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Poppins Light"/>
      <p:regular r:id="rId36"/>
      <p:bold r:id="rId37"/>
      <p:italic r:id="rId38"/>
      <p:boldItalic r:id="rId39"/>
    </p:embeddedFont>
    <p:embeddedFont>
      <p:font typeface="Poppins Medium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regular.fntdata"/><Relationship Id="rId20" Type="http://schemas.openxmlformats.org/officeDocument/2006/relationships/slide" Target="slides/slide16.xml"/><Relationship Id="rId42" Type="http://schemas.openxmlformats.org/officeDocument/2006/relationships/font" Target="fonts/PoppinsMedium-italic.fntdata"/><Relationship Id="rId41" Type="http://schemas.openxmlformats.org/officeDocument/2006/relationships/font" Target="fonts/PoppinsMedium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PoppinsMedium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oppins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PoppinsLight-bold.fntdata"/><Relationship Id="rId14" Type="http://schemas.openxmlformats.org/officeDocument/2006/relationships/slide" Target="slides/slide10.xml"/><Relationship Id="rId36" Type="http://schemas.openxmlformats.org/officeDocument/2006/relationships/font" Target="fonts/PoppinsLight-regular.fntdata"/><Relationship Id="rId17" Type="http://schemas.openxmlformats.org/officeDocument/2006/relationships/slide" Target="slides/slide13.xml"/><Relationship Id="rId39" Type="http://schemas.openxmlformats.org/officeDocument/2006/relationships/font" Target="fonts/Poppi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Poppins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92bcd5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0592bcd5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592bcd5d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0592bcd5d8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592bcd5d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592bcd5d8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592bcd5d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592bcd5d8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592bcd5d8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0592bcd5d8_0_7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592bcd5d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0592bcd5d8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592bcd5d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0592bcd5d8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592bcd5d8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0592bcd5d8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592bcd5d8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592bcd5d8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592bcd5d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10592bcd5d8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92bcd5d8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0592bcd5d8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320226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10320226e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592bcd5d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10592bcd5d8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592bcd5d8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10592bcd5d8_0_4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592bcd5d8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0592bcd5d8_0_5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592bcd5d8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0592bcd5d8_0_6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592bcd5d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0592bcd5d8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92bcd5d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0592bcd5d8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92bcd5d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0592bcd5d8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592bcd5d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0592bcd5d8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592bcd5d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0592bcd5d8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592bcd5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0592bcd5d8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400" y="1991850"/>
            <a:ext cx="6859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-465910">
            <a:off x="4639238" y="4285637"/>
            <a:ext cx="1056494" cy="1028723"/>
          </a:xfrm>
          <a:custGeom>
            <a:rect b="b" l="l" r="r" t="t"/>
            <a:pathLst>
              <a:path extrusionOk="0" h="2057755" w="2114759">
                <a:moveTo>
                  <a:pt x="205" y="1025488"/>
                </a:moveTo>
                <a:cubicBezTo>
                  <a:pt x="-23376" y="-300760"/>
                  <a:pt x="1995424" y="-353874"/>
                  <a:pt x="2114530" y="943620"/>
                </a:cubicBezTo>
                <a:cubicBezTo>
                  <a:pt x="2139710" y="2404849"/>
                  <a:pt x="90134" y="2425216"/>
                  <a:pt x="205" y="1025488"/>
                </a:cubicBezTo>
                <a:close/>
                <a:moveTo>
                  <a:pt x="1434269" y="1960770"/>
                </a:moveTo>
                <a:cubicBezTo>
                  <a:pt x="2352342" y="1584181"/>
                  <a:pt x="2180478" y="83017"/>
                  <a:pt x="1150494" y="38689"/>
                </a:cubicBezTo>
                <a:cubicBezTo>
                  <a:pt x="950252" y="11933"/>
                  <a:pt x="1577356" y="222391"/>
                  <a:pt x="1585349" y="394911"/>
                </a:cubicBezTo>
                <a:cubicBezTo>
                  <a:pt x="1452654" y="587399"/>
                  <a:pt x="1104130" y="328219"/>
                  <a:pt x="1069758" y="586201"/>
                </a:cubicBezTo>
                <a:cubicBezTo>
                  <a:pt x="1068958" y="676454"/>
                  <a:pt x="1013003" y="745941"/>
                  <a:pt x="960644" y="812234"/>
                </a:cubicBezTo>
                <a:cubicBezTo>
                  <a:pt x="897494" y="908078"/>
                  <a:pt x="977431" y="1053442"/>
                  <a:pt x="881107" y="1140102"/>
                </a:cubicBezTo>
                <a:cubicBezTo>
                  <a:pt x="845535" y="1164861"/>
                  <a:pt x="797174" y="1135709"/>
                  <a:pt x="779188" y="1100566"/>
                </a:cubicBezTo>
                <a:cubicBezTo>
                  <a:pt x="671673" y="833799"/>
                  <a:pt x="318353" y="856961"/>
                  <a:pt x="79342" y="801851"/>
                </a:cubicBezTo>
                <a:cubicBezTo>
                  <a:pt x="-80931" y="1493927"/>
                  <a:pt x="606924" y="2142076"/>
                  <a:pt x="1286386" y="2009491"/>
                </a:cubicBezTo>
                <a:cubicBezTo>
                  <a:pt x="1332749" y="1560220"/>
                  <a:pt x="972235" y="1766685"/>
                  <a:pt x="1129710" y="1455989"/>
                </a:cubicBezTo>
                <a:cubicBezTo>
                  <a:pt x="1162085" y="1395687"/>
                  <a:pt x="1166081" y="1334187"/>
                  <a:pt x="1169679" y="1265099"/>
                </a:cubicBezTo>
                <a:cubicBezTo>
                  <a:pt x="1182468" y="1207592"/>
                  <a:pt x="1249615" y="1167257"/>
                  <a:pt x="1232029" y="1106955"/>
                </a:cubicBezTo>
                <a:cubicBezTo>
                  <a:pt x="1162884" y="995137"/>
                  <a:pt x="1252413" y="911672"/>
                  <a:pt x="1353533" y="876929"/>
                </a:cubicBezTo>
                <a:cubicBezTo>
                  <a:pt x="1622520" y="807042"/>
                  <a:pt x="1801978" y="1066221"/>
                  <a:pt x="1934273" y="1254716"/>
                </a:cubicBezTo>
                <a:cubicBezTo>
                  <a:pt x="1933074" y="1361342"/>
                  <a:pt x="1780794" y="1379713"/>
                  <a:pt x="1739227" y="1468768"/>
                </a:cubicBezTo>
                <a:cubicBezTo>
                  <a:pt x="1645302" y="1637295"/>
                  <a:pt x="1475836" y="1767483"/>
                  <a:pt x="1434269" y="1960770"/>
                </a:cubicBezTo>
                <a:close/>
                <a:moveTo>
                  <a:pt x="841938" y="1097770"/>
                </a:moveTo>
                <a:cubicBezTo>
                  <a:pt x="911883" y="976767"/>
                  <a:pt x="824352" y="832601"/>
                  <a:pt x="941859" y="733961"/>
                </a:cubicBezTo>
                <a:cubicBezTo>
                  <a:pt x="1024993" y="637717"/>
                  <a:pt x="979829" y="440437"/>
                  <a:pt x="1126912" y="407690"/>
                </a:cubicBezTo>
                <a:cubicBezTo>
                  <a:pt x="1255211" y="422466"/>
                  <a:pt x="1420280" y="456012"/>
                  <a:pt x="1513806" y="373346"/>
                </a:cubicBezTo>
                <a:cubicBezTo>
                  <a:pt x="1385907" y="205219"/>
                  <a:pt x="1150094" y="86212"/>
                  <a:pt x="955049" y="44280"/>
                </a:cubicBezTo>
                <a:cubicBezTo>
                  <a:pt x="582544" y="116163"/>
                  <a:pt x="205642" y="346589"/>
                  <a:pt x="98927" y="733561"/>
                </a:cubicBezTo>
                <a:cubicBezTo>
                  <a:pt x="332742" y="856562"/>
                  <a:pt x="728428" y="779886"/>
                  <a:pt x="841938" y="1097770"/>
                </a:cubicBezTo>
                <a:close/>
                <a:moveTo>
                  <a:pt x="1526996" y="1655665"/>
                </a:moveTo>
                <a:cubicBezTo>
                  <a:pt x="1696062" y="1534262"/>
                  <a:pt x="1618523" y="1450797"/>
                  <a:pt x="1853137" y="1317414"/>
                </a:cubicBezTo>
                <a:cubicBezTo>
                  <a:pt x="1899101" y="1291057"/>
                  <a:pt x="1861930" y="1236745"/>
                  <a:pt x="1835151" y="1211586"/>
                </a:cubicBezTo>
                <a:cubicBezTo>
                  <a:pt x="1710450" y="1061829"/>
                  <a:pt x="1528195" y="792266"/>
                  <a:pt x="1310367" y="962789"/>
                </a:cubicBezTo>
                <a:cubicBezTo>
                  <a:pt x="1199655" y="1012708"/>
                  <a:pt x="1346738" y="1038666"/>
                  <a:pt x="1228032" y="1307430"/>
                </a:cubicBezTo>
                <a:cubicBezTo>
                  <a:pt x="1256410" y="1412060"/>
                  <a:pt x="1080549" y="1539054"/>
                  <a:pt x="1177672" y="1616129"/>
                </a:cubicBezTo>
                <a:cubicBezTo>
                  <a:pt x="1397898" y="1653269"/>
                  <a:pt x="1237625" y="1970753"/>
                  <a:pt x="1354332" y="1990721"/>
                </a:cubicBezTo>
                <a:cubicBezTo>
                  <a:pt x="1389504" y="1873312"/>
                  <a:pt x="1477435" y="1767883"/>
                  <a:pt x="1526996" y="1655665"/>
                </a:cubicBezTo>
                <a:close/>
                <a:moveTo>
                  <a:pt x="600529" y="1420846"/>
                </a:moveTo>
                <a:cubicBezTo>
                  <a:pt x="592935" y="1337381"/>
                  <a:pt x="690058" y="1318612"/>
                  <a:pt x="736022" y="1365336"/>
                </a:cubicBezTo>
                <a:cubicBezTo>
                  <a:pt x="793976" y="1449599"/>
                  <a:pt x="608523" y="1537457"/>
                  <a:pt x="600529" y="1420846"/>
                </a:cubicBezTo>
                <a:close/>
                <a:moveTo>
                  <a:pt x="674870" y="1367333"/>
                </a:moveTo>
                <a:cubicBezTo>
                  <a:pt x="623711" y="1374920"/>
                  <a:pt x="638499" y="1433226"/>
                  <a:pt x="683264" y="1429632"/>
                </a:cubicBezTo>
                <a:cubicBezTo>
                  <a:pt x="688460" y="1408865"/>
                  <a:pt x="704047" y="1386901"/>
                  <a:pt x="674870" y="1367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223140">
            <a:off x="6875098" y="3078084"/>
            <a:ext cx="715143" cy="916765"/>
          </a:xfrm>
          <a:custGeom>
            <a:rect b="b" l="l" r="r" t="t"/>
            <a:pathLst>
              <a:path extrusionOk="0" h="1829054" w="1427275">
                <a:moveTo>
                  <a:pt x="654702" y="1568562"/>
                </a:moveTo>
                <a:cubicBezTo>
                  <a:pt x="615394" y="1569456"/>
                  <a:pt x="595740" y="1555598"/>
                  <a:pt x="581893" y="1523861"/>
                </a:cubicBezTo>
                <a:cubicBezTo>
                  <a:pt x="562239" y="1480501"/>
                  <a:pt x="535438" y="1440716"/>
                  <a:pt x="513104" y="1398697"/>
                </a:cubicBezTo>
                <a:cubicBezTo>
                  <a:pt x="504617" y="1382605"/>
                  <a:pt x="499257" y="1365172"/>
                  <a:pt x="490324" y="1343268"/>
                </a:cubicBezTo>
                <a:cubicBezTo>
                  <a:pt x="481837" y="1356231"/>
                  <a:pt x="474243" y="1366513"/>
                  <a:pt x="467990" y="1377241"/>
                </a:cubicBezTo>
                <a:cubicBezTo>
                  <a:pt x="413495" y="1467984"/>
                  <a:pt x="358106" y="1558280"/>
                  <a:pt x="304504" y="1649918"/>
                </a:cubicBezTo>
                <a:cubicBezTo>
                  <a:pt x="282170" y="1688361"/>
                  <a:pt x="262516" y="1728592"/>
                  <a:pt x="242862" y="1768823"/>
                </a:cubicBezTo>
                <a:cubicBezTo>
                  <a:pt x="210255" y="1834533"/>
                  <a:pt x="204895" y="1839003"/>
                  <a:pt x="137892" y="1817547"/>
                </a:cubicBezTo>
                <a:cubicBezTo>
                  <a:pt x="103051" y="1806372"/>
                  <a:pt x="68210" y="1791620"/>
                  <a:pt x="36496" y="1773740"/>
                </a:cubicBezTo>
                <a:cubicBezTo>
                  <a:pt x="-3705" y="1751389"/>
                  <a:pt x="-9512" y="1716522"/>
                  <a:pt x="13268" y="1675844"/>
                </a:cubicBezTo>
                <a:cubicBezTo>
                  <a:pt x="49896" y="1610134"/>
                  <a:pt x="84737" y="1543529"/>
                  <a:pt x="121365" y="1477818"/>
                </a:cubicBezTo>
                <a:cubicBezTo>
                  <a:pt x="140572" y="1442952"/>
                  <a:pt x="162460" y="1408979"/>
                  <a:pt x="181667" y="1374112"/>
                </a:cubicBezTo>
                <a:cubicBezTo>
                  <a:pt x="212935" y="1318235"/>
                  <a:pt x="243756" y="1261912"/>
                  <a:pt x="275917" y="1203354"/>
                </a:cubicBezTo>
                <a:cubicBezTo>
                  <a:pt x="237502" y="1182791"/>
                  <a:pt x="201321" y="1193072"/>
                  <a:pt x="166927" y="1188155"/>
                </a:cubicBezTo>
                <a:cubicBezTo>
                  <a:pt x="130299" y="1183238"/>
                  <a:pt x="93671" y="1179215"/>
                  <a:pt x="57043" y="1175639"/>
                </a:cubicBezTo>
                <a:cubicBezTo>
                  <a:pt x="27115" y="1172957"/>
                  <a:pt x="14162" y="1152394"/>
                  <a:pt x="7015" y="1128256"/>
                </a:cubicBezTo>
                <a:cubicBezTo>
                  <a:pt x="315" y="1105458"/>
                  <a:pt x="16842" y="1090260"/>
                  <a:pt x="32922" y="1078638"/>
                </a:cubicBezTo>
                <a:cubicBezTo>
                  <a:pt x="83844" y="1041536"/>
                  <a:pt x="136106" y="1006222"/>
                  <a:pt x="187027" y="968673"/>
                </a:cubicBezTo>
                <a:cubicBezTo>
                  <a:pt x="261176" y="914138"/>
                  <a:pt x="333539" y="857367"/>
                  <a:pt x="407688" y="803279"/>
                </a:cubicBezTo>
                <a:cubicBezTo>
                  <a:pt x="473350" y="755449"/>
                  <a:pt x="540352" y="708512"/>
                  <a:pt x="607354" y="662470"/>
                </a:cubicBezTo>
                <a:cubicBezTo>
                  <a:pt x="650235" y="632968"/>
                  <a:pt x="693564" y="603912"/>
                  <a:pt x="739125" y="578879"/>
                </a:cubicBezTo>
                <a:cubicBezTo>
                  <a:pt x="775306" y="559211"/>
                  <a:pt x="814167" y="543565"/>
                  <a:pt x="853029" y="530602"/>
                </a:cubicBezTo>
                <a:cubicBezTo>
                  <a:pt x="887870" y="518980"/>
                  <a:pt x="908864" y="538201"/>
                  <a:pt x="903950" y="574856"/>
                </a:cubicBezTo>
                <a:cubicBezTo>
                  <a:pt x="900823" y="600783"/>
                  <a:pt x="893677" y="626262"/>
                  <a:pt x="887870" y="651742"/>
                </a:cubicBezTo>
                <a:cubicBezTo>
                  <a:pt x="856602" y="792998"/>
                  <a:pt x="827568" y="934700"/>
                  <a:pt x="793173" y="1075062"/>
                </a:cubicBezTo>
                <a:cubicBezTo>
                  <a:pt x="771286" y="1164464"/>
                  <a:pt x="741805" y="1252078"/>
                  <a:pt x="717238" y="1341033"/>
                </a:cubicBezTo>
                <a:cubicBezTo>
                  <a:pt x="699370" y="1404509"/>
                  <a:pt x="683737" y="1468878"/>
                  <a:pt x="666763" y="1532801"/>
                </a:cubicBezTo>
                <a:cubicBezTo>
                  <a:pt x="664529" y="1545317"/>
                  <a:pt x="659616" y="1556045"/>
                  <a:pt x="654702" y="1568562"/>
                </a:cubicBezTo>
                <a:close/>
                <a:moveTo>
                  <a:pt x="1289883" y="579773"/>
                </a:moveTo>
                <a:cubicBezTo>
                  <a:pt x="1253255" y="581561"/>
                  <a:pt x="1216627" y="582902"/>
                  <a:pt x="1180446" y="585584"/>
                </a:cubicBezTo>
                <a:cubicBezTo>
                  <a:pt x="1145158" y="587819"/>
                  <a:pt x="1132204" y="610617"/>
                  <a:pt x="1146498" y="642802"/>
                </a:cubicBezTo>
                <a:cubicBezTo>
                  <a:pt x="1155432" y="662917"/>
                  <a:pt x="1171065" y="674540"/>
                  <a:pt x="1192059" y="677222"/>
                </a:cubicBezTo>
                <a:cubicBezTo>
                  <a:pt x="1256381" y="685268"/>
                  <a:pt x="1320704" y="686162"/>
                  <a:pt x="1384132" y="670964"/>
                </a:cubicBezTo>
                <a:cubicBezTo>
                  <a:pt x="1403786" y="666493"/>
                  <a:pt x="1423887" y="661129"/>
                  <a:pt x="1427014" y="636097"/>
                </a:cubicBezTo>
                <a:cubicBezTo>
                  <a:pt x="1429247" y="616428"/>
                  <a:pt x="1417187" y="599889"/>
                  <a:pt x="1390386" y="589608"/>
                </a:cubicBezTo>
                <a:cubicBezTo>
                  <a:pt x="1377879" y="584690"/>
                  <a:pt x="1363585" y="582008"/>
                  <a:pt x="1350184" y="581114"/>
                </a:cubicBezTo>
                <a:cubicBezTo>
                  <a:pt x="1330531" y="579773"/>
                  <a:pt x="1310430" y="580667"/>
                  <a:pt x="1290329" y="580667"/>
                </a:cubicBezTo>
                <a:cubicBezTo>
                  <a:pt x="1289883" y="580220"/>
                  <a:pt x="1289883" y="579773"/>
                  <a:pt x="1289883" y="579773"/>
                </a:cubicBezTo>
                <a:close/>
                <a:moveTo>
                  <a:pt x="691330" y="52300"/>
                </a:moveTo>
                <a:cubicBezTo>
                  <a:pt x="689097" y="107283"/>
                  <a:pt x="685970" y="162712"/>
                  <a:pt x="689543" y="217694"/>
                </a:cubicBezTo>
                <a:cubicBezTo>
                  <a:pt x="691777" y="248985"/>
                  <a:pt x="704731" y="279829"/>
                  <a:pt x="715898" y="309332"/>
                </a:cubicBezTo>
                <a:cubicBezTo>
                  <a:pt x="719471" y="318272"/>
                  <a:pt x="735105" y="328106"/>
                  <a:pt x="743592" y="326765"/>
                </a:cubicBezTo>
                <a:cubicBezTo>
                  <a:pt x="751632" y="325871"/>
                  <a:pt x="761906" y="312014"/>
                  <a:pt x="764586" y="302179"/>
                </a:cubicBezTo>
                <a:cubicBezTo>
                  <a:pt x="769499" y="282958"/>
                  <a:pt x="771733" y="262842"/>
                  <a:pt x="771286" y="243174"/>
                </a:cubicBezTo>
                <a:cubicBezTo>
                  <a:pt x="770393" y="190874"/>
                  <a:pt x="767712" y="139020"/>
                  <a:pt x="765032" y="87167"/>
                </a:cubicBezTo>
                <a:cubicBezTo>
                  <a:pt x="764139" y="71969"/>
                  <a:pt x="761459" y="56770"/>
                  <a:pt x="757439" y="42019"/>
                </a:cubicBezTo>
                <a:cubicBezTo>
                  <a:pt x="752079" y="21904"/>
                  <a:pt x="741805" y="4917"/>
                  <a:pt x="716791" y="0"/>
                </a:cubicBezTo>
                <a:cubicBezTo>
                  <a:pt x="694457" y="12069"/>
                  <a:pt x="692223" y="33526"/>
                  <a:pt x="691330" y="52300"/>
                </a:cubicBezTo>
                <a:close/>
                <a:moveTo>
                  <a:pt x="1167492" y="88061"/>
                </a:moveTo>
                <a:cubicBezTo>
                  <a:pt x="1134884" y="129186"/>
                  <a:pt x="1102277" y="169864"/>
                  <a:pt x="1071902" y="212330"/>
                </a:cubicBezTo>
                <a:cubicBezTo>
                  <a:pt x="1063415" y="224400"/>
                  <a:pt x="1059395" y="240492"/>
                  <a:pt x="1055822" y="255243"/>
                </a:cubicBezTo>
                <a:cubicBezTo>
                  <a:pt x="1049568" y="280723"/>
                  <a:pt x="1058949" y="309332"/>
                  <a:pt x="1075922" y="316931"/>
                </a:cubicBezTo>
                <a:cubicBezTo>
                  <a:pt x="1102723" y="329000"/>
                  <a:pt x="1118357" y="308885"/>
                  <a:pt x="1128631" y="291898"/>
                </a:cubicBezTo>
                <a:cubicBezTo>
                  <a:pt x="1160792" y="237810"/>
                  <a:pt x="1191166" y="182380"/>
                  <a:pt x="1218414" y="126057"/>
                </a:cubicBezTo>
                <a:cubicBezTo>
                  <a:pt x="1230921" y="100577"/>
                  <a:pt x="1224221" y="92978"/>
                  <a:pt x="1190273" y="69734"/>
                </a:cubicBezTo>
                <a:cubicBezTo>
                  <a:pt x="1181339" y="76439"/>
                  <a:pt x="1172852" y="80909"/>
                  <a:pt x="1167492" y="880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621362">
            <a:off x="545109" y="3579435"/>
            <a:ext cx="960581" cy="928356"/>
          </a:xfrm>
          <a:custGeom>
            <a:rect b="b" l="l" r="r" t="t"/>
            <a:pathLst>
              <a:path extrusionOk="0" h="1855924" w="1918645">
                <a:moveTo>
                  <a:pt x="1694750" y="537802"/>
                </a:moveTo>
                <a:cubicBezTo>
                  <a:pt x="1691577" y="563188"/>
                  <a:pt x="1689673" y="581910"/>
                  <a:pt x="1687135" y="600950"/>
                </a:cubicBezTo>
                <a:cubicBezTo>
                  <a:pt x="1683644" y="627606"/>
                  <a:pt x="1688404" y="649184"/>
                  <a:pt x="1711886" y="668223"/>
                </a:cubicBezTo>
                <a:cubicBezTo>
                  <a:pt x="1726483" y="679965"/>
                  <a:pt x="1735368" y="701543"/>
                  <a:pt x="1741397" y="720265"/>
                </a:cubicBezTo>
                <a:cubicBezTo>
                  <a:pt x="1765832" y="794202"/>
                  <a:pt x="1769005" y="871313"/>
                  <a:pt x="1765514" y="948423"/>
                </a:cubicBezTo>
                <a:cubicBezTo>
                  <a:pt x="1762024" y="1027755"/>
                  <a:pt x="1757264" y="1106452"/>
                  <a:pt x="1763610" y="1186101"/>
                </a:cubicBezTo>
                <a:cubicBezTo>
                  <a:pt x="1767101" y="1232748"/>
                  <a:pt x="1762976" y="1280664"/>
                  <a:pt x="1756946" y="1327311"/>
                </a:cubicBezTo>
                <a:cubicBezTo>
                  <a:pt x="1742667" y="1436154"/>
                  <a:pt x="1729656" y="1545315"/>
                  <a:pt x="1707761" y="1652889"/>
                </a:cubicBezTo>
                <a:cubicBezTo>
                  <a:pt x="1692529" y="1726508"/>
                  <a:pt x="1659210" y="1794099"/>
                  <a:pt x="1577022" y="1818533"/>
                </a:cubicBezTo>
                <a:cubicBezTo>
                  <a:pt x="1561156" y="1823293"/>
                  <a:pt x="1544972" y="1828370"/>
                  <a:pt x="1528471" y="1829640"/>
                </a:cubicBezTo>
                <a:cubicBezTo>
                  <a:pt x="1403444" y="1838525"/>
                  <a:pt x="1278417" y="1848362"/>
                  <a:pt x="1153391" y="1853757"/>
                </a:cubicBezTo>
                <a:cubicBezTo>
                  <a:pt x="1071837" y="1857247"/>
                  <a:pt x="989967" y="1855978"/>
                  <a:pt x="908414" y="1853757"/>
                </a:cubicBezTo>
                <a:cubicBezTo>
                  <a:pt x="844631" y="1852170"/>
                  <a:pt x="781166" y="1845189"/>
                  <a:pt x="717701" y="1842015"/>
                </a:cubicBezTo>
                <a:cubicBezTo>
                  <a:pt x="678035" y="1839794"/>
                  <a:pt x="638369" y="1841381"/>
                  <a:pt x="599020" y="1838525"/>
                </a:cubicBezTo>
                <a:cubicBezTo>
                  <a:pt x="520006" y="1832496"/>
                  <a:pt x="441309" y="1823610"/>
                  <a:pt x="362294" y="1818216"/>
                </a:cubicBezTo>
                <a:cubicBezTo>
                  <a:pt x="290896" y="1813139"/>
                  <a:pt x="219497" y="1811235"/>
                  <a:pt x="148099" y="1807109"/>
                </a:cubicBezTo>
                <a:cubicBezTo>
                  <a:pt x="132867" y="1806158"/>
                  <a:pt x="116683" y="1805206"/>
                  <a:pt x="103038" y="1799811"/>
                </a:cubicBezTo>
                <a:cubicBezTo>
                  <a:pt x="64007" y="1783945"/>
                  <a:pt x="31005" y="1764905"/>
                  <a:pt x="25293" y="1714767"/>
                </a:cubicBezTo>
                <a:cubicBezTo>
                  <a:pt x="17360" y="1646542"/>
                  <a:pt x="-2314" y="1579903"/>
                  <a:pt x="224" y="1510092"/>
                </a:cubicBezTo>
                <a:cubicBezTo>
                  <a:pt x="3080" y="1426000"/>
                  <a:pt x="1811" y="1341908"/>
                  <a:pt x="6254" y="1258134"/>
                </a:cubicBezTo>
                <a:cubicBezTo>
                  <a:pt x="10696" y="1175312"/>
                  <a:pt x="19899" y="1092807"/>
                  <a:pt x="27197" y="1009984"/>
                </a:cubicBezTo>
                <a:cubicBezTo>
                  <a:pt x="27515" y="1006176"/>
                  <a:pt x="28149" y="1002369"/>
                  <a:pt x="27832" y="998561"/>
                </a:cubicBezTo>
                <a:cubicBezTo>
                  <a:pt x="22755" y="918912"/>
                  <a:pt x="35448" y="840532"/>
                  <a:pt x="47189" y="762152"/>
                </a:cubicBezTo>
                <a:cubicBezTo>
                  <a:pt x="48458" y="754536"/>
                  <a:pt x="50045" y="746920"/>
                  <a:pt x="49410" y="739305"/>
                </a:cubicBezTo>
                <a:cubicBezTo>
                  <a:pt x="44967" y="686946"/>
                  <a:pt x="77969" y="659656"/>
                  <a:pt x="117953" y="639029"/>
                </a:cubicBezTo>
                <a:cubicBezTo>
                  <a:pt x="156667" y="619038"/>
                  <a:pt x="198871" y="606979"/>
                  <a:pt x="242662" y="604441"/>
                </a:cubicBezTo>
                <a:cubicBezTo>
                  <a:pt x="301685" y="600950"/>
                  <a:pt x="358804" y="587305"/>
                  <a:pt x="415288" y="570487"/>
                </a:cubicBezTo>
                <a:cubicBezTo>
                  <a:pt x="427029" y="566996"/>
                  <a:pt x="440674" y="566996"/>
                  <a:pt x="453050" y="568265"/>
                </a:cubicBezTo>
                <a:cubicBezTo>
                  <a:pt x="510803" y="574929"/>
                  <a:pt x="567605" y="563823"/>
                  <a:pt x="624724" y="558428"/>
                </a:cubicBezTo>
                <a:cubicBezTo>
                  <a:pt x="648523" y="556207"/>
                  <a:pt x="672323" y="553034"/>
                  <a:pt x="699930" y="549860"/>
                </a:cubicBezTo>
                <a:cubicBezTo>
                  <a:pt x="704056" y="518445"/>
                  <a:pt x="707546" y="487347"/>
                  <a:pt x="711989" y="455932"/>
                </a:cubicBezTo>
                <a:cubicBezTo>
                  <a:pt x="713893" y="443239"/>
                  <a:pt x="714527" y="429276"/>
                  <a:pt x="720557" y="419122"/>
                </a:cubicBezTo>
                <a:cubicBezTo>
                  <a:pt x="726268" y="409285"/>
                  <a:pt x="737692" y="401034"/>
                  <a:pt x="748481" y="396274"/>
                </a:cubicBezTo>
                <a:cubicBezTo>
                  <a:pt x="759905" y="391514"/>
                  <a:pt x="773550" y="390562"/>
                  <a:pt x="786243" y="390562"/>
                </a:cubicBezTo>
                <a:cubicBezTo>
                  <a:pt x="842410" y="389928"/>
                  <a:pt x="898260" y="390562"/>
                  <a:pt x="954426" y="390562"/>
                </a:cubicBezTo>
                <a:cubicBezTo>
                  <a:pt x="979813" y="390562"/>
                  <a:pt x="1005199" y="390562"/>
                  <a:pt x="1030585" y="388976"/>
                </a:cubicBezTo>
                <a:cubicBezTo>
                  <a:pt x="1091829" y="385168"/>
                  <a:pt x="1115946" y="405477"/>
                  <a:pt x="1117215" y="467038"/>
                </a:cubicBezTo>
                <a:cubicBezTo>
                  <a:pt x="1117850" y="497502"/>
                  <a:pt x="1114359" y="527965"/>
                  <a:pt x="1112455" y="563823"/>
                </a:cubicBezTo>
                <a:cubicBezTo>
                  <a:pt x="1126100" y="566044"/>
                  <a:pt x="1140380" y="570487"/>
                  <a:pt x="1154660" y="570804"/>
                </a:cubicBezTo>
                <a:cubicBezTo>
                  <a:pt x="1227328" y="573660"/>
                  <a:pt x="1299996" y="574612"/>
                  <a:pt x="1372663" y="577785"/>
                </a:cubicBezTo>
                <a:cubicBezTo>
                  <a:pt x="1396463" y="578737"/>
                  <a:pt x="1419945" y="583814"/>
                  <a:pt x="1447553" y="587622"/>
                </a:cubicBezTo>
                <a:cubicBezTo>
                  <a:pt x="1452630" y="563188"/>
                  <a:pt x="1457072" y="541293"/>
                  <a:pt x="1462784" y="515272"/>
                </a:cubicBezTo>
                <a:cubicBezTo>
                  <a:pt x="1437081" y="510512"/>
                  <a:pt x="1415185" y="505117"/>
                  <a:pt x="1392655" y="502579"/>
                </a:cubicBezTo>
                <a:cubicBezTo>
                  <a:pt x="1340931" y="497184"/>
                  <a:pt x="1323795" y="480049"/>
                  <a:pt x="1327920" y="428007"/>
                </a:cubicBezTo>
                <a:cubicBezTo>
                  <a:pt x="1333632" y="352800"/>
                  <a:pt x="1345373" y="277594"/>
                  <a:pt x="1371711" y="206830"/>
                </a:cubicBezTo>
                <a:cubicBezTo>
                  <a:pt x="1393290" y="148442"/>
                  <a:pt x="1423753" y="93227"/>
                  <a:pt x="1447870" y="35791"/>
                </a:cubicBezTo>
                <a:cubicBezTo>
                  <a:pt x="1462150" y="1202"/>
                  <a:pt x="1489440" y="-1654"/>
                  <a:pt x="1519586" y="568"/>
                </a:cubicBezTo>
                <a:cubicBezTo>
                  <a:pt x="1550049" y="2789"/>
                  <a:pt x="1580513" y="6597"/>
                  <a:pt x="1610659" y="11357"/>
                </a:cubicBezTo>
                <a:cubicBezTo>
                  <a:pt x="1650959" y="18021"/>
                  <a:pt x="1691260" y="24367"/>
                  <a:pt x="1730608" y="34522"/>
                </a:cubicBezTo>
                <a:cubicBezTo>
                  <a:pt x="1780111" y="47532"/>
                  <a:pt x="1827710" y="68793"/>
                  <a:pt x="1874040" y="92275"/>
                </a:cubicBezTo>
                <a:cubicBezTo>
                  <a:pt x="1903552" y="107507"/>
                  <a:pt x="1921956" y="130672"/>
                  <a:pt x="1918148" y="166212"/>
                </a:cubicBezTo>
                <a:cubicBezTo>
                  <a:pt x="1915610" y="189060"/>
                  <a:pt x="1914341" y="212542"/>
                  <a:pt x="1908629" y="234438"/>
                </a:cubicBezTo>
                <a:cubicBezTo>
                  <a:pt x="1885146" y="322020"/>
                  <a:pt x="1860712" y="409602"/>
                  <a:pt x="1835326" y="496867"/>
                </a:cubicBezTo>
                <a:cubicBezTo>
                  <a:pt x="1818191" y="555255"/>
                  <a:pt x="1798199" y="565727"/>
                  <a:pt x="1738859" y="550812"/>
                </a:cubicBezTo>
                <a:cubicBezTo>
                  <a:pt x="1725848" y="547322"/>
                  <a:pt x="1712838" y="543197"/>
                  <a:pt x="1694750" y="537802"/>
                </a:cubicBezTo>
                <a:close/>
                <a:moveTo>
                  <a:pt x="81460" y="843705"/>
                </a:moveTo>
                <a:cubicBezTo>
                  <a:pt x="75748" y="972540"/>
                  <a:pt x="69402" y="1100105"/>
                  <a:pt x="64642" y="1227671"/>
                </a:cubicBezTo>
                <a:cubicBezTo>
                  <a:pt x="61468" y="1315570"/>
                  <a:pt x="59247" y="1403470"/>
                  <a:pt x="59247" y="1491052"/>
                </a:cubicBezTo>
                <a:cubicBezTo>
                  <a:pt x="59247" y="1556104"/>
                  <a:pt x="62420" y="1620839"/>
                  <a:pt x="65276" y="1685891"/>
                </a:cubicBezTo>
                <a:cubicBezTo>
                  <a:pt x="67498" y="1733490"/>
                  <a:pt x="81143" y="1748087"/>
                  <a:pt x="128742" y="1756020"/>
                </a:cubicBezTo>
                <a:cubicBezTo>
                  <a:pt x="138896" y="1757607"/>
                  <a:pt x="149051" y="1757924"/>
                  <a:pt x="159523" y="1757607"/>
                </a:cubicBezTo>
                <a:cubicBezTo>
                  <a:pt x="206804" y="1757289"/>
                  <a:pt x="254086" y="1753799"/>
                  <a:pt x="301368" y="1756337"/>
                </a:cubicBezTo>
                <a:cubicBezTo>
                  <a:pt x="379430" y="1760780"/>
                  <a:pt x="456858" y="1769347"/>
                  <a:pt x="534920" y="1775377"/>
                </a:cubicBezTo>
                <a:cubicBezTo>
                  <a:pt x="584741" y="1779185"/>
                  <a:pt x="634561" y="1782041"/>
                  <a:pt x="684381" y="1784897"/>
                </a:cubicBezTo>
                <a:cubicBezTo>
                  <a:pt x="731346" y="1787753"/>
                  <a:pt x="778627" y="1790608"/>
                  <a:pt x="825592" y="1793147"/>
                </a:cubicBezTo>
                <a:cubicBezTo>
                  <a:pt x="874143" y="1795686"/>
                  <a:pt x="922694" y="1799494"/>
                  <a:pt x="971245" y="1799494"/>
                </a:cubicBezTo>
                <a:cubicBezTo>
                  <a:pt x="1042961" y="1799811"/>
                  <a:pt x="1114359" y="1795051"/>
                  <a:pt x="1186075" y="1796320"/>
                </a:cubicBezTo>
                <a:cubicBezTo>
                  <a:pt x="1305707" y="1798542"/>
                  <a:pt x="1423436" y="1780454"/>
                  <a:pt x="1542116" y="1771252"/>
                </a:cubicBezTo>
                <a:cubicBezTo>
                  <a:pt x="1564012" y="1769665"/>
                  <a:pt x="1585273" y="1762049"/>
                  <a:pt x="1598600" y="1742692"/>
                </a:cubicBezTo>
                <a:cubicBezTo>
                  <a:pt x="1622082" y="1709373"/>
                  <a:pt x="1643661" y="1675102"/>
                  <a:pt x="1649055" y="1633214"/>
                </a:cubicBezTo>
                <a:cubicBezTo>
                  <a:pt x="1652229" y="1609415"/>
                  <a:pt x="1656671" y="1585615"/>
                  <a:pt x="1659527" y="1561816"/>
                </a:cubicBezTo>
                <a:cubicBezTo>
                  <a:pt x="1669682" y="1482167"/>
                  <a:pt x="1679201" y="1402200"/>
                  <a:pt x="1689038" y="1322551"/>
                </a:cubicBezTo>
                <a:cubicBezTo>
                  <a:pt x="1692529" y="1293357"/>
                  <a:pt x="1697606" y="1264481"/>
                  <a:pt x="1699510" y="1235286"/>
                </a:cubicBezTo>
                <a:cubicBezTo>
                  <a:pt x="1705857" y="1146118"/>
                  <a:pt x="1697606" y="1056949"/>
                  <a:pt x="1709030" y="967463"/>
                </a:cubicBezTo>
                <a:cubicBezTo>
                  <a:pt x="1716963" y="904949"/>
                  <a:pt x="1707126" y="839897"/>
                  <a:pt x="1704270" y="776115"/>
                </a:cubicBezTo>
                <a:cubicBezTo>
                  <a:pt x="1702049" y="723756"/>
                  <a:pt x="1687769" y="707255"/>
                  <a:pt x="1635093" y="695196"/>
                </a:cubicBezTo>
                <a:cubicBezTo>
                  <a:pt x="1602726" y="687580"/>
                  <a:pt x="1570041" y="681551"/>
                  <a:pt x="1537356" y="674570"/>
                </a:cubicBezTo>
                <a:cubicBezTo>
                  <a:pt x="1449774" y="656165"/>
                  <a:pt x="1361557" y="640616"/>
                  <a:pt x="1271436" y="640616"/>
                </a:cubicBezTo>
                <a:cubicBezTo>
                  <a:pt x="1210192" y="640616"/>
                  <a:pt x="1148948" y="641251"/>
                  <a:pt x="1087704" y="639029"/>
                </a:cubicBezTo>
                <a:cubicBezTo>
                  <a:pt x="1018844" y="636491"/>
                  <a:pt x="949984" y="630779"/>
                  <a:pt x="880807" y="627288"/>
                </a:cubicBezTo>
                <a:cubicBezTo>
                  <a:pt x="847805" y="625702"/>
                  <a:pt x="814485" y="625067"/>
                  <a:pt x="781166" y="626019"/>
                </a:cubicBezTo>
                <a:cubicBezTo>
                  <a:pt x="735154" y="627288"/>
                  <a:pt x="689459" y="631413"/>
                  <a:pt x="643446" y="632683"/>
                </a:cubicBezTo>
                <a:cubicBezTo>
                  <a:pt x="566970" y="634904"/>
                  <a:pt x="490177" y="636173"/>
                  <a:pt x="413701" y="638395"/>
                </a:cubicBezTo>
                <a:cubicBezTo>
                  <a:pt x="402595" y="638712"/>
                  <a:pt x="391806" y="642837"/>
                  <a:pt x="380065" y="645693"/>
                </a:cubicBezTo>
                <a:cubicBezTo>
                  <a:pt x="378478" y="660925"/>
                  <a:pt x="377526" y="673618"/>
                  <a:pt x="375622" y="685994"/>
                </a:cubicBezTo>
                <a:cubicBezTo>
                  <a:pt x="371814" y="711380"/>
                  <a:pt x="368006" y="736766"/>
                  <a:pt x="363246" y="761835"/>
                </a:cubicBezTo>
                <a:cubicBezTo>
                  <a:pt x="360390" y="777384"/>
                  <a:pt x="353092" y="789442"/>
                  <a:pt x="335639" y="794837"/>
                </a:cubicBezTo>
                <a:cubicBezTo>
                  <a:pt x="276934" y="812924"/>
                  <a:pt x="217911" y="829108"/>
                  <a:pt x="156349" y="834820"/>
                </a:cubicBezTo>
                <a:cubicBezTo>
                  <a:pt x="132550" y="837359"/>
                  <a:pt x="108750" y="840532"/>
                  <a:pt x="81460" y="843705"/>
                </a:cubicBezTo>
                <a:close/>
                <a:moveTo>
                  <a:pt x="1383453" y="454028"/>
                </a:moveTo>
                <a:cubicBezTo>
                  <a:pt x="1404714" y="456884"/>
                  <a:pt x="1425657" y="456566"/>
                  <a:pt x="1444379" y="463230"/>
                </a:cubicBezTo>
                <a:cubicBezTo>
                  <a:pt x="1482459" y="476241"/>
                  <a:pt x="1513874" y="464817"/>
                  <a:pt x="1545289" y="444825"/>
                </a:cubicBezTo>
                <a:cubicBezTo>
                  <a:pt x="1588128" y="417218"/>
                  <a:pt x="1631285" y="390245"/>
                  <a:pt x="1675393" y="364542"/>
                </a:cubicBezTo>
                <a:cubicBezTo>
                  <a:pt x="1710299" y="344233"/>
                  <a:pt x="1746475" y="326462"/>
                  <a:pt x="1783919" y="306471"/>
                </a:cubicBezTo>
                <a:cubicBezTo>
                  <a:pt x="1776938" y="296634"/>
                  <a:pt x="1771861" y="289652"/>
                  <a:pt x="1766466" y="282671"/>
                </a:cubicBezTo>
                <a:cubicBezTo>
                  <a:pt x="1733782" y="238563"/>
                  <a:pt x="1736003" y="228408"/>
                  <a:pt x="1784236" y="201118"/>
                </a:cubicBezTo>
                <a:cubicBezTo>
                  <a:pt x="1795343" y="194772"/>
                  <a:pt x="1805815" y="187791"/>
                  <a:pt x="1816921" y="181127"/>
                </a:cubicBezTo>
                <a:cubicBezTo>
                  <a:pt x="1832470" y="171924"/>
                  <a:pt x="1848337" y="162722"/>
                  <a:pt x="1871501" y="149077"/>
                </a:cubicBezTo>
                <a:cubicBezTo>
                  <a:pt x="1840721" y="136384"/>
                  <a:pt x="1819142" y="127498"/>
                  <a:pt x="1796612" y="118296"/>
                </a:cubicBezTo>
                <a:cubicBezTo>
                  <a:pt x="1753773" y="151298"/>
                  <a:pt x="1701731" y="165260"/>
                  <a:pt x="1661748" y="201436"/>
                </a:cubicBezTo>
                <a:cubicBezTo>
                  <a:pt x="1666191" y="210321"/>
                  <a:pt x="1669999" y="216667"/>
                  <a:pt x="1672855" y="223648"/>
                </a:cubicBezTo>
                <a:cubicBezTo>
                  <a:pt x="1684913" y="255381"/>
                  <a:pt x="1680471" y="265853"/>
                  <a:pt x="1648738" y="280450"/>
                </a:cubicBezTo>
                <a:cubicBezTo>
                  <a:pt x="1643026" y="282989"/>
                  <a:pt x="1636997" y="285210"/>
                  <a:pt x="1630968" y="287748"/>
                </a:cubicBezTo>
                <a:cubicBezTo>
                  <a:pt x="1553223" y="320116"/>
                  <a:pt x="1476112" y="352800"/>
                  <a:pt x="1405348" y="399448"/>
                </a:cubicBezTo>
                <a:cubicBezTo>
                  <a:pt x="1385674" y="413093"/>
                  <a:pt x="1375202" y="425786"/>
                  <a:pt x="1383453" y="454028"/>
                </a:cubicBezTo>
                <a:close/>
                <a:moveTo>
                  <a:pt x="1393290" y="352483"/>
                </a:moveTo>
                <a:cubicBezTo>
                  <a:pt x="1437081" y="327732"/>
                  <a:pt x="1474843" y="307423"/>
                  <a:pt x="1511653" y="285210"/>
                </a:cubicBezTo>
                <a:cubicBezTo>
                  <a:pt x="1548463" y="262997"/>
                  <a:pt x="1594475" y="261093"/>
                  <a:pt x="1628429" y="234120"/>
                </a:cubicBezTo>
                <a:cubicBezTo>
                  <a:pt x="1610341" y="175732"/>
                  <a:pt x="1612563" y="170020"/>
                  <a:pt x="1661431" y="137018"/>
                </a:cubicBezTo>
                <a:cubicBezTo>
                  <a:pt x="1679201" y="124960"/>
                  <a:pt x="1696337" y="111632"/>
                  <a:pt x="1717598" y="96083"/>
                </a:cubicBezTo>
                <a:cubicBezTo>
                  <a:pt x="1645565" y="62129"/>
                  <a:pt x="1568454" y="65937"/>
                  <a:pt x="1493565" y="42455"/>
                </a:cubicBezTo>
                <a:cubicBezTo>
                  <a:pt x="1443745" y="139557"/>
                  <a:pt x="1410743" y="239515"/>
                  <a:pt x="1393290" y="352483"/>
                </a:cubicBezTo>
                <a:close/>
                <a:moveTo>
                  <a:pt x="1057875" y="453710"/>
                </a:moveTo>
                <a:cubicBezTo>
                  <a:pt x="1044230" y="453076"/>
                  <a:pt x="1031854" y="452124"/>
                  <a:pt x="1019796" y="452124"/>
                </a:cubicBezTo>
                <a:cubicBezTo>
                  <a:pt x="985525" y="452441"/>
                  <a:pt x="950936" y="457201"/>
                  <a:pt x="917299" y="453076"/>
                </a:cubicBezTo>
                <a:cubicBezTo>
                  <a:pt x="880172" y="448633"/>
                  <a:pt x="843679" y="448633"/>
                  <a:pt x="806870" y="453076"/>
                </a:cubicBezTo>
                <a:cubicBezTo>
                  <a:pt x="759270" y="459105"/>
                  <a:pt x="757049" y="460374"/>
                  <a:pt x="750385" y="507021"/>
                </a:cubicBezTo>
                <a:cubicBezTo>
                  <a:pt x="749116" y="516858"/>
                  <a:pt x="748799" y="526696"/>
                  <a:pt x="747847" y="536533"/>
                </a:cubicBezTo>
                <a:cubicBezTo>
                  <a:pt x="854469" y="545101"/>
                  <a:pt x="958869" y="553668"/>
                  <a:pt x="1063587" y="562236"/>
                </a:cubicBezTo>
                <a:cubicBezTo>
                  <a:pt x="1061366" y="526061"/>
                  <a:pt x="1059779" y="493376"/>
                  <a:pt x="1057875" y="453710"/>
                </a:cubicBezTo>
                <a:close/>
                <a:moveTo>
                  <a:pt x="321677" y="658069"/>
                </a:moveTo>
                <a:cubicBezTo>
                  <a:pt x="237268" y="656482"/>
                  <a:pt x="233777" y="657434"/>
                  <a:pt x="134454" y="695513"/>
                </a:cubicBezTo>
                <a:cubicBezTo>
                  <a:pt x="88441" y="713284"/>
                  <a:pt x="78287" y="734862"/>
                  <a:pt x="93201" y="785000"/>
                </a:cubicBezTo>
                <a:cubicBezTo>
                  <a:pt x="152859" y="773576"/>
                  <a:pt x="212833" y="762787"/>
                  <a:pt x="272808" y="751046"/>
                </a:cubicBezTo>
                <a:cubicBezTo>
                  <a:pt x="314061" y="742795"/>
                  <a:pt x="317551" y="738670"/>
                  <a:pt x="321677" y="698052"/>
                </a:cubicBezTo>
                <a:cubicBezTo>
                  <a:pt x="322629" y="685359"/>
                  <a:pt x="321677" y="672666"/>
                  <a:pt x="321677" y="658069"/>
                </a:cubicBezTo>
                <a:close/>
                <a:moveTo>
                  <a:pt x="1596379" y="471481"/>
                </a:moveTo>
                <a:cubicBezTo>
                  <a:pt x="1596379" y="474971"/>
                  <a:pt x="1596379" y="478462"/>
                  <a:pt x="1596379" y="481953"/>
                </a:cubicBezTo>
                <a:cubicBezTo>
                  <a:pt x="1658258" y="489568"/>
                  <a:pt x="1720136" y="500040"/>
                  <a:pt x="1784554" y="498454"/>
                </a:cubicBezTo>
                <a:cubicBezTo>
                  <a:pt x="1793122" y="470211"/>
                  <a:pt x="1801689" y="444825"/>
                  <a:pt x="1808353" y="419122"/>
                </a:cubicBezTo>
                <a:cubicBezTo>
                  <a:pt x="1815017" y="393736"/>
                  <a:pt x="1819777" y="367715"/>
                  <a:pt x="1826758" y="335030"/>
                </a:cubicBezTo>
                <a:cubicBezTo>
                  <a:pt x="1745840" y="382947"/>
                  <a:pt x="1670951" y="427055"/>
                  <a:pt x="1596379" y="471481"/>
                </a:cubicBezTo>
                <a:close/>
                <a:moveTo>
                  <a:pt x="1510066" y="529552"/>
                </a:moveTo>
                <a:cubicBezTo>
                  <a:pt x="1505941" y="548909"/>
                  <a:pt x="1501498" y="570804"/>
                  <a:pt x="1496104" y="596825"/>
                </a:cubicBezTo>
                <a:cubicBezTo>
                  <a:pt x="1542751" y="607297"/>
                  <a:pt x="1586542" y="617134"/>
                  <a:pt x="1636045" y="628240"/>
                </a:cubicBezTo>
                <a:cubicBezTo>
                  <a:pt x="1640170" y="593334"/>
                  <a:pt x="1643978" y="563823"/>
                  <a:pt x="1648103" y="529552"/>
                </a:cubicBezTo>
                <a:cubicBezTo>
                  <a:pt x="1601139" y="529552"/>
                  <a:pt x="1557348" y="529552"/>
                  <a:pt x="1510066" y="529552"/>
                </a:cubicBezTo>
                <a:close/>
                <a:moveTo>
                  <a:pt x="1835009" y="301076"/>
                </a:moveTo>
                <a:cubicBezTo>
                  <a:pt x="1838817" y="270296"/>
                  <a:pt x="1855952" y="248083"/>
                  <a:pt x="1848971" y="215715"/>
                </a:cubicBezTo>
                <a:cubicBezTo>
                  <a:pt x="1827393" y="230947"/>
                  <a:pt x="1809623" y="243640"/>
                  <a:pt x="1792170" y="256333"/>
                </a:cubicBezTo>
                <a:cubicBezTo>
                  <a:pt x="1795660" y="263632"/>
                  <a:pt x="1796612" y="267757"/>
                  <a:pt x="1799151" y="269978"/>
                </a:cubicBezTo>
                <a:cubicBezTo>
                  <a:pt x="1809623" y="279498"/>
                  <a:pt x="1820094" y="288383"/>
                  <a:pt x="1835009" y="301076"/>
                </a:cubicBezTo>
                <a:close/>
                <a:moveTo>
                  <a:pt x="1234309" y="1119462"/>
                </a:moveTo>
                <a:cubicBezTo>
                  <a:pt x="1234626" y="1186735"/>
                  <a:pt x="1218760" y="1250518"/>
                  <a:pt x="1187979" y="1308589"/>
                </a:cubicBezTo>
                <a:cubicBezTo>
                  <a:pt x="1150852" y="1378401"/>
                  <a:pt x="1105157" y="1441866"/>
                  <a:pt x="1033441" y="1484071"/>
                </a:cubicBezTo>
                <a:cubicBezTo>
                  <a:pt x="994727" y="1506918"/>
                  <a:pt x="955696" y="1526593"/>
                  <a:pt x="914126" y="1543411"/>
                </a:cubicBezTo>
                <a:cubicBezTo>
                  <a:pt x="864623" y="1563085"/>
                  <a:pt x="814485" y="1564037"/>
                  <a:pt x="763396" y="1558960"/>
                </a:cubicBezTo>
                <a:cubicBezTo>
                  <a:pt x="662803" y="1548805"/>
                  <a:pt x="580933" y="1501206"/>
                  <a:pt x="519054" y="1422827"/>
                </a:cubicBezTo>
                <a:cubicBezTo>
                  <a:pt x="496524" y="1394267"/>
                  <a:pt x="478753" y="1359679"/>
                  <a:pt x="467330" y="1325090"/>
                </a:cubicBezTo>
                <a:cubicBezTo>
                  <a:pt x="452098" y="1279395"/>
                  <a:pt x="439088" y="1231479"/>
                  <a:pt x="436232" y="1183562"/>
                </a:cubicBezTo>
                <a:cubicBezTo>
                  <a:pt x="431789" y="1110577"/>
                  <a:pt x="461300" y="1044256"/>
                  <a:pt x="495572" y="980790"/>
                </a:cubicBezTo>
                <a:cubicBezTo>
                  <a:pt x="526670" y="923037"/>
                  <a:pt x="567288" y="871947"/>
                  <a:pt x="613617" y="825618"/>
                </a:cubicBezTo>
                <a:cubicBezTo>
                  <a:pt x="653601" y="785634"/>
                  <a:pt x="701834" y="761200"/>
                  <a:pt x="758953" y="755488"/>
                </a:cubicBezTo>
                <a:cubicBezTo>
                  <a:pt x="827813" y="748824"/>
                  <a:pt x="895721" y="750411"/>
                  <a:pt x="964898" y="759296"/>
                </a:cubicBezTo>
                <a:cubicBezTo>
                  <a:pt x="1016305" y="765960"/>
                  <a:pt x="1058192" y="780240"/>
                  <a:pt x="1094368" y="815463"/>
                </a:cubicBezTo>
                <a:cubicBezTo>
                  <a:pt x="1097858" y="818954"/>
                  <a:pt x="1102301" y="821810"/>
                  <a:pt x="1106743" y="824348"/>
                </a:cubicBezTo>
                <a:cubicBezTo>
                  <a:pt x="1152756" y="851321"/>
                  <a:pt x="1184489" y="890352"/>
                  <a:pt x="1202259" y="940490"/>
                </a:cubicBezTo>
                <a:cubicBezTo>
                  <a:pt x="1222568" y="998878"/>
                  <a:pt x="1241607" y="1057266"/>
                  <a:pt x="1234309" y="1119462"/>
                </a:cubicBezTo>
                <a:close/>
                <a:moveTo>
                  <a:pt x="865575" y="800231"/>
                </a:moveTo>
                <a:cubicBezTo>
                  <a:pt x="865575" y="800866"/>
                  <a:pt x="865575" y="801501"/>
                  <a:pt x="865575" y="801818"/>
                </a:cubicBezTo>
                <a:cubicBezTo>
                  <a:pt x="846535" y="801818"/>
                  <a:pt x="826861" y="799279"/>
                  <a:pt x="808139" y="802135"/>
                </a:cubicBezTo>
                <a:cubicBezTo>
                  <a:pt x="754193" y="810703"/>
                  <a:pt x="700248" y="817050"/>
                  <a:pt x="655822" y="856716"/>
                </a:cubicBezTo>
                <a:cubicBezTo>
                  <a:pt x="588866" y="916373"/>
                  <a:pt x="544440" y="990628"/>
                  <a:pt x="511121" y="1071229"/>
                </a:cubicBezTo>
                <a:cubicBezTo>
                  <a:pt x="496524" y="1106769"/>
                  <a:pt x="491764" y="1147704"/>
                  <a:pt x="488591" y="1186735"/>
                </a:cubicBezTo>
                <a:cubicBezTo>
                  <a:pt x="484465" y="1233700"/>
                  <a:pt x="504774" y="1276539"/>
                  <a:pt x="518737" y="1320647"/>
                </a:cubicBezTo>
                <a:cubicBezTo>
                  <a:pt x="543171" y="1397440"/>
                  <a:pt x="599655" y="1449482"/>
                  <a:pt x="667880" y="1477090"/>
                </a:cubicBezTo>
                <a:cubicBezTo>
                  <a:pt x="753559" y="1511678"/>
                  <a:pt x="845901" y="1509457"/>
                  <a:pt x="933166" y="1468522"/>
                </a:cubicBezTo>
                <a:cubicBezTo>
                  <a:pt x="942368" y="1464079"/>
                  <a:pt x="950619" y="1457415"/>
                  <a:pt x="959821" y="1453607"/>
                </a:cubicBezTo>
                <a:cubicBezTo>
                  <a:pt x="1025825" y="1427587"/>
                  <a:pt x="1068982" y="1376497"/>
                  <a:pt x="1107378" y="1320330"/>
                </a:cubicBezTo>
                <a:cubicBezTo>
                  <a:pt x="1118802" y="1303512"/>
                  <a:pt x="1126418" y="1284155"/>
                  <a:pt x="1136890" y="1266385"/>
                </a:cubicBezTo>
                <a:cubicBezTo>
                  <a:pt x="1173382" y="1203554"/>
                  <a:pt x="1187027" y="1135328"/>
                  <a:pt x="1181950" y="1063930"/>
                </a:cubicBezTo>
                <a:cubicBezTo>
                  <a:pt x="1178459" y="1013792"/>
                  <a:pt x="1167670" y="962703"/>
                  <a:pt x="1133399" y="924941"/>
                </a:cubicBezTo>
                <a:cubicBezTo>
                  <a:pt x="1102936" y="891304"/>
                  <a:pt x="1064856" y="863697"/>
                  <a:pt x="1027729" y="836724"/>
                </a:cubicBezTo>
                <a:cubicBezTo>
                  <a:pt x="1008689" y="823079"/>
                  <a:pt x="984573" y="812924"/>
                  <a:pt x="961725" y="808165"/>
                </a:cubicBezTo>
                <a:cubicBezTo>
                  <a:pt x="929675" y="802453"/>
                  <a:pt x="897308" y="802770"/>
                  <a:pt x="865575" y="800231"/>
                </a:cubicBezTo>
                <a:close/>
                <a:moveTo>
                  <a:pt x="1459928" y="1556104"/>
                </a:moveTo>
                <a:cubicBezTo>
                  <a:pt x="1507527" y="1556739"/>
                  <a:pt x="1544655" y="1586250"/>
                  <a:pt x="1543385" y="1622425"/>
                </a:cubicBezTo>
                <a:cubicBezTo>
                  <a:pt x="1541799" y="1659235"/>
                  <a:pt x="1498960" y="1705565"/>
                  <a:pt x="1465958" y="1705882"/>
                </a:cubicBezTo>
                <a:cubicBezTo>
                  <a:pt x="1424388" y="1706200"/>
                  <a:pt x="1394242" y="1669072"/>
                  <a:pt x="1395511" y="1617983"/>
                </a:cubicBezTo>
                <a:cubicBezTo>
                  <a:pt x="1396463" y="1583394"/>
                  <a:pt x="1425022" y="1555787"/>
                  <a:pt x="1459928" y="1556104"/>
                </a:cubicBezTo>
                <a:close/>
                <a:moveTo>
                  <a:pt x="1506258" y="1624012"/>
                </a:moveTo>
                <a:cubicBezTo>
                  <a:pt x="1495786" y="1615761"/>
                  <a:pt x="1485949" y="1605924"/>
                  <a:pt x="1474525" y="1598943"/>
                </a:cubicBezTo>
                <a:cubicBezTo>
                  <a:pt x="1458342" y="1589423"/>
                  <a:pt x="1444379" y="1598308"/>
                  <a:pt x="1433908" y="1609732"/>
                </a:cubicBezTo>
                <a:cubicBezTo>
                  <a:pt x="1421214" y="1623377"/>
                  <a:pt x="1430417" y="1635753"/>
                  <a:pt x="1440889" y="1646225"/>
                </a:cubicBezTo>
                <a:cubicBezTo>
                  <a:pt x="1460563" y="1665899"/>
                  <a:pt x="1482141" y="1659235"/>
                  <a:pt x="1506258" y="1624012"/>
                </a:cubicBezTo>
                <a:close/>
                <a:moveTo>
                  <a:pt x="534286" y="1147070"/>
                </a:moveTo>
                <a:cubicBezTo>
                  <a:pt x="529843" y="1047429"/>
                  <a:pt x="578077" y="977300"/>
                  <a:pt x="658678" y="925576"/>
                </a:cubicBezTo>
                <a:cubicBezTo>
                  <a:pt x="683112" y="909709"/>
                  <a:pt x="707864" y="893208"/>
                  <a:pt x="734519" y="881467"/>
                </a:cubicBezTo>
                <a:cubicBezTo>
                  <a:pt x="801158" y="851956"/>
                  <a:pt x="870652" y="848782"/>
                  <a:pt x="940464" y="867187"/>
                </a:cubicBezTo>
                <a:cubicBezTo>
                  <a:pt x="958234" y="871947"/>
                  <a:pt x="974735" y="882736"/>
                  <a:pt x="991554" y="891304"/>
                </a:cubicBezTo>
                <a:cubicBezTo>
                  <a:pt x="1001708" y="896699"/>
                  <a:pt x="1010276" y="905267"/>
                  <a:pt x="1020748" y="909392"/>
                </a:cubicBezTo>
                <a:cubicBezTo>
                  <a:pt x="1071520" y="929066"/>
                  <a:pt x="1099445" y="969684"/>
                  <a:pt x="1118167" y="1016966"/>
                </a:cubicBezTo>
                <a:cubicBezTo>
                  <a:pt x="1136572" y="1063613"/>
                  <a:pt x="1144188" y="1112798"/>
                  <a:pt x="1143871" y="1163571"/>
                </a:cubicBezTo>
                <a:cubicBezTo>
                  <a:pt x="1143553" y="1207679"/>
                  <a:pt x="1117533" y="1240681"/>
                  <a:pt x="1096272" y="1274952"/>
                </a:cubicBezTo>
                <a:cubicBezTo>
                  <a:pt x="1027729" y="1385699"/>
                  <a:pt x="926184" y="1440914"/>
                  <a:pt x="796080" y="1442184"/>
                </a:cubicBezTo>
                <a:cubicBezTo>
                  <a:pt x="777358" y="1442501"/>
                  <a:pt x="757684" y="1438376"/>
                  <a:pt x="739914" y="1431712"/>
                </a:cubicBezTo>
                <a:cubicBezTo>
                  <a:pt x="604098" y="1379988"/>
                  <a:pt x="529843" y="1293992"/>
                  <a:pt x="534286" y="1147070"/>
                </a:cubicBezTo>
                <a:close/>
                <a:moveTo>
                  <a:pt x="788147" y="1393950"/>
                </a:moveTo>
                <a:cubicBezTo>
                  <a:pt x="814803" y="1391411"/>
                  <a:pt x="842093" y="1390777"/>
                  <a:pt x="868114" y="1385699"/>
                </a:cubicBezTo>
                <a:cubicBezTo>
                  <a:pt x="921425" y="1375545"/>
                  <a:pt x="973466" y="1358409"/>
                  <a:pt x="1010593" y="1317157"/>
                </a:cubicBezTo>
                <a:cubicBezTo>
                  <a:pt x="1032172" y="1293040"/>
                  <a:pt x="1045182" y="1260990"/>
                  <a:pt x="1062318" y="1232431"/>
                </a:cubicBezTo>
                <a:cubicBezTo>
                  <a:pt x="1093733" y="1180072"/>
                  <a:pt x="1099128" y="1123905"/>
                  <a:pt x="1085165" y="1065834"/>
                </a:cubicBezTo>
                <a:cubicBezTo>
                  <a:pt x="1074694" y="1022360"/>
                  <a:pt x="1054067" y="986502"/>
                  <a:pt x="1013132" y="962385"/>
                </a:cubicBezTo>
                <a:cubicBezTo>
                  <a:pt x="980130" y="943028"/>
                  <a:pt x="938877" y="945250"/>
                  <a:pt x="909683" y="917960"/>
                </a:cubicBezTo>
                <a:cubicBezTo>
                  <a:pt x="906193" y="914786"/>
                  <a:pt x="897308" y="917325"/>
                  <a:pt x="890961" y="917960"/>
                </a:cubicBezTo>
                <a:cubicBezTo>
                  <a:pt x="793542" y="925258"/>
                  <a:pt x="705325" y="956356"/>
                  <a:pt x="633926" y="1024264"/>
                </a:cubicBezTo>
                <a:cubicBezTo>
                  <a:pt x="615204" y="1042034"/>
                  <a:pt x="598386" y="1065834"/>
                  <a:pt x="589818" y="1089951"/>
                </a:cubicBezTo>
                <a:cubicBezTo>
                  <a:pt x="558085" y="1180706"/>
                  <a:pt x="585058" y="1279712"/>
                  <a:pt x="659947" y="1339370"/>
                </a:cubicBezTo>
                <a:cubicBezTo>
                  <a:pt x="696122" y="1368246"/>
                  <a:pt x="735788" y="1398075"/>
                  <a:pt x="788147" y="1393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516939">
            <a:off x="6609931" y="484646"/>
            <a:ext cx="791497" cy="730819"/>
          </a:xfrm>
          <a:custGeom>
            <a:rect b="b" l="l" r="r" t="t"/>
            <a:pathLst>
              <a:path extrusionOk="0" h="1459741" w="1580941">
                <a:moveTo>
                  <a:pt x="1479382" y="494837"/>
                </a:moveTo>
                <a:cubicBezTo>
                  <a:pt x="1449829" y="481469"/>
                  <a:pt x="1420275" y="472152"/>
                  <a:pt x="1396389" y="455949"/>
                </a:cubicBezTo>
                <a:cubicBezTo>
                  <a:pt x="1339305" y="417060"/>
                  <a:pt x="1275744" y="396400"/>
                  <a:pt x="1210564" y="376145"/>
                </a:cubicBezTo>
                <a:cubicBezTo>
                  <a:pt x="1107328" y="344548"/>
                  <a:pt x="1003282" y="319838"/>
                  <a:pt x="894783" y="321863"/>
                </a:cubicBezTo>
                <a:cubicBezTo>
                  <a:pt x="757135" y="324294"/>
                  <a:pt x="620702" y="335231"/>
                  <a:pt x="489532" y="383842"/>
                </a:cubicBezTo>
                <a:cubicBezTo>
                  <a:pt x="423137" y="408148"/>
                  <a:pt x="353908" y="425972"/>
                  <a:pt x="289132" y="453923"/>
                </a:cubicBezTo>
                <a:cubicBezTo>
                  <a:pt x="241765" y="474178"/>
                  <a:pt x="199256" y="505370"/>
                  <a:pt x="155128" y="532511"/>
                </a:cubicBezTo>
                <a:cubicBezTo>
                  <a:pt x="142173" y="540613"/>
                  <a:pt x="131242" y="552360"/>
                  <a:pt x="118692" y="563298"/>
                </a:cubicBezTo>
                <a:cubicBezTo>
                  <a:pt x="87114" y="552360"/>
                  <a:pt x="74564" y="526840"/>
                  <a:pt x="64038" y="500914"/>
                </a:cubicBezTo>
                <a:cubicBezTo>
                  <a:pt x="43390" y="451493"/>
                  <a:pt x="24363" y="400856"/>
                  <a:pt x="4930" y="351030"/>
                </a:cubicBezTo>
                <a:cubicBezTo>
                  <a:pt x="-5596" y="323888"/>
                  <a:pt x="1286" y="298368"/>
                  <a:pt x="20314" y="280544"/>
                </a:cubicBezTo>
                <a:cubicBezTo>
                  <a:pt x="45415" y="257048"/>
                  <a:pt x="74564" y="238009"/>
                  <a:pt x="102498" y="218159"/>
                </a:cubicBezTo>
                <a:cubicBezTo>
                  <a:pt x="113834" y="210058"/>
                  <a:pt x="128408" y="206007"/>
                  <a:pt x="139744" y="197905"/>
                </a:cubicBezTo>
                <a:cubicBezTo>
                  <a:pt x="200876" y="151724"/>
                  <a:pt x="270914" y="122558"/>
                  <a:pt x="341358" y="96227"/>
                </a:cubicBezTo>
                <a:cubicBezTo>
                  <a:pt x="422327" y="65845"/>
                  <a:pt x="504511" y="34653"/>
                  <a:pt x="589124" y="20069"/>
                </a:cubicBezTo>
                <a:cubicBezTo>
                  <a:pt x="686287" y="3461"/>
                  <a:pt x="786689" y="2650"/>
                  <a:pt x="885877" y="220"/>
                </a:cubicBezTo>
                <a:cubicBezTo>
                  <a:pt x="944580" y="-1401"/>
                  <a:pt x="1004092" y="6296"/>
                  <a:pt x="1062795" y="11562"/>
                </a:cubicBezTo>
                <a:cubicBezTo>
                  <a:pt x="1130000" y="17234"/>
                  <a:pt x="1195990" y="24525"/>
                  <a:pt x="1258741" y="57743"/>
                </a:cubicBezTo>
                <a:cubicBezTo>
                  <a:pt x="1309752" y="84479"/>
                  <a:pt x="1368049" y="96632"/>
                  <a:pt x="1422299" y="117697"/>
                </a:cubicBezTo>
                <a:cubicBezTo>
                  <a:pt x="1460355" y="132280"/>
                  <a:pt x="1498005" y="149294"/>
                  <a:pt x="1534442" y="167118"/>
                </a:cubicBezTo>
                <a:cubicBezTo>
                  <a:pt x="1570068" y="184942"/>
                  <a:pt x="1588286" y="224236"/>
                  <a:pt x="1578165" y="261909"/>
                </a:cubicBezTo>
                <a:cubicBezTo>
                  <a:pt x="1562376" y="319838"/>
                  <a:pt x="1545777" y="377766"/>
                  <a:pt x="1525130" y="434074"/>
                </a:cubicBezTo>
                <a:cubicBezTo>
                  <a:pt x="1517438" y="454328"/>
                  <a:pt x="1497600" y="470937"/>
                  <a:pt x="1479382" y="494837"/>
                </a:cubicBezTo>
                <a:close/>
                <a:moveTo>
                  <a:pt x="1535656" y="246516"/>
                </a:moveTo>
                <a:cubicBezTo>
                  <a:pt x="1510961" y="234363"/>
                  <a:pt x="1491933" y="222615"/>
                  <a:pt x="1471690" y="215729"/>
                </a:cubicBezTo>
                <a:cubicBezTo>
                  <a:pt x="1365620" y="179676"/>
                  <a:pt x="1259955" y="143622"/>
                  <a:pt x="1152671" y="110810"/>
                </a:cubicBezTo>
                <a:cubicBezTo>
                  <a:pt x="1107733" y="97037"/>
                  <a:pt x="1060366" y="87720"/>
                  <a:pt x="1013808" y="83264"/>
                </a:cubicBezTo>
                <a:cubicBezTo>
                  <a:pt x="954701" y="77592"/>
                  <a:pt x="894379" y="75972"/>
                  <a:pt x="834866" y="78403"/>
                </a:cubicBezTo>
                <a:cubicBezTo>
                  <a:pt x="757945" y="81238"/>
                  <a:pt x="680619" y="85289"/>
                  <a:pt x="604103" y="96227"/>
                </a:cubicBezTo>
                <a:cubicBezTo>
                  <a:pt x="548234" y="103923"/>
                  <a:pt x="493985" y="122963"/>
                  <a:pt x="438926" y="137546"/>
                </a:cubicBezTo>
                <a:cubicBezTo>
                  <a:pt x="422327" y="142002"/>
                  <a:pt x="405323" y="146863"/>
                  <a:pt x="389534" y="154155"/>
                </a:cubicBezTo>
                <a:cubicBezTo>
                  <a:pt x="328807" y="182106"/>
                  <a:pt x="268485" y="213298"/>
                  <a:pt x="206948" y="240845"/>
                </a:cubicBezTo>
                <a:cubicBezTo>
                  <a:pt x="149460" y="266770"/>
                  <a:pt x="108166" y="312141"/>
                  <a:pt x="62013" y="349004"/>
                </a:cubicBezTo>
                <a:cubicBezTo>
                  <a:pt x="76993" y="408148"/>
                  <a:pt x="94401" y="442986"/>
                  <a:pt x="117882" y="464455"/>
                </a:cubicBezTo>
                <a:cubicBezTo>
                  <a:pt x="157152" y="441770"/>
                  <a:pt x="196827" y="422326"/>
                  <a:pt x="232859" y="397615"/>
                </a:cubicBezTo>
                <a:cubicBezTo>
                  <a:pt x="316662" y="340092"/>
                  <a:pt x="415040" y="321053"/>
                  <a:pt x="508155" y="288645"/>
                </a:cubicBezTo>
                <a:cubicBezTo>
                  <a:pt x="587100" y="261504"/>
                  <a:pt x="670903" y="251782"/>
                  <a:pt x="754706" y="248136"/>
                </a:cubicBezTo>
                <a:cubicBezTo>
                  <a:pt x="813004" y="245706"/>
                  <a:pt x="872112" y="236794"/>
                  <a:pt x="929195" y="243275"/>
                </a:cubicBezTo>
                <a:cubicBezTo>
                  <a:pt x="1025954" y="254213"/>
                  <a:pt x="1122712" y="269606"/>
                  <a:pt x="1217042" y="293101"/>
                </a:cubicBezTo>
                <a:cubicBezTo>
                  <a:pt x="1298821" y="313761"/>
                  <a:pt x="1381005" y="341307"/>
                  <a:pt x="1440922" y="408553"/>
                </a:cubicBezTo>
                <a:cubicBezTo>
                  <a:pt x="1447399" y="415844"/>
                  <a:pt x="1457521" y="419895"/>
                  <a:pt x="1464403" y="424351"/>
                </a:cubicBezTo>
                <a:cubicBezTo>
                  <a:pt x="1487884" y="364803"/>
                  <a:pt x="1510961" y="308090"/>
                  <a:pt x="1535656" y="246516"/>
                </a:cubicBezTo>
                <a:close/>
                <a:moveTo>
                  <a:pt x="1295177" y="965150"/>
                </a:moveTo>
                <a:cubicBezTo>
                  <a:pt x="1268862" y="944895"/>
                  <a:pt x="1248620" y="930717"/>
                  <a:pt x="1229592" y="914918"/>
                </a:cubicBezTo>
                <a:cubicBezTo>
                  <a:pt x="1067248" y="782048"/>
                  <a:pt x="885877" y="733437"/>
                  <a:pt x="681024" y="792175"/>
                </a:cubicBezTo>
                <a:cubicBezTo>
                  <a:pt x="641754" y="803518"/>
                  <a:pt x="602484" y="816886"/>
                  <a:pt x="564428" y="831469"/>
                </a:cubicBezTo>
                <a:cubicBezTo>
                  <a:pt x="479815" y="864282"/>
                  <a:pt x="412206" y="918564"/>
                  <a:pt x="362410" y="994316"/>
                </a:cubicBezTo>
                <a:cubicBezTo>
                  <a:pt x="351884" y="1010520"/>
                  <a:pt x="340953" y="1022673"/>
                  <a:pt x="321115" y="1018622"/>
                </a:cubicBezTo>
                <a:cubicBezTo>
                  <a:pt x="302492" y="1014571"/>
                  <a:pt x="302897" y="997152"/>
                  <a:pt x="297634" y="982163"/>
                </a:cubicBezTo>
                <a:cubicBezTo>
                  <a:pt x="285894" y="948136"/>
                  <a:pt x="268890" y="915728"/>
                  <a:pt x="254316" y="882916"/>
                </a:cubicBezTo>
                <a:cubicBezTo>
                  <a:pt x="241360" y="854154"/>
                  <a:pt x="228810" y="824988"/>
                  <a:pt x="216260" y="796226"/>
                </a:cubicBezTo>
                <a:cubicBezTo>
                  <a:pt x="208568" y="778807"/>
                  <a:pt x="212211" y="765439"/>
                  <a:pt x="224762" y="748830"/>
                </a:cubicBezTo>
                <a:cubicBezTo>
                  <a:pt x="265246" y="696573"/>
                  <a:pt x="320306" y="661735"/>
                  <a:pt x="370911" y="621631"/>
                </a:cubicBezTo>
                <a:cubicBezTo>
                  <a:pt x="453905" y="556817"/>
                  <a:pt x="554712" y="535752"/>
                  <a:pt x="653090" y="507395"/>
                </a:cubicBezTo>
                <a:cubicBezTo>
                  <a:pt x="725557" y="486736"/>
                  <a:pt x="798835" y="479039"/>
                  <a:pt x="872517" y="480659"/>
                </a:cubicBezTo>
                <a:cubicBezTo>
                  <a:pt x="944175" y="482280"/>
                  <a:pt x="1017452" y="477824"/>
                  <a:pt x="1086276" y="509421"/>
                </a:cubicBezTo>
                <a:cubicBezTo>
                  <a:pt x="1117044" y="523194"/>
                  <a:pt x="1153481" y="524004"/>
                  <a:pt x="1185868" y="534536"/>
                </a:cubicBezTo>
                <a:cubicBezTo>
                  <a:pt x="1240523" y="551955"/>
                  <a:pt x="1289104" y="582337"/>
                  <a:pt x="1332423" y="620011"/>
                </a:cubicBezTo>
                <a:cubicBezTo>
                  <a:pt x="1353475" y="638240"/>
                  <a:pt x="1370479" y="662546"/>
                  <a:pt x="1384648" y="686446"/>
                </a:cubicBezTo>
                <a:cubicBezTo>
                  <a:pt x="1391126" y="698194"/>
                  <a:pt x="1390721" y="717638"/>
                  <a:pt x="1386268" y="731006"/>
                </a:cubicBezTo>
                <a:cubicBezTo>
                  <a:pt x="1368049" y="783263"/>
                  <a:pt x="1346593" y="834305"/>
                  <a:pt x="1326350" y="885751"/>
                </a:cubicBezTo>
                <a:cubicBezTo>
                  <a:pt x="1317039" y="908842"/>
                  <a:pt x="1307727" y="932337"/>
                  <a:pt x="1295177" y="965150"/>
                </a:cubicBezTo>
                <a:close/>
                <a:moveTo>
                  <a:pt x="267676" y="792175"/>
                </a:moveTo>
                <a:cubicBezTo>
                  <a:pt x="290752" y="830659"/>
                  <a:pt x="312209" y="866307"/>
                  <a:pt x="336095" y="906411"/>
                </a:cubicBezTo>
                <a:cubicBezTo>
                  <a:pt x="415849" y="814050"/>
                  <a:pt x="510179" y="755312"/>
                  <a:pt x="624751" y="723309"/>
                </a:cubicBezTo>
                <a:cubicBezTo>
                  <a:pt x="740132" y="691307"/>
                  <a:pt x="854704" y="686041"/>
                  <a:pt x="970085" y="710752"/>
                </a:cubicBezTo>
                <a:cubicBezTo>
                  <a:pt x="1083442" y="735057"/>
                  <a:pt x="1181415" y="793795"/>
                  <a:pt x="1273720" y="861446"/>
                </a:cubicBezTo>
                <a:cubicBezTo>
                  <a:pt x="1294772" y="804733"/>
                  <a:pt x="1313800" y="753286"/>
                  <a:pt x="1332423" y="703055"/>
                </a:cubicBezTo>
                <a:cubicBezTo>
                  <a:pt x="1300035" y="664976"/>
                  <a:pt x="1300440" y="663761"/>
                  <a:pt x="1256717" y="645127"/>
                </a:cubicBezTo>
                <a:cubicBezTo>
                  <a:pt x="1200443" y="620821"/>
                  <a:pt x="1144979" y="590034"/>
                  <a:pt x="1085871" y="577881"/>
                </a:cubicBezTo>
                <a:cubicBezTo>
                  <a:pt x="1013808" y="563298"/>
                  <a:pt x="938507" y="560867"/>
                  <a:pt x="864825" y="560462"/>
                </a:cubicBezTo>
                <a:cubicBezTo>
                  <a:pt x="773329" y="559652"/>
                  <a:pt x="682239" y="566134"/>
                  <a:pt x="595602" y="601377"/>
                </a:cubicBezTo>
                <a:cubicBezTo>
                  <a:pt x="562404" y="614745"/>
                  <a:pt x="524348" y="617580"/>
                  <a:pt x="492366" y="633379"/>
                </a:cubicBezTo>
                <a:cubicBezTo>
                  <a:pt x="409372" y="673483"/>
                  <a:pt x="336499" y="728981"/>
                  <a:pt x="267676" y="792175"/>
                </a:cubicBezTo>
                <a:close/>
                <a:moveTo>
                  <a:pt x="789118" y="1458957"/>
                </a:moveTo>
                <a:cubicBezTo>
                  <a:pt x="694789" y="1456121"/>
                  <a:pt x="627180" y="1407105"/>
                  <a:pt x="581837" y="1329327"/>
                </a:cubicBezTo>
                <a:cubicBezTo>
                  <a:pt x="549854" y="1275045"/>
                  <a:pt x="557141" y="1215091"/>
                  <a:pt x="588314" y="1162024"/>
                </a:cubicBezTo>
                <a:cubicBezTo>
                  <a:pt x="607342" y="1129617"/>
                  <a:pt x="631228" y="1099235"/>
                  <a:pt x="657948" y="1072904"/>
                </a:cubicBezTo>
                <a:cubicBezTo>
                  <a:pt x="696004" y="1035230"/>
                  <a:pt x="747824" y="1024698"/>
                  <a:pt x="798430" y="1027939"/>
                </a:cubicBezTo>
                <a:cubicBezTo>
                  <a:pt x="854299" y="1031585"/>
                  <a:pt x="906119" y="1052244"/>
                  <a:pt x="942960" y="1099235"/>
                </a:cubicBezTo>
                <a:cubicBezTo>
                  <a:pt x="951462" y="1110173"/>
                  <a:pt x="963607" y="1118680"/>
                  <a:pt x="974943" y="1127186"/>
                </a:cubicBezTo>
                <a:cubicBezTo>
                  <a:pt x="1017452" y="1160404"/>
                  <a:pt x="1031217" y="1205774"/>
                  <a:pt x="1028788" y="1257626"/>
                </a:cubicBezTo>
                <a:cubicBezTo>
                  <a:pt x="1022715" y="1387256"/>
                  <a:pt x="925552" y="1468679"/>
                  <a:pt x="789118" y="1458957"/>
                </a:cubicBezTo>
                <a:close/>
                <a:moveTo>
                  <a:pt x="817053" y="1095589"/>
                </a:moveTo>
                <a:cubicBezTo>
                  <a:pt x="786689" y="1094374"/>
                  <a:pt x="762803" y="1103691"/>
                  <a:pt x="738512" y="1117464"/>
                </a:cubicBezTo>
                <a:cubicBezTo>
                  <a:pt x="681024" y="1149872"/>
                  <a:pt x="657948" y="1204964"/>
                  <a:pt x="643778" y="1263297"/>
                </a:cubicBezTo>
                <a:cubicBezTo>
                  <a:pt x="639325" y="1281121"/>
                  <a:pt x="649851" y="1308263"/>
                  <a:pt x="662806" y="1322846"/>
                </a:cubicBezTo>
                <a:cubicBezTo>
                  <a:pt x="735679" y="1404675"/>
                  <a:pt x="854704" y="1395357"/>
                  <a:pt x="923123" y="1337834"/>
                </a:cubicBezTo>
                <a:cubicBezTo>
                  <a:pt x="957130" y="1309478"/>
                  <a:pt x="965227" y="1272615"/>
                  <a:pt x="966846" y="1232915"/>
                </a:cubicBezTo>
                <a:cubicBezTo>
                  <a:pt x="967251" y="1223193"/>
                  <a:pt x="962798" y="1210230"/>
                  <a:pt x="956320" y="1203344"/>
                </a:cubicBezTo>
                <a:cubicBezTo>
                  <a:pt x="932839" y="1177823"/>
                  <a:pt x="908953" y="1152302"/>
                  <a:pt x="882233" y="1130832"/>
                </a:cubicBezTo>
                <a:cubicBezTo>
                  <a:pt x="863205" y="1115439"/>
                  <a:pt x="838915" y="1106932"/>
                  <a:pt x="817053" y="10955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2026179">
            <a:off x="2077074" y="-52904"/>
            <a:ext cx="625926" cy="965593"/>
          </a:xfrm>
          <a:custGeom>
            <a:rect b="b" l="l" r="r" t="t"/>
            <a:pathLst>
              <a:path extrusionOk="0" h="1928777" w="1253781">
                <a:moveTo>
                  <a:pt x="512605" y="1925929"/>
                </a:moveTo>
                <a:cubicBezTo>
                  <a:pt x="411943" y="1934907"/>
                  <a:pt x="316995" y="1921848"/>
                  <a:pt x="223406" y="1898179"/>
                </a:cubicBezTo>
                <a:cubicBezTo>
                  <a:pt x="147774" y="1879135"/>
                  <a:pt x="87105" y="1841047"/>
                  <a:pt x="54186" y="1773032"/>
                </a:cubicBezTo>
                <a:cubicBezTo>
                  <a:pt x="45752" y="1755348"/>
                  <a:pt x="42215" y="1735216"/>
                  <a:pt x="38678" y="1715900"/>
                </a:cubicBezTo>
                <a:cubicBezTo>
                  <a:pt x="30245" y="1671554"/>
                  <a:pt x="20723" y="1627208"/>
                  <a:pt x="16370" y="1582591"/>
                </a:cubicBezTo>
                <a:cubicBezTo>
                  <a:pt x="9296" y="1511583"/>
                  <a:pt x="4127" y="1440304"/>
                  <a:pt x="1678" y="1369025"/>
                </a:cubicBezTo>
                <a:cubicBezTo>
                  <a:pt x="-770" y="1301010"/>
                  <a:pt x="-498" y="1232723"/>
                  <a:pt x="2223" y="1164708"/>
                </a:cubicBezTo>
                <a:cubicBezTo>
                  <a:pt x="6303" y="1061598"/>
                  <a:pt x="13921" y="958760"/>
                  <a:pt x="19362" y="855650"/>
                </a:cubicBezTo>
                <a:cubicBezTo>
                  <a:pt x="23171" y="784370"/>
                  <a:pt x="25892" y="712819"/>
                  <a:pt x="28884" y="641539"/>
                </a:cubicBezTo>
                <a:cubicBezTo>
                  <a:pt x="32693" y="549039"/>
                  <a:pt x="43303" y="457627"/>
                  <a:pt x="61259" y="366488"/>
                </a:cubicBezTo>
                <a:cubicBezTo>
                  <a:pt x="68605" y="328672"/>
                  <a:pt x="73230" y="290583"/>
                  <a:pt x="77855" y="252495"/>
                </a:cubicBezTo>
                <a:cubicBezTo>
                  <a:pt x="84384" y="200804"/>
                  <a:pt x="97443" y="151289"/>
                  <a:pt x="121656" y="104223"/>
                </a:cubicBezTo>
                <a:cubicBezTo>
                  <a:pt x="154303" y="40833"/>
                  <a:pt x="208443" y="25"/>
                  <a:pt x="284892" y="2745"/>
                </a:cubicBezTo>
                <a:cubicBezTo>
                  <a:pt x="332230" y="4377"/>
                  <a:pt x="379840" y="-1336"/>
                  <a:pt x="426906" y="297"/>
                </a:cubicBezTo>
                <a:cubicBezTo>
                  <a:pt x="485943" y="2473"/>
                  <a:pt x="544980" y="8730"/>
                  <a:pt x="604017" y="13083"/>
                </a:cubicBezTo>
                <a:cubicBezTo>
                  <a:pt x="666590" y="17708"/>
                  <a:pt x="728892" y="25054"/>
                  <a:pt x="791465" y="26414"/>
                </a:cubicBezTo>
                <a:cubicBezTo>
                  <a:pt x="902465" y="29135"/>
                  <a:pt x="1009384" y="48995"/>
                  <a:pt x="1105965" y="98238"/>
                </a:cubicBezTo>
                <a:cubicBezTo>
                  <a:pt x="1165546" y="128708"/>
                  <a:pt x="1209620" y="177951"/>
                  <a:pt x="1235193" y="238892"/>
                </a:cubicBezTo>
                <a:cubicBezTo>
                  <a:pt x="1254509" y="284326"/>
                  <a:pt x="1256142" y="331936"/>
                  <a:pt x="1251789" y="378730"/>
                </a:cubicBezTo>
                <a:cubicBezTo>
                  <a:pt x="1242811" y="475855"/>
                  <a:pt x="1231656" y="573252"/>
                  <a:pt x="1216965" y="669833"/>
                </a:cubicBezTo>
                <a:cubicBezTo>
                  <a:pt x="1199009" y="789539"/>
                  <a:pt x="1176972" y="908429"/>
                  <a:pt x="1156568" y="1027863"/>
                </a:cubicBezTo>
                <a:cubicBezTo>
                  <a:pt x="1148406" y="1076561"/>
                  <a:pt x="1139156" y="1124988"/>
                  <a:pt x="1132355" y="1173958"/>
                </a:cubicBezTo>
                <a:cubicBezTo>
                  <a:pt x="1124465" y="1229458"/>
                  <a:pt x="1120656" y="1285502"/>
                  <a:pt x="1111678" y="1340730"/>
                </a:cubicBezTo>
                <a:cubicBezTo>
                  <a:pt x="1095899" y="1437039"/>
                  <a:pt x="1081208" y="1533892"/>
                  <a:pt x="1050193" y="1627480"/>
                </a:cubicBezTo>
                <a:cubicBezTo>
                  <a:pt x="1039039" y="1660944"/>
                  <a:pt x="1029244" y="1694951"/>
                  <a:pt x="1022715" y="1729503"/>
                </a:cubicBezTo>
                <a:cubicBezTo>
                  <a:pt x="1012105" y="1786907"/>
                  <a:pt x="971296" y="1823363"/>
                  <a:pt x="922597" y="1851929"/>
                </a:cubicBezTo>
                <a:cubicBezTo>
                  <a:pt x="864921" y="1885936"/>
                  <a:pt x="799083" y="1901444"/>
                  <a:pt x="732156" y="1913142"/>
                </a:cubicBezTo>
                <a:cubicBezTo>
                  <a:pt x="658700" y="1925929"/>
                  <a:pt x="584156" y="1928922"/>
                  <a:pt x="512605" y="1925929"/>
                </a:cubicBezTo>
                <a:close/>
                <a:moveTo>
                  <a:pt x="513965" y="1889473"/>
                </a:moveTo>
                <a:cubicBezTo>
                  <a:pt x="513965" y="1889201"/>
                  <a:pt x="513965" y="1888929"/>
                  <a:pt x="513965" y="1888929"/>
                </a:cubicBezTo>
                <a:cubicBezTo>
                  <a:pt x="530561" y="1888929"/>
                  <a:pt x="547156" y="1888385"/>
                  <a:pt x="564024" y="1888929"/>
                </a:cubicBezTo>
                <a:cubicBezTo>
                  <a:pt x="688627" y="1893554"/>
                  <a:pt x="804524" y="1867708"/>
                  <a:pt x="908722" y="1802958"/>
                </a:cubicBezTo>
                <a:cubicBezTo>
                  <a:pt x="940825" y="1782826"/>
                  <a:pt x="965311" y="1757253"/>
                  <a:pt x="973744" y="1720252"/>
                </a:cubicBezTo>
                <a:cubicBezTo>
                  <a:pt x="979730" y="1694679"/>
                  <a:pt x="989252" y="1669650"/>
                  <a:pt x="997142" y="1644348"/>
                </a:cubicBezTo>
                <a:cubicBezTo>
                  <a:pt x="1011289" y="1600275"/>
                  <a:pt x="1028700" y="1556745"/>
                  <a:pt x="1038494" y="1511855"/>
                </a:cubicBezTo>
                <a:cubicBezTo>
                  <a:pt x="1051009" y="1454995"/>
                  <a:pt x="1058083" y="1397319"/>
                  <a:pt x="1066245" y="1339642"/>
                </a:cubicBezTo>
                <a:cubicBezTo>
                  <a:pt x="1080936" y="1234355"/>
                  <a:pt x="1093450" y="1128525"/>
                  <a:pt x="1109502" y="1023238"/>
                </a:cubicBezTo>
                <a:cubicBezTo>
                  <a:pt x="1122833" y="935363"/>
                  <a:pt x="1139700" y="847760"/>
                  <a:pt x="1155752" y="760157"/>
                </a:cubicBezTo>
                <a:cubicBezTo>
                  <a:pt x="1166634" y="700576"/>
                  <a:pt x="1179693" y="641539"/>
                  <a:pt x="1190303" y="581958"/>
                </a:cubicBezTo>
                <a:cubicBezTo>
                  <a:pt x="1196289" y="547407"/>
                  <a:pt x="1200369" y="512311"/>
                  <a:pt x="1203362" y="477216"/>
                </a:cubicBezTo>
                <a:cubicBezTo>
                  <a:pt x="1208803" y="413826"/>
                  <a:pt x="1217509" y="351252"/>
                  <a:pt x="1209075" y="287047"/>
                </a:cubicBezTo>
                <a:cubicBezTo>
                  <a:pt x="1201186" y="226650"/>
                  <a:pt x="1163097" y="183392"/>
                  <a:pt x="1115487" y="152650"/>
                </a:cubicBezTo>
                <a:cubicBezTo>
                  <a:pt x="1051281" y="111297"/>
                  <a:pt x="976193" y="87900"/>
                  <a:pt x="895936" y="82458"/>
                </a:cubicBezTo>
                <a:cubicBezTo>
                  <a:pt x="807244" y="76201"/>
                  <a:pt x="718553" y="68311"/>
                  <a:pt x="630134" y="60422"/>
                </a:cubicBezTo>
                <a:cubicBezTo>
                  <a:pt x="518862" y="50355"/>
                  <a:pt x="407862" y="39473"/>
                  <a:pt x="296046" y="45458"/>
                </a:cubicBezTo>
                <a:cubicBezTo>
                  <a:pt x="243267" y="48179"/>
                  <a:pt x="199465" y="69672"/>
                  <a:pt x="173075" y="112929"/>
                </a:cubicBezTo>
                <a:cubicBezTo>
                  <a:pt x="148046" y="154010"/>
                  <a:pt x="128458" y="197267"/>
                  <a:pt x="121656" y="245150"/>
                </a:cubicBezTo>
                <a:cubicBezTo>
                  <a:pt x="115671" y="287591"/>
                  <a:pt x="105333" y="329488"/>
                  <a:pt x="97171" y="371385"/>
                </a:cubicBezTo>
                <a:cubicBezTo>
                  <a:pt x="76223" y="477488"/>
                  <a:pt x="64252" y="584679"/>
                  <a:pt x="58267" y="692142"/>
                </a:cubicBezTo>
                <a:cubicBezTo>
                  <a:pt x="52825" y="786547"/>
                  <a:pt x="48200" y="880951"/>
                  <a:pt x="44936" y="975355"/>
                </a:cubicBezTo>
                <a:cubicBezTo>
                  <a:pt x="41399" y="1073025"/>
                  <a:pt x="37318" y="1170694"/>
                  <a:pt x="38134" y="1268363"/>
                </a:cubicBezTo>
                <a:cubicBezTo>
                  <a:pt x="38950" y="1359503"/>
                  <a:pt x="46024" y="1450370"/>
                  <a:pt x="49561" y="1541510"/>
                </a:cubicBezTo>
                <a:cubicBezTo>
                  <a:pt x="51193" y="1586399"/>
                  <a:pt x="46840" y="1631561"/>
                  <a:pt x="65068" y="1674819"/>
                </a:cubicBezTo>
                <a:cubicBezTo>
                  <a:pt x="71598" y="1690054"/>
                  <a:pt x="74862" y="1706378"/>
                  <a:pt x="78399" y="1722701"/>
                </a:cubicBezTo>
                <a:cubicBezTo>
                  <a:pt x="91730" y="1783642"/>
                  <a:pt x="129002" y="1827444"/>
                  <a:pt x="192120" y="1847848"/>
                </a:cubicBezTo>
                <a:cubicBezTo>
                  <a:pt x="270745" y="1873422"/>
                  <a:pt x="351274" y="1891922"/>
                  <a:pt x="435884" y="1889745"/>
                </a:cubicBezTo>
                <a:cubicBezTo>
                  <a:pt x="461458" y="1888929"/>
                  <a:pt x="487575" y="1889473"/>
                  <a:pt x="513965" y="1889473"/>
                </a:cubicBezTo>
                <a:close/>
                <a:moveTo>
                  <a:pt x="65884" y="1394326"/>
                </a:moveTo>
                <a:cubicBezTo>
                  <a:pt x="62892" y="1303186"/>
                  <a:pt x="57450" y="1212047"/>
                  <a:pt x="57450" y="1121179"/>
                </a:cubicBezTo>
                <a:cubicBezTo>
                  <a:pt x="57450" y="1056429"/>
                  <a:pt x="64524" y="991951"/>
                  <a:pt x="68061" y="927201"/>
                </a:cubicBezTo>
                <a:cubicBezTo>
                  <a:pt x="71053" y="869252"/>
                  <a:pt x="74862" y="811032"/>
                  <a:pt x="76223" y="752811"/>
                </a:cubicBezTo>
                <a:cubicBezTo>
                  <a:pt x="78399" y="647252"/>
                  <a:pt x="80031" y="541966"/>
                  <a:pt x="103156" y="437767"/>
                </a:cubicBezTo>
                <a:cubicBezTo>
                  <a:pt x="108598" y="413010"/>
                  <a:pt x="112678" y="387980"/>
                  <a:pt x="115399" y="362951"/>
                </a:cubicBezTo>
                <a:cubicBezTo>
                  <a:pt x="122200" y="301466"/>
                  <a:pt x="136348" y="241613"/>
                  <a:pt x="157024" y="182848"/>
                </a:cubicBezTo>
                <a:cubicBezTo>
                  <a:pt x="170627" y="143944"/>
                  <a:pt x="194024" y="114289"/>
                  <a:pt x="238370" y="102591"/>
                </a:cubicBezTo>
                <a:cubicBezTo>
                  <a:pt x="263127" y="96061"/>
                  <a:pt x="287884" y="88172"/>
                  <a:pt x="313458" y="84363"/>
                </a:cubicBezTo>
                <a:cubicBezTo>
                  <a:pt x="335767" y="81098"/>
                  <a:pt x="340120" y="86811"/>
                  <a:pt x="341208" y="107760"/>
                </a:cubicBezTo>
                <a:cubicBezTo>
                  <a:pt x="341752" y="120819"/>
                  <a:pt x="341480" y="134150"/>
                  <a:pt x="343384" y="147208"/>
                </a:cubicBezTo>
                <a:cubicBezTo>
                  <a:pt x="346921" y="171966"/>
                  <a:pt x="355083" y="180400"/>
                  <a:pt x="381745" y="182848"/>
                </a:cubicBezTo>
                <a:cubicBezTo>
                  <a:pt x="406502" y="185297"/>
                  <a:pt x="431531" y="183936"/>
                  <a:pt x="456561" y="185841"/>
                </a:cubicBezTo>
                <a:cubicBezTo>
                  <a:pt x="541987" y="192098"/>
                  <a:pt x="626870" y="190194"/>
                  <a:pt x="712296" y="181760"/>
                </a:cubicBezTo>
                <a:cubicBezTo>
                  <a:pt x="772149" y="175775"/>
                  <a:pt x="833090" y="176863"/>
                  <a:pt x="893487" y="174414"/>
                </a:cubicBezTo>
                <a:cubicBezTo>
                  <a:pt x="922053" y="173326"/>
                  <a:pt x="950347" y="173326"/>
                  <a:pt x="966671" y="143944"/>
                </a:cubicBezTo>
                <a:cubicBezTo>
                  <a:pt x="970480" y="137142"/>
                  <a:pt x="987892" y="131157"/>
                  <a:pt x="997414" y="133061"/>
                </a:cubicBezTo>
                <a:cubicBezTo>
                  <a:pt x="1057267" y="144760"/>
                  <a:pt x="1105693" y="169245"/>
                  <a:pt x="1123921" y="229914"/>
                </a:cubicBezTo>
                <a:cubicBezTo>
                  <a:pt x="1154392" y="332208"/>
                  <a:pt x="1158472" y="435863"/>
                  <a:pt x="1147318" y="540605"/>
                </a:cubicBezTo>
                <a:cubicBezTo>
                  <a:pt x="1140245" y="609436"/>
                  <a:pt x="1131267" y="678267"/>
                  <a:pt x="1121472" y="746826"/>
                </a:cubicBezTo>
                <a:cubicBezTo>
                  <a:pt x="1113311" y="803414"/>
                  <a:pt x="1102156" y="859458"/>
                  <a:pt x="1093722" y="916047"/>
                </a:cubicBezTo>
                <a:cubicBezTo>
                  <a:pt x="1086377" y="964745"/>
                  <a:pt x="1083112" y="1013988"/>
                  <a:pt x="1074406" y="1062686"/>
                </a:cubicBezTo>
                <a:cubicBezTo>
                  <a:pt x="1061347" y="1135326"/>
                  <a:pt x="1044480" y="1207150"/>
                  <a:pt x="1030605" y="1279517"/>
                </a:cubicBezTo>
                <a:cubicBezTo>
                  <a:pt x="1015369" y="1358414"/>
                  <a:pt x="1002583" y="1437583"/>
                  <a:pt x="986531" y="1516208"/>
                </a:cubicBezTo>
                <a:cubicBezTo>
                  <a:pt x="972928" y="1581775"/>
                  <a:pt x="956605" y="1647069"/>
                  <a:pt x="940281" y="1712091"/>
                </a:cubicBezTo>
                <a:cubicBezTo>
                  <a:pt x="935656" y="1730047"/>
                  <a:pt x="928311" y="1748002"/>
                  <a:pt x="919877" y="1764598"/>
                </a:cubicBezTo>
                <a:cubicBezTo>
                  <a:pt x="909811" y="1783914"/>
                  <a:pt x="895392" y="1798061"/>
                  <a:pt x="869274" y="1801326"/>
                </a:cubicBezTo>
                <a:cubicBezTo>
                  <a:pt x="783303" y="1811936"/>
                  <a:pt x="697877" y="1824995"/>
                  <a:pt x="611906" y="1835333"/>
                </a:cubicBezTo>
                <a:cubicBezTo>
                  <a:pt x="531921" y="1845128"/>
                  <a:pt x="451664" y="1850025"/>
                  <a:pt x="370590" y="1842951"/>
                </a:cubicBezTo>
                <a:cubicBezTo>
                  <a:pt x="330598" y="1839414"/>
                  <a:pt x="290061" y="1840774"/>
                  <a:pt x="249796" y="1841319"/>
                </a:cubicBezTo>
                <a:cubicBezTo>
                  <a:pt x="204906" y="1841863"/>
                  <a:pt x="170083" y="1820098"/>
                  <a:pt x="137164" y="1797245"/>
                </a:cubicBezTo>
                <a:cubicBezTo>
                  <a:pt x="123561" y="1787723"/>
                  <a:pt x="114039" y="1768951"/>
                  <a:pt x="109958" y="1752628"/>
                </a:cubicBezTo>
                <a:cubicBezTo>
                  <a:pt x="96627" y="1698216"/>
                  <a:pt x="83840" y="1643260"/>
                  <a:pt x="76495" y="1587760"/>
                </a:cubicBezTo>
                <a:cubicBezTo>
                  <a:pt x="68061" y="1523554"/>
                  <a:pt x="65612" y="1458804"/>
                  <a:pt x="60443" y="1394598"/>
                </a:cubicBezTo>
                <a:cubicBezTo>
                  <a:pt x="61803" y="1394598"/>
                  <a:pt x="63980" y="1394598"/>
                  <a:pt x="65884" y="1394326"/>
                </a:cubicBezTo>
                <a:close/>
                <a:moveTo>
                  <a:pt x="320803" y="111841"/>
                </a:moveTo>
                <a:cubicBezTo>
                  <a:pt x="309649" y="113473"/>
                  <a:pt x="303120" y="114561"/>
                  <a:pt x="296318" y="115650"/>
                </a:cubicBezTo>
                <a:cubicBezTo>
                  <a:pt x="228303" y="125444"/>
                  <a:pt x="183958" y="159179"/>
                  <a:pt x="169267" y="223113"/>
                </a:cubicBezTo>
                <a:cubicBezTo>
                  <a:pt x="156752" y="278885"/>
                  <a:pt x="142877" y="334657"/>
                  <a:pt x="132267" y="390701"/>
                </a:cubicBezTo>
                <a:cubicBezTo>
                  <a:pt x="116215" y="475039"/>
                  <a:pt x="97171" y="559105"/>
                  <a:pt x="98531" y="645620"/>
                </a:cubicBezTo>
                <a:cubicBezTo>
                  <a:pt x="99348" y="692686"/>
                  <a:pt x="96083" y="740025"/>
                  <a:pt x="94723" y="787363"/>
                </a:cubicBezTo>
                <a:cubicBezTo>
                  <a:pt x="93362" y="836605"/>
                  <a:pt x="92546" y="886120"/>
                  <a:pt x="90370" y="935363"/>
                </a:cubicBezTo>
                <a:cubicBezTo>
                  <a:pt x="87377" y="1001201"/>
                  <a:pt x="80303" y="1067039"/>
                  <a:pt x="80303" y="1132877"/>
                </a:cubicBezTo>
                <a:cubicBezTo>
                  <a:pt x="80031" y="1227282"/>
                  <a:pt x="83024" y="1321686"/>
                  <a:pt x="86833" y="1416091"/>
                </a:cubicBezTo>
                <a:cubicBezTo>
                  <a:pt x="89825" y="1487370"/>
                  <a:pt x="93634" y="1558922"/>
                  <a:pt x="101796" y="1629657"/>
                </a:cubicBezTo>
                <a:cubicBezTo>
                  <a:pt x="105877" y="1664753"/>
                  <a:pt x="104517" y="1700936"/>
                  <a:pt x="124921" y="1734672"/>
                </a:cubicBezTo>
                <a:cubicBezTo>
                  <a:pt x="153215" y="1781738"/>
                  <a:pt x="208443" y="1813297"/>
                  <a:pt x="267480" y="1810304"/>
                </a:cubicBezTo>
                <a:cubicBezTo>
                  <a:pt x="309921" y="1808127"/>
                  <a:pt x="352634" y="1809216"/>
                  <a:pt x="395347" y="1808944"/>
                </a:cubicBezTo>
                <a:cubicBezTo>
                  <a:pt x="436700" y="1808672"/>
                  <a:pt x="478053" y="1810848"/>
                  <a:pt x="519134" y="1808127"/>
                </a:cubicBezTo>
                <a:cubicBezTo>
                  <a:pt x="564024" y="1805135"/>
                  <a:pt x="608642" y="1797789"/>
                  <a:pt x="653259" y="1792620"/>
                </a:cubicBezTo>
                <a:cubicBezTo>
                  <a:pt x="721546" y="1784458"/>
                  <a:pt x="790105" y="1776569"/>
                  <a:pt x="858392" y="1768679"/>
                </a:cubicBezTo>
                <a:cubicBezTo>
                  <a:pt x="891583" y="1764870"/>
                  <a:pt x="895936" y="1761605"/>
                  <a:pt x="904642" y="1732223"/>
                </a:cubicBezTo>
                <a:cubicBezTo>
                  <a:pt x="914980" y="1697400"/>
                  <a:pt x="927495" y="1662576"/>
                  <a:pt x="934840" y="1627208"/>
                </a:cubicBezTo>
                <a:cubicBezTo>
                  <a:pt x="960414" y="1504510"/>
                  <a:pt x="985715" y="1381811"/>
                  <a:pt x="1008296" y="1258569"/>
                </a:cubicBezTo>
                <a:cubicBezTo>
                  <a:pt x="1022987" y="1177495"/>
                  <a:pt x="1031693" y="1095333"/>
                  <a:pt x="1045024" y="1013988"/>
                </a:cubicBezTo>
                <a:cubicBezTo>
                  <a:pt x="1058627" y="931554"/>
                  <a:pt x="1075767" y="849936"/>
                  <a:pt x="1088825" y="767502"/>
                </a:cubicBezTo>
                <a:cubicBezTo>
                  <a:pt x="1099708" y="698944"/>
                  <a:pt x="1105693" y="629841"/>
                  <a:pt x="1116575" y="561554"/>
                </a:cubicBezTo>
                <a:cubicBezTo>
                  <a:pt x="1132627" y="460348"/>
                  <a:pt x="1126370" y="360502"/>
                  <a:pt x="1105965" y="259841"/>
                </a:cubicBezTo>
                <a:cubicBezTo>
                  <a:pt x="1095083" y="205701"/>
                  <a:pt x="1061619" y="177407"/>
                  <a:pt x="1008024" y="163260"/>
                </a:cubicBezTo>
                <a:cubicBezTo>
                  <a:pt x="995509" y="159995"/>
                  <a:pt x="983267" y="158907"/>
                  <a:pt x="976465" y="170333"/>
                </a:cubicBezTo>
                <a:cubicBezTo>
                  <a:pt x="959869" y="198083"/>
                  <a:pt x="929943" y="199172"/>
                  <a:pt x="902193" y="201348"/>
                </a:cubicBezTo>
                <a:cubicBezTo>
                  <a:pt x="811053" y="208966"/>
                  <a:pt x="719642" y="210870"/>
                  <a:pt x="628774" y="222025"/>
                </a:cubicBezTo>
                <a:cubicBezTo>
                  <a:pt x="563480" y="230186"/>
                  <a:pt x="496009" y="225017"/>
                  <a:pt x="429627" y="223929"/>
                </a:cubicBezTo>
                <a:cubicBezTo>
                  <a:pt x="408678" y="223657"/>
                  <a:pt x="387186" y="219032"/>
                  <a:pt x="367053" y="212775"/>
                </a:cubicBezTo>
                <a:cubicBezTo>
                  <a:pt x="337127" y="203525"/>
                  <a:pt x="320803" y="183120"/>
                  <a:pt x="321075" y="152650"/>
                </a:cubicBezTo>
                <a:cubicBezTo>
                  <a:pt x="320803" y="140135"/>
                  <a:pt x="320803" y="127348"/>
                  <a:pt x="320803" y="111841"/>
                </a:cubicBezTo>
                <a:close/>
                <a:moveTo>
                  <a:pt x="426090" y="164076"/>
                </a:moveTo>
                <a:cubicBezTo>
                  <a:pt x="399156" y="163532"/>
                  <a:pt x="379296" y="146936"/>
                  <a:pt x="379296" y="124900"/>
                </a:cubicBezTo>
                <a:cubicBezTo>
                  <a:pt x="379296" y="103135"/>
                  <a:pt x="405686" y="82186"/>
                  <a:pt x="432892" y="82458"/>
                </a:cubicBezTo>
                <a:cubicBezTo>
                  <a:pt x="452480" y="82730"/>
                  <a:pt x="478325" y="107488"/>
                  <a:pt x="477781" y="126260"/>
                </a:cubicBezTo>
                <a:cubicBezTo>
                  <a:pt x="477237" y="149385"/>
                  <a:pt x="456289" y="164620"/>
                  <a:pt x="426090" y="164076"/>
                </a:cubicBezTo>
                <a:close/>
                <a:moveTo>
                  <a:pt x="407046" y="127348"/>
                </a:moveTo>
                <a:cubicBezTo>
                  <a:pt x="425546" y="139319"/>
                  <a:pt x="437245" y="137142"/>
                  <a:pt x="447583" y="121635"/>
                </a:cubicBezTo>
                <a:cubicBezTo>
                  <a:pt x="432347" y="106127"/>
                  <a:pt x="421193" y="110752"/>
                  <a:pt x="407046" y="127348"/>
                </a:cubicBezTo>
                <a:close/>
                <a:moveTo>
                  <a:pt x="273737" y="398047"/>
                </a:moveTo>
                <a:cubicBezTo>
                  <a:pt x="282987" y="395326"/>
                  <a:pt x="291965" y="395054"/>
                  <a:pt x="295774" y="390973"/>
                </a:cubicBezTo>
                <a:cubicBezTo>
                  <a:pt x="324884" y="360775"/>
                  <a:pt x="365149" y="363223"/>
                  <a:pt x="401877" y="362951"/>
                </a:cubicBezTo>
                <a:cubicBezTo>
                  <a:pt x="466899" y="362679"/>
                  <a:pt x="531921" y="369480"/>
                  <a:pt x="597215" y="369480"/>
                </a:cubicBezTo>
                <a:cubicBezTo>
                  <a:pt x="691347" y="369208"/>
                  <a:pt x="782759" y="386620"/>
                  <a:pt x="874171" y="402672"/>
                </a:cubicBezTo>
                <a:cubicBezTo>
                  <a:pt x="917972" y="410289"/>
                  <a:pt x="960686" y="425525"/>
                  <a:pt x="1003127" y="439127"/>
                </a:cubicBezTo>
                <a:cubicBezTo>
                  <a:pt x="1020267" y="444569"/>
                  <a:pt x="1034958" y="455995"/>
                  <a:pt x="1035502" y="475039"/>
                </a:cubicBezTo>
                <a:cubicBezTo>
                  <a:pt x="1037134" y="526458"/>
                  <a:pt x="1043392" y="578694"/>
                  <a:pt x="1037134" y="629297"/>
                </a:cubicBezTo>
                <a:cubicBezTo>
                  <a:pt x="1027884" y="705473"/>
                  <a:pt x="1011289" y="780833"/>
                  <a:pt x="994965" y="855922"/>
                </a:cubicBezTo>
                <a:cubicBezTo>
                  <a:pt x="985171" y="901083"/>
                  <a:pt x="972384" y="945701"/>
                  <a:pt x="956333" y="989230"/>
                </a:cubicBezTo>
                <a:cubicBezTo>
                  <a:pt x="945722" y="1018069"/>
                  <a:pt x="928039" y="1044730"/>
                  <a:pt x="911171" y="1071120"/>
                </a:cubicBezTo>
                <a:cubicBezTo>
                  <a:pt x="896480" y="1093973"/>
                  <a:pt x="873083" y="1105944"/>
                  <a:pt x="843700" y="1108664"/>
                </a:cubicBezTo>
                <a:cubicBezTo>
                  <a:pt x="755009" y="1116554"/>
                  <a:pt x="666862" y="1126892"/>
                  <a:pt x="577355" y="1120091"/>
                </a:cubicBezTo>
                <a:cubicBezTo>
                  <a:pt x="501450" y="1114105"/>
                  <a:pt x="426634" y="1103495"/>
                  <a:pt x="354267" y="1082003"/>
                </a:cubicBezTo>
                <a:cubicBezTo>
                  <a:pt x="337399" y="1077105"/>
                  <a:pt x="321348" y="1069488"/>
                  <a:pt x="305840" y="1061870"/>
                </a:cubicBezTo>
                <a:cubicBezTo>
                  <a:pt x="253061" y="1036297"/>
                  <a:pt x="230480" y="994400"/>
                  <a:pt x="229664" y="940532"/>
                </a:cubicBezTo>
                <a:cubicBezTo>
                  <a:pt x="228031" y="841775"/>
                  <a:pt x="232112" y="743289"/>
                  <a:pt x="241906" y="644804"/>
                </a:cubicBezTo>
                <a:cubicBezTo>
                  <a:pt x="247892" y="584679"/>
                  <a:pt x="252789" y="524826"/>
                  <a:pt x="259590" y="464701"/>
                </a:cubicBezTo>
                <a:cubicBezTo>
                  <a:pt x="261767" y="442936"/>
                  <a:pt x="268568" y="421444"/>
                  <a:pt x="273737" y="398047"/>
                </a:cubicBezTo>
                <a:close/>
                <a:moveTo>
                  <a:pt x="1006392" y="476127"/>
                </a:moveTo>
                <a:cubicBezTo>
                  <a:pt x="993333" y="472591"/>
                  <a:pt x="982178" y="469326"/>
                  <a:pt x="970752" y="466605"/>
                </a:cubicBezTo>
                <a:cubicBezTo>
                  <a:pt x="906274" y="452186"/>
                  <a:pt x="842068" y="437223"/>
                  <a:pt x="775958" y="429061"/>
                </a:cubicBezTo>
                <a:cubicBezTo>
                  <a:pt x="699781" y="419811"/>
                  <a:pt x="623877" y="407841"/>
                  <a:pt x="546884" y="406480"/>
                </a:cubicBezTo>
                <a:cubicBezTo>
                  <a:pt x="475877" y="405392"/>
                  <a:pt x="404870" y="398319"/>
                  <a:pt x="334406" y="413010"/>
                </a:cubicBezTo>
                <a:cubicBezTo>
                  <a:pt x="310737" y="417907"/>
                  <a:pt x="296590" y="426613"/>
                  <a:pt x="293870" y="448105"/>
                </a:cubicBezTo>
                <a:cubicBezTo>
                  <a:pt x="288156" y="495988"/>
                  <a:pt x="281899" y="544142"/>
                  <a:pt x="279995" y="592025"/>
                </a:cubicBezTo>
                <a:cubicBezTo>
                  <a:pt x="276458" y="678539"/>
                  <a:pt x="274825" y="765326"/>
                  <a:pt x="274553" y="851841"/>
                </a:cubicBezTo>
                <a:cubicBezTo>
                  <a:pt x="274281" y="892377"/>
                  <a:pt x="278090" y="932914"/>
                  <a:pt x="281355" y="973179"/>
                </a:cubicBezTo>
                <a:cubicBezTo>
                  <a:pt x="283531" y="999025"/>
                  <a:pt x="296318" y="1020245"/>
                  <a:pt x="323252" y="1030039"/>
                </a:cubicBezTo>
                <a:cubicBezTo>
                  <a:pt x="355083" y="1041738"/>
                  <a:pt x="387186" y="1055613"/>
                  <a:pt x="420649" y="1060782"/>
                </a:cubicBezTo>
                <a:cubicBezTo>
                  <a:pt x="548517" y="1080642"/>
                  <a:pt x="677200" y="1088804"/>
                  <a:pt x="807244" y="1076561"/>
                </a:cubicBezTo>
                <a:cubicBezTo>
                  <a:pt x="853222" y="1072208"/>
                  <a:pt x="883965" y="1052348"/>
                  <a:pt x="907090" y="1016980"/>
                </a:cubicBezTo>
                <a:cubicBezTo>
                  <a:pt x="937289" y="970730"/>
                  <a:pt x="947627" y="919039"/>
                  <a:pt x="958509" y="867348"/>
                </a:cubicBezTo>
                <a:cubicBezTo>
                  <a:pt x="971296" y="804775"/>
                  <a:pt x="979458" y="741385"/>
                  <a:pt x="996053" y="679900"/>
                </a:cubicBezTo>
                <a:cubicBezTo>
                  <a:pt x="1013465" y="612429"/>
                  <a:pt x="1006119" y="545230"/>
                  <a:pt x="1006392" y="476127"/>
                </a:cubicBezTo>
                <a:close/>
                <a:moveTo>
                  <a:pt x="281083" y="1441392"/>
                </a:moveTo>
                <a:cubicBezTo>
                  <a:pt x="309921" y="1446833"/>
                  <a:pt x="339575" y="1450098"/>
                  <a:pt x="368958" y="1452547"/>
                </a:cubicBezTo>
                <a:cubicBezTo>
                  <a:pt x="453840" y="1459620"/>
                  <a:pt x="538995" y="1464517"/>
                  <a:pt x="624149" y="1458260"/>
                </a:cubicBezTo>
                <a:cubicBezTo>
                  <a:pt x="641833" y="1456900"/>
                  <a:pt x="659789" y="1457988"/>
                  <a:pt x="677200" y="1460164"/>
                </a:cubicBezTo>
                <a:cubicBezTo>
                  <a:pt x="743039" y="1468870"/>
                  <a:pt x="808605" y="1478936"/>
                  <a:pt x="874171" y="1488186"/>
                </a:cubicBezTo>
                <a:cubicBezTo>
                  <a:pt x="884781" y="1489547"/>
                  <a:pt x="897024" y="1491995"/>
                  <a:pt x="901105" y="1479208"/>
                </a:cubicBezTo>
                <a:cubicBezTo>
                  <a:pt x="904914" y="1467238"/>
                  <a:pt x="899200" y="1457444"/>
                  <a:pt x="887230" y="1452003"/>
                </a:cubicBezTo>
                <a:cubicBezTo>
                  <a:pt x="880972" y="1449010"/>
                  <a:pt x="874171" y="1446833"/>
                  <a:pt x="867097" y="1445745"/>
                </a:cubicBezTo>
                <a:cubicBezTo>
                  <a:pt x="770245" y="1429694"/>
                  <a:pt x="672847" y="1417995"/>
                  <a:pt x="574634" y="1412826"/>
                </a:cubicBezTo>
                <a:cubicBezTo>
                  <a:pt x="490568" y="1408473"/>
                  <a:pt x="406502" y="1405753"/>
                  <a:pt x="322436" y="1403304"/>
                </a:cubicBezTo>
                <a:cubicBezTo>
                  <a:pt x="296862" y="1402488"/>
                  <a:pt x="271289" y="1404392"/>
                  <a:pt x="242995" y="1405208"/>
                </a:cubicBezTo>
                <a:cubicBezTo>
                  <a:pt x="241362" y="1437311"/>
                  <a:pt x="264215" y="1438127"/>
                  <a:pt x="281083" y="1441392"/>
                </a:cubicBezTo>
                <a:close/>
                <a:moveTo>
                  <a:pt x="294958" y="1348620"/>
                </a:moveTo>
                <a:cubicBezTo>
                  <a:pt x="318627" y="1351069"/>
                  <a:pt x="342296" y="1352157"/>
                  <a:pt x="365965" y="1352701"/>
                </a:cubicBezTo>
                <a:cubicBezTo>
                  <a:pt x="499818" y="1356238"/>
                  <a:pt x="634215" y="1349436"/>
                  <a:pt x="767796" y="1364672"/>
                </a:cubicBezTo>
                <a:cubicBezTo>
                  <a:pt x="790105" y="1367120"/>
                  <a:pt x="812414" y="1370385"/>
                  <a:pt x="834995" y="1370929"/>
                </a:cubicBezTo>
                <a:cubicBezTo>
                  <a:pt x="841252" y="1371201"/>
                  <a:pt x="849958" y="1364672"/>
                  <a:pt x="852950" y="1359230"/>
                </a:cubicBezTo>
                <a:cubicBezTo>
                  <a:pt x="854855" y="1355422"/>
                  <a:pt x="850502" y="1345355"/>
                  <a:pt x="845877" y="1342907"/>
                </a:cubicBezTo>
                <a:cubicBezTo>
                  <a:pt x="834722" y="1337194"/>
                  <a:pt x="822208" y="1331752"/>
                  <a:pt x="809965" y="1330392"/>
                </a:cubicBezTo>
                <a:cubicBezTo>
                  <a:pt x="759362" y="1325223"/>
                  <a:pt x="708487" y="1318966"/>
                  <a:pt x="657612" y="1317605"/>
                </a:cubicBezTo>
                <a:cubicBezTo>
                  <a:pt x="570009" y="1315429"/>
                  <a:pt x="482406" y="1316245"/>
                  <a:pt x="394803" y="1316789"/>
                </a:cubicBezTo>
                <a:cubicBezTo>
                  <a:pt x="354811" y="1317061"/>
                  <a:pt x="314546" y="1319510"/>
                  <a:pt x="271017" y="1321142"/>
                </a:cubicBezTo>
                <a:cubicBezTo>
                  <a:pt x="278362" y="1345628"/>
                  <a:pt x="278362" y="1346716"/>
                  <a:pt x="294958" y="1348620"/>
                </a:cubicBezTo>
                <a:close/>
                <a:moveTo>
                  <a:pt x="228848" y="1146480"/>
                </a:moveTo>
                <a:cubicBezTo>
                  <a:pt x="230208" y="1119275"/>
                  <a:pt x="252789" y="1105944"/>
                  <a:pt x="282987" y="1116554"/>
                </a:cubicBezTo>
                <a:cubicBezTo>
                  <a:pt x="301215" y="1123083"/>
                  <a:pt x="316178" y="1126348"/>
                  <a:pt x="335767" y="1120907"/>
                </a:cubicBezTo>
                <a:cubicBezTo>
                  <a:pt x="352906" y="1116010"/>
                  <a:pt x="371406" y="1122267"/>
                  <a:pt x="381745" y="1138319"/>
                </a:cubicBezTo>
                <a:cubicBezTo>
                  <a:pt x="391539" y="1153554"/>
                  <a:pt x="386642" y="1167701"/>
                  <a:pt x="375759" y="1180760"/>
                </a:cubicBezTo>
                <a:cubicBezTo>
                  <a:pt x="359980" y="1199804"/>
                  <a:pt x="345017" y="1219392"/>
                  <a:pt x="328965" y="1238436"/>
                </a:cubicBezTo>
                <a:cubicBezTo>
                  <a:pt x="315906" y="1253944"/>
                  <a:pt x="305568" y="1257208"/>
                  <a:pt x="293598" y="1246870"/>
                </a:cubicBezTo>
                <a:cubicBezTo>
                  <a:pt x="265848" y="1222657"/>
                  <a:pt x="243267" y="1194635"/>
                  <a:pt x="230480" y="1160900"/>
                </a:cubicBezTo>
                <a:cubicBezTo>
                  <a:pt x="228575" y="1155730"/>
                  <a:pt x="229392" y="1150017"/>
                  <a:pt x="228848" y="1146480"/>
                </a:cubicBezTo>
                <a:close/>
                <a:moveTo>
                  <a:pt x="329781" y="1181304"/>
                </a:moveTo>
                <a:cubicBezTo>
                  <a:pt x="310193" y="1180760"/>
                  <a:pt x="296862" y="1173686"/>
                  <a:pt x="291421" y="1154914"/>
                </a:cubicBezTo>
                <a:cubicBezTo>
                  <a:pt x="288428" y="1144576"/>
                  <a:pt x="281355" y="1137503"/>
                  <a:pt x="265303" y="1143760"/>
                </a:cubicBezTo>
                <a:cubicBezTo>
                  <a:pt x="257414" y="1174775"/>
                  <a:pt x="278906" y="1193819"/>
                  <a:pt x="302575" y="1217488"/>
                </a:cubicBezTo>
                <a:cubicBezTo>
                  <a:pt x="312914" y="1203069"/>
                  <a:pt x="320803" y="1191914"/>
                  <a:pt x="328965" y="1180760"/>
                </a:cubicBezTo>
                <a:cubicBezTo>
                  <a:pt x="342840" y="1174230"/>
                  <a:pt x="353178" y="1164980"/>
                  <a:pt x="356987" y="1147569"/>
                </a:cubicBezTo>
                <a:cubicBezTo>
                  <a:pt x="330598" y="1149201"/>
                  <a:pt x="328965" y="1164436"/>
                  <a:pt x="329781" y="1181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91508">
            <a:off x="398127" y="3384519"/>
            <a:ext cx="308806" cy="336542"/>
          </a:xfrm>
          <a:custGeom>
            <a:rect b="b" l="l" r="r" t="t"/>
            <a:pathLst>
              <a:path extrusionOk="0" h="670665" w="615392">
                <a:moveTo>
                  <a:pt x="284145" y="0"/>
                </a:moveTo>
                <a:cubicBezTo>
                  <a:pt x="296409" y="3347"/>
                  <a:pt x="306163" y="6137"/>
                  <a:pt x="319402" y="9763"/>
                </a:cubicBezTo>
                <a:cubicBezTo>
                  <a:pt x="323025" y="45048"/>
                  <a:pt x="327903" y="81030"/>
                  <a:pt x="329993" y="117292"/>
                </a:cubicBezTo>
                <a:cubicBezTo>
                  <a:pt x="332083" y="153414"/>
                  <a:pt x="331247" y="189815"/>
                  <a:pt x="335289" y="227610"/>
                </a:cubicBezTo>
                <a:cubicBezTo>
                  <a:pt x="357725" y="197485"/>
                  <a:pt x="402319" y="195951"/>
                  <a:pt x="416393" y="158156"/>
                </a:cubicBezTo>
                <a:cubicBezTo>
                  <a:pt x="448584" y="142535"/>
                  <a:pt x="465446" y="107529"/>
                  <a:pt x="500564" y="94419"/>
                </a:cubicBezTo>
                <a:cubicBezTo>
                  <a:pt x="514499" y="89259"/>
                  <a:pt x="524254" y="73220"/>
                  <a:pt x="536657" y="63179"/>
                </a:cubicBezTo>
                <a:cubicBezTo>
                  <a:pt x="547387" y="54532"/>
                  <a:pt x="556724" y="50905"/>
                  <a:pt x="567036" y="67223"/>
                </a:cubicBezTo>
                <a:cubicBezTo>
                  <a:pt x="573865" y="77962"/>
                  <a:pt x="588079" y="83959"/>
                  <a:pt x="602154" y="94559"/>
                </a:cubicBezTo>
                <a:cubicBezTo>
                  <a:pt x="530386" y="155785"/>
                  <a:pt x="459733" y="216034"/>
                  <a:pt x="387965" y="277400"/>
                </a:cubicBezTo>
                <a:cubicBezTo>
                  <a:pt x="406778" y="288418"/>
                  <a:pt x="423222" y="292741"/>
                  <a:pt x="441756" y="288278"/>
                </a:cubicBezTo>
                <a:cubicBezTo>
                  <a:pt x="459454" y="284094"/>
                  <a:pt x="477292" y="282560"/>
                  <a:pt x="491366" y="299296"/>
                </a:cubicBezTo>
                <a:cubicBezTo>
                  <a:pt x="500843" y="290928"/>
                  <a:pt x="508228" y="284234"/>
                  <a:pt x="514360" y="278794"/>
                </a:cubicBezTo>
                <a:cubicBezTo>
                  <a:pt x="554634" y="278097"/>
                  <a:pt x="577209" y="301109"/>
                  <a:pt x="600482" y="335976"/>
                </a:cubicBezTo>
                <a:cubicBezTo>
                  <a:pt x="533173" y="337649"/>
                  <a:pt x="471299" y="339184"/>
                  <a:pt x="409565" y="340718"/>
                </a:cubicBezTo>
                <a:cubicBezTo>
                  <a:pt x="408868" y="343368"/>
                  <a:pt x="408311" y="346018"/>
                  <a:pt x="407614" y="348667"/>
                </a:cubicBezTo>
                <a:cubicBezTo>
                  <a:pt x="474365" y="396086"/>
                  <a:pt x="552961" y="426350"/>
                  <a:pt x="615393" y="485484"/>
                </a:cubicBezTo>
                <a:cubicBezTo>
                  <a:pt x="586407" y="502360"/>
                  <a:pt x="558954" y="503197"/>
                  <a:pt x="531919" y="487298"/>
                </a:cubicBezTo>
                <a:cubicBezTo>
                  <a:pt x="503769" y="470701"/>
                  <a:pt x="476455" y="452431"/>
                  <a:pt x="449002" y="434718"/>
                </a:cubicBezTo>
                <a:cubicBezTo>
                  <a:pt x="421131" y="416727"/>
                  <a:pt x="393818" y="397899"/>
                  <a:pt x="365807" y="380187"/>
                </a:cubicBezTo>
                <a:cubicBezTo>
                  <a:pt x="354659" y="373074"/>
                  <a:pt x="342256" y="367914"/>
                  <a:pt x="327206" y="360104"/>
                </a:cubicBezTo>
                <a:cubicBezTo>
                  <a:pt x="325116" y="400270"/>
                  <a:pt x="322607" y="435416"/>
                  <a:pt x="321632" y="470561"/>
                </a:cubicBezTo>
                <a:cubicBezTo>
                  <a:pt x="320656" y="504870"/>
                  <a:pt x="320099" y="539179"/>
                  <a:pt x="320935" y="573349"/>
                </a:cubicBezTo>
                <a:cubicBezTo>
                  <a:pt x="321492" y="598174"/>
                  <a:pt x="325255" y="622999"/>
                  <a:pt x="326091" y="647824"/>
                </a:cubicBezTo>
                <a:cubicBezTo>
                  <a:pt x="326370" y="654518"/>
                  <a:pt x="322747" y="665815"/>
                  <a:pt x="318427" y="667210"/>
                </a:cubicBezTo>
                <a:cubicBezTo>
                  <a:pt x="308532" y="670418"/>
                  <a:pt x="294736" y="672649"/>
                  <a:pt x="286932" y="668047"/>
                </a:cubicBezTo>
                <a:cubicBezTo>
                  <a:pt x="276620" y="661910"/>
                  <a:pt x="268398" y="652845"/>
                  <a:pt x="267841" y="635272"/>
                </a:cubicBezTo>
                <a:cubicBezTo>
                  <a:pt x="265611" y="564562"/>
                  <a:pt x="261430" y="493992"/>
                  <a:pt x="268677" y="423282"/>
                </a:cubicBezTo>
                <a:cubicBezTo>
                  <a:pt x="269792" y="412125"/>
                  <a:pt x="268816" y="400828"/>
                  <a:pt x="268816" y="382139"/>
                </a:cubicBezTo>
                <a:cubicBezTo>
                  <a:pt x="243732" y="400131"/>
                  <a:pt x="223108" y="413380"/>
                  <a:pt x="204434" y="428861"/>
                </a:cubicBezTo>
                <a:cubicBezTo>
                  <a:pt x="176284" y="452152"/>
                  <a:pt x="150504" y="478511"/>
                  <a:pt x="121657" y="500965"/>
                </a:cubicBezTo>
                <a:cubicBezTo>
                  <a:pt x="91974" y="524117"/>
                  <a:pt x="75531" y="526627"/>
                  <a:pt x="55324" y="491621"/>
                </a:cubicBezTo>
                <a:cubicBezTo>
                  <a:pt x="47938" y="478929"/>
                  <a:pt x="51561" y="467633"/>
                  <a:pt x="58808" y="460241"/>
                </a:cubicBezTo>
                <a:cubicBezTo>
                  <a:pt x="79014" y="439042"/>
                  <a:pt x="101172" y="419796"/>
                  <a:pt x="123051" y="400270"/>
                </a:cubicBezTo>
                <a:cubicBezTo>
                  <a:pt x="142978" y="382558"/>
                  <a:pt x="163603" y="365543"/>
                  <a:pt x="190080" y="342949"/>
                </a:cubicBezTo>
                <a:cubicBezTo>
                  <a:pt x="123608" y="336394"/>
                  <a:pt x="62570" y="361917"/>
                  <a:pt x="0" y="335000"/>
                </a:cubicBezTo>
                <a:cubicBezTo>
                  <a:pt x="44176" y="301528"/>
                  <a:pt x="126813" y="293717"/>
                  <a:pt x="218230" y="289115"/>
                </a:cubicBezTo>
                <a:cubicBezTo>
                  <a:pt x="210148" y="279492"/>
                  <a:pt x="204992" y="271403"/>
                  <a:pt x="198024" y="265266"/>
                </a:cubicBezTo>
                <a:cubicBezTo>
                  <a:pt x="181440" y="250622"/>
                  <a:pt x="164579" y="236396"/>
                  <a:pt x="146880" y="223147"/>
                </a:cubicBezTo>
                <a:cubicBezTo>
                  <a:pt x="138937" y="217290"/>
                  <a:pt x="128625" y="214779"/>
                  <a:pt x="119985" y="209758"/>
                </a:cubicBezTo>
                <a:cubicBezTo>
                  <a:pt x="94483" y="195114"/>
                  <a:pt x="68981" y="180331"/>
                  <a:pt x="43897" y="164710"/>
                </a:cubicBezTo>
                <a:cubicBezTo>
                  <a:pt x="39716" y="162061"/>
                  <a:pt x="37765" y="155645"/>
                  <a:pt x="30937" y="144906"/>
                </a:cubicBezTo>
                <a:cubicBezTo>
                  <a:pt x="50447" y="145882"/>
                  <a:pt x="66054" y="142535"/>
                  <a:pt x="77900" y="147974"/>
                </a:cubicBezTo>
                <a:cubicBezTo>
                  <a:pt x="110648" y="162897"/>
                  <a:pt x="142421" y="180470"/>
                  <a:pt x="173497" y="198880"/>
                </a:cubicBezTo>
                <a:cubicBezTo>
                  <a:pt x="200114" y="214640"/>
                  <a:pt x="225059" y="233328"/>
                  <a:pt x="250839" y="250483"/>
                </a:cubicBezTo>
                <a:cubicBezTo>
                  <a:pt x="257389" y="254806"/>
                  <a:pt x="264357" y="258293"/>
                  <a:pt x="275366" y="264569"/>
                </a:cubicBezTo>
                <a:cubicBezTo>
                  <a:pt x="283448" y="175449"/>
                  <a:pt x="284424" y="89956"/>
                  <a:pt x="2841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446623">
            <a:off x="8412909" y="3634299"/>
            <a:ext cx="1336138" cy="1037352"/>
          </a:xfrm>
          <a:custGeom>
            <a:rect b="b" l="l" r="r" t="t"/>
            <a:pathLst>
              <a:path extrusionOk="0" h="2067558" w="2663071">
                <a:moveTo>
                  <a:pt x="2203608" y="362142"/>
                </a:moveTo>
                <a:cubicBezTo>
                  <a:pt x="2196165" y="460951"/>
                  <a:pt x="2187439" y="560273"/>
                  <a:pt x="2181793" y="659852"/>
                </a:cubicBezTo>
                <a:cubicBezTo>
                  <a:pt x="2178970" y="711695"/>
                  <a:pt x="2178713" y="764307"/>
                  <a:pt x="2182049" y="816150"/>
                </a:cubicBezTo>
                <a:cubicBezTo>
                  <a:pt x="2186926" y="892374"/>
                  <a:pt x="2177430" y="967315"/>
                  <a:pt x="2166137" y="1042256"/>
                </a:cubicBezTo>
                <a:cubicBezTo>
                  <a:pt x="2161004" y="1075876"/>
                  <a:pt x="2168191" y="1098461"/>
                  <a:pt x="2190519" y="1125666"/>
                </a:cubicBezTo>
                <a:cubicBezTo>
                  <a:pt x="2265203" y="1216262"/>
                  <a:pt x="2335524" y="1310451"/>
                  <a:pt x="2405845" y="1404384"/>
                </a:cubicBezTo>
                <a:cubicBezTo>
                  <a:pt x="2455635" y="1471112"/>
                  <a:pt x="2503371" y="1539637"/>
                  <a:pt x="2550850" y="1608161"/>
                </a:cubicBezTo>
                <a:cubicBezTo>
                  <a:pt x="2584728" y="1656924"/>
                  <a:pt x="2617579" y="1706457"/>
                  <a:pt x="2649916" y="1756503"/>
                </a:cubicBezTo>
                <a:cubicBezTo>
                  <a:pt x="2669934" y="1787301"/>
                  <a:pt x="2667368" y="1796283"/>
                  <a:pt x="2640420" y="1821435"/>
                </a:cubicBezTo>
                <a:cubicBezTo>
                  <a:pt x="2620915" y="1839657"/>
                  <a:pt x="2597304" y="1846586"/>
                  <a:pt x="2571382" y="1849152"/>
                </a:cubicBezTo>
                <a:cubicBezTo>
                  <a:pt x="2458971" y="1860958"/>
                  <a:pt x="2346560" y="1872507"/>
                  <a:pt x="2234149" y="1885853"/>
                </a:cubicBezTo>
                <a:cubicBezTo>
                  <a:pt x="2204634" y="1889189"/>
                  <a:pt x="2175633" y="1896376"/>
                  <a:pt x="2146889" y="1904075"/>
                </a:cubicBezTo>
                <a:cubicBezTo>
                  <a:pt x="2075798" y="1923067"/>
                  <a:pt x="2003423" y="1928200"/>
                  <a:pt x="1930536" y="1929740"/>
                </a:cubicBezTo>
                <a:cubicBezTo>
                  <a:pt x="1852002" y="1931279"/>
                  <a:pt x="1775265" y="1947448"/>
                  <a:pt x="1698014" y="1960537"/>
                </a:cubicBezTo>
                <a:cubicBezTo>
                  <a:pt x="1600232" y="1977219"/>
                  <a:pt x="1503989" y="2005194"/>
                  <a:pt x="1403127" y="2002371"/>
                </a:cubicBezTo>
                <a:cubicBezTo>
                  <a:pt x="1379772" y="2001601"/>
                  <a:pt x="1356161" y="2005450"/>
                  <a:pt x="1332806" y="2007247"/>
                </a:cubicBezTo>
                <a:cubicBezTo>
                  <a:pt x="1248626" y="2013406"/>
                  <a:pt x="1164446" y="2020849"/>
                  <a:pt x="1080009" y="2025212"/>
                </a:cubicBezTo>
                <a:cubicBezTo>
                  <a:pt x="953739" y="2031628"/>
                  <a:pt x="827212" y="2035735"/>
                  <a:pt x="700942" y="2040868"/>
                </a:cubicBezTo>
                <a:cubicBezTo>
                  <a:pt x="671171" y="2042151"/>
                  <a:pt x="641657" y="2041894"/>
                  <a:pt x="611886" y="2043947"/>
                </a:cubicBezTo>
                <a:cubicBezTo>
                  <a:pt x="511024" y="2050877"/>
                  <a:pt x="410418" y="2060373"/>
                  <a:pt x="309556" y="2064992"/>
                </a:cubicBezTo>
                <a:cubicBezTo>
                  <a:pt x="232562" y="2068585"/>
                  <a:pt x="155312" y="2068072"/>
                  <a:pt x="78318" y="2065506"/>
                </a:cubicBezTo>
                <a:cubicBezTo>
                  <a:pt x="13386" y="2063196"/>
                  <a:pt x="-17411" y="2011096"/>
                  <a:pt x="10050" y="1953094"/>
                </a:cubicBezTo>
                <a:cubicBezTo>
                  <a:pt x="21855" y="1928200"/>
                  <a:pt x="40334" y="1906128"/>
                  <a:pt x="55733" y="1882773"/>
                </a:cubicBezTo>
                <a:cubicBezTo>
                  <a:pt x="72671" y="1856852"/>
                  <a:pt x="89353" y="1830674"/>
                  <a:pt x="106549" y="1804753"/>
                </a:cubicBezTo>
                <a:cubicBezTo>
                  <a:pt x="126311" y="1774982"/>
                  <a:pt x="146329" y="1745467"/>
                  <a:pt x="166604" y="1715953"/>
                </a:cubicBezTo>
                <a:cubicBezTo>
                  <a:pt x="175843" y="1702607"/>
                  <a:pt x="186623" y="1690032"/>
                  <a:pt x="194579" y="1675916"/>
                </a:cubicBezTo>
                <a:cubicBezTo>
                  <a:pt x="217677" y="1634853"/>
                  <a:pt x="238722" y="1592506"/>
                  <a:pt x="263103" y="1551956"/>
                </a:cubicBezTo>
                <a:cubicBezTo>
                  <a:pt x="276705" y="1529114"/>
                  <a:pt x="295954" y="1509866"/>
                  <a:pt x="311353" y="1488051"/>
                </a:cubicBezTo>
                <a:cubicBezTo>
                  <a:pt x="326752" y="1466493"/>
                  <a:pt x="339327" y="1442881"/>
                  <a:pt x="355239" y="1421836"/>
                </a:cubicBezTo>
                <a:cubicBezTo>
                  <a:pt x="405799" y="1354081"/>
                  <a:pt x="456615" y="1286327"/>
                  <a:pt x="509484" y="1220368"/>
                </a:cubicBezTo>
                <a:cubicBezTo>
                  <a:pt x="522060" y="1204713"/>
                  <a:pt x="519750" y="1193164"/>
                  <a:pt x="517440" y="1176225"/>
                </a:cubicBezTo>
                <a:cubicBezTo>
                  <a:pt x="506404" y="1096665"/>
                  <a:pt x="493828" y="1017361"/>
                  <a:pt x="489209" y="937287"/>
                </a:cubicBezTo>
                <a:cubicBezTo>
                  <a:pt x="483306" y="839505"/>
                  <a:pt x="481509" y="741209"/>
                  <a:pt x="483306" y="643427"/>
                </a:cubicBezTo>
                <a:cubicBezTo>
                  <a:pt x="485359" y="515873"/>
                  <a:pt x="492545" y="388320"/>
                  <a:pt x="497678" y="260510"/>
                </a:cubicBezTo>
                <a:cubicBezTo>
                  <a:pt x="498191" y="250244"/>
                  <a:pt x="499731" y="239722"/>
                  <a:pt x="502041" y="229456"/>
                </a:cubicBezTo>
                <a:cubicBezTo>
                  <a:pt x="511280" y="185313"/>
                  <a:pt x="531555" y="154515"/>
                  <a:pt x="581858" y="147329"/>
                </a:cubicBezTo>
                <a:cubicBezTo>
                  <a:pt x="655259" y="136550"/>
                  <a:pt x="727377" y="119611"/>
                  <a:pt x="800521" y="107549"/>
                </a:cubicBezTo>
                <a:cubicBezTo>
                  <a:pt x="880595" y="94460"/>
                  <a:pt x="961182" y="83681"/>
                  <a:pt x="1041769" y="72131"/>
                </a:cubicBezTo>
                <a:cubicBezTo>
                  <a:pt x="1093098" y="64945"/>
                  <a:pt x="1144427" y="57503"/>
                  <a:pt x="1195757" y="51343"/>
                </a:cubicBezTo>
                <a:cubicBezTo>
                  <a:pt x="1266334" y="42874"/>
                  <a:pt x="1337169" y="35174"/>
                  <a:pt x="1408003" y="28245"/>
                </a:cubicBezTo>
                <a:cubicBezTo>
                  <a:pt x="1488847" y="20032"/>
                  <a:pt x="1569947" y="10280"/>
                  <a:pt x="1651304" y="6430"/>
                </a:cubicBezTo>
                <a:cubicBezTo>
                  <a:pt x="1754733" y="1554"/>
                  <a:pt x="1858675" y="527"/>
                  <a:pt x="1962103" y="14"/>
                </a:cubicBezTo>
                <a:cubicBezTo>
                  <a:pt x="2000344" y="-243"/>
                  <a:pt x="2039097" y="3094"/>
                  <a:pt x="2077081" y="8996"/>
                </a:cubicBezTo>
                <a:cubicBezTo>
                  <a:pt x="2134313" y="17979"/>
                  <a:pt x="2171783" y="54680"/>
                  <a:pt x="2185899" y="108575"/>
                </a:cubicBezTo>
                <a:cubicBezTo>
                  <a:pt x="2197192" y="152719"/>
                  <a:pt x="2200015" y="199428"/>
                  <a:pt x="2203094" y="245111"/>
                </a:cubicBezTo>
                <a:cubicBezTo>
                  <a:pt x="2205918" y="283608"/>
                  <a:pt x="2203608" y="322362"/>
                  <a:pt x="2203608" y="362142"/>
                </a:cubicBezTo>
                <a:close/>
                <a:moveTo>
                  <a:pt x="1446757" y="1235510"/>
                </a:moveTo>
                <a:cubicBezTo>
                  <a:pt x="1446244" y="1237564"/>
                  <a:pt x="1445730" y="1239874"/>
                  <a:pt x="1445217" y="1242183"/>
                </a:cubicBezTo>
                <a:cubicBezTo>
                  <a:pt x="1523494" y="1240130"/>
                  <a:pt x="1601772" y="1239617"/>
                  <a:pt x="1680049" y="1235254"/>
                </a:cubicBezTo>
                <a:cubicBezTo>
                  <a:pt x="1764486" y="1230634"/>
                  <a:pt x="1848666" y="1222678"/>
                  <a:pt x="1932846" y="1216262"/>
                </a:cubicBezTo>
                <a:cubicBezTo>
                  <a:pt x="1952094" y="1214722"/>
                  <a:pt x="1971343" y="1212156"/>
                  <a:pt x="1990591" y="1211386"/>
                </a:cubicBezTo>
                <a:cubicBezTo>
                  <a:pt x="2020105" y="1210103"/>
                  <a:pt x="2047053" y="1219598"/>
                  <a:pt x="2067842" y="1239874"/>
                </a:cubicBezTo>
                <a:cubicBezTo>
                  <a:pt x="2092223" y="1263742"/>
                  <a:pt x="2115065" y="1289663"/>
                  <a:pt x="2136110" y="1316354"/>
                </a:cubicBezTo>
                <a:cubicBezTo>
                  <a:pt x="2190519" y="1385136"/>
                  <a:pt x="2244671" y="1454430"/>
                  <a:pt x="2297284" y="1524751"/>
                </a:cubicBezTo>
                <a:cubicBezTo>
                  <a:pt x="2309346" y="1540920"/>
                  <a:pt x="2319099" y="1560682"/>
                  <a:pt x="2323462" y="1580187"/>
                </a:cubicBezTo>
                <a:cubicBezTo>
                  <a:pt x="2329621" y="1608161"/>
                  <a:pt x="2319869" y="1621250"/>
                  <a:pt x="2291381" y="1628180"/>
                </a:cubicBezTo>
                <a:cubicBezTo>
                  <a:pt x="2261097" y="1635623"/>
                  <a:pt x="2230556" y="1643065"/>
                  <a:pt x="2199501" y="1646402"/>
                </a:cubicBezTo>
                <a:cubicBezTo>
                  <a:pt x="2128667" y="1654101"/>
                  <a:pt x="2057576" y="1659491"/>
                  <a:pt x="1986741" y="1665650"/>
                </a:cubicBezTo>
                <a:cubicBezTo>
                  <a:pt x="1948244" y="1668987"/>
                  <a:pt x="1909747" y="1672836"/>
                  <a:pt x="1871250" y="1675659"/>
                </a:cubicBezTo>
                <a:cubicBezTo>
                  <a:pt x="1739591" y="1685412"/>
                  <a:pt x="1607674" y="1695165"/>
                  <a:pt x="1475758" y="1704404"/>
                </a:cubicBezTo>
                <a:cubicBezTo>
                  <a:pt x="1446244" y="1706457"/>
                  <a:pt x="1415959" y="1704404"/>
                  <a:pt x="1386702" y="1708253"/>
                </a:cubicBezTo>
                <a:cubicBezTo>
                  <a:pt x="1292256" y="1720573"/>
                  <a:pt x="1198067" y="1734688"/>
                  <a:pt x="1103877" y="1748034"/>
                </a:cubicBezTo>
                <a:cubicBezTo>
                  <a:pt x="1058194" y="1754450"/>
                  <a:pt x="1013024" y="1763689"/>
                  <a:pt x="967085" y="1766256"/>
                </a:cubicBezTo>
                <a:cubicBezTo>
                  <a:pt x="832089" y="1773698"/>
                  <a:pt x="697092" y="1778831"/>
                  <a:pt x="562096" y="1784478"/>
                </a:cubicBezTo>
                <a:cubicBezTo>
                  <a:pt x="514617" y="1786531"/>
                  <a:pt x="466881" y="1787814"/>
                  <a:pt x="419401" y="1788071"/>
                </a:cubicBezTo>
                <a:cubicBezTo>
                  <a:pt x="381161" y="1788327"/>
                  <a:pt x="362939" y="1762919"/>
                  <a:pt x="373974" y="1725962"/>
                </a:cubicBezTo>
                <a:cubicBezTo>
                  <a:pt x="376798" y="1715953"/>
                  <a:pt x="380904" y="1706200"/>
                  <a:pt x="386037" y="1697218"/>
                </a:cubicBezTo>
                <a:cubicBezTo>
                  <a:pt x="422224" y="1632286"/>
                  <a:pt x="458924" y="1567868"/>
                  <a:pt x="495368" y="1503193"/>
                </a:cubicBezTo>
                <a:cubicBezTo>
                  <a:pt x="533095" y="1435951"/>
                  <a:pt x="585965" y="1378206"/>
                  <a:pt x="617275" y="1306858"/>
                </a:cubicBezTo>
                <a:cubicBezTo>
                  <a:pt x="619842" y="1301212"/>
                  <a:pt x="627798" y="1296336"/>
                  <a:pt x="634471" y="1294283"/>
                </a:cubicBezTo>
                <a:cubicBezTo>
                  <a:pt x="655772" y="1287866"/>
                  <a:pt x="677331" y="1279910"/>
                  <a:pt x="699146" y="1278627"/>
                </a:cubicBezTo>
                <a:cubicBezTo>
                  <a:pt x="774600" y="1273494"/>
                  <a:pt x="850054" y="1271441"/>
                  <a:pt x="925508" y="1267335"/>
                </a:cubicBezTo>
                <a:cubicBezTo>
                  <a:pt x="972218" y="1264768"/>
                  <a:pt x="1018671" y="1260662"/>
                  <a:pt x="1065124" y="1257325"/>
                </a:cubicBezTo>
                <a:cubicBezTo>
                  <a:pt x="1065124" y="1253989"/>
                  <a:pt x="1065380" y="1250653"/>
                  <a:pt x="1065380" y="1247573"/>
                </a:cubicBezTo>
                <a:cubicBezTo>
                  <a:pt x="1054601" y="1246546"/>
                  <a:pt x="1043822" y="1244493"/>
                  <a:pt x="1033043" y="1244493"/>
                </a:cubicBezTo>
                <a:cubicBezTo>
                  <a:pt x="951429" y="1242953"/>
                  <a:pt x="871355" y="1261432"/>
                  <a:pt x="788715" y="1255529"/>
                </a:cubicBezTo>
                <a:cubicBezTo>
                  <a:pt x="715314" y="1250396"/>
                  <a:pt x="640887" y="1255272"/>
                  <a:pt x="568513" y="1242440"/>
                </a:cubicBezTo>
                <a:cubicBezTo>
                  <a:pt x="564920" y="1245263"/>
                  <a:pt x="561840" y="1246546"/>
                  <a:pt x="560300" y="1248856"/>
                </a:cubicBezTo>
                <a:cubicBezTo>
                  <a:pt x="505121" y="1343815"/>
                  <a:pt x="447375" y="1436978"/>
                  <a:pt x="369868" y="1516282"/>
                </a:cubicBezTo>
                <a:cubicBezTo>
                  <a:pt x="364992" y="1521415"/>
                  <a:pt x="362682" y="1529114"/>
                  <a:pt x="358832" y="1535530"/>
                </a:cubicBezTo>
                <a:cubicBezTo>
                  <a:pt x="344460" y="1559655"/>
                  <a:pt x="330345" y="1584293"/>
                  <a:pt x="315459" y="1607905"/>
                </a:cubicBezTo>
                <a:cubicBezTo>
                  <a:pt x="286201" y="1654101"/>
                  <a:pt x="252324" y="1697988"/>
                  <a:pt x="227173" y="1746237"/>
                </a:cubicBezTo>
                <a:cubicBezTo>
                  <a:pt x="185083" y="1826824"/>
                  <a:pt x="136833" y="1903048"/>
                  <a:pt x="78318" y="1972599"/>
                </a:cubicBezTo>
                <a:cubicBezTo>
                  <a:pt x="71645" y="1980299"/>
                  <a:pt x="69078" y="1991591"/>
                  <a:pt x="63176" y="2004680"/>
                </a:cubicBezTo>
                <a:cubicBezTo>
                  <a:pt x="75751" y="2005963"/>
                  <a:pt x="81397" y="2007247"/>
                  <a:pt x="87044" y="2007247"/>
                </a:cubicBezTo>
                <a:cubicBezTo>
                  <a:pt x="150692" y="2004937"/>
                  <a:pt x="214340" y="2003140"/>
                  <a:pt x="277989" y="1999804"/>
                </a:cubicBezTo>
                <a:cubicBezTo>
                  <a:pt x="346257" y="1995954"/>
                  <a:pt x="414268" y="1991078"/>
                  <a:pt x="482279" y="1985689"/>
                </a:cubicBezTo>
                <a:cubicBezTo>
                  <a:pt x="553114" y="1980299"/>
                  <a:pt x="623948" y="1973113"/>
                  <a:pt x="695039" y="1968493"/>
                </a:cubicBezTo>
                <a:cubicBezTo>
                  <a:pt x="779476" y="1963104"/>
                  <a:pt x="864169" y="1959254"/>
                  <a:pt x="948863" y="1955661"/>
                </a:cubicBezTo>
                <a:cubicBezTo>
                  <a:pt x="1021750" y="1952581"/>
                  <a:pt x="1094381" y="1950784"/>
                  <a:pt x="1167269" y="1947961"/>
                </a:cubicBezTo>
                <a:cubicBezTo>
                  <a:pt x="1216032" y="1946165"/>
                  <a:pt x="1264795" y="1945138"/>
                  <a:pt x="1313301" y="1940775"/>
                </a:cubicBezTo>
                <a:cubicBezTo>
                  <a:pt x="1366170" y="1936156"/>
                  <a:pt x="1418526" y="1927686"/>
                  <a:pt x="1471138" y="1922040"/>
                </a:cubicBezTo>
                <a:cubicBezTo>
                  <a:pt x="1518361" y="1916907"/>
                  <a:pt x="1565841" y="1914597"/>
                  <a:pt x="1612807" y="1907668"/>
                </a:cubicBezTo>
                <a:cubicBezTo>
                  <a:pt x="1694421" y="1895349"/>
                  <a:pt x="1775521" y="1878410"/>
                  <a:pt x="1857135" y="1867374"/>
                </a:cubicBezTo>
                <a:cubicBezTo>
                  <a:pt x="1918987" y="1858905"/>
                  <a:pt x="1981608" y="1857879"/>
                  <a:pt x="2043717" y="1850949"/>
                </a:cubicBezTo>
                <a:cubicBezTo>
                  <a:pt x="2102489" y="1844533"/>
                  <a:pt x="2161004" y="1834524"/>
                  <a:pt x="2219520" y="1826568"/>
                </a:cubicBezTo>
                <a:cubicBezTo>
                  <a:pt x="2300363" y="1815788"/>
                  <a:pt x="2381207" y="1805266"/>
                  <a:pt x="2462051" y="1794743"/>
                </a:cubicBezTo>
                <a:cubicBezTo>
                  <a:pt x="2503114" y="1789354"/>
                  <a:pt x="2544178" y="1783708"/>
                  <a:pt x="2591401" y="1777291"/>
                </a:cubicBezTo>
                <a:cubicBezTo>
                  <a:pt x="2551877" y="1694138"/>
                  <a:pt x="2495928" y="1626127"/>
                  <a:pt x="2451015" y="1551699"/>
                </a:cubicBezTo>
                <a:cubicBezTo>
                  <a:pt x="2405075" y="1475475"/>
                  <a:pt x="2354773" y="1401304"/>
                  <a:pt x="2301647" y="1329956"/>
                </a:cubicBezTo>
                <a:cubicBezTo>
                  <a:pt x="2249291" y="1259892"/>
                  <a:pt x="2191032" y="1194447"/>
                  <a:pt x="2139959" y="1132852"/>
                </a:cubicBezTo>
                <a:cubicBezTo>
                  <a:pt x="2107109" y="1144401"/>
                  <a:pt x="2082984" y="1157747"/>
                  <a:pt x="2057576" y="1161083"/>
                </a:cubicBezTo>
                <a:cubicBezTo>
                  <a:pt x="1945678" y="1175712"/>
                  <a:pt x="1835833" y="1202660"/>
                  <a:pt x="1722395" y="1208049"/>
                </a:cubicBezTo>
                <a:cubicBezTo>
                  <a:pt x="1630003" y="1212412"/>
                  <a:pt x="1538380" y="1226015"/>
                  <a:pt x="1446757" y="1235510"/>
                </a:cubicBezTo>
                <a:close/>
                <a:moveTo>
                  <a:pt x="2091966" y="1099488"/>
                </a:moveTo>
                <a:cubicBezTo>
                  <a:pt x="2094789" y="1071000"/>
                  <a:pt x="2095046" y="1052008"/>
                  <a:pt x="2098896" y="1033530"/>
                </a:cubicBezTo>
                <a:cubicBezTo>
                  <a:pt x="2117888" y="941650"/>
                  <a:pt x="2127384" y="849001"/>
                  <a:pt x="2126614" y="754811"/>
                </a:cubicBezTo>
                <a:cubicBezTo>
                  <a:pt x="2126100" y="698349"/>
                  <a:pt x="2129180" y="641630"/>
                  <a:pt x="2134826" y="585681"/>
                </a:cubicBezTo>
                <a:cubicBezTo>
                  <a:pt x="2149969" y="438623"/>
                  <a:pt x="2154332" y="291564"/>
                  <a:pt x="2129950" y="145019"/>
                </a:cubicBezTo>
                <a:cubicBezTo>
                  <a:pt x="2122764" y="101646"/>
                  <a:pt x="2087860" y="63919"/>
                  <a:pt x="2043973" y="63406"/>
                </a:cubicBezTo>
                <a:cubicBezTo>
                  <a:pt x="1932589" y="61609"/>
                  <a:pt x="1821718" y="54680"/>
                  <a:pt x="1710076" y="67255"/>
                </a:cubicBezTo>
                <a:cubicBezTo>
                  <a:pt x="1603825" y="79318"/>
                  <a:pt x="1496546" y="69565"/>
                  <a:pt x="1390038" y="80088"/>
                </a:cubicBezTo>
                <a:cubicBezTo>
                  <a:pt x="1206793" y="97796"/>
                  <a:pt x="1023803" y="129620"/>
                  <a:pt x="841071" y="150409"/>
                </a:cubicBezTo>
                <a:cubicBezTo>
                  <a:pt x="765874" y="158878"/>
                  <a:pt x="690676" y="170684"/>
                  <a:pt x="615992" y="182490"/>
                </a:cubicBezTo>
                <a:cubicBezTo>
                  <a:pt x="571336" y="189419"/>
                  <a:pt x="537202" y="207898"/>
                  <a:pt x="531299" y="253067"/>
                </a:cubicBezTo>
                <a:cubicBezTo>
                  <a:pt x="524626" y="303113"/>
                  <a:pt x="519236" y="353929"/>
                  <a:pt x="520263" y="404232"/>
                </a:cubicBezTo>
                <a:cubicBezTo>
                  <a:pt x="523599" y="553087"/>
                  <a:pt x="530272" y="701686"/>
                  <a:pt x="536432" y="850284"/>
                </a:cubicBezTo>
                <a:cubicBezTo>
                  <a:pt x="540538" y="948323"/>
                  <a:pt x="545414" y="1046362"/>
                  <a:pt x="551317" y="1144144"/>
                </a:cubicBezTo>
                <a:cubicBezTo>
                  <a:pt x="553884" y="1188288"/>
                  <a:pt x="585451" y="1197270"/>
                  <a:pt x="628055" y="1197783"/>
                </a:cubicBezTo>
                <a:cubicBezTo>
                  <a:pt x="684517" y="1198553"/>
                  <a:pt x="741236" y="1198810"/>
                  <a:pt x="797698" y="1195730"/>
                </a:cubicBezTo>
                <a:cubicBezTo>
                  <a:pt x="868789" y="1191881"/>
                  <a:pt x="939880" y="1179562"/>
                  <a:pt x="1010971" y="1179818"/>
                </a:cubicBezTo>
                <a:cubicBezTo>
                  <a:pt x="1215005" y="1180075"/>
                  <a:pt x="1418783" y="1174429"/>
                  <a:pt x="1622047" y="1154410"/>
                </a:cubicBezTo>
                <a:cubicBezTo>
                  <a:pt x="1712130" y="1145428"/>
                  <a:pt x="1802469" y="1137728"/>
                  <a:pt x="1892809" y="1128746"/>
                </a:cubicBezTo>
                <a:cubicBezTo>
                  <a:pt x="1925403" y="1125409"/>
                  <a:pt x="1957740" y="1120020"/>
                  <a:pt x="1990078" y="1115400"/>
                </a:cubicBezTo>
                <a:cubicBezTo>
                  <a:pt x="2024468" y="1110267"/>
                  <a:pt x="2059372" y="1104621"/>
                  <a:pt x="2091966" y="1099488"/>
                </a:cubicBezTo>
                <a:close/>
                <a:moveTo>
                  <a:pt x="1262228" y="1664110"/>
                </a:moveTo>
                <a:cubicBezTo>
                  <a:pt x="1351541" y="1645632"/>
                  <a:pt x="1440854" y="1650765"/>
                  <a:pt x="1529397" y="1630233"/>
                </a:cubicBezTo>
                <a:cubicBezTo>
                  <a:pt x="1522468" y="1596612"/>
                  <a:pt x="1517078" y="1569664"/>
                  <a:pt x="1510662" y="1538097"/>
                </a:cubicBezTo>
                <a:cubicBezTo>
                  <a:pt x="1425455" y="1549903"/>
                  <a:pt x="1341789" y="1548876"/>
                  <a:pt x="1262485" y="1572488"/>
                </a:cubicBezTo>
                <a:cubicBezTo>
                  <a:pt x="1262228" y="1604312"/>
                  <a:pt x="1262228" y="1632030"/>
                  <a:pt x="1262228" y="1664110"/>
                </a:cubicBezTo>
                <a:close/>
                <a:moveTo>
                  <a:pt x="784352" y="1613294"/>
                </a:moveTo>
                <a:cubicBezTo>
                  <a:pt x="774600" y="1648455"/>
                  <a:pt x="765104" y="1682332"/>
                  <a:pt x="753811" y="1722626"/>
                </a:cubicBezTo>
                <a:cubicBezTo>
                  <a:pt x="828496" y="1715183"/>
                  <a:pt x="898560" y="1721599"/>
                  <a:pt x="965031" y="1704147"/>
                </a:cubicBezTo>
                <a:cubicBezTo>
                  <a:pt x="965031" y="1666420"/>
                  <a:pt x="965031" y="1634596"/>
                  <a:pt x="965031" y="1601232"/>
                </a:cubicBezTo>
                <a:cubicBezTo>
                  <a:pt x="904976" y="1605338"/>
                  <a:pt x="847231" y="1609188"/>
                  <a:pt x="784352" y="1613294"/>
                </a:cubicBezTo>
                <a:close/>
                <a:moveTo>
                  <a:pt x="1220395" y="1673863"/>
                </a:moveTo>
                <a:cubicBezTo>
                  <a:pt x="1217315" y="1634596"/>
                  <a:pt x="1215005" y="1604312"/>
                  <a:pt x="1212182" y="1571204"/>
                </a:cubicBezTo>
                <a:cubicBezTo>
                  <a:pt x="1174198" y="1575567"/>
                  <a:pt x="1140064" y="1578647"/>
                  <a:pt x="1106444" y="1583523"/>
                </a:cubicBezTo>
                <a:cubicBezTo>
                  <a:pt x="1079239" y="1587630"/>
                  <a:pt x="1052291" y="1594302"/>
                  <a:pt x="1025087" y="1599949"/>
                </a:cubicBezTo>
                <a:cubicBezTo>
                  <a:pt x="1022264" y="1629206"/>
                  <a:pt x="1019441" y="1658721"/>
                  <a:pt x="1016874" y="1687978"/>
                </a:cubicBezTo>
                <a:cubicBezTo>
                  <a:pt x="1016617" y="1690288"/>
                  <a:pt x="1019441" y="1692855"/>
                  <a:pt x="1023290" y="1699784"/>
                </a:cubicBezTo>
                <a:cubicBezTo>
                  <a:pt x="1086939" y="1691315"/>
                  <a:pt x="1152127" y="1682846"/>
                  <a:pt x="1220395" y="1673863"/>
                </a:cubicBezTo>
                <a:close/>
                <a:moveTo>
                  <a:pt x="2022159" y="1586860"/>
                </a:moveTo>
                <a:cubicBezTo>
                  <a:pt x="2007016" y="1558115"/>
                  <a:pt x="1996751" y="1535530"/>
                  <a:pt x="1983662" y="1514485"/>
                </a:cubicBezTo>
                <a:cubicBezTo>
                  <a:pt x="1979042" y="1507043"/>
                  <a:pt x="1967493" y="1499086"/>
                  <a:pt x="1959280" y="1499343"/>
                </a:cubicBezTo>
                <a:cubicBezTo>
                  <a:pt x="1897685" y="1502423"/>
                  <a:pt x="1836347" y="1507556"/>
                  <a:pt x="1769618" y="1512689"/>
                </a:cubicBezTo>
                <a:cubicBezTo>
                  <a:pt x="1780654" y="1548106"/>
                  <a:pt x="1789380" y="1577107"/>
                  <a:pt x="1799133" y="1608418"/>
                </a:cubicBezTo>
                <a:cubicBezTo>
                  <a:pt x="1874844" y="1601232"/>
                  <a:pt x="1944908" y="1594559"/>
                  <a:pt x="2022159" y="1586860"/>
                </a:cubicBezTo>
                <a:close/>
                <a:moveTo>
                  <a:pt x="1719829" y="1517565"/>
                </a:moveTo>
                <a:cubicBezTo>
                  <a:pt x="1660800" y="1520132"/>
                  <a:pt x="1607161" y="1525264"/>
                  <a:pt x="1552495" y="1537070"/>
                </a:cubicBezTo>
                <a:cubicBezTo>
                  <a:pt x="1557628" y="1571718"/>
                  <a:pt x="1561991" y="1602002"/>
                  <a:pt x="1566354" y="1633313"/>
                </a:cubicBezTo>
                <a:cubicBezTo>
                  <a:pt x="1628976" y="1625100"/>
                  <a:pt x="1690058" y="1631003"/>
                  <a:pt x="1751910" y="1610728"/>
                </a:cubicBezTo>
                <a:cubicBezTo>
                  <a:pt x="1741131" y="1579417"/>
                  <a:pt x="1731121" y="1550416"/>
                  <a:pt x="1719829" y="1517565"/>
                </a:cubicBezTo>
                <a:close/>
                <a:moveTo>
                  <a:pt x="2178970" y="1468032"/>
                </a:moveTo>
                <a:cubicBezTo>
                  <a:pt x="2126870" y="1476758"/>
                  <a:pt x="2077338" y="1485228"/>
                  <a:pt x="2023955" y="1494210"/>
                </a:cubicBezTo>
                <a:cubicBezTo>
                  <a:pt x="2030885" y="1507556"/>
                  <a:pt x="2036531" y="1514999"/>
                  <a:pt x="2038327" y="1523211"/>
                </a:cubicBezTo>
                <a:cubicBezTo>
                  <a:pt x="2050390" y="1578134"/>
                  <a:pt x="2079904" y="1603285"/>
                  <a:pt x="2137650" y="1583780"/>
                </a:cubicBezTo>
                <a:cubicBezTo>
                  <a:pt x="2143039" y="1581983"/>
                  <a:pt x="2149455" y="1584037"/>
                  <a:pt x="2155358" y="1583010"/>
                </a:cubicBezTo>
                <a:cubicBezTo>
                  <a:pt x="2185386" y="1578134"/>
                  <a:pt x="2215413" y="1572744"/>
                  <a:pt x="2250061" y="1566841"/>
                </a:cubicBezTo>
                <a:cubicBezTo>
                  <a:pt x="2223626" y="1529884"/>
                  <a:pt x="2201298" y="1498830"/>
                  <a:pt x="2178970" y="1468032"/>
                </a:cubicBezTo>
                <a:close/>
                <a:moveTo>
                  <a:pt x="1267104" y="1423376"/>
                </a:moveTo>
                <a:cubicBezTo>
                  <a:pt x="1267104" y="1446217"/>
                  <a:pt x="1267104" y="1463669"/>
                  <a:pt x="1267104" y="1486511"/>
                </a:cubicBezTo>
                <a:cubicBezTo>
                  <a:pt x="1345125" y="1493440"/>
                  <a:pt x="1418013" y="1470085"/>
                  <a:pt x="1496546" y="1465466"/>
                </a:cubicBezTo>
                <a:cubicBezTo>
                  <a:pt x="1493723" y="1440315"/>
                  <a:pt x="1491670" y="1421836"/>
                  <a:pt x="1488847" y="1397711"/>
                </a:cubicBezTo>
                <a:cubicBezTo>
                  <a:pt x="1414163" y="1406181"/>
                  <a:pt x="1342815" y="1414393"/>
                  <a:pt x="1267104" y="1423376"/>
                </a:cubicBezTo>
                <a:close/>
                <a:moveTo>
                  <a:pt x="551061" y="1720573"/>
                </a:moveTo>
                <a:cubicBezTo>
                  <a:pt x="598284" y="1721599"/>
                  <a:pt x="643197" y="1723139"/>
                  <a:pt x="688367" y="1722882"/>
                </a:cubicBezTo>
                <a:cubicBezTo>
                  <a:pt x="695039" y="1722882"/>
                  <a:pt x="705562" y="1715183"/>
                  <a:pt x="707872" y="1708767"/>
                </a:cubicBezTo>
                <a:cubicBezTo>
                  <a:pt x="717368" y="1681306"/>
                  <a:pt x="724297" y="1653074"/>
                  <a:pt x="733280" y="1621507"/>
                </a:cubicBezTo>
                <a:cubicBezTo>
                  <a:pt x="684517" y="1623047"/>
                  <a:pt x="640887" y="1624330"/>
                  <a:pt x="597000" y="1626640"/>
                </a:cubicBezTo>
                <a:cubicBezTo>
                  <a:pt x="590841" y="1626897"/>
                  <a:pt x="582115" y="1632543"/>
                  <a:pt x="579805" y="1637676"/>
                </a:cubicBezTo>
                <a:cubicBezTo>
                  <a:pt x="569026" y="1662570"/>
                  <a:pt x="551317" y="1685669"/>
                  <a:pt x="551061" y="1720573"/>
                </a:cubicBezTo>
                <a:close/>
                <a:moveTo>
                  <a:pt x="806167" y="1539123"/>
                </a:moveTo>
                <a:cubicBezTo>
                  <a:pt x="867249" y="1532707"/>
                  <a:pt x="918578" y="1528088"/>
                  <a:pt x="969394" y="1521672"/>
                </a:cubicBezTo>
                <a:cubicBezTo>
                  <a:pt x="976067" y="1520901"/>
                  <a:pt x="985050" y="1511662"/>
                  <a:pt x="986846" y="1504733"/>
                </a:cubicBezTo>
                <a:cubicBezTo>
                  <a:pt x="992493" y="1482661"/>
                  <a:pt x="995316" y="1460076"/>
                  <a:pt x="999679" y="1434925"/>
                </a:cubicBezTo>
                <a:cubicBezTo>
                  <a:pt x="941163" y="1442111"/>
                  <a:pt x="887268" y="1431332"/>
                  <a:pt x="836452" y="1453917"/>
                </a:cubicBezTo>
                <a:cubicBezTo>
                  <a:pt x="827212" y="1479838"/>
                  <a:pt x="818230" y="1504476"/>
                  <a:pt x="806167" y="1539123"/>
                </a:cubicBezTo>
                <a:close/>
                <a:moveTo>
                  <a:pt x="1271724" y="1371020"/>
                </a:moveTo>
                <a:cubicBezTo>
                  <a:pt x="1345382" y="1370507"/>
                  <a:pt x="1414163" y="1371277"/>
                  <a:pt x="1480634" y="1351771"/>
                </a:cubicBezTo>
                <a:cubicBezTo>
                  <a:pt x="1482944" y="1300955"/>
                  <a:pt x="1478838" y="1296592"/>
                  <a:pt x="1433411" y="1296849"/>
                </a:cubicBezTo>
                <a:cubicBezTo>
                  <a:pt x="1408260" y="1296849"/>
                  <a:pt x="1382852" y="1296592"/>
                  <a:pt x="1357701" y="1296592"/>
                </a:cubicBezTo>
                <a:cubicBezTo>
                  <a:pt x="1331266" y="1296592"/>
                  <a:pt x="1305088" y="1296592"/>
                  <a:pt x="1276344" y="1296592"/>
                </a:cubicBezTo>
                <a:cubicBezTo>
                  <a:pt x="1274547" y="1323284"/>
                  <a:pt x="1273264" y="1343815"/>
                  <a:pt x="1271724" y="1371020"/>
                </a:cubicBezTo>
                <a:close/>
                <a:moveTo>
                  <a:pt x="1223731" y="1431588"/>
                </a:moveTo>
                <a:cubicBezTo>
                  <a:pt x="1160853" y="1431588"/>
                  <a:pt x="1105160" y="1431588"/>
                  <a:pt x="1046902" y="1431588"/>
                </a:cubicBezTo>
                <a:cubicBezTo>
                  <a:pt x="1042539" y="1461360"/>
                  <a:pt x="1038946" y="1486767"/>
                  <a:pt x="1034583" y="1517052"/>
                </a:cubicBezTo>
                <a:cubicBezTo>
                  <a:pt x="1097204" y="1509866"/>
                  <a:pt x="1153923" y="1503450"/>
                  <a:pt x="1214492" y="1496520"/>
                </a:cubicBezTo>
                <a:cubicBezTo>
                  <a:pt x="1217572" y="1475218"/>
                  <a:pt x="1220651" y="1453917"/>
                  <a:pt x="1223731" y="1431588"/>
                </a:cubicBezTo>
                <a:close/>
                <a:moveTo>
                  <a:pt x="1927969" y="1421579"/>
                </a:moveTo>
                <a:cubicBezTo>
                  <a:pt x="1912827" y="1359984"/>
                  <a:pt x="1910517" y="1358188"/>
                  <a:pt x="1856878" y="1361524"/>
                </a:cubicBezTo>
                <a:cubicBezTo>
                  <a:pt x="1827364" y="1363321"/>
                  <a:pt x="1797593" y="1364860"/>
                  <a:pt x="1768078" y="1367170"/>
                </a:cubicBezTo>
                <a:cubicBezTo>
                  <a:pt x="1753963" y="1368453"/>
                  <a:pt x="1739847" y="1371533"/>
                  <a:pt x="1721369" y="1374613"/>
                </a:cubicBezTo>
                <a:cubicBezTo>
                  <a:pt x="1727528" y="1396941"/>
                  <a:pt x="1732661" y="1414393"/>
                  <a:pt x="1737794" y="1433128"/>
                </a:cubicBezTo>
                <a:cubicBezTo>
                  <a:pt x="1804266" y="1429279"/>
                  <a:pt x="1865604" y="1425429"/>
                  <a:pt x="1927969" y="1421579"/>
                </a:cubicBezTo>
                <a:close/>
                <a:moveTo>
                  <a:pt x="1240926" y="1301469"/>
                </a:moveTo>
                <a:cubicBezTo>
                  <a:pt x="1178305" y="1300699"/>
                  <a:pt x="1121329" y="1300955"/>
                  <a:pt x="1064610" y="1322257"/>
                </a:cubicBezTo>
                <a:cubicBezTo>
                  <a:pt x="1063070" y="1339196"/>
                  <a:pt x="1061787" y="1354851"/>
                  <a:pt x="1059991" y="1372560"/>
                </a:cubicBezTo>
                <a:cubicBezTo>
                  <a:pt x="1118763" y="1372560"/>
                  <a:pt x="1172915" y="1372560"/>
                  <a:pt x="1228607" y="1372560"/>
                </a:cubicBezTo>
                <a:cubicBezTo>
                  <a:pt x="1232970" y="1348948"/>
                  <a:pt x="1236307" y="1328673"/>
                  <a:pt x="1240926" y="1301469"/>
                </a:cubicBezTo>
                <a:close/>
                <a:moveTo>
                  <a:pt x="789742" y="1453147"/>
                </a:moveTo>
                <a:cubicBezTo>
                  <a:pt x="747908" y="1458023"/>
                  <a:pt x="713261" y="1461873"/>
                  <a:pt x="678614" y="1466493"/>
                </a:cubicBezTo>
                <a:cubicBezTo>
                  <a:pt x="674764" y="1467006"/>
                  <a:pt x="669888" y="1470085"/>
                  <a:pt x="668091" y="1473422"/>
                </a:cubicBezTo>
                <a:cubicBezTo>
                  <a:pt x="655259" y="1496777"/>
                  <a:pt x="636011" y="1517822"/>
                  <a:pt x="635754" y="1550416"/>
                </a:cubicBezTo>
                <a:cubicBezTo>
                  <a:pt x="679641" y="1547079"/>
                  <a:pt x="720191" y="1544000"/>
                  <a:pt x="760997" y="1540920"/>
                </a:cubicBezTo>
                <a:cubicBezTo>
                  <a:pt x="770493" y="1511662"/>
                  <a:pt x="778963" y="1485741"/>
                  <a:pt x="789742" y="1453147"/>
                </a:cubicBezTo>
                <a:close/>
                <a:moveTo>
                  <a:pt x="2081187" y="1341762"/>
                </a:moveTo>
                <a:cubicBezTo>
                  <a:pt x="2035248" y="1347152"/>
                  <a:pt x="1993414" y="1351771"/>
                  <a:pt x="1949271" y="1356904"/>
                </a:cubicBezTo>
                <a:cubicBezTo>
                  <a:pt x="1959537" y="1385136"/>
                  <a:pt x="1961333" y="1415676"/>
                  <a:pt x="1993671" y="1416190"/>
                </a:cubicBezTo>
                <a:cubicBezTo>
                  <a:pt x="2037301" y="1416960"/>
                  <a:pt x="2080674" y="1412597"/>
                  <a:pt x="2133030" y="1409774"/>
                </a:cubicBezTo>
                <a:cubicBezTo>
                  <a:pt x="2112498" y="1382569"/>
                  <a:pt x="2096843" y="1362037"/>
                  <a:pt x="2081187" y="1341762"/>
                </a:cubicBezTo>
                <a:close/>
                <a:moveTo>
                  <a:pt x="1536840" y="1458536"/>
                </a:moveTo>
                <a:cubicBezTo>
                  <a:pt x="1590479" y="1450580"/>
                  <a:pt x="1637702" y="1443394"/>
                  <a:pt x="1689545" y="1435438"/>
                </a:cubicBezTo>
                <a:cubicBezTo>
                  <a:pt x="1684668" y="1415163"/>
                  <a:pt x="1680305" y="1397455"/>
                  <a:pt x="1675429" y="1378206"/>
                </a:cubicBezTo>
                <a:cubicBezTo>
                  <a:pt x="1625126" y="1382569"/>
                  <a:pt x="1578930" y="1386419"/>
                  <a:pt x="1529141" y="1390782"/>
                </a:cubicBezTo>
                <a:cubicBezTo>
                  <a:pt x="1531707" y="1413880"/>
                  <a:pt x="1533760" y="1432358"/>
                  <a:pt x="1536840" y="1458536"/>
                </a:cubicBezTo>
                <a:close/>
                <a:moveTo>
                  <a:pt x="1029450" y="1320717"/>
                </a:moveTo>
                <a:cubicBezTo>
                  <a:pt x="979147" y="1323797"/>
                  <a:pt x="929871" y="1326877"/>
                  <a:pt x="878542" y="1329956"/>
                </a:cubicBezTo>
                <a:cubicBezTo>
                  <a:pt x="872639" y="1348692"/>
                  <a:pt x="867762" y="1364604"/>
                  <a:pt x="862116" y="1382826"/>
                </a:cubicBezTo>
                <a:cubicBezTo>
                  <a:pt x="903950" y="1380516"/>
                  <a:pt x="939880" y="1377179"/>
                  <a:pt x="976067" y="1376923"/>
                </a:cubicBezTo>
                <a:cubicBezTo>
                  <a:pt x="1018671" y="1376666"/>
                  <a:pt x="1022520" y="1374356"/>
                  <a:pt x="1029450" y="1320717"/>
                </a:cubicBezTo>
                <a:close/>
                <a:moveTo>
                  <a:pt x="1663110" y="1291716"/>
                </a:moveTo>
                <a:cubicBezTo>
                  <a:pt x="1613321" y="1303009"/>
                  <a:pt x="1564044" y="1287866"/>
                  <a:pt x="1513742" y="1304548"/>
                </a:cubicBezTo>
                <a:cubicBezTo>
                  <a:pt x="1517078" y="1321487"/>
                  <a:pt x="1519901" y="1335089"/>
                  <a:pt x="1523238" y="1352028"/>
                </a:cubicBezTo>
                <a:cubicBezTo>
                  <a:pt x="1568664" y="1345612"/>
                  <a:pt x="1611011" y="1340736"/>
                  <a:pt x="1652844" y="1333549"/>
                </a:cubicBezTo>
                <a:cubicBezTo>
                  <a:pt x="1674146" y="1329956"/>
                  <a:pt x="1669270" y="1313531"/>
                  <a:pt x="1663110" y="1291716"/>
                </a:cubicBezTo>
                <a:close/>
                <a:moveTo>
                  <a:pt x="814893" y="1387959"/>
                </a:moveTo>
                <a:cubicBezTo>
                  <a:pt x="823106" y="1368710"/>
                  <a:pt x="838505" y="1353568"/>
                  <a:pt x="835938" y="1332010"/>
                </a:cubicBezTo>
                <a:cubicBezTo>
                  <a:pt x="801804" y="1332010"/>
                  <a:pt x="769723" y="1332010"/>
                  <a:pt x="737386" y="1332010"/>
                </a:cubicBezTo>
                <a:cubicBezTo>
                  <a:pt x="727120" y="1353311"/>
                  <a:pt x="718394" y="1371533"/>
                  <a:pt x="706075" y="1397455"/>
                </a:cubicBezTo>
                <a:cubicBezTo>
                  <a:pt x="746369" y="1393861"/>
                  <a:pt x="778193" y="1391038"/>
                  <a:pt x="814893" y="1387959"/>
                </a:cubicBezTo>
                <a:close/>
                <a:moveTo>
                  <a:pt x="425304" y="1731865"/>
                </a:moveTo>
                <a:cubicBezTo>
                  <a:pt x="456101" y="1729042"/>
                  <a:pt x="480226" y="1726989"/>
                  <a:pt x="499218" y="1725449"/>
                </a:cubicBezTo>
                <a:cubicBezTo>
                  <a:pt x="509227" y="1690802"/>
                  <a:pt x="517697" y="1661800"/>
                  <a:pt x="526679" y="1631003"/>
                </a:cubicBezTo>
                <a:cubicBezTo>
                  <a:pt x="510767" y="1629206"/>
                  <a:pt x="497935" y="1627667"/>
                  <a:pt x="482793" y="1625870"/>
                </a:cubicBezTo>
                <a:cubicBezTo>
                  <a:pt x="464314" y="1660261"/>
                  <a:pt x="446092" y="1693368"/>
                  <a:pt x="425304" y="1731865"/>
                </a:cubicBezTo>
                <a:close/>
                <a:moveTo>
                  <a:pt x="1709050" y="1289920"/>
                </a:moveTo>
                <a:cubicBezTo>
                  <a:pt x="1713413" y="1323797"/>
                  <a:pt x="1713669" y="1325593"/>
                  <a:pt x="1734458" y="1323797"/>
                </a:cubicBezTo>
                <a:cubicBezTo>
                  <a:pt x="1775778" y="1319947"/>
                  <a:pt x="1816841" y="1313788"/>
                  <a:pt x="1857905" y="1308142"/>
                </a:cubicBezTo>
                <a:cubicBezTo>
                  <a:pt x="1860985" y="1307628"/>
                  <a:pt x="1863551" y="1302495"/>
                  <a:pt x="1871250" y="1294283"/>
                </a:cubicBezTo>
                <a:cubicBezTo>
                  <a:pt x="1814018" y="1271184"/>
                  <a:pt x="1761662" y="1299159"/>
                  <a:pt x="1709050" y="1289920"/>
                </a:cubicBezTo>
                <a:close/>
                <a:moveTo>
                  <a:pt x="617019" y="1474705"/>
                </a:moveTo>
                <a:cubicBezTo>
                  <a:pt x="598284" y="1462899"/>
                  <a:pt x="584425" y="1462129"/>
                  <a:pt x="574672" y="1478042"/>
                </a:cubicBezTo>
                <a:cubicBezTo>
                  <a:pt x="558247" y="1504989"/>
                  <a:pt x="543105" y="1532451"/>
                  <a:pt x="526423" y="1561708"/>
                </a:cubicBezTo>
                <a:cubicBezTo>
                  <a:pt x="558760" y="1569921"/>
                  <a:pt x="575185" y="1560682"/>
                  <a:pt x="585451" y="1536300"/>
                </a:cubicBezTo>
                <a:cubicBezTo>
                  <a:pt x="593921" y="1516025"/>
                  <a:pt x="605213" y="1497033"/>
                  <a:pt x="617019" y="1474705"/>
                </a:cubicBezTo>
                <a:close/>
                <a:moveTo>
                  <a:pt x="2026522" y="1295822"/>
                </a:moveTo>
                <a:cubicBezTo>
                  <a:pt x="2011636" y="1271184"/>
                  <a:pt x="2011636" y="1271184"/>
                  <a:pt x="1901021" y="1280424"/>
                </a:cubicBezTo>
                <a:cubicBezTo>
                  <a:pt x="1903075" y="1298132"/>
                  <a:pt x="1912827" y="1307115"/>
                  <a:pt x="1930279" y="1305575"/>
                </a:cubicBezTo>
                <a:cubicBezTo>
                  <a:pt x="1961847" y="1303009"/>
                  <a:pt x="1993414" y="1299159"/>
                  <a:pt x="2026522" y="1295822"/>
                </a:cubicBezTo>
                <a:close/>
                <a:moveTo>
                  <a:pt x="690163" y="1335089"/>
                </a:moveTo>
                <a:cubicBezTo>
                  <a:pt x="675534" y="1335859"/>
                  <a:pt x="662959" y="1333036"/>
                  <a:pt x="659879" y="1337143"/>
                </a:cubicBezTo>
                <a:cubicBezTo>
                  <a:pt x="643967" y="1358444"/>
                  <a:pt x="629594" y="1380772"/>
                  <a:pt x="622922" y="1411570"/>
                </a:cubicBezTo>
                <a:cubicBezTo>
                  <a:pt x="671684" y="1405410"/>
                  <a:pt x="668605" y="1364604"/>
                  <a:pt x="690163" y="1335089"/>
                </a:cubicBezTo>
                <a:close/>
                <a:moveTo>
                  <a:pt x="1851232" y="1086912"/>
                </a:moveTo>
                <a:cubicBezTo>
                  <a:pt x="1771415" y="1094612"/>
                  <a:pt x="1691854" y="1098205"/>
                  <a:pt x="1611781" y="1103594"/>
                </a:cubicBezTo>
                <a:cubicBezTo>
                  <a:pt x="1545053" y="1108214"/>
                  <a:pt x="1478068" y="1107957"/>
                  <a:pt x="1411340" y="1110524"/>
                </a:cubicBezTo>
                <a:cubicBezTo>
                  <a:pt x="1332806" y="1113603"/>
                  <a:pt x="1254272" y="1118480"/>
                  <a:pt x="1175482" y="1121303"/>
                </a:cubicBezTo>
                <a:cubicBezTo>
                  <a:pt x="1085142" y="1124383"/>
                  <a:pt x="994546" y="1126436"/>
                  <a:pt x="904206" y="1128489"/>
                </a:cubicBezTo>
                <a:cubicBezTo>
                  <a:pt x="849284" y="1129772"/>
                  <a:pt x="794362" y="1127719"/>
                  <a:pt x="739696" y="1131569"/>
                </a:cubicBezTo>
                <a:cubicBezTo>
                  <a:pt x="691190" y="1134905"/>
                  <a:pt x="671941" y="1119250"/>
                  <a:pt x="632161" y="1096151"/>
                </a:cubicBezTo>
                <a:cubicBezTo>
                  <a:pt x="623178" y="1091019"/>
                  <a:pt x="616505" y="1074593"/>
                  <a:pt x="615992" y="1063301"/>
                </a:cubicBezTo>
                <a:cubicBezTo>
                  <a:pt x="614966" y="1025060"/>
                  <a:pt x="618302" y="1006582"/>
                  <a:pt x="617789" y="968085"/>
                </a:cubicBezTo>
                <a:cubicBezTo>
                  <a:pt x="616762" y="862603"/>
                  <a:pt x="614196" y="756865"/>
                  <a:pt x="613426" y="651383"/>
                </a:cubicBezTo>
                <a:cubicBezTo>
                  <a:pt x="613169" y="626231"/>
                  <a:pt x="616249" y="600823"/>
                  <a:pt x="619585" y="575672"/>
                </a:cubicBezTo>
                <a:cubicBezTo>
                  <a:pt x="631648" y="487386"/>
                  <a:pt x="645507" y="399356"/>
                  <a:pt x="656799" y="311069"/>
                </a:cubicBezTo>
                <a:cubicBezTo>
                  <a:pt x="661675" y="272572"/>
                  <a:pt x="665012" y="258200"/>
                  <a:pt x="696066" y="250244"/>
                </a:cubicBezTo>
                <a:cubicBezTo>
                  <a:pt x="777936" y="229456"/>
                  <a:pt x="859293" y="207128"/>
                  <a:pt x="944756" y="204048"/>
                </a:cubicBezTo>
                <a:cubicBezTo>
                  <a:pt x="1014051" y="201481"/>
                  <a:pt x="1083089" y="190959"/>
                  <a:pt x="1152383" y="185826"/>
                </a:cubicBezTo>
                <a:cubicBezTo>
                  <a:pt x="1214492" y="181206"/>
                  <a:pt x="1276857" y="180436"/>
                  <a:pt x="1338965" y="176330"/>
                </a:cubicBezTo>
                <a:cubicBezTo>
                  <a:pt x="1381569" y="173507"/>
                  <a:pt x="1424172" y="167347"/>
                  <a:pt x="1466776" y="164524"/>
                </a:cubicBezTo>
                <a:cubicBezTo>
                  <a:pt x="1541973" y="159905"/>
                  <a:pt x="1617427" y="155798"/>
                  <a:pt x="1692881" y="152975"/>
                </a:cubicBezTo>
                <a:cubicBezTo>
                  <a:pt x="1741900" y="151179"/>
                  <a:pt x="1791177" y="148869"/>
                  <a:pt x="1839939" y="152205"/>
                </a:cubicBezTo>
                <a:cubicBezTo>
                  <a:pt x="1894605" y="155798"/>
                  <a:pt x="1949271" y="163241"/>
                  <a:pt x="2003423" y="172737"/>
                </a:cubicBezTo>
                <a:cubicBezTo>
                  <a:pt x="2046283" y="180180"/>
                  <a:pt x="2050133" y="209694"/>
                  <a:pt x="2053726" y="252297"/>
                </a:cubicBezTo>
                <a:cubicBezTo>
                  <a:pt x="2057832" y="301060"/>
                  <a:pt x="2058089" y="350593"/>
                  <a:pt x="2054753" y="399356"/>
                </a:cubicBezTo>
                <a:cubicBezTo>
                  <a:pt x="2048850" y="485333"/>
                  <a:pt x="2037044" y="571052"/>
                  <a:pt x="2031398" y="657029"/>
                </a:cubicBezTo>
                <a:cubicBezTo>
                  <a:pt x="2027035" y="720677"/>
                  <a:pt x="2032168" y="785096"/>
                  <a:pt x="2026265" y="848744"/>
                </a:cubicBezTo>
                <a:cubicBezTo>
                  <a:pt x="2022159" y="892374"/>
                  <a:pt x="2016256" y="932154"/>
                  <a:pt x="2009840" y="980404"/>
                </a:cubicBezTo>
                <a:cubicBezTo>
                  <a:pt x="2007016" y="986050"/>
                  <a:pt x="2012149" y="995033"/>
                  <a:pt x="2011636" y="1002219"/>
                </a:cubicBezTo>
                <a:cubicBezTo>
                  <a:pt x="2009840" y="1023777"/>
                  <a:pt x="2014716" y="1033016"/>
                  <a:pt x="2002653" y="1045335"/>
                </a:cubicBezTo>
                <a:cubicBezTo>
                  <a:pt x="1981865" y="1064584"/>
                  <a:pt x="1989821" y="1063557"/>
                  <a:pt x="1938492" y="1073053"/>
                </a:cubicBezTo>
                <a:cubicBezTo>
                  <a:pt x="1907437" y="1083832"/>
                  <a:pt x="1916164" y="1081779"/>
                  <a:pt x="1883569" y="1086655"/>
                </a:cubicBezTo>
                <a:cubicBezTo>
                  <a:pt x="1883056" y="1084346"/>
                  <a:pt x="1851489" y="1089479"/>
                  <a:pt x="1851232" y="1086912"/>
                </a:cubicBezTo>
                <a:close/>
                <a:moveTo>
                  <a:pt x="2016256" y="223296"/>
                </a:moveTo>
                <a:cubicBezTo>
                  <a:pt x="1944395" y="214827"/>
                  <a:pt x="1881516" y="203278"/>
                  <a:pt x="1818125" y="200968"/>
                </a:cubicBezTo>
                <a:cubicBezTo>
                  <a:pt x="1712899" y="197375"/>
                  <a:pt x="1607161" y="198915"/>
                  <a:pt x="1501936" y="200198"/>
                </a:cubicBezTo>
                <a:cubicBezTo>
                  <a:pt x="1453173" y="200711"/>
                  <a:pt x="1404410" y="204818"/>
                  <a:pt x="1355647" y="209437"/>
                </a:cubicBezTo>
                <a:cubicBezTo>
                  <a:pt x="1244776" y="219960"/>
                  <a:pt x="1134418" y="233562"/>
                  <a:pt x="1023547" y="242288"/>
                </a:cubicBezTo>
                <a:cubicBezTo>
                  <a:pt x="924225" y="250244"/>
                  <a:pt x="825416" y="260253"/>
                  <a:pt x="728660" y="286431"/>
                </a:cubicBezTo>
                <a:cubicBezTo>
                  <a:pt x="685287" y="298237"/>
                  <a:pt x="682207" y="334168"/>
                  <a:pt x="678101" y="380877"/>
                </a:cubicBezTo>
                <a:cubicBezTo>
                  <a:pt x="674508" y="422197"/>
                  <a:pt x="672198" y="463774"/>
                  <a:pt x="670145" y="505094"/>
                </a:cubicBezTo>
                <a:cubicBezTo>
                  <a:pt x="666038" y="588248"/>
                  <a:pt x="662445" y="671401"/>
                  <a:pt x="659365" y="754555"/>
                </a:cubicBezTo>
                <a:cubicBezTo>
                  <a:pt x="656029" y="842071"/>
                  <a:pt x="652949" y="929588"/>
                  <a:pt x="650383" y="1017104"/>
                </a:cubicBezTo>
                <a:cubicBezTo>
                  <a:pt x="649613" y="1043539"/>
                  <a:pt x="647560" y="1070743"/>
                  <a:pt x="667065" y="1092815"/>
                </a:cubicBezTo>
                <a:cubicBezTo>
                  <a:pt x="723270" y="1090762"/>
                  <a:pt x="777936" y="1087939"/>
                  <a:pt x="832602" y="1087169"/>
                </a:cubicBezTo>
                <a:cubicBezTo>
                  <a:pt x="913959" y="1085886"/>
                  <a:pt x="996086" y="1093328"/>
                  <a:pt x="1076673" y="1084346"/>
                </a:cubicBezTo>
                <a:cubicBezTo>
                  <a:pt x="1192164" y="1071257"/>
                  <a:pt x="1307141" y="1066380"/>
                  <a:pt x="1422889" y="1069460"/>
                </a:cubicBezTo>
                <a:cubicBezTo>
                  <a:pt x="1442137" y="1069973"/>
                  <a:pt x="1461386" y="1068177"/>
                  <a:pt x="1480634" y="1067664"/>
                </a:cubicBezTo>
                <a:cubicBezTo>
                  <a:pt x="1523494" y="1066637"/>
                  <a:pt x="1566611" y="1067407"/>
                  <a:pt x="1609214" y="1064327"/>
                </a:cubicBezTo>
                <a:cubicBezTo>
                  <a:pt x="1656437" y="1060991"/>
                  <a:pt x="1703404" y="1054575"/>
                  <a:pt x="1750627" y="1049185"/>
                </a:cubicBezTo>
                <a:cubicBezTo>
                  <a:pt x="1821204" y="1041229"/>
                  <a:pt x="1891526" y="1033273"/>
                  <a:pt x="1966466" y="1024804"/>
                </a:cubicBezTo>
                <a:cubicBezTo>
                  <a:pt x="1968519" y="984767"/>
                  <a:pt x="1965183" y="945500"/>
                  <a:pt x="1973909" y="909056"/>
                </a:cubicBezTo>
                <a:cubicBezTo>
                  <a:pt x="1988794" y="846948"/>
                  <a:pt x="1980325" y="784582"/>
                  <a:pt x="1985971" y="722731"/>
                </a:cubicBezTo>
                <a:cubicBezTo>
                  <a:pt x="1995467" y="619302"/>
                  <a:pt x="2000600" y="515360"/>
                  <a:pt x="2007273" y="411675"/>
                </a:cubicBezTo>
                <a:cubicBezTo>
                  <a:pt x="2010353" y="363169"/>
                  <a:pt x="2012919" y="280272"/>
                  <a:pt x="2016256" y="223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8945115">
            <a:off x="1803265" y="4120618"/>
            <a:ext cx="339279" cy="454807"/>
          </a:xfrm>
          <a:custGeom>
            <a:rect b="b" l="l" r="r" t="t"/>
            <a:pathLst>
              <a:path extrusionOk="0" h="909750" w="676926">
                <a:moveTo>
                  <a:pt x="447471" y="814962"/>
                </a:moveTo>
                <a:cubicBezTo>
                  <a:pt x="441840" y="819182"/>
                  <a:pt x="436491" y="821995"/>
                  <a:pt x="432549" y="826215"/>
                </a:cubicBezTo>
                <a:cubicBezTo>
                  <a:pt x="415657" y="844219"/>
                  <a:pt x="406366" y="846188"/>
                  <a:pt x="389192" y="831278"/>
                </a:cubicBezTo>
                <a:cubicBezTo>
                  <a:pt x="372581" y="816650"/>
                  <a:pt x="358222" y="800052"/>
                  <a:pt x="351747" y="777829"/>
                </a:cubicBezTo>
                <a:cubicBezTo>
                  <a:pt x="337952" y="730850"/>
                  <a:pt x="325001" y="683589"/>
                  <a:pt x="310079" y="637173"/>
                </a:cubicBezTo>
                <a:cubicBezTo>
                  <a:pt x="303604" y="616355"/>
                  <a:pt x="293468" y="596664"/>
                  <a:pt x="284459" y="575003"/>
                </a:cubicBezTo>
                <a:cubicBezTo>
                  <a:pt x="261654" y="590756"/>
                  <a:pt x="250392" y="615512"/>
                  <a:pt x="235752" y="636891"/>
                </a:cubicBezTo>
                <a:cubicBezTo>
                  <a:pt x="205346" y="681339"/>
                  <a:pt x="175784" y="726349"/>
                  <a:pt x="147349" y="771921"/>
                </a:cubicBezTo>
                <a:cubicBezTo>
                  <a:pt x="129612" y="800615"/>
                  <a:pt x="114690" y="830997"/>
                  <a:pt x="98079" y="860535"/>
                </a:cubicBezTo>
                <a:cubicBezTo>
                  <a:pt x="91604" y="871787"/>
                  <a:pt x="84565" y="882758"/>
                  <a:pt x="76401" y="892886"/>
                </a:cubicBezTo>
                <a:cubicBezTo>
                  <a:pt x="59790" y="913421"/>
                  <a:pt x="59508" y="913140"/>
                  <a:pt x="37266" y="903013"/>
                </a:cubicBezTo>
                <a:cubicBezTo>
                  <a:pt x="21500" y="895980"/>
                  <a:pt x="14462" y="882758"/>
                  <a:pt x="19248" y="864192"/>
                </a:cubicBezTo>
                <a:cubicBezTo>
                  <a:pt x="23189" y="849001"/>
                  <a:pt x="28820" y="833529"/>
                  <a:pt x="36703" y="820026"/>
                </a:cubicBezTo>
                <a:cubicBezTo>
                  <a:pt x="49936" y="797802"/>
                  <a:pt x="66265" y="777547"/>
                  <a:pt x="79779" y="755605"/>
                </a:cubicBezTo>
                <a:cubicBezTo>
                  <a:pt x="101458" y="720441"/>
                  <a:pt x="120602" y="683870"/>
                  <a:pt x="142844" y="648988"/>
                </a:cubicBezTo>
                <a:cubicBezTo>
                  <a:pt x="157484" y="625920"/>
                  <a:pt x="171843" y="602852"/>
                  <a:pt x="191269" y="582879"/>
                </a:cubicBezTo>
                <a:cubicBezTo>
                  <a:pt x="201123" y="573033"/>
                  <a:pt x="205346" y="557561"/>
                  <a:pt x="214074" y="540964"/>
                </a:cubicBezTo>
                <a:cubicBezTo>
                  <a:pt x="204501" y="540964"/>
                  <a:pt x="196900" y="538995"/>
                  <a:pt x="190987" y="541245"/>
                </a:cubicBezTo>
                <a:cubicBezTo>
                  <a:pt x="150446" y="557561"/>
                  <a:pt x="107933" y="562906"/>
                  <a:pt x="65139" y="564313"/>
                </a:cubicBezTo>
                <a:cubicBezTo>
                  <a:pt x="48246" y="564875"/>
                  <a:pt x="30228" y="557561"/>
                  <a:pt x="13899" y="550528"/>
                </a:cubicBezTo>
                <a:cubicBezTo>
                  <a:pt x="1229" y="545183"/>
                  <a:pt x="-6372" y="534212"/>
                  <a:pt x="7142" y="515927"/>
                </a:cubicBezTo>
                <a:cubicBezTo>
                  <a:pt x="86536" y="509457"/>
                  <a:pt x="167057" y="483576"/>
                  <a:pt x="247859" y="461634"/>
                </a:cubicBezTo>
                <a:cubicBezTo>
                  <a:pt x="227025" y="383991"/>
                  <a:pt x="205346" y="309162"/>
                  <a:pt x="187609" y="233771"/>
                </a:cubicBezTo>
                <a:cubicBezTo>
                  <a:pt x="169872" y="157816"/>
                  <a:pt x="155795" y="81581"/>
                  <a:pt x="138902" y="0"/>
                </a:cubicBezTo>
                <a:cubicBezTo>
                  <a:pt x="159736" y="3938"/>
                  <a:pt x="175784" y="6751"/>
                  <a:pt x="190424" y="9565"/>
                </a:cubicBezTo>
                <a:cubicBezTo>
                  <a:pt x="205628" y="61326"/>
                  <a:pt x="220831" y="111118"/>
                  <a:pt x="234626" y="161192"/>
                </a:cubicBezTo>
                <a:cubicBezTo>
                  <a:pt x="242791" y="191011"/>
                  <a:pt x="248703" y="221393"/>
                  <a:pt x="256023" y="251775"/>
                </a:cubicBezTo>
                <a:cubicBezTo>
                  <a:pt x="259402" y="265278"/>
                  <a:pt x="263062" y="279062"/>
                  <a:pt x="267003" y="292565"/>
                </a:cubicBezTo>
                <a:cubicBezTo>
                  <a:pt x="277139" y="326885"/>
                  <a:pt x="286993" y="361486"/>
                  <a:pt x="297691" y="395807"/>
                </a:cubicBezTo>
                <a:cubicBezTo>
                  <a:pt x="303604" y="414654"/>
                  <a:pt x="311205" y="416342"/>
                  <a:pt x="324156" y="402277"/>
                </a:cubicBezTo>
                <a:cubicBezTo>
                  <a:pt x="328098" y="398057"/>
                  <a:pt x="330632" y="392149"/>
                  <a:pt x="334010" y="387367"/>
                </a:cubicBezTo>
                <a:cubicBezTo>
                  <a:pt x="341612" y="377240"/>
                  <a:pt x="349213" y="366831"/>
                  <a:pt x="356815" y="356985"/>
                </a:cubicBezTo>
                <a:cubicBezTo>
                  <a:pt x="360475" y="352484"/>
                  <a:pt x="366669" y="348546"/>
                  <a:pt x="367795" y="343482"/>
                </a:cubicBezTo>
                <a:cubicBezTo>
                  <a:pt x="370892" y="329417"/>
                  <a:pt x="380183" y="321821"/>
                  <a:pt x="390881" y="313382"/>
                </a:cubicBezTo>
                <a:cubicBezTo>
                  <a:pt x="399609" y="306631"/>
                  <a:pt x="404677" y="294815"/>
                  <a:pt x="411997" y="285813"/>
                </a:cubicBezTo>
                <a:cubicBezTo>
                  <a:pt x="430578" y="263308"/>
                  <a:pt x="450568" y="241647"/>
                  <a:pt x="468586" y="218861"/>
                </a:cubicBezTo>
                <a:cubicBezTo>
                  <a:pt x="480129" y="203951"/>
                  <a:pt x="486042" y="183416"/>
                  <a:pt x="499837" y="171882"/>
                </a:cubicBezTo>
                <a:cubicBezTo>
                  <a:pt x="528273" y="148533"/>
                  <a:pt x="537845" y="109712"/>
                  <a:pt x="571067" y="91145"/>
                </a:cubicBezTo>
                <a:cubicBezTo>
                  <a:pt x="572475" y="90301"/>
                  <a:pt x="573038" y="88332"/>
                  <a:pt x="574164" y="86926"/>
                </a:cubicBezTo>
                <a:cubicBezTo>
                  <a:pt x="584863" y="69765"/>
                  <a:pt x="595561" y="52324"/>
                  <a:pt x="606260" y="35164"/>
                </a:cubicBezTo>
                <a:cubicBezTo>
                  <a:pt x="630472" y="39665"/>
                  <a:pt x="651025" y="43322"/>
                  <a:pt x="676926" y="48104"/>
                </a:cubicBezTo>
                <a:cubicBezTo>
                  <a:pt x="585989" y="173570"/>
                  <a:pt x="493080" y="292002"/>
                  <a:pt x="397920" y="413811"/>
                </a:cubicBezTo>
                <a:cubicBezTo>
                  <a:pt x="431986" y="418874"/>
                  <a:pt x="459295" y="411841"/>
                  <a:pt x="486042" y="405934"/>
                </a:cubicBezTo>
                <a:cubicBezTo>
                  <a:pt x="516730" y="399182"/>
                  <a:pt x="547136" y="392993"/>
                  <a:pt x="578106" y="387086"/>
                </a:cubicBezTo>
                <a:cubicBezTo>
                  <a:pt x="580076" y="386805"/>
                  <a:pt x="582892" y="385117"/>
                  <a:pt x="583736" y="385679"/>
                </a:cubicBezTo>
                <a:cubicBezTo>
                  <a:pt x="606541" y="403121"/>
                  <a:pt x="634132" y="392431"/>
                  <a:pt x="658908" y="398057"/>
                </a:cubicBezTo>
                <a:cubicBezTo>
                  <a:pt x="659471" y="401995"/>
                  <a:pt x="661160" y="407059"/>
                  <a:pt x="660034" y="407622"/>
                </a:cubicBezTo>
                <a:cubicBezTo>
                  <a:pt x="643141" y="417468"/>
                  <a:pt x="636103" y="438847"/>
                  <a:pt x="613861" y="443348"/>
                </a:cubicBezTo>
                <a:cubicBezTo>
                  <a:pt x="559524" y="454601"/>
                  <a:pt x="505468" y="468104"/>
                  <a:pt x="451412" y="480763"/>
                </a:cubicBezTo>
                <a:cubicBezTo>
                  <a:pt x="445500" y="482169"/>
                  <a:pt x="439588" y="484420"/>
                  <a:pt x="433675" y="484139"/>
                </a:cubicBezTo>
                <a:cubicBezTo>
                  <a:pt x="401017" y="481888"/>
                  <a:pt x="373426" y="495391"/>
                  <a:pt x="343582" y="511426"/>
                </a:cubicBezTo>
                <a:cubicBezTo>
                  <a:pt x="370329" y="614386"/>
                  <a:pt x="417064" y="711439"/>
                  <a:pt x="447471" y="814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 rot="1470904">
            <a:off x="2264336" y="2907409"/>
            <a:ext cx="571092" cy="816967"/>
          </a:xfrm>
          <a:custGeom>
            <a:rect b="b" l="l" r="r" t="t"/>
            <a:pathLst>
              <a:path extrusionOk="0" h="1633669" w="1141999">
                <a:moveTo>
                  <a:pt x="638349" y="2118"/>
                </a:moveTo>
                <a:cubicBezTo>
                  <a:pt x="665899" y="2118"/>
                  <a:pt x="693449" y="1271"/>
                  <a:pt x="720999" y="2118"/>
                </a:cubicBezTo>
                <a:cubicBezTo>
                  <a:pt x="791357" y="5082"/>
                  <a:pt x="845609" y="35577"/>
                  <a:pt x="895199" y="73271"/>
                </a:cubicBezTo>
                <a:cubicBezTo>
                  <a:pt x="1082114" y="213883"/>
                  <a:pt x="1156287" y="389648"/>
                  <a:pt x="1139757" y="594637"/>
                </a:cubicBezTo>
                <a:cubicBezTo>
                  <a:pt x="1132552" y="682307"/>
                  <a:pt x="1110936" y="767860"/>
                  <a:pt x="1082538" y="852143"/>
                </a:cubicBezTo>
                <a:cubicBezTo>
                  <a:pt x="1063889" y="907202"/>
                  <a:pt x="1037610" y="960143"/>
                  <a:pt x="1013028" y="1013508"/>
                </a:cubicBezTo>
                <a:cubicBezTo>
                  <a:pt x="983782" y="1076614"/>
                  <a:pt x="956232" y="1140991"/>
                  <a:pt x="920630" y="1201556"/>
                </a:cubicBezTo>
                <a:cubicBezTo>
                  <a:pt x="856205" y="1311673"/>
                  <a:pt x="781609" y="1417556"/>
                  <a:pt x="684972" y="1511156"/>
                </a:cubicBezTo>
                <a:cubicBezTo>
                  <a:pt x="643436" y="1550968"/>
                  <a:pt x="594693" y="1586121"/>
                  <a:pt x="547647" y="1621698"/>
                </a:cubicBezTo>
                <a:cubicBezTo>
                  <a:pt x="521368" y="1642027"/>
                  <a:pt x="464149" y="1636521"/>
                  <a:pt x="440838" y="1604756"/>
                </a:cubicBezTo>
                <a:cubicBezTo>
                  <a:pt x="391672" y="1537415"/>
                  <a:pt x="314109" y="1487862"/>
                  <a:pt x="274691" y="1414168"/>
                </a:cubicBezTo>
                <a:cubicBezTo>
                  <a:pt x="245446" y="1359532"/>
                  <a:pt x="198399" y="1311250"/>
                  <a:pt x="168730" y="1256615"/>
                </a:cubicBezTo>
                <a:cubicBezTo>
                  <a:pt x="111935" y="1152426"/>
                  <a:pt x="58531" y="1046967"/>
                  <a:pt x="36491" y="932614"/>
                </a:cubicBezTo>
                <a:cubicBezTo>
                  <a:pt x="22928" y="861461"/>
                  <a:pt x="888" y="791155"/>
                  <a:pt x="40" y="718731"/>
                </a:cubicBezTo>
                <a:cubicBezTo>
                  <a:pt x="-384" y="657319"/>
                  <a:pt x="2583" y="595484"/>
                  <a:pt x="7246" y="534072"/>
                </a:cubicBezTo>
                <a:cubicBezTo>
                  <a:pt x="10636" y="492142"/>
                  <a:pt x="14451" y="449789"/>
                  <a:pt x="27166" y="409130"/>
                </a:cubicBezTo>
                <a:cubicBezTo>
                  <a:pt x="43696" y="357036"/>
                  <a:pt x="68703" y="306636"/>
                  <a:pt x="90743" y="255812"/>
                </a:cubicBezTo>
                <a:cubicBezTo>
                  <a:pt x="93286" y="250306"/>
                  <a:pt x="96253" y="244377"/>
                  <a:pt x="100915" y="239718"/>
                </a:cubicBezTo>
                <a:cubicBezTo>
                  <a:pt x="208995" y="134259"/>
                  <a:pt x="333605" y="49130"/>
                  <a:pt x="503143" y="18635"/>
                </a:cubicBezTo>
                <a:cubicBezTo>
                  <a:pt x="547647" y="10588"/>
                  <a:pt x="593422" y="6353"/>
                  <a:pt x="638349" y="0"/>
                </a:cubicBezTo>
                <a:cubicBezTo>
                  <a:pt x="637926" y="847"/>
                  <a:pt x="638349" y="1694"/>
                  <a:pt x="638349" y="2118"/>
                </a:cubicBezTo>
                <a:close/>
                <a:moveTo>
                  <a:pt x="491699" y="1583156"/>
                </a:moveTo>
                <a:cubicBezTo>
                  <a:pt x="544256" y="1534874"/>
                  <a:pt x="594270" y="1494638"/>
                  <a:pt x="636230" y="1448897"/>
                </a:cubicBezTo>
                <a:cubicBezTo>
                  <a:pt x="692178" y="1387909"/>
                  <a:pt x="746430" y="1324803"/>
                  <a:pt x="793476" y="1258732"/>
                </a:cubicBezTo>
                <a:cubicBezTo>
                  <a:pt x="840523" y="1192661"/>
                  <a:pt x="881636" y="1123202"/>
                  <a:pt x="917663" y="1052896"/>
                </a:cubicBezTo>
                <a:cubicBezTo>
                  <a:pt x="954961" y="979626"/>
                  <a:pt x="983782" y="903390"/>
                  <a:pt x="1015571" y="828002"/>
                </a:cubicBezTo>
                <a:cubicBezTo>
                  <a:pt x="1072366" y="693319"/>
                  <a:pt x="1096525" y="555248"/>
                  <a:pt x="1065584" y="414213"/>
                </a:cubicBezTo>
                <a:cubicBezTo>
                  <a:pt x="1049902" y="343060"/>
                  <a:pt x="1024895" y="272754"/>
                  <a:pt x="963014" y="216848"/>
                </a:cubicBezTo>
                <a:cubicBezTo>
                  <a:pt x="923596" y="180847"/>
                  <a:pt x="882907" y="145694"/>
                  <a:pt x="842642" y="110541"/>
                </a:cubicBezTo>
                <a:cubicBezTo>
                  <a:pt x="816364" y="87671"/>
                  <a:pt x="782456" y="77506"/>
                  <a:pt x="745582" y="71153"/>
                </a:cubicBezTo>
                <a:cubicBezTo>
                  <a:pt x="670562" y="58447"/>
                  <a:pt x="598084" y="72847"/>
                  <a:pt x="528998" y="91483"/>
                </a:cubicBezTo>
                <a:cubicBezTo>
                  <a:pt x="468388" y="107153"/>
                  <a:pt x="411169" y="132989"/>
                  <a:pt x="356069" y="159247"/>
                </a:cubicBezTo>
                <a:cubicBezTo>
                  <a:pt x="251380" y="208800"/>
                  <a:pt x="172121" y="276989"/>
                  <a:pt x="136942" y="374824"/>
                </a:cubicBezTo>
                <a:cubicBezTo>
                  <a:pt x="108544" y="454448"/>
                  <a:pt x="86504" y="535342"/>
                  <a:pt x="82690" y="618354"/>
                </a:cubicBezTo>
                <a:cubicBezTo>
                  <a:pt x="79723" y="679766"/>
                  <a:pt x="77180" y="742872"/>
                  <a:pt x="88200" y="803437"/>
                </a:cubicBezTo>
                <a:cubicBezTo>
                  <a:pt x="109816" y="924567"/>
                  <a:pt x="162372" y="1039767"/>
                  <a:pt x="214505" y="1153697"/>
                </a:cubicBezTo>
                <a:cubicBezTo>
                  <a:pt x="261976" y="1257885"/>
                  <a:pt x="321314" y="1357838"/>
                  <a:pt x="395911" y="1451862"/>
                </a:cubicBezTo>
                <a:cubicBezTo>
                  <a:pt x="427699" y="1491674"/>
                  <a:pt x="456096" y="1533603"/>
                  <a:pt x="491699" y="1583156"/>
                </a:cubicBezTo>
                <a:close/>
                <a:moveTo>
                  <a:pt x="934193" y="599719"/>
                </a:moveTo>
                <a:cubicBezTo>
                  <a:pt x="932497" y="636566"/>
                  <a:pt x="921053" y="670025"/>
                  <a:pt x="904947" y="704754"/>
                </a:cubicBezTo>
                <a:cubicBezTo>
                  <a:pt x="876126" y="766166"/>
                  <a:pt x="830775" y="814872"/>
                  <a:pt x="763807" y="849602"/>
                </a:cubicBezTo>
                <a:cubicBezTo>
                  <a:pt x="679462" y="893649"/>
                  <a:pt x="592574" y="920331"/>
                  <a:pt x="488309" y="895767"/>
                </a:cubicBezTo>
                <a:cubicBezTo>
                  <a:pt x="333182" y="859343"/>
                  <a:pt x="243751" y="772096"/>
                  <a:pt x="212810" y="650119"/>
                </a:cubicBezTo>
                <a:cubicBezTo>
                  <a:pt x="183141" y="532378"/>
                  <a:pt x="212810" y="419295"/>
                  <a:pt x="317923" y="326965"/>
                </a:cubicBezTo>
                <a:cubicBezTo>
                  <a:pt x="362003" y="288001"/>
                  <a:pt x="420070" y="270636"/>
                  <a:pt x="480256" y="268095"/>
                </a:cubicBezTo>
                <a:cubicBezTo>
                  <a:pt x="570110" y="264706"/>
                  <a:pt x="659118" y="272330"/>
                  <a:pt x="741767" y="309177"/>
                </a:cubicBezTo>
                <a:cubicBezTo>
                  <a:pt x="838828" y="352801"/>
                  <a:pt x="894775" y="419719"/>
                  <a:pt x="919358" y="505695"/>
                </a:cubicBezTo>
                <a:cubicBezTo>
                  <a:pt x="928259" y="536189"/>
                  <a:pt x="929530" y="568378"/>
                  <a:pt x="934193" y="599719"/>
                </a:cubicBezTo>
                <a:close/>
                <a:moveTo>
                  <a:pt x="538322" y="351107"/>
                </a:moveTo>
                <a:cubicBezTo>
                  <a:pt x="501024" y="347718"/>
                  <a:pt x="457792" y="352801"/>
                  <a:pt x="420070" y="374824"/>
                </a:cubicBezTo>
                <a:cubicBezTo>
                  <a:pt x="370480" y="403624"/>
                  <a:pt x="336996" y="442589"/>
                  <a:pt x="319195" y="490025"/>
                </a:cubicBezTo>
                <a:cubicBezTo>
                  <a:pt x="298003" y="547201"/>
                  <a:pt x="295036" y="603531"/>
                  <a:pt x="306903" y="663672"/>
                </a:cubicBezTo>
                <a:cubicBezTo>
                  <a:pt x="322586" y="741602"/>
                  <a:pt x="395487" y="773366"/>
                  <a:pt x="459063" y="814872"/>
                </a:cubicBezTo>
                <a:cubicBezTo>
                  <a:pt x="540018" y="816566"/>
                  <a:pt x="620124" y="848755"/>
                  <a:pt x="701502" y="798355"/>
                </a:cubicBezTo>
                <a:cubicBezTo>
                  <a:pt x="781185" y="748802"/>
                  <a:pt x="835861" y="692472"/>
                  <a:pt x="841795" y="611154"/>
                </a:cubicBezTo>
                <a:cubicBezTo>
                  <a:pt x="844761" y="572613"/>
                  <a:pt x="837980" y="532801"/>
                  <a:pt x="826960" y="495107"/>
                </a:cubicBezTo>
                <a:cubicBezTo>
                  <a:pt x="815940" y="456989"/>
                  <a:pt x="790509" y="423954"/>
                  <a:pt x="749397" y="399813"/>
                </a:cubicBezTo>
                <a:cubicBezTo>
                  <a:pt x="687939" y="362118"/>
                  <a:pt x="618429" y="354495"/>
                  <a:pt x="538322" y="351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-361440">
            <a:off x="2518252" y="3606935"/>
            <a:ext cx="1995479" cy="1549252"/>
          </a:xfrm>
          <a:custGeom>
            <a:rect b="b" l="l" r="r" t="t"/>
            <a:pathLst>
              <a:path extrusionOk="0" h="3096879" w="3988864">
                <a:moveTo>
                  <a:pt x="3300660" y="542432"/>
                </a:moveTo>
                <a:cubicBezTo>
                  <a:pt x="3289512" y="690433"/>
                  <a:pt x="3276442" y="839202"/>
                  <a:pt x="3267984" y="988355"/>
                </a:cubicBezTo>
                <a:cubicBezTo>
                  <a:pt x="3263756" y="1066007"/>
                  <a:pt x="3263371" y="1144813"/>
                  <a:pt x="3268369" y="1222465"/>
                </a:cubicBezTo>
                <a:cubicBezTo>
                  <a:pt x="3275673" y="1336637"/>
                  <a:pt x="3261449" y="1448886"/>
                  <a:pt x="3244535" y="1561136"/>
                </a:cubicBezTo>
                <a:cubicBezTo>
                  <a:pt x="3236847" y="1611494"/>
                  <a:pt x="3247610" y="1645323"/>
                  <a:pt x="3281055" y="1686071"/>
                </a:cubicBezTo>
                <a:cubicBezTo>
                  <a:pt x="3392920" y="1821770"/>
                  <a:pt x="3498250" y="1962851"/>
                  <a:pt x="3603580" y="2103547"/>
                </a:cubicBezTo>
                <a:cubicBezTo>
                  <a:pt x="3678157" y="2203496"/>
                  <a:pt x="3749658" y="2306135"/>
                  <a:pt x="3820775" y="2408774"/>
                </a:cubicBezTo>
                <a:cubicBezTo>
                  <a:pt x="3871518" y="2481813"/>
                  <a:pt x="3920723" y="2556006"/>
                  <a:pt x="3969160" y="2630967"/>
                </a:cubicBezTo>
                <a:cubicBezTo>
                  <a:pt x="3999144" y="2677097"/>
                  <a:pt x="3995300" y="2690551"/>
                  <a:pt x="3954936" y="2728224"/>
                </a:cubicBezTo>
                <a:cubicBezTo>
                  <a:pt x="3925721" y="2755517"/>
                  <a:pt x="3890355" y="2765897"/>
                  <a:pt x="3851528" y="2769741"/>
                </a:cubicBezTo>
                <a:cubicBezTo>
                  <a:pt x="3683154" y="2787424"/>
                  <a:pt x="3514780" y="2804723"/>
                  <a:pt x="3346405" y="2824712"/>
                </a:cubicBezTo>
                <a:cubicBezTo>
                  <a:pt x="3302198" y="2829710"/>
                  <a:pt x="3258758" y="2840474"/>
                  <a:pt x="3215704" y="2852006"/>
                </a:cubicBezTo>
                <a:cubicBezTo>
                  <a:pt x="3109220" y="2880453"/>
                  <a:pt x="3000815" y="2888141"/>
                  <a:pt x="2891641" y="2890448"/>
                </a:cubicBezTo>
                <a:cubicBezTo>
                  <a:pt x="2774009" y="2892754"/>
                  <a:pt x="2659069" y="2916972"/>
                  <a:pt x="2543359" y="2936578"/>
                </a:cubicBezTo>
                <a:cubicBezTo>
                  <a:pt x="2396897" y="2961565"/>
                  <a:pt x="2252741" y="3003466"/>
                  <a:pt x="2101665" y="2999238"/>
                </a:cubicBezTo>
                <a:cubicBezTo>
                  <a:pt x="2066683" y="2998084"/>
                  <a:pt x="2031317" y="3003851"/>
                  <a:pt x="1996335" y="3006541"/>
                </a:cubicBezTo>
                <a:cubicBezTo>
                  <a:pt x="1870246" y="3015767"/>
                  <a:pt x="1744158" y="3026916"/>
                  <a:pt x="1617685" y="3033450"/>
                </a:cubicBezTo>
                <a:cubicBezTo>
                  <a:pt x="1428552" y="3043061"/>
                  <a:pt x="1239035" y="3049212"/>
                  <a:pt x="1049902" y="3056900"/>
                </a:cubicBezTo>
                <a:cubicBezTo>
                  <a:pt x="1005309" y="3058822"/>
                  <a:pt x="961102" y="3058438"/>
                  <a:pt x="916509" y="3061513"/>
                </a:cubicBezTo>
                <a:cubicBezTo>
                  <a:pt x="765434" y="3071892"/>
                  <a:pt x="614742" y="3086116"/>
                  <a:pt x="463667" y="3093035"/>
                </a:cubicBezTo>
                <a:cubicBezTo>
                  <a:pt x="348342" y="3098417"/>
                  <a:pt x="232633" y="3097648"/>
                  <a:pt x="117308" y="3093804"/>
                </a:cubicBezTo>
                <a:cubicBezTo>
                  <a:pt x="20050" y="3090344"/>
                  <a:pt x="-26080" y="3012308"/>
                  <a:pt x="15053" y="2925430"/>
                </a:cubicBezTo>
                <a:cubicBezTo>
                  <a:pt x="32736" y="2888141"/>
                  <a:pt x="60414" y="2855081"/>
                  <a:pt x="83479" y="2820099"/>
                </a:cubicBezTo>
                <a:cubicBezTo>
                  <a:pt x="108850" y="2781273"/>
                  <a:pt x="133838" y="2742063"/>
                  <a:pt x="159593" y="2703237"/>
                </a:cubicBezTo>
                <a:cubicBezTo>
                  <a:pt x="189193" y="2658645"/>
                  <a:pt x="219178" y="2614437"/>
                  <a:pt x="249547" y="2570229"/>
                </a:cubicBezTo>
                <a:cubicBezTo>
                  <a:pt x="263386" y="2550239"/>
                  <a:pt x="279531" y="2531403"/>
                  <a:pt x="291448" y="2510260"/>
                </a:cubicBezTo>
                <a:cubicBezTo>
                  <a:pt x="326046" y="2448753"/>
                  <a:pt x="357568" y="2385325"/>
                  <a:pt x="394087" y="2324587"/>
                </a:cubicBezTo>
                <a:cubicBezTo>
                  <a:pt x="414461" y="2290374"/>
                  <a:pt x="443293" y="2261542"/>
                  <a:pt x="466358" y="2228867"/>
                </a:cubicBezTo>
                <a:cubicBezTo>
                  <a:pt x="489423" y="2196576"/>
                  <a:pt x="508259" y="2161210"/>
                  <a:pt x="532093" y="2129688"/>
                </a:cubicBezTo>
                <a:cubicBezTo>
                  <a:pt x="607823" y="2028202"/>
                  <a:pt x="683937" y="1926716"/>
                  <a:pt x="763127" y="1827921"/>
                </a:cubicBezTo>
                <a:cubicBezTo>
                  <a:pt x="781964" y="1804471"/>
                  <a:pt x="778504" y="1787173"/>
                  <a:pt x="775044" y="1761801"/>
                </a:cubicBezTo>
                <a:cubicBezTo>
                  <a:pt x="758514" y="1642632"/>
                  <a:pt x="739678" y="1523847"/>
                  <a:pt x="732758" y="1403909"/>
                </a:cubicBezTo>
                <a:cubicBezTo>
                  <a:pt x="723917" y="1257447"/>
                  <a:pt x="721226" y="1110215"/>
                  <a:pt x="723917" y="963753"/>
                </a:cubicBezTo>
                <a:cubicBezTo>
                  <a:pt x="726992" y="772698"/>
                  <a:pt x="737756" y="581643"/>
                  <a:pt x="745444" y="390203"/>
                </a:cubicBezTo>
                <a:cubicBezTo>
                  <a:pt x="746213" y="374827"/>
                  <a:pt x="748519" y="359066"/>
                  <a:pt x="751979" y="343689"/>
                </a:cubicBezTo>
                <a:cubicBezTo>
                  <a:pt x="765818" y="277569"/>
                  <a:pt x="796187" y="231439"/>
                  <a:pt x="871533" y="220676"/>
                </a:cubicBezTo>
                <a:cubicBezTo>
                  <a:pt x="981476" y="204530"/>
                  <a:pt x="1089497" y="179159"/>
                  <a:pt x="1199055" y="161091"/>
                </a:cubicBezTo>
                <a:cubicBezTo>
                  <a:pt x="1318993" y="141486"/>
                  <a:pt x="1439700" y="125340"/>
                  <a:pt x="1560407" y="108042"/>
                </a:cubicBezTo>
                <a:cubicBezTo>
                  <a:pt x="1637290" y="97278"/>
                  <a:pt x="1714173" y="86130"/>
                  <a:pt x="1791057" y="76904"/>
                </a:cubicBezTo>
                <a:cubicBezTo>
                  <a:pt x="1896771" y="64218"/>
                  <a:pt x="2002870" y="52686"/>
                  <a:pt x="2108969" y="42306"/>
                </a:cubicBezTo>
                <a:cubicBezTo>
                  <a:pt x="2230060" y="30005"/>
                  <a:pt x="2351536" y="15397"/>
                  <a:pt x="2473396" y="9631"/>
                </a:cubicBezTo>
                <a:cubicBezTo>
                  <a:pt x="2628315" y="2327"/>
                  <a:pt x="2784004" y="789"/>
                  <a:pt x="2938924" y="21"/>
                </a:cubicBezTo>
                <a:cubicBezTo>
                  <a:pt x="2996202" y="-364"/>
                  <a:pt x="3054249" y="4634"/>
                  <a:pt x="3111143" y="13475"/>
                </a:cubicBezTo>
                <a:cubicBezTo>
                  <a:pt x="3196867" y="26930"/>
                  <a:pt x="3252992" y="81901"/>
                  <a:pt x="3274135" y="162629"/>
                </a:cubicBezTo>
                <a:cubicBezTo>
                  <a:pt x="3291049" y="228748"/>
                  <a:pt x="3295278" y="298712"/>
                  <a:pt x="3299891" y="367138"/>
                </a:cubicBezTo>
                <a:cubicBezTo>
                  <a:pt x="3304120" y="424801"/>
                  <a:pt x="3300660" y="482848"/>
                  <a:pt x="3300660" y="542432"/>
                </a:cubicBezTo>
                <a:close/>
                <a:moveTo>
                  <a:pt x="2167016" y="1850601"/>
                </a:moveTo>
                <a:cubicBezTo>
                  <a:pt x="2166247" y="1853677"/>
                  <a:pt x="2165478" y="1857136"/>
                  <a:pt x="2164709" y="1860596"/>
                </a:cubicBezTo>
                <a:cubicBezTo>
                  <a:pt x="2281956" y="1857521"/>
                  <a:pt x="2399203" y="1856752"/>
                  <a:pt x="2516450" y="1850217"/>
                </a:cubicBezTo>
                <a:cubicBezTo>
                  <a:pt x="2642923" y="1843297"/>
                  <a:pt x="2769012" y="1831380"/>
                  <a:pt x="2895100" y="1821770"/>
                </a:cubicBezTo>
                <a:cubicBezTo>
                  <a:pt x="2923932" y="1819463"/>
                  <a:pt x="2952763" y="1815619"/>
                  <a:pt x="2981594" y="1814466"/>
                </a:cubicBezTo>
                <a:cubicBezTo>
                  <a:pt x="3025802" y="1812544"/>
                  <a:pt x="3066166" y="1826767"/>
                  <a:pt x="3097303" y="1857136"/>
                </a:cubicBezTo>
                <a:cubicBezTo>
                  <a:pt x="3133823" y="1892887"/>
                  <a:pt x="3168036" y="1931713"/>
                  <a:pt x="3199558" y="1971693"/>
                </a:cubicBezTo>
                <a:cubicBezTo>
                  <a:pt x="3281055" y="2074716"/>
                  <a:pt x="3362166" y="2178509"/>
                  <a:pt x="3440972" y="2283839"/>
                </a:cubicBezTo>
                <a:cubicBezTo>
                  <a:pt x="3459039" y="2308057"/>
                  <a:pt x="3473647" y="2337657"/>
                  <a:pt x="3480182" y="2366873"/>
                </a:cubicBezTo>
                <a:cubicBezTo>
                  <a:pt x="3489408" y="2408774"/>
                  <a:pt x="3474800" y="2428379"/>
                  <a:pt x="3432130" y="2438759"/>
                </a:cubicBezTo>
                <a:cubicBezTo>
                  <a:pt x="3386769" y="2449906"/>
                  <a:pt x="3341023" y="2461055"/>
                  <a:pt x="3294509" y="2466052"/>
                </a:cubicBezTo>
                <a:cubicBezTo>
                  <a:pt x="3188410" y="2477584"/>
                  <a:pt x="3081927" y="2485657"/>
                  <a:pt x="2975828" y="2494883"/>
                </a:cubicBezTo>
                <a:cubicBezTo>
                  <a:pt x="2918165" y="2499881"/>
                  <a:pt x="2860503" y="2505647"/>
                  <a:pt x="2802841" y="2509876"/>
                </a:cubicBezTo>
                <a:cubicBezTo>
                  <a:pt x="2605635" y="2524483"/>
                  <a:pt x="2408045" y="2539091"/>
                  <a:pt x="2210455" y="2552930"/>
                </a:cubicBezTo>
                <a:cubicBezTo>
                  <a:pt x="2166247" y="2556006"/>
                  <a:pt x="2120886" y="2552930"/>
                  <a:pt x="2077062" y="2558696"/>
                </a:cubicBezTo>
                <a:cubicBezTo>
                  <a:pt x="1935597" y="2577148"/>
                  <a:pt x="1794516" y="2598291"/>
                  <a:pt x="1653436" y="2618281"/>
                </a:cubicBezTo>
                <a:cubicBezTo>
                  <a:pt x="1585009" y="2627891"/>
                  <a:pt x="1517352" y="2641730"/>
                  <a:pt x="1448542" y="2645574"/>
                </a:cubicBezTo>
                <a:cubicBezTo>
                  <a:pt x="1246339" y="2656722"/>
                  <a:pt x="1044136" y="2664411"/>
                  <a:pt x="841932" y="2672868"/>
                </a:cubicBezTo>
                <a:cubicBezTo>
                  <a:pt x="770815" y="2675943"/>
                  <a:pt x="699314" y="2677865"/>
                  <a:pt x="628197" y="2678250"/>
                </a:cubicBezTo>
                <a:cubicBezTo>
                  <a:pt x="570919" y="2678634"/>
                  <a:pt x="543625" y="2640577"/>
                  <a:pt x="560155" y="2585221"/>
                </a:cubicBezTo>
                <a:cubicBezTo>
                  <a:pt x="564384" y="2570229"/>
                  <a:pt x="570535" y="2555621"/>
                  <a:pt x="578223" y="2542166"/>
                </a:cubicBezTo>
                <a:cubicBezTo>
                  <a:pt x="632426" y="2444909"/>
                  <a:pt x="687397" y="2348421"/>
                  <a:pt x="741984" y="2251548"/>
                </a:cubicBezTo>
                <a:cubicBezTo>
                  <a:pt x="798493" y="2150831"/>
                  <a:pt x="877683" y="2064337"/>
                  <a:pt x="924582" y="1957469"/>
                </a:cubicBezTo>
                <a:cubicBezTo>
                  <a:pt x="928426" y="1949012"/>
                  <a:pt x="940343" y="1941708"/>
                  <a:pt x="950338" y="1938633"/>
                </a:cubicBezTo>
                <a:cubicBezTo>
                  <a:pt x="982244" y="1929022"/>
                  <a:pt x="1014535" y="1917105"/>
                  <a:pt x="1047211" y="1915183"/>
                </a:cubicBezTo>
                <a:cubicBezTo>
                  <a:pt x="1160229" y="1907495"/>
                  <a:pt x="1273248" y="1904420"/>
                  <a:pt x="1386266" y="1898269"/>
                </a:cubicBezTo>
                <a:cubicBezTo>
                  <a:pt x="1456230" y="1894425"/>
                  <a:pt x="1525809" y="1888274"/>
                  <a:pt x="1595389" y="1883277"/>
                </a:cubicBezTo>
                <a:cubicBezTo>
                  <a:pt x="1595389" y="1878279"/>
                  <a:pt x="1595773" y="1873282"/>
                  <a:pt x="1595773" y="1868669"/>
                </a:cubicBezTo>
                <a:cubicBezTo>
                  <a:pt x="1579628" y="1867131"/>
                  <a:pt x="1563482" y="1864056"/>
                  <a:pt x="1547337" y="1864056"/>
                </a:cubicBezTo>
                <a:cubicBezTo>
                  <a:pt x="1425092" y="1861749"/>
                  <a:pt x="1305154" y="1889427"/>
                  <a:pt x="1181372" y="1880586"/>
                </a:cubicBezTo>
                <a:cubicBezTo>
                  <a:pt x="1071429" y="1872897"/>
                  <a:pt x="959948" y="1880201"/>
                  <a:pt x="851543" y="1860981"/>
                </a:cubicBezTo>
                <a:cubicBezTo>
                  <a:pt x="846161" y="1865209"/>
                  <a:pt x="841548" y="1867131"/>
                  <a:pt x="839242" y="1870591"/>
                </a:cubicBezTo>
                <a:cubicBezTo>
                  <a:pt x="756592" y="2012825"/>
                  <a:pt x="670098" y="2152368"/>
                  <a:pt x="554005" y="2271153"/>
                </a:cubicBezTo>
                <a:cubicBezTo>
                  <a:pt x="546701" y="2278841"/>
                  <a:pt x="543241" y="2290374"/>
                  <a:pt x="537475" y="2299984"/>
                </a:cubicBezTo>
                <a:cubicBezTo>
                  <a:pt x="515947" y="2336119"/>
                  <a:pt x="494805" y="2373023"/>
                  <a:pt x="472508" y="2408390"/>
                </a:cubicBezTo>
                <a:cubicBezTo>
                  <a:pt x="428685" y="2477584"/>
                  <a:pt x="377942" y="2543320"/>
                  <a:pt x="340269" y="2615590"/>
                </a:cubicBezTo>
                <a:cubicBezTo>
                  <a:pt x="277225" y="2736297"/>
                  <a:pt x="204955" y="2850468"/>
                  <a:pt x="117308" y="2954645"/>
                </a:cubicBezTo>
                <a:cubicBezTo>
                  <a:pt x="107313" y="2966178"/>
                  <a:pt x="103469" y="2983092"/>
                  <a:pt x="94627" y="3002697"/>
                </a:cubicBezTo>
                <a:cubicBezTo>
                  <a:pt x="113463" y="3004619"/>
                  <a:pt x="121921" y="3006541"/>
                  <a:pt x="130378" y="3006541"/>
                </a:cubicBezTo>
                <a:cubicBezTo>
                  <a:pt x="225713" y="3003082"/>
                  <a:pt x="321048" y="3000391"/>
                  <a:pt x="416384" y="2995393"/>
                </a:cubicBezTo>
                <a:cubicBezTo>
                  <a:pt x="518638" y="2989627"/>
                  <a:pt x="620509" y="2982323"/>
                  <a:pt x="722379" y="2974251"/>
                </a:cubicBezTo>
                <a:cubicBezTo>
                  <a:pt x="828478" y="2966178"/>
                  <a:pt x="934577" y="2955414"/>
                  <a:pt x="1041060" y="2948495"/>
                </a:cubicBezTo>
                <a:cubicBezTo>
                  <a:pt x="1167533" y="2940422"/>
                  <a:pt x="1294391" y="2934656"/>
                  <a:pt x="1421248" y="2929274"/>
                </a:cubicBezTo>
                <a:cubicBezTo>
                  <a:pt x="1530422" y="2924661"/>
                  <a:pt x="1639212" y="2921970"/>
                  <a:pt x="1748386" y="2917741"/>
                </a:cubicBezTo>
                <a:cubicBezTo>
                  <a:pt x="1821426" y="2915050"/>
                  <a:pt x="1894465" y="2913513"/>
                  <a:pt x="1967119" y="2906978"/>
                </a:cubicBezTo>
                <a:cubicBezTo>
                  <a:pt x="2046309" y="2900058"/>
                  <a:pt x="2124730" y="2887372"/>
                  <a:pt x="2203535" y="2878915"/>
                </a:cubicBezTo>
                <a:cubicBezTo>
                  <a:pt x="2274268" y="2871227"/>
                  <a:pt x="2345385" y="2867767"/>
                  <a:pt x="2415733" y="2857388"/>
                </a:cubicBezTo>
                <a:cubicBezTo>
                  <a:pt x="2537978" y="2838936"/>
                  <a:pt x="2659453" y="2813564"/>
                  <a:pt x="2781698" y="2797034"/>
                </a:cubicBezTo>
                <a:cubicBezTo>
                  <a:pt x="2874342" y="2784349"/>
                  <a:pt x="2968140" y="2782811"/>
                  <a:pt x="3061168" y="2772432"/>
                </a:cubicBezTo>
                <a:cubicBezTo>
                  <a:pt x="3149200" y="2762821"/>
                  <a:pt x="3236847" y="2747829"/>
                  <a:pt x="3324494" y="2735912"/>
                </a:cubicBezTo>
                <a:cubicBezTo>
                  <a:pt x="3445585" y="2719767"/>
                  <a:pt x="3566676" y="2704006"/>
                  <a:pt x="3687767" y="2688245"/>
                </a:cubicBezTo>
                <a:cubicBezTo>
                  <a:pt x="3749274" y="2680172"/>
                  <a:pt x="3810780" y="2671715"/>
                  <a:pt x="3881513" y="2662104"/>
                </a:cubicBezTo>
                <a:cubicBezTo>
                  <a:pt x="3822313" y="2537553"/>
                  <a:pt x="3738510" y="2435683"/>
                  <a:pt x="3671237" y="2324202"/>
                </a:cubicBezTo>
                <a:cubicBezTo>
                  <a:pt x="3602427" y="2210031"/>
                  <a:pt x="3527081" y="2098934"/>
                  <a:pt x="3447507" y="1992067"/>
                </a:cubicBezTo>
                <a:cubicBezTo>
                  <a:pt x="3369086" y="1887121"/>
                  <a:pt x="3281823" y="1789095"/>
                  <a:pt x="3205325" y="1696835"/>
                </a:cubicBezTo>
                <a:cubicBezTo>
                  <a:pt x="3156119" y="1714133"/>
                  <a:pt x="3119984" y="1734123"/>
                  <a:pt x="3081927" y="1739120"/>
                </a:cubicBezTo>
                <a:cubicBezTo>
                  <a:pt x="2914321" y="1761032"/>
                  <a:pt x="2749791" y="1801396"/>
                  <a:pt x="2579879" y="1809469"/>
                </a:cubicBezTo>
                <a:cubicBezTo>
                  <a:pt x="2441489" y="1816004"/>
                  <a:pt x="2304252" y="1836378"/>
                  <a:pt x="2167016" y="1850601"/>
                </a:cubicBezTo>
                <a:close/>
                <a:moveTo>
                  <a:pt x="3133439" y="1646861"/>
                </a:moveTo>
                <a:cubicBezTo>
                  <a:pt x="3137667" y="1604190"/>
                  <a:pt x="3138052" y="1575744"/>
                  <a:pt x="3143818" y="1548066"/>
                </a:cubicBezTo>
                <a:cubicBezTo>
                  <a:pt x="3172265" y="1410444"/>
                  <a:pt x="3186488" y="1271670"/>
                  <a:pt x="3185335" y="1130589"/>
                </a:cubicBezTo>
                <a:cubicBezTo>
                  <a:pt x="3184566" y="1046018"/>
                  <a:pt x="3189179" y="961062"/>
                  <a:pt x="3197636" y="877259"/>
                </a:cubicBezTo>
                <a:cubicBezTo>
                  <a:pt x="3220317" y="656988"/>
                  <a:pt x="3226852" y="436718"/>
                  <a:pt x="3190332" y="217216"/>
                </a:cubicBezTo>
                <a:cubicBezTo>
                  <a:pt x="3179569" y="152250"/>
                  <a:pt x="3127288" y="95740"/>
                  <a:pt x="3061553" y="94972"/>
                </a:cubicBezTo>
                <a:cubicBezTo>
                  <a:pt x="2894716" y="92281"/>
                  <a:pt x="2728648" y="81901"/>
                  <a:pt x="2561427" y="100738"/>
                </a:cubicBezTo>
                <a:cubicBezTo>
                  <a:pt x="2402279" y="118805"/>
                  <a:pt x="2241593" y="104198"/>
                  <a:pt x="2082060" y="119959"/>
                </a:cubicBezTo>
                <a:cubicBezTo>
                  <a:pt x="1807587" y="146483"/>
                  <a:pt x="1533498" y="194151"/>
                  <a:pt x="1259793" y="225289"/>
                </a:cubicBezTo>
                <a:cubicBezTo>
                  <a:pt x="1147159" y="237974"/>
                  <a:pt x="1034525" y="255658"/>
                  <a:pt x="922660" y="273341"/>
                </a:cubicBezTo>
                <a:cubicBezTo>
                  <a:pt x="855772" y="283720"/>
                  <a:pt x="804644" y="311398"/>
                  <a:pt x="795803" y="379055"/>
                </a:cubicBezTo>
                <a:cubicBezTo>
                  <a:pt x="785808" y="454016"/>
                  <a:pt x="777735" y="530131"/>
                  <a:pt x="779273" y="605477"/>
                </a:cubicBezTo>
                <a:cubicBezTo>
                  <a:pt x="784270" y="828438"/>
                  <a:pt x="794265" y="1051015"/>
                  <a:pt x="803491" y="1273592"/>
                </a:cubicBezTo>
                <a:cubicBezTo>
                  <a:pt x="809642" y="1420439"/>
                  <a:pt x="816945" y="1567286"/>
                  <a:pt x="825787" y="1713749"/>
                </a:cubicBezTo>
                <a:cubicBezTo>
                  <a:pt x="829631" y="1779869"/>
                  <a:pt x="876914" y="1793323"/>
                  <a:pt x="940728" y="1794092"/>
                </a:cubicBezTo>
                <a:cubicBezTo>
                  <a:pt x="1025299" y="1795245"/>
                  <a:pt x="1110255" y="1795630"/>
                  <a:pt x="1194827" y="1791017"/>
                </a:cubicBezTo>
                <a:cubicBezTo>
                  <a:pt x="1301310" y="1785250"/>
                  <a:pt x="1407793" y="1766799"/>
                  <a:pt x="1514277" y="1767183"/>
                </a:cubicBezTo>
                <a:cubicBezTo>
                  <a:pt x="1819888" y="1767567"/>
                  <a:pt x="2125115" y="1759110"/>
                  <a:pt x="2429572" y="1729126"/>
                </a:cubicBezTo>
                <a:cubicBezTo>
                  <a:pt x="2564502" y="1715671"/>
                  <a:pt x="2699817" y="1704139"/>
                  <a:pt x="2835132" y="1690684"/>
                </a:cubicBezTo>
                <a:cubicBezTo>
                  <a:pt x="2883952" y="1685687"/>
                  <a:pt x="2932389" y="1677614"/>
                  <a:pt x="2980825" y="1670694"/>
                </a:cubicBezTo>
                <a:cubicBezTo>
                  <a:pt x="3032337" y="1663006"/>
                  <a:pt x="3084618" y="1654549"/>
                  <a:pt x="3133439" y="1646861"/>
                </a:cubicBezTo>
                <a:close/>
                <a:moveTo>
                  <a:pt x="1890620" y="2492577"/>
                </a:moveTo>
                <a:cubicBezTo>
                  <a:pt x="2024397" y="2464899"/>
                  <a:pt x="2158174" y="2472587"/>
                  <a:pt x="2290798" y="2441834"/>
                </a:cubicBezTo>
                <a:cubicBezTo>
                  <a:pt x="2280419" y="2391475"/>
                  <a:pt x="2272346" y="2351111"/>
                  <a:pt x="2262736" y="2303828"/>
                </a:cubicBezTo>
                <a:cubicBezTo>
                  <a:pt x="2135109" y="2321512"/>
                  <a:pt x="2009790" y="2319974"/>
                  <a:pt x="1891005" y="2355340"/>
                </a:cubicBezTo>
                <a:cubicBezTo>
                  <a:pt x="1890620" y="2403008"/>
                  <a:pt x="1890620" y="2444525"/>
                  <a:pt x="1890620" y="2492577"/>
                </a:cubicBezTo>
                <a:close/>
                <a:moveTo>
                  <a:pt x="1174837" y="2416462"/>
                </a:moveTo>
                <a:cubicBezTo>
                  <a:pt x="1160229" y="2469127"/>
                  <a:pt x="1146006" y="2519870"/>
                  <a:pt x="1129092" y="2580224"/>
                </a:cubicBezTo>
                <a:cubicBezTo>
                  <a:pt x="1240957" y="2569076"/>
                  <a:pt x="1345902" y="2578686"/>
                  <a:pt x="1445466" y="2552546"/>
                </a:cubicBezTo>
                <a:cubicBezTo>
                  <a:pt x="1445466" y="2496036"/>
                  <a:pt x="1445466" y="2448369"/>
                  <a:pt x="1445466" y="2398395"/>
                </a:cubicBezTo>
                <a:cubicBezTo>
                  <a:pt x="1355513" y="2404545"/>
                  <a:pt x="1269019" y="2410312"/>
                  <a:pt x="1174837" y="2416462"/>
                </a:cubicBezTo>
                <a:close/>
                <a:moveTo>
                  <a:pt x="1827961" y="2507185"/>
                </a:moveTo>
                <a:cubicBezTo>
                  <a:pt x="1823348" y="2448369"/>
                  <a:pt x="1819888" y="2403008"/>
                  <a:pt x="1815659" y="2353418"/>
                </a:cubicBezTo>
                <a:cubicBezTo>
                  <a:pt x="1758766" y="2359953"/>
                  <a:pt x="1707638" y="2364566"/>
                  <a:pt x="1657280" y="2371870"/>
                </a:cubicBezTo>
                <a:cubicBezTo>
                  <a:pt x="1616532" y="2378021"/>
                  <a:pt x="1576168" y="2388015"/>
                  <a:pt x="1535420" y="2396473"/>
                </a:cubicBezTo>
                <a:cubicBezTo>
                  <a:pt x="1531191" y="2440296"/>
                  <a:pt x="1526963" y="2484504"/>
                  <a:pt x="1523118" y="2528327"/>
                </a:cubicBezTo>
                <a:cubicBezTo>
                  <a:pt x="1522734" y="2531787"/>
                  <a:pt x="1526963" y="2535631"/>
                  <a:pt x="1532729" y="2546011"/>
                </a:cubicBezTo>
                <a:cubicBezTo>
                  <a:pt x="1628064" y="2533325"/>
                  <a:pt x="1725706" y="2520639"/>
                  <a:pt x="1827961" y="2507185"/>
                </a:cubicBezTo>
                <a:close/>
                <a:moveTo>
                  <a:pt x="3028877" y="2376867"/>
                </a:moveTo>
                <a:cubicBezTo>
                  <a:pt x="3006197" y="2333813"/>
                  <a:pt x="2990820" y="2299984"/>
                  <a:pt x="2971215" y="2268462"/>
                </a:cubicBezTo>
                <a:cubicBezTo>
                  <a:pt x="2964295" y="2257314"/>
                  <a:pt x="2946997" y="2245397"/>
                  <a:pt x="2934695" y="2245781"/>
                </a:cubicBezTo>
                <a:cubicBezTo>
                  <a:pt x="2842435" y="2250394"/>
                  <a:pt x="2750560" y="2258083"/>
                  <a:pt x="2650612" y="2265771"/>
                </a:cubicBezTo>
                <a:cubicBezTo>
                  <a:pt x="2667142" y="2318821"/>
                  <a:pt x="2680212" y="2362260"/>
                  <a:pt x="2694820" y="2409158"/>
                </a:cubicBezTo>
                <a:cubicBezTo>
                  <a:pt x="2808222" y="2398395"/>
                  <a:pt x="2913168" y="2388400"/>
                  <a:pt x="3028877" y="2376867"/>
                </a:cubicBezTo>
                <a:close/>
                <a:moveTo>
                  <a:pt x="2576035" y="2273075"/>
                </a:moveTo>
                <a:cubicBezTo>
                  <a:pt x="2487619" y="2276919"/>
                  <a:pt x="2407276" y="2284607"/>
                  <a:pt x="2325395" y="2302291"/>
                </a:cubicBezTo>
                <a:cubicBezTo>
                  <a:pt x="2333084" y="2354187"/>
                  <a:pt x="2339619" y="2399548"/>
                  <a:pt x="2346154" y="2446447"/>
                </a:cubicBezTo>
                <a:cubicBezTo>
                  <a:pt x="2439951" y="2434145"/>
                  <a:pt x="2531443" y="2442987"/>
                  <a:pt x="2624087" y="2412618"/>
                </a:cubicBezTo>
                <a:cubicBezTo>
                  <a:pt x="2607941" y="2365719"/>
                  <a:pt x="2592949" y="2322280"/>
                  <a:pt x="2576035" y="2273075"/>
                </a:cubicBezTo>
                <a:close/>
                <a:moveTo>
                  <a:pt x="3263756" y="2198883"/>
                </a:moveTo>
                <a:cubicBezTo>
                  <a:pt x="3185719" y="2211953"/>
                  <a:pt x="3111527" y="2224639"/>
                  <a:pt x="3031568" y="2238093"/>
                </a:cubicBezTo>
                <a:cubicBezTo>
                  <a:pt x="3041948" y="2258083"/>
                  <a:pt x="3050405" y="2269231"/>
                  <a:pt x="3053096" y="2281532"/>
                </a:cubicBezTo>
                <a:cubicBezTo>
                  <a:pt x="3071163" y="2363797"/>
                  <a:pt x="3115371" y="2401470"/>
                  <a:pt x="3201865" y="2372254"/>
                </a:cubicBezTo>
                <a:cubicBezTo>
                  <a:pt x="3209938" y="2369564"/>
                  <a:pt x="3219548" y="2372639"/>
                  <a:pt x="3228390" y="2371101"/>
                </a:cubicBezTo>
                <a:cubicBezTo>
                  <a:pt x="3273366" y="2363797"/>
                  <a:pt x="3318343" y="2355724"/>
                  <a:pt x="3370239" y="2346883"/>
                </a:cubicBezTo>
                <a:cubicBezTo>
                  <a:pt x="3330644" y="2291527"/>
                  <a:pt x="3297200" y="2245013"/>
                  <a:pt x="3263756" y="2198883"/>
                </a:cubicBezTo>
                <a:close/>
                <a:moveTo>
                  <a:pt x="1897924" y="2131994"/>
                </a:moveTo>
                <a:cubicBezTo>
                  <a:pt x="1897924" y="2166207"/>
                  <a:pt x="1897924" y="2192347"/>
                  <a:pt x="1897924" y="2226561"/>
                </a:cubicBezTo>
                <a:cubicBezTo>
                  <a:pt x="2014787" y="2236940"/>
                  <a:pt x="2123961" y="2201958"/>
                  <a:pt x="2241593" y="2195038"/>
                </a:cubicBezTo>
                <a:cubicBezTo>
                  <a:pt x="2237364" y="2157366"/>
                  <a:pt x="2234289" y="2129688"/>
                  <a:pt x="2230060" y="2093552"/>
                </a:cubicBezTo>
                <a:cubicBezTo>
                  <a:pt x="2118195" y="2106238"/>
                  <a:pt x="2011327" y="2118539"/>
                  <a:pt x="1897924" y="2131994"/>
                </a:cubicBezTo>
                <a:close/>
                <a:moveTo>
                  <a:pt x="825403" y="2577148"/>
                </a:moveTo>
                <a:cubicBezTo>
                  <a:pt x="896135" y="2578686"/>
                  <a:pt x="963408" y="2580993"/>
                  <a:pt x="1031065" y="2580608"/>
                </a:cubicBezTo>
                <a:cubicBezTo>
                  <a:pt x="1041060" y="2580608"/>
                  <a:pt x="1056821" y="2569076"/>
                  <a:pt x="1060281" y="2559465"/>
                </a:cubicBezTo>
                <a:cubicBezTo>
                  <a:pt x="1074504" y="2518333"/>
                  <a:pt x="1084884" y="2476047"/>
                  <a:pt x="1098338" y="2428764"/>
                </a:cubicBezTo>
                <a:cubicBezTo>
                  <a:pt x="1025299" y="2431070"/>
                  <a:pt x="959948" y="2432992"/>
                  <a:pt x="894213" y="2436452"/>
                </a:cubicBezTo>
                <a:cubicBezTo>
                  <a:pt x="884987" y="2436836"/>
                  <a:pt x="871917" y="2445293"/>
                  <a:pt x="868457" y="2452982"/>
                </a:cubicBezTo>
                <a:cubicBezTo>
                  <a:pt x="852312" y="2490270"/>
                  <a:pt x="825787" y="2524868"/>
                  <a:pt x="825403" y="2577148"/>
                </a:cubicBezTo>
                <a:close/>
                <a:moveTo>
                  <a:pt x="1207513" y="2305366"/>
                </a:moveTo>
                <a:cubicBezTo>
                  <a:pt x="1299004" y="2295756"/>
                  <a:pt x="1375887" y="2288836"/>
                  <a:pt x="1452001" y="2279226"/>
                </a:cubicBezTo>
                <a:cubicBezTo>
                  <a:pt x="1461996" y="2278072"/>
                  <a:pt x="1475451" y="2264233"/>
                  <a:pt x="1478142" y="2253854"/>
                </a:cubicBezTo>
                <a:cubicBezTo>
                  <a:pt x="1486599" y="2220794"/>
                  <a:pt x="1490827" y="2186966"/>
                  <a:pt x="1497362" y="2149293"/>
                </a:cubicBezTo>
                <a:cubicBezTo>
                  <a:pt x="1409716" y="2160057"/>
                  <a:pt x="1328988" y="2143911"/>
                  <a:pt x="1252874" y="2177740"/>
                </a:cubicBezTo>
                <a:cubicBezTo>
                  <a:pt x="1239035" y="2216566"/>
                  <a:pt x="1225580" y="2253470"/>
                  <a:pt x="1207513" y="2305366"/>
                </a:cubicBezTo>
                <a:close/>
                <a:moveTo>
                  <a:pt x="1904844" y="2053573"/>
                </a:moveTo>
                <a:cubicBezTo>
                  <a:pt x="2015171" y="2052804"/>
                  <a:pt x="2118195" y="2053957"/>
                  <a:pt x="2217759" y="2024742"/>
                </a:cubicBezTo>
                <a:cubicBezTo>
                  <a:pt x="2221219" y="1948627"/>
                  <a:pt x="2215068" y="1942092"/>
                  <a:pt x="2147026" y="1942477"/>
                </a:cubicBezTo>
                <a:cubicBezTo>
                  <a:pt x="2109353" y="1942477"/>
                  <a:pt x="2071296" y="1942092"/>
                  <a:pt x="2033623" y="1942092"/>
                </a:cubicBezTo>
                <a:cubicBezTo>
                  <a:pt x="1994028" y="1942092"/>
                  <a:pt x="1954818" y="1942092"/>
                  <a:pt x="1911763" y="1942092"/>
                </a:cubicBezTo>
                <a:cubicBezTo>
                  <a:pt x="1909072" y="1982072"/>
                  <a:pt x="1907150" y="2012825"/>
                  <a:pt x="1904844" y="2053573"/>
                </a:cubicBezTo>
                <a:close/>
                <a:moveTo>
                  <a:pt x="1832958" y="2144295"/>
                </a:moveTo>
                <a:cubicBezTo>
                  <a:pt x="1738776" y="2144295"/>
                  <a:pt x="1655358" y="2144295"/>
                  <a:pt x="1568095" y="2144295"/>
                </a:cubicBezTo>
                <a:cubicBezTo>
                  <a:pt x="1561560" y="2188888"/>
                  <a:pt x="1556178" y="2226945"/>
                  <a:pt x="1549643" y="2272306"/>
                </a:cubicBezTo>
                <a:cubicBezTo>
                  <a:pt x="1643441" y="2261542"/>
                  <a:pt x="1728397" y="2251932"/>
                  <a:pt x="1819119" y="2241553"/>
                </a:cubicBezTo>
                <a:cubicBezTo>
                  <a:pt x="1823732" y="2209646"/>
                  <a:pt x="1828345" y="2177740"/>
                  <a:pt x="1832958" y="2144295"/>
                </a:cubicBezTo>
                <a:close/>
                <a:moveTo>
                  <a:pt x="2887796" y="2129303"/>
                </a:moveTo>
                <a:cubicBezTo>
                  <a:pt x="2865116" y="2037043"/>
                  <a:pt x="2861656" y="2034352"/>
                  <a:pt x="2781313" y="2039350"/>
                </a:cubicBezTo>
                <a:cubicBezTo>
                  <a:pt x="2737105" y="2042041"/>
                  <a:pt x="2692513" y="2044347"/>
                  <a:pt x="2648305" y="2047807"/>
                </a:cubicBezTo>
                <a:cubicBezTo>
                  <a:pt x="2627162" y="2049729"/>
                  <a:pt x="2606019" y="2054342"/>
                  <a:pt x="2578341" y="2058955"/>
                </a:cubicBezTo>
                <a:cubicBezTo>
                  <a:pt x="2587567" y="2092399"/>
                  <a:pt x="2595256" y="2118539"/>
                  <a:pt x="2602944" y="2146602"/>
                </a:cubicBezTo>
                <a:cubicBezTo>
                  <a:pt x="2702508" y="2140836"/>
                  <a:pt x="2794383" y="2135070"/>
                  <a:pt x="2887796" y="2129303"/>
                </a:cubicBezTo>
                <a:close/>
                <a:moveTo>
                  <a:pt x="1858714" y="1949396"/>
                </a:moveTo>
                <a:cubicBezTo>
                  <a:pt x="1764916" y="1948243"/>
                  <a:pt x="1679576" y="1948627"/>
                  <a:pt x="1594620" y="1980534"/>
                </a:cubicBezTo>
                <a:cubicBezTo>
                  <a:pt x="1592313" y="2005905"/>
                  <a:pt x="1590391" y="2029355"/>
                  <a:pt x="1587700" y="2055880"/>
                </a:cubicBezTo>
                <a:cubicBezTo>
                  <a:pt x="1675732" y="2055880"/>
                  <a:pt x="1756844" y="2055880"/>
                  <a:pt x="1840262" y="2055880"/>
                </a:cubicBezTo>
                <a:cubicBezTo>
                  <a:pt x="1846797" y="2020513"/>
                  <a:pt x="1851794" y="1990144"/>
                  <a:pt x="1858714" y="1949396"/>
                </a:cubicBezTo>
                <a:close/>
                <a:moveTo>
                  <a:pt x="1182910" y="2176586"/>
                </a:moveTo>
                <a:cubicBezTo>
                  <a:pt x="1120250" y="2183890"/>
                  <a:pt x="1068354" y="2189656"/>
                  <a:pt x="1016458" y="2196576"/>
                </a:cubicBezTo>
                <a:cubicBezTo>
                  <a:pt x="1010691" y="2197345"/>
                  <a:pt x="1003387" y="2201958"/>
                  <a:pt x="1000697" y="2206955"/>
                </a:cubicBezTo>
                <a:cubicBezTo>
                  <a:pt x="981476" y="2241937"/>
                  <a:pt x="952644" y="2273459"/>
                  <a:pt x="952260" y="2322280"/>
                </a:cubicBezTo>
                <a:cubicBezTo>
                  <a:pt x="1017995" y="2317283"/>
                  <a:pt x="1078733" y="2312670"/>
                  <a:pt x="1139855" y="2308057"/>
                </a:cubicBezTo>
                <a:cubicBezTo>
                  <a:pt x="1154079" y="2264233"/>
                  <a:pt x="1166764" y="2225407"/>
                  <a:pt x="1182910" y="2176586"/>
                </a:cubicBezTo>
                <a:close/>
                <a:moveTo>
                  <a:pt x="3117293" y="2009750"/>
                </a:moveTo>
                <a:cubicBezTo>
                  <a:pt x="3048483" y="2017822"/>
                  <a:pt x="2985823" y="2024742"/>
                  <a:pt x="2919703" y="2032430"/>
                </a:cubicBezTo>
                <a:cubicBezTo>
                  <a:pt x="2935080" y="2074716"/>
                  <a:pt x="2937771" y="2120462"/>
                  <a:pt x="2986207" y="2121230"/>
                </a:cubicBezTo>
                <a:cubicBezTo>
                  <a:pt x="3051558" y="2122384"/>
                  <a:pt x="3116524" y="2115849"/>
                  <a:pt x="3194945" y="2111620"/>
                </a:cubicBezTo>
                <a:cubicBezTo>
                  <a:pt x="3164192" y="2070872"/>
                  <a:pt x="3140743" y="2040119"/>
                  <a:pt x="3117293" y="2009750"/>
                </a:cubicBezTo>
                <a:close/>
                <a:moveTo>
                  <a:pt x="2301946" y="2184659"/>
                </a:moveTo>
                <a:cubicBezTo>
                  <a:pt x="2382289" y="2172742"/>
                  <a:pt x="2453022" y="2161979"/>
                  <a:pt x="2530674" y="2150062"/>
                </a:cubicBezTo>
                <a:cubicBezTo>
                  <a:pt x="2523370" y="2119693"/>
                  <a:pt x="2516835" y="2093168"/>
                  <a:pt x="2509531" y="2064337"/>
                </a:cubicBezTo>
                <a:cubicBezTo>
                  <a:pt x="2434185" y="2070872"/>
                  <a:pt x="2364990" y="2076638"/>
                  <a:pt x="2290414" y="2083173"/>
                </a:cubicBezTo>
                <a:cubicBezTo>
                  <a:pt x="2294258" y="2117771"/>
                  <a:pt x="2297333" y="2145449"/>
                  <a:pt x="2301946" y="2184659"/>
                </a:cubicBezTo>
                <a:close/>
                <a:moveTo>
                  <a:pt x="1541955" y="1978227"/>
                </a:moveTo>
                <a:cubicBezTo>
                  <a:pt x="1466609" y="1982840"/>
                  <a:pt x="1392801" y="1987454"/>
                  <a:pt x="1315918" y="1992067"/>
                </a:cubicBezTo>
                <a:cubicBezTo>
                  <a:pt x="1307076" y="2020129"/>
                  <a:pt x="1299772" y="2043963"/>
                  <a:pt x="1291315" y="2071256"/>
                </a:cubicBezTo>
                <a:cubicBezTo>
                  <a:pt x="1353975" y="2067797"/>
                  <a:pt x="1407793" y="2062799"/>
                  <a:pt x="1461996" y="2062415"/>
                </a:cubicBezTo>
                <a:cubicBezTo>
                  <a:pt x="1525809" y="2062030"/>
                  <a:pt x="1531575" y="2058571"/>
                  <a:pt x="1541955" y="1978227"/>
                </a:cubicBezTo>
                <a:close/>
                <a:moveTo>
                  <a:pt x="2491079" y="1934788"/>
                </a:moveTo>
                <a:cubicBezTo>
                  <a:pt x="2416502" y="1951703"/>
                  <a:pt x="2342694" y="1929022"/>
                  <a:pt x="2267349" y="1954009"/>
                </a:cubicBezTo>
                <a:cubicBezTo>
                  <a:pt x="2272346" y="1979381"/>
                  <a:pt x="2276574" y="1999755"/>
                  <a:pt x="2281572" y="2025126"/>
                </a:cubicBezTo>
                <a:cubicBezTo>
                  <a:pt x="2349614" y="2015516"/>
                  <a:pt x="2413042" y="2008212"/>
                  <a:pt x="2475702" y="1997448"/>
                </a:cubicBezTo>
                <a:cubicBezTo>
                  <a:pt x="2507609" y="1992067"/>
                  <a:pt x="2500305" y="1967464"/>
                  <a:pt x="2491079" y="1934788"/>
                </a:cubicBezTo>
                <a:close/>
                <a:moveTo>
                  <a:pt x="1220583" y="2078945"/>
                </a:moveTo>
                <a:cubicBezTo>
                  <a:pt x="1232884" y="2050113"/>
                  <a:pt x="1255949" y="2027433"/>
                  <a:pt x="1252105" y="1995142"/>
                </a:cubicBezTo>
                <a:cubicBezTo>
                  <a:pt x="1200977" y="1995142"/>
                  <a:pt x="1152925" y="1995142"/>
                  <a:pt x="1104489" y="1995142"/>
                </a:cubicBezTo>
                <a:cubicBezTo>
                  <a:pt x="1089112" y="2027048"/>
                  <a:pt x="1076042" y="2054342"/>
                  <a:pt x="1057590" y="2093168"/>
                </a:cubicBezTo>
                <a:cubicBezTo>
                  <a:pt x="1117944" y="2087786"/>
                  <a:pt x="1165611" y="2083558"/>
                  <a:pt x="1220583" y="2078945"/>
                </a:cubicBezTo>
                <a:close/>
                <a:moveTo>
                  <a:pt x="637039" y="2594063"/>
                </a:moveTo>
                <a:cubicBezTo>
                  <a:pt x="683169" y="2589834"/>
                  <a:pt x="719304" y="2586759"/>
                  <a:pt x="747750" y="2584452"/>
                </a:cubicBezTo>
                <a:cubicBezTo>
                  <a:pt x="762743" y="2532556"/>
                  <a:pt x="775429" y="2489117"/>
                  <a:pt x="788883" y="2442987"/>
                </a:cubicBezTo>
                <a:cubicBezTo>
                  <a:pt x="765049" y="2440296"/>
                  <a:pt x="745828" y="2437990"/>
                  <a:pt x="723148" y="2435299"/>
                </a:cubicBezTo>
                <a:cubicBezTo>
                  <a:pt x="695470" y="2486811"/>
                  <a:pt x="668176" y="2536400"/>
                  <a:pt x="637039" y="2594063"/>
                </a:cubicBezTo>
                <a:close/>
                <a:moveTo>
                  <a:pt x="2559889" y="1932098"/>
                </a:moveTo>
                <a:cubicBezTo>
                  <a:pt x="2566424" y="1982840"/>
                  <a:pt x="2566809" y="1985531"/>
                  <a:pt x="2597947" y="1982840"/>
                </a:cubicBezTo>
                <a:cubicBezTo>
                  <a:pt x="2659838" y="1977074"/>
                  <a:pt x="2721344" y="1967848"/>
                  <a:pt x="2782851" y="1959391"/>
                </a:cubicBezTo>
                <a:cubicBezTo>
                  <a:pt x="2787464" y="1958622"/>
                  <a:pt x="2791308" y="1950934"/>
                  <a:pt x="2802841" y="1938633"/>
                </a:cubicBezTo>
                <a:cubicBezTo>
                  <a:pt x="2717116" y="1904035"/>
                  <a:pt x="2638695" y="1945937"/>
                  <a:pt x="2559889" y="1932098"/>
                </a:cubicBezTo>
                <a:close/>
                <a:moveTo>
                  <a:pt x="924198" y="2208877"/>
                </a:moveTo>
                <a:cubicBezTo>
                  <a:pt x="896135" y="2191194"/>
                  <a:pt x="875377" y="2190041"/>
                  <a:pt x="860769" y="2213875"/>
                </a:cubicBezTo>
                <a:cubicBezTo>
                  <a:pt x="836166" y="2254239"/>
                  <a:pt x="813486" y="2295371"/>
                  <a:pt x="788499" y="2339195"/>
                </a:cubicBezTo>
                <a:cubicBezTo>
                  <a:pt x="836935" y="2351496"/>
                  <a:pt x="861538" y="2337657"/>
                  <a:pt x="876914" y="2301137"/>
                </a:cubicBezTo>
                <a:cubicBezTo>
                  <a:pt x="889600" y="2270768"/>
                  <a:pt x="906514" y="2242322"/>
                  <a:pt x="924198" y="2208877"/>
                </a:cubicBezTo>
                <a:close/>
                <a:moveTo>
                  <a:pt x="3035412" y="1940939"/>
                </a:moveTo>
                <a:cubicBezTo>
                  <a:pt x="3013116" y="1904035"/>
                  <a:pt x="3013116" y="1904035"/>
                  <a:pt x="2847433" y="1917874"/>
                </a:cubicBezTo>
                <a:cubicBezTo>
                  <a:pt x="2850508" y="1944399"/>
                  <a:pt x="2865116" y="1957853"/>
                  <a:pt x="2891256" y="1955547"/>
                </a:cubicBezTo>
                <a:cubicBezTo>
                  <a:pt x="2938539" y="1951703"/>
                  <a:pt x="2985823" y="1945937"/>
                  <a:pt x="3035412" y="1940939"/>
                </a:cubicBezTo>
                <a:close/>
                <a:moveTo>
                  <a:pt x="1033756" y="1999755"/>
                </a:moveTo>
                <a:cubicBezTo>
                  <a:pt x="1011845" y="2000908"/>
                  <a:pt x="993008" y="1996680"/>
                  <a:pt x="988395" y="2002830"/>
                </a:cubicBezTo>
                <a:cubicBezTo>
                  <a:pt x="964561" y="2034737"/>
                  <a:pt x="943034" y="2068181"/>
                  <a:pt x="933039" y="2114311"/>
                </a:cubicBezTo>
                <a:cubicBezTo>
                  <a:pt x="1006078" y="2105085"/>
                  <a:pt x="1001465" y="2043963"/>
                  <a:pt x="1033756" y="1999755"/>
                </a:cubicBezTo>
                <a:close/>
                <a:moveTo>
                  <a:pt x="2772856" y="1628024"/>
                </a:moveTo>
                <a:cubicBezTo>
                  <a:pt x="2653302" y="1639557"/>
                  <a:pt x="2534133" y="1644938"/>
                  <a:pt x="2414196" y="1653011"/>
                </a:cubicBezTo>
                <a:cubicBezTo>
                  <a:pt x="2314247" y="1659931"/>
                  <a:pt x="2213915" y="1659546"/>
                  <a:pt x="2113966" y="1663391"/>
                </a:cubicBezTo>
                <a:cubicBezTo>
                  <a:pt x="1996335" y="1668003"/>
                  <a:pt x="1878704" y="1675307"/>
                  <a:pt x="1760688" y="1679536"/>
                </a:cubicBezTo>
                <a:cubicBezTo>
                  <a:pt x="1625373" y="1684149"/>
                  <a:pt x="1489674" y="1687224"/>
                  <a:pt x="1354360" y="1690300"/>
                </a:cubicBezTo>
                <a:cubicBezTo>
                  <a:pt x="1272094" y="1692222"/>
                  <a:pt x="1189829" y="1689146"/>
                  <a:pt x="1107949" y="1694913"/>
                </a:cubicBezTo>
                <a:cubicBezTo>
                  <a:pt x="1035294" y="1699910"/>
                  <a:pt x="1006463" y="1676461"/>
                  <a:pt x="946878" y="1641863"/>
                </a:cubicBezTo>
                <a:cubicBezTo>
                  <a:pt x="933424" y="1634175"/>
                  <a:pt x="923429" y="1609572"/>
                  <a:pt x="922660" y="1592658"/>
                </a:cubicBezTo>
                <a:cubicBezTo>
                  <a:pt x="921122" y="1535380"/>
                  <a:pt x="926120" y="1507702"/>
                  <a:pt x="925351" y="1450039"/>
                </a:cubicBezTo>
                <a:cubicBezTo>
                  <a:pt x="923813" y="1292044"/>
                  <a:pt x="919969" y="1133665"/>
                  <a:pt x="918816" y="975670"/>
                </a:cubicBezTo>
                <a:cubicBezTo>
                  <a:pt x="918431" y="937997"/>
                  <a:pt x="923044" y="899940"/>
                  <a:pt x="928042" y="862267"/>
                </a:cubicBezTo>
                <a:cubicBezTo>
                  <a:pt x="946109" y="730027"/>
                  <a:pt x="966868" y="598173"/>
                  <a:pt x="983782" y="465933"/>
                </a:cubicBezTo>
                <a:cubicBezTo>
                  <a:pt x="991086" y="408271"/>
                  <a:pt x="996083" y="386744"/>
                  <a:pt x="1042598" y="374827"/>
                </a:cubicBezTo>
                <a:cubicBezTo>
                  <a:pt x="1165227" y="343689"/>
                  <a:pt x="1287087" y="310245"/>
                  <a:pt x="1415097" y="305632"/>
                </a:cubicBezTo>
                <a:cubicBezTo>
                  <a:pt x="1518890" y="301788"/>
                  <a:pt x="1622298" y="286026"/>
                  <a:pt x="1726090" y="278338"/>
                </a:cubicBezTo>
                <a:cubicBezTo>
                  <a:pt x="1819119" y="271419"/>
                  <a:pt x="1912532" y="270265"/>
                  <a:pt x="2005561" y="264115"/>
                </a:cubicBezTo>
                <a:cubicBezTo>
                  <a:pt x="2069374" y="259886"/>
                  <a:pt x="2133187" y="250660"/>
                  <a:pt x="2197000" y="246432"/>
                </a:cubicBezTo>
                <a:cubicBezTo>
                  <a:pt x="2309634" y="239512"/>
                  <a:pt x="2422653" y="233361"/>
                  <a:pt x="2535671" y="229133"/>
                </a:cubicBezTo>
                <a:cubicBezTo>
                  <a:pt x="2609095" y="226442"/>
                  <a:pt x="2682903" y="222982"/>
                  <a:pt x="2755942" y="227980"/>
                </a:cubicBezTo>
                <a:cubicBezTo>
                  <a:pt x="2837822" y="233361"/>
                  <a:pt x="2919703" y="244509"/>
                  <a:pt x="3000815" y="258733"/>
                </a:cubicBezTo>
                <a:cubicBezTo>
                  <a:pt x="3065013" y="269881"/>
                  <a:pt x="3070779" y="314089"/>
                  <a:pt x="3076161" y="377902"/>
                </a:cubicBezTo>
                <a:cubicBezTo>
                  <a:pt x="3082311" y="450941"/>
                  <a:pt x="3082696" y="525134"/>
                  <a:pt x="3077698" y="598173"/>
                </a:cubicBezTo>
                <a:cubicBezTo>
                  <a:pt x="3068857" y="726952"/>
                  <a:pt x="3051173" y="855347"/>
                  <a:pt x="3042716" y="984127"/>
                </a:cubicBezTo>
                <a:cubicBezTo>
                  <a:pt x="3036181" y="1079462"/>
                  <a:pt x="3043870" y="1175950"/>
                  <a:pt x="3035028" y="1271286"/>
                </a:cubicBezTo>
                <a:cubicBezTo>
                  <a:pt x="3028877" y="1336637"/>
                  <a:pt x="3020036" y="1396221"/>
                  <a:pt x="3010425" y="1468491"/>
                </a:cubicBezTo>
                <a:cubicBezTo>
                  <a:pt x="3006197" y="1476949"/>
                  <a:pt x="3013885" y="1490403"/>
                  <a:pt x="3013116" y="1501167"/>
                </a:cubicBezTo>
                <a:cubicBezTo>
                  <a:pt x="3010425" y="1533458"/>
                  <a:pt x="3017729" y="1547297"/>
                  <a:pt x="2999662" y="1565749"/>
                </a:cubicBezTo>
                <a:cubicBezTo>
                  <a:pt x="2968524" y="1594580"/>
                  <a:pt x="2980441" y="1593042"/>
                  <a:pt x="2903558" y="1607266"/>
                </a:cubicBezTo>
                <a:cubicBezTo>
                  <a:pt x="2857043" y="1623411"/>
                  <a:pt x="2870113" y="1620336"/>
                  <a:pt x="2821292" y="1627640"/>
                </a:cubicBezTo>
                <a:cubicBezTo>
                  <a:pt x="2820524" y="1624180"/>
                  <a:pt x="2773240" y="1631868"/>
                  <a:pt x="2772856" y="1628024"/>
                </a:cubicBezTo>
                <a:close/>
                <a:moveTo>
                  <a:pt x="3020036" y="334463"/>
                </a:moveTo>
                <a:cubicBezTo>
                  <a:pt x="2912399" y="321777"/>
                  <a:pt x="2818217" y="304478"/>
                  <a:pt x="2723266" y="301019"/>
                </a:cubicBezTo>
                <a:cubicBezTo>
                  <a:pt x="2565656" y="295637"/>
                  <a:pt x="2407276" y="297943"/>
                  <a:pt x="2249665" y="299865"/>
                </a:cubicBezTo>
                <a:cubicBezTo>
                  <a:pt x="2176626" y="300634"/>
                  <a:pt x="2103587" y="306785"/>
                  <a:pt x="2030548" y="313704"/>
                </a:cubicBezTo>
                <a:cubicBezTo>
                  <a:pt x="1864480" y="329466"/>
                  <a:pt x="1699181" y="349840"/>
                  <a:pt x="1533113" y="362910"/>
                </a:cubicBezTo>
                <a:cubicBezTo>
                  <a:pt x="1384344" y="374827"/>
                  <a:pt x="1236344" y="389819"/>
                  <a:pt x="1091419" y="429029"/>
                </a:cubicBezTo>
                <a:cubicBezTo>
                  <a:pt x="1026452" y="446713"/>
                  <a:pt x="1021839" y="500531"/>
                  <a:pt x="1015689" y="570495"/>
                </a:cubicBezTo>
                <a:cubicBezTo>
                  <a:pt x="1010307" y="632386"/>
                  <a:pt x="1006847" y="694661"/>
                  <a:pt x="1003772" y="756552"/>
                </a:cubicBezTo>
                <a:cubicBezTo>
                  <a:pt x="997621" y="881103"/>
                  <a:pt x="992239" y="1005654"/>
                  <a:pt x="987626" y="1130205"/>
                </a:cubicBezTo>
                <a:cubicBezTo>
                  <a:pt x="982629" y="1261291"/>
                  <a:pt x="978016" y="1392377"/>
                  <a:pt x="974172" y="1523463"/>
                </a:cubicBezTo>
                <a:cubicBezTo>
                  <a:pt x="973019" y="1563058"/>
                  <a:pt x="969943" y="1603806"/>
                  <a:pt x="999159" y="1636866"/>
                </a:cubicBezTo>
                <a:cubicBezTo>
                  <a:pt x="1083346" y="1633790"/>
                  <a:pt x="1165227" y="1629562"/>
                  <a:pt x="1247107" y="1628409"/>
                </a:cubicBezTo>
                <a:cubicBezTo>
                  <a:pt x="1368967" y="1626487"/>
                  <a:pt x="1491981" y="1637635"/>
                  <a:pt x="1612687" y="1624180"/>
                </a:cubicBezTo>
                <a:cubicBezTo>
                  <a:pt x="1785675" y="1604575"/>
                  <a:pt x="1957893" y="1597271"/>
                  <a:pt x="2131265" y="1601884"/>
                </a:cubicBezTo>
                <a:cubicBezTo>
                  <a:pt x="2160096" y="1602653"/>
                  <a:pt x="2188928" y="1599962"/>
                  <a:pt x="2217759" y="1599193"/>
                </a:cubicBezTo>
                <a:cubicBezTo>
                  <a:pt x="2281956" y="1597655"/>
                  <a:pt x="2346538" y="1598809"/>
                  <a:pt x="2410352" y="1594196"/>
                </a:cubicBezTo>
                <a:cubicBezTo>
                  <a:pt x="2481084" y="1589198"/>
                  <a:pt x="2551432" y="1579588"/>
                  <a:pt x="2622165" y="1571515"/>
                </a:cubicBezTo>
                <a:cubicBezTo>
                  <a:pt x="2727879" y="1559598"/>
                  <a:pt x="2833210" y="1547681"/>
                  <a:pt x="2945459" y="1534995"/>
                </a:cubicBezTo>
                <a:cubicBezTo>
                  <a:pt x="2948534" y="1475026"/>
                  <a:pt x="2943537" y="1416211"/>
                  <a:pt x="2956607" y="1361624"/>
                </a:cubicBezTo>
                <a:cubicBezTo>
                  <a:pt x="2978903" y="1268595"/>
                  <a:pt x="2966218" y="1175182"/>
                  <a:pt x="2974675" y="1082537"/>
                </a:cubicBezTo>
                <a:cubicBezTo>
                  <a:pt x="2988898" y="927617"/>
                  <a:pt x="2996587" y="771929"/>
                  <a:pt x="3006581" y="616625"/>
                </a:cubicBezTo>
                <a:cubicBezTo>
                  <a:pt x="3011194" y="543970"/>
                  <a:pt x="3015038" y="419803"/>
                  <a:pt x="3020036" y="334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14350" y="564050"/>
            <a:ext cx="4269300" cy="175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Medium"/>
              <a:buNone/>
              <a:defRPr b="0" sz="4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6022825" y="3766500"/>
            <a:ext cx="2607000" cy="64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556883" y="1190383"/>
            <a:ext cx="6028270" cy="2760724"/>
            <a:chOff x="-3810" y="0"/>
            <a:chExt cx="3730827" cy="1708580"/>
          </a:xfrm>
        </p:grpSpPr>
        <p:sp>
          <p:nvSpPr>
            <p:cNvPr id="27" name="Google Shape;27;p4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804300" y="2747500"/>
            <a:ext cx="54936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>
            <a:off x="1878375" y="1510750"/>
            <a:ext cx="54195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638631" y="3477334"/>
            <a:ext cx="1639995" cy="1313141"/>
          </a:xfrm>
          <a:custGeom>
            <a:rect b="b" l="l" r="r" t="t"/>
            <a:pathLst>
              <a:path extrusionOk="0" h="2626282" w="3279990">
                <a:moveTo>
                  <a:pt x="1551016" y="1592881"/>
                </a:moveTo>
                <a:cubicBezTo>
                  <a:pt x="1313317" y="1704988"/>
                  <a:pt x="1078315" y="1986606"/>
                  <a:pt x="810181" y="1841367"/>
                </a:cubicBezTo>
                <a:cubicBezTo>
                  <a:pt x="738139" y="1792825"/>
                  <a:pt x="435332" y="1688037"/>
                  <a:pt x="300880" y="1597889"/>
                </a:cubicBezTo>
                <a:cubicBezTo>
                  <a:pt x="259273" y="1570151"/>
                  <a:pt x="259658" y="1510052"/>
                  <a:pt x="299724" y="1480388"/>
                </a:cubicBezTo>
                <a:cubicBezTo>
                  <a:pt x="365987" y="1431461"/>
                  <a:pt x="269290" y="1389469"/>
                  <a:pt x="203027" y="1304714"/>
                </a:cubicBezTo>
                <a:cubicBezTo>
                  <a:pt x="137149" y="1216106"/>
                  <a:pt x="68189" y="1129810"/>
                  <a:pt x="0" y="1042744"/>
                </a:cubicBezTo>
                <a:cubicBezTo>
                  <a:pt x="144854" y="698330"/>
                  <a:pt x="425316" y="1035039"/>
                  <a:pt x="668409" y="1080883"/>
                </a:cubicBezTo>
                <a:cubicBezTo>
                  <a:pt x="810566" y="1139056"/>
                  <a:pt x="785139" y="1168720"/>
                  <a:pt x="911501" y="1074334"/>
                </a:cubicBezTo>
                <a:cubicBezTo>
                  <a:pt x="1065216" y="983030"/>
                  <a:pt x="1203136" y="882865"/>
                  <a:pt x="1359162" y="802733"/>
                </a:cubicBezTo>
                <a:cubicBezTo>
                  <a:pt x="1582607" y="735314"/>
                  <a:pt x="905337" y="479508"/>
                  <a:pt x="820968" y="415942"/>
                </a:cubicBezTo>
                <a:cubicBezTo>
                  <a:pt x="763565" y="367786"/>
                  <a:pt x="656081" y="344671"/>
                  <a:pt x="644908" y="281875"/>
                </a:cubicBezTo>
                <a:cubicBezTo>
                  <a:pt x="708089" y="158980"/>
                  <a:pt x="866427" y="76151"/>
                  <a:pt x="988166" y="8733"/>
                </a:cubicBezTo>
                <a:cubicBezTo>
                  <a:pt x="1265161" y="-36342"/>
                  <a:pt x="1548705" y="104275"/>
                  <a:pt x="1813757" y="174775"/>
                </a:cubicBezTo>
                <a:cubicBezTo>
                  <a:pt x="1971324" y="211759"/>
                  <a:pt x="2099612" y="365474"/>
                  <a:pt x="2228286" y="240268"/>
                </a:cubicBezTo>
                <a:cubicBezTo>
                  <a:pt x="2479854" y="-13227"/>
                  <a:pt x="3604398" y="-86809"/>
                  <a:pt x="3188714" y="506090"/>
                </a:cubicBezTo>
                <a:cubicBezTo>
                  <a:pt x="2995318" y="769216"/>
                  <a:pt x="2697135" y="911759"/>
                  <a:pt x="2415132" y="1057383"/>
                </a:cubicBezTo>
                <a:cubicBezTo>
                  <a:pt x="2348869" y="1164483"/>
                  <a:pt x="2345787" y="1309337"/>
                  <a:pt x="2303024" y="1429149"/>
                </a:cubicBezTo>
                <a:cubicBezTo>
                  <a:pt x="2164720" y="1771251"/>
                  <a:pt x="2243310" y="2270921"/>
                  <a:pt x="1842650" y="2430799"/>
                </a:cubicBezTo>
                <a:cubicBezTo>
                  <a:pt x="1740174" y="2462005"/>
                  <a:pt x="1588386" y="2679286"/>
                  <a:pt x="1500549" y="2614178"/>
                </a:cubicBezTo>
                <a:cubicBezTo>
                  <a:pt x="1508254" y="2262831"/>
                  <a:pt x="1541770" y="1940761"/>
                  <a:pt x="1551016" y="1592881"/>
                </a:cubicBezTo>
                <a:close/>
                <a:moveTo>
                  <a:pt x="2429386" y="982645"/>
                </a:moveTo>
                <a:cubicBezTo>
                  <a:pt x="2586183" y="913300"/>
                  <a:pt x="2743365" y="836635"/>
                  <a:pt x="2877817" y="725298"/>
                </a:cubicBezTo>
                <a:cubicBezTo>
                  <a:pt x="3029606" y="611264"/>
                  <a:pt x="3422175" y="244891"/>
                  <a:pt x="3100492" y="140488"/>
                </a:cubicBezTo>
                <a:cubicBezTo>
                  <a:pt x="2954867" y="182866"/>
                  <a:pt x="2640888" y="585452"/>
                  <a:pt x="2530322" y="451000"/>
                </a:cubicBezTo>
                <a:cubicBezTo>
                  <a:pt x="2507977" y="379343"/>
                  <a:pt x="2405115" y="283416"/>
                  <a:pt x="2466370" y="212530"/>
                </a:cubicBezTo>
                <a:cubicBezTo>
                  <a:pt x="2497575" y="179784"/>
                  <a:pt x="2541494" y="168226"/>
                  <a:pt x="2574240" y="141644"/>
                </a:cubicBezTo>
                <a:cubicBezTo>
                  <a:pt x="2229056" y="221391"/>
                  <a:pt x="1974406" y="519574"/>
                  <a:pt x="1663509" y="680994"/>
                </a:cubicBezTo>
                <a:cubicBezTo>
                  <a:pt x="1536377" y="804274"/>
                  <a:pt x="916124" y="1046596"/>
                  <a:pt x="879526" y="1173343"/>
                </a:cubicBezTo>
                <a:cubicBezTo>
                  <a:pt x="872591" y="1197229"/>
                  <a:pt x="859107" y="1219188"/>
                  <a:pt x="842542" y="1237680"/>
                </a:cubicBezTo>
                <a:cubicBezTo>
                  <a:pt x="739295" y="1351714"/>
                  <a:pt x="495817" y="1581323"/>
                  <a:pt x="425316" y="1540101"/>
                </a:cubicBezTo>
                <a:cubicBezTo>
                  <a:pt x="407594" y="1518913"/>
                  <a:pt x="386406" y="1501191"/>
                  <a:pt x="365602" y="1493101"/>
                </a:cubicBezTo>
                <a:cubicBezTo>
                  <a:pt x="322839" y="1476535"/>
                  <a:pt x="297413" y="1540872"/>
                  <a:pt x="339020" y="1559364"/>
                </a:cubicBezTo>
                <a:cubicBezTo>
                  <a:pt x="1012052" y="1859474"/>
                  <a:pt x="835607" y="1989688"/>
                  <a:pt x="1525975" y="1555897"/>
                </a:cubicBezTo>
                <a:cubicBezTo>
                  <a:pt x="1578754" y="1571692"/>
                  <a:pt x="1547164" y="1223041"/>
                  <a:pt x="1547164" y="1223041"/>
                </a:cubicBezTo>
                <a:cubicBezTo>
                  <a:pt x="1617279" y="1144835"/>
                  <a:pt x="1725535" y="1110162"/>
                  <a:pt x="1809519" y="1049678"/>
                </a:cubicBezTo>
                <a:cubicBezTo>
                  <a:pt x="1861528" y="1019629"/>
                  <a:pt x="1984037" y="952210"/>
                  <a:pt x="2003300" y="964153"/>
                </a:cubicBezTo>
                <a:cubicBezTo>
                  <a:pt x="2070333" y="937570"/>
                  <a:pt x="2146998" y="898275"/>
                  <a:pt x="2218655" y="865143"/>
                </a:cubicBezTo>
                <a:cubicBezTo>
                  <a:pt x="2259876" y="821610"/>
                  <a:pt x="2320746" y="845496"/>
                  <a:pt x="2358885" y="793872"/>
                </a:cubicBezTo>
                <a:cubicBezTo>
                  <a:pt x="2505280" y="756118"/>
                  <a:pt x="2443255" y="886717"/>
                  <a:pt x="2429386" y="982645"/>
                </a:cubicBezTo>
                <a:close/>
                <a:moveTo>
                  <a:pt x="1569508" y="2562555"/>
                </a:moveTo>
                <a:cubicBezTo>
                  <a:pt x="1725535" y="2450833"/>
                  <a:pt x="1914307" y="2382643"/>
                  <a:pt x="2037972" y="2239330"/>
                </a:cubicBezTo>
                <a:cubicBezTo>
                  <a:pt x="2156244" y="1837900"/>
                  <a:pt x="2210179" y="1423371"/>
                  <a:pt x="2341935" y="1025407"/>
                </a:cubicBezTo>
                <a:cubicBezTo>
                  <a:pt x="2406657" y="817758"/>
                  <a:pt x="2368517" y="828159"/>
                  <a:pt x="2195540" y="924087"/>
                </a:cubicBezTo>
                <a:cubicBezTo>
                  <a:pt x="2006767" y="1009997"/>
                  <a:pt x="1835331" y="1117482"/>
                  <a:pt x="1653108" y="1211483"/>
                </a:cubicBezTo>
                <a:cubicBezTo>
                  <a:pt x="1579525" y="1631406"/>
                  <a:pt x="1599943" y="2124141"/>
                  <a:pt x="1569508" y="2562555"/>
                </a:cubicBezTo>
                <a:close/>
                <a:moveTo>
                  <a:pt x="1497081" y="716822"/>
                </a:moveTo>
                <a:cubicBezTo>
                  <a:pt x="1639624" y="641698"/>
                  <a:pt x="1777929" y="554632"/>
                  <a:pt x="1908914" y="457164"/>
                </a:cubicBezTo>
                <a:cubicBezTo>
                  <a:pt x="2197851" y="332728"/>
                  <a:pt x="1956299" y="308842"/>
                  <a:pt x="1791412" y="230251"/>
                </a:cubicBezTo>
                <a:cubicBezTo>
                  <a:pt x="1530213" y="162833"/>
                  <a:pt x="1264005" y="41094"/>
                  <a:pt x="992404" y="51881"/>
                </a:cubicBezTo>
                <a:cubicBezTo>
                  <a:pt x="840230" y="158210"/>
                  <a:pt x="557071" y="274170"/>
                  <a:pt x="863730" y="356228"/>
                </a:cubicBezTo>
                <a:cubicBezTo>
                  <a:pt x="1076003" y="475270"/>
                  <a:pt x="1305227" y="566189"/>
                  <a:pt x="1497081" y="716822"/>
                </a:cubicBezTo>
                <a:close/>
                <a:moveTo>
                  <a:pt x="80517" y="995743"/>
                </a:moveTo>
                <a:cubicBezTo>
                  <a:pt x="52779" y="1059695"/>
                  <a:pt x="106714" y="1103613"/>
                  <a:pt x="187617" y="1191835"/>
                </a:cubicBezTo>
                <a:cubicBezTo>
                  <a:pt x="270060" y="1252320"/>
                  <a:pt x="421849" y="1556282"/>
                  <a:pt x="514309" y="1491560"/>
                </a:cubicBezTo>
                <a:cubicBezTo>
                  <a:pt x="1116069" y="1082424"/>
                  <a:pt x="631810" y="1193762"/>
                  <a:pt x="235773" y="948743"/>
                </a:cubicBezTo>
                <a:cubicBezTo>
                  <a:pt x="180297" y="914841"/>
                  <a:pt x="106329" y="936029"/>
                  <a:pt x="80517" y="995743"/>
                </a:cubicBezTo>
                <a:close/>
                <a:moveTo>
                  <a:pt x="2702914" y="101578"/>
                </a:moveTo>
                <a:cubicBezTo>
                  <a:pt x="2668241" y="192112"/>
                  <a:pt x="2560757" y="194038"/>
                  <a:pt x="2499502" y="266465"/>
                </a:cubicBezTo>
                <a:cubicBezTo>
                  <a:pt x="2539182" y="303449"/>
                  <a:pt x="2569232" y="449459"/>
                  <a:pt x="2627790" y="403229"/>
                </a:cubicBezTo>
                <a:cubicBezTo>
                  <a:pt x="2838136" y="175931"/>
                  <a:pt x="3366314" y="58430"/>
                  <a:pt x="2702914" y="101578"/>
                </a:cubicBezTo>
                <a:close/>
                <a:moveTo>
                  <a:pt x="2032579" y="835864"/>
                </a:moveTo>
                <a:cubicBezTo>
                  <a:pt x="1962078" y="800036"/>
                  <a:pt x="1973250" y="696404"/>
                  <a:pt x="1956684" y="630911"/>
                </a:cubicBezTo>
                <a:cubicBezTo>
                  <a:pt x="2041440" y="608567"/>
                  <a:pt x="2084587" y="513410"/>
                  <a:pt x="2170113" y="528050"/>
                </a:cubicBezTo>
                <a:cubicBezTo>
                  <a:pt x="2351180" y="682535"/>
                  <a:pt x="2214802" y="784241"/>
                  <a:pt x="2032579" y="835864"/>
                </a:cubicBezTo>
                <a:close/>
                <a:moveTo>
                  <a:pt x="2188990" y="695248"/>
                </a:moveTo>
                <a:cubicBezTo>
                  <a:pt x="2163179" y="578517"/>
                  <a:pt x="2098842" y="560025"/>
                  <a:pt x="2024103" y="652100"/>
                </a:cubicBezTo>
                <a:cubicBezTo>
                  <a:pt x="2035661" y="787323"/>
                  <a:pt x="2098457" y="768060"/>
                  <a:pt x="2188990" y="695248"/>
                </a:cubicBezTo>
                <a:close/>
                <a:moveTo>
                  <a:pt x="1818765" y="770372"/>
                </a:moveTo>
                <a:cubicBezTo>
                  <a:pt x="1920086" y="945275"/>
                  <a:pt x="1810675" y="1040047"/>
                  <a:pt x="1637312" y="1031186"/>
                </a:cubicBezTo>
                <a:cubicBezTo>
                  <a:pt x="1629607" y="983800"/>
                  <a:pt x="1567967" y="920619"/>
                  <a:pt x="1608804" y="880168"/>
                </a:cubicBezTo>
                <a:cubicBezTo>
                  <a:pt x="1679305" y="836250"/>
                  <a:pt x="1728231" y="761896"/>
                  <a:pt x="1818765" y="770372"/>
                </a:cubicBezTo>
                <a:close/>
                <a:moveTo>
                  <a:pt x="1762133" y="822381"/>
                </a:moveTo>
                <a:cubicBezTo>
                  <a:pt x="1675452" y="868611"/>
                  <a:pt x="1618820" y="895193"/>
                  <a:pt x="1688936" y="988038"/>
                </a:cubicBezTo>
                <a:cubicBezTo>
                  <a:pt x="1791798" y="966464"/>
                  <a:pt x="1810290" y="911759"/>
                  <a:pt x="1762133" y="822381"/>
                </a:cubicBezTo>
                <a:close/>
                <a:moveTo>
                  <a:pt x="1091413" y="1471527"/>
                </a:moveTo>
                <a:cubicBezTo>
                  <a:pt x="997797" y="1515831"/>
                  <a:pt x="988937" y="1447641"/>
                  <a:pt x="946174" y="1384075"/>
                </a:cubicBezTo>
                <a:cubicBezTo>
                  <a:pt x="924600" y="1298935"/>
                  <a:pt x="1073306" y="1250779"/>
                  <a:pt x="1139955" y="1234983"/>
                </a:cubicBezTo>
                <a:cubicBezTo>
                  <a:pt x="1275948" y="1281599"/>
                  <a:pt x="1220472" y="1480002"/>
                  <a:pt x="1091413" y="1471527"/>
                </a:cubicBezTo>
                <a:close/>
                <a:moveTo>
                  <a:pt x="1161143" y="1380993"/>
                </a:moveTo>
                <a:cubicBezTo>
                  <a:pt x="1161529" y="1244615"/>
                  <a:pt x="1045954" y="1255787"/>
                  <a:pt x="1010896" y="1360960"/>
                </a:cubicBezTo>
                <a:cubicBezTo>
                  <a:pt x="1038634" y="1486552"/>
                  <a:pt x="1087175" y="1434928"/>
                  <a:pt x="1161143" y="1380993"/>
                </a:cubicBezTo>
                <a:close/>
                <a:moveTo>
                  <a:pt x="1524819" y="1175655"/>
                </a:moveTo>
                <a:cubicBezTo>
                  <a:pt x="1415023" y="1261566"/>
                  <a:pt x="1262079" y="1339386"/>
                  <a:pt x="1267087" y="1129425"/>
                </a:cubicBezTo>
                <a:cubicBezTo>
                  <a:pt x="1389597" y="999596"/>
                  <a:pt x="1480516" y="975325"/>
                  <a:pt x="1524819" y="1175655"/>
                </a:cubicBezTo>
                <a:close/>
                <a:moveTo>
                  <a:pt x="1408474" y="1062391"/>
                </a:moveTo>
                <a:cubicBezTo>
                  <a:pt x="1316399" y="1085121"/>
                  <a:pt x="1298292" y="1162556"/>
                  <a:pt x="1361473" y="1228049"/>
                </a:cubicBezTo>
                <a:cubicBezTo>
                  <a:pt x="1448925" y="1200696"/>
                  <a:pt x="1470114" y="1130966"/>
                  <a:pt x="1408474" y="10623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20697" y="707200"/>
            <a:ext cx="942952" cy="965806"/>
          </a:xfrm>
          <a:custGeom>
            <a:rect b="b" l="l" r="r" t="t"/>
            <a:pathLst>
              <a:path extrusionOk="0" h="1931611" w="1885905">
                <a:moveTo>
                  <a:pt x="765545" y="1703453"/>
                </a:moveTo>
                <a:cubicBezTo>
                  <a:pt x="771450" y="1712106"/>
                  <a:pt x="777748" y="1720759"/>
                  <a:pt x="784047" y="1729019"/>
                </a:cubicBezTo>
                <a:cubicBezTo>
                  <a:pt x="803336" y="1754978"/>
                  <a:pt x="823411" y="1780937"/>
                  <a:pt x="842307" y="1807290"/>
                </a:cubicBezTo>
                <a:cubicBezTo>
                  <a:pt x="848605" y="1816336"/>
                  <a:pt x="854116" y="1826563"/>
                  <a:pt x="857659" y="1837183"/>
                </a:cubicBezTo>
                <a:cubicBezTo>
                  <a:pt x="859627" y="1843082"/>
                  <a:pt x="858840" y="1852915"/>
                  <a:pt x="855297" y="1856062"/>
                </a:cubicBezTo>
                <a:cubicBezTo>
                  <a:pt x="851360" y="1859602"/>
                  <a:pt x="840338" y="1859995"/>
                  <a:pt x="836008" y="1856849"/>
                </a:cubicBezTo>
                <a:cubicBezTo>
                  <a:pt x="819869" y="1844656"/>
                  <a:pt x="802942" y="1832463"/>
                  <a:pt x="791132" y="1816730"/>
                </a:cubicBezTo>
                <a:cubicBezTo>
                  <a:pt x="773025" y="1792344"/>
                  <a:pt x="758460" y="1765204"/>
                  <a:pt x="742320" y="1739638"/>
                </a:cubicBezTo>
                <a:cubicBezTo>
                  <a:pt x="739171" y="1734918"/>
                  <a:pt x="735235" y="1730592"/>
                  <a:pt x="728149" y="1721546"/>
                </a:cubicBezTo>
                <a:cubicBezTo>
                  <a:pt x="728149" y="1732559"/>
                  <a:pt x="727362" y="1738065"/>
                  <a:pt x="728149" y="1743572"/>
                </a:cubicBezTo>
                <a:cubicBezTo>
                  <a:pt x="735628" y="1785657"/>
                  <a:pt x="743501" y="1827349"/>
                  <a:pt x="750980" y="1869435"/>
                </a:cubicBezTo>
                <a:cubicBezTo>
                  <a:pt x="753342" y="1883201"/>
                  <a:pt x="755311" y="1897754"/>
                  <a:pt x="755311" y="1911521"/>
                </a:cubicBezTo>
                <a:cubicBezTo>
                  <a:pt x="755311" y="1929613"/>
                  <a:pt x="741533" y="1937087"/>
                  <a:pt x="726574" y="1927254"/>
                </a:cubicBezTo>
                <a:cubicBezTo>
                  <a:pt x="720276" y="1922927"/>
                  <a:pt x="713190" y="1916634"/>
                  <a:pt x="710828" y="1909554"/>
                </a:cubicBezTo>
                <a:cubicBezTo>
                  <a:pt x="704924" y="1891461"/>
                  <a:pt x="699806" y="1872582"/>
                  <a:pt x="697051" y="1853702"/>
                </a:cubicBezTo>
                <a:cubicBezTo>
                  <a:pt x="691146" y="1814763"/>
                  <a:pt x="686816" y="1775431"/>
                  <a:pt x="682486" y="1736099"/>
                </a:cubicBezTo>
                <a:cubicBezTo>
                  <a:pt x="679730" y="1710926"/>
                  <a:pt x="678156" y="1685753"/>
                  <a:pt x="676187" y="1660580"/>
                </a:cubicBezTo>
                <a:cubicBezTo>
                  <a:pt x="676187" y="1658614"/>
                  <a:pt x="675794" y="1655860"/>
                  <a:pt x="676975" y="1654681"/>
                </a:cubicBezTo>
                <a:cubicBezTo>
                  <a:pt x="697444" y="1634621"/>
                  <a:pt x="686422" y="1610235"/>
                  <a:pt x="683273" y="1588602"/>
                </a:cubicBezTo>
                <a:cubicBezTo>
                  <a:pt x="673826" y="1528030"/>
                  <a:pt x="668708" y="1467459"/>
                  <a:pt x="677368" y="1406494"/>
                </a:cubicBezTo>
                <a:cubicBezTo>
                  <a:pt x="677762" y="1403740"/>
                  <a:pt x="676975" y="1400594"/>
                  <a:pt x="676581" y="1395481"/>
                </a:cubicBezTo>
                <a:cubicBezTo>
                  <a:pt x="671857" y="1393514"/>
                  <a:pt x="666740" y="1389581"/>
                  <a:pt x="660835" y="1388794"/>
                </a:cubicBezTo>
                <a:cubicBezTo>
                  <a:pt x="571477" y="1375421"/>
                  <a:pt x="482907" y="1356935"/>
                  <a:pt x="398666" y="1324289"/>
                </a:cubicBezTo>
                <a:cubicBezTo>
                  <a:pt x="349854" y="1305410"/>
                  <a:pt x="304191" y="1275910"/>
                  <a:pt x="270337" y="1233825"/>
                </a:cubicBezTo>
                <a:cubicBezTo>
                  <a:pt x="251048" y="1209439"/>
                  <a:pt x="229398" y="1188593"/>
                  <a:pt x="203811" y="1171680"/>
                </a:cubicBezTo>
                <a:cubicBezTo>
                  <a:pt x="168383" y="1148080"/>
                  <a:pt x="145157" y="1113074"/>
                  <a:pt x="117208" y="1082395"/>
                </a:cubicBezTo>
                <a:cubicBezTo>
                  <a:pt x="54225" y="1013170"/>
                  <a:pt x="21946" y="929786"/>
                  <a:pt x="7381" y="838928"/>
                </a:cubicBezTo>
                <a:cubicBezTo>
                  <a:pt x="-1279" y="784650"/>
                  <a:pt x="-4822" y="729978"/>
                  <a:pt x="10924" y="676092"/>
                </a:cubicBezTo>
                <a:cubicBezTo>
                  <a:pt x="28244" y="618274"/>
                  <a:pt x="58161" y="569895"/>
                  <a:pt x="112091" y="541182"/>
                </a:cubicBezTo>
                <a:cubicBezTo>
                  <a:pt x="130986" y="531349"/>
                  <a:pt x="154999" y="527023"/>
                  <a:pt x="176256" y="527023"/>
                </a:cubicBezTo>
                <a:cubicBezTo>
                  <a:pt x="209322" y="527416"/>
                  <a:pt x="242782" y="533316"/>
                  <a:pt x="275848" y="537643"/>
                </a:cubicBezTo>
                <a:cubicBezTo>
                  <a:pt x="308127" y="541969"/>
                  <a:pt x="340013" y="549049"/>
                  <a:pt x="371898" y="551016"/>
                </a:cubicBezTo>
                <a:cubicBezTo>
                  <a:pt x="424647" y="554162"/>
                  <a:pt x="475034" y="540396"/>
                  <a:pt x="522665" y="520336"/>
                </a:cubicBezTo>
                <a:cubicBezTo>
                  <a:pt x="568328" y="501064"/>
                  <a:pt x="612023" y="477464"/>
                  <a:pt x="656111" y="454651"/>
                </a:cubicBezTo>
                <a:cubicBezTo>
                  <a:pt x="732479" y="414926"/>
                  <a:pt x="796250" y="358287"/>
                  <a:pt x="859627" y="301649"/>
                </a:cubicBezTo>
                <a:cubicBezTo>
                  <a:pt x="887970" y="276476"/>
                  <a:pt x="912769" y="247370"/>
                  <a:pt x="941506" y="222197"/>
                </a:cubicBezTo>
                <a:cubicBezTo>
                  <a:pt x="979296" y="188765"/>
                  <a:pt x="1011575" y="149433"/>
                  <a:pt x="1056451" y="123867"/>
                </a:cubicBezTo>
                <a:cubicBezTo>
                  <a:pt x="1074559" y="113247"/>
                  <a:pt x="1089517" y="97514"/>
                  <a:pt x="1107231" y="86108"/>
                </a:cubicBezTo>
                <a:cubicBezTo>
                  <a:pt x="1133606" y="69588"/>
                  <a:pt x="1159980" y="52675"/>
                  <a:pt x="1188323" y="39695"/>
                </a:cubicBezTo>
                <a:cubicBezTo>
                  <a:pt x="1226900" y="22389"/>
                  <a:pt x="1267839" y="12556"/>
                  <a:pt x="1309959" y="5083"/>
                </a:cubicBezTo>
                <a:cubicBezTo>
                  <a:pt x="1362314" y="-4357"/>
                  <a:pt x="1413489" y="756"/>
                  <a:pt x="1463876" y="9016"/>
                </a:cubicBezTo>
                <a:cubicBezTo>
                  <a:pt x="1513475" y="16883"/>
                  <a:pt x="1563075" y="31042"/>
                  <a:pt x="1605195" y="61328"/>
                </a:cubicBezTo>
                <a:cubicBezTo>
                  <a:pt x="1612674" y="66441"/>
                  <a:pt x="1618973" y="73521"/>
                  <a:pt x="1625271" y="79814"/>
                </a:cubicBezTo>
                <a:cubicBezTo>
                  <a:pt x="1669359" y="125440"/>
                  <a:pt x="1706756" y="175392"/>
                  <a:pt x="1728013" y="236357"/>
                </a:cubicBezTo>
                <a:cubicBezTo>
                  <a:pt x="1732737" y="249730"/>
                  <a:pt x="1740216" y="261923"/>
                  <a:pt x="1747695" y="277656"/>
                </a:cubicBezTo>
                <a:cubicBezTo>
                  <a:pt x="1778006" y="273723"/>
                  <a:pt x="1806742" y="280803"/>
                  <a:pt x="1834691" y="294962"/>
                </a:cubicBezTo>
                <a:cubicBezTo>
                  <a:pt x="1861853" y="308728"/>
                  <a:pt x="1874843" y="331148"/>
                  <a:pt x="1883110" y="358287"/>
                </a:cubicBezTo>
                <a:cubicBezTo>
                  <a:pt x="1893738" y="390933"/>
                  <a:pt x="1872875" y="427119"/>
                  <a:pt x="1840596" y="433019"/>
                </a:cubicBezTo>
                <a:cubicBezTo>
                  <a:pt x="1817764" y="437345"/>
                  <a:pt x="1794933" y="440492"/>
                  <a:pt x="1768952" y="444425"/>
                </a:cubicBezTo>
                <a:cubicBezTo>
                  <a:pt x="1766197" y="462518"/>
                  <a:pt x="1763835" y="484544"/>
                  <a:pt x="1758717" y="505783"/>
                </a:cubicBezTo>
                <a:cubicBezTo>
                  <a:pt x="1744152" y="567928"/>
                  <a:pt x="1729194" y="630074"/>
                  <a:pt x="1712267" y="691825"/>
                </a:cubicBezTo>
                <a:cubicBezTo>
                  <a:pt x="1698883" y="740597"/>
                  <a:pt x="1681956" y="788583"/>
                  <a:pt x="1666604" y="836962"/>
                </a:cubicBezTo>
                <a:cubicBezTo>
                  <a:pt x="1645740" y="900680"/>
                  <a:pt x="1618973" y="962432"/>
                  <a:pt x="1582757" y="1018677"/>
                </a:cubicBezTo>
                <a:cubicBezTo>
                  <a:pt x="1550872" y="1068629"/>
                  <a:pt x="1515443" y="1118188"/>
                  <a:pt x="1468599" y="1155947"/>
                </a:cubicBezTo>
                <a:cubicBezTo>
                  <a:pt x="1404828" y="1207865"/>
                  <a:pt x="1339089" y="1257031"/>
                  <a:pt x="1273350" y="1305410"/>
                </a:cubicBezTo>
                <a:cubicBezTo>
                  <a:pt x="1254849" y="1319176"/>
                  <a:pt x="1232017" y="1327042"/>
                  <a:pt x="1211154" y="1337662"/>
                </a:cubicBezTo>
                <a:cubicBezTo>
                  <a:pt x="1206037" y="1340415"/>
                  <a:pt x="1200919" y="1343562"/>
                  <a:pt x="1196983" y="1345922"/>
                </a:cubicBezTo>
                <a:cubicBezTo>
                  <a:pt x="1230836" y="1407674"/>
                  <a:pt x="1264690" y="1467852"/>
                  <a:pt x="1296969" y="1528817"/>
                </a:cubicBezTo>
                <a:cubicBezTo>
                  <a:pt x="1303267" y="1541010"/>
                  <a:pt x="1310747" y="1547303"/>
                  <a:pt x="1323737" y="1550057"/>
                </a:cubicBezTo>
                <a:cubicBezTo>
                  <a:pt x="1382391" y="1562250"/>
                  <a:pt x="1441044" y="1574836"/>
                  <a:pt x="1499304" y="1587816"/>
                </a:cubicBezTo>
                <a:cubicBezTo>
                  <a:pt x="1509145" y="1589782"/>
                  <a:pt x="1520167" y="1592536"/>
                  <a:pt x="1527253" y="1598435"/>
                </a:cubicBezTo>
                <a:cubicBezTo>
                  <a:pt x="1532764" y="1603155"/>
                  <a:pt x="1533551" y="1613775"/>
                  <a:pt x="1536700" y="1621641"/>
                </a:cubicBezTo>
                <a:cubicBezTo>
                  <a:pt x="1529615" y="1624395"/>
                  <a:pt x="1521742" y="1630294"/>
                  <a:pt x="1515443" y="1629115"/>
                </a:cubicBezTo>
                <a:cubicBezTo>
                  <a:pt x="1458758" y="1618495"/>
                  <a:pt x="1400105" y="1617708"/>
                  <a:pt x="1345388" y="1595289"/>
                </a:cubicBezTo>
                <a:cubicBezTo>
                  <a:pt x="1338302" y="1592536"/>
                  <a:pt x="1330429" y="1591356"/>
                  <a:pt x="1317439" y="1588209"/>
                </a:cubicBezTo>
                <a:cubicBezTo>
                  <a:pt x="1324131" y="1596469"/>
                  <a:pt x="1326493" y="1600795"/>
                  <a:pt x="1330036" y="1603549"/>
                </a:cubicBezTo>
                <a:cubicBezTo>
                  <a:pt x="1365070" y="1631081"/>
                  <a:pt x="1400892" y="1658220"/>
                  <a:pt x="1435533" y="1686146"/>
                </a:cubicBezTo>
                <a:cubicBezTo>
                  <a:pt x="1444587" y="1693620"/>
                  <a:pt x="1452460" y="1703846"/>
                  <a:pt x="1456790" y="1714466"/>
                </a:cubicBezTo>
                <a:cubicBezTo>
                  <a:pt x="1462695" y="1729412"/>
                  <a:pt x="1452066" y="1739638"/>
                  <a:pt x="1437501" y="1733345"/>
                </a:cubicBezTo>
                <a:cubicBezTo>
                  <a:pt x="1421755" y="1726265"/>
                  <a:pt x="1406797" y="1717219"/>
                  <a:pt x="1393806" y="1706206"/>
                </a:cubicBezTo>
                <a:cubicBezTo>
                  <a:pt x="1368613" y="1684180"/>
                  <a:pt x="1344600" y="1660580"/>
                  <a:pt x="1320588" y="1637374"/>
                </a:cubicBezTo>
                <a:cubicBezTo>
                  <a:pt x="1317045" y="1634228"/>
                  <a:pt x="1313502" y="1631081"/>
                  <a:pt x="1305236" y="1624001"/>
                </a:cubicBezTo>
                <a:cubicBezTo>
                  <a:pt x="1299725" y="1659400"/>
                  <a:pt x="1295394" y="1690080"/>
                  <a:pt x="1290671" y="1720759"/>
                </a:cubicBezTo>
                <a:cubicBezTo>
                  <a:pt x="1289490" y="1729805"/>
                  <a:pt x="1289883" y="1739638"/>
                  <a:pt x="1286734" y="1747898"/>
                </a:cubicBezTo>
                <a:cubicBezTo>
                  <a:pt x="1283979" y="1755765"/>
                  <a:pt x="1277680" y="1766384"/>
                  <a:pt x="1271776" y="1767564"/>
                </a:cubicBezTo>
                <a:cubicBezTo>
                  <a:pt x="1265084" y="1768744"/>
                  <a:pt x="1253274" y="1762058"/>
                  <a:pt x="1250125" y="1755371"/>
                </a:cubicBezTo>
                <a:cubicBezTo>
                  <a:pt x="1245008" y="1745145"/>
                  <a:pt x="1241859" y="1732165"/>
                  <a:pt x="1243039" y="1720759"/>
                </a:cubicBezTo>
                <a:cubicBezTo>
                  <a:pt x="1246976" y="1676313"/>
                  <a:pt x="1252093" y="1631868"/>
                  <a:pt x="1258785" y="1587816"/>
                </a:cubicBezTo>
                <a:cubicBezTo>
                  <a:pt x="1261147" y="1572083"/>
                  <a:pt x="1259573" y="1559103"/>
                  <a:pt x="1251700" y="1544550"/>
                </a:cubicBezTo>
                <a:cubicBezTo>
                  <a:pt x="1221389" y="1487125"/>
                  <a:pt x="1193046" y="1428913"/>
                  <a:pt x="1163523" y="1370701"/>
                </a:cubicBezTo>
                <a:cubicBezTo>
                  <a:pt x="1161161" y="1366375"/>
                  <a:pt x="1157618" y="1362835"/>
                  <a:pt x="1155650" y="1359688"/>
                </a:cubicBezTo>
                <a:cubicBezTo>
                  <a:pt x="1115891" y="1369915"/>
                  <a:pt x="1078101" y="1380534"/>
                  <a:pt x="1039524" y="1389187"/>
                </a:cubicBezTo>
                <a:cubicBezTo>
                  <a:pt x="974966" y="1404134"/>
                  <a:pt x="909620" y="1411607"/>
                  <a:pt x="843094" y="1410820"/>
                </a:cubicBezTo>
                <a:cubicBezTo>
                  <a:pt x="809634" y="1410427"/>
                  <a:pt x="776174" y="1412787"/>
                  <a:pt x="743107" y="1403347"/>
                </a:cubicBezTo>
                <a:cubicBezTo>
                  <a:pt x="735235" y="1400987"/>
                  <a:pt x="725393" y="1404134"/>
                  <a:pt x="718308" y="1404527"/>
                </a:cubicBezTo>
                <a:cubicBezTo>
                  <a:pt x="707679" y="1478472"/>
                  <a:pt x="716733" y="1548483"/>
                  <a:pt x="731298" y="1618102"/>
                </a:cubicBezTo>
                <a:cubicBezTo>
                  <a:pt x="734054" y="1631081"/>
                  <a:pt x="739565" y="1636981"/>
                  <a:pt x="751374" y="1641308"/>
                </a:cubicBezTo>
                <a:cubicBezTo>
                  <a:pt x="793888" y="1657434"/>
                  <a:pt x="836402" y="1674740"/>
                  <a:pt x="878522" y="1691653"/>
                </a:cubicBezTo>
                <a:cubicBezTo>
                  <a:pt x="898204" y="1699519"/>
                  <a:pt x="918280" y="1706993"/>
                  <a:pt x="937963" y="1715646"/>
                </a:cubicBezTo>
                <a:cubicBezTo>
                  <a:pt x="944261" y="1718399"/>
                  <a:pt x="951741" y="1722332"/>
                  <a:pt x="954890" y="1727839"/>
                </a:cubicBezTo>
                <a:cubicBezTo>
                  <a:pt x="958432" y="1734132"/>
                  <a:pt x="961188" y="1744358"/>
                  <a:pt x="958432" y="1749471"/>
                </a:cubicBezTo>
                <a:cubicBezTo>
                  <a:pt x="955677" y="1754191"/>
                  <a:pt x="944261" y="1757338"/>
                  <a:pt x="937963" y="1755765"/>
                </a:cubicBezTo>
                <a:cubicBezTo>
                  <a:pt x="911589" y="1748685"/>
                  <a:pt x="885214" y="1740425"/>
                  <a:pt x="859233" y="1731772"/>
                </a:cubicBezTo>
                <a:cubicBezTo>
                  <a:pt x="828923" y="1721152"/>
                  <a:pt x="799005" y="1709746"/>
                  <a:pt x="769088" y="1698733"/>
                </a:cubicBezTo>
                <a:cubicBezTo>
                  <a:pt x="767907" y="1701093"/>
                  <a:pt x="766726" y="1702273"/>
                  <a:pt x="765545" y="1703453"/>
                </a:cubicBezTo>
                <a:close/>
                <a:moveTo>
                  <a:pt x="47533" y="773243"/>
                </a:moveTo>
                <a:cubicBezTo>
                  <a:pt x="48714" y="868427"/>
                  <a:pt x="68396" y="949452"/>
                  <a:pt x="113666" y="1022610"/>
                </a:cubicBezTo>
                <a:cubicBezTo>
                  <a:pt x="127837" y="1045423"/>
                  <a:pt x="144370" y="1068629"/>
                  <a:pt x="164446" y="1085935"/>
                </a:cubicBezTo>
                <a:cubicBezTo>
                  <a:pt x="197119" y="1114254"/>
                  <a:pt x="234122" y="1137461"/>
                  <a:pt x="268369" y="1163420"/>
                </a:cubicBezTo>
                <a:cubicBezTo>
                  <a:pt x="276242" y="1169320"/>
                  <a:pt x="282934" y="1177580"/>
                  <a:pt x="289232" y="1185446"/>
                </a:cubicBezTo>
                <a:cubicBezTo>
                  <a:pt x="314819" y="1220058"/>
                  <a:pt x="350248" y="1241691"/>
                  <a:pt x="387644" y="1259784"/>
                </a:cubicBezTo>
                <a:cubicBezTo>
                  <a:pt x="438031" y="1284170"/>
                  <a:pt x="491567" y="1299903"/>
                  <a:pt x="547071" y="1308949"/>
                </a:cubicBezTo>
                <a:cubicBezTo>
                  <a:pt x="629737" y="1322716"/>
                  <a:pt x="709254" y="1354575"/>
                  <a:pt x="794675" y="1353395"/>
                </a:cubicBezTo>
                <a:cubicBezTo>
                  <a:pt x="830891" y="1353002"/>
                  <a:pt x="867500" y="1351822"/>
                  <a:pt x="903716" y="1348282"/>
                </a:cubicBezTo>
                <a:cubicBezTo>
                  <a:pt x="975753" y="1341595"/>
                  <a:pt x="1045428" y="1321929"/>
                  <a:pt x="1113923" y="1299903"/>
                </a:cubicBezTo>
                <a:cubicBezTo>
                  <a:pt x="1146202" y="1289283"/>
                  <a:pt x="1178481" y="1275910"/>
                  <a:pt x="1208399" y="1259391"/>
                </a:cubicBezTo>
                <a:cubicBezTo>
                  <a:pt x="1292639" y="1212192"/>
                  <a:pt x="1370975" y="1156340"/>
                  <a:pt x="1441044" y="1089868"/>
                </a:cubicBezTo>
                <a:cubicBezTo>
                  <a:pt x="1464269" y="1067449"/>
                  <a:pt x="1489069" y="1045030"/>
                  <a:pt x="1506783" y="1018677"/>
                </a:cubicBezTo>
                <a:cubicBezTo>
                  <a:pt x="1552840" y="949845"/>
                  <a:pt x="1594960" y="878261"/>
                  <a:pt x="1623696" y="799596"/>
                </a:cubicBezTo>
                <a:cubicBezTo>
                  <a:pt x="1639049" y="757510"/>
                  <a:pt x="1657550" y="716605"/>
                  <a:pt x="1670147" y="674126"/>
                </a:cubicBezTo>
                <a:cubicBezTo>
                  <a:pt x="1685105" y="623780"/>
                  <a:pt x="1695734" y="571862"/>
                  <a:pt x="1708330" y="520336"/>
                </a:cubicBezTo>
                <a:cubicBezTo>
                  <a:pt x="1720927" y="468418"/>
                  <a:pt x="1726438" y="416499"/>
                  <a:pt x="1715810" y="363400"/>
                </a:cubicBezTo>
                <a:cubicBezTo>
                  <a:pt x="1703607" y="303222"/>
                  <a:pt x="1680775" y="247370"/>
                  <a:pt x="1652433" y="192698"/>
                </a:cubicBezTo>
                <a:cubicBezTo>
                  <a:pt x="1632356" y="153759"/>
                  <a:pt x="1602046" y="125833"/>
                  <a:pt x="1565436" y="106167"/>
                </a:cubicBezTo>
                <a:cubicBezTo>
                  <a:pt x="1517805" y="80208"/>
                  <a:pt x="1464269" y="69588"/>
                  <a:pt x="1410733" y="64475"/>
                </a:cubicBezTo>
                <a:cubicBezTo>
                  <a:pt x="1366251" y="60148"/>
                  <a:pt x="1321375" y="61721"/>
                  <a:pt x="1277680" y="73521"/>
                </a:cubicBezTo>
                <a:cubicBezTo>
                  <a:pt x="1243827" y="82961"/>
                  <a:pt x="1208792" y="92401"/>
                  <a:pt x="1177694" y="108527"/>
                </a:cubicBezTo>
                <a:cubicBezTo>
                  <a:pt x="1129275" y="134486"/>
                  <a:pt x="1085581" y="167132"/>
                  <a:pt x="1045822" y="205284"/>
                </a:cubicBezTo>
                <a:cubicBezTo>
                  <a:pt x="1006457" y="243043"/>
                  <a:pt x="962369" y="275689"/>
                  <a:pt x="924579" y="314628"/>
                </a:cubicBezTo>
                <a:cubicBezTo>
                  <a:pt x="889938" y="350027"/>
                  <a:pt x="857265" y="387000"/>
                  <a:pt x="817900" y="417286"/>
                </a:cubicBezTo>
                <a:cubicBezTo>
                  <a:pt x="761609" y="460945"/>
                  <a:pt x="704924" y="503030"/>
                  <a:pt x="638791" y="530956"/>
                </a:cubicBezTo>
                <a:cubicBezTo>
                  <a:pt x="631312" y="534103"/>
                  <a:pt x="623832" y="537643"/>
                  <a:pt x="617140" y="541576"/>
                </a:cubicBezTo>
                <a:cubicBezTo>
                  <a:pt x="564785" y="572255"/>
                  <a:pt x="507706" y="590741"/>
                  <a:pt x="447872" y="597821"/>
                </a:cubicBezTo>
                <a:cubicBezTo>
                  <a:pt x="404571" y="602934"/>
                  <a:pt x="361270" y="603721"/>
                  <a:pt x="317575" y="592708"/>
                </a:cubicBezTo>
                <a:cubicBezTo>
                  <a:pt x="274667" y="581695"/>
                  <a:pt x="230579" y="573435"/>
                  <a:pt x="185309" y="575008"/>
                </a:cubicBezTo>
                <a:cubicBezTo>
                  <a:pt x="144370" y="576188"/>
                  <a:pt x="113272" y="593494"/>
                  <a:pt x="89653" y="626140"/>
                </a:cubicBezTo>
                <a:cubicBezTo>
                  <a:pt x="56193" y="672946"/>
                  <a:pt x="49107" y="726831"/>
                  <a:pt x="47533" y="773243"/>
                </a:cubicBezTo>
                <a:close/>
                <a:moveTo>
                  <a:pt x="1767771" y="392113"/>
                </a:moveTo>
                <a:cubicBezTo>
                  <a:pt x="1790603" y="391326"/>
                  <a:pt x="1807529" y="386606"/>
                  <a:pt x="1820913" y="372840"/>
                </a:cubicBezTo>
                <a:cubicBezTo>
                  <a:pt x="1831936" y="361434"/>
                  <a:pt x="1831148" y="349241"/>
                  <a:pt x="1817371" y="343341"/>
                </a:cubicBezTo>
                <a:cubicBezTo>
                  <a:pt x="1800444" y="336261"/>
                  <a:pt x="1781942" y="332328"/>
                  <a:pt x="1759505" y="326035"/>
                </a:cubicBezTo>
                <a:cubicBezTo>
                  <a:pt x="1763047" y="350421"/>
                  <a:pt x="1765409" y="370087"/>
                  <a:pt x="1767771" y="392113"/>
                </a:cubicBezTo>
                <a:close/>
                <a:moveTo>
                  <a:pt x="615959" y="945519"/>
                </a:moveTo>
                <a:cubicBezTo>
                  <a:pt x="643908" y="934112"/>
                  <a:pt x="674219" y="927426"/>
                  <a:pt x="703349" y="918379"/>
                </a:cubicBezTo>
                <a:cubicBezTo>
                  <a:pt x="712403" y="915626"/>
                  <a:pt x="721851" y="910906"/>
                  <a:pt x="719882" y="899893"/>
                </a:cubicBezTo>
                <a:cubicBezTo>
                  <a:pt x="718308" y="891633"/>
                  <a:pt x="713978" y="881800"/>
                  <a:pt x="707286" y="877474"/>
                </a:cubicBezTo>
                <a:cubicBezTo>
                  <a:pt x="699413" y="872361"/>
                  <a:pt x="687997" y="870394"/>
                  <a:pt x="678549" y="871181"/>
                </a:cubicBezTo>
                <a:cubicBezTo>
                  <a:pt x="663591" y="872361"/>
                  <a:pt x="648632" y="876687"/>
                  <a:pt x="634067" y="880227"/>
                </a:cubicBezTo>
                <a:cubicBezTo>
                  <a:pt x="572658" y="894780"/>
                  <a:pt x="520303" y="872361"/>
                  <a:pt x="471491" y="838142"/>
                </a:cubicBezTo>
                <a:cubicBezTo>
                  <a:pt x="464799" y="833422"/>
                  <a:pt x="461650" y="823982"/>
                  <a:pt x="457320" y="817689"/>
                </a:cubicBezTo>
                <a:cubicBezTo>
                  <a:pt x="465586" y="801956"/>
                  <a:pt x="477002" y="796056"/>
                  <a:pt x="490780" y="794876"/>
                </a:cubicBezTo>
                <a:cubicBezTo>
                  <a:pt x="514005" y="792516"/>
                  <a:pt x="537230" y="789763"/>
                  <a:pt x="560455" y="788583"/>
                </a:cubicBezTo>
                <a:cubicBezTo>
                  <a:pt x="628163" y="785436"/>
                  <a:pt x="693902" y="774030"/>
                  <a:pt x="755311" y="744531"/>
                </a:cubicBezTo>
                <a:cubicBezTo>
                  <a:pt x="788771" y="728404"/>
                  <a:pt x="820262" y="708345"/>
                  <a:pt x="851360" y="688285"/>
                </a:cubicBezTo>
                <a:cubicBezTo>
                  <a:pt x="867894" y="677272"/>
                  <a:pt x="882852" y="663113"/>
                  <a:pt x="896630" y="648560"/>
                </a:cubicBezTo>
                <a:cubicBezTo>
                  <a:pt x="907652" y="636760"/>
                  <a:pt x="906471" y="618667"/>
                  <a:pt x="896630" y="610014"/>
                </a:cubicBezTo>
                <a:cubicBezTo>
                  <a:pt x="886789" y="600968"/>
                  <a:pt x="876948" y="602148"/>
                  <a:pt x="861595" y="613554"/>
                </a:cubicBezTo>
                <a:cubicBezTo>
                  <a:pt x="840732" y="629287"/>
                  <a:pt x="820262" y="646200"/>
                  <a:pt x="798218" y="659966"/>
                </a:cubicBezTo>
                <a:cubicBezTo>
                  <a:pt x="776961" y="672946"/>
                  <a:pt x="754917" y="683959"/>
                  <a:pt x="730904" y="692219"/>
                </a:cubicBezTo>
                <a:cubicBezTo>
                  <a:pt x="664772" y="714638"/>
                  <a:pt x="598639" y="735877"/>
                  <a:pt x="527389" y="737057"/>
                </a:cubicBezTo>
                <a:cubicBezTo>
                  <a:pt x="503376" y="737451"/>
                  <a:pt x="478970" y="741777"/>
                  <a:pt x="456139" y="749644"/>
                </a:cubicBezTo>
                <a:cubicBezTo>
                  <a:pt x="404965" y="767343"/>
                  <a:pt x="394336" y="815329"/>
                  <a:pt x="430945" y="855054"/>
                </a:cubicBezTo>
                <a:cubicBezTo>
                  <a:pt x="451809" y="877474"/>
                  <a:pt x="474640" y="897533"/>
                  <a:pt x="502983" y="910513"/>
                </a:cubicBezTo>
                <a:cubicBezTo>
                  <a:pt x="510068" y="913660"/>
                  <a:pt x="516367" y="918379"/>
                  <a:pt x="525814" y="924279"/>
                </a:cubicBezTo>
                <a:cubicBezTo>
                  <a:pt x="517154" y="932146"/>
                  <a:pt x="511249" y="938439"/>
                  <a:pt x="504164" y="943945"/>
                </a:cubicBezTo>
                <a:cubicBezTo>
                  <a:pt x="471097" y="969905"/>
                  <a:pt x="466767" y="1006091"/>
                  <a:pt x="492748" y="1038343"/>
                </a:cubicBezTo>
                <a:cubicBezTo>
                  <a:pt x="508494" y="1058009"/>
                  <a:pt x="528570" y="1072169"/>
                  <a:pt x="553763" y="1075709"/>
                </a:cubicBezTo>
                <a:cubicBezTo>
                  <a:pt x="577776" y="1078855"/>
                  <a:pt x="602182" y="1079642"/>
                  <a:pt x="626588" y="1079642"/>
                </a:cubicBezTo>
                <a:cubicBezTo>
                  <a:pt x="649419" y="1079249"/>
                  <a:pt x="672645" y="1076102"/>
                  <a:pt x="695870" y="1074135"/>
                </a:cubicBezTo>
                <a:cubicBezTo>
                  <a:pt x="690359" y="1123301"/>
                  <a:pt x="707679" y="1155553"/>
                  <a:pt x="748225" y="1166173"/>
                </a:cubicBezTo>
                <a:cubicBezTo>
                  <a:pt x="766333" y="1170893"/>
                  <a:pt x="786409" y="1170500"/>
                  <a:pt x="805304" y="1169320"/>
                </a:cubicBezTo>
                <a:cubicBezTo>
                  <a:pt x="826561" y="1168140"/>
                  <a:pt x="847424" y="1163813"/>
                  <a:pt x="868287" y="1159487"/>
                </a:cubicBezTo>
                <a:cubicBezTo>
                  <a:pt x="893087" y="1154767"/>
                  <a:pt x="918674" y="1151620"/>
                  <a:pt x="942293" y="1142967"/>
                </a:cubicBezTo>
                <a:cubicBezTo>
                  <a:pt x="1003308" y="1120548"/>
                  <a:pt x="1047397" y="1075316"/>
                  <a:pt x="1088730" y="1027330"/>
                </a:cubicBezTo>
                <a:cubicBezTo>
                  <a:pt x="1089911" y="1025757"/>
                  <a:pt x="1091879" y="1023790"/>
                  <a:pt x="1091879" y="1022217"/>
                </a:cubicBezTo>
                <a:cubicBezTo>
                  <a:pt x="1091485" y="1016710"/>
                  <a:pt x="1092273" y="1009237"/>
                  <a:pt x="1089123" y="1006091"/>
                </a:cubicBezTo>
                <a:cubicBezTo>
                  <a:pt x="1085974" y="1002944"/>
                  <a:pt x="1077314" y="1000977"/>
                  <a:pt x="1072984" y="1002944"/>
                </a:cubicBezTo>
                <a:cubicBezTo>
                  <a:pt x="1065898" y="1006091"/>
                  <a:pt x="1060387" y="1012777"/>
                  <a:pt x="1054482" y="1018284"/>
                </a:cubicBezTo>
                <a:cubicBezTo>
                  <a:pt x="1013937" y="1054469"/>
                  <a:pt x="971029" y="1087902"/>
                  <a:pt x="916706" y="1098128"/>
                </a:cubicBezTo>
                <a:cubicBezTo>
                  <a:pt x="865925" y="1107568"/>
                  <a:pt x="814358" y="1112288"/>
                  <a:pt x="763184" y="1118581"/>
                </a:cubicBezTo>
                <a:cubicBezTo>
                  <a:pt x="758066" y="1119368"/>
                  <a:pt x="752555" y="1115434"/>
                  <a:pt x="743107" y="1113074"/>
                </a:cubicBezTo>
                <a:cubicBezTo>
                  <a:pt x="750980" y="1101668"/>
                  <a:pt x="756098" y="1092228"/>
                  <a:pt x="763577" y="1084362"/>
                </a:cubicBezTo>
                <a:cubicBezTo>
                  <a:pt x="776568" y="1070202"/>
                  <a:pt x="790739" y="1057223"/>
                  <a:pt x="804516" y="1043850"/>
                </a:cubicBezTo>
                <a:cubicBezTo>
                  <a:pt x="819081" y="1029690"/>
                  <a:pt x="821443" y="1017497"/>
                  <a:pt x="812783" y="1003731"/>
                </a:cubicBezTo>
                <a:cubicBezTo>
                  <a:pt x="804123" y="990358"/>
                  <a:pt x="787196" y="986031"/>
                  <a:pt x="769876" y="992324"/>
                </a:cubicBezTo>
                <a:cubicBezTo>
                  <a:pt x="752949" y="998617"/>
                  <a:pt x="735628" y="1005304"/>
                  <a:pt x="718308" y="1009630"/>
                </a:cubicBezTo>
                <a:cubicBezTo>
                  <a:pt x="669102" y="1022217"/>
                  <a:pt x="619502" y="1032050"/>
                  <a:pt x="568328" y="1027723"/>
                </a:cubicBezTo>
                <a:cubicBezTo>
                  <a:pt x="551795" y="1026543"/>
                  <a:pt x="535655" y="1024970"/>
                  <a:pt x="524633" y="1004911"/>
                </a:cubicBezTo>
                <a:cubicBezTo>
                  <a:pt x="550220" y="976198"/>
                  <a:pt x="582499" y="959285"/>
                  <a:pt x="615959" y="945519"/>
                </a:cubicBezTo>
                <a:close/>
                <a:moveTo>
                  <a:pt x="1407978" y="390933"/>
                </a:moveTo>
                <a:cubicBezTo>
                  <a:pt x="1424511" y="369694"/>
                  <a:pt x="1426085" y="312268"/>
                  <a:pt x="1397743" y="290636"/>
                </a:cubicBezTo>
                <a:cubicBezTo>
                  <a:pt x="1376486" y="274116"/>
                  <a:pt x="1353261" y="263496"/>
                  <a:pt x="1325312" y="263890"/>
                </a:cubicBezTo>
                <a:cubicBezTo>
                  <a:pt x="1292245" y="264283"/>
                  <a:pt x="1268233" y="289062"/>
                  <a:pt x="1270988" y="321708"/>
                </a:cubicBezTo>
                <a:cubicBezTo>
                  <a:pt x="1276106" y="376380"/>
                  <a:pt x="1306023" y="403519"/>
                  <a:pt x="1357591" y="405093"/>
                </a:cubicBezTo>
                <a:cubicBezTo>
                  <a:pt x="1380029" y="406666"/>
                  <a:pt x="1397349" y="404306"/>
                  <a:pt x="1407978" y="3909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 rot="-291508">
            <a:off x="5711612" y="902440"/>
            <a:ext cx="1299099" cy="603458"/>
          </a:xfrm>
          <a:custGeom>
            <a:rect b="b" l="l" r="r" t="t"/>
            <a:pathLst>
              <a:path extrusionOk="0" h="1202579" w="2588862">
                <a:moveTo>
                  <a:pt x="912870" y="614926"/>
                </a:moveTo>
                <a:cubicBezTo>
                  <a:pt x="861098" y="612177"/>
                  <a:pt x="813449" y="609428"/>
                  <a:pt x="763509" y="607137"/>
                </a:cubicBezTo>
                <a:cubicBezTo>
                  <a:pt x="758927" y="619966"/>
                  <a:pt x="753887" y="634627"/>
                  <a:pt x="748847" y="649288"/>
                </a:cubicBezTo>
                <a:cubicBezTo>
                  <a:pt x="743349" y="664866"/>
                  <a:pt x="741975" y="682276"/>
                  <a:pt x="727772" y="693730"/>
                </a:cubicBezTo>
                <a:cubicBezTo>
                  <a:pt x="724565" y="696479"/>
                  <a:pt x="724106" y="702436"/>
                  <a:pt x="722274" y="707017"/>
                </a:cubicBezTo>
                <a:cubicBezTo>
                  <a:pt x="713569" y="729009"/>
                  <a:pt x="708071" y="752376"/>
                  <a:pt x="696158" y="772535"/>
                </a:cubicBezTo>
                <a:cubicBezTo>
                  <a:pt x="660880" y="831180"/>
                  <a:pt x="624226" y="889367"/>
                  <a:pt x="586657" y="946638"/>
                </a:cubicBezTo>
                <a:cubicBezTo>
                  <a:pt x="559167" y="988331"/>
                  <a:pt x="519765" y="1019028"/>
                  <a:pt x="483111" y="1052016"/>
                </a:cubicBezTo>
                <a:cubicBezTo>
                  <a:pt x="448749" y="1083171"/>
                  <a:pt x="411638" y="1111119"/>
                  <a:pt x="374068" y="1138151"/>
                </a:cubicBezTo>
                <a:cubicBezTo>
                  <a:pt x="325044" y="1173888"/>
                  <a:pt x="284268" y="1171139"/>
                  <a:pt x="242116" y="1126697"/>
                </a:cubicBezTo>
                <a:cubicBezTo>
                  <a:pt x="214168" y="1097374"/>
                  <a:pt x="191260" y="1063928"/>
                  <a:pt x="166519" y="1031856"/>
                </a:cubicBezTo>
                <a:cubicBezTo>
                  <a:pt x="136738" y="993371"/>
                  <a:pt x="114746" y="950761"/>
                  <a:pt x="98711" y="904028"/>
                </a:cubicBezTo>
                <a:cubicBezTo>
                  <a:pt x="89089" y="876080"/>
                  <a:pt x="74428" y="849965"/>
                  <a:pt x="66181" y="821559"/>
                </a:cubicBezTo>
                <a:cubicBezTo>
                  <a:pt x="55643" y="786738"/>
                  <a:pt x="49687" y="750543"/>
                  <a:pt x="41898" y="714806"/>
                </a:cubicBezTo>
                <a:cubicBezTo>
                  <a:pt x="40066" y="706101"/>
                  <a:pt x="37317" y="697854"/>
                  <a:pt x="35026" y="688691"/>
                </a:cubicBezTo>
                <a:cubicBezTo>
                  <a:pt x="29070" y="687774"/>
                  <a:pt x="24030" y="687774"/>
                  <a:pt x="19448" y="686400"/>
                </a:cubicBezTo>
                <a:cubicBezTo>
                  <a:pt x="-253" y="679985"/>
                  <a:pt x="-7126" y="660284"/>
                  <a:pt x="8910" y="648372"/>
                </a:cubicBezTo>
                <a:cubicBezTo>
                  <a:pt x="35026" y="629129"/>
                  <a:pt x="33651" y="604388"/>
                  <a:pt x="32277" y="576898"/>
                </a:cubicBezTo>
                <a:cubicBezTo>
                  <a:pt x="28153" y="499468"/>
                  <a:pt x="45105" y="427995"/>
                  <a:pt x="93213" y="365684"/>
                </a:cubicBezTo>
                <a:cubicBezTo>
                  <a:pt x="127117" y="321700"/>
                  <a:pt x="205921" y="306123"/>
                  <a:pt x="259985" y="339569"/>
                </a:cubicBezTo>
                <a:cubicBezTo>
                  <a:pt x="295722" y="361561"/>
                  <a:pt x="327793" y="386760"/>
                  <a:pt x="350243" y="427078"/>
                </a:cubicBezTo>
                <a:cubicBezTo>
                  <a:pt x="358032" y="417915"/>
                  <a:pt x="363530" y="411959"/>
                  <a:pt x="369028" y="405086"/>
                </a:cubicBezTo>
                <a:cubicBezTo>
                  <a:pt x="399725" y="366600"/>
                  <a:pt x="437295" y="340485"/>
                  <a:pt x="487235" y="333154"/>
                </a:cubicBezTo>
                <a:cubicBezTo>
                  <a:pt x="516557" y="328573"/>
                  <a:pt x="544964" y="321242"/>
                  <a:pt x="575203" y="324449"/>
                </a:cubicBezTo>
                <a:cubicBezTo>
                  <a:pt x="583450" y="325366"/>
                  <a:pt x="593071" y="322617"/>
                  <a:pt x="600860" y="319409"/>
                </a:cubicBezTo>
                <a:cubicBezTo>
                  <a:pt x="673250" y="288712"/>
                  <a:pt x="744724" y="256183"/>
                  <a:pt x="817114" y="226402"/>
                </a:cubicBezTo>
                <a:cubicBezTo>
                  <a:pt x="865221" y="206701"/>
                  <a:pt x="914703" y="189749"/>
                  <a:pt x="963269" y="170964"/>
                </a:cubicBezTo>
                <a:cubicBezTo>
                  <a:pt x="1007252" y="154012"/>
                  <a:pt x="1051236" y="136143"/>
                  <a:pt x="1095220" y="118733"/>
                </a:cubicBezTo>
                <a:cubicBezTo>
                  <a:pt x="1137372" y="101781"/>
                  <a:pt x="1179523" y="85745"/>
                  <a:pt x="1221216" y="67877"/>
                </a:cubicBezTo>
                <a:cubicBezTo>
                  <a:pt x="1251913" y="55048"/>
                  <a:pt x="1281235" y="39012"/>
                  <a:pt x="1312391" y="27100"/>
                </a:cubicBezTo>
                <a:cubicBezTo>
                  <a:pt x="1339881" y="16562"/>
                  <a:pt x="1368287" y="8773"/>
                  <a:pt x="1396693" y="984"/>
                </a:cubicBezTo>
                <a:cubicBezTo>
                  <a:pt x="1410896" y="-2681"/>
                  <a:pt x="1420518" y="4192"/>
                  <a:pt x="1428306" y="16562"/>
                </a:cubicBezTo>
                <a:cubicBezTo>
                  <a:pt x="1460378" y="66960"/>
                  <a:pt x="1464043" y="124689"/>
                  <a:pt x="1472290" y="181043"/>
                </a:cubicBezTo>
                <a:cubicBezTo>
                  <a:pt x="1473207" y="186541"/>
                  <a:pt x="1467709" y="192956"/>
                  <a:pt x="1465418" y="198912"/>
                </a:cubicBezTo>
                <a:cubicBezTo>
                  <a:pt x="1459004" y="195247"/>
                  <a:pt x="1448924" y="193414"/>
                  <a:pt x="1446633" y="188374"/>
                </a:cubicBezTo>
                <a:cubicBezTo>
                  <a:pt x="1435637" y="159968"/>
                  <a:pt x="1426474" y="130645"/>
                  <a:pt x="1417769" y="101781"/>
                </a:cubicBezTo>
                <a:cubicBezTo>
                  <a:pt x="1414103" y="89869"/>
                  <a:pt x="1413645" y="77040"/>
                  <a:pt x="1410896" y="60546"/>
                </a:cubicBezTo>
                <a:cubicBezTo>
                  <a:pt x="1392111" y="65128"/>
                  <a:pt x="1375159" y="68793"/>
                  <a:pt x="1358665" y="73375"/>
                </a:cubicBezTo>
                <a:cubicBezTo>
                  <a:pt x="1294980" y="91701"/>
                  <a:pt x="1238626" y="126980"/>
                  <a:pt x="1177690" y="151263"/>
                </a:cubicBezTo>
                <a:cubicBezTo>
                  <a:pt x="1118129" y="174629"/>
                  <a:pt x="1058109" y="197079"/>
                  <a:pt x="999006" y="220904"/>
                </a:cubicBezTo>
                <a:cubicBezTo>
                  <a:pt x="948149" y="241521"/>
                  <a:pt x="897751" y="263513"/>
                  <a:pt x="846895" y="285047"/>
                </a:cubicBezTo>
                <a:cubicBezTo>
                  <a:pt x="803369" y="303374"/>
                  <a:pt x="759843" y="321700"/>
                  <a:pt x="716318" y="340485"/>
                </a:cubicBezTo>
                <a:cubicBezTo>
                  <a:pt x="703947" y="345983"/>
                  <a:pt x="691577" y="351481"/>
                  <a:pt x="674166" y="359270"/>
                </a:cubicBezTo>
                <a:cubicBezTo>
                  <a:pt x="745640" y="401879"/>
                  <a:pt x="768548" y="467397"/>
                  <a:pt x="774046" y="543910"/>
                </a:cubicBezTo>
                <a:cubicBezTo>
                  <a:pt x="801536" y="543910"/>
                  <a:pt x="827652" y="542994"/>
                  <a:pt x="853767" y="544369"/>
                </a:cubicBezTo>
                <a:cubicBezTo>
                  <a:pt x="877134" y="545743"/>
                  <a:pt x="900500" y="549867"/>
                  <a:pt x="926615" y="552615"/>
                </a:cubicBezTo>
                <a:cubicBezTo>
                  <a:pt x="927532" y="547576"/>
                  <a:pt x="929364" y="540245"/>
                  <a:pt x="929823" y="532914"/>
                </a:cubicBezTo>
                <a:cubicBezTo>
                  <a:pt x="931197" y="503592"/>
                  <a:pt x="939444" y="476102"/>
                  <a:pt x="957313" y="453194"/>
                </a:cubicBezTo>
                <a:cubicBezTo>
                  <a:pt x="977014" y="427078"/>
                  <a:pt x="992133" y="397756"/>
                  <a:pt x="1020997" y="377596"/>
                </a:cubicBezTo>
                <a:cubicBezTo>
                  <a:pt x="1071396" y="341859"/>
                  <a:pt x="1124085" y="332238"/>
                  <a:pt x="1179523" y="356063"/>
                </a:cubicBezTo>
                <a:cubicBezTo>
                  <a:pt x="1210220" y="369349"/>
                  <a:pt x="1234044" y="395007"/>
                  <a:pt x="1253287" y="422955"/>
                </a:cubicBezTo>
                <a:cubicBezTo>
                  <a:pt x="1262909" y="436700"/>
                  <a:pt x="1271156" y="451361"/>
                  <a:pt x="1281235" y="467855"/>
                </a:cubicBezTo>
                <a:cubicBezTo>
                  <a:pt x="1285817" y="464190"/>
                  <a:pt x="1290857" y="461899"/>
                  <a:pt x="1294522" y="457775"/>
                </a:cubicBezTo>
                <a:cubicBezTo>
                  <a:pt x="1312391" y="436241"/>
                  <a:pt x="1331634" y="416540"/>
                  <a:pt x="1360498" y="410126"/>
                </a:cubicBezTo>
                <a:cubicBezTo>
                  <a:pt x="1363247" y="409668"/>
                  <a:pt x="1365996" y="407835"/>
                  <a:pt x="1368287" y="406003"/>
                </a:cubicBezTo>
                <a:cubicBezTo>
                  <a:pt x="1404940" y="367975"/>
                  <a:pt x="1454880" y="366142"/>
                  <a:pt x="1501155" y="365684"/>
                </a:cubicBezTo>
                <a:cubicBezTo>
                  <a:pt x="1538266" y="365226"/>
                  <a:pt x="1574003" y="379887"/>
                  <a:pt x="1599660" y="414250"/>
                </a:cubicBezTo>
                <a:cubicBezTo>
                  <a:pt x="1623027" y="445405"/>
                  <a:pt x="1638146" y="478851"/>
                  <a:pt x="1643644" y="516420"/>
                </a:cubicBezTo>
                <a:cubicBezTo>
                  <a:pt x="1647310" y="543452"/>
                  <a:pt x="1644561" y="570942"/>
                  <a:pt x="1644561" y="602097"/>
                </a:cubicBezTo>
                <a:cubicBezTo>
                  <a:pt x="1678923" y="583771"/>
                  <a:pt x="1710536" y="566360"/>
                  <a:pt x="1742608" y="550325"/>
                </a:cubicBezTo>
                <a:cubicBezTo>
                  <a:pt x="1780177" y="531082"/>
                  <a:pt x="1819122" y="513671"/>
                  <a:pt x="1856691" y="494887"/>
                </a:cubicBezTo>
                <a:cubicBezTo>
                  <a:pt x="1901133" y="472437"/>
                  <a:pt x="1945117" y="447696"/>
                  <a:pt x="1990017" y="425246"/>
                </a:cubicBezTo>
                <a:cubicBezTo>
                  <a:pt x="2095853" y="373015"/>
                  <a:pt x="2200315" y="316660"/>
                  <a:pt x="2312566" y="277716"/>
                </a:cubicBezTo>
                <a:cubicBezTo>
                  <a:pt x="2379916" y="254350"/>
                  <a:pt x="2446808" y="228234"/>
                  <a:pt x="2513700" y="203952"/>
                </a:cubicBezTo>
                <a:cubicBezTo>
                  <a:pt x="2545772" y="192039"/>
                  <a:pt x="2565015" y="199828"/>
                  <a:pt x="2574178" y="230525"/>
                </a:cubicBezTo>
                <a:cubicBezTo>
                  <a:pt x="2592963" y="294210"/>
                  <a:pt x="2591588" y="359270"/>
                  <a:pt x="2581967" y="424787"/>
                </a:cubicBezTo>
                <a:cubicBezTo>
                  <a:pt x="2581051" y="429827"/>
                  <a:pt x="2578760" y="433951"/>
                  <a:pt x="2577385" y="438991"/>
                </a:cubicBezTo>
                <a:cubicBezTo>
                  <a:pt x="2575094" y="448154"/>
                  <a:pt x="2571887" y="457317"/>
                  <a:pt x="2560433" y="455484"/>
                </a:cubicBezTo>
                <a:cubicBezTo>
                  <a:pt x="2547604" y="453652"/>
                  <a:pt x="2547146" y="442198"/>
                  <a:pt x="2547146" y="432576"/>
                </a:cubicBezTo>
                <a:cubicBezTo>
                  <a:pt x="2547604" y="411042"/>
                  <a:pt x="2550811" y="389509"/>
                  <a:pt x="2548979" y="367975"/>
                </a:cubicBezTo>
                <a:cubicBezTo>
                  <a:pt x="2546688" y="334529"/>
                  <a:pt x="2541190" y="301541"/>
                  <a:pt x="2537067" y="265804"/>
                </a:cubicBezTo>
                <a:cubicBezTo>
                  <a:pt x="2527445" y="267637"/>
                  <a:pt x="2519656" y="268095"/>
                  <a:pt x="2512784" y="270844"/>
                </a:cubicBezTo>
                <a:cubicBezTo>
                  <a:pt x="2460095" y="290087"/>
                  <a:pt x="2406489" y="304748"/>
                  <a:pt x="2355175" y="328114"/>
                </a:cubicBezTo>
                <a:cubicBezTo>
                  <a:pt x="2290115" y="357895"/>
                  <a:pt x="2221849" y="382178"/>
                  <a:pt x="2156789" y="412417"/>
                </a:cubicBezTo>
                <a:cubicBezTo>
                  <a:pt x="2083483" y="446321"/>
                  <a:pt x="2012009" y="483891"/>
                  <a:pt x="1940077" y="521002"/>
                </a:cubicBezTo>
                <a:cubicBezTo>
                  <a:pt x="1884181" y="549408"/>
                  <a:pt x="1828743" y="579189"/>
                  <a:pt x="1773305" y="608512"/>
                </a:cubicBezTo>
                <a:cubicBezTo>
                  <a:pt x="1728863" y="631878"/>
                  <a:pt x="1685337" y="656619"/>
                  <a:pt x="1639979" y="678611"/>
                </a:cubicBezTo>
                <a:cubicBezTo>
                  <a:pt x="1622569" y="686858"/>
                  <a:pt x="1615696" y="700145"/>
                  <a:pt x="1608365" y="715264"/>
                </a:cubicBezTo>
                <a:cubicBezTo>
                  <a:pt x="1588206" y="756041"/>
                  <a:pt x="1569421" y="797276"/>
                  <a:pt x="1546513" y="836220"/>
                </a:cubicBezTo>
                <a:cubicBezTo>
                  <a:pt x="1526812" y="870124"/>
                  <a:pt x="1503446" y="902196"/>
                  <a:pt x="1479621" y="933351"/>
                </a:cubicBezTo>
                <a:cubicBezTo>
                  <a:pt x="1444342" y="979167"/>
                  <a:pt x="1417310" y="1030482"/>
                  <a:pt x="1382490" y="1075840"/>
                </a:cubicBezTo>
                <a:cubicBezTo>
                  <a:pt x="1349044" y="1119366"/>
                  <a:pt x="1313307" y="1161975"/>
                  <a:pt x="1263367" y="1188091"/>
                </a:cubicBezTo>
                <a:cubicBezTo>
                  <a:pt x="1235877" y="1202294"/>
                  <a:pt x="1205638" y="1210083"/>
                  <a:pt x="1176315" y="1192214"/>
                </a:cubicBezTo>
                <a:cubicBezTo>
                  <a:pt x="1159822" y="1182135"/>
                  <a:pt x="1143786" y="1169764"/>
                  <a:pt x="1129125" y="1156936"/>
                </a:cubicBezTo>
                <a:cubicBezTo>
                  <a:pt x="1068647" y="1105163"/>
                  <a:pt x="1023288" y="1042394"/>
                  <a:pt x="994882" y="968171"/>
                </a:cubicBezTo>
                <a:cubicBezTo>
                  <a:pt x="978388" y="925104"/>
                  <a:pt x="956854" y="882953"/>
                  <a:pt x="944026" y="838969"/>
                </a:cubicBezTo>
                <a:cubicBezTo>
                  <a:pt x="928448" y="785363"/>
                  <a:pt x="913329" y="730842"/>
                  <a:pt x="918368" y="673113"/>
                </a:cubicBezTo>
                <a:cubicBezTo>
                  <a:pt x="918368" y="653412"/>
                  <a:pt x="914245" y="633711"/>
                  <a:pt x="912870" y="6149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154972">
            <a:off x="965499" y="3489898"/>
            <a:ext cx="1420069" cy="1100711"/>
          </a:xfrm>
          <a:custGeom>
            <a:rect b="b" l="l" r="r" t="t"/>
            <a:pathLst>
              <a:path extrusionOk="0" h="2202910" w="2837408">
                <a:moveTo>
                  <a:pt x="2347867" y="385850"/>
                </a:moveTo>
                <a:cubicBezTo>
                  <a:pt x="2339937" y="491127"/>
                  <a:pt x="2330640" y="596951"/>
                  <a:pt x="2324624" y="703049"/>
                </a:cubicBezTo>
                <a:cubicBezTo>
                  <a:pt x="2321616" y="758286"/>
                  <a:pt x="2321342" y="814342"/>
                  <a:pt x="2324897" y="869579"/>
                </a:cubicBezTo>
                <a:cubicBezTo>
                  <a:pt x="2330093" y="950793"/>
                  <a:pt x="2319975" y="1030640"/>
                  <a:pt x="2307943" y="1110486"/>
                </a:cubicBezTo>
                <a:cubicBezTo>
                  <a:pt x="2302474" y="1146308"/>
                  <a:pt x="2310131" y="1170371"/>
                  <a:pt x="2333921" y="1199357"/>
                </a:cubicBezTo>
                <a:cubicBezTo>
                  <a:pt x="2413494" y="1295884"/>
                  <a:pt x="2488419" y="1396239"/>
                  <a:pt x="2563344" y="1496321"/>
                </a:cubicBezTo>
                <a:cubicBezTo>
                  <a:pt x="2616393" y="1567418"/>
                  <a:pt x="2667254" y="1640428"/>
                  <a:pt x="2717842" y="1713439"/>
                </a:cubicBezTo>
                <a:cubicBezTo>
                  <a:pt x="2753937" y="1765394"/>
                  <a:pt x="2788938" y="1818169"/>
                  <a:pt x="2823393" y="1871492"/>
                </a:cubicBezTo>
                <a:cubicBezTo>
                  <a:pt x="2844721" y="1904305"/>
                  <a:pt x="2841987" y="1913876"/>
                  <a:pt x="2813275" y="1940674"/>
                </a:cubicBezTo>
                <a:cubicBezTo>
                  <a:pt x="2792493" y="1960089"/>
                  <a:pt x="2767336" y="1967472"/>
                  <a:pt x="2739718" y="1970206"/>
                </a:cubicBezTo>
                <a:cubicBezTo>
                  <a:pt x="2619947" y="1982785"/>
                  <a:pt x="2500177" y="1995090"/>
                  <a:pt x="2380407" y="2009309"/>
                </a:cubicBezTo>
                <a:cubicBezTo>
                  <a:pt x="2348961" y="2012864"/>
                  <a:pt x="2318061" y="2020521"/>
                  <a:pt x="2287435" y="2028724"/>
                </a:cubicBezTo>
                <a:cubicBezTo>
                  <a:pt x="2211690" y="2048959"/>
                  <a:pt x="2134577" y="2054428"/>
                  <a:pt x="2056918" y="2056069"/>
                </a:cubicBezTo>
                <a:cubicBezTo>
                  <a:pt x="1973243" y="2057710"/>
                  <a:pt x="1891482" y="2074937"/>
                  <a:pt x="1809174" y="2088883"/>
                </a:cubicBezTo>
                <a:cubicBezTo>
                  <a:pt x="1704991" y="2106657"/>
                  <a:pt x="1602448" y="2136463"/>
                  <a:pt x="1494983" y="2133455"/>
                </a:cubicBezTo>
                <a:cubicBezTo>
                  <a:pt x="1470099" y="2132634"/>
                  <a:pt x="1444942" y="2136736"/>
                  <a:pt x="1420058" y="2138650"/>
                </a:cubicBezTo>
                <a:cubicBezTo>
                  <a:pt x="1330367" y="2145213"/>
                  <a:pt x="1240676" y="2153143"/>
                  <a:pt x="1150712" y="2157792"/>
                </a:cubicBezTo>
                <a:cubicBezTo>
                  <a:pt x="1016175" y="2164628"/>
                  <a:pt x="881366" y="2169003"/>
                  <a:pt x="746829" y="2174472"/>
                </a:cubicBezTo>
                <a:cubicBezTo>
                  <a:pt x="715109" y="2175839"/>
                  <a:pt x="683663" y="2175566"/>
                  <a:pt x="651943" y="2177753"/>
                </a:cubicBezTo>
                <a:cubicBezTo>
                  <a:pt x="544478" y="2185136"/>
                  <a:pt x="437286" y="2195254"/>
                  <a:pt x="329821" y="2200176"/>
                </a:cubicBezTo>
                <a:cubicBezTo>
                  <a:pt x="247787" y="2204004"/>
                  <a:pt x="165479" y="2203457"/>
                  <a:pt x="83445" y="2200723"/>
                </a:cubicBezTo>
                <a:cubicBezTo>
                  <a:pt x="14262" y="2198262"/>
                  <a:pt x="-18551" y="2142752"/>
                  <a:pt x="10708" y="2080953"/>
                </a:cubicBezTo>
                <a:cubicBezTo>
                  <a:pt x="23286" y="2054428"/>
                  <a:pt x="42974" y="2030912"/>
                  <a:pt x="59381" y="2006028"/>
                </a:cubicBezTo>
                <a:cubicBezTo>
                  <a:pt x="77429" y="1978410"/>
                  <a:pt x="95203" y="1950518"/>
                  <a:pt x="113524" y="1922900"/>
                </a:cubicBezTo>
                <a:cubicBezTo>
                  <a:pt x="134579" y="1891180"/>
                  <a:pt x="155908" y="1859733"/>
                  <a:pt x="177511" y="1828287"/>
                </a:cubicBezTo>
                <a:cubicBezTo>
                  <a:pt x="187355" y="1814068"/>
                  <a:pt x="198840" y="1800669"/>
                  <a:pt x="207317" y="1785629"/>
                </a:cubicBezTo>
                <a:cubicBezTo>
                  <a:pt x="231927" y="1741877"/>
                  <a:pt x="254350" y="1696759"/>
                  <a:pt x="280327" y="1653554"/>
                </a:cubicBezTo>
                <a:cubicBezTo>
                  <a:pt x="294820" y="1629217"/>
                  <a:pt x="315329" y="1608708"/>
                  <a:pt x="331735" y="1585465"/>
                </a:cubicBezTo>
                <a:cubicBezTo>
                  <a:pt x="348142" y="1562496"/>
                  <a:pt x="361541" y="1537338"/>
                  <a:pt x="378495" y="1514916"/>
                </a:cubicBezTo>
                <a:cubicBezTo>
                  <a:pt x="432364" y="1442725"/>
                  <a:pt x="486507" y="1370535"/>
                  <a:pt x="542837" y="1300259"/>
                </a:cubicBezTo>
                <a:cubicBezTo>
                  <a:pt x="556236" y="1283579"/>
                  <a:pt x="553775" y="1271274"/>
                  <a:pt x="551314" y="1253226"/>
                </a:cubicBezTo>
                <a:cubicBezTo>
                  <a:pt x="539556" y="1168457"/>
                  <a:pt x="526157" y="1083962"/>
                  <a:pt x="521235" y="998646"/>
                </a:cubicBezTo>
                <a:cubicBezTo>
                  <a:pt x="514945" y="894463"/>
                  <a:pt x="513031" y="789732"/>
                  <a:pt x="514945" y="685548"/>
                </a:cubicBezTo>
                <a:cubicBezTo>
                  <a:pt x="517133" y="549645"/>
                  <a:pt x="524790" y="413741"/>
                  <a:pt x="530259" y="277564"/>
                </a:cubicBezTo>
                <a:cubicBezTo>
                  <a:pt x="530805" y="266626"/>
                  <a:pt x="532446" y="255415"/>
                  <a:pt x="534907" y="244477"/>
                </a:cubicBezTo>
                <a:cubicBezTo>
                  <a:pt x="544751" y="197444"/>
                  <a:pt x="566354" y="164630"/>
                  <a:pt x="619950" y="156974"/>
                </a:cubicBezTo>
                <a:cubicBezTo>
                  <a:pt x="698156" y="145489"/>
                  <a:pt x="774994" y="127441"/>
                  <a:pt x="852927" y="114589"/>
                </a:cubicBezTo>
                <a:cubicBezTo>
                  <a:pt x="938243" y="100644"/>
                  <a:pt x="1024105" y="89159"/>
                  <a:pt x="1109968" y="76854"/>
                </a:cubicBezTo>
                <a:cubicBezTo>
                  <a:pt x="1164658" y="69197"/>
                  <a:pt x="1219347" y="61267"/>
                  <a:pt x="1274037" y="54704"/>
                </a:cubicBezTo>
                <a:cubicBezTo>
                  <a:pt x="1349235" y="45680"/>
                  <a:pt x="1424707" y="37477"/>
                  <a:pt x="1500178" y="30094"/>
                </a:cubicBezTo>
                <a:cubicBezTo>
                  <a:pt x="1586314" y="21344"/>
                  <a:pt x="1672724" y="10953"/>
                  <a:pt x="1759407" y="6851"/>
                </a:cubicBezTo>
                <a:cubicBezTo>
                  <a:pt x="1869606" y="1655"/>
                  <a:pt x="1980353" y="562"/>
                  <a:pt x="2090552" y="15"/>
                </a:cubicBezTo>
                <a:cubicBezTo>
                  <a:pt x="2131296" y="-259"/>
                  <a:pt x="2172587" y="3296"/>
                  <a:pt x="2213057" y="9585"/>
                </a:cubicBezTo>
                <a:cubicBezTo>
                  <a:pt x="2274036" y="19156"/>
                  <a:pt x="2313959" y="58259"/>
                  <a:pt x="2328999" y="115683"/>
                </a:cubicBezTo>
                <a:cubicBezTo>
                  <a:pt x="2341031" y="162716"/>
                  <a:pt x="2344038" y="212484"/>
                  <a:pt x="2347320" y="261157"/>
                </a:cubicBezTo>
                <a:cubicBezTo>
                  <a:pt x="2350328" y="302175"/>
                  <a:pt x="2347867" y="343465"/>
                  <a:pt x="2347867" y="385850"/>
                </a:cubicBezTo>
                <a:close/>
                <a:moveTo>
                  <a:pt x="1541469" y="1316393"/>
                </a:moveTo>
                <a:cubicBezTo>
                  <a:pt x="1540922" y="1318580"/>
                  <a:pt x="1540375" y="1321041"/>
                  <a:pt x="1539828" y="1323502"/>
                </a:cubicBezTo>
                <a:cubicBezTo>
                  <a:pt x="1623230" y="1321315"/>
                  <a:pt x="1706631" y="1320768"/>
                  <a:pt x="1790033" y="1316119"/>
                </a:cubicBezTo>
                <a:cubicBezTo>
                  <a:pt x="1879997" y="1311197"/>
                  <a:pt x="1969688" y="1302720"/>
                  <a:pt x="2059379" y="1295884"/>
                </a:cubicBezTo>
                <a:cubicBezTo>
                  <a:pt x="2079888" y="1294243"/>
                  <a:pt x="2100396" y="1291509"/>
                  <a:pt x="2120905" y="1290689"/>
                </a:cubicBezTo>
                <a:cubicBezTo>
                  <a:pt x="2152352" y="1289321"/>
                  <a:pt x="2181064" y="1299439"/>
                  <a:pt x="2203213" y="1321041"/>
                </a:cubicBezTo>
                <a:cubicBezTo>
                  <a:pt x="2229190" y="1346472"/>
                  <a:pt x="2253527" y="1374090"/>
                  <a:pt x="2275950" y="1402529"/>
                </a:cubicBezTo>
                <a:cubicBezTo>
                  <a:pt x="2333921" y="1475813"/>
                  <a:pt x="2391618" y="1549644"/>
                  <a:pt x="2447675" y="1624568"/>
                </a:cubicBezTo>
                <a:cubicBezTo>
                  <a:pt x="2460527" y="1641796"/>
                  <a:pt x="2470918" y="1662851"/>
                  <a:pt x="2475567" y="1683633"/>
                </a:cubicBezTo>
                <a:cubicBezTo>
                  <a:pt x="2482130" y="1713439"/>
                  <a:pt x="2471739" y="1727385"/>
                  <a:pt x="2441386" y="1734768"/>
                </a:cubicBezTo>
                <a:cubicBezTo>
                  <a:pt x="2409119" y="1742698"/>
                  <a:pt x="2376579" y="1750628"/>
                  <a:pt x="2343492" y="1754183"/>
                </a:cubicBezTo>
                <a:cubicBezTo>
                  <a:pt x="2268020" y="1762386"/>
                  <a:pt x="2192275" y="1768128"/>
                  <a:pt x="2116803" y="1774691"/>
                </a:cubicBezTo>
                <a:cubicBezTo>
                  <a:pt x="2075786" y="1778246"/>
                  <a:pt x="2034769" y="1782348"/>
                  <a:pt x="1993752" y="1785356"/>
                </a:cubicBezTo>
                <a:cubicBezTo>
                  <a:pt x="1853473" y="1795747"/>
                  <a:pt x="1712921" y="1806138"/>
                  <a:pt x="1572369" y="1815982"/>
                </a:cubicBezTo>
                <a:cubicBezTo>
                  <a:pt x="1540922" y="1818169"/>
                  <a:pt x="1508655" y="1815982"/>
                  <a:pt x="1477482" y="1820083"/>
                </a:cubicBezTo>
                <a:cubicBezTo>
                  <a:pt x="1376853" y="1833209"/>
                  <a:pt x="1276498" y="1848249"/>
                  <a:pt x="1176143" y="1862468"/>
                </a:cubicBezTo>
                <a:cubicBezTo>
                  <a:pt x="1127469" y="1869304"/>
                  <a:pt x="1079342" y="1879148"/>
                  <a:pt x="1030395" y="1881883"/>
                </a:cubicBezTo>
                <a:cubicBezTo>
                  <a:pt x="886561" y="1889813"/>
                  <a:pt x="742728" y="1895282"/>
                  <a:pt x="598894" y="1901297"/>
                </a:cubicBezTo>
                <a:cubicBezTo>
                  <a:pt x="548306" y="1903485"/>
                  <a:pt x="497445" y="1904852"/>
                  <a:pt x="446857" y="1905126"/>
                </a:cubicBezTo>
                <a:cubicBezTo>
                  <a:pt x="406113" y="1905399"/>
                  <a:pt x="386698" y="1878328"/>
                  <a:pt x="398457" y="1838951"/>
                </a:cubicBezTo>
                <a:cubicBezTo>
                  <a:pt x="401465" y="1828287"/>
                  <a:pt x="405840" y="1817896"/>
                  <a:pt x="411309" y="1808325"/>
                </a:cubicBezTo>
                <a:cubicBezTo>
                  <a:pt x="449865" y="1739143"/>
                  <a:pt x="488968" y="1670508"/>
                  <a:pt x="527798" y="1601599"/>
                </a:cubicBezTo>
                <a:cubicBezTo>
                  <a:pt x="567994" y="1529955"/>
                  <a:pt x="624325" y="1468430"/>
                  <a:pt x="657685" y="1392411"/>
                </a:cubicBezTo>
                <a:cubicBezTo>
                  <a:pt x="660420" y="1386395"/>
                  <a:pt x="668897" y="1381200"/>
                  <a:pt x="676006" y="1379012"/>
                </a:cubicBezTo>
                <a:cubicBezTo>
                  <a:pt x="698702" y="1372176"/>
                  <a:pt x="721672" y="1363699"/>
                  <a:pt x="744915" y="1362332"/>
                </a:cubicBezTo>
                <a:cubicBezTo>
                  <a:pt x="825309" y="1356863"/>
                  <a:pt x="905703" y="1354675"/>
                  <a:pt x="986096" y="1350300"/>
                </a:cubicBezTo>
                <a:cubicBezTo>
                  <a:pt x="1035864" y="1347566"/>
                  <a:pt x="1085358" y="1343191"/>
                  <a:pt x="1134852" y="1339636"/>
                </a:cubicBezTo>
                <a:cubicBezTo>
                  <a:pt x="1134852" y="1336081"/>
                  <a:pt x="1135125" y="1332526"/>
                  <a:pt x="1135125" y="1329245"/>
                </a:cubicBezTo>
                <a:cubicBezTo>
                  <a:pt x="1123640" y="1328151"/>
                  <a:pt x="1112156" y="1325963"/>
                  <a:pt x="1100671" y="1325963"/>
                </a:cubicBezTo>
                <a:cubicBezTo>
                  <a:pt x="1013714" y="1324323"/>
                  <a:pt x="928399" y="1344011"/>
                  <a:pt x="840349" y="1337722"/>
                </a:cubicBezTo>
                <a:cubicBezTo>
                  <a:pt x="762142" y="1332253"/>
                  <a:pt x="682843" y="1337448"/>
                  <a:pt x="605730" y="1323776"/>
                </a:cubicBezTo>
                <a:cubicBezTo>
                  <a:pt x="601902" y="1326784"/>
                  <a:pt x="598621" y="1328151"/>
                  <a:pt x="596980" y="1330612"/>
                </a:cubicBezTo>
                <a:cubicBezTo>
                  <a:pt x="538189" y="1431788"/>
                  <a:pt x="476663" y="1531049"/>
                  <a:pt x="394082" y="1615544"/>
                </a:cubicBezTo>
                <a:cubicBezTo>
                  <a:pt x="388886" y="1621013"/>
                  <a:pt x="386425" y="1629217"/>
                  <a:pt x="382323" y="1636053"/>
                </a:cubicBezTo>
                <a:cubicBezTo>
                  <a:pt x="367010" y="1661757"/>
                  <a:pt x="351971" y="1688008"/>
                  <a:pt x="336111" y="1713165"/>
                </a:cubicBezTo>
                <a:cubicBezTo>
                  <a:pt x="304938" y="1762386"/>
                  <a:pt x="268842" y="1809146"/>
                  <a:pt x="242045" y="1860554"/>
                </a:cubicBezTo>
                <a:cubicBezTo>
                  <a:pt x="197199" y="1946416"/>
                  <a:pt x="145791" y="2027630"/>
                  <a:pt x="83445" y="2101735"/>
                </a:cubicBezTo>
                <a:cubicBezTo>
                  <a:pt x="76335" y="2109938"/>
                  <a:pt x="73601" y="2121970"/>
                  <a:pt x="67311" y="2135916"/>
                </a:cubicBezTo>
                <a:cubicBezTo>
                  <a:pt x="80710" y="2137283"/>
                  <a:pt x="86726" y="2138650"/>
                  <a:pt x="92742" y="2138650"/>
                </a:cubicBezTo>
                <a:cubicBezTo>
                  <a:pt x="160557" y="2136189"/>
                  <a:pt x="228372" y="2134275"/>
                  <a:pt x="296187" y="2130720"/>
                </a:cubicBezTo>
                <a:cubicBezTo>
                  <a:pt x="368924" y="2126619"/>
                  <a:pt x="441388" y="2121423"/>
                  <a:pt x="513852" y="2115681"/>
                </a:cubicBezTo>
                <a:cubicBezTo>
                  <a:pt x="589323" y="2109938"/>
                  <a:pt x="664795" y="2102282"/>
                  <a:pt x="740540" y="2097360"/>
                </a:cubicBezTo>
                <a:cubicBezTo>
                  <a:pt x="830504" y="2091617"/>
                  <a:pt x="920742" y="2087516"/>
                  <a:pt x="1010980" y="2083687"/>
                </a:cubicBezTo>
                <a:cubicBezTo>
                  <a:pt x="1088639" y="2080406"/>
                  <a:pt x="1166025" y="2078492"/>
                  <a:pt x="1243684" y="2075484"/>
                </a:cubicBezTo>
                <a:cubicBezTo>
                  <a:pt x="1295639" y="2073570"/>
                  <a:pt x="1347594" y="2072476"/>
                  <a:pt x="1399276" y="2067827"/>
                </a:cubicBezTo>
                <a:cubicBezTo>
                  <a:pt x="1455606" y="2062905"/>
                  <a:pt x="1511390" y="2053881"/>
                  <a:pt x="1567446" y="2047866"/>
                </a:cubicBezTo>
                <a:cubicBezTo>
                  <a:pt x="1617761" y="2042397"/>
                  <a:pt x="1668349" y="2039936"/>
                  <a:pt x="1718390" y="2032552"/>
                </a:cubicBezTo>
                <a:cubicBezTo>
                  <a:pt x="1805346" y="2019427"/>
                  <a:pt x="1891756" y="2001379"/>
                  <a:pt x="1978712" y="1989621"/>
                </a:cubicBezTo>
                <a:cubicBezTo>
                  <a:pt x="2044613" y="1980597"/>
                  <a:pt x="2111334" y="1979504"/>
                  <a:pt x="2177509" y="1972121"/>
                </a:cubicBezTo>
                <a:cubicBezTo>
                  <a:pt x="2240128" y="1965284"/>
                  <a:pt x="2302474" y="1954620"/>
                  <a:pt x="2364821" y="1946143"/>
                </a:cubicBezTo>
                <a:cubicBezTo>
                  <a:pt x="2450957" y="1934658"/>
                  <a:pt x="2537093" y="1923447"/>
                  <a:pt x="2623229" y="1912235"/>
                </a:cubicBezTo>
                <a:cubicBezTo>
                  <a:pt x="2666980" y="1906493"/>
                  <a:pt x="2710732" y="1900477"/>
                  <a:pt x="2761046" y="1893641"/>
                </a:cubicBezTo>
                <a:cubicBezTo>
                  <a:pt x="2718936" y="1805044"/>
                  <a:pt x="2659324" y="1732580"/>
                  <a:pt x="2611471" y="1653280"/>
                </a:cubicBezTo>
                <a:cubicBezTo>
                  <a:pt x="2562523" y="1572066"/>
                  <a:pt x="2508928" y="1493040"/>
                  <a:pt x="2452324" y="1417021"/>
                </a:cubicBezTo>
                <a:cubicBezTo>
                  <a:pt x="2396540" y="1342370"/>
                  <a:pt x="2334468" y="1272641"/>
                  <a:pt x="2280052" y="1207013"/>
                </a:cubicBezTo>
                <a:cubicBezTo>
                  <a:pt x="2245050" y="1219319"/>
                  <a:pt x="2219346" y="1233538"/>
                  <a:pt x="2192275" y="1237093"/>
                </a:cubicBezTo>
                <a:cubicBezTo>
                  <a:pt x="2073052" y="1252679"/>
                  <a:pt x="1956016" y="1281391"/>
                  <a:pt x="1835152" y="1287134"/>
                </a:cubicBezTo>
                <a:cubicBezTo>
                  <a:pt x="1736711" y="1291782"/>
                  <a:pt x="1639090" y="1306275"/>
                  <a:pt x="1541469" y="1316393"/>
                </a:cubicBezTo>
                <a:close/>
                <a:moveTo>
                  <a:pt x="2228917" y="1171465"/>
                </a:moveTo>
                <a:cubicBezTo>
                  <a:pt x="2231925" y="1141113"/>
                  <a:pt x="2232198" y="1120877"/>
                  <a:pt x="2236300" y="1101189"/>
                </a:cubicBezTo>
                <a:cubicBezTo>
                  <a:pt x="2256535" y="1003295"/>
                  <a:pt x="2266653" y="904580"/>
                  <a:pt x="2265832" y="804225"/>
                </a:cubicBezTo>
                <a:cubicBezTo>
                  <a:pt x="2265285" y="744066"/>
                  <a:pt x="2268567" y="683634"/>
                  <a:pt x="2274583" y="624023"/>
                </a:cubicBezTo>
                <a:cubicBezTo>
                  <a:pt x="2290716" y="467337"/>
                  <a:pt x="2295365" y="310651"/>
                  <a:pt x="2269387" y="154513"/>
                </a:cubicBezTo>
                <a:cubicBezTo>
                  <a:pt x="2261731" y="108300"/>
                  <a:pt x="2224542" y="68103"/>
                  <a:pt x="2177782" y="67556"/>
                </a:cubicBezTo>
                <a:cubicBezTo>
                  <a:pt x="2059106" y="65642"/>
                  <a:pt x="1940976" y="58259"/>
                  <a:pt x="1822026" y="71658"/>
                </a:cubicBezTo>
                <a:cubicBezTo>
                  <a:pt x="1708819" y="84510"/>
                  <a:pt x="1594518" y="74119"/>
                  <a:pt x="1481037" y="85330"/>
                </a:cubicBezTo>
                <a:cubicBezTo>
                  <a:pt x="1285795" y="104198"/>
                  <a:pt x="1090827" y="138106"/>
                  <a:pt x="896132" y="160255"/>
                </a:cubicBezTo>
                <a:cubicBezTo>
                  <a:pt x="816012" y="169279"/>
                  <a:pt x="735891" y="181858"/>
                  <a:pt x="656318" y="194436"/>
                </a:cubicBezTo>
                <a:cubicBezTo>
                  <a:pt x="608738" y="201819"/>
                  <a:pt x="572370" y="221507"/>
                  <a:pt x="566080" y="269634"/>
                </a:cubicBezTo>
                <a:cubicBezTo>
                  <a:pt x="558971" y="322957"/>
                  <a:pt x="553228" y="377099"/>
                  <a:pt x="554322" y="430695"/>
                </a:cubicBezTo>
                <a:cubicBezTo>
                  <a:pt x="557877" y="589295"/>
                  <a:pt x="564986" y="747621"/>
                  <a:pt x="571549" y="905947"/>
                </a:cubicBezTo>
                <a:cubicBezTo>
                  <a:pt x="575924" y="1010404"/>
                  <a:pt x="581120" y="1114862"/>
                  <a:pt x="587409" y="1219045"/>
                </a:cubicBezTo>
                <a:cubicBezTo>
                  <a:pt x="590144" y="1266078"/>
                  <a:pt x="623778" y="1275649"/>
                  <a:pt x="669170" y="1276196"/>
                </a:cubicBezTo>
                <a:cubicBezTo>
                  <a:pt x="729329" y="1277016"/>
                  <a:pt x="789761" y="1277290"/>
                  <a:pt x="849919" y="1274008"/>
                </a:cubicBezTo>
                <a:cubicBezTo>
                  <a:pt x="925664" y="1269906"/>
                  <a:pt x="1001409" y="1256781"/>
                  <a:pt x="1077154" y="1257054"/>
                </a:cubicBezTo>
                <a:cubicBezTo>
                  <a:pt x="1294545" y="1257328"/>
                  <a:pt x="1511663" y="1251312"/>
                  <a:pt x="1728234" y="1229983"/>
                </a:cubicBezTo>
                <a:cubicBezTo>
                  <a:pt x="1824214" y="1220412"/>
                  <a:pt x="1920468" y="1212209"/>
                  <a:pt x="2016721" y="1202638"/>
                </a:cubicBezTo>
                <a:cubicBezTo>
                  <a:pt x="2051449" y="1199083"/>
                  <a:pt x="2085904" y="1193341"/>
                  <a:pt x="2120358" y="1188419"/>
                </a:cubicBezTo>
                <a:cubicBezTo>
                  <a:pt x="2157000" y="1182950"/>
                  <a:pt x="2194189" y="1176934"/>
                  <a:pt x="2228917" y="1171465"/>
                </a:cubicBezTo>
                <a:close/>
                <a:moveTo>
                  <a:pt x="1344860" y="1773051"/>
                </a:moveTo>
                <a:cubicBezTo>
                  <a:pt x="1440020" y="1753362"/>
                  <a:pt x="1535180" y="1758831"/>
                  <a:pt x="1629519" y="1736955"/>
                </a:cubicBezTo>
                <a:cubicBezTo>
                  <a:pt x="1622136" y="1701134"/>
                  <a:pt x="1616394" y="1672422"/>
                  <a:pt x="1609557" y="1638788"/>
                </a:cubicBezTo>
                <a:cubicBezTo>
                  <a:pt x="1518773" y="1651366"/>
                  <a:pt x="1429629" y="1650272"/>
                  <a:pt x="1345133" y="1675430"/>
                </a:cubicBezTo>
                <a:cubicBezTo>
                  <a:pt x="1344860" y="1709337"/>
                  <a:pt x="1344860" y="1738870"/>
                  <a:pt x="1344860" y="1773051"/>
                </a:cubicBezTo>
                <a:close/>
                <a:moveTo>
                  <a:pt x="835700" y="1718908"/>
                </a:moveTo>
                <a:cubicBezTo>
                  <a:pt x="825309" y="1756370"/>
                  <a:pt x="815191" y="1792465"/>
                  <a:pt x="803160" y="1835397"/>
                </a:cubicBezTo>
                <a:cubicBezTo>
                  <a:pt x="882733" y="1827467"/>
                  <a:pt x="957384" y="1834303"/>
                  <a:pt x="1028207" y="1815708"/>
                </a:cubicBezTo>
                <a:cubicBezTo>
                  <a:pt x="1028207" y="1775511"/>
                  <a:pt x="1028207" y="1741604"/>
                  <a:pt x="1028207" y="1706056"/>
                </a:cubicBezTo>
                <a:cubicBezTo>
                  <a:pt x="964220" y="1710431"/>
                  <a:pt x="902695" y="1714533"/>
                  <a:pt x="835700" y="1718908"/>
                </a:cubicBezTo>
                <a:close/>
                <a:moveTo>
                  <a:pt x="1300288" y="1783442"/>
                </a:moveTo>
                <a:cubicBezTo>
                  <a:pt x="1297007" y="1741604"/>
                  <a:pt x="1294545" y="1709337"/>
                  <a:pt x="1291538" y="1674062"/>
                </a:cubicBezTo>
                <a:cubicBezTo>
                  <a:pt x="1251067" y="1678711"/>
                  <a:pt x="1214699" y="1681992"/>
                  <a:pt x="1178877" y="1687188"/>
                </a:cubicBezTo>
                <a:cubicBezTo>
                  <a:pt x="1149892" y="1691563"/>
                  <a:pt x="1121179" y="1698673"/>
                  <a:pt x="1092194" y="1704689"/>
                </a:cubicBezTo>
                <a:cubicBezTo>
                  <a:pt x="1089186" y="1735862"/>
                  <a:pt x="1086178" y="1767308"/>
                  <a:pt x="1083444" y="1798481"/>
                </a:cubicBezTo>
                <a:cubicBezTo>
                  <a:pt x="1083170" y="1800942"/>
                  <a:pt x="1086178" y="1803677"/>
                  <a:pt x="1090280" y="1811060"/>
                </a:cubicBezTo>
                <a:cubicBezTo>
                  <a:pt x="1158095" y="1802036"/>
                  <a:pt x="1227551" y="1793012"/>
                  <a:pt x="1300288" y="1783442"/>
                </a:cubicBezTo>
                <a:close/>
                <a:moveTo>
                  <a:pt x="2154539" y="1690743"/>
                </a:moveTo>
                <a:cubicBezTo>
                  <a:pt x="2138406" y="1660116"/>
                  <a:pt x="2127468" y="1636053"/>
                  <a:pt x="2113522" y="1613630"/>
                </a:cubicBezTo>
                <a:cubicBezTo>
                  <a:pt x="2108600" y="1605700"/>
                  <a:pt x="2096295" y="1597223"/>
                  <a:pt x="2087544" y="1597497"/>
                </a:cubicBezTo>
                <a:cubicBezTo>
                  <a:pt x="2021917" y="1600778"/>
                  <a:pt x="1956563" y="1606247"/>
                  <a:pt x="1885466" y="1611716"/>
                </a:cubicBezTo>
                <a:cubicBezTo>
                  <a:pt x="1897225" y="1649452"/>
                  <a:pt x="1906522" y="1680352"/>
                  <a:pt x="1916913" y="1713712"/>
                </a:cubicBezTo>
                <a:cubicBezTo>
                  <a:pt x="1997580" y="1706056"/>
                  <a:pt x="2072231" y="1698946"/>
                  <a:pt x="2154539" y="1690743"/>
                </a:cubicBezTo>
                <a:close/>
                <a:moveTo>
                  <a:pt x="1832417" y="1616912"/>
                </a:moveTo>
                <a:cubicBezTo>
                  <a:pt x="1769524" y="1619646"/>
                  <a:pt x="1712374" y="1625115"/>
                  <a:pt x="1654129" y="1637694"/>
                </a:cubicBezTo>
                <a:cubicBezTo>
                  <a:pt x="1659598" y="1674609"/>
                  <a:pt x="1664247" y="1706876"/>
                  <a:pt x="1668896" y="1740237"/>
                </a:cubicBezTo>
                <a:cubicBezTo>
                  <a:pt x="1735617" y="1731486"/>
                  <a:pt x="1800698" y="1737776"/>
                  <a:pt x="1866598" y="1716173"/>
                </a:cubicBezTo>
                <a:cubicBezTo>
                  <a:pt x="1855114" y="1682813"/>
                  <a:pt x="1844449" y="1651913"/>
                  <a:pt x="1832417" y="1616912"/>
                </a:cubicBezTo>
                <a:close/>
                <a:moveTo>
                  <a:pt x="2321616" y="1564136"/>
                </a:moveTo>
                <a:cubicBezTo>
                  <a:pt x="2266106" y="1573434"/>
                  <a:pt x="2213330" y="1582457"/>
                  <a:pt x="2156453" y="1592028"/>
                </a:cubicBezTo>
                <a:cubicBezTo>
                  <a:pt x="2163836" y="1606247"/>
                  <a:pt x="2169852" y="1614177"/>
                  <a:pt x="2171766" y="1622928"/>
                </a:cubicBezTo>
                <a:cubicBezTo>
                  <a:pt x="2184618" y="1681446"/>
                  <a:pt x="2216065" y="1708243"/>
                  <a:pt x="2277591" y="1687461"/>
                </a:cubicBezTo>
                <a:cubicBezTo>
                  <a:pt x="2283333" y="1685547"/>
                  <a:pt x="2290169" y="1687735"/>
                  <a:pt x="2296459" y="1686641"/>
                </a:cubicBezTo>
                <a:cubicBezTo>
                  <a:pt x="2328452" y="1681446"/>
                  <a:pt x="2360445" y="1675703"/>
                  <a:pt x="2397361" y="1669414"/>
                </a:cubicBezTo>
                <a:cubicBezTo>
                  <a:pt x="2369196" y="1630037"/>
                  <a:pt x="2345406" y="1596950"/>
                  <a:pt x="2321616" y="1564136"/>
                </a:cubicBezTo>
                <a:close/>
                <a:moveTo>
                  <a:pt x="1350055" y="1516556"/>
                </a:moveTo>
                <a:cubicBezTo>
                  <a:pt x="1350055" y="1540893"/>
                  <a:pt x="1350055" y="1559488"/>
                  <a:pt x="1350055" y="1583825"/>
                </a:cubicBezTo>
                <a:cubicBezTo>
                  <a:pt x="1433184" y="1591208"/>
                  <a:pt x="1510843" y="1566324"/>
                  <a:pt x="1594518" y="1561402"/>
                </a:cubicBezTo>
                <a:cubicBezTo>
                  <a:pt x="1591510" y="1534604"/>
                  <a:pt x="1589322" y="1514916"/>
                  <a:pt x="1586314" y="1489212"/>
                </a:cubicBezTo>
                <a:cubicBezTo>
                  <a:pt x="1506741" y="1498235"/>
                  <a:pt x="1430722" y="1506986"/>
                  <a:pt x="1350055" y="1516556"/>
                </a:cubicBezTo>
                <a:close/>
                <a:moveTo>
                  <a:pt x="587136" y="1833209"/>
                </a:moveTo>
                <a:cubicBezTo>
                  <a:pt x="637450" y="1834303"/>
                  <a:pt x="685304" y="1835944"/>
                  <a:pt x="733430" y="1835670"/>
                </a:cubicBezTo>
                <a:cubicBezTo>
                  <a:pt x="740540" y="1835670"/>
                  <a:pt x="751751" y="1827467"/>
                  <a:pt x="754212" y="1820630"/>
                </a:cubicBezTo>
                <a:cubicBezTo>
                  <a:pt x="764330" y="1791371"/>
                  <a:pt x="771713" y="1761292"/>
                  <a:pt x="781284" y="1727658"/>
                </a:cubicBezTo>
                <a:cubicBezTo>
                  <a:pt x="729329" y="1729299"/>
                  <a:pt x="682843" y="1730666"/>
                  <a:pt x="636083" y="1733127"/>
                </a:cubicBezTo>
                <a:cubicBezTo>
                  <a:pt x="629520" y="1733401"/>
                  <a:pt x="620223" y="1739416"/>
                  <a:pt x="617762" y="1744885"/>
                </a:cubicBezTo>
                <a:cubicBezTo>
                  <a:pt x="606277" y="1771410"/>
                  <a:pt x="587409" y="1796020"/>
                  <a:pt x="587136" y="1833209"/>
                </a:cubicBezTo>
                <a:close/>
                <a:moveTo>
                  <a:pt x="858943" y="1639881"/>
                </a:moveTo>
                <a:cubicBezTo>
                  <a:pt x="924024" y="1633045"/>
                  <a:pt x="978713" y="1628123"/>
                  <a:pt x="1032856" y="1621287"/>
                </a:cubicBezTo>
                <a:cubicBezTo>
                  <a:pt x="1039965" y="1620467"/>
                  <a:pt x="1049536" y="1610622"/>
                  <a:pt x="1051450" y="1603239"/>
                </a:cubicBezTo>
                <a:cubicBezTo>
                  <a:pt x="1057466" y="1579723"/>
                  <a:pt x="1060474" y="1555660"/>
                  <a:pt x="1065123" y="1528861"/>
                </a:cubicBezTo>
                <a:cubicBezTo>
                  <a:pt x="1002777" y="1536518"/>
                  <a:pt x="945352" y="1525033"/>
                  <a:pt x="891210" y="1549097"/>
                </a:cubicBezTo>
                <a:cubicBezTo>
                  <a:pt x="881366" y="1576715"/>
                  <a:pt x="871795" y="1602966"/>
                  <a:pt x="858943" y="1639881"/>
                </a:cubicBezTo>
                <a:close/>
                <a:moveTo>
                  <a:pt x="1354977" y="1460773"/>
                </a:moveTo>
                <a:cubicBezTo>
                  <a:pt x="1433457" y="1460226"/>
                  <a:pt x="1506741" y="1461046"/>
                  <a:pt x="1577564" y="1440264"/>
                </a:cubicBezTo>
                <a:cubicBezTo>
                  <a:pt x="1580025" y="1386122"/>
                  <a:pt x="1575650" y="1381473"/>
                  <a:pt x="1527250" y="1381747"/>
                </a:cubicBezTo>
                <a:cubicBezTo>
                  <a:pt x="1500452" y="1381747"/>
                  <a:pt x="1473380" y="1381473"/>
                  <a:pt x="1446583" y="1381473"/>
                </a:cubicBezTo>
                <a:cubicBezTo>
                  <a:pt x="1418417" y="1381473"/>
                  <a:pt x="1390526" y="1381473"/>
                  <a:pt x="1359900" y="1381473"/>
                </a:cubicBezTo>
                <a:cubicBezTo>
                  <a:pt x="1357985" y="1409912"/>
                  <a:pt x="1356618" y="1431788"/>
                  <a:pt x="1354977" y="1460773"/>
                </a:cubicBezTo>
                <a:close/>
                <a:moveTo>
                  <a:pt x="1303843" y="1525307"/>
                </a:moveTo>
                <a:cubicBezTo>
                  <a:pt x="1236848" y="1525307"/>
                  <a:pt x="1177510" y="1525307"/>
                  <a:pt x="1115437" y="1525307"/>
                </a:cubicBezTo>
                <a:cubicBezTo>
                  <a:pt x="1110788" y="1557027"/>
                  <a:pt x="1106960" y="1584098"/>
                  <a:pt x="1102312" y="1616365"/>
                </a:cubicBezTo>
                <a:cubicBezTo>
                  <a:pt x="1169033" y="1608708"/>
                  <a:pt x="1229465" y="1601872"/>
                  <a:pt x="1293999" y="1594489"/>
                </a:cubicBezTo>
                <a:cubicBezTo>
                  <a:pt x="1297280" y="1571793"/>
                  <a:pt x="1300561" y="1549097"/>
                  <a:pt x="1303843" y="1525307"/>
                </a:cubicBezTo>
                <a:close/>
                <a:moveTo>
                  <a:pt x="2054184" y="1514642"/>
                </a:moveTo>
                <a:cubicBezTo>
                  <a:pt x="2038050" y="1449015"/>
                  <a:pt x="2035589" y="1447101"/>
                  <a:pt x="1978439" y="1450655"/>
                </a:cubicBezTo>
                <a:cubicBezTo>
                  <a:pt x="1946992" y="1452570"/>
                  <a:pt x="1915272" y="1454210"/>
                  <a:pt x="1883826" y="1456671"/>
                </a:cubicBezTo>
                <a:cubicBezTo>
                  <a:pt x="1868786" y="1458039"/>
                  <a:pt x="1853746" y="1461320"/>
                  <a:pt x="1834058" y="1464601"/>
                </a:cubicBezTo>
                <a:cubicBezTo>
                  <a:pt x="1840621" y="1488391"/>
                  <a:pt x="1846090" y="1506986"/>
                  <a:pt x="1851559" y="1526947"/>
                </a:cubicBezTo>
                <a:cubicBezTo>
                  <a:pt x="1922382" y="1522846"/>
                  <a:pt x="1987736" y="1518744"/>
                  <a:pt x="2054184" y="1514642"/>
                </a:cubicBezTo>
                <a:close/>
                <a:moveTo>
                  <a:pt x="1322164" y="1386669"/>
                </a:moveTo>
                <a:cubicBezTo>
                  <a:pt x="1255442" y="1385848"/>
                  <a:pt x="1194737" y="1386122"/>
                  <a:pt x="1134305" y="1408818"/>
                </a:cubicBezTo>
                <a:cubicBezTo>
                  <a:pt x="1132664" y="1426865"/>
                  <a:pt x="1131297" y="1443546"/>
                  <a:pt x="1129383" y="1462414"/>
                </a:cubicBezTo>
                <a:cubicBezTo>
                  <a:pt x="1192002" y="1462414"/>
                  <a:pt x="1249700" y="1462414"/>
                  <a:pt x="1309038" y="1462414"/>
                </a:cubicBezTo>
                <a:cubicBezTo>
                  <a:pt x="1313687" y="1437256"/>
                  <a:pt x="1317242" y="1415654"/>
                  <a:pt x="1322164" y="1386669"/>
                </a:cubicBezTo>
                <a:close/>
                <a:moveTo>
                  <a:pt x="841442" y="1548276"/>
                </a:moveTo>
                <a:cubicBezTo>
                  <a:pt x="796870" y="1553472"/>
                  <a:pt x="759955" y="1557574"/>
                  <a:pt x="723039" y="1562496"/>
                </a:cubicBezTo>
                <a:cubicBezTo>
                  <a:pt x="718938" y="1563042"/>
                  <a:pt x="713742" y="1566324"/>
                  <a:pt x="711828" y="1569879"/>
                </a:cubicBezTo>
                <a:cubicBezTo>
                  <a:pt x="698156" y="1594763"/>
                  <a:pt x="677647" y="1617185"/>
                  <a:pt x="677374" y="1651913"/>
                </a:cubicBezTo>
                <a:cubicBezTo>
                  <a:pt x="724133" y="1648358"/>
                  <a:pt x="767338" y="1645077"/>
                  <a:pt x="810816" y="1641796"/>
                </a:cubicBezTo>
                <a:cubicBezTo>
                  <a:pt x="820934" y="1610622"/>
                  <a:pt x="829957" y="1583004"/>
                  <a:pt x="841442" y="1548276"/>
                </a:cubicBezTo>
                <a:close/>
                <a:moveTo>
                  <a:pt x="2217432" y="1429600"/>
                </a:moveTo>
                <a:cubicBezTo>
                  <a:pt x="2168485" y="1435342"/>
                  <a:pt x="2123913" y="1440264"/>
                  <a:pt x="2076880" y="1445733"/>
                </a:cubicBezTo>
                <a:cubicBezTo>
                  <a:pt x="2087818" y="1475813"/>
                  <a:pt x="2089732" y="1508353"/>
                  <a:pt x="2124186" y="1508900"/>
                </a:cubicBezTo>
                <a:cubicBezTo>
                  <a:pt x="2170673" y="1509720"/>
                  <a:pt x="2216885" y="1505072"/>
                  <a:pt x="2272669" y="1502064"/>
                </a:cubicBezTo>
                <a:cubicBezTo>
                  <a:pt x="2250793" y="1473078"/>
                  <a:pt x="2234112" y="1451202"/>
                  <a:pt x="2217432" y="1429600"/>
                </a:cubicBezTo>
                <a:close/>
                <a:moveTo>
                  <a:pt x="1637449" y="1554019"/>
                </a:moveTo>
                <a:cubicBezTo>
                  <a:pt x="1694600" y="1545542"/>
                  <a:pt x="1744914" y="1537885"/>
                  <a:pt x="1800151" y="1529408"/>
                </a:cubicBezTo>
                <a:cubicBezTo>
                  <a:pt x="1794955" y="1507806"/>
                  <a:pt x="1790306" y="1488938"/>
                  <a:pt x="1785111" y="1468430"/>
                </a:cubicBezTo>
                <a:cubicBezTo>
                  <a:pt x="1731515" y="1473078"/>
                  <a:pt x="1682294" y="1477180"/>
                  <a:pt x="1629246" y="1481829"/>
                </a:cubicBezTo>
                <a:cubicBezTo>
                  <a:pt x="1631980" y="1506439"/>
                  <a:pt x="1634168" y="1526127"/>
                  <a:pt x="1637449" y="1554019"/>
                </a:cubicBezTo>
                <a:close/>
                <a:moveTo>
                  <a:pt x="1096843" y="1407177"/>
                </a:moveTo>
                <a:cubicBezTo>
                  <a:pt x="1043247" y="1410459"/>
                  <a:pt x="990745" y="1413740"/>
                  <a:pt x="936055" y="1417021"/>
                </a:cubicBezTo>
                <a:cubicBezTo>
                  <a:pt x="929766" y="1436983"/>
                  <a:pt x="924570" y="1453937"/>
                  <a:pt x="918555" y="1473352"/>
                </a:cubicBezTo>
                <a:cubicBezTo>
                  <a:pt x="963127" y="1470891"/>
                  <a:pt x="1001409" y="1467336"/>
                  <a:pt x="1039965" y="1467062"/>
                </a:cubicBezTo>
                <a:cubicBezTo>
                  <a:pt x="1085358" y="1466789"/>
                  <a:pt x="1089460" y="1464328"/>
                  <a:pt x="1096843" y="1407177"/>
                </a:cubicBezTo>
                <a:close/>
                <a:moveTo>
                  <a:pt x="1771986" y="1376278"/>
                </a:moveTo>
                <a:cubicBezTo>
                  <a:pt x="1718937" y="1388309"/>
                  <a:pt x="1666435" y="1372176"/>
                  <a:pt x="1612839" y="1389950"/>
                </a:cubicBezTo>
                <a:cubicBezTo>
                  <a:pt x="1616394" y="1407998"/>
                  <a:pt x="1619401" y="1422490"/>
                  <a:pt x="1622956" y="1440538"/>
                </a:cubicBezTo>
                <a:cubicBezTo>
                  <a:pt x="1671357" y="1433702"/>
                  <a:pt x="1716475" y="1428506"/>
                  <a:pt x="1761048" y="1420850"/>
                </a:cubicBezTo>
                <a:cubicBezTo>
                  <a:pt x="1783744" y="1417021"/>
                  <a:pt x="1778548" y="1399521"/>
                  <a:pt x="1771986" y="1376278"/>
                </a:cubicBezTo>
                <a:close/>
                <a:moveTo>
                  <a:pt x="868240" y="1478821"/>
                </a:moveTo>
                <a:cubicBezTo>
                  <a:pt x="876991" y="1458312"/>
                  <a:pt x="893397" y="1442179"/>
                  <a:pt x="890663" y="1419209"/>
                </a:cubicBezTo>
                <a:cubicBezTo>
                  <a:pt x="854294" y="1419209"/>
                  <a:pt x="820113" y="1419209"/>
                  <a:pt x="785659" y="1419209"/>
                </a:cubicBezTo>
                <a:cubicBezTo>
                  <a:pt x="774721" y="1441905"/>
                  <a:pt x="765424" y="1461320"/>
                  <a:pt x="752298" y="1488938"/>
                </a:cubicBezTo>
                <a:cubicBezTo>
                  <a:pt x="795230" y="1485110"/>
                  <a:pt x="829137" y="1482102"/>
                  <a:pt x="868240" y="1478821"/>
                </a:cubicBezTo>
                <a:close/>
                <a:moveTo>
                  <a:pt x="453146" y="1845241"/>
                </a:moveTo>
                <a:cubicBezTo>
                  <a:pt x="485960" y="1842233"/>
                  <a:pt x="511664" y="1840045"/>
                  <a:pt x="531899" y="1838404"/>
                </a:cubicBezTo>
                <a:cubicBezTo>
                  <a:pt x="542564" y="1801489"/>
                  <a:pt x="551588" y="1770589"/>
                  <a:pt x="561158" y="1737776"/>
                </a:cubicBezTo>
                <a:cubicBezTo>
                  <a:pt x="544204" y="1735862"/>
                  <a:pt x="530532" y="1734221"/>
                  <a:pt x="514399" y="1732307"/>
                </a:cubicBezTo>
                <a:cubicBezTo>
                  <a:pt x="494710" y="1768949"/>
                  <a:pt x="475296" y="1804223"/>
                  <a:pt x="453146" y="1845241"/>
                </a:cubicBezTo>
                <a:close/>
                <a:moveTo>
                  <a:pt x="1820933" y="1374364"/>
                </a:moveTo>
                <a:cubicBezTo>
                  <a:pt x="1825581" y="1410459"/>
                  <a:pt x="1825855" y="1412373"/>
                  <a:pt x="1848004" y="1410459"/>
                </a:cubicBezTo>
                <a:cubicBezTo>
                  <a:pt x="1892029" y="1406357"/>
                  <a:pt x="1935781" y="1399794"/>
                  <a:pt x="1979532" y="1393778"/>
                </a:cubicBezTo>
                <a:cubicBezTo>
                  <a:pt x="1982814" y="1393231"/>
                  <a:pt x="1985548" y="1387762"/>
                  <a:pt x="1993752" y="1379012"/>
                </a:cubicBezTo>
                <a:cubicBezTo>
                  <a:pt x="1932773" y="1354402"/>
                  <a:pt x="1876989" y="1384208"/>
                  <a:pt x="1820933" y="1374364"/>
                </a:cubicBezTo>
                <a:close/>
                <a:moveTo>
                  <a:pt x="657412" y="1571246"/>
                </a:moveTo>
                <a:cubicBezTo>
                  <a:pt x="637450" y="1558667"/>
                  <a:pt x="622684" y="1557847"/>
                  <a:pt x="612293" y="1574801"/>
                </a:cubicBezTo>
                <a:cubicBezTo>
                  <a:pt x="594792" y="1603513"/>
                  <a:pt x="578659" y="1632772"/>
                  <a:pt x="560885" y="1663945"/>
                </a:cubicBezTo>
                <a:cubicBezTo>
                  <a:pt x="595339" y="1672695"/>
                  <a:pt x="612840" y="1662851"/>
                  <a:pt x="623778" y="1636873"/>
                </a:cubicBezTo>
                <a:cubicBezTo>
                  <a:pt x="632802" y="1615271"/>
                  <a:pt x="644833" y="1595036"/>
                  <a:pt x="657412" y="1571246"/>
                </a:cubicBezTo>
                <a:close/>
                <a:moveTo>
                  <a:pt x="2159188" y="1380653"/>
                </a:moveTo>
                <a:cubicBezTo>
                  <a:pt x="2143328" y="1354402"/>
                  <a:pt x="2143328" y="1354402"/>
                  <a:pt x="2025472" y="1364246"/>
                </a:cubicBezTo>
                <a:cubicBezTo>
                  <a:pt x="2027659" y="1383114"/>
                  <a:pt x="2038050" y="1392685"/>
                  <a:pt x="2056645" y="1391044"/>
                </a:cubicBezTo>
                <a:cubicBezTo>
                  <a:pt x="2090279" y="1388309"/>
                  <a:pt x="2123913" y="1384208"/>
                  <a:pt x="2159188" y="1380653"/>
                </a:cubicBezTo>
                <a:close/>
                <a:moveTo>
                  <a:pt x="735344" y="1422490"/>
                </a:moveTo>
                <a:cubicBezTo>
                  <a:pt x="719758" y="1423311"/>
                  <a:pt x="706359" y="1420303"/>
                  <a:pt x="703078" y="1424678"/>
                </a:cubicBezTo>
                <a:cubicBezTo>
                  <a:pt x="686124" y="1447374"/>
                  <a:pt x="670811" y="1471164"/>
                  <a:pt x="663701" y="1503978"/>
                </a:cubicBezTo>
                <a:cubicBezTo>
                  <a:pt x="715656" y="1497415"/>
                  <a:pt x="712375" y="1453937"/>
                  <a:pt x="735344" y="1422490"/>
                </a:cubicBezTo>
                <a:close/>
                <a:moveTo>
                  <a:pt x="1972423" y="1158066"/>
                </a:moveTo>
                <a:cubicBezTo>
                  <a:pt x="1887380" y="1166270"/>
                  <a:pt x="1802612" y="1170098"/>
                  <a:pt x="1717296" y="1175840"/>
                </a:cubicBezTo>
                <a:cubicBezTo>
                  <a:pt x="1646199" y="1180762"/>
                  <a:pt x="1574829" y="1180489"/>
                  <a:pt x="1503733" y="1183224"/>
                </a:cubicBezTo>
                <a:cubicBezTo>
                  <a:pt x="1420058" y="1186505"/>
                  <a:pt x="1336383" y="1191700"/>
                  <a:pt x="1252434" y="1194708"/>
                </a:cubicBezTo>
                <a:cubicBezTo>
                  <a:pt x="1156181" y="1197990"/>
                  <a:pt x="1059654" y="1200177"/>
                  <a:pt x="963400" y="1202365"/>
                </a:cubicBezTo>
                <a:cubicBezTo>
                  <a:pt x="904882" y="1203732"/>
                  <a:pt x="846364" y="1201544"/>
                  <a:pt x="788120" y="1205646"/>
                </a:cubicBezTo>
                <a:cubicBezTo>
                  <a:pt x="736438" y="1209201"/>
                  <a:pt x="715930" y="1192521"/>
                  <a:pt x="673545" y="1167910"/>
                </a:cubicBezTo>
                <a:cubicBezTo>
                  <a:pt x="663975" y="1162441"/>
                  <a:pt x="656865" y="1144941"/>
                  <a:pt x="656318" y="1132909"/>
                </a:cubicBezTo>
                <a:cubicBezTo>
                  <a:pt x="655224" y="1092165"/>
                  <a:pt x="658779" y="1072477"/>
                  <a:pt x="658232" y="1031460"/>
                </a:cubicBezTo>
                <a:cubicBezTo>
                  <a:pt x="657138" y="919073"/>
                  <a:pt x="654404" y="806412"/>
                  <a:pt x="653584" y="694025"/>
                </a:cubicBezTo>
                <a:cubicBezTo>
                  <a:pt x="653310" y="667227"/>
                  <a:pt x="656592" y="640156"/>
                  <a:pt x="660146" y="613358"/>
                </a:cubicBezTo>
                <a:cubicBezTo>
                  <a:pt x="672998" y="519292"/>
                  <a:pt x="687765" y="425500"/>
                  <a:pt x="699796" y="331433"/>
                </a:cubicBezTo>
                <a:cubicBezTo>
                  <a:pt x="704992" y="290416"/>
                  <a:pt x="708547" y="275103"/>
                  <a:pt x="741634" y="266626"/>
                </a:cubicBezTo>
                <a:cubicBezTo>
                  <a:pt x="828864" y="244477"/>
                  <a:pt x="915547" y="220687"/>
                  <a:pt x="1006605" y="217406"/>
                </a:cubicBezTo>
                <a:cubicBezTo>
                  <a:pt x="1080436" y="214671"/>
                  <a:pt x="1153993" y="203460"/>
                  <a:pt x="1227824" y="197991"/>
                </a:cubicBezTo>
                <a:cubicBezTo>
                  <a:pt x="1293999" y="193069"/>
                  <a:pt x="1360446" y="192249"/>
                  <a:pt x="1426621" y="187873"/>
                </a:cubicBezTo>
                <a:cubicBezTo>
                  <a:pt x="1472013" y="184865"/>
                  <a:pt x="1517405" y="178303"/>
                  <a:pt x="1562798" y="175295"/>
                </a:cubicBezTo>
                <a:cubicBezTo>
                  <a:pt x="1642918" y="170373"/>
                  <a:pt x="1723312" y="165998"/>
                  <a:pt x="1803705" y="162990"/>
                </a:cubicBezTo>
                <a:cubicBezTo>
                  <a:pt x="1855934" y="161075"/>
                  <a:pt x="1908436" y="158614"/>
                  <a:pt x="1960391" y="162169"/>
                </a:cubicBezTo>
                <a:cubicBezTo>
                  <a:pt x="2018635" y="165998"/>
                  <a:pt x="2076880" y="173928"/>
                  <a:pt x="2134577" y="184045"/>
                </a:cubicBezTo>
                <a:cubicBezTo>
                  <a:pt x="2180243" y="191975"/>
                  <a:pt x="2184345" y="223422"/>
                  <a:pt x="2188173" y="268814"/>
                </a:cubicBezTo>
                <a:cubicBezTo>
                  <a:pt x="2192548" y="320769"/>
                  <a:pt x="2192822" y="373544"/>
                  <a:pt x="2189267" y="425500"/>
                </a:cubicBezTo>
                <a:cubicBezTo>
                  <a:pt x="2182978" y="517105"/>
                  <a:pt x="2170399" y="608436"/>
                  <a:pt x="2164383" y="700041"/>
                </a:cubicBezTo>
                <a:cubicBezTo>
                  <a:pt x="2159735" y="767856"/>
                  <a:pt x="2165204" y="836492"/>
                  <a:pt x="2158914" y="904307"/>
                </a:cubicBezTo>
                <a:cubicBezTo>
                  <a:pt x="2154539" y="950793"/>
                  <a:pt x="2148250" y="993177"/>
                  <a:pt x="2141414" y="1044585"/>
                </a:cubicBezTo>
                <a:cubicBezTo>
                  <a:pt x="2138406" y="1050601"/>
                  <a:pt x="2143875" y="1060172"/>
                  <a:pt x="2143328" y="1067829"/>
                </a:cubicBezTo>
                <a:cubicBezTo>
                  <a:pt x="2141414" y="1090798"/>
                  <a:pt x="2146609" y="1100642"/>
                  <a:pt x="2133757" y="1113768"/>
                </a:cubicBezTo>
                <a:cubicBezTo>
                  <a:pt x="2111608" y="1134276"/>
                  <a:pt x="2120085" y="1133183"/>
                  <a:pt x="2065395" y="1143300"/>
                </a:cubicBezTo>
                <a:cubicBezTo>
                  <a:pt x="2032308" y="1154785"/>
                  <a:pt x="2041605" y="1152597"/>
                  <a:pt x="2006877" y="1157793"/>
                </a:cubicBezTo>
                <a:cubicBezTo>
                  <a:pt x="2006330" y="1155332"/>
                  <a:pt x="1972696" y="1160801"/>
                  <a:pt x="1972423" y="1158066"/>
                </a:cubicBezTo>
                <a:close/>
                <a:moveTo>
                  <a:pt x="2148250" y="237914"/>
                </a:moveTo>
                <a:cubicBezTo>
                  <a:pt x="2071684" y="228891"/>
                  <a:pt x="2004690" y="216585"/>
                  <a:pt x="1937148" y="214124"/>
                </a:cubicBezTo>
                <a:cubicBezTo>
                  <a:pt x="1825034" y="210296"/>
                  <a:pt x="1712374" y="211937"/>
                  <a:pt x="1600260" y="213304"/>
                </a:cubicBezTo>
                <a:cubicBezTo>
                  <a:pt x="1548305" y="213851"/>
                  <a:pt x="1496350" y="218226"/>
                  <a:pt x="1444395" y="223148"/>
                </a:cubicBezTo>
                <a:cubicBezTo>
                  <a:pt x="1326265" y="234359"/>
                  <a:pt x="1208683" y="248852"/>
                  <a:pt x="1090553" y="258149"/>
                </a:cubicBezTo>
                <a:cubicBezTo>
                  <a:pt x="984729" y="266626"/>
                  <a:pt x="879452" y="277291"/>
                  <a:pt x="776362" y="305182"/>
                </a:cubicBezTo>
                <a:cubicBezTo>
                  <a:pt x="730149" y="317761"/>
                  <a:pt x="726868" y="356044"/>
                  <a:pt x="722492" y="405811"/>
                </a:cubicBezTo>
                <a:cubicBezTo>
                  <a:pt x="718664" y="449836"/>
                  <a:pt x="716203" y="494135"/>
                  <a:pt x="714016" y="538160"/>
                </a:cubicBezTo>
                <a:cubicBezTo>
                  <a:pt x="709640" y="626757"/>
                  <a:pt x="705812" y="715354"/>
                  <a:pt x="702531" y="803951"/>
                </a:cubicBezTo>
                <a:cubicBezTo>
                  <a:pt x="698976" y="897197"/>
                  <a:pt x="695695" y="990443"/>
                  <a:pt x="692960" y="1083688"/>
                </a:cubicBezTo>
                <a:cubicBezTo>
                  <a:pt x="692140" y="1111854"/>
                  <a:pt x="689952" y="1140839"/>
                  <a:pt x="710734" y="1164356"/>
                </a:cubicBezTo>
                <a:cubicBezTo>
                  <a:pt x="770619" y="1162168"/>
                  <a:pt x="828864" y="1159160"/>
                  <a:pt x="887108" y="1158340"/>
                </a:cubicBezTo>
                <a:cubicBezTo>
                  <a:pt x="973791" y="1156973"/>
                  <a:pt x="1061294" y="1164903"/>
                  <a:pt x="1147157" y="1155332"/>
                </a:cubicBezTo>
                <a:cubicBezTo>
                  <a:pt x="1270209" y="1141386"/>
                  <a:pt x="1392713" y="1136190"/>
                  <a:pt x="1516038" y="1139472"/>
                </a:cubicBezTo>
                <a:cubicBezTo>
                  <a:pt x="1536547" y="1140019"/>
                  <a:pt x="1557055" y="1138105"/>
                  <a:pt x="1577564" y="1137558"/>
                </a:cubicBezTo>
                <a:cubicBezTo>
                  <a:pt x="1623230" y="1136464"/>
                  <a:pt x="1669169" y="1137284"/>
                  <a:pt x="1714561" y="1134003"/>
                </a:cubicBezTo>
                <a:cubicBezTo>
                  <a:pt x="1764876" y="1130448"/>
                  <a:pt x="1814917" y="1123612"/>
                  <a:pt x="1865231" y="1117869"/>
                </a:cubicBezTo>
                <a:cubicBezTo>
                  <a:pt x="1940429" y="1109393"/>
                  <a:pt x="2015354" y="1100916"/>
                  <a:pt x="2095201" y="1091892"/>
                </a:cubicBezTo>
                <a:cubicBezTo>
                  <a:pt x="2097389" y="1049234"/>
                  <a:pt x="2093834" y="1007397"/>
                  <a:pt x="2103131" y="968567"/>
                </a:cubicBezTo>
                <a:cubicBezTo>
                  <a:pt x="2118991" y="902393"/>
                  <a:pt x="2109967" y="835945"/>
                  <a:pt x="2115983" y="770044"/>
                </a:cubicBezTo>
                <a:cubicBezTo>
                  <a:pt x="2126101" y="659844"/>
                  <a:pt x="2131570" y="549098"/>
                  <a:pt x="2138679" y="438625"/>
                </a:cubicBezTo>
                <a:cubicBezTo>
                  <a:pt x="2141961" y="386943"/>
                  <a:pt x="2144695" y="298620"/>
                  <a:pt x="2148250" y="2379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258400" y="1246675"/>
            <a:ext cx="3222300" cy="136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b="0" sz="4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123600" y="2823550"/>
            <a:ext cx="3393300" cy="19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l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Poppins Medium"/>
              <a:buNone/>
              <a:defRPr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 rot="-5400000">
            <a:off x="2617777" y="3892390"/>
            <a:ext cx="1200135" cy="101465"/>
          </a:xfrm>
          <a:custGeom>
            <a:rect b="b" l="l" r="r" t="t"/>
            <a:pathLst>
              <a:path extrusionOk="0" h="202931" w="2400270">
                <a:moveTo>
                  <a:pt x="197305" y="176522"/>
                </a:moveTo>
                <a:cubicBezTo>
                  <a:pt x="209459" y="182847"/>
                  <a:pt x="219381" y="181979"/>
                  <a:pt x="229798" y="175654"/>
                </a:cubicBezTo>
                <a:cubicBezTo>
                  <a:pt x="245425" y="166104"/>
                  <a:pt x="261671" y="157671"/>
                  <a:pt x="277670" y="148741"/>
                </a:cubicBezTo>
                <a:cubicBezTo>
                  <a:pt x="278910" y="147997"/>
                  <a:pt x="279778" y="146881"/>
                  <a:pt x="280894" y="145889"/>
                </a:cubicBezTo>
                <a:cubicBezTo>
                  <a:pt x="292552" y="135223"/>
                  <a:pt x="304334" y="124557"/>
                  <a:pt x="315992" y="113892"/>
                </a:cubicBezTo>
                <a:cubicBezTo>
                  <a:pt x="322193" y="108311"/>
                  <a:pt x="326906" y="101118"/>
                  <a:pt x="336207" y="99381"/>
                </a:cubicBezTo>
                <a:cubicBezTo>
                  <a:pt x="339432" y="98761"/>
                  <a:pt x="342904" y="95661"/>
                  <a:pt x="345013" y="92808"/>
                </a:cubicBezTo>
                <a:cubicBezTo>
                  <a:pt x="349105" y="87475"/>
                  <a:pt x="353818" y="84375"/>
                  <a:pt x="360639" y="83755"/>
                </a:cubicBezTo>
                <a:cubicBezTo>
                  <a:pt x="363368" y="83507"/>
                  <a:pt x="366840" y="82639"/>
                  <a:pt x="368328" y="80778"/>
                </a:cubicBezTo>
                <a:cubicBezTo>
                  <a:pt x="374033" y="73461"/>
                  <a:pt x="382839" y="75321"/>
                  <a:pt x="389908" y="72469"/>
                </a:cubicBezTo>
                <a:cubicBezTo>
                  <a:pt x="399581" y="68500"/>
                  <a:pt x="411363" y="73833"/>
                  <a:pt x="419673" y="64656"/>
                </a:cubicBezTo>
                <a:cubicBezTo>
                  <a:pt x="421037" y="63167"/>
                  <a:pt x="425254" y="63167"/>
                  <a:pt x="427734" y="63912"/>
                </a:cubicBezTo>
                <a:cubicBezTo>
                  <a:pt x="435299" y="66268"/>
                  <a:pt x="443857" y="67880"/>
                  <a:pt x="450058" y="72469"/>
                </a:cubicBezTo>
                <a:cubicBezTo>
                  <a:pt x="463576" y="82391"/>
                  <a:pt x="480690" y="89088"/>
                  <a:pt x="486767" y="107071"/>
                </a:cubicBezTo>
                <a:cubicBezTo>
                  <a:pt x="488876" y="113272"/>
                  <a:pt x="490860" y="119597"/>
                  <a:pt x="492720" y="125798"/>
                </a:cubicBezTo>
                <a:cubicBezTo>
                  <a:pt x="495201" y="133859"/>
                  <a:pt x="497681" y="142044"/>
                  <a:pt x="499914" y="149485"/>
                </a:cubicBezTo>
                <a:cubicBezTo>
                  <a:pt x="506487" y="150230"/>
                  <a:pt x="511447" y="150974"/>
                  <a:pt x="516408" y="151470"/>
                </a:cubicBezTo>
                <a:cubicBezTo>
                  <a:pt x="518268" y="151718"/>
                  <a:pt x="521121" y="152586"/>
                  <a:pt x="521989" y="151718"/>
                </a:cubicBezTo>
                <a:cubicBezTo>
                  <a:pt x="530174" y="143160"/>
                  <a:pt x="544685" y="146757"/>
                  <a:pt x="551754" y="136091"/>
                </a:cubicBezTo>
                <a:cubicBezTo>
                  <a:pt x="552250" y="135347"/>
                  <a:pt x="553118" y="134479"/>
                  <a:pt x="553986" y="134355"/>
                </a:cubicBezTo>
                <a:cubicBezTo>
                  <a:pt x="573457" y="130262"/>
                  <a:pt x="582139" y="112651"/>
                  <a:pt x="594541" y="100498"/>
                </a:cubicBezTo>
                <a:cubicBezTo>
                  <a:pt x="611904" y="83383"/>
                  <a:pt x="630010" y="67632"/>
                  <a:pt x="649482" y="53246"/>
                </a:cubicBezTo>
                <a:cubicBezTo>
                  <a:pt x="657419" y="47417"/>
                  <a:pt x="666224" y="42828"/>
                  <a:pt x="674906" y="37991"/>
                </a:cubicBezTo>
                <a:cubicBezTo>
                  <a:pt x="676766" y="36999"/>
                  <a:pt x="679618" y="37991"/>
                  <a:pt x="681851" y="37495"/>
                </a:cubicBezTo>
                <a:cubicBezTo>
                  <a:pt x="686812" y="36379"/>
                  <a:pt x="692020" y="35511"/>
                  <a:pt x="696485" y="33403"/>
                </a:cubicBezTo>
                <a:cubicBezTo>
                  <a:pt x="713972" y="25093"/>
                  <a:pt x="734063" y="31046"/>
                  <a:pt x="744605" y="42332"/>
                </a:cubicBezTo>
                <a:cubicBezTo>
                  <a:pt x="746217" y="44068"/>
                  <a:pt x="747581" y="46301"/>
                  <a:pt x="749442" y="47541"/>
                </a:cubicBezTo>
                <a:cubicBezTo>
                  <a:pt x="763828" y="56470"/>
                  <a:pt x="768045" y="71105"/>
                  <a:pt x="771889" y="86111"/>
                </a:cubicBezTo>
                <a:cubicBezTo>
                  <a:pt x="774370" y="95785"/>
                  <a:pt x="776230" y="105706"/>
                  <a:pt x="778834" y="115380"/>
                </a:cubicBezTo>
                <a:cubicBezTo>
                  <a:pt x="781935" y="127162"/>
                  <a:pt x="792104" y="133115"/>
                  <a:pt x="805002" y="135347"/>
                </a:cubicBezTo>
                <a:cubicBezTo>
                  <a:pt x="831419" y="140060"/>
                  <a:pt x="852750" y="128526"/>
                  <a:pt x="872221" y="114388"/>
                </a:cubicBezTo>
                <a:cubicBezTo>
                  <a:pt x="889336" y="101986"/>
                  <a:pt x="906079" y="87847"/>
                  <a:pt x="918233" y="70113"/>
                </a:cubicBezTo>
                <a:cubicBezTo>
                  <a:pt x="935595" y="45061"/>
                  <a:pt x="961392" y="35263"/>
                  <a:pt x="988800" y="28690"/>
                </a:cubicBezTo>
                <a:cubicBezTo>
                  <a:pt x="1007279" y="24349"/>
                  <a:pt x="1023898" y="30178"/>
                  <a:pt x="1041012" y="39480"/>
                </a:cubicBezTo>
                <a:cubicBezTo>
                  <a:pt x="1065196" y="52750"/>
                  <a:pt x="1077350" y="74453"/>
                  <a:pt x="1090372" y="96529"/>
                </a:cubicBezTo>
                <a:cubicBezTo>
                  <a:pt x="1095333" y="104962"/>
                  <a:pt x="1103146" y="111783"/>
                  <a:pt x="1108231" y="117860"/>
                </a:cubicBezTo>
                <a:cubicBezTo>
                  <a:pt x="1117409" y="119101"/>
                  <a:pt x="1124726" y="120341"/>
                  <a:pt x="1132167" y="120961"/>
                </a:cubicBezTo>
                <a:cubicBezTo>
                  <a:pt x="1136756" y="121333"/>
                  <a:pt x="1141468" y="119845"/>
                  <a:pt x="1145933" y="120341"/>
                </a:cubicBezTo>
                <a:cubicBezTo>
                  <a:pt x="1169001" y="122697"/>
                  <a:pt x="1185124" y="106699"/>
                  <a:pt x="1203354" y="97645"/>
                </a:cubicBezTo>
                <a:cubicBezTo>
                  <a:pt x="1220097" y="89336"/>
                  <a:pt x="1234980" y="76686"/>
                  <a:pt x="1248994" y="64036"/>
                </a:cubicBezTo>
                <a:cubicBezTo>
                  <a:pt x="1264000" y="50393"/>
                  <a:pt x="1279999" y="38363"/>
                  <a:pt x="1298354" y="31170"/>
                </a:cubicBezTo>
                <a:cubicBezTo>
                  <a:pt x="1316833" y="23977"/>
                  <a:pt x="1335560" y="16536"/>
                  <a:pt x="1356147" y="15544"/>
                </a:cubicBezTo>
                <a:cubicBezTo>
                  <a:pt x="1363340" y="15172"/>
                  <a:pt x="1370781" y="14055"/>
                  <a:pt x="1377975" y="12939"/>
                </a:cubicBezTo>
                <a:cubicBezTo>
                  <a:pt x="1390748" y="11079"/>
                  <a:pt x="1400174" y="17156"/>
                  <a:pt x="1410096" y="22241"/>
                </a:cubicBezTo>
                <a:cubicBezTo>
                  <a:pt x="1422126" y="28442"/>
                  <a:pt x="1430435" y="38115"/>
                  <a:pt x="1436388" y="50889"/>
                </a:cubicBezTo>
                <a:cubicBezTo>
                  <a:pt x="1443209" y="65648"/>
                  <a:pt x="1452138" y="79290"/>
                  <a:pt x="1460448" y="93428"/>
                </a:cubicBezTo>
                <a:cubicBezTo>
                  <a:pt x="1466401" y="103598"/>
                  <a:pt x="1470989" y="103722"/>
                  <a:pt x="1483515" y="108435"/>
                </a:cubicBezTo>
                <a:cubicBezTo>
                  <a:pt x="1493933" y="112279"/>
                  <a:pt x="1504351" y="109427"/>
                  <a:pt x="1514396" y="112900"/>
                </a:cubicBezTo>
                <a:cubicBezTo>
                  <a:pt x="1518985" y="114512"/>
                  <a:pt x="1526054" y="111039"/>
                  <a:pt x="1531139" y="108435"/>
                </a:cubicBezTo>
                <a:cubicBezTo>
                  <a:pt x="1551726" y="98017"/>
                  <a:pt x="1569337" y="83631"/>
                  <a:pt x="1586080" y="67880"/>
                </a:cubicBezTo>
                <a:cubicBezTo>
                  <a:pt x="1603195" y="51882"/>
                  <a:pt x="1620185" y="35635"/>
                  <a:pt x="1639036" y="21869"/>
                </a:cubicBezTo>
                <a:cubicBezTo>
                  <a:pt x="1660244" y="6242"/>
                  <a:pt x="1683932" y="-2811"/>
                  <a:pt x="1711960" y="785"/>
                </a:cubicBezTo>
                <a:cubicBezTo>
                  <a:pt x="1732671" y="3390"/>
                  <a:pt x="1746314" y="13559"/>
                  <a:pt x="1755491" y="30798"/>
                </a:cubicBezTo>
                <a:cubicBezTo>
                  <a:pt x="1765661" y="50145"/>
                  <a:pt x="1776078" y="69244"/>
                  <a:pt x="1780419" y="91320"/>
                </a:cubicBezTo>
                <a:cubicBezTo>
                  <a:pt x="1783271" y="105954"/>
                  <a:pt x="1805347" y="120961"/>
                  <a:pt x="1818369" y="117364"/>
                </a:cubicBezTo>
                <a:cubicBezTo>
                  <a:pt x="1829159" y="114264"/>
                  <a:pt x="1840073" y="109427"/>
                  <a:pt x="1849126" y="102854"/>
                </a:cubicBezTo>
                <a:cubicBezTo>
                  <a:pt x="1866985" y="89708"/>
                  <a:pt x="1884348" y="75942"/>
                  <a:pt x="1898238" y="57959"/>
                </a:cubicBezTo>
                <a:cubicBezTo>
                  <a:pt x="1911012" y="41464"/>
                  <a:pt x="1925398" y="25713"/>
                  <a:pt x="1943257" y="14924"/>
                </a:cubicBezTo>
                <a:cubicBezTo>
                  <a:pt x="1954543" y="8103"/>
                  <a:pt x="1967441" y="1405"/>
                  <a:pt x="1982696" y="6242"/>
                </a:cubicBezTo>
                <a:cubicBezTo>
                  <a:pt x="1990385" y="8723"/>
                  <a:pt x="1999314" y="7234"/>
                  <a:pt x="2007499" y="8599"/>
                </a:cubicBezTo>
                <a:cubicBezTo>
                  <a:pt x="2011964" y="9343"/>
                  <a:pt x="2016801" y="11203"/>
                  <a:pt x="2020273" y="14055"/>
                </a:cubicBezTo>
                <a:cubicBezTo>
                  <a:pt x="2030443" y="22365"/>
                  <a:pt x="2040985" y="30674"/>
                  <a:pt x="2049418" y="40596"/>
                </a:cubicBezTo>
                <a:cubicBezTo>
                  <a:pt x="2056983" y="49525"/>
                  <a:pt x="2062440" y="60439"/>
                  <a:pt x="2068145" y="70857"/>
                </a:cubicBezTo>
                <a:cubicBezTo>
                  <a:pt x="2075710" y="84623"/>
                  <a:pt x="2085756" y="95909"/>
                  <a:pt x="2101631" y="98761"/>
                </a:cubicBezTo>
                <a:cubicBezTo>
                  <a:pt x="2121102" y="102234"/>
                  <a:pt x="2140573" y="101738"/>
                  <a:pt x="2157688" y="89584"/>
                </a:cubicBezTo>
                <a:cubicBezTo>
                  <a:pt x="2173314" y="78546"/>
                  <a:pt x="2188817" y="67508"/>
                  <a:pt x="2204071" y="56098"/>
                </a:cubicBezTo>
                <a:cubicBezTo>
                  <a:pt x="2222426" y="42332"/>
                  <a:pt x="2240285" y="28070"/>
                  <a:pt x="2258764" y="14428"/>
                </a:cubicBezTo>
                <a:cubicBezTo>
                  <a:pt x="2281211" y="-2191"/>
                  <a:pt x="2318169" y="-703"/>
                  <a:pt x="2340493" y="17032"/>
                </a:cubicBezTo>
                <a:cubicBezTo>
                  <a:pt x="2342353" y="18520"/>
                  <a:pt x="2344462" y="21001"/>
                  <a:pt x="2346446" y="20877"/>
                </a:cubicBezTo>
                <a:cubicBezTo>
                  <a:pt x="2358104" y="20256"/>
                  <a:pt x="2361328" y="29806"/>
                  <a:pt x="2366537" y="36751"/>
                </a:cubicBezTo>
                <a:cubicBezTo>
                  <a:pt x="2372490" y="44688"/>
                  <a:pt x="2378071" y="52874"/>
                  <a:pt x="2383652" y="61183"/>
                </a:cubicBezTo>
                <a:cubicBezTo>
                  <a:pt x="2393077" y="75197"/>
                  <a:pt x="2398038" y="90824"/>
                  <a:pt x="2400270" y="107319"/>
                </a:cubicBezTo>
                <a:cubicBezTo>
                  <a:pt x="2399278" y="107815"/>
                  <a:pt x="2398286" y="108311"/>
                  <a:pt x="2397418" y="108931"/>
                </a:cubicBezTo>
                <a:cubicBezTo>
                  <a:pt x="2394690" y="104466"/>
                  <a:pt x="2391465" y="100125"/>
                  <a:pt x="2389109" y="95413"/>
                </a:cubicBezTo>
                <a:cubicBezTo>
                  <a:pt x="2382536" y="81646"/>
                  <a:pt x="2373978" y="68872"/>
                  <a:pt x="2362817" y="58827"/>
                </a:cubicBezTo>
                <a:cubicBezTo>
                  <a:pt x="2351655" y="48657"/>
                  <a:pt x="2339377" y="38611"/>
                  <a:pt x="2325859" y="32162"/>
                </a:cubicBezTo>
                <a:cubicBezTo>
                  <a:pt x="2300807" y="20008"/>
                  <a:pt x="2278235" y="29806"/>
                  <a:pt x="2258144" y="45557"/>
                </a:cubicBezTo>
                <a:cubicBezTo>
                  <a:pt x="2231231" y="66764"/>
                  <a:pt x="2205187" y="89212"/>
                  <a:pt x="2178275" y="110543"/>
                </a:cubicBezTo>
                <a:cubicBezTo>
                  <a:pt x="2151735" y="131503"/>
                  <a:pt x="2109940" y="131751"/>
                  <a:pt x="2083524" y="116248"/>
                </a:cubicBezTo>
                <a:cubicBezTo>
                  <a:pt x="2069633" y="108063"/>
                  <a:pt x="2061820" y="96777"/>
                  <a:pt x="2054627" y="83259"/>
                </a:cubicBezTo>
                <a:cubicBezTo>
                  <a:pt x="2048922" y="72593"/>
                  <a:pt x="2040365" y="63416"/>
                  <a:pt x="2032800" y="53618"/>
                </a:cubicBezTo>
                <a:cubicBezTo>
                  <a:pt x="2031063" y="51386"/>
                  <a:pt x="2028459" y="49773"/>
                  <a:pt x="2026723" y="47541"/>
                </a:cubicBezTo>
                <a:cubicBezTo>
                  <a:pt x="2016925" y="33775"/>
                  <a:pt x="2003903" y="28442"/>
                  <a:pt x="1987532" y="32659"/>
                </a:cubicBezTo>
                <a:cubicBezTo>
                  <a:pt x="1978355" y="35015"/>
                  <a:pt x="1969053" y="33527"/>
                  <a:pt x="1959752" y="38115"/>
                </a:cubicBezTo>
                <a:cubicBezTo>
                  <a:pt x="1945862" y="45061"/>
                  <a:pt x="1935816" y="55726"/>
                  <a:pt x="1926887" y="67136"/>
                </a:cubicBezTo>
                <a:cubicBezTo>
                  <a:pt x="1910268" y="88220"/>
                  <a:pt x="1891789" y="106823"/>
                  <a:pt x="1869713" y="122077"/>
                </a:cubicBezTo>
                <a:cubicBezTo>
                  <a:pt x="1866985" y="123937"/>
                  <a:pt x="1864380" y="126170"/>
                  <a:pt x="1861900" y="128278"/>
                </a:cubicBezTo>
                <a:cubicBezTo>
                  <a:pt x="1840321" y="146509"/>
                  <a:pt x="1807827" y="149609"/>
                  <a:pt x="1785256" y="133239"/>
                </a:cubicBezTo>
                <a:cubicBezTo>
                  <a:pt x="1774342" y="125178"/>
                  <a:pt x="1767025" y="112651"/>
                  <a:pt x="1764296" y="98265"/>
                </a:cubicBezTo>
                <a:cubicBezTo>
                  <a:pt x="1760700" y="79414"/>
                  <a:pt x="1755367" y="61059"/>
                  <a:pt x="1745073" y="44440"/>
                </a:cubicBezTo>
                <a:cubicBezTo>
                  <a:pt x="1737756" y="32659"/>
                  <a:pt x="1728951" y="24721"/>
                  <a:pt x="1713200" y="24845"/>
                </a:cubicBezTo>
                <a:cubicBezTo>
                  <a:pt x="1682319" y="25093"/>
                  <a:pt x="1658383" y="39604"/>
                  <a:pt x="1636432" y="58579"/>
                </a:cubicBezTo>
                <a:cubicBezTo>
                  <a:pt x="1618821" y="73833"/>
                  <a:pt x="1602326" y="90452"/>
                  <a:pt x="1585088" y="105954"/>
                </a:cubicBezTo>
                <a:cubicBezTo>
                  <a:pt x="1562144" y="126666"/>
                  <a:pt x="1536472" y="140556"/>
                  <a:pt x="1503979" y="137952"/>
                </a:cubicBezTo>
                <a:cubicBezTo>
                  <a:pt x="1471858" y="135471"/>
                  <a:pt x="1449162" y="120961"/>
                  <a:pt x="1438248" y="90080"/>
                </a:cubicBezTo>
                <a:cubicBezTo>
                  <a:pt x="1433783" y="77306"/>
                  <a:pt x="1425598" y="66888"/>
                  <a:pt x="1418157" y="55974"/>
                </a:cubicBezTo>
                <a:cubicBezTo>
                  <a:pt x="1409600" y="43448"/>
                  <a:pt x="1395585" y="42084"/>
                  <a:pt x="1382439" y="40224"/>
                </a:cubicBezTo>
                <a:cubicBezTo>
                  <a:pt x="1367061" y="37991"/>
                  <a:pt x="1352302" y="43572"/>
                  <a:pt x="1337668" y="47293"/>
                </a:cubicBezTo>
                <a:cubicBezTo>
                  <a:pt x="1318569" y="52130"/>
                  <a:pt x="1301082" y="60935"/>
                  <a:pt x="1285084" y="72469"/>
                </a:cubicBezTo>
                <a:cubicBezTo>
                  <a:pt x="1274666" y="79910"/>
                  <a:pt x="1263628" y="86483"/>
                  <a:pt x="1254203" y="95165"/>
                </a:cubicBezTo>
                <a:cubicBezTo>
                  <a:pt x="1244033" y="104590"/>
                  <a:pt x="1233739" y="113148"/>
                  <a:pt x="1220965" y="119101"/>
                </a:cubicBezTo>
                <a:cubicBezTo>
                  <a:pt x="1209431" y="124433"/>
                  <a:pt x="1199262" y="132495"/>
                  <a:pt x="1187728" y="137952"/>
                </a:cubicBezTo>
                <a:cubicBezTo>
                  <a:pt x="1165280" y="148493"/>
                  <a:pt x="1141717" y="147005"/>
                  <a:pt x="1117533" y="144525"/>
                </a:cubicBezTo>
                <a:cubicBezTo>
                  <a:pt x="1092233" y="141796"/>
                  <a:pt x="1083427" y="123813"/>
                  <a:pt x="1075738" y="104714"/>
                </a:cubicBezTo>
                <a:cubicBezTo>
                  <a:pt x="1067305" y="84003"/>
                  <a:pt x="1054034" y="68128"/>
                  <a:pt x="1034811" y="57339"/>
                </a:cubicBezTo>
                <a:cubicBezTo>
                  <a:pt x="1019805" y="48905"/>
                  <a:pt x="1003930" y="53990"/>
                  <a:pt x="988676" y="57339"/>
                </a:cubicBezTo>
                <a:cubicBezTo>
                  <a:pt x="967593" y="61803"/>
                  <a:pt x="951966" y="74453"/>
                  <a:pt x="939316" y="91692"/>
                </a:cubicBezTo>
                <a:cubicBezTo>
                  <a:pt x="920093" y="117984"/>
                  <a:pt x="894545" y="137331"/>
                  <a:pt x="865896" y="151966"/>
                </a:cubicBezTo>
                <a:cubicBezTo>
                  <a:pt x="845929" y="162136"/>
                  <a:pt x="823854" y="164368"/>
                  <a:pt x="801654" y="162136"/>
                </a:cubicBezTo>
                <a:cubicBezTo>
                  <a:pt x="789252" y="160895"/>
                  <a:pt x="780571" y="152462"/>
                  <a:pt x="773874" y="143408"/>
                </a:cubicBezTo>
                <a:cubicBezTo>
                  <a:pt x="761099" y="125922"/>
                  <a:pt x="755271" y="105086"/>
                  <a:pt x="749566" y="84375"/>
                </a:cubicBezTo>
                <a:cubicBezTo>
                  <a:pt x="747953" y="78422"/>
                  <a:pt x="746589" y="72345"/>
                  <a:pt x="744605" y="66516"/>
                </a:cubicBezTo>
                <a:cubicBezTo>
                  <a:pt x="740512" y="54486"/>
                  <a:pt x="735055" y="50641"/>
                  <a:pt x="722033" y="51262"/>
                </a:cubicBezTo>
                <a:cubicBezTo>
                  <a:pt x="705787" y="52006"/>
                  <a:pt x="691028" y="57959"/>
                  <a:pt x="678006" y="66888"/>
                </a:cubicBezTo>
                <a:cubicBezTo>
                  <a:pt x="651590" y="84871"/>
                  <a:pt x="628150" y="106450"/>
                  <a:pt x="606819" y="130386"/>
                </a:cubicBezTo>
                <a:cubicBezTo>
                  <a:pt x="591192" y="147997"/>
                  <a:pt x="571969" y="161639"/>
                  <a:pt x="550142" y="170445"/>
                </a:cubicBezTo>
                <a:cubicBezTo>
                  <a:pt x="540592" y="174289"/>
                  <a:pt x="529306" y="178134"/>
                  <a:pt x="519633" y="176522"/>
                </a:cubicBezTo>
                <a:cubicBezTo>
                  <a:pt x="507603" y="174662"/>
                  <a:pt x="494705" y="171809"/>
                  <a:pt x="485031" y="162260"/>
                </a:cubicBezTo>
                <a:cubicBezTo>
                  <a:pt x="477466" y="154818"/>
                  <a:pt x="473125" y="146261"/>
                  <a:pt x="470893" y="136215"/>
                </a:cubicBezTo>
                <a:cubicBezTo>
                  <a:pt x="469033" y="127782"/>
                  <a:pt x="467420" y="119349"/>
                  <a:pt x="465064" y="111039"/>
                </a:cubicBezTo>
                <a:cubicBezTo>
                  <a:pt x="460847" y="95785"/>
                  <a:pt x="452910" y="89708"/>
                  <a:pt x="437656" y="88840"/>
                </a:cubicBezTo>
                <a:cubicBezTo>
                  <a:pt x="416696" y="87723"/>
                  <a:pt x="397845" y="93180"/>
                  <a:pt x="378746" y="102358"/>
                </a:cubicBezTo>
                <a:cubicBezTo>
                  <a:pt x="354686" y="114016"/>
                  <a:pt x="338564" y="133983"/>
                  <a:pt x="319341" y="150850"/>
                </a:cubicBezTo>
                <a:cubicBezTo>
                  <a:pt x="297017" y="170445"/>
                  <a:pt x="273701" y="188924"/>
                  <a:pt x="245177" y="198349"/>
                </a:cubicBezTo>
                <a:cubicBezTo>
                  <a:pt x="233271" y="202318"/>
                  <a:pt x="219877" y="203310"/>
                  <a:pt x="207227" y="202814"/>
                </a:cubicBezTo>
                <a:cubicBezTo>
                  <a:pt x="199909" y="202566"/>
                  <a:pt x="191228" y="198101"/>
                  <a:pt x="186019" y="192768"/>
                </a:cubicBezTo>
                <a:cubicBezTo>
                  <a:pt x="178950" y="185575"/>
                  <a:pt x="173369" y="176150"/>
                  <a:pt x="169401" y="166724"/>
                </a:cubicBezTo>
                <a:cubicBezTo>
                  <a:pt x="164812" y="155810"/>
                  <a:pt x="162827" y="143781"/>
                  <a:pt x="159603" y="132247"/>
                </a:cubicBezTo>
                <a:cubicBezTo>
                  <a:pt x="155510" y="117984"/>
                  <a:pt x="151418" y="103598"/>
                  <a:pt x="141248" y="92188"/>
                </a:cubicBezTo>
                <a:cubicBezTo>
                  <a:pt x="132815" y="82515"/>
                  <a:pt x="126738" y="81150"/>
                  <a:pt x="114460" y="85863"/>
                </a:cubicBezTo>
                <a:cubicBezTo>
                  <a:pt x="89532" y="95289"/>
                  <a:pt x="69813" y="111783"/>
                  <a:pt x="54682" y="133115"/>
                </a:cubicBezTo>
                <a:cubicBezTo>
                  <a:pt x="42528" y="150106"/>
                  <a:pt x="32483" y="168585"/>
                  <a:pt x="21569" y="186319"/>
                </a:cubicBezTo>
                <a:cubicBezTo>
                  <a:pt x="21321" y="186692"/>
                  <a:pt x="21073" y="187188"/>
                  <a:pt x="20825" y="187560"/>
                </a:cubicBezTo>
                <a:cubicBezTo>
                  <a:pt x="15616" y="195621"/>
                  <a:pt x="8051" y="198721"/>
                  <a:pt x="3090" y="195001"/>
                </a:cubicBezTo>
                <a:cubicBezTo>
                  <a:pt x="-1871" y="191156"/>
                  <a:pt x="-755" y="183591"/>
                  <a:pt x="5694" y="176274"/>
                </a:cubicBezTo>
                <a:cubicBezTo>
                  <a:pt x="7803" y="173793"/>
                  <a:pt x="10159" y="171313"/>
                  <a:pt x="11399" y="168337"/>
                </a:cubicBezTo>
                <a:cubicBezTo>
                  <a:pt x="18468" y="151718"/>
                  <a:pt x="27646" y="136835"/>
                  <a:pt x="38684" y="122449"/>
                </a:cubicBezTo>
                <a:cubicBezTo>
                  <a:pt x="46125" y="112651"/>
                  <a:pt x="52698" y="102234"/>
                  <a:pt x="62495" y="94793"/>
                </a:cubicBezTo>
                <a:cubicBezTo>
                  <a:pt x="82215" y="79538"/>
                  <a:pt x="103422" y="67136"/>
                  <a:pt x="129714" y="72345"/>
                </a:cubicBezTo>
                <a:cubicBezTo>
                  <a:pt x="143852" y="75197"/>
                  <a:pt x="156254" y="81770"/>
                  <a:pt x="164688" y="94669"/>
                </a:cubicBezTo>
                <a:cubicBezTo>
                  <a:pt x="176718" y="112900"/>
                  <a:pt x="182051" y="133859"/>
                  <a:pt x="189244" y="154074"/>
                </a:cubicBezTo>
                <a:cubicBezTo>
                  <a:pt x="192592" y="161391"/>
                  <a:pt x="195073" y="169577"/>
                  <a:pt x="197305" y="1765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 rot="-5400000">
            <a:off x="5334827" y="3892390"/>
            <a:ext cx="1200135" cy="101465"/>
          </a:xfrm>
          <a:custGeom>
            <a:rect b="b" l="l" r="r" t="t"/>
            <a:pathLst>
              <a:path extrusionOk="0" h="202931" w="2400270">
                <a:moveTo>
                  <a:pt x="197305" y="176522"/>
                </a:moveTo>
                <a:cubicBezTo>
                  <a:pt x="209459" y="182847"/>
                  <a:pt x="219381" y="181979"/>
                  <a:pt x="229798" y="175654"/>
                </a:cubicBezTo>
                <a:cubicBezTo>
                  <a:pt x="245425" y="166104"/>
                  <a:pt x="261671" y="157671"/>
                  <a:pt x="277670" y="148741"/>
                </a:cubicBezTo>
                <a:cubicBezTo>
                  <a:pt x="278910" y="147997"/>
                  <a:pt x="279778" y="146881"/>
                  <a:pt x="280894" y="145889"/>
                </a:cubicBezTo>
                <a:cubicBezTo>
                  <a:pt x="292552" y="135223"/>
                  <a:pt x="304334" y="124557"/>
                  <a:pt x="315992" y="113892"/>
                </a:cubicBezTo>
                <a:cubicBezTo>
                  <a:pt x="322193" y="108311"/>
                  <a:pt x="326906" y="101118"/>
                  <a:pt x="336207" y="99381"/>
                </a:cubicBezTo>
                <a:cubicBezTo>
                  <a:pt x="339432" y="98761"/>
                  <a:pt x="342904" y="95661"/>
                  <a:pt x="345013" y="92808"/>
                </a:cubicBezTo>
                <a:cubicBezTo>
                  <a:pt x="349105" y="87475"/>
                  <a:pt x="353818" y="84375"/>
                  <a:pt x="360639" y="83755"/>
                </a:cubicBezTo>
                <a:cubicBezTo>
                  <a:pt x="363368" y="83507"/>
                  <a:pt x="366840" y="82639"/>
                  <a:pt x="368328" y="80778"/>
                </a:cubicBezTo>
                <a:cubicBezTo>
                  <a:pt x="374033" y="73461"/>
                  <a:pt x="382839" y="75321"/>
                  <a:pt x="389908" y="72469"/>
                </a:cubicBezTo>
                <a:cubicBezTo>
                  <a:pt x="399581" y="68500"/>
                  <a:pt x="411363" y="73833"/>
                  <a:pt x="419673" y="64656"/>
                </a:cubicBezTo>
                <a:cubicBezTo>
                  <a:pt x="421037" y="63167"/>
                  <a:pt x="425254" y="63167"/>
                  <a:pt x="427734" y="63912"/>
                </a:cubicBezTo>
                <a:cubicBezTo>
                  <a:pt x="435299" y="66268"/>
                  <a:pt x="443857" y="67880"/>
                  <a:pt x="450058" y="72469"/>
                </a:cubicBezTo>
                <a:cubicBezTo>
                  <a:pt x="463576" y="82391"/>
                  <a:pt x="480690" y="89088"/>
                  <a:pt x="486767" y="107071"/>
                </a:cubicBezTo>
                <a:cubicBezTo>
                  <a:pt x="488876" y="113272"/>
                  <a:pt x="490860" y="119597"/>
                  <a:pt x="492720" y="125798"/>
                </a:cubicBezTo>
                <a:cubicBezTo>
                  <a:pt x="495201" y="133859"/>
                  <a:pt x="497681" y="142044"/>
                  <a:pt x="499914" y="149485"/>
                </a:cubicBezTo>
                <a:cubicBezTo>
                  <a:pt x="506487" y="150230"/>
                  <a:pt x="511447" y="150974"/>
                  <a:pt x="516408" y="151470"/>
                </a:cubicBezTo>
                <a:cubicBezTo>
                  <a:pt x="518268" y="151718"/>
                  <a:pt x="521121" y="152586"/>
                  <a:pt x="521989" y="151718"/>
                </a:cubicBezTo>
                <a:cubicBezTo>
                  <a:pt x="530174" y="143160"/>
                  <a:pt x="544685" y="146757"/>
                  <a:pt x="551754" y="136091"/>
                </a:cubicBezTo>
                <a:cubicBezTo>
                  <a:pt x="552250" y="135347"/>
                  <a:pt x="553118" y="134479"/>
                  <a:pt x="553986" y="134355"/>
                </a:cubicBezTo>
                <a:cubicBezTo>
                  <a:pt x="573457" y="130262"/>
                  <a:pt x="582139" y="112651"/>
                  <a:pt x="594541" y="100498"/>
                </a:cubicBezTo>
                <a:cubicBezTo>
                  <a:pt x="611904" y="83383"/>
                  <a:pt x="630010" y="67632"/>
                  <a:pt x="649482" y="53246"/>
                </a:cubicBezTo>
                <a:cubicBezTo>
                  <a:pt x="657419" y="47417"/>
                  <a:pt x="666224" y="42828"/>
                  <a:pt x="674906" y="37991"/>
                </a:cubicBezTo>
                <a:cubicBezTo>
                  <a:pt x="676766" y="36999"/>
                  <a:pt x="679618" y="37991"/>
                  <a:pt x="681851" y="37495"/>
                </a:cubicBezTo>
                <a:cubicBezTo>
                  <a:pt x="686812" y="36379"/>
                  <a:pt x="692020" y="35511"/>
                  <a:pt x="696485" y="33403"/>
                </a:cubicBezTo>
                <a:cubicBezTo>
                  <a:pt x="713972" y="25093"/>
                  <a:pt x="734063" y="31046"/>
                  <a:pt x="744605" y="42332"/>
                </a:cubicBezTo>
                <a:cubicBezTo>
                  <a:pt x="746217" y="44068"/>
                  <a:pt x="747581" y="46301"/>
                  <a:pt x="749442" y="47541"/>
                </a:cubicBezTo>
                <a:cubicBezTo>
                  <a:pt x="763828" y="56470"/>
                  <a:pt x="768045" y="71105"/>
                  <a:pt x="771889" y="86111"/>
                </a:cubicBezTo>
                <a:cubicBezTo>
                  <a:pt x="774370" y="95785"/>
                  <a:pt x="776230" y="105706"/>
                  <a:pt x="778834" y="115380"/>
                </a:cubicBezTo>
                <a:cubicBezTo>
                  <a:pt x="781935" y="127162"/>
                  <a:pt x="792104" y="133115"/>
                  <a:pt x="805002" y="135347"/>
                </a:cubicBezTo>
                <a:cubicBezTo>
                  <a:pt x="831419" y="140060"/>
                  <a:pt x="852750" y="128526"/>
                  <a:pt x="872221" y="114388"/>
                </a:cubicBezTo>
                <a:cubicBezTo>
                  <a:pt x="889336" y="101986"/>
                  <a:pt x="906079" y="87847"/>
                  <a:pt x="918233" y="70113"/>
                </a:cubicBezTo>
                <a:cubicBezTo>
                  <a:pt x="935595" y="45061"/>
                  <a:pt x="961392" y="35263"/>
                  <a:pt x="988800" y="28690"/>
                </a:cubicBezTo>
                <a:cubicBezTo>
                  <a:pt x="1007279" y="24349"/>
                  <a:pt x="1023898" y="30178"/>
                  <a:pt x="1041012" y="39480"/>
                </a:cubicBezTo>
                <a:cubicBezTo>
                  <a:pt x="1065196" y="52750"/>
                  <a:pt x="1077350" y="74453"/>
                  <a:pt x="1090372" y="96529"/>
                </a:cubicBezTo>
                <a:cubicBezTo>
                  <a:pt x="1095333" y="104962"/>
                  <a:pt x="1103146" y="111783"/>
                  <a:pt x="1108231" y="117860"/>
                </a:cubicBezTo>
                <a:cubicBezTo>
                  <a:pt x="1117409" y="119101"/>
                  <a:pt x="1124726" y="120341"/>
                  <a:pt x="1132167" y="120961"/>
                </a:cubicBezTo>
                <a:cubicBezTo>
                  <a:pt x="1136756" y="121333"/>
                  <a:pt x="1141468" y="119845"/>
                  <a:pt x="1145933" y="120341"/>
                </a:cubicBezTo>
                <a:cubicBezTo>
                  <a:pt x="1169001" y="122697"/>
                  <a:pt x="1185124" y="106699"/>
                  <a:pt x="1203354" y="97645"/>
                </a:cubicBezTo>
                <a:cubicBezTo>
                  <a:pt x="1220097" y="89336"/>
                  <a:pt x="1234980" y="76686"/>
                  <a:pt x="1248994" y="64036"/>
                </a:cubicBezTo>
                <a:cubicBezTo>
                  <a:pt x="1264000" y="50393"/>
                  <a:pt x="1279999" y="38363"/>
                  <a:pt x="1298354" y="31170"/>
                </a:cubicBezTo>
                <a:cubicBezTo>
                  <a:pt x="1316833" y="23977"/>
                  <a:pt x="1335560" y="16536"/>
                  <a:pt x="1356147" y="15544"/>
                </a:cubicBezTo>
                <a:cubicBezTo>
                  <a:pt x="1363340" y="15172"/>
                  <a:pt x="1370781" y="14055"/>
                  <a:pt x="1377975" y="12939"/>
                </a:cubicBezTo>
                <a:cubicBezTo>
                  <a:pt x="1390748" y="11079"/>
                  <a:pt x="1400174" y="17156"/>
                  <a:pt x="1410096" y="22241"/>
                </a:cubicBezTo>
                <a:cubicBezTo>
                  <a:pt x="1422126" y="28442"/>
                  <a:pt x="1430435" y="38115"/>
                  <a:pt x="1436388" y="50889"/>
                </a:cubicBezTo>
                <a:cubicBezTo>
                  <a:pt x="1443209" y="65648"/>
                  <a:pt x="1452138" y="79290"/>
                  <a:pt x="1460448" y="93428"/>
                </a:cubicBezTo>
                <a:cubicBezTo>
                  <a:pt x="1466401" y="103598"/>
                  <a:pt x="1470989" y="103722"/>
                  <a:pt x="1483515" y="108435"/>
                </a:cubicBezTo>
                <a:cubicBezTo>
                  <a:pt x="1493933" y="112279"/>
                  <a:pt x="1504351" y="109427"/>
                  <a:pt x="1514396" y="112900"/>
                </a:cubicBezTo>
                <a:cubicBezTo>
                  <a:pt x="1518985" y="114512"/>
                  <a:pt x="1526054" y="111039"/>
                  <a:pt x="1531139" y="108435"/>
                </a:cubicBezTo>
                <a:cubicBezTo>
                  <a:pt x="1551726" y="98017"/>
                  <a:pt x="1569337" y="83631"/>
                  <a:pt x="1586080" y="67880"/>
                </a:cubicBezTo>
                <a:cubicBezTo>
                  <a:pt x="1603195" y="51882"/>
                  <a:pt x="1620185" y="35635"/>
                  <a:pt x="1639036" y="21869"/>
                </a:cubicBezTo>
                <a:cubicBezTo>
                  <a:pt x="1660244" y="6242"/>
                  <a:pt x="1683932" y="-2811"/>
                  <a:pt x="1711960" y="785"/>
                </a:cubicBezTo>
                <a:cubicBezTo>
                  <a:pt x="1732671" y="3390"/>
                  <a:pt x="1746314" y="13559"/>
                  <a:pt x="1755491" y="30798"/>
                </a:cubicBezTo>
                <a:cubicBezTo>
                  <a:pt x="1765661" y="50145"/>
                  <a:pt x="1776078" y="69244"/>
                  <a:pt x="1780419" y="91320"/>
                </a:cubicBezTo>
                <a:cubicBezTo>
                  <a:pt x="1783271" y="105954"/>
                  <a:pt x="1805347" y="120961"/>
                  <a:pt x="1818369" y="117364"/>
                </a:cubicBezTo>
                <a:cubicBezTo>
                  <a:pt x="1829159" y="114264"/>
                  <a:pt x="1840073" y="109427"/>
                  <a:pt x="1849126" y="102854"/>
                </a:cubicBezTo>
                <a:cubicBezTo>
                  <a:pt x="1866985" y="89708"/>
                  <a:pt x="1884348" y="75942"/>
                  <a:pt x="1898238" y="57959"/>
                </a:cubicBezTo>
                <a:cubicBezTo>
                  <a:pt x="1911012" y="41464"/>
                  <a:pt x="1925398" y="25713"/>
                  <a:pt x="1943257" y="14924"/>
                </a:cubicBezTo>
                <a:cubicBezTo>
                  <a:pt x="1954543" y="8103"/>
                  <a:pt x="1967441" y="1405"/>
                  <a:pt x="1982696" y="6242"/>
                </a:cubicBezTo>
                <a:cubicBezTo>
                  <a:pt x="1990385" y="8723"/>
                  <a:pt x="1999314" y="7234"/>
                  <a:pt x="2007499" y="8599"/>
                </a:cubicBezTo>
                <a:cubicBezTo>
                  <a:pt x="2011964" y="9343"/>
                  <a:pt x="2016801" y="11203"/>
                  <a:pt x="2020273" y="14055"/>
                </a:cubicBezTo>
                <a:cubicBezTo>
                  <a:pt x="2030443" y="22365"/>
                  <a:pt x="2040985" y="30674"/>
                  <a:pt x="2049418" y="40596"/>
                </a:cubicBezTo>
                <a:cubicBezTo>
                  <a:pt x="2056983" y="49525"/>
                  <a:pt x="2062440" y="60439"/>
                  <a:pt x="2068145" y="70857"/>
                </a:cubicBezTo>
                <a:cubicBezTo>
                  <a:pt x="2075710" y="84623"/>
                  <a:pt x="2085756" y="95909"/>
                  <a:pt x="2101631" y="98761"/>
                </a:cubicBezTo>
                <a:cubicBezTo>
                  <a:pt x="2121102" y="102234"/>
                  <a:pt x="2140573" y="101738"/>
                  <a:pt x="2157688" y="89584"/>
                </a:cubicBezTo>
                <a:cubicBezTo>
                  <a:pt x="2173314" y="78546"/>
                  <a:pt x="2188817" y="67508"/>
                  <a:pt x="2204071" y="56098"/>
                </a:cubicBezTo>
                <a:cubicBezTo>
                  <a:pt x="2222426" y="42332"/>
                  <a:pt x="2240285" y="28070"/>
                  <a:pt x="2258764" y="14428"/>
                </a:cubicBezTo>
                <a:cubicBezTo>
                  <a:pt x="2281211" y="-2191"/>
                  <a:pt x="2318169" y="-703"/>
                  <a:pt x="2340493" y="17032"/>
                </a:cubicBezTo>
                <a:cubicBezTo>
                  <a:pt x="2342353" y="18520"/>
                  <a:pt x="2344462" y="21001"/>
                  <a:pt x="2346446" y="20877"/>
                </a:cubicBezTo>
                <a:cubicBezTo>
                  <a:pt x="2358104" y="20256"/>
                  <a:pt x="2361328" y="29806"/>
                  <a:pt x="2366537" y="36751"/>
                </a:cubicBezTo>
                <a:cubicBezTo>
                  <a:pt x="2372490" y="44688"/>
                  <a:pt x="2378071" y="52874"/>
                  <a:pt x="2383652" y="61183"/>
                </a:cubicBezTo>
                <a:cubicBezTo>
                  <a:pt x="2393077" y="75197"/>
                  <a:pt x="2398038" y="90824"/>
                  <a:pt x="2400270" y="107319"/>
                </a:cubicBezTo>
                <a:cubicBezTo>
                  <a:pt x="2399278" y="107815"/>
                  <a:pt x="2398286" y="108311"/>
                  <a:pt x="2397418" y="108931"/>
                </a:cubicBezTo>
                <a:cubicBezTo>
                  <a:pt x="2394690" y="104466"/>
                  <a:pt x="2391465" y="100125"/>
                  <a:pt x="2389109" y="95413"/>
                </a:cubicBezTo>
                <a:cubicBezTo>
                  <a:pt x="2382536" y="81646"/>
                  <a:pt x="2373978" y="68872"/>
                  <a:pt x="2362817" y="58827"/>
                </a:cubicBezTo>
                <a:cubicBezTo>
                  <a:pt x="2351655" y="48657"/>
                  <a:pt x="2339377" y="38611"/>
                  <a:pt x="2325859" y="32162"/>
                </a:cubicBezTo>
                <a:cubicBezTo>
                  <a:pt x="2300807" y="20008"/>
                  <a:pt x="2278235" y="29806"/>
                  <a:pt x="2258144" y="45557"/>
                </a:cubicBezTo>
                <a:cubicBezTo>
                  <a:pt x="2231231" y="66764"/>
                  <a:pt x="2205187" y="89212"/>
                  <a:pt x="2178275" y="110543"/>
                </a:cubicBezTo>
                <a:cubicBezTo>
                  <a:pt x="2151735" y="131503"/>
                  <a:pt x="2109940" y="131751"/>
                  <a:pt x="2083524" y="116248"/>
                </a:cubicBezTo>
                <a:cubicBezTo>
                  <a:pt x="2069633" y="108063"/>
                  <a:pt x="2061820" y="96777"/>
                  <a:pt x="2054627" y="83259"/>
                </a:cubicBezTo>
                <a:cubicBezTo>
                  <a:pt x="2048922" y="72593"/>
                  <a:pt x="2040365" y="63416"/>
                  <a:pt x="2032800" y="53618"/>
                </a:cubicBezTo>
                <a:cubicBezTo>
                  <a:pt x="2031063" y="51386"/>
                  <a:pt x="2028459" y="49773"/>
                  <a:pt x="2026723" y="47541"/>
                </a:cubicBezTo>
                <a:cubicBezTo>
                  <a:pt x="2016925" y="33775"/>
                  <a:pt x="2003903" y="28442"/>
                  <a:pt x="1987532" y="32659"/>
                </a:cubicBezTo>
                <a:cubicBezTo>
                  <a:pt x="1978355" y="35015"/>
                  <a:pt x="1969053" y="33527"/>
                  <a:pt x="1959752" y="38115"/>
                </a:cubicBezTo>
                <a:cubicBezTo>
                  <a:pt x="1945862" y="45061"/>
                  <a:pt x="1935816" y="55726"/>
                  <a:pt x="1926887" y="67136"/>
                </a:cubicBezTo>
                <a:cubicBezTo>
                  <a:pt x="1910268" y="88220"/>
                  <a:pt x="1891789" y="106823"/>
                  <a:pt x="1869713" y="122077"/>
                </a:cubicBezTo>
                <a:cubicBezTo>
                  <a:pt x="1866985" y="123937"/>
                  <a:pt x="1864380" y="126170"/>
                  <a:pt x="1861900" y="128278"/>
                </a:cubicBezTo>
                <a:cubicBezTo>
                  <a:pt x="1840321" y="146509"/>
                  <a:pt x="1807827" y="149609"/>
                  <a:pt x="1785256" y="133239"/>
                </a:cubicBezTo>
                <a:cubicBezTo>
                  <a:pt x="1774342" y="125178"/>
                  <a:pt x="1767025" y="112651"/>
                  <a:pt x="1764296" y="98265"/>
                </a:cubicBezTo>
                <a:cubicBezTo>
                  <a:pt x="1760700" y="79414"/>
                  <a:pt x="1755367" y="61059"/>
                  <a:pt x="1745073" y="44440"/>
                </a:cubicBezTo>
                <a:cubicBezTo>
                  <a:pt x="1737756" y="32659"/>
                  <a:pt x="1728951" y="24721"/>
                  <a:pt x="1713200" y="24845"/>
                </a:cubicBezTo>
                <a:cubicBezTo>
                  <a:pt x="1682319" y="25093"/>
                  <a:pt x="1658383" y="39604"/>
                  <a:pt x="1636432" y="58579"/>
                </a:cubicBezTo>
                <a:cubicBezTo>
                  <a:pt x="1618821" y="73833"/>
                  <a:pt x="1602326" y="90452"/>
                  <a:pt x="1585088" y="105954"/>
                </a:cubicBezTo>
                <a:cubicBezTo>
                  <a:pt x="1562144" y="126666"/>
                  <a:pt x="1536472" y="140556"/>
                  <a:pt x="1503979" y="137952"/>
                </a:cubicBezTo>
                <a:cubicBezTo>
                  <a:pt x="1471858" y="135471"/>
                  <a:pt x="1449162" y="120961"/>
                  <a:pt x="1438248" y="90080"/>
                </a:cubicBezTo>
                <a:cubicBezTo>
                  <a:pt x="1433783" y="77306"/>
                  <a:pt x="1425598" y="66888"/>
                  <a:pt x="1418157" y="55974"/>
                </a:cubicBezTo>
                <a:cubicBezTo>
                  <a:pt x="1409600" y="43448"/>
                  <a:pt x="1395585" y="42084"/>
                  <a:pt x="1382439" y="40224"/>
                </a:cubicBezTo>
                <a:cubicBezTo>
                  <a:pt x="1367061" y="37991"/>
                  <a:pt x="1352302" y="43572"/>
                  <a:pt x="1337668" y="47293"/>
                </a:cubicBezTo>
                <a:cubicBezTo>
                  <a:pt x="1318569" y="52130"/>
                  <a:pt x="1301082" y="60935"/>
                  <a:pt x="1285084" y="72469"/>
                </a:cubicBezTo>
                <a:cubicBezTo>
                  <a:pt x="1274666" y="79910"/>
                  <a:pt x="1263628" y="86483"/>
                  <a:pt x="1254203" y="95165"/>
                </a:cubicBezTo>
                <a:cubicBezTo>
                  <a:pt x="1244033" y="104590"/>
                  <a:pt x="1233739" y="113148"/>
                  <a:pt x="1220965" y="119101"/>
                </a:cubicBezTo>
                <a:cubicBezTo>
                  <a:pt x="1209431" y="124433"/>
                  <a:pt x="1199262" y="132495"/>
                  <a:pt x="1187728" y="137952"/>
                </a:cubicBezTo>
                <a:cubicBezTo>
                  <a:pt x="1165280" y="148493"/>
                  <a:pt x="1141717" y="147005"/>
                  <a:pt x="1117533" y="144525"/>
                </a:cubicBezTo>
                <a:cubicBezTo>
                  <a:pt x="1092233" y="141796"/>
                  <a:pt x="1083427" y="123813"/>
                  <a:pt x="1075738" y="104714"/>
                </a:cubicBezTo>
                <a:cubicBezTo>
                  <a:pt x="1067305" y="84003"/>
                  <a:pt x="1054034" y="68128"/>
                  <a:pt x="1034811" y="57339"/>
                </a:cubicBezTo>
                <a:cubicBezTo>
                  <a:pt x="1019805" y="48905"/>
                  <a:pt x="1003930" y="53990"/>
                  <a:pt x="988676" y="57339"/>
                </a:cubicBezTo>
                <a:cubicBezTo>
                  <a:pt x="967593" y="61803"/>
                  <a:pt x="951966" y="74453"/>
                  <a:pt x="939316" y="91692"/>
                </a:cubicBezTo>
                <a:cubicBezTo>
                  <a:pt x="920093" y="117984"/>
                  <a:pt x="894545" y="137331"/>
                  <a:pt x="865896" y="151966"/>
                </a:cubicBezTo>
                <a:cubicBezTo>
                  <a:pt x="845929" y="162136"/>
                  <a:pt x="823854" y="164368"/>
                  <a:pt x="801654" y="162136"/>
                </a:cubicBezTo>
                <a:cubicBezTo>
                  <a:pt x="789252" y="160895"/>
                  <a:pt x="780571" y="152462"/>
                  <a:pt x="773874" y="143408"/>
                </a:cubicBezTo>
                <a:cubicBezTo>
                  <a:pt x="761099" y="125922"/>
                  <a:pt x="755271" y="105086"/>
                  <a:pt x="749566" y="84375"/>
                </a:cubicBezTo>
                <a:cubicBezTo>
                  <a:pt x="747953" y="78422"/>
                  <a:pt x="746589" y="72345"/>
                  <a:pt x="744605" y="66516"/>
                </a:cubicBezTo>
                <a:cubicBezTo>
                  <a:pt x="740512" y="54486"/>
                  <a:pt x="735055" y="50641"/>
                  <a:pt x="722033" y="51262"/>
                </a:cubicBezTo>
                <a:cubicBezTo>
                  <a:pt x="705787" y="52006"/>
                  <a:pt x="691028" y="57959"/>
                  <a:pt x="678006" y="66888"/>
                </a:cubicBezTo>
                <a:cubicBezTo>
                  <a:pt x="651590" y="84871"/>
                  <a:pt x="628150" y="106450"/>
                  <a:pt x="606819" y="130386"/>
                </a:cubicBezTo>
                <a:cubicBezTo>
                  <a:pt x="591192" y="147997"/>
                  <a:pt x="571969" y="161639"/>
                  <a:pt x="550142" y="170445"/>
                </a:cubicBezTo>
                <a:cubicBezTo>
                  <a:pt x="540592" y="174289"/>
                  <a:pt x="529306" y="178134"/>
                  <a:pt x="519633" y="176522"/>
                </a:cubicBezTo>
                <a:cubicBezTo>
                  <a:pt x="507603" y="174662"/>
                  <a:pt x="494705" y="171809"/>
                  <a:pt x="485031" y="162260"/>
                </a:cubicBezTo>
                <a:cubicBezTo>
                  <a:pt x="477466" y="154818"/>
                  <a:pt x="473125" y="146261"/>
                  <a:pt x="470893" y="136215"/>
                </a:cubicBezTo>
                <a:cubicBezTo>
                  <a:pt x="469033" y="127782"/>
                  <a:pt x="467420" y="119349"/>
                  <a:pt x="465064" y="111039"/>
                </a:cubicBezTo>
                <a:cubicBezTo>
                  <a:pt x="460847" y="95785"/>
                  <a:pt x="452910" y="89708"/>
                  <a:pt x="437656" y="88840"/>
                </a:cubicBezTo>
                <a:cubicBezTo>
                  <a:pt x="416696" y="87723"/>
                  <a:pt x="397845" y="93180"/>
                  <a:pt x="378746" y="102358"/>
                </a:cubicBezTo>
                <a:cubicBezTo>
                  <a:pt x="354686" y="114016"/>
                  <a:pt x="338564" y="133983"/>
                  <a:pt x="319341" y="150850"/>
                </a:cubicBezTo>
                <a:cubicBezTo>
                  <a:pt x="297017" y="170445"/>
                  <a:pt x="273701" y="188924"/>
                  <a:pt x="245177" y="198349"/>
                </a:cubicBezTo>
                <a:cubicBezTo>
                  <a:pt x="233271" y="202318"/>
                  <a:pt x="219877" y="203310"/>
                  <a:pt x="207227" y="202814"/>
                </a:cubicBezTo>
                <a:cubicBezTo>
                  <a:pt x="199909" y="202566"/>
                  <a:pt x="191228" y="198101"/>
                  <a:pt x="186019" y="192768"/>
                </a:cubicBezTo>
                <a:cubicBezTo>
                  <a:pt x="178950" y="185575"/>
                  <a:pt x="173369" y="176150"/>
                  <a:pt x="169401" y="166724"/>
                </a:cubicBezTo>
                <a:cubicBezTo>
                  <a:pt x="164812" y="155810"/>
                  <a:pt x="162827" y="143781"/>
                  <a:pt x="159603" y="132247"/>
                </a:cubicBezTo>
                <a:cubicBezTo>
                  <a:pt x="155510" y="117984"/>
                  <a:pt x="151418" y="103598"/>
                  <a:pt x="141248" y="92188"/>
                </a:cubicBezTo>
                <a:cubicBezTo>
                  <a:pt x="132815" y="82515"/>
                  <a:pt x="126738" y="81150"/>
                  <a:pt x="114460" y="85863"/>
                </a:cubicBezTo>
                <a:cubicBezTo>
                  <a:pt x="89532" y="95289"/>
                  <a:pt x="69813" y="111783"/>
                  <a:pt x="54682" y="133115"/>
                </a:cubicBezTo>
                <a:cubicBezTo>
                  <a:pt x="42528" y="150106"/>
                  <a:pt x="32483" y="168585"/>
                  <a:pt x="21569" y="186319"/>
                </a:cubicBezTo>
                <a:cubicBezTo>
                  <a:pt x="21321" y="186692"/>
                  <a:pt x="21073" y="187188"/>
                  <a:pt x="20825" y="187560"/>
                </a:cubicBezTo>
                <a:cubicBezTo>
                  <a:pt x="15616" y="195621"/>
                  <a:pt x="8051" y="198721"/>
                  <a:pt x="3090" y="195001"/>
                </a:cubicBezTo>
                <a:cubicBezTo>
                  <a:pt x="-1871" y="191156"/>
                  <a:pt x="-755" y="183591"/>
                  <a:pt x="5694" y="176274"/>
                </a:cubicBezTo>
                <a:cubicBezTo>
                  <a:pt x="7803" y="173793"/>
                  <a:pt x="10159" y="171313"/>
                  <a:pt x="11399" y="168337"/>
                </a:cubicBezTo>
                <a:cubicBezTo>
                  <a:pt x="18468" y="151718"/>
                  <a:pt x="27646" y="136835"/>
                  <a:pt x="38684" y="122449"/>
                </a:cubicBezTo>
                <a:cubicBezTo>
                  <a:pt x="46125" y="112651"/>
                  <a:pt x="52698" y="102234"/>
                  <a:pt x="62495" y="94793"/>
                </a:cubicBezTo>
                <a:cubicBezTo>
                  <a:pt x="82215" y="79538"/>
                  <a:pt x="103422" y="67136"/>
                  <a:pt x="129714" y="72345"/>
                </a:cubicBezTo>
                <a:cubicBezTo>
                  <a:pt x="143852" y="75197"/>
                  <a:pt x="156254" y="81770"/>
                  <a:pt x="164688" y="94669"/>
                </a:cubicBezTo>
                <a:cubicBezTo>
                  <a:pt x="176718" y="112900"/>
                  <a:pt x="182051" y="133859"/>
                  <a:pt x="189244" y="154074"/>
                </a:cubicBezTo>
                <a:cubicBezTo>
                  <a:pt x="192592" y="161391"/>
                  <a:pt x="195073" y="169577"/>
                  <a:pt x="197305" y="1765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55300" y="3343050"/>
            <a:ext cx="1868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590325" y="3343050"/>
            <a:ext cx="1868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6420750" y="3343050"/>
            <a:ext cx="1868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>
            <p:ph idx="2" type="pic"/>
          </p:nvPr>
        </p:nvSpPr>
        <p:spPr>
          <a:xfrm>
            <a:off x="0" y="2105425"/>
            <a:ext cx="9144000" cy="3038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 rot="833831">
            <a:off x="3823097" y="1267474"/>
            <a:ext cx="1692725" cy="316742"/>
          </a:xfrm>
          <a:custGeom>
            <a:rect b="b" l="l" r="r" t="t"/>
            <a:pathLst>
              <a:path extrusionOk="0" h="633959" w="3387992">
                <a:moveTo>
                  <a:pt x="2234556" y="25025"/>
                </a:moveTo>
                <a:cubicBezTo>
                  <a:pt x="2230845" y="53583"/>
                  <a:pt x="2253594" y="64070"/>
                  <a:pt x="2263920" y="84884"/>
                </a:cubicBezTo>
                <a:cubicBezTo>
                  <a:pt x="2227295" y="111344"/>
                  <a:pt x="2183087" y="121831"/>
                  <a:pt x="2145333" y="144903"/>
                </a:cubicBezTo>
                <a:cubicBezTo>
                  <a:pt x="2107095" y="168298"/>
                  <a:pt x="2065791" y="187013"/>
                  <a:pt x="2026585" y="208956"/>
                </a:cubicBezTo>
                <a:cubicBezTo>
                  <a:pt x="1986250" y="231705"/>
                  <a:pt x="1947205" y="256391"/>
                  <a:pt x="1907030" y="279463"/>
                </a:cubicBezTo>
                <a:cubicBezTo>
                  <a:pt x="1867986" y="301889"/>
                  <a:pt x="1827650" y="322057"/>
                  <a:pt x="1789250" y="345290"/>
                </a:cubicBezTo>
                <a:cubicBezTo>
                  <a:pt x="1751174" y="368362"/>
                  <a:pt x="1714872" y="394338"/>
                  <a:pt x="1679860" y="423864"/>
                </a:cubicBezTo>
                <a:cubicBezTo>
                  <a:pt x="1690670" y="421121"/>
                  <a:pt x="1701964" y="419831"/>
                  <a:pt x="1712129" y="415474"/>
                </a:cubicBezTo>
                <a:cubicBezTo>
                  <a:pt x="1732297" y="407084"/>
                  <a:pt x="1751658" y="396436"/>
                  <a:pt x="1771664" y="387723"/>
                </a:cubicBezTo>
                <a:cubicBezTo>
                  <a:pt x="1781183" y="383690"/>
                  <a:pt x="1791509" y="381754"/>
                  <a:pt x="1801513" y="378850"/>
                </a:cubicBezTo>
                <a:cubicBezTo>
                  <a:pt x="1806998" y="377236"/>
                  <a:pt x="1813452" y="377236"/>
                  <a:pt x="1817647" y="374009"/>
                </a:cubicBezTo>
                <a:cubicBezTo>
                  <a:pt x="1845075" y="353519"/>
                  <a:pt x="1879602" y="351421"/>
                  <a:pt x="1909773" y="337546"/>
                </a:cubicBezTo>
                <a:cubicBezTo>
                  <a:pt x="1927682" y="329317"/>
                  <a:pt x="1945107" y="316571"/>
                  <a:pt x="1966889" y="320282"/>
                </a:cubicBezTo>
                <a:cubicBezTo>
                  <a:pt x="1982861" y="301244"/>
                  <a:pt x="2008354" y="304793"/>
                  <a:pt x="2028521" y="294629"/>
                </a:cubicBezTo>
                <a:cubicBezTo>
                  <a:pt x="2061758" y="278010"/>
                  <a:pt x="2097899" y="267039"/>
                  <a:pt x="2133555" y="255423"/>
                </a:cubicBezTo>
                <a:cubicBezTo>
                  <a:pt x="2154368" y="248646"/>
                  <a:pt x="2176472" y="245581"/>
                  <a:pt x="2197931" y="240740"/>
                </a:cubicBezTo>
                <a:cubicBezTo>
                  <a:pt x="2202610" y="239611"/>
                  <a:pt x="2207934" y="239127"/>
                  <a:pt x="2211645" y="236545"/>
                </a:cubicBezTo>
                <a:cubicBezTo>
                  <a:pt x="2248431" y="209601"/>
                  <a:pt x="2293607" y="205245"/>
                  <a:pt x="2335072" y="191370"/>
                </a:cubicBezTo>
                <a:cubicBezTo>
                  <a:pt x="2366695" y="180721"/>
                  <a:pt x="2399609" y="173622"/>
                  <a:pt x="2431555" y="163296"/>
                </a:cubicBezTo>
                <a:cubicBezTo>
                  <a:pt x="2474633" y="149421"/>
                  <a:pt x="2517873" y="136997"/>
                  <a:pt x="2562726" y="130382"/>
                </a:cubicBezTo>
                <a:cubicBezTo>
                  <a:pt x="2577570" y="128123"/>
                  <a:pt x="2591445" y="119249"/>
                  <a:pt x="2606288" y="116345"/>
                </a:cubicBezTo>
                <a:cubicBezTo>
                  <a:pt x="2633394" y="110698"/>
                  <a:pt x="2661952" y="110053"/>
                  <a:pt x="2688250" y="102147"/>
                </a:cubicBezTo>
                <a:cubicBezTo>
                  <a:pt x="2726327" y="90692"/>
                  <a:pt x="2765372" y="83593"/>
                  <a:pt x="2803933" y="74235"/>
                </a:cubicBezTo>
                <a:cubicBezTo>
                  <a:pt x="2827973" y="68427"/>
                  <a:pt x="2852981" y="66974"/>
                  <a:pt x="2877344" y="62618"/>
                </a:cubicBezTo>
                <a:cubicBezTo>
                  <a:pt x="2910096" y="56649"/>
                  <a:pt x="2942687" y="48904"/>
                  <a:pt x="2975601" y="43418"/>
                </a:cubicBezTo>
                <a:cubicBezTo>
                  <a:pt x="2993188" y="40514"/>
                  <a:pt x="3011419" y="40676"/>
                  <a:pt x="3029328" y="39546"/>
                </a:cubicBezTo>
                <a:cubicBezTo>
                  <a:pt x="3036105" y="39224"/>
                  <a:pt x="3044817" y="41966"/>
                  <a:pt x="3049173" y="38740"/>
                </a:cubicBezTo>
                <a:cubicBezTo>
                  <a:pt x="3073536" y="20992"/>
                  <a:pt x="3102900" y="30834"/>
                  <a:pt x="3127908" y="22605"/>
                </a:cubicBezTo>
                <a:cubicBezTo>
                  <a:pt x="3160822" y="11957"/>
                  <a:pt x="3194059" y="12118"/>
                  <a:pt x="3227295" y="10182"/>
                </a:cubicBezTo>
                <a:cubicBezTo>
                  <a:pt x="3244559" y="9214"/>
                  <a:pt x="3260693" y="4696"/>
                  <a:pt x="3277473" y="2760"/>
                </a:cubicBezTo>
                <a:cubicBezTo>
                  <a:pt x="3294414" y="824"/>
                  <a:pt x="3311677" y="-144"/>
                  <a:pt x="3328618" y="17"/>
                </a:cubicBezTo>
                <a:cubicBezTo>
                  <a:pt x="3341042" y="179"/>
                  <a:pt x="3353465" y="2760"/>
                  <a:pt x="3367341" y="4374"/>
                </a:cubicBezTo>
                <a:cubicBezTo>
                  <a:pt x="3373633" y="17604"/>
                  <a:pt x="3379925" y="31156"/>
                  <a:pt x="3387992" y="48097"/>
                </a:cubicBezTo>
                <a:cubicBezTo>
                  <a:pt x="3367179" y="50679"/>
                  <a:pt x="3349431" y="53099"/>
                  <a:pt x="3331684" y="54874"/>
                </a:cubicBezTo>
                <a:cubicBezTo>
                  <a:pt x="3285056" y="59714"/>
                  <a:pt x="3238428" y="64877"/>
                  <a:pt x="3191639" y="69072"/>
                </a:cubicBezTo>
                <a:cubicBezTo>
                  <a:pt x="3149528" y="72783"/>
                  <a:pt x="3108225" y="82786"/>
                  <a:pt x="3065469" y="82786"/>
                </a:cubicBezTo>
                <a:cubicBezTo>
                  <a:pt x="3049335" y="82786"/>
                  <a:pt x="3033362" y="88917"/>
                  <a:pt x="3017066" y="91821"/>
                </a:cubicBezTo>
                <a:cubicBezTo>
                  <a:pt x="2928812" y="107633"/>
                  <a:pt x="2840558" y="122799"/>
                  <a:pt x="2752465" y="139579"/>
                </a:cubicBezTo>
                <a:cubicBezTo>
                  <a:pt x="2710032" y="147646"/>
                  <a:pt x="2668083" y="158617"/>
                  <a:pt x="2626134" y="169266"/>
                </a:cubicBezTo>
                <a:cubicBezTo>
                  <a:pt x="2542397" y="190401"/>
                  <a:pt x="2458660" y="211699"/>
                  <a:pt x="2375246" y="233964"/>
                </a:cubicBezTo>
                <a:cubicBezTo>
                  <a:pt x="2348302" y="241063"/>
                  <a:pt x="2322165" y="251389"/>
                  <a:pt x="2295704" y="260101"/>
                </a:cubicBezTo>
                <a:cubicBezTo>
                  <a:pt x="2222455" y="284464"/>
                  <a:pt x="2148721" y="307536"/>
                  <a:pt x="2075956" y="333351"/>
                </a:cubicBezTo>
                <a:cubicBezTo>
                  <a:pt x="2006579" y="357875"/>
                  <a:pt x="1938170" y="385303"/>
                  <a:pt x="1869276" y="411441"/>
                </a:cubicBezTo>
                <a:cubicBezTo>
                  <a:pt x="1822487" y="429188"/>
                  <a:pt x="1775536" y="446613"/>
                  <a:pt x="1729070" y="464845"/>
                </a:cubicBezTo>
                <a:cubicBezTo>
                  <a:pt x="1708418" y="472912"/>
                  <a:pt x="1688734" y="483561"/>
                  <a:pt x="1668244" y="491789"/>
                </a:cubicBezTo>
                <a:cubicBezTo>
                  <a:pt x="1629199" y="507762"/>
                  <a:pt x="1590477" y="524542"/>
                  <a:pt x="1550464" y="537611"/>
                </a:cubicBezTo>
                <a:cubicBezTo>
                  <a:pt x="1531909" y="543580"/>
                  <a:pt x="1510290" y="545032"/>
                  <a:pt x="1490928" y="542451"/>
                </a:cubicBezTo>
                <a:cubicBezTo>
                  <a:pt x="1460757" y="538579"/>
                  <a:pt x="1451238" y="505665"/>
                  <a:pt x="1473020" y="483883"/>
                </a:cubicBezTo>
                <a:cubicBezTo>
                  <a:pt x="1488024" y="469040"/>
                  <a:pt x="1504481" y="455003"/>
                  <a:pt x="1522229" y="444032"/>
                </a:cubicBezTo>
                <a:cubicBezTo>
                  <a:pt x="1572084" y="413538"/>
                  <a:pt x="1623391" y="385465"/>
                  <a:pt x="1673407" y="355455"/>
                </a:cubicBezTo>
                <a:cubicBezTo>
                  <a:pt x="1700674" y="338998"/>
                  <a:pt x="1726004" y="319798"/>
                  <a:pt x="1752948" y="302857"/>
                </a:cubicBezTo>
                <a:cubicBezTo>
                  <a:pt x="1785056" y="282689"/>
                  <a:pt x="1817808" y="263812"/>
                  <a:pt x="1850399" y="244290"/>
                </a:cubicBezTo>
                <a:cubicBezTo>
                  <a:pt x="1906062" y="210892"/>
                  <a:pt x="1961564" y="177333"/>
                  <a:pt x="2017066" y="143774"/>
                </a:cubicBezTo>
                <a:cubicBezTo>
                  <a:pt x="2034975" y="132964"/>
                  <a:pt x="2053045" y="122638"/>
                  <a:pt x="2069825" y="108117"/>
                </a:cubicBezTo>
                <a:cubicBezTo>
                  <a:pt x="2046914" y="109408"/>
                  <a:pt x="2023681" y="109246"/>
                  <a:pt x="2000932" y="112150"/>
                </a:cubicBezTo>
                <a:cubicBezTo>
                  <a:pt x="1933329" y="120379"/>
                  <a:pt x="1865727" y="128607"/>
                  <a:pt x="1798286" y="138772"/>
                </a:cubicBezTo>
                <a:cubicBezTo>
                  <a:pt x="1747947" y="146355"/>
                  <a:pt x="1697931" y="156681"/>
                  <a:pt x="1647753" y="165716"/>
                </a:cubicBezTo>
                <a:cubicBezTo>
                  <a:pt x="1596608" y="175074"/>
                  <a:pt x="1545140" y="183302"/>
                  <a:pt x="1494317" y="194112"/>
                </a:cubicBezTo>
                <a:cubicBezTo>
                  <a:pt x="1424940" y="208956"/>
                  <a:pt x="1355724" y="224767"/>
                  <a:pt x="1286830" y="242031"/>
                </a:cubicBezTo>
                <a:cubicBezTo>
                  <a:pt x="1233910" y="255261"/>
                  <a:pt x="1181797" y="271557"/>
                  <a:pt x="1129360" y="286078"/>
                </a:cubicBezTo>
                <a:cubicBezTo>
                  <a:pt x="1109192" y="291725"/>
                  <a:pt x="1088379" y="295435"/>
                  <a:pt x="1068211" y="300921"/>
                </a:cubicBezTo>
                <a:cubicBezTo>
                  <a:pt x="1044333" y="307375"/>
                  <a:pt x="1020777" y="315119"/>
                  <a:pt x="997059" y="322057"/>
                </a:cubicBezTo>
                <a:cubicBezTo>
                  <a:pt x="968502" y="330285"/>
                  <a:pt x="939622" y="337385"/>
                  <a:pt x="911225" y="345936"/>
                </a:cubicBezTo>
                <a:cubicBezTo>
                  <a:pt x="851367" y="363845"/>
                  <a:pt x="791671" y="382560"/>
                  <a:pt x="731813" y="400469"/>
                </a:cubicBezTo>
                <a:cubicBezTo>
                  <a:pt x="678247" y="416442"/>
                  <a:pt x="624520" y="431286"/>
                  <a:pt x="571116" y="447743"/>
                </a:cubicBezTo>
                <a:cubicBezTo>
                  <a:pt x="524165" y="462102"/>
                  <a:pt x="477698" y="477752"/>
                  <a:pt x="431070" y="493241"/>
                </a:cubicBezTo>
                <a:cubicBezTo>
                  <a:pt x="385410" y="508408"/>
                  <a:pt x="339751" y="523735"/>
                  <a:pt x="294091" y="539224"/>
                </a:cubicBezTo>
                <a:cubicBezTo>
                  <a:pt x="283281" y="542935"/>
                  <a:pt x="272955" y="548259"/>
                  <a:pt x="262145" y="551647"/>
                </a:cubicBezTo>
                <a:cubicBezTo>
                  <a:pt x="203739" y="569879"/>
                  <a:pt x="146785" y="592467"/>
                  <a:pt x="89993" y="615216"/>
                </a:cubicBezTo>
                <a:cubicBezTo>
                  <a:pt x="66759" y="624574"/>
                  <a:pt x="44978" y="636998"/>
                  <a:pt x="15291" y="633287"/>
                </a:cubicBezTo>
                <a:cubicBezTo>
                  <a:pt x="11903" y="627962"/>
                  <a:pt x="5772" y="620702"/>
                  <a:pt x="2222" y="612151"/>
                </a:cubicBezTo>
                <a:cubicBezTo>
                  <a:pt x="-4393" y="595855"/>
                  <a:pt x="4320" y="579237"/>
                  <a:pt x="20938" y="572461"/>
                </a:cubicBezTo>
                <a:cubicBezTo>
                  <a:pt x="72729" y="551647"/>
                  <a:pt x="125327" y="532609"/>
                  <a:pt x="175504" y="508408"/>
                </a:cubicBezTo>
                <a:cubicBezTo>
                  <a:pt x="200673" y="496307"/>
                  <a:pt x="226166" y="488401"/>
                  <a:pt x="252464" y="480979"/>
                </a:cubicBezTo>
                <a:cubicBezTo>
                  <a:pt x="265856" y="477107"/>
                  <a:pt x="278279" y="469847"/>
                  <a:pt x="291509" y="465006"/>
                </a:cubicBezTo>
                <a:cubicBezTo>
                  <a:pt x="322810" y="453551"/>
                  <a:pt x="354271" y="442418"/>
                  <a:pt x="385733" y="431770"/>
                </a:cubicBezTo>
                <a:cubicBezTo>
                  <a:pt x="430586" y="416604"/>
                  <a:pt x="475440" y="401599"/>
                  <a:pt x="520615" y="387401"/>
                </a:cubicBezTo>
                <a:cubicBezTo>
                  <a:pt x="559660" y="375139"/>
                  <a:pt x="599028" y="363683"/>
                  <a:pt x="638395" y="352389"/>
                </a:cubicBezTo>
                <a:cubicBezTo>
                  <a:pt x="673891" y="342225"/>
                  <a:pt x="709709" y="333190"/>
                  <a:pt x="745204" y="323025"/>
                </a:cubicBezTo>
                <a:cubicBezTo>
                  <a:pt x="769889" y="315926"/>
                  <a:pt x="794091" y="307213"/>
                  <a:pt x="818937" y="300437"/>
                </a:cubicBezTo>
                <a:cubicBezTo>
                  <a:pt x="860080" y="289143"/>
                  <a:pt x="901545" y="278817"/>
                  <a:pt x="942687" y="267685"/>
                </a:cubicBezTo>
                <a:cubicBezTo>
                  <a:pt x="970599" y="260101"/>
                  <a:pt x="998350" y="251712"/>
                  <a:pt x="1026262" y="244290"/>
                </a:cubicBezTo>
                <a:cubicBezTo>
                  <a:pt x="1035136" y="242031"/>
                  <a:pt x="1044817" y="242838"/>
                  <a:pt x="1053529" y="240256"/>
                </a:cubicBezTo>
                <a:cubicBezTo>
                  <a:pt x="1062403" y="237675"/>
                  <a:pt x="1072245" y="234609"/>
                  <a:pt x="1079021" y="228640"/>
                </a:cubicBezTo>
                <a:cubicBezTo>
                  <a:pt x="1090638" y="218314"/>
                  <a:pt x="1102900" y="215248"/>
                  <a:pt x="1118228" y="215248"/>
                </a:cubicBezTo>
                <a:cubicBezTo>
                  <a:pt x="1132426" y="215248"/>
                  <a:pt x="1147108" y="212505"/>
                  <a:pt x="1160822" y="208311"/>
                </a:cubicBezTo>
                <a:cubicBezTo>
                  <a:pt x="1182603" y="201534"/>
                  <a:pt x="1204384" y="193951"/>
                  <a:pt x="1225036" y="184270"/>
                </a:cubicBezTo>
                <a:cubicBezTo>
                  <a:pt x="1239880" y="177333"/>
                  <a:pt x="1255530" y="181044"/>
                  <a:pt x="1271180" y="174590"/>
                </a:cubicBezTo>
                <a:cubicBezTo>
                  <a:pt x="1299092" y="163296"/>
                  <a:pt x="1330554" y="160876"/>
                  <a:pt x="1360403" y="154422"/>
                </a:cubicBezTo>
                <a:cubicBezTo>
                  <a:pt x="1377666" y="150711"/>
                  <a:pt x="1393639" y="140385"/>
                  <a:pt x="1412516" y="146355"/>
                </a:cubicBezTo>
                <a:cubicBezTo>
                  <a:pt x="1415098" y="147162"/>
                  <a:pt x="1419131" y="142967"/>
                  <a:pt x="1422681" y="141515"/>
                </a:cubicBezTo>
                <a:cubicBezTo>
                  <a:pt x="1433168" y="137320"/>
                  <a:pt x="1443655" y="129737"/>
                  <a:pt x="1453981" y="129898"/>
                </a:cubicBezTo>
                <a:cubicBezTo>
                  <a:pt x="1482861" y="130382"/>
                  <a:pt x="1509967" y="123444"/>
                  <a:pt x="1537072" y="115377"/>
                </a:cubicBezTo>
                <a:cubicBezTo>
                  <a:pt x="1544978" y="112957"/>
                  <a:pt x="1553529" y="113118"/>
                  <a:pt x="1561596" y="111344"/>
                </a:cubicBezTo>
                <a:cubicBezTo>
                  <a:pt x="1582894" y="106826"/>
                  <a:pt x="1604030" y="102147"/>
                  <a:pt x="1625165" y="97307"/>
                </a:cubicBezTo>
                <a:cubicBezTo>
                  <a:pt x="1630812" y="96016"/>
                  <a:pt x="1636137" y="93112"/>
                  <a:pt x="1641784" y="92789"/>
                </a:cubicBezTo>
                <a:cubicBezTo>
                  <a:pt x="1683733" y="91015"/>
                  <a:pt x="1724230" y="81334"/>
                  <a:pt x="1765211" y="74396"/>
                </a:cubicBezTo>
                <a:cubicBezTo>
                  <a:pt x="1786508" y="70847"/>
                  <a:pt x="1807966" y="70685"/>
                  <a:pt x="1829425" y="65522"/>
                </a:cubicBezTo>
                <a:cubicBezTo>
                  <a:pt x="1843946" y="61973"/>
                  <a:pt x="1861532" y="65361"/>
                  <a:pt x="1877828" y="63425"/>
                </a:cubicBezTo>
                <a:cubicBezTo>
                  <a:pt x="1935427" y="56810"/>
                  <a:pt x="1993187" y="51808"/>
                  <a:pt x="2050464" y="43257"/>
                </a:cubicBezTo>
                <a:cubicBezTo>
                  <a:pt x="2064339" y="41160"/>
                  <a:pt x="2077085" y="33254"/>
                  <a:pt x="2091122" y="41482"/>
                </a:cubicBezTo>
                <a:cubicBezTo>
                  <a:pt x="2127586" y="26155"/>
                  <a:pt x="2165985" y="40514"/>
                  <a:pt x="2202771" y="33738"/>
                </a:cubicBezTo>
                <a:cubicBezTo>
                  <a:pt x="2211806" y="32931"/>
                  <a:pt x="2220519" y="29382"/>
                  <a:pt x="2234556" y="25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2.jpg"/><Relationship Id="rId7" Type="http://schemas.openxmlformats.org/officeDocument/2006/relationships/image" Target="../media/image10.jpg"/><Relationship Id="rId8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1"/>
          <p:cNvGrpSpPr/>
          <p:nvPr/>
        </p:nvGrpSpPr>
        <p:grpSpPr>
          <a:xfrm>
            <a:off x="1932881" y="2508186"/>
            <a:ext cx="5341059" cy="980213"/>
            <a:chOff x="-3810" y="0"/>
            <a:chExt cx="4372183" cy="802401"/>
          </a:xfrm>
        </p:grpSpPr>
        <p:sp>
          <p:nvSpPr>
            <p:cNvPr id="68" name="Google Shape;68;p11"/>
            <p:cNvSpPr/>
            <p:nvPr/>
          </p:nvSpPr>
          <p:spPr>
            <a:xfrm>
              <a:off x="10160" y="16510"/>
              <a:ext cx="4342973" cy="775731"/>
            </a:xfrm>
            <a:custGeom>
              <a:rect b="b" l="l" r="r" t="t"/>
              <a:pathLst>
                <a:path extrusionOk="0" h="775731" w="4342973">
                  <a:moveTo>
                    <a:pt x="4342973" y="775731"/>
                  </a:moveTo>
                  <a:lnTo>
                    <a:pt x="0" y="768111"/>
                  </a:lnTo>
                  <a:lnTo>
                    <a:pt x="0" y="282271"/>
                  </a:lnTo>
                  <a:lnTo>
                    <a:pt x="17780" y="19050"/>
                  </a:lnTo>
                  <a:lnTo>
                    <a:pt x="2163625" y="0"/>
                  </a:lnTo>
                  <a:lnTo>
                    <a:pt x="4323923" y="50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69" name="Google Shape;69;p11"/>
            <p:cNvSpPr/>
            <p:nvPr/>
          </p:nvSpPr>
          <p:spPr>
            <a:xfrm>
              <a:off x="-3810" y="0"/>
              <a:ext cx="4372183" cy="802401"/>
            </a:xfrm>
            <a:custGeom>
              <a:rect b="b" l="l" r="r" t="t"/>
              <a:pathLst>
                <a:path extrusionOk="0" h="802401" w="4372183">
                  <a:moveTo>
                    <a:pt x="4337893" y="21590"/>
                  </a:moveTo>
                  <a:cubicBezTo>
                    <a:pt x="4339163" y="34290"/>
                    <a:pt x="4339163" y="44450"/>
                    <a:pt x="4340433" y="54610"/>
                  </a:cubicBezTo>
                  <a:cubicBezTo>
                    <a:pt x="4342973" y="74807"/>
                    <a:pt x="4344243" y="89955"/>
                    <a:pt x="4346783" y="104562"/>
                  </a:cubicBezTo>
                  <a:cubicBezTo>
                    <a:pt x="4346783" y="125661"/>
                    <a:pt x="4359483" y="541690"/>
                    <a:pt x="4365833" y="562789"/>
                  </a:cubicBezTo>
                  <a:cubicBezTo>
                    <a:pt x="4372183" y="594708"/>
                    <a:pt x="4368373" y="627168"/>
                    <a:pt x="4368373" y="659087"/>
                  </a:cubicBezTo>
                  <a:cubicBezTo>
                    <a:pt x="4368373" y="687219"/>
                    <a:pt x="4369643" y="713187"/>
                    <a:pt x="4370913" y="741441"/>
                  </a:cubicBezTo>
                  <a:cubicBezTo>
                    <a:pt x="4370913" y="763031"/>
                    <a:pt x="4370913" y="777001"/>
                    <a:pt x="4370913" y="801131"/>
                  </a:cubicBezTo>
                  <a:cubicBezTo>
                    <a:pt x="4348053" y="801131"/>
                    <a:pt x="4327733" y="802401"/>
                    <a:pt x="4298793" y="801131"/>
                  </a:cubicBezTo>
                  <a:cubicBezTo>
                    <a:pt x="4079242" y="796051"/>
                    <a:pt x="3856314" y="802401"/>
                    <a:pt x="3636763" y="797321"/>
                  </a:cubicBezTo>
                  <a:cubicBezTo>
                    <a:pt x="3505032" y="793511"/>
                    <a:pt x="3376680" y="796051"/>
                    <a:pt x="3244949" y="793511"/>
                  </a:cubicBezTo>
                  <a:cubicBezTo>
                    <a:pt x="3184150" y="792241"/>
                    <a:pt x="3123352" y="790971"/>
                    <a:pt x="3062553" y="789701"/>
                  </a:cubicBezTo>
                  <a:cubicBezTo>
                    <a:pt x="3025398" y="789701"/>
                    <a:pt x="2991621" y="790971"/>
                    <a:pt x="2954467" y="790971"/>
                  </a:cubicBezTo>
                  <a:cubicBezTo>
                    <a:pt x="2859891" y="789701"/>
                    <a:pt x="2599808" y="790971"/>
                    <a:pt x="2505232" y="789701"/>
                  </a:cubicBezTo>
                  <a:cubicBezTo>
                    <a:pt x="2437678" y="788431"/>
                    <a:pt x="1086596" y="797321"/>
                    <a:pt x="1019042" y="796051"/>
                  </a:cubicBezTo>
                  <a:cubicBezTo>
                    <a:pt x="1002154" y="796051"/>
                    <a:pt x="981887" y="797321"/>
                    <a:pt x="964999" y="797321"/>
                  </a:cubicBezTo>
                  <a:cubicBezTo>
                    <a:pt x="924466" y="797321"/>
                    <a:pt x="887312" y="798591"/>
                    <a:pt x="846779" y="798591"/>
                  </a:cubicBezTo>
                  <a:cubicBezTo>
                    <a:pt x="745448" y="798591"/>
                    <a:pt x="647495" y="797321"/>
                    <a:pt x="546164" y="796051"/>
                  </a:cubicBezTo>
                  <a:cubicBezTo>
                    <a:pt x="485365" y="794781"/>
                    <a:pt x="424566" y="793511"/>
                    <a:pt x="367145" y="792241"/>
                  </a:cubicBezTo>
                  <a:cubicBezTo>
                    <a:pt x="259059" y="790971"/>
                    <a:pt x="150972" y="789701"/>
                    <a:pt x="48260" y="789701"/>
                  </a:cubicBezTo>
                  <a:cubicBezTo>
                    <a:pt x="38100" y="789701"/>
                    <a:pt x="29210" y="789701"/>
                    <a:pt x="19050" y="788431"/>
                  </a:cubicBezTo>
                  <a:cubicBezTo>
                    <a:pt x="10160" y="787161"/>
                    <a:pt x="5080" y="780811"/>
                    <a:pt x="7620" y="771921"/>
                  </a:cubicBezTo>
                  <a:cubicBezTo>
                    <a:pt x="16510" y="740237"/>
                    <a:pt x="12700" y="726712"/>
                    <a:pt x="11430" y="712646"/>
                  </a:cubicBezTo>
                  <a:cubicBezTo>
                    <a:pt x="10160" y="683973"/>
                    <a:pt x="6350" y="655841"/>
                    <a:pt x="7620" y="627168"/>
                  </a:cubicBezTo>
                  <a:cubicBezTo>
                    <a:pt x="5080" y="591462"/>
                    <a:pt x="0" y="149465"/>
                    <a:pt x="7620" y="113218"/>
                  </a:cubicBezTo>
                  <a:cubicBezTo>
                    <a:pt x="8890" y="106185"/>
                    <a:pt x="7620" y="98611"/>
                    <a:pt x="8890" y="91578"/>
                  </a:cubicBezTo>
                  <a:cubicBezTo>
                    <a:pt x="10160" y="80217"/>
                    <a:pt x="12700" y="6777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530" y="30480"/>
                    <a:pt x="120573" y="29210"/>
                  </a:cubicBezTo>
                  <a:cubicBezTo>
                    <a:pt x="211771" y="25400"/>
                    <a:pt x="302969" y="22860"/>
                    <a:pt x="397545" y="20320"/>
                  </a:cubicBezTo>
                  <a:cubicBezTo>
                    <a:pt x="461721" y="17780"/>
                    <a:pt x="525897" y="16510"/>
                    <a:pt x="586696" y="13970"/>
                  </a:cubicBezTo>
                  <a:cubicBezTo>
                    <a:pt x="647495" y="11430"/>
                    <a:pt x="711671" y="8890"/>
                    <a:pt x="772470" y="8890"/>
                  </a:cubicBezTo>
                  <a:cubicBezTo>
                    <a:pt x="840024" y="7620"/>
                    <a:pt x="907578" y="10160"/>
                    <a:pt x="975132" y="8890"/>
                  </a:cubicBezTo>
                  <a:cubicBezTo>
                    <a:pt x="1059575" y="8890"/>
                    <a:pt x="2589674" y="6350"/>
                    <a:pt x="2674117" y="5080"/>
                  </a:cubicBezTo>
                  <a:cubicBezTo>
                    <a:pt x="2755182" y="3810"/>
                    <a:pt x="2836247" y="2540"/>
                    <a:pt x="2920690" y="2540"/>
                  </a:cubicBezTo>
                  <a:cubicBezTo>
                    <a:pt x="3059175" y="1270"/>
                    <a:pt x="3194284" y="0"/>
                    <a:pt x="3332770" y="0"/>
                  </a:cubicBezTo>
                  <a:cubicBezTo>
                    <a:pt x="3390191" y="0"/>
                    <a:pt x="3450989" y="2540"/>
                    <a:pt x="3508410" y="2540"/>
                  </a:cubicBezTo>
                  <a:cubicBezTo>
                    <a:pt x="3667162" y="3810"/>
                    <a:pt x="3829292" y="5080"/>
                    <a:pt x="3988044" y="7620"/>
                  </a:cubicBezTo>
                  <a:cubicBezTo>
                    <a:pt x="4072486" y="8890"/>
                    <a:pt x="4156929" y="12700"/>
                    <a:pt x="4241372" y="16510"/>
                  </a:cubicBezTo>
                  <a:cubicBezTo>
                    <a:pt x="4261638" y="16510"/>
                    <a:pt x="4281904" y="16510"/>
                    <a:pt x="4298793" y="16510"/>
                  </a:cubicBezTo>
                  <a:cubicBezTo>
                    <a:pt x="4318843" y="17780"/>
                    <a:pt x="4327733" y="20320"/>
                    <a:pt x="4337893" y="21590"/>
                  </a:cubicBezTo>
                  <a:close/>
                  <a:moveTo>
                    <a:pt x="4348053" y="784621"/>
                  </a:moveTo>
                  <a:cubicBezTo>
                    <a:pt x="4349323" y="768111"/>
                    <a:pt x="4350593" y="755411"/>
                    <a:pt x="4350593" y="742711"/>
                  </a:cubicBezTo>
                  <a:cubicBezTo>
                    <a:pt x="4349323" y="710482"/>
                    <a:pt x="4348053" y="681809"/>
                    <a:pt x="4348053" y="650972"/>
                  </a:cubicBezTo>
                  <a:cubicBezTo>
                    <a:pt x="4348053" y="636906"/>
                    <a:pt x="4350593" y="622840"/>
                    <a:pt x="4349323" y="608774"/>
                  </a:cubicBezTo>
                  <a:cubicBezTo>
                    <a:pt x="4349323" y="595790"/>
                    <a:pt x="4348053" y="582265"/>
                    <a:pt x="4346783" y="569281"/>
                  </a:cubicBezTo>
                  <a:cubicBezTo>
                    <a:pt x="4341703" y="549264"/>
                    <a:pt x="4330273" y="134858"/>
                    <a:pt x="4330273" y="114841"/>
                  </a:cubicBezTo>
                  <a:cubicBezTo>
                    <a:pt x="4327733" y="98070"/>
                    <a:pt x="4325193" y="80758"/>
                    <a:pt x="4322653" y="63500"/>
                  </a:cubicBezTo>
                  <a:cubicBezTo>
                    <a:pt x="4321383" y="44450"/>
                    <a:pt x="4320113" y="43180"/>
                    <a:pt x="4288660" y="41910"/>
                  </a:cubicBezTo>
                  <a:cubicBezTo>
                    <a:pt x="4278527" y="41910"/>
                    <a:pt x="4271771" y="41910"/>
                    <a:pt x="4261638" y="40640"/>
                  </a:cubicBezTo>
                  <a:cubicBezTo>
                    <a:pt x="4177196" y="36830"/>
                    <a:pt x="4089375" y="31750"/>
                    <a:pt x="4004933" y="30480"/>
                  </a:cubicBezTo>
                  <a:cubicBezTo>
                    <a:pt x="3798893" y="26670"/>
                    <a:pt x="3589475" y="25400"/>
                    <a:pt x="3383435" y="22860"/>
                  </a:cubicBezTo>
                  <a:cubicBezTo>
                    <a:pt x="3353036" y="22860"/>
                    <a:pt x="3319259" y="22860"/>
                    <a:pt x="3288859" y="22860"/>
                  </a:cubicBezTo>
                  <a:cubicBezTo>
                    <a:pt x="3238194" y="22860"/>
                    <a:pt x="3187528" y="22860"/>
                    <a:pt x="3140240" y="22860"/>
                  </a:cubicBezTo>
                  <a:cubicBezTo>
                    <a:pt x="3032154" y="22860"/>
                    <a:pt x="2924067" y="22860"/>
                    <a:pt x="2819358" y="24130"/>
                  </a:cubicBezTo>
                  <a:cubicBezTo>
                    <a:pt x="2728160" y="25400"/>
                    <a:pt x="1191305" y="29210"/>
                    <a:pt x="1100107" y="29210"/>
                  </a:cubicBezTo>
                  <a:cubicBezTo>
                    <a:pt x="951488" y="29210"/>
                    <a:pt x="802869" y="26670"/>
                    <a:pt x="654250" y="33020"/>
                  </a:cubicBezTo>
                  <a:cubicBezTo>
                    <a:pt x="576563" y="36830"/>
                    <a:pt x="502253" y="36830"/>
                    <a:pt x="427944" y="38100"/>
                  </a:cubicBezTo>
                  <a:cubicBezTo>
                    <a:pt x="299591" y="41910"/>
                    <a:pt x="171238" y="45720"/>
                    <a:pt x="49530" y="50800"/>
                  </a:cubicBezTo>
                  <a:cubicBezTo>
                    <a:pt x="36830" y="50800"/>
                    <a:pt x="34290" y="53340"/>
                    <a:pt x="33020" y="66151"/>
                  </a:cubicBezTo>
                  <a:cubicBezTo>
                    <a:pt x="31750" y="75889"/>
                    <a:pt x="31750" y="85627"/>
                    <a:pt x="30480" y="95365"/>
                  </a:cubicBezTo>
                  <a:cubicBezTo>
                    <a:pt x="29210" y="111595"/>
                    <a:pt x="26670" y="127284"/>
                    <a:pt x="25400" y="143514"/>
                  </a:cubicBezTo>
                  <a:cubicBezTo>
                    <a:pt x="20320" y="160826"/>
                    <a:pt x="26670" y="583888"/>
                    <a:pt x="29210" y="601200"/>
                  </a:cubicBezTo>
                  <a:cubicBezTo>
                    <a:pt x="29210" y="619594"/>
                    <a:pt x="29210" y="638529"/>
                    <a:pt x="30480" y="656923"/>
                  </a:cubicBezTo>
                  <a:cubicBezTo>
                    <a:pt x="30480" y="670448"/>
                    <a:pt x="33020" y="683973"/>
                    <a:pt x="33020" y="697498"/>
                  </a:cubicBezTo>
                  <a:cubicBezTo>
                    <a:pt x="33020" y="712105"/>
                    <a:pt x="33020" y="726712"/>
                    <a:pt x="31750" y="742711"/>
                  </a:cubicBezTo>
                  <a:cubicBezTo>
                    <a:pt x="31750" y="746521"/>
                    <a:pt x="31750" y="749061"/>
                    <a:pt x="31750" y="752871"/>
                  </a:cubicBezTo>
                  <a:cubicBezTo>
                    <a:pt x="31750" y="763031"/>
                    <a:pt x="35560" y="766841"/>
                    <a:pt x="44450" y="766841"/>
                  </a:cubicBezTo>
                  <a:cubicBezTo>
                    <a:pt x="73285" y="766841"/>
                    <a:pt x="120573" y="768111"/>
                    <a:pt x="164483" y="768111"/>
                  </a:cubicBezTo>
                  <a:cubicBezTo>
                    <a:pt x="228659" y="768111"/>
                    <a:pt x="296213" y="765571"/>
                    <a:pt x="360390" y="768111"/>
                  </a:cubicBezTo>
                  <a:cubicBezTo>
                    <a:pt x="465099" y="771921"/>
                    <a:pt x="569808" y="774461"/>
                    <a:pt x="674516" y="773191"/>
                  </a:cubicBezTo>
                  <a:cubicBezTo>
                    <a:pt x="742070" y="771921"/>
                    <a:pt x="806247" y="774461"/>
                    <a:pt x="873801" y="774461"/>
                  </a:cubicBezTo>
                  <a:cubicBezTo>
                    <a:pt x="971754" y="774461"/>
                    <a:pt x="1069708" y="773191"/>
                    <a:pt x="1167661" y="774461"/>
                  </a:cubicBezTo>
                  <a:cubicBezTo>
                    <a:pt x="1312902" y="775731"/>
                    <a:pt x="2907179" y="765571"/>
                    <a:pt x="3055798" y="768111"/>
                  </a:cubicBezTo>
                  <a:cubicBezTo>
                    <a:pt x="3119974" y="769381"/>
                    <a:pt x="3184151" y="770651"/>
                    <a:pt x="3244949" y="770651"/>
                  </a:cubicBezTo>
                  <a:cubicBezTo>
                    <a:pt x="3356414" y="773191"/>
                    <a:pt x="3464500" y="769381"/>
                    <a:pt x="3575964" y="773191"/>
                  </a:cubicBezTo>
                  <a:cubicBezTo>
                    <a:pt x="3667162" y="775731"/>
                    <a:pt x="3758360" y="775731"/>
                    <a:pt x="3849558" y="778271"/>
                  </a:cubicBezTo>
                  <a:cubicBezTo>
                    <a:pt x="3984666" y="782081"/>
                    <a:pt x="4119775" y="784621"/>
                    <a:pt x="4254883" y="785891"/>
                  </a:cubicBezTo>
                  <a:cubicBezTo>
                    <a:pt x="4305548" y="785891"/>
                    <a:pt x="4327733" y="784621"/>
                    <a:pt x="4348053" y="784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1"/>
          <p:cNvSpPr txBox="1"/>
          <p:nvPr/>
        </p:nvSpPr>
        <p:spPr>
          <a:xfrm>
            <a:off x="1046670" y="1771706"/>
            <a:ext cx="7050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Cute Social Media Presentation</a:t>
            </a:r>
            <a:endParaRPr b="1" sz="5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1"/>
          <p:cNvSpPr/>
          <p:nvPr/>
        </p:nvSpPr>
        <p:spPr>
          <a:xfrm rot="-465910">
            <a:off x="4639238" y="4285637"/>
            <a:ext cx="1056494" cy="1028723"/>
          </a:xfrm>
          <a:custGeom>
            <a:rect b="b" l="l" r="r" t="t"/>
            <a:pathLst>
              <a:path extrusionOk="0" h="2057755" w="2114759">
                <a:moveTo>
                  <a:pt x="205" y="1025488"/>
                </a:moveTo>
                <a:cubicBezTo>
                  <a:pt x="-23376" y="-300760"/>
                  <a:pt x="1995424" y="-353874"/>
                  <a:pt x="2114530" y="943620"/>
                </a:cubicBezTo>
                <a:cubicBezTo>
                  <a:pt x="2139710" y="2404849"/>
                  <a:pt x="90134" y="2425216"/>
                  <a:pt x="205" y="1025488"/>
                </a:cubicBezTo>
                <a:close/>
                <a:moveTo>
                  <a:pt x="1434269" y="1960770"/>
                </a:moveTo>
                <a:cubicBezTo>
                  <a:pt x="2352342" y="1584181"/>
                  <a:pt x="2180478" y="83017"/>
                  <a:pt x="1150494" y="38689"/>
                </a:cubicBezTo>
                <a:cubicBezTo>
                  <a:pt x="950252" y="11933"/>
                  <a:pt x="1577356" y="222391"/>
                  <a:pt x="1585349" y="394911"/>
                </a:cubicBezTo>
                <a:cubicBezTo>
                  <a:pt x="1452654" y="587399"/>
                  <a:pt x="1104130" y="328219"/>
                  <a:pt x="1069758" y="586201"/>
                </a:cubicBezTo>
                <a:cubicBezTo>
                  <a:pt x="1068958" y="676454"/>
                  <a:pt x="1013003" y="745941"/>
                  <a:pt x="960644" y="812234"/>
                </a:cubicBezTo>
                <a:cubicBezTo>
                  <a:pt x="897494" y="908078"/>
                  <a:pt x="977431" y="1053442"/>
                  <a:pt x="881107" y="1140102"/>
                </a:cubicBezTo>
                <a:cubicBezTo>
                  <a:pt x="845535" y="1164861"/>
                  <a:pt x="797174" y="1135709"/>
                  <a:pt x="779188" y="1100566"/>
                </a:cubicBezTo>
                <a:cubicBezTo>
                  <a:pt x="671673" y="833799"/>
                  <a:pt x="318353" y="856961"/>
                  <a:pt x="79342" y="801851"/>
                </a:cubicBezTo>
                <a:cubicBezTo>
                  <a:pt x="-80931" y="1493927"/>
                  <a:pt x="606924" y="2142076"/>
                  <a:pt x="1286386" y="2009491"/>
                </a:cubicBezTo>
                <a:cubicBezTo>
                  <a:pt x="1332749" y="1560220"/>
                  <a:pt x="972235" y="1766685"/>
                  <a:pt x="1129710" y="1455989"/>
                </a:cubicBezTo>
                <a:cubicBezTo>
                  <a:pt x="1162085" y="1395687"/>
                  <a:pt x="1166081" y="1334187"/>
                  <a:pt x="1169679" y="1265099"/>
                </a:cubicBezTo>
                <a:cubicBezTo>
                  <a:pt x="1182468" y="1207592"/>
                  <a:pt x="1249615" y="1167257"/>
                  <a:pt x="1232029" y="1106955"/>
                </a:cubicBezTo>
                <a:cubicBezTo>
                  <a:pt x="1162884" y="995137"/>
                  <a:pt x="1252413" y="911672"/>
                  <a:pt x="1353533" y="876929"/>
                </a:cubicBezTo>
                <a:cubicBezTo>
                  <a:pt x="1622520" y="807042"/>
                  <a:pt x="1801978" y="1066221"/>
                  <a:pt x="1934273" y="1254716"/>
                </a:cubicBezTo>
                <a:cubicBezTo>
                  <a:pt x="1933074" y="1361342"/>
                  <a:pt x="1780794" y="1379713"/>
                  <a:pt x="1739227" y="1468768"/>
                </a:cubicBezTo>
                <a:cubicBezTo>
                  <a:pt x="1645302" y="1637295"/>
                  <a:pt x="1475836" y="1767483"/>
                  <a:pt x="1434269" y="1960770"/>
                </a:cubicBezTo>
                <a:close/>
                <a:moveTo>
                  <a:pt x="841938" y="1097770"/>
                </a:moveTo>
                <a:cubicBezTo>
                  <a:pt x="911883" y="976767"/>
                  <a:pt x="824352" y="832601"/>
                  <a:pt x="941859" y="733961"/>
                </a:cubicBezTo>
                <a:cubicBezTo>
                  <a:pt x="1024993" y="637717"/>
                  <a:pt x="979829" y="440437"/>
                  <a:pt x="1126912" y="407690"/>
                </a:cubicBezTo>
                <a:cubicBezTo>
                  <a:pt x="1255211" y="422466"/>
                  <a:pt x="1420280" y="456012"/>
                  <a:pt x="1513806" y="373346"/>
                </a:cubicBezTo>
                <a:cubicBezTo>
                  <a:pt x="1385907" y="205219"/>
                  <a:pt x="1150094" y="86212"/>
                  <a:pt x="955049" y="44280"/>
                </a:cubicBezTo>
                <a:cubicBezTo>
                  <a:pt x="582544" y="116163"/>
                  <a:pt x="205642" y="346589"/>
                  <a:pt x="98927" y="733561"/>
                </a:cubicBezTo>
                <a:cubicBezTo>
                  <a:pt x="332742" y="856562"/>
                  <a:pt x="728428" y="779886"/>
                  <a:pt x="841938" y="1097770"/>
                </a:cubicBezTo>
                <a:close/>
                <a:moveTo>
                  <a:pt x="1526996" y="1655665"/>
                </a:moveTo>
                <a:cubicBezTo>
                  <a:pt x="1696062" y="1534262"/>
                  <a:pt x="1618523" y="1450797"/>
                  <a:pt x="1853137" y="1317414"/>
                </a:cubicBezTo>
                <a:cubicBezTo>
                  <a:pt x="1899101" y="1291057"/>
                  <a:pt x="1861930" y="1236745"/>
                  <a:pt x="1835151" y="1211586"/>
                </a:cubicBezTo>
                <a:cubicBezTo>
                  <a:pt x="1710450" y="1061829"/>
                  <a:pt x="1528195" y="792266"/>
                  <a:pt x="1310367" y="962789"/>
                </a:cubicBezTo>
                <a:cubicBezTo>
                  <a:pt x="1199655" y="1012708"/>
                  <a:pt x="1346738" y="1038666"/>
                  <a:pt x="1228032" y="1307430"/>
                </a:cubicBezTo>
                <a:cubicBezTo>
                  <a:pt x="1256410" y="1412060"/>
                  <a:pt x="1080549" y="1539054"/>
                  <a:pt x="1177672" y="1616129"/>
                </a:cubicBezTo>
                <a:cubicBezTo>
                  <a:pt x="1397898" y="1653269"/>
                  <a:pt x="1237625" y="1970753"/>
                  <a:pt x="1354332" y="1990721"/>
                </a:cubicBezTo>
                <a:cubicBezTo>
                  <a:pt x="1389504" y="1873312"/>
                  <a:pt x="1477435" y="1767883"/>
                  <a:pt x="1526996" y="1655665"/>
                </a:cubicBezTo>
                <a:close/>
                <a:moveTo>
                  <a:pt x="600529" y="1420846"/>
                </a:moveTo>
                <a:cubicBezTo>
                  <a:pt x="592935" y="1337381"/>
                  <a:pt x="690058" y="1318612"/>
                  <a:pt x="736022" y="1365336"/>
                </a:cubicBezTo>
                <a:cubicBezTo>
                  <a:pt x="793976" y="1449599"/>
                  <a:pt x="608523" y="1537457"/>
                  <a:pt x="600529" y="1420846"/>
                </a:cubicBezTo>
                <a:close/>
                <a:moveTo>
                  <a:pt x="674870" y="1367333"/>
                </a:moveTo>
                <a:cubicBezTo>
                  <a:pt x="623711" y="1374920"/>
                  <a:pt x="638499" y="1433226"/>
                  <a:pt x="683264" y="1429632"/>
                </a:cubicBezTo>
                <a:cubicBezTo>
                  <a:pt x="688460" y="1408865"/>
                  <a:pt x="704047" y="1386901"/>
                  <a:pt x="674870" y="1367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/>
          <p:nvPr/>
        </p:nvSpPr>
        <p:spPr>
          <a:xfrm rot="-223140">
            <a:off x="6875098" y="3078084"/>
            <a:ext cx="715143" cy="916765"/>
          </a:xfrm>
          <a:custGeom>
            <a:rect b="b" l="l" r="r" t="t"/>
            <a:pathLst>
              <a:path extrusionOk="0" h="1829054" w="1427275">
                <a:moveTo>
                  <a:pt x="654702" y="1568562"/>
                </a:moveTo>
                <a:cubicBezTo>
                  <a:pt x="615394" y="1569456"/>
                  <a:pt x="595740" y="1555598"/>
                  <a:pt x="581893" y="1523861"/>
                </a:cubicBezTo>
                <a:cubicBezTo>
                  <a:pt x="562239" y="1480501"/>
                  <a:pt x="535438" y="1440716"/>
                  <a:pt x="513104" y="1398697"/>
                </a:cubicBezTo>
                <a:cubicBezTo>
                  <a:pt x="504617" y="1382605"/>
                  <a:pt x="499257" y="1365172"/>
                  <a:pt x="490324" y="1343268"/>
                </a:cubicBezTo>
                <a:cubicBezTo>
                  <a:pt x="481837" y="1356231"/>
                  <a:pt x="474243" y="1366513"/>
                  <a:pt x="467990" y="1377241"/>
                </a:cubicBezTo>
                <a:cubicBezTo>
                  <a:pt x="413495" y="1467984"/>
                  <a:pt x="358106" y="1558280"/>
                  <a:pt x="304504" y="1649918"/>
                </a:cubicBezTo>
                <a:cubicBezTo>
                  <a:pt x="282170" y="1688361"/>
                  <a:pt x="262516" y="1728592"/>
                  <a:pt x="242862" y="1768823"/>
                </a:cubicBezTo>
                <a:cubicBezTo>
                  <a:pt x="210255" y="1834533"/>
                  <a:pt x="204895" y="1839003"/>
                  <a:pt x="137892" y="1817547"/>
                </a:cubicBezTo>
                <a:cubicBezTo>
                  <a:pt x="103051" y="1806372"/>
                  <a:pt x="68210" y="1791620"/>
                  <a:pt x="36496" y="1773740"/>
                </a:cubicBezTo>
                <a:cubicBezTo>
                  <a:pt x="-3705" y="1751389"/>
                  <a:pt x="-9512" y="1716522"/>
                  <a:pt x="13268" y="1675844"/>
                </a:cubicBezTo>
                <a:cubicBezTo>
                  <a:pt x="49896" y="1610134"/>
                  <a:pt x="84737" y="1543529"/>
                  <a:pt x="121365" y="1477818"/>
                </a:cubicBezTo>
                <a:cubicBezTo>
                  <a:pt x="140572" y="1442952"/>
                  <a:pt x="162460" y="1408979"/>
                  <a:pt x="181667" y="1374112"/>
                </a:cubicBezTo>
                <a:cubicBezTo>
                  <a:pt x="212935" y="1318235"/>
                  <a:pt x="243756" y="1261912"/>
                  <a:pt x="275917" y="1203354"/>
                </a:cubicBezTo>
                <a:cubicBezTo>
                  <a:pt x="237502" y="1182791"/>
                  <a:pt x="201321" y="1193072"/>
                  <a:pt x="166927" y="1188155"/>
                </a:cubicBezTo>
                <a:cubicBezTo>
                  <a:pt x="130299" y="1183238"/>
                  <a:pt x="93671" y="1179215"/>
                  <a:pt x="57043" y="1175639"/>
                </a:cubicBezTo>
                <a:cubicBezTo>
                  <a:pt x="27115" y="1172957"/>
                  <a:pt x="14162" y="1152394"/>
                  <a:pt x="7015" y="1128256"/>
                </a:cubicBezTo>
                <a:cubicBezTo>
                  <a:pt x="315" y="1105458"/>
                  <a:pt x="16842" y="1090260"/>
                  <a:pt x="32922" y="1078638"/>
                </a:cubicBezTo>
                <a:cubicBezTo>
                  <a:pt x="83844" y="1041536"/>
                  <a:pt x="136106" y="1006222"/>
                  <a:pt x="187027" y="968673"/>
                </a:cubicBezTo>
                <a:cubicBezTo>
                  <a:pt x="261176" y="914138"/>
                  <a:pt x="333539" y="857367"/>
                  <a:pt x="407688" y="803279"/>
                </a:cubicBezTo>
                <a:cubicBezTo>
                  <a:pt x="473350" y="755449"/>
                  <a:pt x="540352" y="708512"/>
                  <a:pt x="607354" y="662470"/>
                </a:cubicBezTo>
                <a:cubicBezTo>
                  <a:pt x="650235" y="632968"/>
                  <a:pt x="693564" y="603912"/>
                  <a:pt x="739125" y="578879"/>
                </a:cubicBezTo>
                <a:cubicBezTo>
                  <a:pt x="775306" y="559211"/>
                  <a:pt x="814167" y="543565"/>
                  <a:pt x="853029" y="530602"/>
                </a:cubicBezTo>
                <a:cubicBezTo>
                  <a:pt x="887870" y="518980"/>
                  <a:pt x="908864" y="538201"/>
                  <a:pt x="903950" y="574856"/>
                </a:cubicBezTo>
                <a:cubicBezTo>
                  <a:pt x="900823" y="600783"/>
                  <a:pt x="893677" y="626262"/>
                  <a:pt x="887870" y="651742"/>
                </a:cubicBezTo>
                <a:cubicBezTo>
                  <a:pt x="856602" y="792998"/>
                  <a:pt x="827568" y="934700"/>
                  <a:pt x="793173" y="1075062"/>
                </a:cubicBezTo>
                <a:cubicBezTo>
                  <a:pt x="771286" y="1164464"/>
                  <a:pt x="741805" y="1252078"/>
                  <a:pt x="717238" y="1341033"/>
                </a:cubicBezTo>
                <a:cubicBezTo>
                  <a:pt x="699370" y="1404509"/>
                  <a:pt x="683737" y="1468878"/>
                  <a:pt x="666763" y="1532801"/>
                </a:cubicBezTo>
                <a:cubicBezTo>
                  <a:pt x="664529" y="1545317"/>
                  <a:pt x="659616" y="1556045"/>
                  <a:pt x="654702" y="1568562"/>
                </a:cubicBezTo>
                <a:close/>
                <a:moveTo>
                  <a:pt x="1289883" y="579773"/>
                </a:moveTo>
                <a:cubicBezTo>
                  <a:pt x="1253255" y="581561"/>
                  <a:pt x="1216627" y="582902"/>
                  <a:pt x="1180446" y="585584"/>
                </a:cubicBezTo>
                <a:cubicBezTo>
                  <a:pt x="1145158" y="587819"/>
                  <a:pt x="1132204" y="610617"/>
                  <a:pt x="1146498" y="642802"/>
                </a:cubicBezTo>
                <a:cubicBezTo>
                  <a:pt x="1155432" y="662917"/>
                  <a:pt x="1171065" y="674540"/>
                  <a:pt x="1192059" y="677222"/>
                </a:cubicBezTo>
                <a:cubicBezTo>
                  <a:pt x="1256381" y="685268"/>
                  <a:pt x="1320704" y="686162"/>
                  <a:pt x="1384132" y="670964"/>
                </a:cubicBezTo>
                <a:cubicBezTo>
                  <a:pt x="1403786" y="666493"/>
                  <a:pt x="1423887" y="661129"/>
                  <a:pt x="1427014" y="636097"/>
                </a:cubicBezTo>
                <a:cubicBezTo>
                  <a:pt x="1429247" y="616428"/>
                  <a:pt x="1417187" y="599889"/>
                  <a:pt x="1390386" y="589608"/>
                </a:cubicBezTo>
                <a:cubicBezTo>
                  <a:pt x="1377879" y="584690"/>
                  <a:pt x="1363585" y="582008"/>
                  <a:pt x="1350184" y="581114"/>
                </a:cubicBezTo>
                <a:cubicBezTo>
                  <a:pt x="1330531" y="579773"/>
                  <a:pt x="1310430" y="580667"/>
                  <a:pt x="1290329" y="580667"/>
                </a:cubicBezTo>
                <a:cubicBezTo>
                  <a:pt x="1289883" y="580220"/>
                  <a:pt x="1289883" y="579773"/>
                  <a:pt x="1289883" y="579773"/>
                </a:cubicBezTo>
                <a:close/>
                <a:moveTo>
                  <a:pt x="691330" y="52300"/>
                </a:moveTo>
                <a:cubicBezTo>
                  <a:pt x="689097" y="107283"/>
                  <a:pt x="685970" y="162712"/>
                  <a:pt x="689543" y="217694"/>
                </a:cubicBezTo>
                <a:cubicBezTo>
                  <a:pt x="691777" y="248985"/>
                  <a:pt x="704731" y="279829"/>
                  <a:pt x="715898" y="309332"/>
                </a:cubicBezTo>
                <a:cubicBezTo>
                  <a:pt x="719471" y="318272"/>
                  <a:pt x="735105" y="328106"/>
                  <a:pt x="743592" y="326765"/>
                </a:cubicBezTo>
                <a:cubicBezTo>
                  <a:pt x="751632" y="325871"/>
                  <a:pt x="761906" y="312014"/>
                  <a:pt x="764586" y="302179"/>
                </a:cubicBezTo>
                <a:cubicBezTo>
                  <a:pt x="769499" y="282958"/>
                  <a:pt x="771733" y="262842"/>
                  <a:pt x="771286" y="243174"/>
                </a:cubicBezTo>
                <a:cubicBezTo>
                  <a:pt x="770393" y="190874"/>
                  <a:pt x="767712" y="139020"/>
                  <a:pt x="765032" y="87167"/>
                </a:cubicBezTo>
                <a:cubicBezTo>
                  <a:pt x="764139" y="71969"/>
                  <a:pt x="761459" y="56770"/>
                  <a:pt x="757439" y="42019"/>
                </a:cubicBezTo>
                <a:cubicBezTo>
                  <a:pt x="752079" y="21904"/>
                  <a:pt x="741805" y="4917"/>
                  <a:pt x="716791" y="0"/>
                </a:cubicBezTo>
                <a:cubicBezTo>
                  <a:pt x="694457" y="12069"/>
                  <a:pt x="692223" y="33526"/>
                  <a:pt x="691330" y="52300"/>
                </a:cubicBezTo>
                <a:close/>
                <a:moveTo>
                  <a:pt x="1167492" y="88061"/>
                </a:moveTo>
                <a:cubicBezTo>
                  <a:pt x="1134884" y="129186"/>
                  <a:pt x="1102277" y="169864"/>
                  <a:pt x="1071902" y="212330"/>
                </a:cubicBezTo>
                <a:cubicBezTo>
                  <a:pt x="1063415" y="224400"/>
                  <a:pt x="1059395" y="240492"/>
                  <a:pt x="1055822" y="255243"/>
                </a:cubicBezTo>
                <a:cubicBezTo>
                  <a:pt x="1049568" y="280723"/>
                  <a:pt x="1058949" y="309332"/>
                  <a:pt x="1075922" y="316931"/>
                </a:cubicBezTo>
                <a:cubicBezTo>
                  <a:pt x="1102723" y="329000"/>
                  <a:pt x="1118357" y="308885"/>
                  <a:pt x="1128631" y="291898"/>
                </a:cubicBezTo>
                <a:cubicBezTo>
                  <a:pt x="1160792" y="237810"/>
                  <a:pt x="1191166" y="182380"/>
                  <a:pt x="1218414" y="126057"/>
                </a:cubicBezTo>
                <a:cubicBezTo>
                  <a:pt x="1230921" y="100577"/>
                  <a:pt x="1224221" y="92978"/>
                  <a:pt x="1190273" y="69734"/>
                </a:cubicBezTo>
                <a:cubicBezTo>
                  <a:pt x="1181339" y="76439"/>
                  <a:pt x="1172852" y="80909"/>
                  <a:pt x="1167492" y="880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/>
          <p:nvPr/>
        </p:nvSpPr>
        <p:spPr>
          <a:xfrm rot="621362">
            <a:off x="545109" y="3579435"/>
            <a:ext cx="960581" cy="928356"/>
          </a:xfrm>
          <a:custGeom>
            <a:rect b="b" l="l" r="r" t="t"/>
            <a:pathLst>
              <a:path extrusionOk="0" h="1855924" w="1918645">
                <a:moveTo>
                  <a:pt x="1694750" y="537802"/>
                </a:moveTo>
                <a:cubicBezTo>
                  <a:pt x="1691577" y="563188"/>
                  <a:pt x="1689673" y="581910"/>
                  <a:pt x="1687135" y="600950"/>
                </a:cubicBezTo>
                <a:cubicBezTo>
                  <a:pt x="1683644" y="627606"/>
                  <a:pt x="1688404" y="649184"/>
                  <a:pt x="1711886" y="668223"/>
                </a:cubicBezTo>
                <a:cubicBezTo>
                  <a:pt x="1726483" y="679965"/>
                  <a:pt x="1735368" y="701543"/>
                  <a:pt x="1741397" y="720265"/>
                </a:cubicBezTo>
                <a:cubicBezTo>
                  <a:pt x="1765832" y="794202"/>
                  <a:pt x="1769005" y="871313"/>
                  <a:pt x="1765514" y="948423"/>
                </a:cubicBezTo>
                <a:cubicBezTo>
                  <a:pt x="1762024" y="1027755"/>
                  <a:pt x="1757264" y="1106452"/>
                  <a:pt x="1763610" y="1186101"/>
                </a:cubicBezTo>
                <a:cubicBezTo>
                  <a:pt x="1767101" y="1232748"/>
                  <a:pt x="1762976" y="1280664"/>
                  <a:pt x="1756946" y="1327311"/>
                </a:cubicBezTo>
                <a:cubicBezTo>
                  <a:pt x="1742667" y="1436154"/>
                  <a:pt x="1729656" y="1545315"/>
                  <a:pt x="1707761" y="1652889"/>
                </a:cubicBezTo>
                <a:cubicBezTo>
                  <a:pt x="1692529" y="1726508"/>
                  <a:pt x="1659210" y="1794099"/>
                  <a:pt x="1577022" y="1818533"/>
                </a:cubicBezTo>
                <a:cubicBezTo>
                  <a:pt x="1561156" y="1823293"/>
                  <a:pt x="1544972" y="1828370"/>
                  <a:pt x="1528471" y="1829640"/>
                </a:cubicBezTo>
                <a:cubicBezTo>
                  <a:pt x="1403444" y="1838525"/>
                  <a:pt x="1278417" y="1848362"/>
                  <a:pt x="1153391" y="1853757"/>
                </a:cubicBezTo>
                <a:cubicBezTo>
                  <a:pt x="1071837" y="1857247"/>
                  <a:pt x="989967" y="1855978"/>
                  <a:pt x="908414" y="1853757"/>
                </a:cubicBezTo>
                <a:cubicBezTo>
                  <a:pt x="844631" y="1852170"/>
                  <a:pt x="781166" y="1845189"/>
                  <a:pt x="717701" y="1842015"/>
                </a:cubicBezTo>
                <a:cubicBezTo>
                  <a:pt x="678035" y="1839794"/>
                  <a:pt x="638369" y="1841381"/>
                  <a:pt x="599020" y="1838525"/>
                </a:cubicBezTo>
                <a:cubicBezTo>
                  <a:pt x="520006" y="1832496"/>
                  <a:pt x="441309" y="1823610"/>
                  <a:pt x="362294" y="1818216"/>
                </a:cubicBezTo>
                <a:cubicBezTo>
                  <a:pt x="290896" y="1813139"/>
                  <a:pt x="219497" y="1811235"/>
                  <a:pt x="148099" y="1807109"/>
                </a:cubicBezTo>
                <a:cubicBezTo>
                  <a:pt x="132867" y="1806158"/>
                  <a:pt x="116683" y="1805206"/>
                  <a:pt x="103038" y="1799811"/>
                </a:cubicBezTo>
                <a:cubicBezTo>
                  <a:pt x="64007" y="1783945"/>
                  <a:pt x="31005" y="1764905"/>
                  <a:pt x="25293" y="1714767"/>
                </a:cubicBezTo>
                <a:cubicBezTo>
                  <a:pt x="17360" y="1646542"/>
                  <a:pt x="-2314" y="1579903"/>
                  <a:pt x="224" y="1510092"/>
                </a:cubicBezTo>
                <a:cubicBezTo>
                  <a:pt x="3080" y="1426000"/>
                  <a:pt x="1811" y="1341908"/>
                  <a:pt x="6254" y="1258134"/>
                </a:cubicBezTo>
                <a:cubicBezTo>
                  <a:pt x="10696" y="1175312"/>
                  <a:pt x="19899" y="1092807"/>
                  <a:pt x="27197" y="1009984"/>
                </a:cubicBezTo>
                <a:cubicBezTo>
                  <a:pt x="27515" y="1006176"/>
                  <a:pt x="28149" y="1002369"/>
                  <a:pt x="27832" y="998561"/>
                </a:cubicBezTo>
                <a:cubicBezTo>
                  <a:pt x="22755" y="918912"/>
                  <a:pt x="35448" y="840532"/>
                  <a:pt x="47189" y="762152"/>
                </a:cubicBezTo>
                <a:cubicBezTo>
                  <a:pt x="48458" y="754536"/>
                  <a:pt x="50045" y="746920"/>
                  <a:pt x="49410" y="739305"/>
                </a:cubicBezTo>
                <a:cubicBezTo>
                  <a:pt x="44967" y="686946"/>
                  <a:pt x="77969" y="659656"/>
                  <a:pt x="117953" y="639029"/>
                </a:cubicBezTo>
                <a:cubicBezTo>
                  <a:pt x="156667" y="619038"/>
                  <a:pt x="198871" y="606979"/>
                  <a:pt x="242662" y="604441"/>
                </a:cubicBezTo>
                <a:cubicBezTo>
                  <a:pt x="301685" y="600950"/>
                  <a:pt x="358804" y="587305"/>
                  <a:pt x="415288" y="570487"/>
                </a:cubicBezTo>
                <a:cubicBezTo>
                  <a:pt x="427029" y="566996"/>
                  <a:pt x="440674" y="566996"/>
                  <a:pt x="453050" y="568265"/>
                </a:cubicBezTo>
                <a:cubicBezTo>
                  <a:pt x="510803" y="574929"/>
                  <a:pt x="567605" y="563823"/>
                  <a:pt x="624724" y="558428"/>
                </a:cubicBezTo>
                <a:cubicBezTo>
                  <a:pt x="648523" y="556207"/>
                  <a:pt x="672323" y="553034"/>
                  <a:pt x="699930" y="549860"/>
                </a:cubicBezTo>
                <a:cubicBezTo>
                  <a:pt x="704056" y="518445"/>
                  <a:pt x="707546" y="487347"/>
                  <a:pt x="711989" y="455932"/>
                </a:cubicBezTo>
                <a:cubicBezTo>
                  <a:pt x="713893" y="443239"/>
                  <a:pt x="714527" y="429276"/>
                  <a:pt x="720557" y="419122"/>
                </a:cubicBezTo>
                <a:cubicBezTo>
                  <a:pt x="726268" y="409285"/>
                  <a:pt x="737692" y="401034"/>
                  <a:pt x="748481" y="396274"/>
                </a:cubicBezTo>
                <a:cubicBezTo>
                  <a:pt x="759905" y="391514"/>
                  <a:pt x="773550" y="390562"/>
                  <a:pt x="786243" y="390562"/>
                </a:cubicBezTo>
                <a:cubicBezTo>
                  <a:pt x="842410" y="389928"/>
                  <a:pt x="898260" y="390562"/>
                  <a:pt x="954426" y="390562"/>
                </a:cubicBezTo>
                <a:cubicBezTo>
                  <a:pt x="979813" y="390562"/>
                  <a:pt x="1005199" y="390562"/>
                  <a:pt x="1030585" y="388976"/>
                </a:cubicBezTo>
                <a:cubicBezTo>
                  <a:pt x="1091829" y="385168"/>
                  <a:pt x="1115946" y="405477"/>
                  <a:pt x="1117215" y="467038"/>
                </a:cubicBezTo>
                <a:cubicBezTo>
                  <a:pt x="1117850" y="497502"/>
                  <a:pt x="1114359" y="527965"/>
                  <a:pt x="1112455" y="563823"/>
                </a:cubicBezTo>
                <a:cubicBezTo>
                  <a:pt x="1126100" y="566044"/>
                  <a:pt x="1140380" y="570487"/>
                  <a:pt x="1154660" y="570804"/>
                </a:cubicBezTo>
                <a:cubicBezTo>
                  <a:pt x="1227328" y="573660"/>
                  <a:pt x="1299996" y="574612"/>
                  <a:pt x="1372663" y="577785"/>
                </a:cubicBezTo>
                <a:cubicBezTo>
                  <a:pt x="1396463" y="578737"/>
                  <a:pt x="1419945" y="583814"/>
                  <a:pt x="1447553" y="587622"/>
                </a:cubicBezTo>
                <a:cubicBezTo>
                  <a:pt x="1452630" y="563188"/>
                  <a:pt x="1457072" y="541293"/>
                  <a:pt x="1462784" y="515272"/>
                </a:cubicBezTo>
                <a:cubicBezTo>
                  <a:pt x="1437081" y="510512"/>
                  <a:pt x="1415185" y="505117"/>
                  <a:pt x="1392655" y="502579"/>
                </a:cubicBezTo>
                <a:cubicBezTo>
                  <a:pt x="1340931" y="497184"/>
                  <a:pt x="1323795" y="480049"/>
                  <a:pt x="1327920" y="428007"/>
                </a:cubicBezTo>
                <a:cubicBezTo>
                  <a:pt x="1333632" y="352800"/>
                  <a:pt x="1345373" y="277594"/>
                  <a:pt x="1371711" y="206830"/>
                </a:cubicBezTo>
                <a:cubicBezTo>
                  <a:pt x="1393290" y="148442"/>
                  <a:pt x="1423753" y="93227"/>
                  <a:pt x="1447870" y="35791"/>
                </a:cubicBezTo>
                <a:cubicBezTo>
                  <a:pt x="1462150" y="1202"/>
                  <a:pt x="1489440" y="-1654"/>
                  <a:pt x="1519586" y="568"/>
                </a:cubicBezTo>
                <a:cubicBezTo>
                  <a:pt x="1550049" y="2789"/>
                  <a:pt x="1580513" y="6597"/>
                  <a:pt x="1610659" y="11357"/>
                </a:cubicBezTo>
                <a:cubicBezTo>
                  <a:pt x="1650959" y="18021"/>
                  <a:pt x="1691260" y="24367"/>
                  <a:pt x="1730608" y="34522"/>
                </a:cubicBezTo>
                <a:cubicBezTo>
                  <a:pt x="1780111" y="47532"/>
                  <a:pt x="1827710" y="68793"/>
                  <a:pt x="1874040" y="92275"/>
                </a:cubicBezTo>
                <a:cubicBezTo>
                  <a:pt x="1903552" y="107507"/>
                  <a:pt x="1921956" y="130672"/>
                  <a:pt x="1918148" y="166212"/>
                </a:cubicBezTo>
                <a:cubicBezTo>
                  <a:pt x="1915610" y="189060"/>
                  <a:pt x="1914341" y="212542"/>
                  <a:pt x="1908629" y="234438"/>
                </a:cubicBezTo>
                <a:cubicBezTo>
                  <a:pt x="1885146" y="322020"/>
                  <a:pt x="1860712" y="409602"/>
                  <a:pt x="1835326" y="496867"/>
                </a:cubicBezTo>
                <a:cubicBezTo>
                  <a:pt x="1818191" y="555255"/>
                  <a:pt x="1798199" y="565727"/>
                  <a:pt x="1738859" y="550812"/>
                </a:cubicBezTo>
                <a:cubicBezTo>
                  <a:pt x="1725848" y="547322"/>
                  <a:pt x="1712838" y="543197"/>
                  <a:pt x="1694750" y="537802"/>
                </a:cubicBezTo>
                <a:close/>
                <a:moveTo>
                  <a:pt x="81460" y="843705"/>
                </a:moveTo>
                <a:cubicBezTo>
                  <a:pt x="75748" y="972540"/>
                  <a:pt x="69402" y="1100105"/>
                  <a:pt x="64642" y="1227671"/>
                </a:cubicBezTo>
                <a:cubicBezTo>
                  <a:pt x="61468" y="1315570"/>
                  <a:pt x="59247" y="1403470"/>
                  <a:pt x="59247" y="1491052"/>
                </a:cubicBezTo>
                <a:cubicBezTo>
                  <a:pt x="59247" y="1556104"/>
                  <a:pt x="62420" y="1620839"/>
                  <a:pt x="65276" y="1685891"/>
                </a:cubicBezTo>
                <a:cubicBezTo>
                  <a:pt x="67498" y="1733490"/>
                  <a:pt x="81143" y="1748087"/>
                  <a:pt x="128742" y="1756020"/>
                </a:cubicBezTo>
                <a:cubicBezTo>
                  <a:pt x="138896" y="1757607"/>
                  <a:pt x="149051" y="1757924"/>
                  <a:pt x="159523" y="1757607"/>
                </a:cubicBezTo>
                <a:cubicBezTo>
                  <a:pt x="206804" y="1757289"/>
                  <a:pt x="254086" y="1753799"/>
                  <a:pt x="301368" y="1756337"/>
                </a:cubicBezTo>
                <a:cubicBezTo>
                  <a:pt x="379430" y="1760780"/>
                  <a:pt x="456858" y="1769347"/>
                  <a:pt x="534920" y="1775377"/>
                </a:cubicBezTo>
                <a:cubicBezTo>
                  <a:pt x="584741" y="1779185"/>
                  <a:pt x="634561" y="1782041"/>
                  <a:pt x="684381" y="1784897"/>
                </a:cubicBezTo>
                <a:cubicBezTo>
                  <a:pt x="731346" y="1787753"/>
                  <a:pt x="778627" y="1790608"/>
                  <a:pt x="825592" y="1793147"/>
                </a:cubicBezTo>
                <a:cubicBezTo>
                  <a:pt x="874143" y="1795686"/>
                  <a:pt x="922694" y="1799494"/>
                  <a:pt x="971245" y="1799494"/>
                </a:cubicBezTo>
                <a:cubicBezTo>
                  <a:pt x="1042961" y="1799811"/>
                  <a:pt x="1114359" y="1795051"/>
                  <a:pt x="1186075" y="1796320"/>
                </a:cubicBezTo>
                <a:cubicBezTo>
                  <a:pt x="1305707" y="1798542"/>
                  <a:pt x="1423436" y="1780454"/>
                  <a:pt x="1542116" y="1771252"/>
                </a:cubicBezTo>
                <a:cubicBezTo>
                  <a:pt x="1564012" y="1769665"/>
                  <a:pt x="1585273" y="1762049"/>
                  <a:pt x="1598600" y="1742692"/>
                </a:cubicBezTo>
                <a:cubicBezTo>
                  <a:pt x="1622082" y="1709373"/>
                  <a:pt x="1643661" y="1675102"/>
                  <a:pt x="1649055" y="1633214"/>
                </a:cubicBezTo>
                <a:cubicBezTo>
                  <a:pt x="1652229" y="1609415"/>
                  <a:pt x="1656671" y="1585615"/>
                  <a:pt x="1659527" y="1561816"/>
                </a:cubicBezTo>
                <a:cubicBezTo>
                  <a:pt x="1669682" y="1482167"/>
                  <a:pt x="1679201" y="1402200"/>
                  <a:pt x="1689038" y="1322551"/>
                </a:cubicBezTo>
                <a:cubicBezTo>
                  <a:pt x="1692529" y="1293357"/>
                  <a:pt x="1697606" y="1264481"/>
                  <a:pt x="1699510" y="1235286"/>
                </a:cubicBezTo>
                <a:cubicBezTo>
                  <a:pt x="1705857" y="1146118"/>
                  <a:pt x="1697606" y="1056949"/>
                  <a:pt x="1709030" y="967463"/>
                </a:cubicBezTo>
                <a:cubicBezTo>
                  <a:pt x="1716963" y="904949"/>
                  <a:pt x="1707126" y="839897"/>
                  <a:pt x="1704270" y="776115"/>
                </a:cubicBezTo>
                <a:cubicBezTo>
                  <a:pt x="1702049" y="723756"/>
                  <a:pt x="1687769" y="707255"/>
                  <a:pt x="1635093" y="695196"/>
                </a:cubicBezTo>
                <a:cubicBezTo>
                  <a:pt x="1602726" y="687580"/>
                  <a:pt x="1570041" y="681551"/>
                  <a:pt x="1537356" y="674570"/>
                </a:cubicBezTo>
                <a:cubicBezTo>
                  <a:pt x="1449774" y="656165"/>
                  <a:pt x="1361557" y="640616"/>
                  <a:pt x="1271436" y="640616"/>
                </a:cubicBezTo>
                <a:cubicBezTo>
                  <a:pt x="1210192" y="640616"/>
                  <a:pt x="1148948" y="641251"/>
                  <a:pt x="1087704" y="639029"/>
                </a:cubicBezTo>
                <a:cubicBezTo>
                  <a:pt x="1018844" y="636491"/>
                  <a:pt x="949984" y="630779"/>
                  <a:pt x="880807" y="627288"/>
                </a:cubicBezTo>
                <a:cubicBezTo>
                  <a:pt x="847805" y="625702"/>
                  <a:pt x="814485" y="625067"/>
                  <a:pt x="781166" y="626019"/>
                </a:cubicBezTo>
                <a:cubicBezTo>
                  <a:pt x="735154" y="627288"/>
                  <a:pt x="689459" y="631413"/>
                  <a:pt x="643446" y="632683"/>
                </a:cubicBezTo>
                <a:cubicBezTo>
                  <a:pt x="566970" y="634904"/>
                  <a:pt x="490177" y="636173"/>
                  <a:pt x="413701" y="638395"/>
                </a:cubicBezTo>
                <a:cubicBezTo>
                  <a:pt x="402595" y="638712"/>
                  <a:pt x="391806" y="642837"/>
                  <a:pt x="380065" y="645693"/>
                </a:cubicBezTo>
                <a:cubicBezTo>
                  <a:pt x="378478" y="660925"/>
                  <a:pt x="377526" y="673618"/>
                  <a:pt x="375622" y="685994"/>
                </a:cubicBezTo>
                <a:cubicBezTo>
                  <a:pt x="371814" y="711380"/>
                  <a:pt x="368006" y="736766"/>
                  <a:pt x="363246" y="761835"/>
                </a:cubicBezTo>
                <a:cubicBezTo>
                  <a:pt x="360390" y="777384"/>
                  <a:pt x="353092" y="789442"/>
                  <a:pt x="335639" y="794837"/>
                </a:cubicBezTo>
                <a:cubicBezTo>
                  <a:pt x="276934" y="812924"/>
                  <a:pt x="217911" y="829108"/>
                  <a:pt x="156349" y="834820"/>
                </a:cubicBezTo>
                <a:cubicBezTo>
                  <a:pt x="132550" y="837359"/>
                  <a:pt x="108750" y="840532"/>
                  <a:pt x="81460" y="843705"/>
                </a:cubicBezTo>
                <a:close/>
                <a:moveTo>
                  <a:pt x="1383453" y="454028"/>
                </a:moveTo>
                <a:cubicBezTo>
                  <a:pt x="1404714" y="456884"/>
                  <a:pt x="1425657" y="456566"/>
                  <a:pt x="1444379" y="463230"/>
                </a:cubicBezTo>
                <a:cubicBezTo>
                  <a:pt x="1482459" y="476241"/>
                  <a:pt x="1513874" y="464817"/>
                  <a:pt x="1545289" y="444825"/>
                </a:cubicBezTo>
                <a:cubicBezTo>
                  <a:pt x="1588128" y="417218"/>
                  <a:pt x="1631285" y="390245"/>
                  <a:pt x="1675393" y="364542"/>
                </a:cubicBezTo>
                <a:cubicBezTo>
                  <a:pt x="1710299" y="344233"/>
                  <a:pt x="1746475" y="326462"/>
                  <a:pt x="1783919" y="306471"/>
                </a:cubicBezTo>
                <a:cubicBezTo>
                  <a:pt x="1776938" y="296634"/>
                  <a:pt x="1771861" y="289652"/>
                  <a:pt x="1766466" y="282671"/>
                </a:cubicBezTo>
                <a:cubicBezTo>
                  <a:pt x="1733782" y="238563"/>
                  <a:pt x="1736003" y="228408"/>
                  <a:pt x="1784236" y="201118"/>
                </a:cubicBezTo>
                <a:cubicBezTo>
                  <a:pt x="1795343" y="194772"/>
                  <a:pt x="1805815" y="187791"/>
                  <a:pt x="1816921" y="181127"/>
                </a:cubicBezTo>
                <a:cubicBezTo>
                  <a:pt x="1832470" y="171924"/>
                  <a:pt x="1848337" y="162722"/>
                  <a:pt x="1871501" y="149077"/>
                </a:cubicBezTo>
                <a:cubicBezTo>
                  <a:pt x="1840721" y="136384"/>
                  <a:pt x="1819142" y="127498"/>
                  <a:pt x="1796612" y="118296"/>
                </a:cubicBezTo>
                <a:cubicBezTo>
                  <a:pt x="1753773" y="151298"/>
                  <a:pt x="1701731" y="165260"/>
                  <a:pt x="1661748" y="201436"/>
                </a:cubicBezTo>
                <a:cubicBezTo>
                  <a:pt x="1666191" y="210321"/>
                  <a:pt x="1669999" y="216667"/>
                  <a:pt x="1672855" y="223648"/>
                </a:cubicBezTo>
                <a:cubicBezTo>
                  <a:pt x="1684913" y="255381"/>
                  <a:pt x="1680471" y="265853"/>
                  <a:pt x="1648738" y="280450"/>
                </a:cubicBezTo>
                <a:cubicBezTo>
                  <a:pt x="1643026" y="282989"/>
                  <a:pt x="1636997" y="285210"/>
                  <a:pt x="1630968" y="287748"/>
                </a:cubicBezTo>
                <a:cubicBezTo>
                  <a:pt x="1553223" y="320116"/>
                  <a:pt x="1476112" y="352800"/>
                  <a:pt x="1405348" y="399448"/>
                </a:cubicBezTo>
                <a:cubicBezTo>
                  <a:pt x="1385674" y="413093"/>
                  <a:pt x="1375202" y="425786"/>
                  <a:pt x="1383453" y="454028"/>
                </a:cubicBezTo>
                <a:close/>
                <a:moveTo>
                  <a:pt x="1393290" y="352483"/>
                </a:moveTo>
                <a:cubicBezTo>
                  <a:pt x="1437081" y="327732"/>
                  <a:pt x="1474843" y="307423"/>
                  <a:pt x="1511653" y="285210"/>
                </a:cubicBezTo>
                <a:cubicBezTo>
                  <a:pt x="1548463" y="262997"/>
                  <a:pt x="1594475" y="261093"/>
                  <a:pt x="1628429" y="234120"/>
                </a:cubicBezTo>
                <a:cubicBezTo>
                  <a:pt x="1610341" y="175732"/>
                  <a:pt x="1612563" y="170020"/>
                  <a:pt x="1661431" y="137018"/>
                </a:cubicBezTo>
                <a:cubicBezTo>
                  <a:pt x="1679201" y="124960"/>
                  <a:pt x="1696337" y="111632"/>
                  <a:pt x="1717598" y="96083"/>
                </a:cubicBezTo>
                <a:cubicBezTo>
                  <a:pt x="1645565" y="62129"/>
                  <a:pt x="1568454" y="65937"/>
                  <a:pt x="1493565" y="42455"/>
                </a:cubicBezTo>
                <a:cubicBezTo>
                  <a:pt x="1443745" y="139557"/>
                  <a:pt x="1410743" y="239515"/>
                  <a:pt x="1393290" y="352483"/>
                </a:cubicBezTo>
                <a:close/>
                <a:moveTo>
                  <a:pt x="1057875" y="453710"/>
                </a:moveTo>
                <a:cubicBezTo>
                  <a:pt x="1044230" y="453076"/>
                  <a:pt x="1031854" y="452124"/>
                  <a:pt x="1019796" y="452124"/>
                </a:cubicBezTo>
                <a:cubicBezTo>
                  <a:pt x="985525" y="452441"/>
                  <a:pt x="950936" y="457201"/>
                  <a:pt x="917299" y="453076"/>
                </a:cubicBezTo>
                <a:cubicBezTo>
                  <a:pt x="880172" y="448633"/>
                  <a:pt x="843679" y="448633"/>
                  <a:pt x="806870" y="453076"/>
                </a:cubicBezTo>
                <a:cubicBezTo>
                  <a:pt x="759270" y="459105"/>
                  <a:pt x="757049" y="460374"/>
                  <a:pt x="750385" y="507021"/>
                </a:cubicBezTo>
                <a:cubicBezTo>
                  <a:pt x="749116" y="516858"/>
                  <a:pt x="748799" y="526696"/>
                  <a:pt x="747847" y="536533"/>
                </a:cubicBezTo>
                <a:cubicBezTo>
                  <a:pt x="854469" y="545101"/>
                  <a:pt x="958869" y="553668"/>
                  <a:pt x="1063587" y="562236"/>
                </a:cubicBezTo>
                <a:cubicBezTo>
                  <a:pt x="1061366" y="526061"/>
                  <a:pt x="1059779" y="493376"/>
                  <a:pt x="1057875" y="453710"/>
                </a:cubicBezTo>
                <a:close/>
                <a:moveTo>
                  <a:pt x="321677" y="658069"/>
                </a:moveTo>
                <a:cubicBezTo>
                  <a:pt x="237268" y="656482"/>
                  <a:pt x="233777" y="657434"/>
                  <a:pt x="134454" y="695513"/>
                </a:cubicBezTo>
                <a:cubicBezTo>
                  <a:pt x="88441" y="713284"/>
                  <a:pt x="78287" y="734862"/>
                  <a:pt x="93201" y="785000"/>
                </a:cubicBezTo>
                <a:cubicBezTo>
                  <a:pt x="152859" y="773576"/>
                  <a:pt x="212833" y="762787"/>
                  <a:pt x="272808" y="751046"/>
                </a:cubicBezTo>
                <a:cubicBezTo>
                  <a:pt x="314061" y="742795"/>
                  <a:pt x="317551" y="738670"/>
                  <a:pt x="321677" y="698052"/>
                </a:cubicBezTo>
                <a:cubicBezTo>
                  <a:pt x="322629" y="685359"/>
                  <a:pt x="321677" y="672666"/>
                  <a:pt x="321677" y="658069"/>
                </a:cubicBezTo>
                <a:close/>
                <a:moveTo>
                  <a:pt x="1596379" y="471481"/>
                </a:moveTo>
                <a:cubicBezTo>
                  <a:pt x="1596379" y="474971"/>
                  <a:pt x="1596379" y="478462"/>
                  <a:pt x="1596379" y="481953"/>
                </a:cubicBezTo>
                <a:cubicBezTo>
                  <a:pt x="1658258" y="489568"/>
                  <a:pt x="1720136" y="500040"/>
                  <a:pt x="1784554" y="498454"/>
                </a:cubicBezTo>
                <a:cubicBezTo>
                  <a:pt x="1793122" y="470211"/>
                  <a:pt x="1801689" y="444825"/>
                  <a:pt x="1808353" y="419122"/>
                </a:cubicBezTo>
                <a:cubicBezTo>
                  <a:pt x="1815017" y="393736"/>
                  <a:pt x="1819777" y="367715"/>
                  <a:pt x="1826758" y="335030"/>
                </a:cubicBezTo>
                <a:cubicBezTo>
                  <a:pt x="1745840" y="382947"/>
                  <a:pt x="1670951" y="427055"/>
                  <a:pt x="1596379" y="471481"/>
                </a:cubicBezTo>
                <a:close/>
                <a:moveTo>
                  <a:pt x="1510066" y="529552"/>
                </a:moveTo>
                <a:cubicBezTo>
                  <a:pt x="1505941" y="548909"/>
                  <a:pt x="1501498" y="570804"/>
                  <a:pt x="1496104" y="596825"/>
                </a:cubicBezTo>
                <a:cubicBezTo>
                  <a:pt x="1542751" y="607297"/>
                  <a:pt x="1586542" y="617134"/>
                  <a:pt x="1636045" y="628240"/>
                </a:cubicBezTo>
                <a:cubicBezTo>
                  <a:pt x="1640170" y="593334"/>
                  <a:pt x="1643978" y="563823"/>
                  <a:pt x="1648103" y="529552"/>
                </a:cubicBezTo>
                <a:cubicBezTo>
                  <a:pt x="1601139" y="529552"/>
                  <a:pt x="1557348" y="529552"/>
                  <a:pt x="1510066" y="529552"/>
                </a:cubicBezTo>
                <a:close/>
                <a:moveTo>
                  <a:pt x="1835009" y="301076"/>
                </a:moveTo>
                <a:cubicBezTo>
                  <a:pt x="1838817" y="270296"/>
                  <a:pt x="1855952" y="248083"/>
                  <a:pt x="1848971" y="215715"/>
                </a:cubicBezTo>
                <a:cubicBezTo>
                  <a:pt x="1827393" y="230947"/>
                  <a:pt x="1809623" y="243640"/>
                  <a:pt x="1792170" y="256333"/>
                </a:cubicBezTo>
                <a:cubicBezTo>
                  <a:pt x="1795660" y="263632"/>
                  <a:pt x="1796612" y="267757"/>
                  <a:pt x="1799151" y="269978"/>
                </a:cubicBezTo>
                <a:cubicBezTo>
                  <a:pt x="1809623" y="279498"/>
                  <a:pt x="1820094" y="288383"/>
                  <a:pt x="1835009" y="301076"/>
                </a:cubicBezTo>
                <a:close/>
                <a:moveTo>
                  <a:pt x="1234309" y="1119462"/>
                </a:moveTo>
                <a:cubicBezTo>
                  <a:pt x="1234626" y="1186735"/>
                  <a:pt x="1218760" y="1250518"/>
                  <a:pt x="1187979" y="1308589"/>
                </a:cubicBezTo>
                <a:cubicBezTo>
                  <a:pt x="1150852" y="1378401"/>
                  <a:pt x="1105157" y="1441866"/>
                  <a:pt x="1033441" y="1484071"/>
                </a:cubicBezTo>
                <a:cubicBezTo>
                  <a:pt x="994727" y="1506918"/>
                  <a:pt x="955696" y="1526593"/>
                  <a:pt x="914126" y="1543411"/>
                </a:cubicBezTo>
                <a:cubicBezTo>
                  <a:pt x="864623" y="1563085"/>
                  <a:pt x="814485" y="1564037"/>
                  <a:pt x="763396" y="1558960"/>
                </a:cubicBezTo>
                <a:cubicBezTo>
                  <a:pt x="662803" y="1548805"/>
                  <a:pt x="580933" y="1501206"/>
                  <a:pt x="519054" y="1422827"/>
                </a:cubicBezTo>
                <a:cubicBezTo>
                  <a:pt x="496524" y="1394267"/>
                  <a:pt x="478753" y="1359679"/>
                  <a:pt x="467330" y="1325090"/>
                </a:cubicBezTo>
                <a:cubicBezTo>
                  <a:pt x="452098" y="1279395"/>
                  <a:pt x="439088" y="1231479"/>
                  <a:pt x="436232" y="1183562"/>
                </a:cubicBezTo>
                <a:cubicBezTo>
                  <a:pt x="431789" y="1110577"/>
                  <a:pt x="461300" y="1044256"/>
                  <a:pt x="495572" y="980790"/>
                </a:cubicBezTo>
                <a:cubicBezTo>
                  <a:pt x="526670" y="923037"/>
                  <a:pt x="567288" y="871947"/>
                  <a:pt x="613617" y="825618"/>
                </a:cubicBezTo>
                <a:cubicBezTo>
                  <a:pt x="653601" y="785634"/>
                  <a:pt x="701834" y="761200"/>
                  <a:pt x="758953" y="755488"/>
                </a:cubicBezTo>
                <a:cubicBezTo>
                  <a:pt x="827813" y="748824"/>
                  <a:pt x="895721" y="750411"/>
                  <a:pt x="964898" y="759296"/>
                </a:cubicBezTo>
                <a:cubicBezTo>
                  <a:pt x="1016305" y="765960"/>
                  <a:pt x="1058192" y="780240"/>
                  <a:pt x="1094368" y="815463"/>
                </a:cubicBezTo>
                <a:cubicBezTo>
                  <a:pt x="1097858" y="818954"/>
                  <a:pt x="1102301" y="821810"/>
                  <a:pt x="1106743" y="824348"/>
                </a:cubicBezTo>
                <a:cubicBezTo>
                  <a:pt x="1152756" y="851321"/>
                  <a:pt x="1184489" y="890352"/>
                  <a:pt x="1202259" y="940490"/>
                </a:cubicBezTo>
                <a:cubicBezTo>
                  <a:pt x="1222568" y="998878"/>
                  <a:pt x="1241607" y="1057266"/>
                  <a:pt x="1234309" y="1119462"/>
                </a:cubicBezTo>
                <a:close/>
                <a:moveTo>
                  <a:pt x="865575" y="800231"/>
                </a:moveTo>
                <a:cubicBezTo>
                  <a:pt x="865575" y="800866"/>
                  <a:pt x="865575" y="801501"/>
                  <a:pt x="865575" y="801818"/>
                </a:cubicBezTo>
                <a:cubicBezTo>
                  <a:pt x="846535" y="801818"/>
                  <a:pt x="826861" y="799279"/>
                  <a:pt x="808139" y="802135"/>
                </a:cubicBezTo>
                <a:cubicBezTo>
                  <a:pt x="754193" y="810703"/>
                  <a:pt x="700248" y="817050"/>
                  <a:pt x="655822" y="856716"/>
                </a:cubicBezTo>
                <a:cubicBezTo>
                  <a:pt x="588866" y="916373"/>
                  <a:pt x="544440" y="990628"/>
                  <a:pt x="511121" y="1071229"/>
                </a:cubicBezTo>
                <a:cubicBezTo>
                  <a:pt x="496524" y="1106769"/>
                  <a:pt x="491764" y="1147704"/>
                  <a:pt x="488591" y="1186735"/>
                </a:cubicBezTo>
                <a:cubicBezTo>
                  <a:pt x="484465" y="1233700"/>
                  <a:pt x="504774" y="1276539"/>
                  <a:pt x="518737" y="1320647"/>
                </a:cubicBezTo>
                <a:cubicBezTo>
                  <a:pt x="543171" y="1397440"/>
                  <a:pt x="599655" y="1449482"/>
                  <a:pt x="667880" y="1477090"/>
                </a:cubicBezTo>
                <a:cubicBezTo>
                  <a:pt x="753559" y="1511678"/>
                  <a:pt x="845901" y="1509457"/>
                  <a:pt x="933166" y="1468522"/>
                </a:cubicBezTo>
                <a:cubicBezTo>
                  <a:pt x="942368" y="1464079"/>
                  <a:pt x="950619" y="1457415"/>
                  <a:pt x="959821" y="1453607"/>
                </a:cubicBezTo>
                <a:cubicBezTo>
                  <a:pt x="1025825" y="1427587"/>
                  <a:pt x="1068982" y="1376497"/>
                  <a:pt x="1107378" y="1320330"/>
                </a:cubicBezTo>
                <a:cubicBezTo>
                  <a:pt x="1118802" y="1303512"/>
                  <a:pt x="1126418" y="1284155"/>
                  <a:pt x="1136890" y="1266385"/>
                </a:cubicBezTo>
                <a:cubicBezTo>
                  <a:pt x="1173382" y="1203554"/>
                  <a:pt x="1187027" y="1135328"/>
                  <a:pt x="1181950" y="1063930"/>
                </a:cubicBezTo>
                <a:cubicBezTo>
                  <a:pt x="1178459" y="1013792"/>
                  <a:pt x="1167670" y="962703"/>
                  <a:pt x="1133399" y="924941"/>
                </a:cubicBezTo>
                <a:cubicBezTo>
                  <a:pt x="1102936" y="891304"/>
                  <a:pt x="1064856" y="863697"/>
                  <a:pt x="1027729" y="836724"/>
                </a:cubicBezTo>
                <a:cubicBezTo>
                  <a:pt x="1008689" y="823079"/>
                  <a:pt x="984573" y="812924"/>
                  <a:pt x="961725" y="808165"/>
                </a:cubicBezTo>
                <a:cubicBezTo>
                  <a:pt x="929675" y="802453"/>
                  <a:pt x="897308" y="802770"/>
                  <a:pt x="865575" y="800231"/>
                </a:cubicBezTo>
                <a:close/>
                <a:moveTo>
                  <a:pt x="1459928" y="1556104"/>
                </a:moveTo>
                <a:cubicBezTo>
                  <a:pt x="1507527" y="1556739"/>
                  <a:pt x="1544655" y="1586250"/>
                  <a:pt x="1543385" y="1622425"/>
                </a:cubicBezTo>
                <a:cubicBezTo>
                  <a:pt x="1541799" y="1659235"/>
                  <a:pt x="1498960" y="1705565"/>
                  <a:pt x="1465958" y="1705882"/>
                </a:cubicBezTo>
                <a:cubicBezTo>
                  <a:pt x="1424388" y="1706200"/>
                  <a:pt x="1394242" y="1669072"/>
                  <a:pt x="1395511" y="1617983"/>
                </a:cubicBezTo>
                <a:cubicBezTo>
                  <a:pt x="1396463" y="1583394"/>
                  <a:pt x="1425022" y="1555787"/>
                  <a:pt x="1459928" y="1556104"/>
                </a:cubicBezTo>
                <a:close/>
                <a:moveTo>
                  <a:pt x="1506258" y="1624012"/>
                </a:moveTo>
                <a:cubicBezTo>
                  <a:pt x="1495786" y="1615761"/>
                  <a:pt x="1485949" y="1605924"/>
                  <a:pt x="1474525" y="1598943"/>
                </a:cubicBezTo>
                <a:cubicBezTo>
                  <a:pt x="1458342" y="1589423"/>
                  <a:pt x="1444379" y="1598308"/>
                  <a:pt x="1433908" y="1609732"/>
                </a:cubicBezTo>
                <a:cubicBezTo>
                  <a:pt x="1421214" y="1623377"/>
                  <a:pt x="1430417" y="1635753"/>
                  <a:pt x="1440889" y="1646225"/>
                </a:cubicBezTo>
                <a:cubicBezTo>
                  <a:pt x="1460563" y="1665899"/>
                  <a:pt x="1482141" y="1659235"/>
                  <a:pt x="1506258" y="1624012"/>
                </a:cubicBezTo>
                <a:close/>
                <a:moveTo>
                  <a:pt x="534286" y="1147070"/>
                </a:moveTo>
                <a:cubicBezTo>
                  <a:pt x="529843" y="1047429"/>
                  <a:pt x="578077" y="977300"/>
                  <a:pt x="658678" y="925576"/>
                </a:cubicBezTo>
                <a:cubicBezTo>
                  <a:pt x="683112" y="909709"/>
                  <a:pt x="707864" y="893208"/>
                  <a:pt x="734519" y="881467"/>
                </a:cubicBezTo>
                <a:cubicBezTo>
                  <a:pt x="801158" y="851956"/>
                  <a:pt x="870652" y="848782"/>
                  <a:pt x="940464" y="867187"/>
                </a:cubicBezTo>
                <a:cubicBezTo>
                  <a:pt x="958234" y="871947"/>
                  <a:pt x="974735" y="882736"/>
                  <a:pt x="991554" y="891304"/>
                </a:cubicBezTo>
                <a:cubicBezTo>
                  <a:pt x="1001708" y="896699"/>
                  <a:pt x="1010276" y="905267"/>
                  <a:pt x="1020748" y="909392"/>
                </a:cubicBezTo>
                <a:cubicBezTo>
                  <a:pt x="1071520" y="929066"/>
                  <a:pt x="1099445" y="969684"/>
                  <a:pt x="1118167" y="1016966"/>
                </a:cubicBezTo>
                <a:cubicBezTo>
                  <a:pt x="1136572" y="1063613"/>
                  <a:pt x="1144188" y="1112798"/>
                  <a:pt x="1143871" y="1163571"/>
                </a:cubicBezTo>
                <a:cubicBezTo>
                  <a:pt x="1143553" y="1207679"/>
                  <a:pt x="1117533" y="1240681"/>
                  <a:pt x="1096272" y="1274952"/>
                </a:cubicBezTo>
                <a:cubicBezTo>
                  <a:pt x="1027729" y="1385699"/>
                  <a:pt x="926184" y="1440914"/>
                  <a:pt x="796080" y="1442184"/>
                </a:cubicBezTo>
                <a:cubicBezTo>
                  <a:pt x="777358" y="1442501"/>
                  <a:pt x="757684" y="1438376"/>
                  <a:pt x="739914" y="1431712"/>
                </a:cubicBezTo>
                <a:cubicBezTo>
                  <a:pt x="604098" y="1379988"/>
                  <a:pt x="529843" y="1293992"/>
                  <a:pt x="534286" y="1147070"/>
                </a:cubicBezTo>
                <a:close/>
                <a:moveTo>
                  <a:pt x="788147" y="1393950"/>
                </a:moveTo>
                <a:cubicBezTo>
                  <a:pt x="814803" y="1391411"/>
                  <a:pt x="842093" y="1390777"/>
                  <a:pt x="868114" y="1385699"/>
                </a:cubicBezTo>
                <a:cubicBezTo>
                  <a:pt x="921425" y="1375545"/>
                  <a:pt x="973466" y="1358409"/>
                  <a:pt x="1010593" y="1317157"/>
                </a:cubicBezTo>
                <a:cubicBezTo>
                  <a:pt x="1032172" y="1293040"/>
                  <a:pt x="1045182" y="1260990"/>
                  <a:pt x="1062318" y="1232431"/>
                </a:cubicBezTo>
                <a:cubicBezTo>
                  <a:pt x="1093733" y="1180072"/>
                  <a:pt x="1099128" y="1123905"/>
                  <a:pt x="1085165" y="1065834"/>
                </a:cubicBezTo>
                <a:cubicBezTo>
                  <a:pt x="1074694" y="1022360"/>
                  <a:pt x="1054067" y="986502"/>
                  <a:pt x="1013132" y="962385"/>
                </a:cubicBezTo>
                <a:cubicBezTo>
                  <a:pt x="980130" y="943028"/>
                  <a:pt x="938877" y="945250"/>
                  <a:pt x="909683" y="917960"/>
                </a:cubicBezTo>
                <a:cubicBezTo>
                  <a:pt x="906193" y="914786"/>
                  <a:pt x="897308" y="917325"/>
                  <a:pt x="890961" y="917960"/>
                </a:cubicBezTo>
                <a:cubicBezTo>
                  <a:pt x="793542" y="925258"/>
                  <a:pt x="705325" y="956356"/>
                  <a:pt x="633926" y="1024264"/>
                </a:cubicBezTo>
                <a:cubicBezTo>
                  <a:pt x="615204" y="1042034"/>
                  <a:pt x="598386" y="1065834"/>
                  <a:pt x="589818" y="1089951"/>
                </a:cubicBezTo>
                <a:cubicBezTo>
                  <a:pt x="558085" y="1180706"/>
                  <a:pt x="585058" y="1279712"/>
                  <a:pt x="659947" y="1339370"/>
                </a:cubicBezTo>
                <a:cubicBezTo>
                  <a:pt x="696122" y="1368246"/>
                  <a:pt x="735788" y="1398075"/>
                  <a:pt x="788147" y="1393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 rot="516939">
            <a:off x="6609931" y="484646"/>
            <a:ext cx="791497" cy="730819"/>
          </a:xfrm>
          <a:custGeom>
            <a:rect b="b" l="l" r="r" t="t"/>
            <a:pathLst>
              <a:path extrusionOk="0" h="1459741" w="1580941">
                <a:moveTo>
                  <a:pt x="1479382" y="494837"/>
                </a:moveTo>
                <a:cubicBezTo>
                  <a:pt x="1449829" y="481469"/>
                  <a:pt x="1420275" y="472152"/>
                  <a:pt x="1396389" y="455949"/>
                </a:cubicBezTo>
                <a:cubicBezTo>
                  <a:pt x="1339305" y="417060"/>
                  <a:pt x="1275744" y="396400"/>
                  <a:pt x="1210564" y="376145"/>
                </a:cubicBezTo>
                <a:cubicBezTo>
                  <a:pt x="1107328" y="344548"/>
                  <a:pt x="1003282" y="319838"/>
                  <a:pt x="894783" y="321863"/>
                </a:cubicBezTo>
                <a:cubicBezTo>
                  <a:pt x="757135" y="324294"/>
                  <a:pt x="620702" y="335231"/>
                  <a:pt x="489532" y="383842"/>
                </a:cubicBezTo>
                <a:cubicBezTo>
                  <a:pt x="423137" y="408148"/>
                  <a:pt x="353908" y="425972"/>
                  <a:pt x="289132" y="453923"/>
                </a:cubicBezTo>
                <a:cubicBezTo>
                  <a:pt x="241765" y="474178"/>
                  <a:pt x="199256" y="505370"/>
                  <a:pt x="155128" y="532511"/>
                </a:cubicBezTo>
                <a:cubicBezTo>
                  <a:pt x="142173" y="540613"/>
                  <a:pt x="131242" y="552360"/>
                  <a:pt x="118692" y="563298"/>
                </a:cubicBezTo>
                <a:cubicBezTo>
                  <a:pt x="87114" y="552360"/>
                  <a:pt x="74564" y="526840"/>
                  <a:pt x="64038" y="500914"/>
                </a:cubicBezTo>
                <a:cubicBezTo>
                  <a:pt x="43390" y="451493"/>
                  <a:pt x="24363" y="400856"/>
                  <a:pt x="4930" y="351030"/>
                </a:cubicBezTo>
                <a:cubicBezTo>
                  <a:pt x="-5596" y="323888"/>
                  <a:pt x="1286" y="298368"/>
                  <a:pt x="20314" y="280544"/>
                </a:cubicBezTo>
                <a:cubicBezTo>
                  <a:pt x="45415" y="257048"/>
                  <a:pt x="74564" y="238009"/>
                  <a:pt x="102498" y="218159"/>
                </a:cubicBezTo>
                <a:cubicBezTo>
                  <a:pt x="113834" y="210058"/>
                  <a:pt x="128408" y="206007"/>
                  <a:pt x="139744" y="197905"/>
                </a:cubicBezTo>
                <a:cubicBezTo>
                  <a:pt x="200876" y="151724"/>
                  <a:pt x="270914" y="122558"/>
                  <a:pt x="341358" y="96227"/>
                </a:cubicBezTo>
                <a:cubicBezTo>
                  <a:pt x="422327" y="65845"/>
                  <a:pt x="504511" y="34653"/>
                  <a:pt x="589124" y="20069"/>
                </a:cubicBezTo>
                <a:cubicBezTo>
                  <a:pt x="686287" y="3461"/>
                  <a:pt x="786689" y="2650"/>
                  <a:pt x="885877" y="220"/>
                </a:cubicBezTo>
                <a:cubicBezTo>
                  <a:pt x="944580" y="-1401"/>
                  <a:pt x="1004092" y="6296"/>
                  <a:pt x="1062795" y="11562"/>
                </a:cubicBezTo>
                <a:cubicBezTo>
                  <a:pt x="1130000" y="17234"/>
                  <a:pt x="1195990" y="24525"/>
                  <a:pt x="1258741" y="57743"/>
                </a:cubicBezTo>
                <a:cubicBezTo>
                  <a:pt x="1309752" y="84479"/>
                  <a:pt x="1368049" y="96632"/>
                  <a:pt x="1422299" y="117697"/>
                </a:cubicBezTo>
                <a:cubicBezTo>
                  <a:pt x="1460355" y="132280"/>
                  <a:pt x="1498005" y="149294"/>
                  <a:pt x="1534442" y="167118"/>
                </a:cubicBezTo>
                <a:cubicBezTo>
                  <a:pt x="1570068" y="184942"/>
                  <a:pt x="1588286" y="224236"/>
                  <a:pt x="1578165" y="261909"/>
                </a:cubicBezTo>
                <a:cubicBezTo>
                  <a:pt x="1562376" y="319838"/>
                  <a:pt x="1545777" y="377766"/>
                  <a:pt x="1525130" y="434074"/>
                </a:cubicBezTo>
                <a:cubicBezTo>
                  <a:pt x="1517438" y="454328"/>
                  <a:pt x="1497600" y="470937"/>
                  <a:pt x="1479382" y="494837"/>
                </a:cubicBezTo>
                <a:close/>
                <a:moveTo>
                  <a:pt x="1535656" y="246516"/>
                </a:moveTo>
                <a:cubicBezTo>
                  <a:pt x="1510961" y="234363"/>
                  <a:pt x="1491933" y="222615"/>
                  <a:pt x="1471690" y="215729"/>
                </a:cubicBezTo>
                <a:cubicBezTo>
                  <a:pt x="1365620" y="179676"/>
                  <a:pt x="1259955" y="143622"/>
                  <a:pt x="1152671" y="110810"/>
                </a:cubicBezTo>
                <a:cubicBezTo>
                  <a:pt x="1107733" y="97037"/>
                  <a:pt x="1060366" y="87720"/>
                  <a:pt x="1013808" y="83264"/>
                </a:cubicBezTo>
                <a:cubicBezTo>
                  <a:pt x="954701" y="77592"/>
                  <a:pt x="894379" y="75972"/>
                  <a:pt x="834866" y="78403"/>
                </a:cubicBezTo>
                <a:cubicBezTo>
                  <a:pt x="757945" y="81238"/>
                  <a:pt x="680619" y="85289"/>
                  <a:pt x="604103" y="96227"/>
                </a:cubicBezTo>
                <a:cubicBezTo>
                  <a:pt x="548234" y="103923"/>
                  <a:pt x="493985" y="122963"/>
                  <a:pt x="438926" y="137546"/>
                </a:cubicBezTo>
                <a:cubicBezTo>
                  <a:pt x="422327" y="142002"/>
                  <a:pt x="405323" y="146863"/>
                  <a:pt x="389534" y="154155"/>
                </a:cubicBezTo>
                <a:cubicBezTo>
                  <a:pt x="328807" y="182106"/>
                  <a:pt x="268485" y="213298"/>
                  <a:pt x="206948" y="240845"/>
                </a:cubicBezTo>
                <a:cubicBezTo>
                  <a:pt x="149460" y="266770"/>
                  <a:pt x="108166" y="312141"/>
                  <a:pt x="62013" y="349004"/>
                </a:cubicBezTo>
                <a:cubicBezTo>
                  <a:pt x="76993" y="408148"/>
                  <a:pt x="94401" y="442986"/>
                  <a:pt x="117882" y="464455"/>
                </a:cubicBezTo>
                <a:cubicBezTo>
                  <a:pt x="157152" y="441770"/>
                  <a:pt x="196827" y="422326"/>
                  <a:pt x="232859" y="397615"/>
                </a:cubicBezTo>
                <a:cubicBezTo>
                  <a:pt x="316662" y="340092"/>
                  <a:pt x="415040" y="321053"/>
                  <a:pt x="508155" y="288645"/>
                </a:cubicBezTo>
                <a:cubicBezTo>
                  <a:pt x="587100" y="261504"/>
                  <a:pt x="670903" y="251782"/>
                  <a:pt x="754706" y="248136"/>
                </a:cubicBezTo>
                <a:cubicBezTo>
                  <a:pt x="813004" y="245706"/>
                  <a:pt x="872112" y="236794"/>
                  <a:pt x="929195" y="243275"/>
                </a:cubicBezTo>
                <a:cubicBezTo>
                  <a:pt x="1025954" y="254213"/>
                  <a:pt x="1122712" y="269606"/>
                  <a:pt x="1217042" y="293101"/>
                </a:cubicBezTo>
                <a:cubicBezTo>
                  <a:pt x="1298821" y="313761"/>
                  <a:pt x="1381005" y="341307"/>
                  <a:pt x="1440922" y="408553"/>
                </a:cubicBezTo>
                <a:cubicBezTo>
                  <a:pt x="1447399" y="415844"/>
                  <a:pt x="1457521" y="419895"/>
                  <a:pt x="1464403" y="424351"/>
                </a:cubicBezTo>
                <a:cubicBezTo>
                  <a:pt x="1487884" y="364803"/>
                  <a:pt x="1510961" y="308090"/>
                  <a:pt x="1535656" y="246516"/>
                </a:cubicBezTo>
                <a:close/>
                <a:moveTo>
                  <a:pt x="1295177" y="965150"/>
                </a:moveTo>
                <a:cubicBezTo>
                  <a:pt x="1268862" y="944895"/>
                  <a:pt x="1248620" y="930717"/>
                  <a:pt x="1229592" y="914918"/>
                </a:cubicBezTo>
                <a:cubicBezTo>
                  <a:pt x="1067248" y="782048"/>
                  <a:pt x="885877" y="733437"/>
                  <a:pt x="681024" y="792175"/>
                </a:cubicBezTo>
                <a:cubicBezTo>
                  <a:pt x="641754" y="803518"/>
                  <a:pt x="602484" y="816886"/>
                  <a:pt x="564428" y="831469"/>
                </a:cubicBezTo>
                <a:cubicBezTo>
                  <a:pt x="479815" y="864282"/>
                  <a:pt x="412206" y="918564"/>
                  <a:pt x="362410" y="994316"/>
                </a:cubicBezTo>
                <a:cubicBezTo>
                  <a:pt x="351884" y="1010520"/>
                  <a:pt x="340953" y="1022673"/>
                  <a:pt x="321115" y="1018622"/>
                </a:cubicBezTo>
                <a:cubicBezTo>
                  <a:pt x="302492" y="1014571"/>
                  <a:pt x="302897" y="997152"/>
                  <a:pt x="297634" y="982163"/>
                </a:cubicBezTo>
                <a:cubicBezTo>
                  <a:pt x="285894" y="948136"/>
                  <a:pt x="268890" y="915728"/>
                  <a:pt x="254316" y="882916"/>
                </a:cubicBezTo>
                <a:cubicBezTo>
                  <a:pt x="241360" y="854154"/>
                  <a:pt x="228810" y="824988"/>
                  <a:pt x="216260" y="796226"/>
                </a:cubicBezTo>
                <a:cubicBezTo>
                  <a:pt x="208568" y="778807"/>
                  <a:pt x="212211" y="765439"/>
                  <a:pt x="224762" y="748830"/>
                </a:cubicBezTo>
                <a:cubicBezTo>
                  <a:pt x="265246" y="696573"/>
                  <a:pt x="320306" y="661735"/>
                  <a:pt x="370911" y="621631"/>
                </a:cubicBezTo>
                <a:cubicBezTo>
                  <a:pt x="453905" y="556817"/>
                  <a:pt x="554712" y="535752"/>
                  <a:pt x="653090" y="507395"/>
                </a:cubicBezTo>
                <a:cubicBezTo>
                  <a:pt x="725557" y="486736"/>
                  <a:pt x="798835" y="479039"/>
                  <a:pt x="872517" y="480659"/>
                </a:cubicBezTo>
                <a:cubicBezTo>
                  <a:pt x="944175" y="482280"/>
                  <a:pt x="1017452" y="477824"/>
                  <a:pt x="1086276" y="509421"/>
                </a:cubicBezTo>
                <a:cubicBezTo>
                  <a:pt x="1117044" y="523194"/>
                  <a:pt x="1153481" y="524004"/>
                  <a:pt x="1185868" y="534536"/>
                </a:cubicBezTo>
                <a:cubicBezTo>
                  <a:pt x="1240523" y="551955"/>
                  <a:pt x="1289104" y="582337"/>
                  <a:pt x="1332423" y="620011"/>
                </a:cubicBezTo>
                <a:cubicBezTo>
                  <a:pt x="1353475" y="638240"/>
                  <a:pt x="1370479" y="662546"/>
                  <a:pt x="1384648" y="686446"/>
                </a:cubicBezTo>
                <a:cubicBezTo>
                  <a:pt x="1391126" y="698194"/>
                  <a:pt x="1390721" y="717638"/>
                  <a:pt x="1386268" y="731006"/>
                </a:cubicBezTo>
                <a:cubicBezTo>
                  <a:pt x="1368049" y="783263"/>
                  <a:pt x="1346593" y="834305"/>
                  <a:pt x="1326350" y="885751"/>
                </a:cubicBezTo>
                <a:cubicBezTo>
                  <a:pt x="1317039" y="908842"/>
                  <a:pt x="1307727" y="932337"/>
                  <a:pt x="1295177" y="965150"/>
                </a:cubicBezTo>
                <a:close/>
                <a:moveTo>
                  <a:pt x="267676" y="792175"/>
                </a:moveTo>
                <a:cubicBezTo>
                  <a:pt x="290752" y="830659"/>
                  <a:pt x="312209" y="866307"/>
                  <a:pt x="336095" y="906411"/>
                </a:cubicBezTo>
                <a:cubicBezTo>
                  <a:pt x="415849" y="814050"/>
                  <a:pt x="510179" y="755312"/>
                  <a:pt x="624751" y="723309"/>
                </a:cubicBezTo>
                <a:cubicBezTo>
                  <a:pt x="740132" y="691307"/>
                  <a:pt x="854704" y="686041"/>
                  <a:pt x="970085" y="710752"/>
                </a:cubicBezTo>
                <a:cubicBezTo>
                  <a:pt x="1083442" y="735057"/>
                  <a:pt x="1181415" y="793795"/>
                  <a:pt x="1273720" y="861446"/>
                </a:cubicBezTo>
                <a:cubicBezTo>
                  <a:pt x="1294772" y="804733"/>
                  <a:pt x="1313800" y="753286"/>
                  <a:pt x="1332423" y="703055"/>
                </a:cubicBezTo>
                <a:cubicBezTo>
                  <a:pt x="1300035" y="664976"/>
                  <a:pt x="1300440" y="663761"/>
                  <a:pt x="1256717" y="645127"/>
                </a:cubicBezTo>
                <a:cubicBezTo>
                  <a:pt x="1200443" y="620821"/>
                  <a:pt x="1144979" y="590034"/>
                  <a:pt x="1085871" y="577881"/>
                </a:cubicBezTo>
                <a:cubicBezTo>
                  <a:pt x="1013808" y="563298"/>
                  <a:pt x="938507" y="560867"/>
                  <a:pt x="864825" y="560462"/>
                </a:cubicBezTo>
                <a:cubicBezTo>
                  <a:pt x="773329" y="559652"/>
                  <a:pt x="682239" y="566134"/>
                  <a:pt x="595602" y="601377"/>
                </a:cubicBezTo>
                <a:cubicBezTo>
                  <a:pt x="562404" y="614745"/>
                  <a:pt x="524348" y="617580"/>
                  <a:pt x="492366" y="633379"/>
                </a:cubicBezTo>
                <a:cubicBezTo>
                  <a:pt x="409372" y="673483"/>
                  <a:pt x="336499" y="728981"/>
                  <a:pt x="267676" y="792175"/>
                </a:cubicBezTo>
                <a:close/>
                <a:moveTo>
                  <a:pt x="789118" y="1458957"/>
                </a:moveTo>
                <a:cubicBezTo>
                  <a:pt x="694789" y="1456121"/>
                  <a:pt x="627180" y="1407105"/>
                  <a:pt x="581837" y="1329327"/>
                </a:cubicBezTo>
                <a:cubicBezTo>
                  <a:pt x="549854" y="1275045"/>
                  <a:pt x="557141" y="1215091"/>
                  <a:pt x="588314" y="1162024"/>
                </a:cubicBezTo>
                <a:cubicBezTo>
                  <a:pt x="607342" y="1129617"/>
                  <a:pt x="631228" y="1099235"/>
                  <a:pt x="657948" y="1072904"/>
                </a:cubicBezTo>
                <a:cubicBezTo>
                  <a:pt x="696004" y="1035230"/>
                  <a:pt x="747824" y="1024698"/>
                  <a:pt x="798430" y="1027939"/>
                </a:cubicBezTo>
                <a:cubicBezTo>
                  <a:pt x="854299" y="1031585"/>
                  <a:pt x="906119" y="1052244"/>
                  <a:pt x="942960" y="1099235"/>
                </a:cubicBezTo>
                <a:cubicBezTo>
                  <a:pt x="951462" y="1110173"/>
                  <a:pt x="963607" y="1118680"/>
                  <a:pt x="974943" y="1127186"/>
                </a:cubicBezTo>
                <a:cubicBezTo>
                  <a:pt x="1017452" y="1160404"/>
                  <a:pt x="1031217" y="1205774"/>
                  <a:pt x="1028788" y="1257626"/>
                </a:cubicBezTo>
                <a:cubicBezTo>
                  <a:pt x="1022715" y="1387256"/>
                  <a:pt x="925552" y="1468679"/>
                  <a:pt x="789118" y="1458957"/>
                </a:cubicBezTo>
                <a:close/>
                <a:moveTo>
                  <a:pt x="817053" y="1095589"/>
                </a:moveTo>
                <a:cubicBezTo>
                  <a:pt x="786689" y="1094374"/>
                  <a:pt x="762803" y="1103691"/>
                  <a:pt x="738512" y="1117464"/>
                </a:cubicBezTo>
                <a:cubicBezTo>
                  <a:pt x="681024" y="1149872"/>
                  <a:pt x="657948" y="1204964"/>
                  <a:pt x="643778" y="1263297"/>
                </a:cubicBezTo>
                <a:cubicBezTo>
                  <a:pt x="639325" y="1281121"/>
                  <a:pt x="649851" y="1308263"/>
                  <a:pt x="662806" y="1322846"/>
                </a:cubicBezTo>
                <a:cubicBezTo>
                  <a:pt x="735679" y="1404675"/>
                  <a:pt x="854704" y="1395357"/>
                  <a:pt x="923123" y="1337834"/>
                </a:cubicBezTo>
                <a:cubicBezTo>
                  <a:pt x="957130" y="1309478"/>
                  <a:pt x="965227" y="1272615"/>
                  <a:pt x="966846" y="1232915"/>
                </a:cubicBezTo>
                <a:cubicBezTo>
                  <a:pt x="967251" y="1223193"/>
                  <a:pt x="962798" y="1210230"/>
                  <a:pt x="956320" y="1203344"/>
                </a:cubicBezTo>
                <a:cubicBezTo>
                  <a:pt x="932839" y="1177823"/>
                  <a:pt x="908953" y="1152302"/>
                  <a:pt x="882233" y="1130832"/>
                </a:cubicBezTo>
                <a:cubicBezTo>
                  <a:pt x="863205" y="1115439"/>
                  <a:pt x="838915" y="1106932"/>
                  <a:pt x="817053" y="10955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 rot="-2026179">
            <a:off x="2077074" y="-52904"/>
            <a:ext cx="625926" cy="965593"/>
          </a:xfrm>
          <a:custGeom>
            <a:rect b="b" l="l" r="r" t="t"/>
            <a:pathLst>
              <a:path extrusionOk="0" h="1928777" w="1253781">
                <a:moveTo>
                  <a:pt x="512605" y="1925929"/>
                </a:moveTo>
                <a:cubicBezTo>
                  <a:pt x="411943" y="1934907"/>
                  <a:pt x="316995" y="1921848"/>
                  <a:pt x="223406" y="1898179"/>
                </a:cubicBezTo>
                <a:cubicBezTo>
                  <a:pt x="147774" y="1879135"/>
                  <a:pt x="87105" y="1841047"/>
                  <a:pt x="54186" y="1773032"/>
                </a:cubicBezTo>
                <a:cubicBezTo>
                  <a:pt x="45752" y="1755348"/>
                  <a:pt x="42215" y="1735216"/>
                  <a:pt x="38678" y="1715900"/>
                </a:cubicBezTo>
                <a:cubicBezTo>
                  <a:pt x="30245" y="1671554"/>
                  <a:pt x="20723" y="1627208"/>
                  <a:pt x="16370" y="1582591"/>
                </a:cubicBezTo>
                <a:cubicBezTo>
                  <a:pt x="9296" y="1511583"/>
                  <a:pt x="4127" y="1440304"/>
                  <a:pt x="1678" y="1369025"/>
                </a:cubicBezTo>
                <a:cubicBezTo>
                  <a:pt x="-770" y="1301010"/>
                  <a:pt x="-498" y="1232723"/>
                  <a:pt x="2223" y="1164708"/>
                </a:cubicBezTo>
                <a:cubicBezTo>
                  <a:pt x="6303" y="1061598"/>
                  <a:pt x="13921" y="958760"/>
                  <a:pt x="19362" y="855650"/>
                </a:cubicBezTo>
                <a:cubicBezTo>
                  <a:pt x="23171" y="784370"/>
                  <a:pt x="25892" y="712819"/>
                  <a:pt x="28884" y="641539"/>
                </a:cubicBezTo>
                <a:cubicBezTo>
                  <a:pt x="32693" y="549039"/>
                  <a:pt x="43303" y="457627"/>
                  <a:pt x="61259" y="366488"/>
                </a:cubicBezTo>
                <a:cubicBezTo>
                  <a:pt x="68605" y="328672"/>
                  <a:pt x="73230" y="290583"/>
                  <a:pt x="77855" y="252495"/>
                </a:cubicBezTo>
                <a:cubicBezTo>
                  <a:pt x="84384" y="200804"/>
                  <a:pt x="97443" y="151289"/>
                  <a:pt x="121656" y="104223"/>
                </a:cubicBezTo>
                <a:cubicBezTo>
                  <a:pt x="154303" y="40833"/>
                  <a:pt x="208443" y="25"/>
                  <a:pt x="284892" y="2745"/>
                </a:cubicBezTo>
                <a:cubicBezTo>
                  <a:pt x="332230" y="4377"/>
                  <a:pt x="379840" y="-1336"/>
                  <a:pt x="426906" y="297"/>
                </a:cubicBezTo>
                <a:cubicBezTo>
                  <a:pt x="485943" y="2473"/>
                  <a:pt x="544980" y="8730"/>
                  <a:pt x="604017" y="13083"/>
                </a:cubicBezTo>
                <a:cubicBezTo>
                  <a:pt x="666590" y="17708"/>
                  <a:pt x="728892" y="25054"/>
                  <a:pt x="791465" y="26414"/>
                </a:cubicBezTo>
                <a:cubicBezTo>
                  <a:pt x="902465" y="29135"/>
                  <a:pt x="1009384" y="48995"/>
                  <a:pt x="1105965" y="98238"/>
                </a:cubicBezTo>
                <a:cubicBezTo>
                  <a:pt x="1165546" y="128708"/>
                  <a:pt x="1209620" y="177951"/>
                  <a:pt x="1235193" y="238892"/>
                </a:cubicBezTo>
                <a:cubicBezTo>
                  <a:pt x="1254509" y="284326"/>
                  <a:pt x="1256142" y="331936"/>
                  <a:pt x="1251789" y="378730"/>
                </a:cubicBezTo>
                <a:cubicBezTo>
                  <a:pt x="1242811" y="475855"/>
                  <a:pt x="1231656" y="573252"/>
                  <a:pt x="1216965" y="669833"/>
                </a:cubicBezTo>
                <a:cubicBezTo>
                  <a:pt x="1199009" y="789539"/>
                  <a:pt x="1176972" y="908429"/>
                  <a:pt x="1156568" y="1027863"/>
                </a:cubicBezTo>
                <a:cubicBezTo>
                  <a:pt x="1148406" y="1076561"/>
                  <a:pt x="1139156" y="1124988"/>
                  <a:pt x="1132355" y="1173958"/>
                </a:cubicBezTo>
                <a:cubicBezTo>
                  <a:pt x="1124465" y="1229458"/>
                  <a:pt x="1120656" y="1285502"/>
                  <a:pt x="1111678" y="1340730"/>
                </a:cubicBezTo>
                <a:cubicBezTo>
                  <a:pt x="1095899" y="1437039"/>
                  <a:pt x="1081208" y="1533892"/>
                  <a:pt x="1050193" y="1627480"/>
                </a:cubicBezTo>
                <a:cubicBezTo>
                  <a:pt x="1039039" y="1660944"/>
                  <a:pt x="1029244" y="1694951"/>
                  <a:pt x="1022715" y="1729503"/>
                </a:cubicBezTo>
                <a:cubicBezTo>
                  <a:pt x="1012105" y="1786907"/>
                  <a:pt x="971296" y="1823363"/>
                  <a:pt x="922597" y="1851929"/>
                </a:cubicBezTo>
                <a:cubicBezTo>
                  <a:pt x="864921" y="1885936"/>
                  <a:pt x="799083" y="1901444"/>
                  <a:pt x="732156" y="1913142"/>
                </a:cubicBezTo>
                <a:cubicBezTo>
                  <a:pt x="658700" y="1925929"/>
                  <a:pt x="584156" y="1928922"/>
                  <a:pt x="512605" y="1925929"/>
                </a:cubicBezTo>
                <a:close/>
                <a:moveTo>
                  <a:pt x="513965" y="1889473"/>
                </a:moveTo>
                <a:cubicBezTo>
                  <a:pt x="513965" y="1889201"/>
                  <a:pt x="513965" y="1888929"/>
                  <a:pt x="513965" y="1888929"/>
                </a:cubicBezTo>
                <a:cubicBezTo>
                  <a:pt x="530561" y="1888929"/>
                  <a:pt x="547156" y="1888385"/>
                  <a:pt x="564024" y="1888929"/>
                </a:cubicBezTo>
                <a:cubicBezTo>
                  <a:pt x="688627" y="1893554"/>
                  <a:pt x="804524" y="1867708"/>
                  <a:pt x="908722" y="1802958"/>
                </a:cubicBezTo>
                <a:cubicBezTo>
                  <a:pt x="940825" y="1782826"/>
                  <a:pt x="965311" y="1757253"/>
                  <a:pt x="973744" y="1720252"/>
                </a:cubicBezTo>
                <a:cubicBezTo>
                  <a:pt x="979730" y="1694679"/>
                  <a:pt x="989252" y="1669650"/>
                  <a:pt x="997142" y="1644348"/>
                </a:cubicBezTo>
                <a:cubicBezTo>
                  <a:pt x="1011289" y="1600275"/>
                  <a:pt x="1028700" y="1556745"/>
                  <a:pt x="1038494" y="1511855"/>
                </a:cubicBezTo>
                <a:cubicBezTo>
                  <a:pt x="1051009" y="1454995"/>
                  <a:pt x="1058083" y="1397319"/>
                  <a:pt x="1066245" y="1339642"/>
                </a:cubicBezTo>
                <a:cubicBezTo>
                  <a:pt x="1080936" y="1234355"/>
                  <a:pt x="1093450" y="1128525"/>
                  <a:pt x="1109502" y="1023238"/>
                </a:cubicBezTo>
                <a:cubicBezTo>
                  <a:pt x="1122833" y="935363"/>
                  <a:pt x="1139700" y="847760"/>
                  <a:pt x="1155752" y="760157"/>
                </a:cubicBezTo>
                <a:cubicBezTo>
                  <a:pt x="1166634" y="700576"/>
                  <a:pt x="1179693" y="641539"/>
                  <a:pt x="1190303" y="581958"/>
                </a:cubicBezTo>
                <a:cubicBezTo>
                  <a:pt x="1196289" y="547407"/>
                  <a:pt x="1200369" y="512311"/>
                  <a:pt x="1203362" y="477216"/>
                </a:cubicBezTo>
                <a:cubicBezTo>
                  <a:pt x="1208803" y="413826"/>
                  <a:pt x="1217509" y="351252"/>
                  <a:pt x="1209075" y="287047"/>
                </a:cubicBezTo>
                <a:cubicBezTo>
                  <a:pt x="1201186" y="226650"/>
                  <a:pt x="1163097" y="183392"/>
                  <a:pt x="1115487" y="152650"/>
                </a:cubicBezTo>
                <a:cubicBezTo>
                  <a:pt x="1051281" y="111297"/>
                  <a:pt x="976193" y="87900"/>
                  <a:pt x="895936" y="82458"/>
                </a:cubicBezTo>
                <a:cubicBezTo>
                  <a:pt x="807244" y="76201"/>
                  <a:pt x="718553" y="68311"/>
                  <a:pt x="630134" y="60422"/>
                </a:cubicBezTo>
                <a:cubicBezTo>
                  <a:pt x="518862" y="50355"/>
                  <a:pt x="407862" y="39473"/>
                  <a:pt x="296046" y="45458"/>
                </a:cubicBezTo>
                <a:cubicBezTo>
                  <a:pt x="243267" y="48179"/>
                  <a:pt x="199465" y="69672"/>
                  <a:pt x="173075" y="112929"/>
                </a:cubicBezTo>
                <a:cubicBezTo>
                  <a:pt x="148046" y="154010"/>
                  <a:pt x="128458" y="197267"/>
                  <a:pt x="121656" y="245150"/>
                </a:cubicBezTo>
                <a:cubicBezTo>
                  <a:pt x="115671" y="287591"/>
                  <a:pt x="105333" y="329488"/>
                  <a:pt x="97171" y="371385"/>
                </a:cubicBezTo>
                <a:cubicBezTo>
                  <a:pt x="76223" y="477488"/>
                  <a:pt x="64252" y="584679"/>
                  <a:pt x="58267" y="692142"/>
                </a:cubicBezTo>
                <a:cubicBezTo>
                  <a:pt x="52825" y="786547"/>
                  <a:pt x="48200" y="880951"/>
                  <a:pt x="44936" y="975355"/>
                </a:cubicBezTo>
                <a:cubicBezTo>
                  <a:pt x="41399" y="1073025"/>
                  <a:pt x="37318" y="1170694"/>
                  <a:pt x="38134" y="1268363"/>
                </a:cubicBezTo>
                <a:cubicBezTo>
                  <a:pt x="38950" y="1359503"/>
                  <a:pt x="46024" y="1450370"/>
                  <a:pt x="49561" y="1541510"/>
                </a:cubicBezTo>
                <a:cubicBezTo>
                  <a:pt x="51193" y="1586399"/>
                  <a:pt x="46840" y="1631561"/>
                  <a:pt x="65068" y="1674819"/>
                </a:cubicBezTo>
                <a:cubicBezTo>
                  <a:pt x="71598" y="1690054"/>
                  <a:pt x="74862" y="1706378"/>
                  <a:pt x="78399" y="1722701"/>
                </a:cubicBezTo>
                <a:cubicBezTo>
                  <a:pt x="91730" y="1783642"/>
                  <a:pt x="129002" y="1827444"/>
                  <a:pt x="192120" y="1847848"/>
                </a:cubicBezTo>
                <a:cubicBezTo>
                  <a:pt x="270745" y="1873422"/>
                  <a:pt x="351274" y="1891922"/>
                  <a:pt x="435884" y="1889745"/>
                </a:cubicBezTo>
                <a:cubicBezTo>
                  <a:pt x="461458" y="1888929"/>
                  <a:pt x="487575" y="1889473"/>
                  <a:pt x="513965" y="1889473"/>
                </a:cubicBezTo>
                <a:close/>
                <a:moveTo>
                  <a:pt x="65884" y="1394326"/>
                </a:moveTo>
                <a:cubicBezTo>
                  <a:pt x="62892" y="1303186"/>
                  <a:pt x="57450" y="1212047"/>
                  <a:pt x="57450" y="1121179"/>
                </a:cubicBezTo>
                <a:cubicBezTo>
                  <a:pt x="57450" y="1056429"/>
                  <a:pt x="64524" y="991951"/>
                  <a:pt x="68061" y="927201"/>
                </a:cubicBezTo>
                <a:cubicBezTo>
                  <a:pt x="71053" y="869252"/>
                  <a:pt x="74862" y="811032"/>
                  <a:pt x="76223" y="752811"/>
                </a:cubicBezTo>
                <a:cubicBezTo>
                  <a:pt x="78399" y="647252"/>
                  <a:pt x="80031" y="541966"/>
                  <a:pt x="103156" y="437767"/>
                </a:cubicBezTo>
                <a:cubicBezTo>
                  <a:pt x="108598" y="413010"/>
                  <a:pt x="112678" y="387980"/>
                  <a:pt x="115399" y="362951"/>
                </a:cubicBezTo>
                <a:cubicBezTo>
                  <a:pt x="122200" y="301466"/>
                  <a:pt x="136348" y="241613"/>
                  <a:pt x="157024" y="182848"/>
                </a:cubicBezTo>
                <a:cubicBezTo>
                  <a:pt x="170627" y="143944"/>
                  <a:pt x="194024" y="114289"/>
                  <a:pt x="238370" y="102591"/>
                </a:cubicBezTo>
                <a:cubicBezTo>
                  <a:pt x="263127" y="96061"/>
                  <a:pt x="287884" y="88172"/>
                  <a:pt x="313458" y="84363"/>
                </a:cubicBezTo>
                <a:cubicBezTo>
                  <a:pt x="335767" y="81098"/>
                  <a:pt x="340120" y="86811"/>
                  <a:pt x="341208" y="107760"/>
                </a:cubicBezTo>
                <a:cubicBezTo>
                  <a:pt x="341752" y="120819"/>
                  <a:pt x="341480" y="134150"/>
                  <a:pt x="343384" y="147208"/>
                </a:cubicBezTo>
                <a:cubicBezTo>
                  <a:pt x="346921" y="171966"/>
                  <a:pt x="355083" y="180400"/>
                  <a:pt x="381745" y="182848"/>
                </a:cubicBezTo>
                <a:cubicBezTo>
                  <a:pt x="406502" y="185297"/>
                  <a:pt x="431531" y="183936"/>
                  <a:pt x="456561" y="185841"/>
                </a:cubicBezTo>
                <a:cubicBezTo>
                  <a:pt x="541987" y="192098"/>
                  <a:pt x="626870" y="190194"/>
                  <a:pt x="712296" y="181760"/>
                </a:cubicBezTo>
                <a:cubicBezTo>
                  <a:pt x="772149" y="175775"/>
                  <a:pt x="833090" y="176863"/>
                  <a:pt x="893487" y="174414"/>
                </a:cubicBezTo>
                <a:cubicBezTo>
                  <a:pt x="922053" y="173326"/>
                  <a:pt x="950347" y="173326"/>
                  <a:pt x="966671" y="143944"/>
                </a:cubicBezTo>
                <a:cubicBezTo>
                  <a:pt x="970480" y="137142"/>
                  <a:pt x="987892" y="131157"/>
                  <a:pt x="997414" y="133061"/>
                </a:cubicBezTo>
                <a:cubicBezTo>
                  <a:pt x="1057267" y="144760"/>
                  <a:pt x="1105693" y="169245"/>
                  <a:pt x="1123921" y="229914"/>
                </a:cubicBezTo>
                <a:cubicBezTo>
                  <a:pt x="1154392" y="332208"/>
                  <a:pt x="1158472" y="435863"/>
                  <a:pt x="1147318" y="540605"/>
                </a:cubicBezTo>
                <a:cubicBezTo>
                  <a:pt x="1140245" y="609436"/>
                  <a:pt x="1131267" y="678267"/>
                  <a:pt x="1121472" y="746826"/>
                </a:cubicBezTo>
                <a:cubicBezTo>
                  <a:pt x="1113311" y="803414"/>
                  <a:pt x="1102156" y="859458"/>
                  <a:pt x="1093722" y="916047"/>
                </a:cubicBezTo>
                <a:cubicBezTo>
                  <a:pt x="1086377" y="964745"/>
                  <a:pt x="1083112" y="1013988"/>
                  <a:pt x="1074406" y="1062686"/>
                </a:cubicBezTo>
                <a:cubicBezTo>
                  <a:pt x="1061347" y="1135326"/>
                  <a:pt x="1044480" y="1207150"/>
                  <a:pt x="1030605" y="1279517"/>
                </a:cubicBezTo>
                <a:cubicBezTo>
                  <a:pt x="1015369" y="1358414"/>
                  <a:pt x="1002583" y="1437583"/>
                  <a:pt x="986531" y="1516208"/>
                </a:cubicBezTo>
                <a:cubicBezTo>
                  <a:pt x="972928" y="1581775"/>
                  <a:pt x="956605" y="1647069"/>
                  <a:pt x="940281" y="1712091"/>
                </a:cubicBezTo>
                <a:cubicBezTo>
                  <a:pt x="935656" y="1730047"/>
                  <a:pt x="928311" y="1748002"/>
                  <a:pt x="919877" y="1764598"/>
                </a:cubicBezTo>
                <a:cubicBezTo>
                  <a:pt x="909811" y="1783914"/>
                  <a:pt x="895392" y="1798061"/>
                  <a:pt x="869274" y="1801326"/>
                </a:cubicBezTo>
                <a:cubicBezTo>
                  <a:pt x="783303" y="1811936"/>
                  <a:pt x="697877" y="1824995"/>
                  <a:pt x="611906" y="1835333"/>
                </a:cubicBezTo>
                <a:cubicBezTo>
                  <a:pt x="531921" y="1845128"/>
                  <a:pt x="451664" y="1850025"/>
                  <a:pt x="370590" y="1842951"/>
                </a:cubicBezTo>
                <a:cubicBezTo>
                  <a:pt x="330598" y="1839414"/>
                  <a:pt x="290061" y="1840774"/>
                  <a:pt x="249796" y="1841319"/>
                </a:cubicBezTo>
                <a:cubicBezTo>
                  <a:pt x="204906" y="1841863"/>
                  <a:pt x="170083" y="1820098"/>
                  <a:pt x="137164" y="1797245"/>
                </a:cubicBezTo>
                <a:cubicBezTo>
                  <a:pt x="123561" y="1787723"/>
                  <a:pt x="114039" y="1768951"/>
                  <a:pt x="109958" y="1752628"/>
                </a:cubicBezTo>
                <a:cubicBezTo>
                  <a:pt x="96627" y="1698216"/>
                  <a:pt x="83840" y="1643260"/>
                  <a:pt x="76495" y="1587760"/>
                </a:cubicBezTo>
                <a:cubicBezTo>
                  <a:pt x="68061" y="1523554"/>
                  <a:pt x="65612" y="1458804"/>
                  <a:pt x="60443" y="1394598"/>
                </a:cubicBezTo>
                <a:cubicBezTo>
                  <a:pt x="61803" y="1394598"/>
                  <a:pt x="63980" y="1394598"/>
                  <a:pt x="65884" y="1394326"/>
                </a:cubicBezTo>
                <a:close/>
                <a:moveTo>
                  <a:pt x="320803" y="111841"/>
                </a:moveTo>
                <a:cubicBezTo>
                  <a:pt x="309649" y="113473"/>
                  <a:pt x="303120" y="114561"/>
                  <a:pt x="296318" y="115650"/>
                </a:cubicBezTo>
                <a:cubicBezTo>
                  <a:pt x="228303" y="125444"/>
                  <a:pt x="183958" y="159179"/>
                  <a:pt x="169267" y="223113"/>
                </a:cubicBezTo>
                <a:cubicBezTo>
                  <a:pt x="156752" y="278885"/>
                  <a:pt x="142877" y="334657"/>
                  <a:pt x="132267" y="390701"/>
                </a:cubicBezTo>
                <a:cubicBezTo>
                  <a:pt x="116215" y="475039"/>
                  <a:pt x="97171" y="559105"/>
                  <a:pt x="98531" y="645620"/>
                </a:cubicBezTo>
                <a:cubicBezTo>
                  <a:pt x="99348" y="692686"/>
                  <a:pt x="96083" y="740025"/>
                  <a:pt x="94723" y="787363"/>
                </a:cubicBezTo>
                <a:cubicBezTo>
                  <a:pt x="93362" y="836605"/>
                  <a:pt x="92546" y="886120"/>
                  <a:pt x="90370" y="935363"/>
                </a:cubicBezTo>
                <a:cubicBezTo>
                  <a:pt x="87377" y="1001201"/>
                  <a:pt x="80303" y="1067039"/>
                  <a:pt x="80303" y="1132877"/>
                </a:cubicBezTo>
                <a:cubicBezTo>
                  <a:pt x="80031" y="1227282"/>
                  <a:pt x="83024" y="1321686"/>
                  <a:pt x="86833" y="1416091"/>
                </a:cubicBezTo>
                <a:cubicBezTo>
                  <a:pt x="89825" y="1487370"/>
                  <a:pt x="93634" y="1558922"/>
                  <a:pt x="101796" y="1629657"/>
                </a:cubicBezTo>
                <a:cubicBezTo>
                  <a:pt x="105877" y="1664753"/>
                  <a:pt x="104517" y="1700936"/>
                  <a:pt x="124921" y="1734672"/>
                </a:cubicBezTo>
                <a:cubicBezTo>
                  <a:pt x="153215" y="1781738"/>
                  <a:pt x="208443" y="1813297"/>
                  <a:pt x="267480" y="1810304"/>
                </a:cubicBezTo>
                <a:cubicBezTo>
                  <a:pt x="309921" y="1808127"/>
                  <a:pt x="352634" y="1809216"/>
                  <a:pt x="395347" y="1808944"/>
                </a:cubicBezTo>
                <a:cubicBezTo>
                  <a:pt x="436700" y="1808672"/>
                  <a:pt x="478053" y="1810848"/>
                  <a:pt x="519134" y="1808127"/>
                </a:cubicBezTo>
                <a:cubicBezTo>
                  <a:pt x="564024" y="1805135"/>
                  <a:pt x="608642" y="1797789"/>
                  <a:pt x="653259" y="1792620"/>
                </a:cubicBezTo>
                <a:cubicBezTo>
                  <a:pt x="721546" y="1784458"/>
                  <a:pt x="790105" y="1776569"/>
                  <a:pt x="858392" y="1768679"/>
                </a:cubicBezTo>
                <a:cubicBezTo>
                  <a:pt x="891583" y="1764870"/>
                  <a:pt x="895936" y="1761605"/>
                  <a:pt x="904642" y="1732223"/>
                </a:cubicBezTo>
                <a:cubicBezTo>
                  <a:pt x="914980" y="1697400"/>
                  <a:pt x="927495" y="1662576"/>
                  <a:pt x="934840" y="1627208"/>
                </a:cubicBezTo>
                <a:cubicBezTo>
                  <a:pt x="960414" y="1504510"/>
                  <a:pt x="985715" y="1381811"/>
                  <a:pt x="1008296" y="1258569"/>
                </a:cubicBezTo>
                <a:cubicBezTo>
                  <a:pt x="1022987" y="1177495"/>
                  <a:pt x="1031693" y="1095333"/>
                  <a:pt x="1045024" y="1013988"/>
                </a:cubicBezTo>
                <a:cubicBezTo>
                  <a:pt x="1058627" y="931554"/>
                  <a:pt x="1075767" y="849936"/>
                  <a:pt x="1088825" y="767502"/>
                </a:cubicBezTo>
                <a:cubicBezTo>
                  <a:pt x="1099708" y="698944"/>
                  <a:pt x="1105693" y="629841"/>
                  <a:pt x="1116575" y="561554"/>
                </a:cubicBezTo>
                <a:cubicBezTo>
                  <a:pt x="1132627" y="460348"/>
                  <a:pt x="1126370" y="360502"/>
                  <a:pt x="1105965" y="259841"/>
                </a:cubicBezTo>
                <a:cubicBezTo>
                  <a:pt x="1095083" y="205701"/>
                  <a:pt x="1061619" y="177407"/>
                  <a:pt x="1008024" y="163260"/>
                </a:cubicBezTo>
                <a:cubicBezTo>
                  <a:pt x="995509" y="159995"/>
                  <a:pt x="983267" y="158907"/>
                  <a:pt x="976465" y="170333"/>
                </a:cubicBezTo>
                <a:cubicBezTo>
                  <a:pt x="959869" y="198083"/>
                  <a:pt x="929943" y="199172"/>
                  <a:pt x="902193" y="201348"/>
                </a:cubicBezTo>
                <a:cubicBezTo>
                  <a:pt x="811053" y="208966"/>
                  <a:pt x="719642" y="210870"/>
                  <a:pt x="628774" y="222025"/>
                </a:cubicBezTo>
                <a:cubicBezTo>
                  <a:pt x="563480" y="230186"/>
                  <a:pt x="496009" y="225017"/>
                  <a:pt x="429627" y="223929"/>
                </a:cubicBezTo>
                <a:cubicBezTo>
                  <a:pt x="408678" y="223657"/>
                  <a:pt x="387186" y="219032"/>
                  <a:pt x="367053" y="212775"/>
                </a:cubicBezTo>
                <a:cubicBezTo>
                  <a:pt x="337127" y="203525"/>
                  <a:pt x="320803" y="183120"/>
                  <a:pt x="321075" y="152650"/>
                </a:cubicBezTo>
                <a:cubicBezTo>
                  <a:pt x="320803" y="140135"/>
                  <a:pt x="320803" y="127348"/>
                  <a:pt x="320803" y="111841"/>
                </a:cubicBezTo>
                <a:close/>
                <a:moveTo>
                  <a:pt x="426090" y="164076"/>
                </a:moveTo>
                <a:cubicBezTo>
                  <a:pt x="399156" y="163532"/>
                  <a:pt x="379296" y="146936"/>
                  <a:pt x="379296" y="124900"/>
                </a:cubicBezTo>
                <a:cubicBezTo>
                  <a:pt x="379296" y="103135"/>
                  <a:pt x="405686" y="82186"/>
                  <a:pt x="432892" y="82458"/>
                </a:cubicBezTo>
                <a:cubicBezTo>
                  <a:pt x="452480" y="82730"/>
                  <a:pt x="478325" y="107488"/>
                  <a:pt x="477781" y="126260"/>
                </a:cubicBezTo>
                <a:cubicBezTo>
                  <a:pt x="477237" y="149385"/>
                  <a:pt x="456289" y="164620"/>
                  <a:pt x="426090" y="164076"/>
                </a:cubicBezTo>
                <a:close/>
                <a:moveTo>
                  <a:pt x="407046" y="127348"/>
                </a:moveTo>
                <a:cubicBezTo>
                  <a:pt x="425546" y="139319"/>
                  <a:pt x="437245" y="137142"/>
                  <a:pt x="447583" y="121635"/>
                </a:cubicBezTo>
                <a:cubicBezTo>
                  <a:pt x="432347" y="106127"/>
                  <a:pt x="421193" y="110752"/>
                  <a:pt x="407046" y="127348"/>
                </a:cubicBezTo>
                <a:close/>
                <a:moveTo>
                  <a:pt x="273737" y="398047"/>
                </a:moveTo>
                <a:cubicBezTo>
                  <a:pt x="282987" y="395326"/>
                  <a:pt x="291965" y="395054"/>
                  <a:pt x="295774" y="390973"/>
                </a:cubicBezTo>
                <a:cubicBezTo>
                  <a:pt x="324884" y="360775"/>
                  <a:pt x="365149" y="363223"/>
                  <a:pt x="401877" y="362951"/>
                </a:cubicBezTo>
                <a:cubicBezTo>
                  <a:pt x="466899" y="362679"/>
                  <a:pt x="531921" y="369480"/>
                  <a:pt x="597215" y="369480"/>
                </a:cubicBezTo>
                <a:cubicBezTo>
                  <a:pt x="691347" y="369208"/>
                  <a:pt x="782759" y="386620"/>
                  <a:pt x="874171" y="402672"/>
                </a:cubicBezTo>
                <a:cubicBezTo>
                  <a:pt x="917972" y="410289"/>
                  <a:pt x="960686" y="425525"/>
                  <a:pt x="1003127" y="439127"/>
                </a:cubicBezTo>
                <a:cubicBezTo>
                  <a:pt x="1020267" y="444569"/>
                  <a:pt x="1034958" y="455995"/>
                  <a:pt x="1035502" y="475039"/>
                </a:cubicBezTo>
                <a:cubicBezTo>
                  <a:pt x="1037134" y="526458"/>
                  <a:pt x="1043392" y="578694"/>
                  <a:pt x="1037134" y="629297"/>
                </a:cubicBezTo>
                <a:cubicBezTo>
                  <a:pt x="1027884" y="705473"/>
                  <a:pt x="1011289" y="780833"/>
                  <a:pt x="994965" y="855922"/>
                </a:cubicBezTo>
                <a:cubicBezTo>
                  <a:pt x="985171" y="901083"/>
                  <a:pt x="972384" y="945701"/>
                  <a:pt x="956333" y="989230"/>
                </a:cubicBezTo>
                <a:cubicBezTo>
                  <a:pt x="945722" y="1018069"/>
                  <a:pt x="928039" y="1044730"/>
                  <a:pt x="911171" y="1071120"/>
                </a:cubicBezTo>
                <a:cubicBezTo>
                  <a:pt x="896480" y="1093973"/>
                  <a:pt x="873083" y="1105944"/>
                  <a:pt x="843700" y="1108664"/>
                </a:cubicBezTo>
                <a:cubicBezTo>
                  <a:pt x="755009" y="1116554"/>
                  <a:pt x="666862" y="1126892"/>
                  <a:pt x="577355" y="1120091"/>
                </a:cubicBezTo>
                <a:cubicBezTo>
                  <a:pt x="501450" y="1114105"/>
                  <a:pt x="426634" y="1103495"/>
                  <a:pt x="354267" y="1082003"/>
                </a:cubicBezTo>
                <a:cubicBezTo>
                  <a:pt x="337399" y="1077105"/>
                  <a:pt x="321348" y="1069488"/>
                  <a:pt x="305840" y="1061870"/>
                </a:cubicBezTo>
                <a:cubicBezTo>
                  <a:pt x="253061" y="1036297"/>
                  <a:pt x="230480" y="994400"/>
                  <a:pt x="229664" y="940532"/>
                </a:cubicBezTo>
                <a:cubicBezTo>
                  <a:pt x="228031" y="841775"/>
                  <a:pt x="232112" y="743289"/>
                  <a:pt x="241906" y="644804"/>
                </a:cubicBezTo>
                <a:cubicBezTo>
                  <a:pt x="247892" y="584679"/>
                  <a:pt x="252789" y="524826"/>
                  <a:pt x="259590" y="464701"/>
                </a:cubicBezTo>
                <a:cubicBezTo>
                  <a:pt x="261767" y="442936"/>
                  <a:pt x="268568" y="421444"/>
                  <a:pt x="273737" y="398047"/>
                </a:cubicBezTo>
                <a:close/>
                <a:moveTo>
                  <a:pt x="1006392" y="476127"/>
                </a:moveTo>
                <a:cubicBezTo>
                  <a:pt x="993333" y="472591"/>
                  <a:pt x="982178" y="469326"/>
                  <a:pt x="970752" y="466605"/>
                </a:cubicBezTo>
                <a:cubicBezTo>
                  <a:pt x="906274" y="452186"/>
                  <a:pt x="842068" y="437223"/>
                  <a:pt x="775958" y="429061"/>
                </a:cubicBezTo>
                <a:cubicBezTo>
                  <a:pt x="699781" y="419811"/>
                  <a:pt x="623877" y="407841"/>
                  <a:pt x="546884" y="406480"/>
                </a:cubicBezTo>
                <a:cubicBezTo>
                  <a:pt x="475877" y="405392"/>
                  <a:pt x="404870" y="398319"/>
                  <a:pt x="334406" y="413010"/>
                </a:cubicBezTo>
                <a:cubicBezTo>
                  <a:pt x="310737" y="417907"/>
                  <a:pt x="296590" y="426613"/>
                  <a:pt x="293870" y="448105"/>
                </a:cubicBezTo>
                <a:cubicBezTo>
                  <a:pt x="288156" y="495988"/>
                  <a:pt x="281899" y="544142"/>
                  <a:pt x="279995" y="592025"/>
                </a:cubicBezTo>
                <a:cubicBezTo>
                  <a:pt x="276458" y="678539"/>
                  <a:pt x="274825" y="765326"/>
                  <a:pt x="274553" y="851841"/>
                </a:cubicBezTo>
                <a:cubicBezTo>
                  <a:pt x="274281" y="892377"/>
                  <a:pt x="278090" y="932914"/>
                  <a:pt x="281355" y="973179"/>
                </a:cubicBezTo>
                <a:cubicBezTo>
                  <a:pt x="283531" y="999025"/>
                  <a:pt x="296318" y="1020245"/>
                  <a:pt x="323252" y="1030039"/>
                </a:cubicBezTo>
                <a:cubicBezTo>
                  <a:pt x="355083" y="1041738"/>
                  <a:pt x="387186" y="1055613"/>
                  <a:pt x="420649" y="1060782"/>
                </a:cubicBezTo>
                <a:cubicBezTo>
                  <a:pt x="548517" y="1080642"/>
                  <a:pt x="677200" y="1088804"/>
                  <a:pt x="807244" y="1076561"/>
                </a:cubicBezTo>
                <a:cubicBezTo>
                  <a:pt x="853222" y="1072208"/>
                  <a:pt x="883965" y="1052348"/>
                  <a:pt x="907090" y="1016980"/>
                </a:cubicBezTo>
                <a:cubicBezTo>
                  <a:pt x="937289" y="970730"/>
                  <a:pt x="947627" y="919039"/>
                  <a:pt x="958509" y="867348"/>
                </a:cubicBezTo>
                <a:cubicBezTo>
                  <a:pt x="971296" y="804775"/>
                  <a:pt x="979458" y="741385"/>
                  <a:pt x="996053" y="679900"/>
                </a:cubicBezTo>
                <a:cubicBezTo>
                  <a:pt x="1013465" y="612429"/>
                  <a:pt x="1006119" y="545230"/>
                  <a:pt x="1006392" y="476127"/>
                </a:cubicBezTo>
                <a:close/>
                <a:moveTo>
                  <a:pt x="281083" y="1441392"/>
                </a:moveTo>
                <a:cubicBezTo>
                  <a:pt x="309921" y="1446833"/>
                  <a:pt x="339575" y="1450098"/>
                  <a:pt x="368958" y="1452547"/>
                </a:cubicBezTo>
                <a:cubicBezTo>
                  <a:pt x="453840" y="1459620"/>
                  <a:pt x="538995" y="1464517"/>
                  <a:pt x="624149" y="1458260"/>
                </a:cubicBezTo>
                <a:cubicBezTo>
                  <a:pt x="641833" y="1456900"/>
                  <a:pt x="659789" y="1457988"/>
                  <a:pt x="677200" y="1460164"/>
                </a:cubicBezTo>
                <a:cubicBezTo>
                  <a:pt x="743039" y="1468870"/>
                  <a:pt x="808605" y="1478936"/>
                  <a:pt x="874171" y="1488186"/>
                </a:cubicBezTo>
                <a:cubicBezTo>
                  <a:pt x="884781" y="1489547"/>
                  <a:pt x="897024" y="1491995"/>
                  <a:pt x="901105" y="1479208"/>
                </a:cubicBezTo>
                <a:cubicBezTo>
                  <a:pt x="904914" y="1467238"/>
                  <a:pt x="899200" y="1457444"/>
                  <a:pt x="887230" y="1452003"/>
                </a:cubicBezTo>
                <a:cubicBezTo>
                  <a:pt x="880972" y="1449010"/>
                  <a:pt x="874171" y="1446833"/>
                  <a:pt x="867097" y="1445745"/>
                </a:cubicBezTo>
                <a:cubicBezTo>
                  <a:pt x="770245" y="1429694"/>
                  <a:pt x="672847" y="1417995"/>
                  <a:pt x="574634" y="1412826"/>
                </a:cubicBezTo>
                <a:cubicBezTo>
                  <a:pt x="490568" y="1408473"/>
                  <a:pt x="406502" y="1405753"/>
                  <a:pt x="322436" y="1403304"/>
                </a:cubicBezTo>
                <a:cubicBezTo>
                  <a:pt x="296862" y="1402488"/>
                  <a:pt x="271289" y="1404392"/>
                  <a:pt x="242995" y="1405208"/>
                </a:cubicBezTo>
                <a:cubicBezTo>
                  <a:pt x="241362" y="1437311"/>
                  <a:pt x="264215" y="1438127"/>
                  <a:pt x="281083" y="1441392"/>
                </a:cubicBezTo>
                <a:close/>
                <a:moveTo>
                  <a:pt x="294958" y="1348620"/>
                </a:moveTo>
                <a:cubicBezTo>
                  <a:pt x="318627" y="1351069"/>
                  <a:pt x="342296" y="1352157"/>
                  <a:pt x="365965" y="1352701"/>
                </a:cubicBezTo>
                <a:cubicBezTo>
                  <a:pt x="499818" y="1356238"/>
                  <a:pt x="634215" y="1349436"/>
                  <a:pt x="767796" y="1364672"/>
                </a:cubicBezTo>
                <a:cubicBezTo>
                  <a:pt x="790105" y="1367120"/>
                  <a:pt x="812414" y="1370385"/>
                  <a:pt x="834995" y="1370929"/>
                </a:cubicBezTo>
                <a:cubicBezTo>
                  <a:pt x="841252" y="1371201"/>
                  <a:pt x="849958" y="1364672"/>
                  <a:pt x="852950" y="1359230"/>
                </a:cubicBezTo>
                <a:cubicBezTo>
                  <a:pt x="854855" y="1355422"/>
                  <a:pt x="850502" y="1345355"/>
                  <a:pt x="845877" y="1342907"/>
                </a:cubicBezTo>
                <a:cubicBezTo>
                  <a:pt x="834722" y="1337194"/>
                  <a:pt x="822208" y="1331752"/>
                  <a:pt x="809965" y="1330392"/>
                </a:cubicBezTo>
                <a:cubicBezTo>
                  <a:pt x="759362" y="1325223"/>
                  <a:pt x="708487" y="1318966"/>
                  <a:pt x="657612" y="1317605"/>
                </a:cubicBezTo>
                <a:cubicBezTo>
                  <a:pt x="570009" y="1315429"/>
                  <a:pt x="482406" y="1316245"/>
                  <a:pt x="394803" y="1316789"/>
                </a:cubicBezTo>
                <a:cubicBezTo>
                  <a:pt x="354811" y="1317061"/>
                  <a:pt x="314546" y="1319510"/>
                  <a:pt x="271017" y="1321142"/>
                </a:cubicBezTo>
                <a:cubicBezTo>
                  <a:pt x="278362" y="1345628"/>
                  <a:pt x="278362" y="1346716"/>
                  <a:pt x="294958" y="1348620"/>
                </a:cubicBezTo>
                <a:close/>
                <a:moveTo>
                  <a:pt x="228848" y="1146480"/>
                </a:moveTo>
                <a:cubicBezTo>
                  <a:pt x="230208" y="1119275"/>
                  <a:pt x="252789" y="1105944"/>
                  <a:pt x="282987" y="1116554"/>
                </a:cubicBezTo>
                <a:cubicBezTo>
                  <a:pt x="301215" y="1123083"/>
                  <a:pt x="316178" y="1126348"/>
                  <a:pt x="335767" y="1120907"/>
                </a:cubicBezTo>
                <a:cubicBezTo>
                  <a:pt x="352906" y="1116010"/>
                  <a:pt x="371406" y="1122267"/>
                  <a:pt x="381745" y="1138319"/>
                </a:cubicBezTo>
                <a:cubicBezTo>
                  <a:pt x="391539" y="1153554"/>
                  <a:pt x="386642" y="1167701"/>
                  <a:pt x="375759" y="1180760"/>
                </a:cubicBezTo>
                <a:cubicBezTo>
                  <a:pt x="359980" y="1199804"/>
                  <a:pt x="345017" y="1219392"/>
                  <a:pt x="328965" y="1238436"/>
                </a:cubicBezTo>
                <a:cubicBezTo>
                  <a:pt x="315906" y="1253944"/>
                  <a:pt x="305568" y="1257208"/>
                  <a:pt x="293598" y="1246870"/>
                </a:cubicBezTo>
                <a:cubicBezTo>
                  <a:pt x="265848" y="1222657"/>
                  <a:pt x="243267" y="1194635"/>
                  <a:pt x="230480" y="1160900"/>
                </a:cubicBezTo>
                <a:cubicBezTo>
                  <a:pt x="228575" y="1155730"/>
                  <a:pt x="229392" y="1150017"/>
                  <a:pt x="228848" y="1146480"/>
                </a:cubicBezTo>
                <a:close/>
                <a:moveTo>
                  <a:pt x="329781" y="1181304"/>
                </a:moveTo>
                <a:cubicBezTo>
                  <a:pt x="310193" y="1180760"/>
                  <a:pt x="296862" y="1173686"/>
                  <a:pt x="291421" y="1154914"/>
                </a:cubicBezTo>
                <a:cubicBezTo>
                  <a:pt x="288428" y="1144576"/>
                  <a:pt x="281355" y="1137503"/>
                  <a:pt x="265303" y="1143760"/>
                </a:cubicBezTo>
                <a:cubicBezTo>
                  <a:pt x="257414" y="1174775"/>
                  <a:pt x="278906" y="1193819"/>
                  <a:pt x="302575" y="1217488"/>
                </a:cubicBezTo>
                <a:cubicBezTo>
                  <a:pt x="312914" y="1203069"/>
                  <a:pt x="320803" y="1191914"/>
                  <a:pt x="328965" y="1180760"/>
                </a:cubicBezTo>
                <a:cubicBezTo>
                  <a:pt x="342840" y="1174230"/>
                  <a:pt x="353178" y="1164980"/>
                  <a:pt x="356987" y="1147569"/>
                </a:cubicBezTo>
                <a:cubicBezTo>
                  <a:pt x="330598" y="1149201"/>
                  <a:pt x="328965" y="1164436"/>
                  <a:pt x="329781" y="1181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 rot="-291508">
            <a:off x="398127" y="3384519"/>
            <a:ext cx="308806" cy="336542"/>
          </a:xfrm>
          <a:custGeom>
            <a:rect b="b" l="l" r="r" t="t"/>
            <a:pathLst>
              <a:path extrusionOk="0" h="670665" w="615392">
                <a:moveTo>
                  <a:pt x="284145" y="0"/>
                </a:moveTo>
                <a:cubicBezTo>
                  <a:pt x="296409" y="3347"/>
                  <a:pt x="306163" y="6137"/>
                  <a:pt x="319402" y="9763"/>
                </a:cubicBezTo>
                <a:cubicBezTo>
                  <a:pt x="323025" y="45048"/>
                  <a:pt x="327903" y="81030"/>
                  <a:pt x="329993" y="117292"/>
                </a:cubicBezTo>
                <a:cubicBezTo>
                  <a:pt x="332083" y="153414"/>
                  <a:pt x="331247" y="189815"/>
                  <a:pt x="335289" y="227610"/>
                </a:cubicBezTo>
                <a:cubicBezTo>
                  <a:pt x="357725" y="197485"/>
                  <a:pt x="402319" y="195951"/>
                  <a:pt x="416393" y="158156"/>
                </a:cubicBezTo>
                <a:cubicBezTo>
                  <a:pt x="448584" y="142535"/>
                  <a:pt x="465446" y="107529"/>
                  <a:pt x="500564" y="94419"/>
                </a:cubicBezTo>
                <a:cubicBezTo>
                  <a:pt x="514499" y="89259"/>
                  <a:pt x="524254" y="73220"/>
                  <a:pt x="536657" y="63179"/>
                </a:cubicBezTo>
                <a:cubicBezTo>
                  <a:pt x="547387" y="54532"/>
                  <a:pt x="556724" y="50905"/>
                  <a:pt x="567036" y="67223"/>
                </a:cubicBezTo>
                <a:cubicBezTo>
                  <a:pt x="573865" y="77962"/>
                  <a:pt x="588079" y="83959"/>
                  <a:pt x="602154" y="94559"/>
                </a:cubicBezTo>
                <a:cubicBezTo>
                  <a:pt x="530386" y="155785"/>
                  <a:pt x="459733" y="216034"/>
                  <a:pt x="387965" y="277400"/>
                </a:cubicBezTo>
                <a:cubicBezTo>
                  <a:pt x="406778" y="288418"/>
                  <a:pt x="423222" y="292741"/>
                  <a:pt x="441756" y="288278"/>
                </a:cubicBezTo>
                <a:cubicBezTo>
                  <a:pt x="459454" y="284094"/>
                  <a:pt x="477292" y="282560"/>
                  <a:pt x="491366" y="299296"/>
                </a:cubicBezTo>
                <a:cubicBezTo>
                  <a:pt x="500843" y="290928"/>
                  <a:pt x="508228" y="284234"/>
                  <a:pt x="514360" y="278794"/>
                </a:cubicBezTo>
                <a:cubicBezTo>
                  <a:pt x="554634" y="278097"/>
                  <a:pt x="577209" y="301109"/>
                  <a:pt x="600482" y="335976"/>
                </a:cubicBezTo>
                <a:cubicBezTo>
                  <a:pt x="533173" y="337649"/>
                  <a:pt x="471299" y="339184"/>
                  <a:pt x="409565" y="340718"/>
                </a:cubicBezTo>
                <a:cubicBezTo>
                  <a:pt x="408868" y="343368"/>
                  <a:pt x="408311" y="346018"/>
                  <a:pt x="407614" y="348667"/>
                </a:cubicBezTo>
                <a:cubicBezTo>
                  <a:pt x="474365" y="396086"/>
                  <a:pt x="552961" y="426350"/>
                  <a:pt x="615393" y="485484"/>
                </a:cubicBezTo>
                <a:cubicBezTo>
                  <a:pt x="586407" y="502360"/>
                  <a:pt x="558954" y="503197"/>
                  <a:pt x="531919" y="487298"/>
                </a:cubicBezTo>
                <a:cubicBezTo>
                  <a:pt x="503769" y="470701"/>
                  <a:pt x="476455" y="452431"/>
                  <a:pt x="449002" y="434718"/>
                </a:cubicBezTo>
                <a:cubicBezTo>
                  <a:pt x="421131" y="416727"/>
                  <a:pt x="393818" y="397899"/>
                  <a:pt x="365807" y="380187"/>
                </a:cubicBezTo>
                <a:cubicBezTo>
                  <a:pt x="354659" y="373074"/>
                  <a:pt x="342256" y="367914"/>
                  <a:pt x="327206" y="360104"/>
                </a:cubicBezTo>
                <a:cubicBezTo>
                  <a:pt x="325116" y="400270"/>
                  <a:pt x="322607" y="435416"/>
                  <a:pt x="321632" y="470561"/>
                </a:cubicBezTo>
                <a:cubicBezTo>
                  <a:pt x="320656" y="504870"/>
                  <a:pt x="320099" y="539179"/>
                  <a:pt x="320935" y="573349"/>
                </a:cubicBezTo>
                <a:cubicBezTo>
                  <a:pt x="321492" y="598174"/>
                  <a:pt x="325255" y="622999"/>
                  <a:pt x="326091" y="647824"/>
                </a:cubicBezTo>
                <a:cubicBezTo>
                  <a:pt x="326370" y="654518"/>
                  <a:pt x="322747" y="665815"/>
                  <a:pt x="318427" y="667210"/>
                </a:cubicBezTo>
                <a:cubicBezTo>
                  <a:pt x="308532" y="670418"/>
                  <a:pt x="294736" y="672649"/>
                  <a:pt x="286932" y="668047"/>
                </a:cubicBezTo>
                <a:cubicBezTo>
                  <a:pt x="276620" y="661910"/>
                  <a:pt x="268398" y="652845"/>
                  <a:pt x="267841" y="635272"/>
                </a:cubicBezTo>
                <a:cubicBezTo>
                  <a:pt x="265611" y="564562"/>
                  <a:pt x="261430" y="493992"/>
                  <a:pt x="268677" y="423282"/>
                </a:cubicBezTo>
                <a:cubicBezTo>
                  <a:pt x="269792" y="412125"/>
                  <a:pt x="268816" y="400828"/>
                  <a:pt x="268816" y="382139"/>
                </a:cubicBezTo>
                <a:cubicBezTo>
                  <a:pt x="243732" y="400131"/>
                  <a:pt x="223108" y="413380"/>
                  <a:pt x="204434" y="428861"/>
                </a:cubicBezTo>
                <a:cubicBezTo>
                  <a:pt x="176284" y="452152"/>
                  <a:pt x="150504" y="478511"/>
                  <a:pt x="121657" y="500965"/>
                </a:cubicBezTo>
                <a:cubicBezTo>
                  <a:pt x="91974" y="524117"/>
                  <a:pt x="75531" y="526627"/>
                  <a:pt x="55324" y="491621"/>
                </a:cubicBezTo>
                <a:cubicBezTo>
                  <a:pt x="47938" y="478929"/>
                  <a:pt x="51561" y="467633"/>
                  <a:pt x="58808" y="460241"/>
                </a:cubicBezTo>
                <a:cubicBezTo>
                  <a:pt x="79014" y="439042"/>
                  <a:pt x="101172" y="419796"/>
                  <a:pt x="123051" y="400270"/>
                </a:cubicBezTo>
                <a:cubicBezTo>
                  <a:pt x="142978" y="382558"/>
                  <a:pt x="163603" y="365543"/>
                  <a:pt x="190080" y="342949"/>
                </a:cubicBezTo>
                <a:cubicBezTo>
                  <a:pt x="123608" y="336394"/>
                  <a:pt x="62570" y="361917"/>
                  <a:pt x="0" y="335000"/>
                </a:cubicBezTo>
                <a:cubicBezTo>
                  <a:pt x="44176" y="301528"/>
                  <a:pt x="126813" y="293717"/>
                  <a:pt x="218230" y="289115"/>
                </a:cubicBezTo>
                <a:cubicBezTo>
                  <a:pt x="210148" y="279492"/>
                  <a:pt x="204992" y="271403"/>
                  <a:pt x="198024" y="265266"/>
                </a:cubicBezTo>
                <a:cubicBezTo>
                  <a:pt x="181440" y="250622"/>
                  <a:pt x="164579" y="236396"/>
                  <a:pt x="146880" y="223147"/>
                </a:cubicBezTo>
                <a:cubicBezTo>
                  <a:pt x="138937" y="217290"/>
                  <a:pt x="128625" y="214779"/>
                  <a:pt x="119985" y="209758"/>
                </a:cubicBezTo>
                <a:cubicBezTo>
                  <a:pt x="94483" y="195114"/>
                  <a:pt x="68981" y="180331"/>
                  <a:pt x="43897" y="164710"/>
                </a:cubicBezTo>
                <a:cubicBezTo>
                  <a:pt x="39716" y="162061"/>
                  <a:pt x="37765" y="155645"/>
                  <a:pt x="30937" y="144906"/>
                </a:cubicBezTo>
                <a:cubicBezTo>
                  <a:pt x="50447" y="145882"/>
                  <a:pt x="66054" y="142535"/>
                  <a:pt x="77900" y="147974"/>
                </a:cubicBezTo>
                <a:cubicBezTo>
                  <a:pt x="110648" y="162897"/>
                  <a:pt x="142421" y="180470"/>
                  <a:pt x="173497" y="198880"/>
                </a:cubicBezTo>
                <a:cubicBezTo>
                  <a:pt x="200114" y="214640"/>
                  <a:pt x="225059" y="233328"/>
                  <a:pt x="250839" y="250483"/>
                </a:cubicBezTo>
                <a:cubicBezTo>
                  <a:pt x="257389" y="254806"/>
                  <a:pt x="264357" y="258293"/>
                  <a:pt x="275366" y="264569"/>
                </a:cubicBezTo>
                <a:cubicBezTo>
                  <a:pt x="283448" y="175449"/>
                  <a:pt x="284424" y="89956"/>
                  <a:pt x="2841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446623">
            <a:off x="8412909" y="3634299"/>
            <a:ext cx="1336138" cy="1037352"/>
          </a:xfrm>
          <a:custGeom>
            <a:rect b="b" l="l" r="r" t="t"/>
            <a:pathLst>
              <a:path extrusionOk="0" h="2067558" w="2663071">
                <a:moveTo>
                  <a:pt x="2203608" y="362142"/>
                </a:moveTo>
                <a:cubicBezTo>
                  <a:pt x="2196165" y="460951"/>
                  <a:pt x="2187439" y="560273"/>
                  <a:pt x="2181793" y="659852"/>
                </a:cubicBezTo>
                <a:cubicBezTo>
                  <a:pt x="2178970" y="711695"/>
                  <a:pt x="2178713" y="764307"/>
                  <a:pt x="2182049" y="816150"/>
                </a:cubicBezTo>
                <a:cubicBezTo>
                  <a:pt x="2186926" y="892374"/>
                  <a:pt x="2177430" y="967315"/>
                  <a:pt x="2166137" y="1042256"/>
                </a:cubicBezTo>
                <a:cubicBezTo>
                  <a:pt x="2161004" y="1075876"/>
                  <a:pt x="2168191" y="1098461"/>
                  <a:pt x="2190519" y="1125666"/>
                </a:cubicBezTo>
                <a:cubicBezTo>
                  <a:pt x="2265203" y="1216262"/>
                  <a:pt x="2335524" y="1310451"/>
                  <a:pt x="2405845" y="1404384"/>
                </a:cubicBezTo>
                <a:cubicBezTo>
                  <a:pt x="2455635" y="1471112"/>
                  <a:pt x="2503371" y="1539637"/>
                  <a:pt x="2550850" y="1608161"/>
                </a:cubicBezTo>
                <a:cubicBezTo>
                  <a:pt x="2584728" y="1656924"/>
                  <a:pt x="2617579" y="1706457"/>
                  <a:pt x="2649916" y="1756503"/>
                </a:cubicBezTo>
                <a:cubicBezTo>
                  <a:pt x="2669934" y="1787301"/>
                  <a:pt x="2667368" y="1796283"/>
                  <a:pt x="2640420" y="1821435"/>
                </a:cubicBezTo>
                <a:cubicBezTo>
                  <a:pt x="2620915" y="1839657"/>
                  <a:pt x="2597304" y="1846586"/>
                  <a:pt x="2571382" y="1849152"/>
                </a:cubicBezTo>
                <a:cubicBezTo>
                  <a:pt x="2458971" y="1860958"/>
                  <a:pt x="2346560" y="1872507"/>
                  <a:pt x="2234149" y="1885853"/>
                </a:cubicBezTo>
                <a:cubicBezTo>
                  <a:pt x="2204634" y="1889189"/>
                  <a:pt x="2175633" y="1896376"/>
                  <a:pt x="2146889" y="1904075"/>
                </a:cubicBezTo>
                <a:cubicBezTo>
                  <a:pt x="2075798" y="1923067"/>
                  <a:pt x="2003423" y="1928200"/>
                  <a:pt x="1930536" y="1929740"/>
                </a:cubicBezTo>
                <a:cubicBezTo>
                  <a:pt x="1852002" y="1931279"/>
                  <a:pt x="1775265" y="1947448"/>
                  <a:pt x="1698014" y="1960537"/>
                </a:cubicBezTo>
                <a:cubicBezTo>
                  <a:pt x="1600232" y="1977219"/>
                  <a:pt x="1503989" y="2005194"/>
                  <a:pt x="1403127" y="2002371"/>
                </a:cubicBezTo>
                <a:cubicBezTo>
                  <a:pt x="1379772" y="2001601"/>
                  <a:pt x="1356161" y="2005450"/>
                  <a:pt x="1332806" y="2007247"/>
                </a:cubicBezTo>
                <a:cubicBezTo>
                  <a:pt x="1248626" y="2013406"/>
                  <a:pt x="1164446" y="2020849"/>
                  <a:pt x="1080009" y="2025212"/>
                </a:cubicBezTo>
                <a:cubicBezTo>
                  <a:pt x="953739" y="2031628"/>
                  <a:pt x="827212" y="2035735"/>
                  <a:pt x="700942" y="2040868"/>
                </a:cubicBezTo>
                <a:cubicBezTo>
                  <a:pt x="671171" y="2042151"/>
                  <a:pt x="641657" y="2041894"/>
                  <a:pt x="611886" y="2043947"/>
                </a:cubicBezTo>
                <a:cubicBezTo>
                  <a:pt x="511024" y="2050877"/>
                  <a:pt x="410418" y="2060373"/>
                  <a:pt x="309556" y="2064992"/>
                </a:cubicBezTo>
                <a:cubicBezTo>
                  <a:pt x="232562" y="2068585"/>
                  <a:pt x="155312" y="2068072"/>
                  <a:pt x="78318" y="2065506"/>
                </a:cubicBezTo>
                <a:cubicBezTo>
                  <a:pt x="13386" y="2063196"/>
                  <a:pt x="-17411" y="2011096"/>
                  <a:pt x="10050" y="1953094"/>
                </a:cubicBezTo>
                <a:cubicBezTo>
                  <a:pt x="21855" y="1928200"/>
                  <a:pt x="40334" y="1906128"/>
                  <a:pt x="55733" y="1882773"/>
                </a:cubicBezTo>
                <a:cubicBezTo>
                  <a:pt x="72671" y="1856852"/>
                  <a:pt x="89353" y="1830674"/>
                  <a:pt x="106549" y="1804753"/>
                </a:cubicBezTo>
                <a:cubicBezTo>
                  <a:pt x="126311" y="1774982"/>
                  <a:pt x="146329" y="1745467"/>
                  <a:pt x="166604" y="1715953"/>
                </a:cubicBezTo>
                <a:cubicBezTo>
                  <a:pt x="175843" y="1702607"/>
                  <a:pt x="186623" y="1690032"/>
                  <a:pt x="194579" y="1675916"/>
                </a:cubicBezTo>
                <a:cubicBezTo>
                  <a:pt x="217677" y="1634853"/>
                  <a:pt x="238722" y="1592506"/>
                  <a:pt x="263103" y="1551956"/>
                </a:cubicBezTo>
                <a:cubicBezTo>
                  <a:pt x="276705" y="1529114"/>
                  <a:pt x="295954" y="1509866"/>
                  <a:pt x="311353" y="1488051"/>
                </a:cubicBezTo>
                <a:cubicBezTo>
                  <a:pt x="326752" y="1466493"/>
                  <a:pt x="339327" y="1442881"/>
                  <a:pt x="355239" y="1421836"/>
                </a:cubicBezTo>
                <a:cubicBezTo>
                  <a:pt x="405799" y="1354081"/>
                  <a:pt x="456615" y="1286327"/>
                  <a:pt x="509484" y="1220368"/>
                </a:cubicBezTo>
                <a:cubicBezTo>
                  <a:pt x="522060" y="1204713"/>
                  <a:pt x="519750" y="1193164"/>
                  <a:pt x="517440" y="1176225"/>
                </a:cubicBezTo>
                <a:cubicBezTo>
                  <a:pt x="506404" y="1096665"/>
                  <a:pt x="493828" y="1017361"/>
                  <a:pt x="489209" y="937287"/>
                </a:cubicBezTo>
                <a:cubicBezTo>
                  <a:pt x="483306" y="839505"/>
                  <a:pt x="481509" y="741209"/>
                  <a:pt x="483306" y="643427"/>
                </a:cubicBezTo>
                <a:cubicBezTo>
                  <a:pt x="485359" y="515873"/>
                  <a:pt x="492545" y="388320"/>
                  <a:pt x="497678" y="260510"/>
                </a:cubicBezTo>
                <a:cubicBezTo>
                  <a:pt x="498191" y="250244"/>
                  <a:pt x="499731" y="239722"/>
                  <a:pt x="502041" y="229456"/>
                </a:cubicBezTo>
                <a:cubicBezTo>
                  <a:pt x="511280" y="185313"/>
                  <a:pt x="531555" y="154515"/>
                  <a:pt x="581858" y="147329"/>
                </a:cubicBezTo>
                <a:cubicBezTo>
                  <a:pt x="655259" y="136550"/>
                  <a:pt x="727377" y="119611"/>
                  <a:pt x="800521" y="107549"/>
                </a:cubicBezTo>
                <a:cubicBezTo>
                  <a:pt x="880595" y="94460"/>
                  <a:pt x="961182" y="83681"/>
                  <a:pt x="1041769" y="72131"/>
                </a:cubicBezTo>
                <a:cubicBezTo>
                  <a:pt x="1093098" y="64945"/>
                  <a:pt x="1144427" y="57503"/>
                  <a:pt x="1195757" y="51343"/>
                </a:cubicBezTo>
                <a:cubicBezTo>
                  <a:pt x="1266334" y="42874"/>
                  <a:pt x="1337169" y="35174"/>
                  <a:pt x="1408003" y="28245"/>
                </a:cubicBezTo>
                <a:cubicBezTo>
                  <a:pt x="1488847" y="20032"/>
                  <a:pt x="1569947" y="10280"/>
                  <a:pt x="1651304" y="6430"/>
                </a:cubicBezTo>
                <a:cubicBezTo>
                  <a:pt x="1754733" y="1554"/>
                  <a:pt x="1858675" y="527"/>
                  <a:pt x="1962103" y="14"/>
                </a:cubicBezTo>
                <a:cubicBezTo>
                  <a:pt x="2000344" y="-243"/>
                  <a:pt x="2039097" y="3094"/>
                  <a:pt x="2077081" y="8996"/>
                </a:cubicBezTo>
                <a:cubicBezTo>
                  <a:pt x="2134313" y="17979"/>
                  <a:pt x="2171783" y="54680"/>
                  <a:pt x="2185899" y="108575"/>
                </a:cubicBezTo>
                <a:cubicBezTo>
                  <a:pt x="2197192" y="152719"/>
                  <a:pt x="2200015" y="199428"/>
                  <a:pt x="2203094" y="245111"/>
                </a:cubicBezTo>
                <a:cubicBezTo>
                  <a:pt x="2205918" y="283608"/>
                  <a:pt x="2203608" y="322362"/>
                  <a:pt x="2203608" y="362142"/>
                </a:cubicBezTo>
                <a:close/>
                <a:moveTo>
                  <a:pt x="1446757" y="1235510"/>
                </a:moveTo>
                <a:cubicBezTo>
                  <a:pt x="1446244" y="1237564"/>
                  <a:pt x="1445730" y="1239874"/>
                  <a:pt x="1445217" y="1242183"/>
                </a:cubicBezTo>
                <a:cubicBezTo>
                  <a:pt x="1523494" y="1240130"/>
                  <a:pt x="1601772" y="1239617"/>
                  <a:pt x="1680049" y="1235254"/>
                </a:cubicBezTo>
                <a:cubicBezTo>
                  <a:pt x="1764486" y="1230634"/>
                  <a:pt x="1848666" y="1222678"/>
                  <a:pt x="1932846" y="1216262"/>
                </a:cubicBezTo>
                <a:cubicBezTo>
                  <a:pt x="1952094" y="1214722"/>
                  <a:pt x="1971343" y="1212156"/>
                  <a:pt x="1990591" y="1211386"/>
                </a:cubicBezTo>
                <a:cubicBezTo>
                  <a:pt x="2020105" y="1210103"/>
                  <a:pt x="2047053" y="1219598"/>
                  <a:pt x="2067842" y="1239874"/>
                </a:cubicBezTo>
                <a:cubicBezTo>
                  <a:pt x="2092223" y="1263742"/>
                  <a:pt x="2115065" y="1289663"/>
                  <a:pt x="2136110" y="1316354"/>
                </a:cubicBezTo>
                <a:cubicBezTo>
                  <a:pt x="2190519" y="1385136"/>
                  <a:pt x="2244671" y="1454430"/>
                  <a:pt x="2297284" y="1524751"/>
                </a:cubicBezTo>
                <a:cubicBezTo>
                  <a:pt x="2309346" y="1540920"/>
                  <a:pt x="2319099" y="1560682"/>
                  <a:pt x="2323462" y="1580187"/>
                </a:cubicBezTo>
                <a:cubicBezTo>
                  <a:pt x="2329621" y="1608161"/>
                  <a:pt x="2319869" y="1621250"/>
                  <a:pt x="2291381" y="1628180"/>
                </a:cubicBezTo>
                <a:cubicBezTo>
                  <a:pt x="2261097" y="1635623"/>
                  <a:pt x="2230556" y="1643065"/>
                  <a:pt x="2199501" y="1646402"/>
                </a:cubicBezTo>
                <a:cubicBezTo>
                  <a:pt x="2128667" y="1654101"/>
                  <a:pt x="2057576" y="1659491"/>
                  <a:pt x="1986741" y="1665650"/>
                </a:cubicBezTo>
                <a:cubicBezTo>
                  <a:pt x="1948244" y="1668987"/>
                  <a:pt x="1909747" y="1672836"/>
                  <a:pt x="1871250" y="1675659"/>
                </a:cubicBezTo>
                <a:cubicBezTo>
                  <a:pt x="1739591" y="1685412"/>
                  <a:pt x="1607674" y="1695165"/>
                  <a:pt x="1475758" y="1704404"/>
                </a:cubicBezTo>
                <a:cubicBezTo>
                  <a:pt x="1446244" y="1706457"/>
                  <a:pt x="1415959" y="1704404"/>
                  <a:pt x="1386702" y="1708253"/>
                </a:cubicBezTo>
                <a:cubicBezTo>
                  <a:pt x="1292256" y="1720573"/>
                  <a:pt x="1198067" y="1734688"/>
                  <a:pt x="1103877" y="1748034"/>
                </a:cubicBezTo>
                <a:cubicBezTo>
                  <a:pt x="1058194" y="1754450"/>
                  <a:pt x="1013024" y="1763689"/>
                  <a:pt x="967085" y="1766256"/>
                </a:cubicBezTo>
                <a:cubicBezTo>
                  <a:pt x="832089" y="1773698"/>
                  <a:pt x="697092" y="1778831"/>
                  <a:pt x="562096" y="1784478"/>
                </a:cubicBezTo>
                <a:cubicBezTo>
                  <a:pt x="514617" y="1786531"/>
                  <a:pt x="466881" y="1787814"/>
                  <a:pt x="419401" y="1788071"/>
                </a:cubicBezTo>
                <a:cubicBezTo>
                  <a:pt x="381161" y="1788327"/>
                  <a:pt x="362939" y="1762919"/>
                  <a:pt x="373974" y="1725962"/>
                </a:cubicBezTo>
                <a:cubicBezTo>
                  <a:pt x="376798" y="1715953"/>
                  <a:pt x="380904" y="1706200"/>
                  <a:pt x="386037" y="1697218"/>
                </a:cubicBezTo>
                <a:cubicBezTo>
                  <a:pt x="422224" y="1632286"/>
                  <a:pt x="458924" y="1567868"/>
                  <a:pt x="495368" y="1503193"/>
                </a:cubicBezTo>
                <a:cubicBezTo>
                  <a:pt x="533095" y="1435951"/>
                  <a:pt x="585965" y="1378206"/>
                  <a:pt x="617275" y="1306858"/>
                </a:cubicBezTo>
                <a:cubicBezTo>
                  <a:pt x="619842" y="1301212"/>
                  <a:pt x="627798" y="1296336"/>
                  <a:pt x="634471" y="1294283"/>
                </a:cubicBezTo>
                <a:cubicBezTo>
                  <a:pt x="655772" y="1287866"/>
                  <a:pt x="677331" y="1279910"/>
                  <a:pt x="699146" y="1278627"/>
                </a:cubicBezTo>
                <a:cubicBezTo>
                  <a:pt x="774600" y="1273494"/>
                  <a:pt x="850054" y="1271441"/>
                  <a:pt x="925508" y="1267335"/>
                </a:cubicBezTo>
                <a:cubicBezTo>
                  <a:pt x="972218" y="1264768"/>
                  <a:pt x="1018671" y="1260662"/>
                  <a:pt x="1065124" y="1257325"/>
                </a:cubicBezTo>
                <a:cubicBezTo>
                  <a:pt x="1065124" y="1253989"/>
                  <a:pt x="1065380" y="1250653"/>
                  <a:pt x="1065380" y="1247573"/>
                </a:cubicBezTo>
                <a:cubicBezTo>
                  <a:pt x="1054601" y="1246546"/>
                  <a:pt x="1043822" y="1244493"/>
                  <a:pt x="1033043" y="1244493"/>
                </a:cubicBezTo>
                <a:cubicBezTo>
                  <a:pt x="951429" y="1242953"/>
                  <a:pt x="871355" y="1261432"/>
                  <a:pt x="788715" y="1255529"/>
                </a:cubicBezTo>
                <a:cubicBezTo>
                  <a:pt x="715314" y="1250396"/>
                  <a:pt x="640887" y="1255272"/>
                  <a:pt x="568513" y="1242440"/>
                </a:cubicBezTo>
                <a:cubicBezTo>
                  <a:pt x="564920" y="1245263"/>
                  <a:pt x="561840" y="1246546"/>
                  <a:pt x="560300" y="1248856"/>
                </a:cubicBezTo>
                <a:cubicBezTo>
                  <a:pt x="505121" y="1343815"/>
                  <a:pt x="447375" y="1436978"/>
                  <a:pt x="369868" y="1516282"/>
                </a:cubicBezTo>
                <a:cubicBezTo>
                  <a:pt x="364992" y="1521415"/>
                  <a:pt x="362682" y="1529114"/>
                  <a:pt x="358832" y="1535530"/>
                </a:cubicBezTo>
                <a:cubicBezTo>
                  <a:pt x="344460" y="1559655"/>
                  <a:pt x="330345" y="1584293"/>
                  <a:pt x="315459" y="1607905"/>
                </a:cubicBezTo>
                <a:cubicBezTo>
                  <a:pt x="286201" y="1654101"/>
                  <a:pt x="252324" y="1697988"/>
                  <a:pt x="227173" y="1746237"/>
                </a:cubicBezTo>
                <a:cubicBezTo>
                  <a:pt x="185083" y="1826824"/>
                  <a:pt x="136833" y="1903048"/>
                  <a:pt x="78318" y="1972599"/>
                </a:cubicBezTo>
                <a:cubicBezTo>
                  <a:pt x="71645" y="1980299"/>
                  <a:pt x="69078" y="1991591"/>
                  <a:pt x="63176" y="2004680"/>
                </a:cubicBezTo>
                <a:cubicBezTo>
                  <a:pt x="75751" y="2005963"/>
                  <a:pt x="81397" y="2007247"/>
                  <a:pt x="87044" y="2007247"/>
                </a:cubicBezTo>
                <a:cubicBezTo>
                  <a:pt x="150692" y="2004937"/>
                  <a:pt x="214340" y="2003140"/>
                  <a:pt x="277989" y="1999804"/>
                </a:cubicBezTo>
                <a:cubicBezTo>
                  <a:pt x="346257" y="1995954"/>
                  <a:pt x="414268" y="1991078"/>
                  <a:pt x="482279" y="1985689"/>
                </a:cubicBezTo>
                <a:cubicBezTo>
                  <a:pt x="553114" y="1980299"/>
                  <a:pt x="623948" y="1973113"/>
                  <a:pt x="695039" y="1968493"/>
                </a:cubicBezTo>
                <a:cubicBezTo>
                  <a:pt x="779476" y="1963104"/>
                  <a:pt x="864169" y="1959254"/>
                  <a:pt x="948863" y="1955661"/>
                </a:cubicBezTo>
                <a:cubicBezTo>
                  <a:pt x="1021750" y="1952581"/>
                  <a:pt x="1094381" y="1950784"/>
                  <a:pt x="1167269" y="1947961"/>
                </a:cubicBezTo>
                <a:cubicBezTo>
                  <a:pt x="1216032" y="1946165"/>
                  <a:pt x="1264795" y="1945138"/>
                  <a:pt x="1313301" y="1940775"/>
                </a:cubicBezTo>
                <a:cubicBezTo>
                  <a:pt x="1366170" y="1936156"/>
                  <a:pt x="1418526" y="1927686"/>
                  <a:pt x="1471138" y="1922040"/>
                </a:cubicBezTo>
                <a:cubicBezTo>
                  <a:pt x="1518361" y="1916907"/>
                  <a:pt x="1565841" y="1914597"/>
                  <a:pt x="1612807" y="1907668"/>
                </a:cubicBezTo>
                <a:cubicBezTo>
                  <a:pt x="1694421" y="1895349"/>
                  <a:pt x="1775521" y="1878410"/>
                  <a:pt x="1857135" y="1867374"/>
                </a:cubicBezTo>
                <a:cubicBezTo>
                  <a:pt x="1918987" y="1858905"/>
                  <a:pt x="1981608" y="1857879"/>
                  <a:pt x="2043717" y="1850949"/>
                </a:cubicBezTo>
                <a:cubicBezTo>
                  <a:pt x="2102489" y="1844533"/>
                  <a:pt x="2161004" y="1834524"/>
                  <a:pt x="2219520" y="1826568"/>
                </a:cubicBezTo>
                <a:cubicBezTo>
                  <a:pt x="2300363" y="1815788"/>
                  <a:pt x="2381207" y="1805266"/>
                  <a:pt x="2462051" y="1794743"/>
                </a:cubicBezTo>
                <a:cubicBezTo>
                  <a:pt x="2503114" y="1789354"/>
                  <a:pt x="2544178" y="1783708"/>
                  <a:pt x="2591401" y="1777291"/>
                </a:cubicBezTo>
                <a:cubicBezTo>
                  <a:pt x="2551877" y="1694138"/>
                  <a:pt x="2495928" y="1626127"/>
                  <a:pt x="2451015" y="1551699"/>
                </a:cubicBezTo>
                <a:cubicBezTo>
                  <a:pt x="2405075" y="1475475"/>
                  <a:pt x="2354773" y="1401304"/>
                  <a:pt x="2301647" y="1329956"/>
                </a:cubicBezTo>
                <a:cubicBezTo>
                  <a:pt x="2249291" y="1259892"/>
                  <a:pt x="2191032" y="1194447"/>
                  <a:pt x="2139959" y="1132852"/>
                </a:cubicBezTo>
                <a:cubicBezTo>
                  <a:pt x="2107109" y="1144401"/>
                  <a:pt x="2082984" y="1157747"/>
                  <a:pt x="2057576" y="1161083"/>
                </a:cubicBezTo>
                <a:cubicBezTo>
                  <a:pt x="1945678" y="1175712"/>
                  <a:pt x="1835833" y="1202660"/>
                  <a:pt x="1722395" y="1208049"/>
                </a:cubicBezTo>
                <a:cubicBezTo>
                  <a:pt x="1630003" y="1212412"/>
                  <a:pt x="1538380" y="1226015"/>
                  <a:pt x="1446757" y="1235510"/>
                </a:cubicBezTo>
                <a:close/>
                <a:moveTo>
                  <a:pt x="2091966" y="1099488"/>
                </a:moveTo>
                <a:cubicBezTo>
                  <a:pt x="2094789" y="1071000"/>
                  <a:pt x="2095046" y="1052008"/>
                  <a:pt x="2098896" y="1033530"/>
                </a:cubicBezTo>
                <a:cubicBezTo>
                  <a:pt x="2117888" y="941650"/>
                  <a:pt x="2127384" y="849001"/>
                  <a:pt x="2126614" y="754811"/>
                </a:cubicBezTo>
                <a:cubicBezTo>
                  <a:pt x="2126100" y="698349"/>
                  <a:pt x="2129180" y="641630"/>
                  <a:pt x="2134826" y="585681"/>
                </a:cubicBezTo>
                <a:cubicBezTo>
                  <a:pt x="2149969" y="438623"/>
                  <a:pt x="2154332" y="291564"/>
                  <a:pt x="2129950" y="145019"/>
                </a:cubicBezTo>
                <a:cubicBezTo>
                  <a:pt x="2122764" y="101646"/>
                  <a:pt x="2087860" y="63919"/>
                  <a:pt x="2043973" y="63406"/>
                </a:cubicBezTo>
                <a:cubicBezTo>
                  <a:pt x="1932589" y="61609"/>
                  <a:pt x="1821718" y="54680"/>
                  <a:pt x="1710076" y="67255"/>
                </a:cubicBezTo>
                <a:cubicBezTo>
                  <a:pt x="1603825" y="79318"/>
                  <a:pt x="1496546" y="69565"/>
                  <a:pt x="1390038" y="80088"/>
                </a:cubicBezTo>
                <a:cubicBezTo>
                  <a:pt x="1206793" y="97796"/>
                  <a:pt x="1023803" y="129620"/>
                  <a:pt x="841071" y="150409"/>
                </a:cubicBezTo>
                <a:cubicBezTo>
                  <a:pt x="765874" y="158878"/>
                  <a:pt x="690676" y="170684"/>
                  <a:pt x="615992" y="182490"/>
                </a:cubicBezTo>
                <a:cubicBezTo>
                  <a:pt x="571336" y="189419"/>
                  <a:pt x="537202" y="207898"/>
                  <a:pt x="531299" y="253067"/>
                </a:cubicBezTo>
                <a:cubicBezTo>
                  <a:pt x="524626" y="303113"/>
                  <a:pt x="519236" y="353929"/>
                  <a:pt x="520263" y="404232"/>
                </a:cubicBezTo>
                <a:cubicBezTo>
                  <a:pt x="523599" y="553087"/>
                  <a:pt x="530272" y="701686"/>
                  <a:pt x="536432" y="850284"/>
                </a:cubicBezTo>
                <a:cubicBezTo>
                  <a:pt x="540538" y="948323"/>
                  <a:pt x="545414" y="1046362"/>
                  <a:pt x="551317" y="1144144"/>
                </a:cubicBezTo>
                <a:cubicBezTo>
                  <a:pt x="553884" y="1188288"/>
                  <a:pt x="585451" y="1197270"/>
                  <a:pt x="628055" y="1197783"/>
                </a:cubicBezTo>
                <a:cubicBezTo>
                  <a:pt x="684517" y="1198553"/>
                  <a:pt x="741236" y="1198810"/>
                  <a:pt x="797698" y="1195730"/>
                </a:cubicBezTo>
                <a:cubicBezTo>
                  <a:pt x="868789" y="1191881"/>
                  <a:pt x="939880" y="1179562"/>
                  <a:pt x="1010971" y="1179818"/>
                </a:cubicBezTo>
                <a:cubicBezTo>
                  <a:pt x="1215005" y="1180075"/>
                  <a:pt x="1418783" y="1174429"/>
                  <a:pt x="1622047" y="1154410"/>
                </a:cubicBezTo>
                <a:cubicBezTo>
                  <a:pt x="1712130" y="1145428"/>
                  <a:pt x="1802469" y="1137728"/>
                  <a:pt x="1892809" y="1128746"/>
                </a:cubicBezTo>
                <a:cubicBezTo>
                  <a:pt x="1925403" y="1125409"/>
                  <a:pt x="1957740" y="1120020"/>
                  <a:pt x="1990078" y="1115400"/>
                </a:cubicBezTo>
                <a:cubicBezTo>
                  <a:pt x="2024468" y="1110267"/>
                  <a:pt x="2059372" y="1104621"/>
                  <a:pt x="2091966" y="1099488"/>
                </a:cubicBezTo>
                <a:close/>
                <a:moveTo>
                  <a:pt x="1262228" y="1664110"/>
                </a:moveTo>
                <a:cubicBezTo>
                  <a:pt x="1351541" y="1645632"/>
                  <a:pt x="1440854" y="1650765"/>
                  <a:pt x="1529397" y="1630233"/>
                </a:cubicBezTo>
                <a:cubicBezTo>
                  <a:pt x="1522468" y="1596612"/>
                  <a:pt x="1517078" y="1569664"/>
                  <a:pt x="1510662" y="1538097"/>
                </a:cubicBezTo>
                <a:cubicBezTo>
                  <a:pt x="1425455" y="1549903"/>
                  <a:pt x="1341789" y="1548876"/>
                  <a:pt x="1262485" y="1572488"/>
                </a:cubicBezTo>
                <a:cubicBezTo>
                  <a:pt x="1262228" y="1604312"/>
                  <a:pt x="1262228" y="1632030"/>
                  <a:pt x="1262228" y="1664110"/>
                </a:cubicBezTo>
                <a:close/>
                <a:moveTo>
                  <a:pt x="784352" y="1613294"/>
                </a:moveTo>
                <a:cubicBezTo>
                  <a:pt x="774600" y="1648455"/>
                  <a:pt x="765104" y="1682332"/>
                  <a:pt x="753811" y="1722626"/>
                </a:cubicBezTo>
                <a:cubicBezTo>
                  <a:pt x="828496" y="1715183"/>
                  <a:pt x="898560" y="1721599"/>
                  <a:pt x="965031" y="1704147"/>
                </a:cubicBezTo>
                <a:cubicBezTo>
                  <a:pt x="965031" y="1666420"/>
                  <a:pt x="965031" y="1634596"/>
                  <a:pt x="965031" y="1601232"/>
                </a:cubicBezTo>
                <a:cubicBezTo>
                  <a:pt x="904976" y="1605338"/>
                  <a:pt x="847231" y="1609188"/>
                  <a:pt x="784352" y="1613294"/>
                </a:cubicBezTo>
                <a:close/>
                <a:moveTo>
                  <a:pt x="1220395" y="1673863"/>
                </a:moveTo>
                <a:cubicBezTo>
                  <a:pt x="1217315" y="1634596"/>
                  <a:pt x="1215005" y="1604312"/>
                  <a:pt x="1212182" y="1571204"/>
                </a:cubicBezTo>
                <a:cubicBezTo>
                  <a:pt x="1174198" y="1575567"/>
                  <a:pt x="1140064" y="1578647"/>
                  <a:pt x="1106444" y="1583523"/>
                </a:cubicBezTo>
                <a:cubicBezTo>
                  <a:pt x="1079239" y="1587630"/>
                  <a:pt x="1052291" y="1594302"/>
                  <a:pt x="1025087" y="1599949"/>
                </a:cubicBezTo>
                <a:cubicBezTo>
                  <a:pt x="1022264" y="1629206"/>
                  <a:pt x="1019441" y="1658721"/>
                  <a:pt x="1016874" y="1687978"/>
                </a:cubicBezTo>
                <a:cubicBezTo>
                  <a:pt x="1016617" y="1690288"/>
                  <a:pt x="1019441" y="1692855"/>
                  <a:pt x="1023290" y="1699784"/>
                </a:cubicBezTo>
                <a:cubicBezTo>
                  <a:pt x="1086939" y="1691315"/>
                  <a:pt x="1152127" y="1682846"/>
                  <a:pt x="1220395" y="1673863"/>
                </a:cubicBezTo>
                <a:close/>
                <a:moveTo>
                  <a:pt x="2022159" y="1586860"/>
                </a:moveTo>
                <a:cubicBezTo>
                  <a:pt x="2007016" y="1558115"/>
                  <a:pt x="1996751" y="1535530"/>
                  <a:pt x="1983662" y="1514485"/>
                </a:cubicBezTo>
                <a:cubicBezTo>
                  <a:pt x="1979042" y="1507043"/>
                  <a:pt x="1967493" y="1499086"/>
                  <a:pt x="1959280" y="1499343"/>
                </a:cubicBezTo>
                <a:cubicBezTo>
                  <a:pt x="1897685" y="1502423"/>
                  <a:pt x="1836347" y="1507556"/>
                  <a:pt x="1769618" y="1512689"/>
                </a:cubicBezTo>
                <a:cubicBezTo>
                  <a:pt x="1780654" y="1548106"/>
                  <a:pt x="1789380" y="1577107"/>
                  <a:pt x="1799133" y="1608418"/>
                </a:cubicBezTo>
                <a:cubicBezTo>
                  <a:pt x="1874844" y="1601232"/>
                  <a:pt x="1944908" y="1594559"/>
                  <a:pt x="2022159" y="1586860"/>
                </a:cubicBezTo>
                <a:close/>
                <a:moveTo>
                  <a:pt x="1719829" y="1517565"/>
                </a:moveTo>
                <a:cubicBezTo>
                  <a:pt x="1660800" y="1520132"/>
                  <a:pt x="1607161" y="1525264"/>
                  <a:pt x="1552495" y="1537070"/>
                </a:cubicBezTo>
                <a:cubicBezTo>
                  <a:pt x="1557628" y="1571718"/>
                  <a:pt x="1561991" y="1602002"/>
                  <a:pt x="1566354" y="1633313"/>
                </a:cubicBezTo>
                <a:cubicBezTo>
                  <a:pt x="1628976" y="1625100"/>
                  <a:pt x="1690058" y="1631003"/>
                  <a:pt x="1751910" y="1610728"/>
                </a:cubicBezTo>
                <a:cubicBezTo>
                  <a:pt x="1741131" y="1579417"/>
                  <a:pt x="1731121" y="1550416"/>
                  <a:pt x="1719829" y="1517565"/>
                </a:cubicBezTo>
                <a:close/>
                <a:moveTo>
                  <a:pt x="2178970" y="1468032"/>
                </a:moveTo>
                <a:cubicBezTo>
                  <a:pt x="2126870" y="1476758"/>
                  <a:pt x="2077338" y="1485228"/>
                  <a:pt x="2023955" y="1494210"/>
                </a:cubicBezTo>
                <a:cubicBezTo>
                  <a:pt x="2030885" y="1507556"/>
                  <a:pt x="2036531" y="1514999"/>
                  <a:pt x="2038327" y="1523211"/>
                </a:cubicBezTo>
                <a:cubicBezTo>
                  <a:pt x="2050390" y="1578134"/>
                  <a:pt x="2079904" y="1603285"/>
                  <a:pt x="2137650" y="1583780"/>
                </a:cubicBezTo>
                <a:cubicBezTo>
                  <a:pt x="2143039" y="1581983"/>
                  <a:pt x="2149455" y="1584037"/>
                  <a:pt x="2155358" y="1583010"/>
                </a:cubicBezTo>
                <a:cubicBezTo>
                  <a:pt x="2185386" y="1578134"/>
                  <a:pt x="2215413" y="1572744"/>
                  <a:pt x="2250061" y="1566841"/>
                </a:cubicBezTo>
                <a:cubicBezTo>
                  <a:pt x="2223626" y="1529884"/>
                  <a:pt x="2201298" y="1498830"/>
                  <a:pt x="2178970" y="1468032"/>
                </a:cubicBezTo>
                <a:close/>
                <a:moveTo>
                  <a:pt x="1267104" y="1423376"/>
                </a:moveTo>
                <a:cubicBezTo>
                  <a:pt x="1267104" y="1446217"/>
                  <a:pt x="1267104" y="1463669"/>
                  <a:pt x="1267104" y="1486511"/>
                </a:cubicBezTo>
                <a:cubicBezTo>
                  <a:pt x="1345125" y="1493440"/>
                  <a:pt x="1418013" y="1470085"/>
                  <a:pt x="1496546" y="1465466"/>
                </a:cubicBezTo>
                <a:cubicBezTo>
                  <a:pt x="1493723" y="1440315"/>
                  <a:pt x="1491670" y="1421836"/>
                  <a:pt x="1488847" y="1397711"/>
                </a:cubicBezTo>
                <a:cubicBezTo>
                  <a:pt x="1414163" y="1406181"/>
                  <a:pt x="1342815" y="1414393"/>
                  <a:pt x="1267104" y="1423376"/>
                </a:cubicBezTo>
                <a:close/>
                <a:moveTo>
                  <a:pt x="551061" y="1720573"/>
                </a:moveTo>
                <a:cubicBezTo>
                  <a:pt x="598284" y="1721599"/>
                  <a:pt x="643197" y="1723139"/>
                  <a:pt x="688367" y="1722882"/>
                </a:cubicBezTo>
                <a:cubicBezTo>
                  <a:pt x="695039" y="1722882"/>
                  <a:pt x="705562" y="1715183"/>
                  <a:pt x="707872" y="1708767"/>
                </a:cubicBezTo>
                <a:cubicBezTo>
                  <a:pt x="717368" y="1681306"/>
                  <a:pt x="724297" y="1653074"/>
                  <a:pt x="733280" y="1621507"/>
                </a:cubicBezTo>
                <a:cubicBezTo>
                  <a:pt x="684517" y="1623047"/>
                  <a:pt x="640887" y="1624330"/>
                  <a:pt x="597000" y="1626640"/>
                </a:cubicBezTo>
                <a:cubicBezTo>
                  <a:pt x="590841" y="1626897"/>
                  <a:pt x="582115" y="1632543"/>
                  <a:pt x="579805" y="1637676"/>
                </a:cubicBezTo>
                <a:cubicBezTo>
                  <a:pt x="569026" y="1662570"/>
                  <a:pt x="551317" y="1685669"/>
                  <a:pt x="551061" y="1720573"/>
                </a:cubicBezTo>
                <a:close/>
                <a:moveTo>
                  <a:pt x="806167" y="1539123"/>
                </a:moveTo>
                <a:cubicBezTo>
                  <a:pt x="867249" y="1532707"/>
                  <a:pt x="918578" y="1528088"/>
                  <a:pt x="969394" y="1521672"/>
                </a:cubicBezTo>
                <a:cubicBezTo>
                  <a:pt x="976067" y="1520901"/>
                  <a:pt x="985050" y="1511662"/>
                  <a:pt x="986846" y="1504733"/>
                </a:cubicBezTo>
                <a:cubicBezTo>
                  <a:pt x="992493" y="1482661"/>
                  <a:pt x="995316" y="1460076"/>
                  <a:pt x="999679" y="1434925"/>
                </a:cubicBezTo>
                <a:cubicBezTo>
                  <a:pt x="941163" y="1442111"/>
                  <a:pt x="887268" y="1431332"/>
                  <a:pt x="836452" y="1453917"/>
                </a:cubicBezTo>
                <a:cubicBezTo>
                  <a:pt x="827212" y="1479838"/>
                  <a:pt x="818230" y="1504476"/>
                  <a:pt x="806167" y="1539123"/>
                </a:cubicBezTo>
                <a:close/>
                <a:moveTo>
                  <a:pt x="1271724" y="1371020"/>
                </a:moveTo>
                <a:cubicBezTo>
                  <a:pt x="1345382" y="1370507"/>
                  <a:pt x="1414163" y="1371277"/>
                  <a:pt x="1480634" y="1351771"/>
                </a:cubicBezTo>
                <a:cubicBezTo>
                  <a:pt x="1482944" y="1300955"/>
                  <a:pt x="1478838" y="1296592"/>
                  <a:pt x="1433411" y="1296849"/>
                </a:cubicBezTo>
                <a:cubicBezTo>
                  <a:pt x="1408260" y="1296849"/>
                  <a:pt x="1382852" y="1296592"/>
                  <a:pt x="1357701" y="1296592"/>
                </a:cubicBezTo>
                <a:cubicBezTo>
                  <a:pt x="1331266" y="1296592"/>
                  <a:pt x="1305088" y="1296592"/>
                  <a:pt x="1276344" y="1296592"/>
                </a:cubicBezTo>
                <a:cubicBezTo>
                  <a:pt x="1274547" y="1323284"/>
                  <a:pt x="1273264" y="1343815"/>
                  <a:pt x="1271724" y="1371020"/>
                </a:cubicBezTo>
                <a:close/>
                <a:moveTo>
                  <a:pt x="1223731" y="1431588"/>
                </a:moveTo>
                <a:cubicBezTo>
                  <a:pt x="1160853" y="1431588"/>
                  <a:pt x="1105160" y="1431588"/>
                  <a:pt x="1046902" y="1431588"/>
                </a:cubicBezTo>
                <a:cubicBezTo>
                  <a:pt x="1042539" y="1461360"/>
                  <a:pt x="1038946" y="1486767"/>
                  <a:pt x="1034583" y="1517052"/>
                </a:cubicBezTo>
                <a:cubicBezTo>
                  <a:pt x="1097204" y="1509866"/>
                  <a:pt x="1153923" y="1503450"/>
                  <a:pt x="1214492" y="1496520"/>
                </a:cubicBezTo>
                <a:cubicBezTo>
                  <a:pt x="1217572" y="1475218"/>
                  <a:pt x="1220651" y="1453917"/>
                  <a:pt x="1223731" y="1431588"/>
                </a:cubicBezTo>
                <a:close/>
                <a:moveTo>
                  <a:pt x="1927969" y="1421579"/>
                </a:moveTo>
                <a:cubicBezTo>
                  <a:pt x="1912827" y="1359984"/>
                  <a:pt x="1910517" y="1358188"/>
                  <a:pt x="1856878" y="1361524"/>
                </a:cubicBezTo>
                <a:cubicBezTo>
                  <a:pt x="1827364" y="1363321"/>
                  <a:pt x="1797593" y="1364860"/>
                  <a:pt x="1768078" y="1367170"/>
                </a:cubicBezTo>
                <a:cubicBezTo>
                  <a:pt x="1753963" y="1368453"/>
                  <a:pt x="1739847" y="1371533"/>
                  <a:pt x="1721369" y="1374613"/>
                </a:cubicBezTo>
                <a:cubicBezTo>
                  <a:pt x="1727528" y="1396941"/>
                  <a:pt x="1732661" y="1414393"/>
                  <a:pt x="1737794" y="1433128"/>
                </a:cubicBezTo>
                <a:cubicBezTo>
                  <a:pt x="1804266" y="1429279"/>
                  <a:pt x="1865604" y="1425429"/>
                  <a:pt x="1927969" y="1421579"/>
                </a:cubicBezTo>
                <a:close/>
                <a:moveTo>
                  <a:pt x="1240926" y="1301469"/>
                </a:moveTo>
                <a:cubicBezTo>
                  <a:pt x="1178305" y="1300699"/>
                  <a:pt x="1121329" y="1300955"/>
                  <a:pt x="1064610" y="1322257"/>
                </a:cubicBezTo>
                <a:cubicBezTo>
                  <a:pt x="1063070" y="1339196"/>
                  <a:pt x="1061787" y="1354851"/>
                  <a:pt x="1059991" y="1372560"/>
                </a:cubicBezTo>
                <a:cubicBezTo>
                  <a:pt x="1118763" y="1372560"/>
                  <a:pt x="1172915" y="1372560"/>
                  <a:pt x="1228607" y="1372560"/>
                </a:cubicBezTo>
                <a:cubicBezTo>
                  <a:pt x="1232970" y="1348948"/>
                  <a:pt x="1236307" y="1328673"/>
                  <a:pt x="1240926" y="1301469"/>
                </a:cubicBezTo>
                <a:close/>
                <a:moveTo>
                  <a:pt x="789742" y="1453147"/>
                </a:moveTo>
                <a:cubicBezTo>
                  <a:pt x="747908" y="1458023"/>
                  <a:pt x="713261" y="1461873"/>
                  <a:pt x="678614" y="1466493"/>
                </a:cubicBezTo>
                <a:cubicBezTo>
                  <a:pt x="674764" y="1467006"/>
                  <a:pt x="669888" y="1470085"/>
                  <a:pt x="668091" y="1473422"/>
                </a:cubicBezTo>
                <a:cubicBezTo>
                  <a:pt x="655259" y="1496777"/>
                  <a:pt x="636011" y="1517822"/>
                  <a:pt x="635754" y="1550416"/>
                </a:cubicBezTo>
                <a:cubicBezTo>
                  <a:pt x="679641" y="1547079"/>
                  <a:pt x="720191" y="1544000"/>
                  <a:pt x="760997" y="1540920"/>
                </a:cubicBezTo>
                <a:cubicBezTo>
                  <a:pt x="770493" y="1511662"/>
                  <a:pt x="778963" y="1485741"/>
                  <a:pt x="789742" y="1453147"/>
                </a:cubicBezTo>
                <a:close/>
                <a:moveTo>
                  <a:pt x="2081187" y="1341762"/>
                </a:moveTo>
                <a:cubicBezTo>
                  <a:pt x="2035248" y="1347152"/>
                  <a:pt x="1993414" y="1351771"/>
                  <a:pt x="1949271" y="1356904"/>
                </a:cubicBezTo>
                <a:cubicBezTo>
                  <a:pt x="1959537" y="1385136"/>
                  <a:pt x="1961333" y="1415676"/>
                  <a:pt x="1993671" y="1416190"/>
                </a:cubicBezTo>
                <a:cubicBezTo>
                  <a:pt x="2037301" y="1416960"/>
                  <a:pt x="2080674" y="1412597"/>
                  <a:pt x="2133030" y="1409774"/>
                </a:cubicBezTo>
                <a:cubicBezTo>
                  <a:pt x="2112498" y="1382569"/>
                  <a:pt x="2096843" y="1362037"/>
                  <a:pt x="2081187" y="1341762"/>
                </a:cubicBezTo>
                <a:close/>
                <a:moveTo>
                  <a:pt x="1536840" y="1458536"/>
                </a:moveTo>
                <a:cubicBezTo>
                  <a:pt x="1590479" y="1450580"/>
                  <a:pt x="1637702" y="1443394"/>
                  <a:pt x="1689545" y="1435438"/>
                </a:cubicBezTo>
                <a:cubicBezTo>
                  <a:pt x="1684668" y="1415163"/>
                  <a:pt x="1680305" y="1397455"/>
                  <a:pt x="1675429" y="1378206"/>
                </a:cubicBezTo>
                <a:cubicBezTo>
                  <a:pt x="1625126" y="1382569"/>
                  <a:pt x="1578930" y="1386419"/>
                  <a:pt x="1529141" y="1390782"/>
                </a:cubicBezTo>
                <a:cubicBezTo>
                  <a:pt x="1531707" y="1413880"/>
                  <a:pt x="1533760" y="1432358"/>
                  <a:pt x="1536840" y="1458536"/>
                </a:cubicBezTo>
                <a:close/>
                <a:moveTo>
                  <a:pt x="1029450" y="1320717"/>
                </a:moveTo>
                <a:cubicBezTo>
                  <a:pt x="979147" y="1323797"/>
                  <a:pt x="929871" y="1326877"/>
                  <a:pt x="878542" y="1329956"/>
                </a:cubicBezTo>
                <a:cubicBezTo>
                  <a:pt x="872639" y="1348692"/>
                  <a:pt x="867762" y="1364604"/>
                  <a:pt x="862116" y="1382826"/>
                </a:cubicBezTo>
                <a:cubicBezTo>
                  <a:pt x="903950" y="1380516"/>
                  <a:pt x="939880" y="1377179"/>
                  <a:pt x="976067" y="1376923"/>
                </a:cubicBezTo>
                <a:cubicBezTo>
                  <a:pt x="1018671" y="1376666"/>
                  <a:pt x="1022520" y="1374356"/>
                  <a:pt x="1029450" y="1320717"/>
                </a:cubicBezTo>
                <a:close/>
                <a:moveTo>
                  <a:pt x="1663110" y="1291716"/>
                </a:moveTo>
                <a:cubicBezTo>
                  <a:pt x="1613321" y="1303009"/>
                  <a:pt x="1564044" y="1287866"/>
                  <a:pt x="1513742" y="1304548"/>
                </a:cubicBezTo>
                <a:cubicBezTo>
                  <a:pt x="1517078" y="1321487"/>
                  <a:pt x="1519901" y="1335089"/>
                  <a:pt x="1523238" y="1352028"/>
                </a:cubicBezTo>
                <a:cubicBezTo>
                  <a:pt x="1568664" y="1345612"/>
                  <a:pt x="1611011" y="1340736"/>
                  <a:pt x="1652844" y="1333549"/>
                </a:cubicBezTo>
                <a:cubicBezTo>
                  <a:pt x="1674146" y="1329956"/>
                  <a:pt x="1669270" y="1313531"/>
                  <a:pt x="1663110" y="1291716"/>
                </a:cubicBezTo>
                <a:close/>
                <a:moveTo>
                  <a:pt x="814893" y="1387959"/>
                </a:moveTo>
                <a:cubicBezTo>
                  <a:pt x="823106" y="1368710"/>
                  <a:pt x="838505" y="1353568"/>
                  <a:pt x="835938" y="1332010"/>
                </a:cubicBezTo>
                <a:cubicBezTo>
                  <a:pt x="801804" y="1332010"/>
                  <a:pt x="769723" y="1332010"/>
                  <a:pt x="737386" y="1332010"/>
                </a:cubicBezTo>
                <a:cubicBezTo>
                  <a:pt x="727120" y="1353311"/>
                  <a:pt x="718394" y="1371533"/>
                  <a:pt x="706075" y="1397455"/>
                </a:cubicBezTo>
                <a:cubicBezTo>
                  <a:pt x="746369" y="1393861"/>
                  <a:pt x="778193" y="1391038"/>
                  <a:pt x="814893" y="1387959"/>
                </a:cubicBezTo>
                <a:close/>
                <a:moveTo>
                  <a:pt x="425304" y="1731865"/>
                </a:moveTo>
                <a:cubicBezTo>
                  <a:pt x="456101" y="1729042"/>
                  <a:pt x="480226" y="1726989"/>
                  <a:pt x="499218" y="1725449"/>
                </a:cubicBezTo>
                <a:cubicBezTo>
                  <a:pt x="509227" y="1690802"/>
                  <a:pt x="517697" y="1661800"/>
                  <a:pt x="526679" y="1631003"/>
                </a:cubicBezTo>
                <a:cubicBezTo>
                  <a:pt x="510767" y="1629206"/>
                  <a:pt x="497935" y="1627667"/>
                  <a:pt x="482793" y="1625870"/>
                </a:cubicBezTo>
                <a:cubicBezTo>
                  <a:pt x="464314" y="1660261"/>
                  <a:pt x="446092" y="1693368"/>
                  <a:pt x="425304" y="1731865"/>
                </a:cubicBezTo>
                <a:close/>
                <a:moveTo>
                  <a:pt x="1709050" y="1289920"/>
                </a:moveTo>
                <a:cubicBezTo>
                  <a:pt x="1713413" y="1323797"/>
                  <a:pt x="1713669" y="1325593"/>
                  <a:pt x="1734458" y="1323797"/>
                </a:cubicBezTo>
                <a:cubicBezTo>
                  <a:pt x="1775778" y="1319947"/>
                  <a:pt x="1816841" y="1313788"/>
                  <a:pt x="1857905" y="1308142"/>
                </a:cubicBezTo>
                <a:cubicBezTo>
                  <a:pt x="1860985" y="1307628"/>
                  <a:pt x="1863551" y="1302495"/>
                  <a:pt x="1871250" y="1294283"/>
                </a:cubicBezTo>
                <a:cubicBezTo>
                  <a:pt x="1814018" y="1271184"/>
                  <a:pt x="1761662" y="1299159"/>
                  <a:pt x="1709050" y="1289920"/>
                </a:cubicBezTo>
                <a:close/>
                <a:moveTo>
                  <a:pt x="617019" y="1474705"/>
                </a:moveTo>
                <a:cubicBezTo>
                  <a:pt x="598284" y="1462899"/>
                  <a:pt x="584425" y="1462129"/>
                  <a:pt x="574672" y="1478042"/>
                </a:cubicBezTo>
                <a:cubicBezTo>
                  <a:pt x="558247" y="1504989"/>
                  <a:pt x="543105" y="1532451"/>
                  <a:pt x="526423" y="1561708"/>
                </a:cubicBezTo>
                <a:cubicBezTo>
                  <a:pt x="558760" y="1569921"/>
                  <a:pt x="575185" y="1560682"/>
                  <a:pt x="585451" y="1536300"/>
                </a:cubicBezTo>
                <a:cubicBezTo>
                  <a:pt x="593921" y="1516025"/>
                  <a:pt x="605213" y="1497033"/>
                  <a:pt x="617019" y="1474705"/>
                </a:cubicBezTo>
                <a:close/>
                <a:moveTo>
                  <a:pt x="2026522" y="1295822"/>
                </a:moveTo>
                <a:cubicBezTo>
                  <a:pt x="2011636" y="1271184"/>
                  <a:pt x="2011636" y="1271184"/>
                  <a:pt x="1901021" y="1280424"/>
                </a:cubicBezTo>
                <a:cubicBezTo>
                  <a:pt x="1903075" y="1298132"/>
                  <a:pt x="1912827" y="1307115"/>
                  <a:pt x="1930279" y="1305575"/>
                </a:cubicBezTo>
                <a:cubicBezTo>
                  <a:pt x="1961847" y="1303009"/>
                  <a:pt x="1993414" y="1299159"/>
                  <a:pt x="2026522" y="1295822"/>
                </a:cubicBezTo>
                <a:close/>
                <a:moveTo>
                  <a:pt x="690163" y="1335089"/>
                </a:moveTo>
                <a:cubicBezTo>
                  <a:pt x="675534" y="1335859"/>
                  <a:pt x="662959" y="1333036"/>
                  <a:pt x="659879" y="1337143"/>
                </a:cubicBezTo>
                <a:cubicBezTo>
                  <a:pt x="643967" y="1358444"/>
                  <a:pt x="629594" y="1380772"/>
                  <a:pt x="622922" y="1411570"/>
                </a:cubicBezTo>
                <a:cubicBezTo>
                  <a:pt x="671684" y="1405410"/>
                  <a:pt x="668605" y="1364604"/>
                  <a:pt x="690163" y="1335089"/>
                </a:cubicBezTo>
                <a:close/>
                <a:moveTo>
                  <a:pt x="1851232" y="1086912"/>
                </a:moveTo>
                <a:cubicBezTo>
                  <a:pt x="1771415" y="1094612"/>
                  <a:pt x="1691854" y="1098205"/>
                  <a:pt x="1611781" y="1103594"/>
                </a:cubicBezTo>
                <a:cubicBezTo>
                  <a:pt x="1545053" y="1108214"/>
                  <a:pt x="1478068" y="1107957"/>
                  <a:pt x="1411340" y="1110524"/>
                </a:cubicBezTo>
                <a:cubicBezTo>
                  <a:pt x="1332806" y="1113603"/>
                  <a:pt x="1254272" y="1118480"/>
                  <a:pt x="1175482" y="1121303"/>
                </a:cubicBezTo>
                <a:cubicBezTo>
                  <a:pt x="1085142" y="1124383"/>
                  <a:pt x="994546" y="1126436"/>
                  <a:pt x="904206" y="1128489"/>
                </a:cubicBezTo>
                <a:cubicBezTo>
                  <a:pt x="849284" y="1129772"/>
                  <a:pt x="794362" y="1127719"/>
                  <a:pt x="739696" y="1131569"/>
                </a:cubicBezTo>
                <a:cubicBezTo>
                  <a:pt x="691190" y="1134905"/>
                  <a:pt x="671941" y="1119250"/>
                  <a:pt x="632161" y="1096151"/>
                </a:cubicBezTo>
                <a:cubicBezTo>
                  <a:pt x="623178" y="1091019"/>
                  <a:pt x="616505" y="1074593"/>
                  <a:pt x="615992" y="1063301"/>
                </a:cubicBezTo>
                <a:cubicBezTo>
                  <a:pt x="614966" y="1025060"/>
                  <a:pt x="618302" y="1006582"/>
                  <a:pt x="617789" y="968085"/>
                </a:cubicBezTo>
                <a:cubicBezTo>
                  <a:pt x="616762" y="862603"/>
                  <a:pt x="614196" y="756865"/>
                  <a:pt x="613426" y="651383"/>
                </a:cubicBezTo>
                <a:cubicBezTo>
                  <a:pt x="613169" y="626231"/>
                  <a:pt x="616249" y="600823"/>
                  <a:pt x="619585" y="575672"/>
                </a:cubicBezTo>
                <a:cubicBezTo>
                  <a:pt x="631648" y="487386"/>
                  <a:pt x="645507" y="399356"/>
                  <a:pt x="656799" y="311069"/>
                </a:cubicBezTo>
                <a:cubicBezTo>
                  <a:pt x="661675" y="272572"/>
                  <a:pt x="665012" y="258200"/>
                  <a:pt x="696066" y="250244"/>
                </a:cubicBezTo>
                <a:cubicBezTo>
                  <a:pt x="777936" y="229456"/>
                  <a:pt x="859293" y="207128"/>
                  <a:pt x="944756" y="204048"/>
                </a:cubicBezTo>
                <a:cubicBezTo>
                  <a:pt x="1014051" y="201481"/>
                  <a:pt x="1083089" y="190959"/>
                  <a:pt x="1152383" y="185826"/>
                </a:cubicBezTo>
                <a:cubicBezTo>
                  <a:pt x="1214492" y="181206"/>
                  <a:pt x="1276857" y="180436"/>
                  <a:pt x="1338965" y="176330"/>
                </a:cubicBezTo>
                <a:cubicBezTo>
                  <a:pt x="1381569" y="173507"/>
                  <a:pt x="1424172" y="167347"/>
                  <a:pt x="1466776" y="164524"/>
                </a:cubicBezTo>
                <a:cubicBezTo>
                  <a:pt x="1541973" y="159905"/>
                  <a:pt x="1617427" y="155798"/>
                  <a:pt x="1692881" y="152975"/>
                </a:cubicBezTo>
                <a:cubicBezTo>
                  <a:pt x="1741900" y="151179"/>
                  <a:pt x="1791177" y="148869"/>
                  <a:pt x="1839939" y="152205"/>
                </a:cubicBezTo>
                <a:cubicBezTo>
                  <a:pt x="1894605" y="155798"/>
                  <a:pt x="1949271" y="163241"/>
                  <a:pt x="2003423" y="172737"/>
                </a:cubicBezTo>
                <a:cubicBezTo>
                  <a:pt x="2046283" y="180180"/>
                  <a:pt x="2050133" y="209694"/>
                  <a:pt x="2053726" y="252297"/>
                </a:cubicBezTo>
                <a:cubicBezTo>
                  <a:pt x="2057832" y="301060"/>
                  <a:pt x="2058089" y="350593"/>
                  <a:pt x="2054753" y="399356"/>
                </a:cubicBezTo>
                <a:cubicBezTo>
                  <a:pt x="2048850" y="485333"/>
                  <a:pt x="2037044" y="571052"/>
                  <a:pt x="2031398" y="657029"/>
                </a:cubicBezTo>
                <a:cubicBezTo>
                  <a:pt x="2027035" y="720677"/>
                  <a:pt x="2032168" y="785096"/>
                  <a:pt x="2026265" y="848744"/>
                </a:cubicBezTo>
                <a:cubicBezTo>
                  <a:pt x="2022159" y="892374"/>
                  <a:pt x="2016256" y="932154"/>
                  <a:pt x="2009840" y="980404"/>
                </a:cubicBezTo>
                <a:cubicBezTo>
                  <a:pt x="2007016" y="986050"/>
                  <a:pt x="2012149" y="995033"/>
                  <a:pt x="2011636" y="1002219"/>
                </a:cubicBezTo>
                <a:cubicBezTo>
                  <a:pt x="2009840" y="1023777"/>
                  <a:pt x="2014716" y="1033016"/>
                  <a:pt x="2002653" y="1045335"/>
                </a:cubicBezTo>
                <a:cubicBezTo>
                  <a:pt x="1981865" y="1064584"/>
                  <a:pt x="1989821" y="1063557"/>
                  <a:pt x="1938492" y="1073053"/>
                </a:cubicBezTo>
                <a:cubicBezTo>
                  <a:pt x="1907437" y="1083832"/>
                  <a:pt x="1916164" y="1081779"/>
                  <a:pt x="1883569" y="1086655"/>
                </a:cubicBezTo>
                <a:cubicBezTo>
                  <a:pt x="1883056" y="1084346"/>
                  <a:pt x="1851489" y="1089479"/>
                  <a:pt x="1851232" y="1086912"/>
                </a:cubicBezTo>
                <a:close/>
                <a:moveTo>
                  <a:pt x="2016256" y="223296"/>
                </a:moveTo>
                <a:cubicBezTo>
                  <a:pt x="1944395" y="214827"/>
                  <a:pt x="1881516" y="203278"/>
                  <a:pt x="1818125" y="200968"/>
                </a:cubicBezTo>
                <a:cubicBezTo>
                  <a:pt x="1712899" y="197375"/>
                  <a:pt x="1607161" y="198915"/>
                  <a:pt x="1501936" y="200198"/>
                </a:cubicBezTo>
                <a:cubicBezTo>
                  <a:pt x="1453173" y="200711"/>
                  <a:pt x="1404410" y="204818"/>
                  <a:pt x="1355647" y="209437"/>
                </a:cubicBezTo>
                <a:cubicBezTo>
                  <a:pt x="1244776" y="219960"/>
                  <a:pt x="1134418" y="233562"/>
                  <a:pt x="1023547" y="242288"/>
                </a:cubicBezTo>
                <a:cubicBezTo>
                  <a:pt x="924225" y="250244"/>
                  <a:pt x="825416" y="260253"/>
                  <a:pt x="728660" y="286431"/>
                </a:cubicBezTo>
                <a:cubicBezTo>
                  <a:pt x="685287" y="298237"/>
                  <a:pt x="682207" y="334168"/>
                  <a:pt x="678101" y="380877"/>
                </a:cubicBezTo>
                <a:cubicBezTo>
                  <a:pt x="674508" y="422197"/>
                  <a:pt x="672198" y="463774"/>
                  <a:pt x="670145" y="505094"/>
                </a:cubicBezTo>
                <a:cubicBezTo>
                  <a:pt x="666038" y="588248"/>
                  <a:pt x="662445" y="671401"/>
                  <a:pt x="659365" y="754555"/>
                </a:cubicBezTo>
                <a:cubicBezTo>
                  <a:pt x="656029" y="842071"/>
                  <a:pt x="652949" y="929588"/>
                  <a:pt x="650383" y="1017104"/>
                </a:cubicBezTo>
                <a:cubicBezTo>
                  <a:pt x="649613" y="1043539"/>
                  <a:pt x="647560" y="1070743"/>
                  <a:pt x="667065" y="1092815"/>
                </a:cubicBezTo>
                <a:cubicBezTo>
                  <a:pt x="723270" y="1090762"/>
                  <a:pt x="777936" y="1087939"/>
                  <a:pt x="832602" y="1087169"/>
                </a:cubicBezTo>
                <a:cubicBezTo>
                  <a:pt x="913959" y="1085886"/>
                  <a:pt x="996086" y="1093328"/>
                  <a:pt x="1076673" y="1084346"/>
                </a:cubicBezTo>
                <a:cubicBezTo>
                  <a:pt x="1192164" y="1071257"/>
                  <a:pt x="1307141" y="1066380"/>
                  <a:pt x="1422889" y="1069460"/>
                </a:cubicBezTo>
                <a:cubicBezTo>
                  <a:pt x="1442137" y="1069973"/>
                  <a:pt x="1461386" y="1068177"/>
                  <a:pt x="1480634" y="1067664"/>
                </a:cubicBezTo>
                <a:cubicBezTo>
                  <a:pt x="1523494" y="1066637"/>
                  <a:pt x="1566611" y="1067407"/>
                  <a:pt x="1609214" y="1064327"/>
                </a:cubicBezTo>
                <a:cubicBezTo>
                  <a:pt x="1656437" y="1060991"/>
                  <a:pt x="1703404" y="1054575"/>
                  <a:pt x="1750627" y="1049185"/>
                </a:cubicBezTo>
                <a:cubicBezTo>
                  <a:pt x="1821204" y="1041229"/>
                  <a:pt x="1891526" y="1033273"/>
                  <a:pt x="1966466" y="1024804"/>
                </a:cubicBezTo>
                <a:cubicBezTo>
                  <a:pt x="1968519" y="984767"/>
                  <a:pt x="1965183" y="945500"/>
                  <a:pt x="1973909" y="909056"/>
                </a:cubicBezTo>
                <a:cubicBezTo>
                  <a:pt x="1988794" y="846948"/>
                  <a:pt x="1980325" y="784582"/>
                  <a:pt x="1985971" y="722731"/>
                </a:cubicBezTo>
                <a:cubicBezTo>
                  <a:pt x="1995467" y="619302"/>
                  <a:pt x="2000600" y="515360"/>
                  <a:pt x="2007273" y="411675"/>
                </a:cubicBezTo>
                <a:cubicBezTo>
                  <a:pt x="2010353" y="363169"/>
                  <a:pt x="2012919" y="280272"/>
                  <a:pt x="2016256" y="223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 b="42279" l="971" r="6487" t="103"/>
          <a:stretch/>
        </p:blipFill>
        <p:spPr>
          <a:xfrm>
            <a:off x="4959894" y="514350"/>
            <a:ext cx="1595646" cy="149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 rotWithShape="1">
          <a:blip r:embed="rId4">
            <a:alphaModFix/>
          </a:blip>
          <a:srcRect b="20304" l="2083" r="535" t="17978"/>
          <a:stretch/>
        </p:blipFill>
        <p:spPr>
          <a:xfrm>
            <a:off x="7034519" y="514350"/>
            <a:ext cx="1570423" cy="149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/>
          <p:cNvPicPr preferRelativeResize="0"/>
          <p:nvPr/>
        </p:nvPicPr>
        <p:blipFill rotWithShape="1">
          <a:blip r:embed="rId5">
            <a:alphaModFix/>
          </a:blip>
          <a:srcRect b="34622" l="0" r="0" t="2405"/>
          <a:stretch/>
        </p:blipFill>
        <p:spPr>
          <a:xfrm>
            <a:off x="4959894" y="2702062"/>
            <a:ext cx="1577602" cy="1490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0"/>
          <p:cNvGrpSpPr/>
          <p:nvPr/>
        </p:nvGrpSpPr>
        <p:grpSpPr>
          <a:xfrm>
            <a:off x="5141264" y="2094615"/>
            <a:ext cx="1214888" cy="388122"/>
            <a:chOff x="0" y="0"/>
            <a:chExt cx="3239700" cy="1034992"/>
          </a:xfrm>
        </p:grpSpPr>
        <p:sp>
          <p:nvSpPr>
            <p:cNvPr id="269" name="Google Shape;269;p20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0" y="624592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1" name="Google Shape;271;p20"/>
          <p:cNvGrpSpPr/>
          <p:nvPr/>
        </p:nvGrpSpPr>
        <p:grpSpPr>
          <a:xfrm>
            <a:off x="514350" y="514350"/>
            <a:ext cx="2663325" cy="2093149"/>
            <a:chOff x="0" y="0"/>
            <a:chExt cx="7102200" cy="5581731"/>
          </a:xfrm>
        </p:grpSpPr>
        <p:sp>
          <p:nvSpPr>
            <p:cNvPr id="272" name="Google Shape;272;p20"/>
            <p:cNvSpPr txBox="1"/>
            <p:nvPr/>
          </p:nvSpPr>
          <p:spPr>
            <a:xfrm>
              <a:off x="0" y="4350231"/>
              <a:ext cx="7102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20"/>
            <p:cNvSpPr txBox="1"/>
            <p:nvPr/>
          </p:nvSpPr>
          <p:spPr>
            <a:xfrm>
              <a:off x="0" y="0"/>
              <a:ext cx="71022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3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74" name="Google Shape;274;p20"/>
          <p:cNvSpPr/>
          <p:nvPr/>
        </p:nvSpPr>
        <p:spPr>
          <a:xfrm rot="692077">
            <a:off x="2695250" y="3139307"/>
            <a:ext cx="630832" cy="903937"/>
          </a:xfrm>
          <a:custGeom>
            <a:rect b="b" l="l" r="r" t="t"/>
            <a:pathLst>
              <a:path extrusionOk="0" h="1807513" w="1261412">
                <a:moveTo>
                  <a:pt x="455517" y="159839"/>
                </a:moveTo>
                <a:cubicBezTo>
                  <a:pt x="440715" y="134131"/>
                  <a:pt x="428090" y="110601"/>
                  <a:pt x="413724" y="87508"/>
                </a:cubicBezTo>
                <a:cubicBezTo>
                  <a:pt x="399793" y="64850"/>
                  <a:pt x="405017" y="35657"/>
                  <a:pt x="434185" y="17356"/>
                </a:cubicBezTo>
                <a:cubicBezTo>
                  <a:pt x="459871" y="1670"/>
                  <a:pt x="485556" y="-4430"/>
                  <a:pt x="516030" y="3413"/>
                </a:cubicBezTo>
                <a:cubicBezTo>
                  <a:pt x="560000" y="14742"/>
                  <a:pt x="596569" y="39578"/>
                  <a:pt x="632702" y="64414"/>
                </a:cubicBezTo>
                <a:cubicBezTo>
                  <a:pt x="694086" y="107116"/>
                  <a:pt x="755469" y="150253"/>
                  <a:pt x="815547" y="195568"/>
                </a:cubicBezTo>
                <a:cubicBezTo>
                  <a:pt x="839055" y="213433"/>
                  <a:pt x="859081" y="235655"/>
                  <a:pt x="879107" y="257877"/>
                </a:cubicBezTo>
                <a:cubicBezTo>
                  <a:pt x="925253" y="309293"/>
                  <a:pt x="970529" y="361580"/>
                  <a:pt x="1015370" y="414303"/>
                </a:cubicBezTo>
                <a:cubicBezTo>
                  <a:pt x="1047150" y="451340"/>
                  <a:pt x="1081542" y="487069"/>
                  <a:pt x="1107663" y="528027"/>
                </a:cubicBezTo>
                <a:cubicBezTo>
                  <a:pt x="1140749" y="579443"/>
                  <a:pt x="1182977" y="626937"/>
                  <a:pt x="1195167" y="690118"/>
                </a:cubicBezTo>
                <a:cubicBezTo>
                  <a:pt x="1196473" y="697961"/>
                  <a:pt x="1201262" y="705804"/>
                  <a:pt x="1205615" y="712776"/>
                </a:cubicBezTo>
                <a:cubicBezTo>
                  <a:pt x="1246537" y="783799"/>
                  <a:pt x="1262645" y="861358"/>
                  <a:pt x="1261339" y="941968"/>
                </a:cubicBezTo>
                <a:cubicBezTo>
                  <a:pt x="1260904" y="989026"/>
                  <a:pt x="1251326" y="1036520"/>
                  <a:pt x="1241749" y="1082707"/>
                </a:cubicBezTo>
                <a:cubicBezTo>
                  <a:pt x="1232171" y="1128023"/>
                  <a:pt x="1216063" y="1171596"/>
                  <a:pt x="1204309" y="1216475"/>
                </a:cubicBezTo>
                <a:cubicBezTo>
                  <a:pt x="1191684" y="1264405"/>
                  <a:pt x="1162516" y="1304056"/>
                  <a:pt x="1140749" y="1347193"/>
                </a:cubicBezTo>
                <a:cubicBezTo>
                  <a:pt x="1118982" y="1390330"/>
                  <a:pt x="1096344" y="1433467"/>
                  <a:pt x="1069352" y="1473990"/>
                </a:cubicBezTo>
                <a:cubicBezTo>
                  <a:pt x="1006227" y="1568978"/>
                  <a:pt x="946150" y="1666581"/>
                  <a:pt x="856469" y="1740654"/>
                </a:cubicBezTo>
                <a:cubicBezTo>
                  <a:pt x="816417" y="1773770"/>
                  <a:pt x="772012" y="1795992"/>
                  <a:pt x="719336" y="1803835"/>
                </a:cubicBezTo>
                <a:cubicBezTo>
                  <a:pt x="621383" y="1818214"/>
                  <a:pt x="533879" y="1788584"/>
                  <a:pt x="448116" y="1747190"/>
                </a:cubicBezTo>
                <a:cubicBezTo>
                  <a:pt x="339716" y="1694903"/>
                  <a:pt x="248729" y="1616908"/>
                  <a:pt x="152953" y="1545885"/>
                </a:cubicBezTo>
                <a:cubicBezTo>
                  <a:pt x="95923" y="1503619"/>
                  <a:pt x="57613" y="1444796"/>
                  <a:pt x="21914" y="1385537"/>
                </a:cubicBezTo>
                <a:cubicBezTo>
                  <a:pt x="6242" y="1359829"/>
                  <a:pt x="-1159" y="1328893"/>
                  <a:pt x="147" y="1296649"/>
                </a:cubicBezTo>
                <a:cubicBezTo>
                  <a:pt x="3630" y="1209068"/>
                  <a:pt x="2324" y="1121051"/>
                  <a:pt x="23220" y="1035213"/>
                </a:cubicBezTo>
                <a:cubicBezTo>
                  <a:pt x="25832" y="1025191"/>
                  <a:pt x="23656" y="1013863"/>
                  <a:pt x="25832" y="1003405"/>
                </a:cubicBezTo>
                <a:cubicBezTo>
                  <a:pt x="33233" y="966804"/>
                  <a:pt x="44988" y="931946"/>
                  <a:pt x="81556" y="911903"/>
                </a:cubicBezTo>
                <a:cubicBezTo>
                  <a:pt x="73285" y="874866"/>
                  <a:pt x="70673" y="839136"/>
                  <a:pt x="89393" y="806021"/>
                </a:cubicBezTo>
                <a:cubicBezTo>
                  <a:pt x="96794" y="792949"/>
                  <a:pt x="105500" y="777263"/>
                  <a:pt x="117690" y="770727"/>
                </a:cubicBezTo>
                <a:cubicBezTo>
                  <a:pt x="149906" y="753298"/>
                  <a:pt x="183427" y="735433"/>
                  <a:pt x="218690" y="726719"/>
                </a:cubicBezTo>
                <a:cubicBezTo>
                  <a:pt x="284427" y="711033"/>
                  <a:pt x="351905" y="700575"/>
                  <a:pt x="418948" y="690118"/>
                </a:cubicBezTo>
                <a:cubicBezTo>
                  <a:pt x="462047" y="683146"/>
                  <a:pt x="505146" y="686632"/>
                  <a:pt x="548681" y="691861"/>
                </a:cubicBezTo>
                <a:cubicBezTo>
                  <a:pt x="587862" y="696654"/>
                  <a:pt x="625737" y="702754"/>
                  <a:pt x="663176" y="714083"/>
                </a:cubicBezTo>
                <a:cubicBezTo>
                  <a:pt x="678413" y="718876"/>
                  <a:pt x="693215" y="725412"/>
                  <a:pt x="716724" y="734562"/>
                </a:cubicBezTo>
                <a:cubicBezTo>
                  <a:pt x="697568" y="693604"/>
                  <a:pt x="681896" y="660053"/>
                  <a:pt x="665788" y="626066"/>
                </a:cubicBezTo>
                <a:cubicBezTo>
                  <a:pt x="663612" y="621709"/>
                  <a:pt x="659694" y="618223"/>
                  <a:pt x="658387" y="613866"/>
                </a:cubicBezTo>
                <a:cubicBezTo>
                  <a:pt x="635314" y="538049"/>
                  <a:pt x="571754" y="497091"/>
                  <a:pt x="515595" y="450032"/>
                </a:cubicBezTo>
                <a:cubicBezTo>
                  <a:pt x="456388" y="401231"/>
                  <a:pt x="398487" y="349815"/>
                  <a:pt x="348422" y="290557"/>
                </a:cubicBezTo>
                <a:cubicBezTo>
                  <a:pt x="339280" y="279663"/>
                  <a:pt x="331444" y="267463"/>
                  <a:pt x="326220" y="254391"/>
                </a:cubicBezTo>
                <a:cubicBezTo>
                  <a:pt x="305323" y="203847"/>
                  <a:pt x="329703" y="163324"/>
                  <a:pt x="384121" y="156353"/>
                </a:cubicBezTo>
                <a:cubicBezTo>
                  <a:pt x="393263" y="155046"/>
                  <a:pt x="403276" y="155917"/>
                  <a:pt x="412418" y="156788"/>
                </a:cubicBezTo>
                <a:cubicBezTo>
                  <a:pt x="426349" y="157224"/>
                  <a:pt x="440280" y="158531"/>
                  <a:pt x="455517" y="159839"/>
                </a:cubicBezTo>
                <a:close/>
                <a:moveTo>
                  <a:pt x="71544" y="1311900"/>
                </a:moveTo>
                <a:cubicBezTo>
                  <a:pt x="70673" y="1311900"/>
                  <a:pt x="70238" y="1312335"/>
                  <a:pt x="69367" y="1312335"/>
                </a:cubicBezTo>
                <a:cubicBezTo>
                  <a:pt x="69367" y="1319307"/>
                  <a:pt x="70673" y="1327150"/>
                  <a:pt x="68931" y="1333686"/>
                </a:cubicBezTo>
                <a:cubicBezTo>
                  <a:pt x="61095" y="1369415"/>
                  <a:pt x="78944" y="1396866"/>
                  <a:pt x="99406" y="1421703"/>
                </a:cubicBezTo>
                <a:cubicBezTo>
                  <a:pt x="118996" y="1445667"/>
                  <a:pt x="139457" y="1470068"/>
                  <a:pt x="163837" y="1488805"/>
                </a:cubicBezTo>
                <a:cubicBezTo>
                  <a:pt x="244811" y="1549806"/>
                  <a:pt x="325349" y="1611679"/>
                  <a:pt x="410241" y="1666145"/>
                </a:cubicBezTo>
                <a:cubicBezTo>
                  <a:pt x="483814" y="1713639"/>
                  <a:pt x="566095" y="1744140"/>
                  <a:pt x="656211" y="1742833"/>
                </a:cubicBezTo>
                <a:cubicBezTo>
                  <a:pt x="704534" y="1741962"/>
                  <a:pt x="748939" y="1729761"/>
                  <a:pt x="790297" y="1702311"/>
                </a:cubicBezTo>
                <a:cubicBezTo>
                  <a:pt x="839491" y="1669631"/>
                  <a:pt x="875189" y="1624315"/>
                  <a:pt x="906969" y="1578128"/>
                </a:cubicBezTo>
                <a:cubicBezTo>
                  <a:pt x="951809" y="1512769"/>
                  <a:pt x="1004486" y="1452639"/>
                  <a:pt x="1038443" y="1379873"/>
                </a:cubicBezTo>
                <a:cubicBezTo>
                  <a:pt x="1060646" y="1332814"/>
                  <a:pt x="1088508" y="1288370"/>
                  <a:pt x="1109839" y="1240876"/>
                </a:cubicBezTo>
                <a:cubicBezTo>
                  <a:pt x="1130736" y="1193382"/>
                  <a:pt x="1156421" y="1147195"/>
                  <a:pt x="1161645" y="1093165"/>
                </a:cubicBezTo>
                <a:cubicBezTo>
                  <a:pt x="1165563" y="1053078"/>
                  <a:pt x="1176447" y="1013863"/>
                  <a:pt x="1182977" y="974211"/>
                </a:cubicBezTo>
                <a:cubicBezTo>
                  <a:pt x="1192990" y="913210"/>
                  <a:pt x="1186460" y="853079"/>
                  <a:pt x="1166869" y="794692"/>
                </a:cubicBezTo>
                <a:cubicBezTo>
                  <a:pt x="1149020" y="741098"/>
                  <a:pt x="1121158" y="693604"/>
                  <a:pt x="1087637" y="647852"/>
                </a:cubicBezTo>
                <a:cubicBezTo>
                  <a:pt x="1029301" y="567243"/>
                  <a:pt x="977059" y="482276"/>
                  <a:pt x="918723" y="401667"/>
                </a:cubicBezTo>
                <a:cubicBezTo>
                  <a:pt x="882154" y="351123"/>
                  <a:pt x="842103" y="301450"/>
                  <a:pt x="797698" y="257441"/>
                </a:cubicBezTo>
                <a:cubicBezTo>
                  <a:pt x="752857" y="213433"/>
                  <a:pt x="701487" y="175960"/>
                  <a:pt x="651422" y="137617"/>
                </a:cubicBezTo>
                <a:cubicBezTo>
                  <a:pt x="613112" y="107551"/>
                  <a:pt x="573060" y="79665"/>
                  <a:pt x="532573" y="52214"/>
                </a:cubicBezTo>
                <a:cubicBezTo>
                  <a:pt x="522125" y="45242"/>
                  <a:pt x="508629" y="40450"/>
                  <a:pt x="496004" y="39578"/>
                </a:cubicBezTo>
                <a:cubicBezTo>
                  <a:pt x="466836" y="37399"/>
                  <a:pt x="448552" y="67900"/>
                  <a:pt x="462918" y="93608"/>
                </a:cubicBezTo>
                <a:cubicBezTo>
                  <a:pt x="473366" y="112344"/>
                  <a:pt x="483814" y="131516"/>
                  <a:pt x="497745" y="147638"/>
                </a:cubicBezTo>
                <a:cubicBezTo>
                  <a:pt x="543892" y="201668"/>
                  <a:pt x="593086" y="253520"/>
                  <a:pt x="638797" y="308421"/>
                </a:cubicBezTo>
                <a:cubicBezTo>
                  <a:pt x="676237" y="353301"/>
                  <a:pt x="711064" y="399924"/>
                  <a:pt x="729784" y="457004"/>
                </a:cubicBezTo>
                <a:cubicBezTo>
                  <a:pt x="745456" y="504498"/>
                  <a:pt x="765482" y="550250"/>
                  <a:pt x="781590" y="597308"/>
                </a:cubicBezTo>
                <a:cubicBezTo>
                  <a:pt x="803792" y="662667"/>
                  <a:pt x="824689" y="728462"/>
                  <a:pt x="844715" y="794692"/>
                </a:cubicBezTo>
                <a:cubicBezTo>
                  <a:pt x="846891" y="801228"/>
                  <a:pt x="841667" y="814736"/>
                  <a:pt x="836008" y="818221"/>
                </a:cubicBezTo>
                <a:cubicBezTo>
                  <a:pt x="825560" y="824322"/>
                  <a:pt x="811629" y="829550"/>
                  <a:pt x="800310" y="827807"/>
                </a:cubicBezTo>
                <a:cubicBezTo>
                  <a:pt x="774624" y="824322"/>
                  <a:pt x="748939" y="816914"/>
                  <a:pt x="724124" y="809943"/>
                </a:cubicBezTo>
                <a:cubicBezTo>
                  <a:pt x="669271" y="794692"/>
                  <a:pt x="614853" y="777263"/>
                  <a:pt x="559564" y="763320"/>
                </a:cubicBezTo>
                <a:cubicBezTo>
                  <a:pt x="538232" y="758091"/>
                  <a:pt x="514724" y="757220"/>
                  <a:pt x="492521" y="758527"/>
                </a:cubicBezTo>
                <a:cubicBezTo>
                  <a:pt x="393698" y="764191"/>
                  <a:pt x="296181" y="781185"/>
                  <a:pt x="199099" y="800792"/>
                </a:cubicBezTo>
                <a:cubicBezTo>
                  <a:pt x="171237" y="806457"/>
                  <a:pt x="147729" y="820400"/>
                  <a:pt x="130315" y="842622"/>
                </a:cubicBezTo>
                <a:cubicBezTo>
                  <a:pt x="108112" y="871380"/>
                  <a:pt x="117690" y="895781"/>
                  <a:pt x="152953" y="899702"/>
                </a:cubicBezTo>
                <a:cubicBezTo>
                  <a:pt x="162530" y="900574"/>
                  <a:pt x="172108" y="900138"/>
                  <a:pt x="181686" y="900574"/>
                </a:cubicBezTo>
                <a:cubicBezTo>
                  <a:pt x="231750" y="902752"/>
                  <a:pt x="281379" y="904495"/>
                  <a:pt x="331444" y="907110"/>
                </a:cubicBezTo>
                <a:cubicBezTo>
                  <a:pt x="366707" y="908852"/>
                  <a:pt x="402405" y="911031"/>
                  <a:pt x="437668" y="913645"/>
                </a:cubicBezTo>
                <a:cubicBezTo>
                  <a:pt x="482944" y="917131"/>
                  <a:pt x="526478" y="930203"/>
                  <a:pt x="556517" y="964625"/>
                </a:cubicBezTo>
                <a:cubicBezTo>
                  <a:pt x="597004" y="1010377"/>
                  <a:pt x="625301" y="1064843"/>
                  <a:pt x="647939" y="1121487"/>
                </a:cubicBezTo>
                <a:cubicBezTo>
                  <a:pt x="667094" y="1169853"/>
                  <a:pt x="664482" y="1211247"/>
                  <a:pt x="627913" y="1255255"/>
                </a:cubicBezTo>
                <a:cubicBezTo>
                  <a:pt x="579590" y="1313207"/>
                  <a:pt x="522125" y="1344579"/>
                  <a:pt x="448987" y="1338043"/>
                </a:cubicBezTo>
                <a:cubicBezTo>
                  <a:pt x="396310" y="1333250"/>
                  <a:pt x="344069" y="1318435"/>
                  <a:pt x="292263" y="1304928"/>
                </a:cubicBezTo>
                <a:cubicBezTo>
                  <a:pt x="253517" y="1294906"/>
                  <a:pt x="226526" y="1269198"/>
                  <a:pt x="208242" y="1232597"/>
                </a:cubicBezTo>
                <a:cubicBezTo>
                  <a:pt x="179944" y="1176389"/>
                  <a:pt x="168625" y="1115823"/>
                  <a:pt x="154259" y="1055257"/>
                </a:cubicBezTo>
                <a:cubicBezTo>
                  <a:pt x="148164" y="1029984"/>
                  <a:pt x="141634" y="1004277"/>
                  <a:pt x="132056" y="979876"/>
                </a:cubicBezTo>
                <a:cubicBezTo>
                  <a:pt x="124656" y="961140"/>
                  <a:pt x="107242" y="961140"/>
                  <a:pt x="97229" y="978569"/>
                </a:cubicBezTo>
                <a:cubicBezTo>
                  <a:pt x="92005" y="987719"/>
                  <a:pt x="87216" y="998176"/>
                  <a:pt x="85910" y="1008634"/>
                </a:cubicBezTo>
                <a:cubicBezTo>
                  <a:pt x="80686" y="1040442"/>
                  <a:pt x="76332" y="1071814"/>
                  <a:pt x="72850" y="1104058"/>
                </a:cubicBezTo>
                <a:cubicBezTo>
                  <a:pt x="70238" y="1131509"/>
                  <a:pt x="70673" y="1158960"/>
                  <a:pt x="68496" y="1185975"/>
                </a:cubicBezTo>
                <a:cubicBezTo>
                  <a:pt x="67190" y="1203404"/>
                  <a:pt x="61531" y="1221268"/>
                  <a:pt x="61966" y="1238697"/>
                </a:cubicBezTo>
                <a:cubicBezTo>
                  <a:pt x="63272" y="1262662"/>
                  <a:pt x="68496" y="1287063"/>
                  <a:pt x="71544" y="1311900"/>
                </a:cubicBezTo>
                <a:close/>
                <a:moveTo>
                  <a:pt x="177332" y="956347"/>
                </a:moveTo>
                <a:cubicBezTo>
                  <a:pt x="192569" y="1004712"/>
                  <a:pt x="205194" y="1046978"/>
                  <a:pt x="218690" y="1088808"/>
                </a:cubicBezTo>
                <a:cubicBezTo>
                  <a:pt x="230444" y="1126280"/>
                  <a:pt x="243069" y="1163317"/>
                  <a:pt x="255259" y="1200354"/>
                </a:cubicBezTo>
                <a:cubicBezTo>
                  <a:pt x="261789" y="1220397"/>
                  <a:pt x="275720" y="1231726"/>
                  <a:pt x="295746" y="1236519"/>
                </a:cubicBezTo>
                <a:cubicBezTo>
                  <a:pt x="344069" y="1249155"/>
                  <a:pt x="392392" y="1262227"/>
                  <a:pt x="440715" y="1273991"/>
                </a:cubicBezTo>
                <a:cubicBezTo>
                  <a:pt x="459000" y="1278349"/>
                  <a:pt x="477284" y="1275734"/>
                  <a:pt x="496439" y="1271813"/>
                </a:cubicBezTo>
                <a:cubicBezTo>
                  <a:pt x="539103" y="1263098"/>
                  <a:pt x="565224" y="1231290"/>
                  <a:pt x="597439" y="1208632"/>
                </a:cubicBezTo>
                <a:cubicBezTo>
                  <a:pt x="604840" y="1203404"/>
                  <a:pt x="611806" y="1190767"/>
                  <a:pt x="611370" y="1181617"/>
                </a:cubicBezTo>
                <a:cubicBezTo>
                  <a:pt x="610935" y="1164188"/>
                  <a:pt x="607452" y="1145888"/>
                  <a:pt x="600487" y="1129766"/>
                </a:cubicBezTo>
                <a:cubicBezTo>
                  <a:pt x="587426" y="1097958"/>
                  <a:pt x="572625" y="1066586"/>
                  <a:pt x="555646" y="1036520"/>
                </a:cubicBezTo>
                <a:cubicBezTo>
                  <a:pt x="539103" y="1007327"/>
                  <a:pt x="513418" y="988155"/>
                  <a:pt x="478590" y="984669"/>
                </a:cubicBezTo>
                <a:cubicBezTo>
                  <a:pt x="444633" y="981183"/>
                  <a:pt x="410241" y="979004"/>
                  <a:pt x="375849" y="975954"/>
                </a:cubicBezTo>
                <a:cubicBezTo>
                  <a:pt x="310983" y="969854"/>
                  <a:pt x="246552" y="963318"/>
                  <a:pt x="177332" y="956347"/>
                </a:cubicBezTo>
                <a:close/>
                <a:moveTo>
                  <a:pt x="750680" y="694911"/>
                </a:moveTo>
                <a:cubicBezTo>
                  <a:pt x="753728" y="692732"/>
                  <a:pt x="757211" y="690989"/>
                  <a:pt x="760258" y="688811"/>
                </a:cubicBezTo>
                <a:cubicBezTo>
                  <a:pt x="733702" y="621709"/>
                  <a:pt x="706711" y="555043"/>
                  <a:pt x="680590" y="487941"/>
                </a:cubicBezTo>
                <a:cubicBezTo>
                  <a:pt x="662741" y="442625"/>
                  <a:pt x="647069" y="396002"/>
                  <a:pt x="615288" y="357658"/>
                </a:cubicBezTo>
                <a:cubicBezTo>
                  <a:pt x="587426" y="323672"/>
                  <a:pt x="556082" y="291864"/>
                  <a:pt x="530832" y="256134"/>
                </a:cubicBezTo>
                <a:cubicBezTo>
                  <a:pt x="506452" y="221712"/>
                  <a:pt x="474237" y="207768"/>
                  <a:pt x="435056" y="203411"/>
                </a:cubicBezTo>
                <a:cubicBezTo>
                  <a:pt x="426784" y="202975"/>
                  <a:pt x="418948" y="200361"/>
                  <a:pt x="410677" y="200361"/>
                </a:cubicBezTo>
                <a:cubicBezTo>
                  <a:pt x="394569" y="200797"/>
                  <a:pt x="378897" y="202104"/>
                  <a:pt x="359741" y="203411"/>
                </a:cubicBezTo>
                <a:cubicBezTo>
                  <a:pt x="366707" y="229991"/>
                  <a:pt x="374543" y="250034"/>
                  <a:pt x="391086" y="264413"/>
                </a:cubicBezTo>
                <a:cubicBezTo>
                  <a:pt x="416336" y="287506"/>
                  <a:pt x="442892" y="308857"/>
                  <a:pt x="468577" y="331515"/>
                </a:cubicBezTo>
                <a:cubicBezTo>
                  <a:pt x="509500" y="367680"/>
                  <a:pt x="551728" y="402538"/>
                  <a:pt x="590038" y="441318"/>
                </a:cubicBezTo>
                <a:cubicBezTo>
                  <a:pt x="624866" y="476612"/>
                  <a:pt x="658387" y="514084"/>
                  <a:pt x="685379" y="555043"/>
                </a:cubicBezTo>
                <a:cubicBezTo>
                  <a:pt x="707146" y="588158"/>
                  <a:pt x="718900" y="628245"/>
                  <a:pt x="735443" y="664846"/>
                </a:cubicBezTo>
                <a:cubicBezTo>
                  <a:pt x="739797" y="675739"/>
                  <a:pt x="745456" y="685325"/>
                  <a:pt x="750680" y="694911"/>
                </a:cubicBezTo>
                <a:close/>
                <a:moveTo>
                  <a:pt x="761564" y="731512"/>
                </a:moveTo>
                <a:cubicBezTo>
                  <a:pt x="757646" y="745891"/>
                  <a:pt x="756775" y="758527"/>
                  <a:pt x="780284" y="764191"/>
                </a:cubicBezTo>
                <a:cubicBezTo>
                  <a:pt x="771577" y="749377"/>
                  <a:pt x="766788" y="740226"/>
                  <a:pt x="761564" y="731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/>
          <p:nvPr/>
        </p:nvSpPr>
        <p:spPr>
          <a:xfrm rot="937874">
            <a:off x="1731258" y="4259521"/>
            <a:ext cx="1261386" cy="342691"/>
          </a:xfrm>
          <a:custGeom>
            <a:rect b="b" l="l" r="r" t="t"/>
            <a:pathLst>
              <a:path extrusionOk="0" h="683973" w="2517585">
                <a:moveTo>
                  <a:pt x="2107422" y="108969"/>
                </a:moveTo>
                <a:cubicBezTo>
                  <a:pt x="2111095" y="112152"/>
                  <a:pt x="2114523" y="116315"/>
                  <a:pt x="2118931" y="119009"/>
                </a:cubicBezTo>
                <a:cubicBezTo>
                  <a:pt x="2150030" y="139333"/>
                  <a:pt x="2150765" y="139578"/>
                  <a:pt x="2136807" y="175329"/>
                </a:cubicBezTo>
                <a:cubicBezTo>
                  <a:pt x="2125543" y="204714"/>
                  <a:pt x="2115503" y="234589"/>
                  <a:pt x="2111830" y="266177"/>
                </a:cubicBezTo>
                <a:cubicBezTo>
                  <a:pt x="2107422" y="306337"/>
                  <a:pt x="2102770" y="346496"/>
                  <a:pt x="2098362" y="386410"/>
                </a:cubicBezTo>
                <a:cubicBezTo>
                  <a:pt x="2098117" y="389594"/>
                  <a:pt x="2099586" y="392777"/>
                  <a:pt x="2100566" y="397430"/>
                </a:cubicBezTo>
                <a:cubicBezTo>
                  <a:pt x="2118197" y="383962"/>
                  <a:pt x="2134113" y="371963"/>
                  <a:pt x="2149540" y="359474"/>
                </a:cubicBezTo>
                <a:cubicBezTo>
                  <a:pt x="2152724" y="357026"/>
                  <a:pt x="2154438" y="352618"/>
                  <a:pt x="2156887" y="349190"/>
                </a:cubicBezTo>
                <a:cubicBezTo>
                  <a:pt x="2161294" y="342578"/>
                  <a:pt x="2164967" y="334987"/>
                  <a:pt x="2170600" y="329600"/>
                </a:cubicBezTo>
                <a:cubicBezTo>
                  <a:pt x="2189944" y="310255"/>
                  <a:pt x="2205616" y="288216"/>
                  <a:pt x="2220554" y="265688"/>
                </a:cubicBezTo>
                <a:cubicBezTo>
                  <a:pt x="2229859" y="251730"/>
                  <a:pt x="2241858" y="239486"/>
                  <a:pt x="2253857" y="227732"/>
                </a:cubicBezTo>
                <a:cubicBezTo>
                  <a:pt x="2283241" y="199082"/>
                  <a:pt x="2303811" y="162106"/>
                  <a:pt x="2339317" y="139333"/>
                </a:cubicBezTo>
                <a:cubicBezTo>
                  <a:pt x="2343970" y="136395"/>
                  <a:pt x="2346908" y="130518"/>
                  <a:pt x="2351316" y="126600"/>
                </a:cubicBezTo>
                <a:cubicBezTo>
                  <a:pt x="2384374" y="95990"/>
                  <a:pt x="2417432" y="65871"/>
                  <a:pt x="2450245" y="35017"/>
                </a:cubicBezTo>
                <a:cubicBezTo>
                  <a:pt x="2456857" y="28895"/>
                  <a:pt x="2461754" y="21304"/>
                  <a:pt x="2466652" y="15427"/>
                </a:cubicBezTo>
                <a:cubicBezTo>
                  <a:pt x="2483548" y="29140"/>
                  <a:pt x="2499465" y="42363"/>
                  <a:pt x="2517585" y="57300"/>
                </a:cubicBezTo>
                <a:cubicBezTo>
                  <a:pt x="2512933" y="62443"/>
                  <a:pt x="2509015" y="68075"/>
                  <a:pt x="2503872" y="71993"/>
                </a:cubicBezTo>
                <a:cubicBezTo>
                  <a:pt x="2481589" y="89134"/>
                  <a:pt x="2458081" y="104561"/>
                  <a:pt x="2437022" y="122926"/>
                </a:cubicBezTo>
                <a:cubicBezTo>
                  <a:pt x="2411310" y="145210"/>
                  <a:pt x="2387068" y="169452"/>
                  <a:pt x="2363070" y="193940"/>
                </a:cubicBezTo>
                <a:cubicBezTo>
                  <a:pt x="2330012" y="227243"/>
                  <a:pt x="2301852" y="264708"/>
                  <a:pt x="2271242" y="300215"/>
                </a:cubicBezTo>
                <a:cubicBezTo>
                  <a:pt x="2246265" y="329110"/>
                  <a:pt x="2229859" y="365106"/>
                  <a:pt x="2198515" y="388859"/>
                </a:cubicBezTo>
                <a:cubicBezTo>
                  <a:pt x="2189455" y="395716"/>
                  <a:pt x="2184068" y="407225"/>
                  <a:pt x="2176476" y="416285"/>
                </a:cubicBezTo>
                <a:cubicBezTo>
                  <a:pt x="2151744" y="445180"/>
                  <a:pt x="2122359" y="466239"/>
                  <a:pt x="2083669" y="471626"/>
                </a:cubicBezTo>
                <a:cubicBezTo>
                  <a:pt x="2080486" y="472116"/>
                  <a:pt x="2077548" y="474565"/>
                  <a:pt x="2074609" y="476034"/>
                </a:cubicBezTo>
                <a:cubicBezTo>
                  <a:pt x="2051346" y="463790"/>
                  <a:pt x="2033960" y="446649"/>
                  <a:pt x="2032736" y="419958"/>
                </a:cubicBezTo>
                <a:cubicBezTo>
                  <a:pt x="2032001" y="399634"/>
                  <a:pt x="2035429" y="378819"/>
                  <a:pt x="2037633" y="358495"/>
                </a:cubicBezTo>
                <a:cubicBezTo>
                  <a:pt x="2040082" y="335477"/>
                  <a:pt x="2043265" y="312703"/>
                  <a:pt x="2046938" y="283319"/>
                </a:cubicBezTo>
                <a:cubicBezTo>
                  <a:pt x="2032981" y="298011"/>
                  <a:pt x="2021961" y="306826"/>
                  <a:pt x="2014370" y="318091"/>
                </a:cubicBezTo>
                <a:cubicBezTo>
                  <a:pt x="1992331" y="349924"/>
                  <a:pt x="1974456" y="385186"/>
                  <a:pt x="1949479" y="414571"/>
                </a:cubicBezTo>
                <a:cubicBezTo>
                  <a:pt x="1913972" y="456199"/>
                  <a:pt x="1883852" y="502725"/>
                  <a:pt x="1839775" y="536518"/>
                </a:cubicBezTo>
                <a:cubicBezTo>
                  <a:pt x="1823614" y="549006"/>
                  <a:pt x="1806228" y="559781"/>
                  <a:pt x="1789576" y="571535"/>
                </a:cubicBezTo>
                <a:cubicBezTo>
                  <a:pt x="1780271" y="578146"/>
                  <a:pt x="1772190" y="574473"/>
                  <a:pt x="1764599" y="569086"/>
                </a:cubicBezTo>
                <a:cubicBezTo>
                  <a:pt x="1745254" y="555618"/>
                  <a:pt x="1734235" y="525988"/>
                  <a:pt x="1739867" y="501991"/>
                </a:cubicBezTo>
                <a:cubicBezTo>
                  <a:pt x="1751131" y="452771"/>
                  <a:pt x="1761416" y="403307"/>
                  <a:pt x="1774639" y="354822"/>
                </a:cubicBezTo>
                <a:cubicBezTo>
                  <a:pt x="1787862" y="306337"/>
                  <a:pt x="1807207" y="259076"/>
                  <a:pt x="1818471" y="210101"/>
                </a:cubicBezTo>
                <a:cubicBezTo>
                  <a:pt x="1826552" y="175329"/>
                  <a:pt x="1839775" y="143006"/>
                  <a:pt x="1853243" y="110683"/>
                </a:cubicBezTo>
                <a:cubicBezTo>
                  <a:pt x="1869405" y="71748"/>
                  <a:pt x="1889485" y="34282"/>
                  <a:pt x="1916910" y="0"/>
                </a:cubicBezTo>
                <a:cubicBezTo>
                  <a:pt x="1928175" y="4897"/>
                  <a:pt x="1937725" y="9060"/>
                  <a:pt x="1947275" y="13223"/>
                </a:cubicBezTo>
                <a:cubicBezTo>
                  <a:pt x="1953397" y="37466"/>
                  <a:pt x="1936990" y="53872"/>
                  <a:pt x="1928909" y="71993"/>
                </a:cubicBezTo>
                <a:cubicBezTo>
                  <a:pt x="1912503" y="108724"/>
                  <a:pt x="1893892" y="144475"/>
                  <a:pt x="1883852" y="184145"/>
                </a:cubicBezTo>
                <a:cubicBezTo>
                  <a:pt x="1871119" y="234834"/>
                  <a:pt x="1855692" y="284788"/>
                  <a:pt x="1842224" y="335232"/>
                </a:cubicBezTo>
                <a:cubicBezTo>
                  <a:pt x="1830225" y="380289"/>
                  <a:pt x="1819206" y="425835"/>
                  <a:pt x="1807697" y="471137"/>
                </a:cubicBezTo>
                <a:cubicBezTo>
                  <a:pt x="1809656" y="472361"/>
                  <a:pt x="1811615" y="473585"/>
                  <a:pt x="1813329" y="474810"/>
                </a:cubicBezTo>
                <a:cubicBezTo>
                  <a:pt x="1828266" y="462076"/>
                  <a:pt x="1845162" y="450812"/>
                  <a:pt x="1857896" y="436120"/>
                </a:cubicBezTo>
                <a:cubicBezTo>
                  <a:pt x="1887526" y="401837"/>
                  <a:pt x="1914951" y="365351"/>
                  <a:pt x="1943846" y="330334"/>
                </a:cubicBezTo>
                <a:cubicBezTo>
                  <a:pt x="1952662" y="319560"/>
                  <a:pt x="1963681" y="310500"/>
                  <a:pt x="1973721" y="300705"/>
                </a:cubicBezTo>
                <a:cubicBezTo>
                  <a:pt x="1975435" y="298991"/>
                  <a:pt x="1979108" y="297032"/>
                  <a:pt x="1978863" y="295562"/>
                </a:cubicBezTo>
                <a:cubicBezTo>
                  <a:pt x="1974945" y="265198"/>
                  <a:pt x="2005799" y="255158"/>
                  <a:pt x="2015839" y="232140"/>
                </a:cubicBezTo>
                <a:cubicBezTo>
                  <a:pt x="2025389" y="210591"/>
                  <a:pt x="2044490" y="193450"/>
                  <a:pt x="2058937" y="173860"/>
                </a:cubicBezTo>
                <a:cubicBezTo>
                  <a:pt x="2073629" y="153781"/>
                  <a:pt x="2087832" y="133211"/>
                  <a:pt x="2102280" y="112642"/>
                </a:cubicBezTo>
                <a:cubicBezTo>
                  <a:pt x="2103259" y="111662"/>
                  <a:pt x="2104973" y="110928"/>
                  <a:pt x="2107422" y="108969"/>
                </a:cubicBezTo>
                <a:close/>
                <a:moveTo>
                  <a:pt x="91378" y="209367"/>
                </a:moveTo>
                <a:cubicBezTo>
                  <a:pt x="69584" y="260545"/>
                  <a:pt x="55627" y="313438"/>
                  <a:pt x="43383" y="367065"/>
                </a:cubicBezTo>
                <a:cubicBezTo>
                  <a:pt x="31874" y="417264"/>
                  <a:pt x="20365" y="467463"/>
                  <a:pt x="11060" y="517907"/>
                </a:cubicBezTo>
                <a:cubicBezTo>
                  <a:pt x="5183" y="548762"/>
                  <a:pt x="1510" y="580350"/>
                  <a:pt x="40" y="611694"/>
                </a:cubicBezTo>
                <a:cubicBezTo>
                  <a:pt x="-1184" y="639610"/>
                  <a:pt x="25752" y="655771"/>
                  <a:pt x="47301" y="640099"/>
                </a:cubicBezTo>
                <a:cubicBezTo>
                  <a:pt x="55382" y="634222"/>
                  <a:pt x="59055" y="620509"/>
                  <a:pt x="61748" y="609735"/>
                </a:cubicBezTo>
                <a:cubicBezTo>
                  <a:pt x="65422" y="595043"/>
                  <a:pt x="66156" y="579616"/>
                  <a:pt x="68605" y="564678"/>
                </a:cubicBezTo>
                <a:cubicBezTo>
                  <a:pt x="74482" y="528192"/>
                  <a:pt x="79134" y="491706"/>
                  <a:pt x="86481" y="455710"/>
                </a:cubicBezTo>
                <a:cubicBezTo>
                  <a:pt x="94317" y="417020"/>
                  <a:pt x="106805" y="379309"/>
                  <a:pt x="113172" y="340374"/>
                </a:cubicBezTo>
                <a:cubicBezTo>
                  <a:pt x="118069" y="310255"/>
                  <a:pt x="127619" y="290910"/>
                  <a:pt x="160188" y="284053"/>
                </a:cubicBezTo>
                <a:cubicBezTo>
                  <a:pt x="197163" y="276217"/>
                  <a:pt x="232915" y="262749"/>
                  <a:pt x="269891" y="253444"/>
                </a:cubicBezTo>
                <a:cubicBezTo>
                  <a:pt x="308336" y="243649"/>
                  <a:pt x="347026" y="235813"/>
                  <a:pt x="385716" y="227243"/>
                </a:cubicBezTo>
                <a:cubicBezTo>
                  <a:pt x="386206" y="227243"/>
                  <a:pt x="386206" y="226018"/>
                  <a:pt x="386940" y="224794"/>
                </a:cubicBezTo>
                <a:cubicBezTo>
                  <a:pt x="374452" y="211081"/>
                  <a:pt x="358045" y="212795"/>
                  <a:pt x="341884" y="214509"/>
                </a:cubicBezTo>
                <a:cubicBezTo>
                  <a:pt x="317641" y="216958"/>
                  <a:pt x="293644" y="206918"/>
                  <a:pt x="268911" y="214999"/>
                </a:cubicBezTo>
                <a:cubicBezTo>
                  <a:pt x="249322" y="221366"/>
                  <a:pt x="228262" y="222835"/>
                  <a:pt x="208673" y="228467"/>
                </a:cubicBezTo>
                <a:cubicBezTo>
                  <a:pt x="186879" y="234834"/>
                  <a:pt x="165575" y="243404"/>
                  <a:pt x="144271" y="250995"/>
                </a:cubicBezTo>
                <a:cubicBezTo>
                  <a:pt x="142067" y="249526"/>
                  <a:pt x="140108" y="247812"/>
                  <a:pt x="137904" y="246343"/>
                </a:cubicBezTo>
                <a:cubicBezTo>
                  <a:pt x="150393" y="216958"/>
                  <a:pt x="155780" y="185859"/>
                  <a:pt x="166554" y="154760"/>
                </a:cubicBezTo>
                <a:cubicBezTo>
                  <a:pt x="175615" y="153536"/>
                  <a:pt x="184185" y="151577"/>
                  <a:pt x="193001" y="151577"/>
                </a:cubicBezTo>
                <a:cubicBezTo>
                  <a:pt x="226793" y="151822"/>
                  <a:pt x="257402" y="138354"/>
                  <a:pt x="289481" y="130762"/>
                </a:cubicBezTo>
                <a:cubicBezTo>
                  <a:pt x="324743" y="122192"/>
                  <a:pt x="357311" y="105051"/>
                  <a:pt x="394287" y="102357"/>
                </a:cubicBezTo>
                <a:cubicBezTo>
                  <a:pt x="412652" y="100888"/>
                  <a:pt x="430528" y="92072"/>
                  <a:pt x="448894" y="88154"/>
                </a:cubicBezTo>
                <a:cubicBezTo>
                  <a:pt x="471422" y="83502"/>
                  <a:pt x="494440" y="80808"/>
                  <a:pt x="516968" y="76401"/>
                </a:cubicBezTo>
                <a:cubicBezTo>
                  <a:pt x="522600" y="75176"/>
                  <a:pt x="527743" y="70279"/>
                  <a:pt x="534354" y="66116"/>
                </a:cubicBezTo>
                <a:cubicBezTo>
                  <a:pt x="521131" y="56811"/>
                  <a:pt x="510357" y="51423"/>
                  <a:pt x="502521" y="43098"/>
                </a:cubicBezTo>
                <a:cubicBezTo>
                  <a:pt x="494440" y="34772"/>
                  <a:pt x="485135" y="31834"/>
                  <a:pt x="475585" y="34037"/>
                </a:cubicBezTo>
                <a:cubicBezTo>
                  <a:pt x="457954" y="38445"/>
                  <a:pt x="440568" y="29385"/>
                  <a:pt x="422447" y="35996"/>
                </a:cubicBezTo>
                <a:cubicBezTo>
                  <a:pt x="408979" y="40894"/>
                  <a:pt x="393552" y="40404"/>
                  <a:pt x="379349" y="44077"/>
                </a:cubicBezTo>
                <a:cubicBezTo>
                  <a:pt x="350944" y="51668"/>
                  <a:pt x="323028" y="60484"/>
                  <a:pt x="294623" y="68565"/>
                </a:cubicBezTo>
                <a:cubicBezTo>
                  <a:pt x="282624" y="71993"/>
                  <a:pt x="268422" y="71993"/>
                  <a:pt x="259116" y="79094"/>
                </a:cubicBezTo>
                <a:cubicBezTo>
                  <a:pt x="241486" y="92317"/>
                  <a:pt x="215039" y="80808"/>
                  <a:pt x="201081" y="101867"/>
                </a:cubicBezTo>
                <a:cubicBezTo>
                  <a:pt x="182471" y="92072"/>
                  <a:pt x="166309" y="105296"/>
                  <a:pt x="149168" y="107989"/>
                </a:cubicBezTo>
                <a:cubicBezTo>
                  <a:pt x="139128" y="109703"/>
                  <a:pt x="129089" y="113132"/>
                  <a:pt x="116355" y="116315"/>
                </a:cubicBezTo>
                <a:cubicBezTo>
                  <a:pt x="125905" y="153046"/>
                  <a:pt x="103622" y="180472"/>
                  <a:pt x="91378" y="209367"/>
                </a:cubicBezTo>
                <a:close/>
                <a:moveTo>
                  <a:pt x="1731786" y="176309"/>
                </a:moveTo>
                <a:cubicBezTo>
                  <a:pt x="1719787" y="149128"/>
                  <a:pt x="1699463" y="131252"/>
                  <a:pt x="1675220" y="113376"/>
                </a:cubicBezTo>
                <a:cubicBezTo>
                  <a:pt x="1644611" y="90848"/>
                  <a:pt x="1616451" y="91828"/>
                  <a:pt x="1584372" y="99664"/>
                </a:cubicBezTo>
                <a:cubicBezTo>
                  <a:pt x="1571884" y="102847"/>
                  <a:pt x="1562578" y="109458"/>
                  <a:pt x="1552783" y="118029"/>
                </a:cubicBezTo>
                <a:cubicBezTo>
                  <a:pt x="1543723" y="125865"/>
                  <a:pt x="1525847" y="122682"/>
                  <a:pt x="1515808" y="130028"/>
                </a:cubicBezTo>
                <a:cubicBezTo>
                  <a:pt x="1493769" y="145945"/>
                  <a:pt x="1472955" y="164310"/>
                  <a:pt x="1453855" y="183900"/>
                </a:cubicBezTo>
                <a:cubicBezTo>
                  <a:pt x="1438917" y="199327"/>
                  <a:pt x="1426429" y="217203"/>
                  <a:pt x="1413940" y="234834"/>
                </a:cubicBezTo>
                <a:cubicBezTo>
                  <a:pt x="1403411" y="249526"/>
                  <a:pt x="1392391" y="264463"/>
                  <a:pt x="1385780" y="280870"/>
                </a:cubicBezTo>
                <a:cubicBezTo>
                  <a:pt x="1372801" y="313438"/>
                  <a:pt x="1362027" y="346986"/>
                  <a:pt x="1351742" y="380533"/>
                </a:cubicBezTo>
                <a:cubicBezTo>
                  <a:pt x="1334111" y="438324"/>
                  <a:pt x="1364966" y="497583"/>
                  <a:pt x="1421041" y="513255"/>
                </a:cubicBezTo>
                <a:cubicBezTo>
                  <a:pt x="1446998" y="520601"/>
                  <a:pt x="1473444" y="513989"/>
                  <a:pt x="1497197" y="503950"/>
                </a:cubicBezTo>
                <a:cubicBezTo>
                  <a:pt x="1544703" y="484115"/>
                  <a:pt x="1588780" y="457913"/>
                  <a:pt x="1625511" y="420693"/>
                </a:cubicBezTo>
                <a:cubicBezTo>
                  <a:pt x="1669588" y="376371"/>
                  <a:pt x="1698238" y="322254"/>
                  <a:pt x="1723215" y="266177"/>
                </a:cubicBezTo>
                <a:cubicBezTo>
                  <a:pt x="1731786" y="246832"/>
                  <a:pt x="1735949" y="225528"/>
                  <a:pt x="1742316" y="205204"/>
                </a:cubicBezTo>
                <a:cubicBezTo>
                  <a:pt x="1738153" y="194919"/>
                  <a:pt x="1735704" y="185369"/>
                  <a:pt x="1731786" y="176309"/>
                </a:cubicBezTo>
                <a:close/>
                <a:moveTo>
                  <a:pt x="1668364" y="259076"/>
                </a:moveTo>
                <a:cubicBezTo>
                  <a:pt x="1635551" y="314907"/>
                  <a:pt x="1600289" y="369024"/>
                  <a:pt x="1548376" y="409918"/>
                </a:cubicBezTo>
                <a:cubicBezTo>
                  <a:pt x="1545682" y="412122"/>
                  <a:pt x="1542988" y="414571"/>
                  <a:pt x="1540050" y="416530"/>
                </a:cubicBezTo>
                <a:cubicBezTo>
                  <a:pt x="1524623" y="426570"/>
                  <a:pt x="1509931" y="438568"/>
                  <a:pt x="1493279" y="446404"/>
                </a:cubicBezTo>
                <a:cubicBezTo>
                  <a:pt x="1473200" y="455710"/>
                  <a:pt x="1451896" y="463056"/>
                  <a:pt x="1430592" y="468688"/>
                </a:cubicBezTo>
                <a:cubicBezTo>
                  <a:pt x="1419327" y="471626"/>
                  <a:pt x="1408553" y="465505"/>
                  <a:pt x="1405859" y="453261"/>
                </a:cubicBezTo>
                <a:cubicBezTo>
                  <a:pt x="1403166" y="441262"/>
                  <a:pt x="1400472" y="428284"/>
                  <a:pt x="1402186" y="416530"/>
                </a:cubicBezTo>
                <a:cubicBezTo>
                  <a:pt x="1405125" y="396940"/>
                  <a:pt x="1409777" y="377350"/>
                  <a:pt x="1416879" y="358985"/>
                </a:cubicBezTo>
                <a:cubicBezTo>
                  <a:pt x="1438672" y="301439"/>
                  <a:pt x="1463894" y="245118"/>
                  <a:pt x="1505768" y="198837"/>
                </a:cubicBezTo>
                <a:cubicBezTo>
                  <a:pt x="1539560" y="161617"/>
                  <a:pt x="1582413" y="136395"/>
                  <a:pt x="1629429" y="119009"/>
                </a:cubicBezTo>
                <a:cubicBezTo>
                  <a:pt x="1635551" y="116805"/>
                  <a:pt x="1645591" y="119253"/>
                  <a:pt x="1651468" y="122926"/>
                </a:cubicBezTo>
                <a:cubicBezTo>
                  <a:pt x="1677669" y="139333"/>
                  <a:pt x="1683301" y="167493"/>
                  <a:pt x="1690402" y="196633"/>
                </a:cubicBezTo>
                <a:cubicBezTo>
                  <a:pt x="1683791" y="216713"/>
                  <a:pt x="1679383" y="239976"/>
                  <a:pt x="1668364" y="259076"/>
                </a:cubicBezTo>
                <a:close/>
                <a:moveTo>
                  <a:pt x="1239835" y="43587"/>
                </a:moveTo>
                <a:cubicBezTo>
                  <a:pt x="1208246" y="83257"/>
                  <a:pt x="1195268" y="131742"/>
                  <a:pt x="1176903" y="177288"/>
                </a:cubicBezTo>
                <a:cubicBezTo>
                  <a:pt x="1161720" y="214754"/>
                  <a:pt x="1151925" y="254179"/>
                  <a:pt x="1140416" y="292869"/>
                </a:cubicBezTo>
                <a:cubicBezTo>
                  <a:pt x="1123275" y="349679"/>
                  <a:pt x="1108828" y="407469"/>
                  <a:pt x="1088748" y="463301"/>
                </a:cubicBezTo>
                <a:cubicBezTo>
                  <a:pt x="1071117" y="512520"/>
                  <a:pt x="1060343" y="563209"/>
                  <a:pt x="1049813" y="614143"/>
                </a:cubicBezTo>
                <a:cubicBezTo>
                  <a:pt x="1043691" y="643772"/>
                  <a:pt x="1062057" y="669974"/>
                  <a:pt x="1086054" y="678789"/>
                </a:cubicBezTo>
                <a:cubicBezTo>
                  <a:pt x="1107359" y="686625"/>
                  <a:pt x="1128418" y="684421"/>
                  <a:pt x="1149722" y="679769"/>
                </a:cubicBezTo>
                <a:cubicBezTo>
                  <a:pt x="1181310" y="672912"/>
                  <a:pt x="1212899" y="665566"/>
                  <a:pt x="1244243" y="658220"/>
                </a:cubicBezTo>
                <a:cubicBezTo>
                  <a:pt x="1251099" y="656506"/>
                  <a:pt x="1257711" y="653812"/>
                  <a:pt x="1264322" y="651119"/>
                </a:cubicBezTo>
                <a:cubicBezTo>
                  <a:pt x="1274117" y="647201"/>
                  <a:pt x="1283423" y="641813"/>
                  <a:pt x="1293462" y="639365"/>
                </a:cubicBezTo>
                <a:cubicBezTo>
                  <a:pt x="1312318" y="634957"/>
                  <a:pt x="1328234" y="619530"/>
                  <a:pt x="1329704" y="599450"/>
                </a:cubicBezTo>
                <a:cubicBezTo>
                  <a:pt x="1313297" y="601899"/>
                  <a:pt x="1299094" y="581085"/>
                  <a:pt x="1281219" y="597002"/>
                </a:cubicBezTo>
                <a:cubicBezTo>
                  <a:pt x="1280239" y="597981"/>
                  <a:pt x="1275342" y="596512"/>
                  <a:pt x="1274607" y="595043"/>
                </a:cubicBezTo>
                <a:cubicBezTo>
                  <a:pt x="1270444" y="586717"/>
                  <a:pt x="1265302" y="588676"/>
                  <a:pt x="1259180" y="592349"/>
                </a:cubicBezTo>
                <a:cubicBezTo>
                  <a:pt x="1254527" y="595043"/>
                  <a:pt x="1249140" y="599695"/>
                  <a:pt x="1244977" y="598716"/>
                </a:cubicBezTo>
                <a:cubicBezTo>
                  <a:pt x="1222204" y="593573"/>
                  <a:pt x="1203349" y="618795"/>
                  <a:pt x="1180086" y="606307"/>
                </a:cubicBezTo>
                <a:cubicBezTo>
                  <a:pt x="1163190" y="619530"/>
                  <a:pt x="1141641" y="610470"/>
                  <a:pt x="1122786" y="621244"/>
                </a:cubicBezTo>
                <a:cubicBezTo>
                  <a:pt x="1117643" y="597002"/>
                  <a:pt x="1126948" y="576677"/>
                  <a:pt x="1129642" y="555618"/>
                </a:cubicBezTo>
                <a:cubicBezTo>
                  <a:pt x="1134539" y="515459"/>
                  <a:pt x="1159761" y="480932"/>
                  <a:pt x="1160006" y="439548"/>
                </a:cubicBezTo>
                <a:cubicBezTo>
                  <a:pt x="1160006" y="438079"/>
                  <a:pt x="1162210" y="436854"/>
                  <a:pt x="1162700" y="435140"/>
                </a:cubicBezTo>
                <a:cubicBezTo>
                  <a:pt x="1168577" y="419468"/>
                  <a:pt x="1175678" y="404041"/>
                  <a:pt x="1180086" y="387880"/>
                </a:cubicBezTo>
                <a:cubicBezTo>
                  <a:pt x="1188656" y="355801"/>
                  <a:pt x="1195268" y="323233"/>
                  <a:pt x="1203839" y="291155"/>
                </a:cubicBezTo>
                <a:cubicBezTo>
                  <a:pt x="1210205" y="267402"/>
                  <a:pt x="1218286" y="243894"/>
                  <a:pt x="1225143" y="220386"/>
                </a:cubicBezTo>
                <a:cubicBezTo>
                  <a:pt x="1229306" y="206183"/>
                  <a:pt x="1231264" y="191246"/>
                  <a:pt x="1236897" y="177778"/>
                </a:cubicBezTo>
                <a:cubicBezTo>
                  <a:pt x="1256242" y="132966"/>
                  <a:pt x="1266037" y="85706"/>
                  <a:pt x="1279749" y="39914"/>
                </a:cubicBezTo>
                <a:cubicBezTo>
                  <a:pt x="1257466" y="26201"/>
                  <a:pt x="1253303" y="26691"/>
                  <a:pt x="1239835" y="43587"/>
                </a:cubicBezTo>
                <a:close/>
                <a:moveTo>
                  <a:pt x="1005736" y="521091"/>
                </a:moveTo>
                <a:cubicBezTo>
                  <a:pt x="981004" y="514724"/>
                  <a:pt x="957741" y="500277"/>
                  <a:pt x="930315" y="506888"/>
                </a:cubicBezTo>
                <a:cubicBezTo>
                  <a:pt x="922479" y="508847"/>
                  <a:pt x="914153" y="507133"/>
                  <a:pt x="905828" y="507378"/>
                </a:cubicBezTo>
                <a:cubicBezTo>
                  <a:pt x="890645" y="508112"/>
                  <a:pt x="874729" y="504684"/>
                  <a:pt x="862730" y="518642"/>
                </a:cubicBezTo>
                <a:cubicBezTo>
                  <a:pt x="860036" y="521825"/>
                  <a:pt x="852690" y="521581"/>
                  <a:pt x="847548" y="521825"/>
                </a:cubicBezTo>
                <a:cubicBezTo>
                  <a:pt x="819877" y="523295"/>
                  <a:pt x="792206" y="524029"/>
                  <a:pt x="766250" y="536763"/>
                </a:cubicBezTo>
                <a:cubicBezTo>
                  <a:pt x="759883" y="539946"/>
                  <a:pt x="751557" y="538967"/>
                  <a:pt x="741517" y="539946"/>
                </a:cubicBezTo>
                <a:cubicBezTo>
                  <a:pt x="753516" y="505664"/>
                  <a:pt x="765760" y="476034"/>
                  <a:pt x="774330" y="445180"/>
                </a:cubicBezTo>
                <a:cubicBezTo>
                  <a:pt x="790737" y="387145"/>
                  <a:pt x="804940" y="328865"/>
                  <a:pt x="820122" y="270585"/>
                </a:cubicBezTo>
                <a:cubicBezTo>
                  <a:pt x="826978" y="244629"/>
                  <a:pt x="831386" y="217693"/>
                  <a:pt x="840936" y="192715"/>
                </a:cubicBezTo>
                <a:cubicBezTo>
                  <a:pt x="855628" y="154270"/>
                  <a:pt x="873994" y="117050"/>
                  <a:pt x="890156" y="79094"/>
                </a:cubicBezTo>
                <a:cubicBezTo>
                  <a:pt x="896277" y="65136"/>
                  <a:pt x="901175" y="50689"/>
                  <a:pt x="906562" y="36731"/>
                </a:cubicBezTo>
                <a:cubicBezTo>
                  <a:pt x="886972" y="24242"/>
                  <a:pt x="878402" y="25712"/>
                  <a:pt x="869341" y="42608"/>
                </a:cubicBezTo>
                <a:cubicBezTo>
                  <a:pt x="867138" y="46526"/>
                  <a:pt x="865668" y="50934"/>
                  <a:pt x="863220" y="54607"/>
                </a:cubicBezTo>
                <a:cubicBezTo>
                  <a:pt x="848527" y="77135"/>
                  <a:pt x="830896" y="98194"/>
                  <a:pt x="819142" y="122192"/>
                </a:cubicBezTo>
                <a:cubicBezTo>
                  <a:pt x="789757" y="182186"/>
                  <a:pt x="763801" y="243404"/>
                  <a:pt x="748864" y="309275"/>
                </a:cubicBezTo>
                <a:cubicBezTo>
                  <a:pt x="738334" y="355556"/>
                  <a:pt x="725111" y="401103"/>
                  <a:pt x="710418" y="446159"/>
                </a:cubicBezTo>
                <a:cubicBezTo>
                  <a:pt x="700134" y="477503"/>
                  <a:pt x="685441" y="507623"/>
                  <a:pt x="673198" y="538232"/>
                </a:cubicBezTo>
                <a:cubicBezTo>
                  <a:pt x="669525" y="547292"/>
                  <a:pt x="666586" y="556842"/>
                  <a:pt x="663892" y="566392"/>
                </a:cubicBezTo>
                <a:cubicBezTo>
                  <a:pt x="658995" y="583534"/>
                  <a:pt x="682013" y="620265"/>
                  <a:pt x="705276" y="618061"/>
                </a:cubicBezTo>
                <a:cubicBezTo>
                  <a:pt x="724866" y="616102"/>
                  <a:pt x="746170" y="614877"/>
                  <a:pt x="764536" y="602144"/>
                </a:cubicBezTo>
                <a:cubicBezTo>
                  <a:pt x="775800" y="594308"/>
                  <a:pt x="790492" y="590635"/>
                  <a:pt x="804205" y="586227"/>
                </a:cubicBezTo>
                <a:cubicBezTo>
                  <a:pt x="815959" y="582309"/>
                  <a:pt x="828203" y="580350"/>
                  <a:pt x="840446" y="577167"/>
                </a:cubicBezTo>
                <a:cubicBezTo>
                  <a:pt x="862485" y="571535"/>
                  <a:pt x="882565" y="558067"/>
                  <a:pt x="907297" y="561740"/>
                </a:cubicBezTo>
                <a:cubicBezTo>
                  <a:pt x="915133" y="562964"/>
                  <a:pt x="924193" y="556597"/>
                  <a:pt x="933008" y="554149"/>
                </a:cubicBezTo>
                <a:cubicBezTo>
                  <a:pt x="940600" y="551945"/>
                  <a:pt x="948436" y="548517"/>
                  <a:pt x="956027" y="548762"/>
                </a:cubicBezTo>
                <a:cubicBezTo>
                  <a:pt x="976841" y="549741"/>
                  <a:pt x="993982" y="542395"/>
                  <a:pt x="1009654" y="526478"/>
                </a:cubicBezTo>
                <a:cubicBezTo>
                  <a:pt x="1007695" y="523784"/>
                  <a:pt x="1006960" y="521336"/>
                  <a:pt x="1005736" y="521091"/>
                </a:cubicBezTo>
                <a:close/>
                <a:moveTo>
                  <a:pt x="353883" y="569331"/>
                </a:moveTo>
                <a:cubicBezTo>
                  <a:pt x="369554" y="583289"/>
                  <a:pt x="389634" y="597002"/>
                  <a:pt x="409469" y="599940"/>
                </a:cubicBezTo>
                <a:cubicBezTo>
                  <a:pt x="428324" y="602634"/>
                  <a:pt x="451097" y="595043"/>
                  <a:pt x="468973" y="585737"/>
                </a:cubicBezTo>
                <a:cubicBezTo>
                  <a:pt x="530681" y="552924"/>
                  <a:pt x="580146" y="505909"/>
                  <a:pt x="613938" y="444445"/>
                </a:cubicBezTo>
                <a:cubicBezTo>
                  <a:pt x="649690" y="380044"/>
                  <a:pt x="658995" y="310010"/>
                  <a:pt x="651404" y="237282"/>
                </a:cubicBezTo>
                <a:cubicBezTo>
                  <a:pt x="649200" y="215489"/>
                  <a:pt x="637936" y="202021"/>
                  <a:pt x="619081" y="194185"/>
                </a:cubicBezTo>
                <a:cubicBezTo>
                  <a:pt x="605857" y="188797"/>
                  <a:pt x="591655" y="183410"/>
                  <a:pt x="577452" y="182186"/>
                </a:cubicBezTo>
                <a:cubicBezTo>
                  <a:pt x="559087" y="180717"/>
                  <a:pt x="536803" y="182186"/>
                  <a:pt x="525049" y="194430"/>
                </a:cubicBezTo>
                <a:cubicBezTo>
                  <a:pt x="498848" y="221366"/>
                  <a:pt x="466769" y="241935"/>
                  <a:pt x="444486" y="273034"/>
                </a:cubicBezTo>
                <a:cubicBezTo>
                  <a:pt x="425875" y="298746"/>
                  <a:pt x="401878" y="320784"/>
                  <a:pt x="384247" y="347231"/>
                </a:cubicBezTo>
                <a:cubicBezTo>
                  <a:pt x="369065" y="370004"/>
                  <a:pt x="359270" y="396450"/>
                  <a:pt x="347271" y="421182"/>
                </a:cubicBezTo>
                <a:cubicBezTo>
                  <a:pt x="333313" y="450322"/>
                  <a:pt x="330620" y="481666"/>
                  <a:pt x="330864" y="513500"/>
                </a:cubicBezTo>
                <a:cubicBezTo>
                  <a:pt x="329640" y="535538"/>
                  <a:pt x="338456" y="555618"/>
                  <a:pt x="353883" y="569331"/>
                </a:cubicBezTo>
                <a:close/>
                <a:moveTo>
                  <a:pt x="588471" y="380044"/>
                </a:moveTo>
                <a:cubicBezTo>
                  <a:pt x="583819" y="389839"/>
                  <a:pt x="580146" y="400123"/>
                  <a:pt x="576962" y="410408"/>
                </a:cubicBezTo>
                <a:cubicBezTo>
                  <a:pt x="572555" y="424855"/>
                  <a:pt x="562270" y="435140"/>
                  <a:pt x="553210" y="446159"/>
                </a:cubicBezTo>
                <a:cubicBezTo>
                  <a:pt x="545374" y="455710"/>
                  <a:pt x="538517" y="466239"/>
                  <a:pt x="529702" y="475055"/>
                </a:cubicBezTo>
                <a:cubicBezTo>
                  <a:pt x="518438" y="486074"/>
                  <a:pt x="506194" y="496114"/>
                  <a:pt x="493950" y="506153"/>
                </a:cubicBezTo>
                <a:cubicBezTo>
                  <a:pt x="474605" y="521825"/>
                  <a:pt x="455260" y="537497"/>
                  <a:pt x="434936" y="551945"/>
                </a:cubicBezTo>
                <a:cubicBezTo>
                  <a:pt x="414366" y="566637"/>
                  <a:pt x="397225" y="558067"/>
                  <a:pt x="388410" y="535049"/>
                </a:cubicBezTo>
                <a:cubicBezTo>
                  <a:pt x="379594" y="511541"/>
                  <a:pt x="389144" y="490971"/>
                  <a:pt x="392817" y="469667"/>
                </a:cubicBezTo>
                <a:cubicBezTo>
                  <a:pt x="403102" y="409918"/>
                  <a:pt x="438854" y="362903"/>
                  <a:pt x="473136" y="316132"/>
                </a:cubicBezTo>
                <a:cubicBezTo>
                  <a:pt x="491501" y="290910"/>
                  <a:pt x="513785" y="267892"/>
                  <a:pt x="537293" y="247322"/>
                </a:cubicBezTo>
                <a:cubicBezTo>
                  <a:pt x="556393" y="230671"/>
                  <a:pt x="579901" y="219407"/>
                  <a:pt x="605368" y="203490"/>
                </a:cubicBezTo>
                <a:cubicBezTo>
                  <a:pt x="621529" y="267647"/>
                  <a:pt x="615408" y="324702"/>
                  <a:pt x="588471" y="3800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 rot="655073">
            <a:off x="1738843" y="890298"/>
            <a:ext cx="1646700" cy="307842"/>
          </a:xfrm>
          <a:custGeom>
            <a:rect b="b" l="l" r="r" t="t"/>
            <a:pathLst>
              <a:path extrusionOk="0" h="614319" w="3283034">
                <a:moveTo>
                  <a:pt x="2165330" y="24250"/>
                </a:moveTo>
                <a:cubicBezTo>
                  <a:pt x="2161735" y="51923"/>
                  <a:pt x="2183779" y="62085"/>
                  <a:pt x="2193785" y="82254"/>
                </a:cubicBezTo>
                <a:cubicBezTo>
                  <a:pt x="2158295" y="107894"/>
                  <a:pt x="2115457" y="118057"/>
                  <a:pt x="2078872" y="140414"/>
                </a:cubicBezTo>
                <a:cubicBezTo>
                  <a:pt x="2041819" y="163084"/>
                  <a:pt x="2001794" y="181220"/>
                  <a:pt x="1963803" y="202482"/>
                </a:cubicBezTo>
                <a:cubicBezTo>
                  <a:pt x="1924717" y="224527"/>
                  <a:pt x="1886882" y="248447"/>
                  <a:pt x="1847952" y="270805"/>
                </a:cubicBezTo>
                <a:cubicBezTo>
                  <a:pt x="1810117" y="292536"/>
                  <a:pt x="1771031" y="312079"/>
                  <a:pt x="1733821" y="334593"/>
                </a:cubicBezTo>
                <a:cubicBezTo>
                  <a:pt x="1696923" y="356950"/>
                  <a:pt x="1661746" y="382122"/>
                  <a:pt x="1627819" y="410733"/>
                </a:cubicBezTo>
                <a:cubicBezTo>
                  <a:pt x="1638294" y="408075"/>
                  <a:pt x="1649239" y="406824"/>
                  <a:pt x="1659088" y="402603"/>
                </a:cubicBezTo>
                <a:cubicBezTo>
                  <a:pt x="1678631" y="394473"/>
                  <a:pt x="1697393" y="384154"/>
                  <a:pt x="1716779" y="375712"/>
                </a:cubicBezTo>
                <a:cubicBezTo>
                  <a:pt x="1726003" y="371803"/>
                  <a:pt x="1736009" y="369927"/>
                  <a:pt x="1745703" y="367113"/>
                </a:cubicBezTo>
                <a:cubicBezTo>
                  <a:pt x="1751018" y="365549"/>
                  <a:pt x="1757272" y="365549"/>
                  <a:pt x="1761337" y="362422"/>
                </a:cubicBezTo>
                <a:cubicBezTo>
                  <a:pt x="1787916" y="342567"/>
                  <a:pt x="1821373" y="340534"/>
                  <a:pt x="1850610" y="327089"/>
                </a:cubicBezTo>
                <a:cubicBezTo>
                  <a:pt x="1867964" y="319115"/>
                  <a:pt x="1884849" y="306764"/>
                  <a:pt x="1905956" y="310360"/>
                </a:cubicBezTo>
                <a:cubicBezTo>
                  <a:pt x="1921434" y="291911"/>
                  <a:pt x="1946136" y="295351"/>
                  <a:pt x="1965679" y="285501"/>
                </a:cubicBezTo>
                <a:cubicBezTo>
                  <a:pt x="1997886" y="269398"/>
                  <a:pt x="2032907" y="258766"/>
                  <a:pt x="2067459" y="247509"/>
                </a:cubicBezTo>
                <a:cubicBezTo>
                  <a:pt x="2087627" y="240943"/>
                  <a:pt x="2109047" y="237972"/>
                  <a:pt x="2129840" y="233282"/>
                </a:cubicBezTo>
                <a:cubicBezTo>
                  <a:pt x="2134374" y="232188"/>
                  <a:pt x="2139534" y="231719"/>
                  <a:pt x="2143130" y="229217"/>
                </a:cubicBezTo>
                <a:cubicBezTo>
                  <a:pt x="2178776" y="203108"/>
                  <a:pt x="2222552" y="198886"/>
                  <a:pt x="2262733" y="185441"/>
                </a:cubicBezTo>
                <a:cubicBezTo>
                  <a:pt x="2293376" y="175122"/>
                  <a:pt x="2325270" y="168243"/>
                  <a:pt x="2356227" y="158237"/>
                </a:cubicBezTo>
                <a:cubicBezTo>
                  <a:pt x="2397970" y="144791"/>
                  <a:pt x="2439871" y="132753"/>
                  <a:pt x="2483334" y="126343"/>
                </a:cubicBezTo>
                <a:cubicBezTo>
                  <a:pt x="2497718" y="124154"/>
                  <a:pt x="2511164" y="115555"/>
                  <a:pt x="2525547" y="112741"/>
                </a:cubicBezTo>
                <a:cubicBezTo>
                  <a:pt x="2551813" y="107269"/>
                  <a:pt x="2579486" y="106643"/>
                  <a:pt x="2604970" y="98983"/>
                </a:cubicBezTo>
                <a:cubicBezTo>
                  <a:pt x="2641867" y="87882"/>
                  <a:pt x="2679702" y="81003"/>
                  <a:pt x="2717069" y="71935"/>
                </a:cubicBezTo>
                <a:cubicBezTo>
                  <a:pt x="2740364" y="66307"/>
                  <a:pt x="2764597" y="64900"/>
                  <a:pt x="2788205" y="60678"/>
                </a:cubicBezTo>
                <a:cubicBezTo>
                  <a:pt x="2819943" y="54894"/>
                  <a:pt x="2851525" y="47389"/>
                  <a:pt x="2883419" y="42073"/>
                </a:cubicBezTo>
                <a:cubicBezTo>
                  <a:pt x="2900460" y="39259"/>
                  <a:pt x="2918127" y="39416"/>
                  <a:pt x="2935482" y="38321"/>
                </a:cubicBezTo>
                <a:cubicBezTo>
                  <a:pt x="2942048" y="38008"/>
                  <a:pt x="2950491" y="40666"/>
                  <a:pt x="2954712" y="37539"/>
                </a:cubicBezTo>
                <a:cubicBezTo>
                  <a:pt x="2978320" y="20342"/>
                  <a:pt x="3006774" y="29879"/>
                  <a:pt x="3031008" y="21905"/>
                </a:cubicBezTo>
                <a:cubicBezTo>
                  <a:pt x="3062902" y="11586"/>
                  <a:pt x="3095109" y="11743"/>
                  <a:pt x="3127316" y="9866"/>
                </a:cubicBezTo>
                <a:cubicBezTo>
                  <a:pt x="3144044" y="8928"/>
                  <a:pt x="3159679" y="4551"/>
                  <a:pt x="3175939" y="2675"/>
                </a:cubicBezTo>
                <a:cubicBezTo>
                  <a:pt x="3192355" y="799"/>
                  <a:pt x="3209084" y="-140"/>
                  <a:pt x="3225500" y="17"/>
                </a:cubicBezTo>
                <a:cubicBezTo>
                  <a:pt x="3237538" y="173"/>
                  <a:pt x="3249577" y="2675"/>
                  <a:pt x="3263022" y="4238"/>
                </a:cubicBezTo>
                <a:cubicBezTo>
                  <a:pt x="3269120" y="17058"/>
                  <a:pt x="3275217" y="30191"/>
                  <a:pt x="3283035" y="46607"/>
                </a:cubicBezTo>
                <a:cubicBezTo>
                  <a:pt x="3262866" y="49109"/>
                  <a:pt x="3245668" y="51454"/>
                  <a:pt x="3228470" y="53174"/>
                </a:cubicBezTo>
                <a:cubicBezTo>
                  <a:pt x="3183287" y="57864"/>
                  <a:pt x="3138103" y="62867"/>
                  <a:pt x="3092764" y="66932"/>
                </a:cubicBezTo>
                <a:cubicBezTo>
                  <a:pt x="3051958" y="70528"/>
                  <a:pt x="3011934" y="80221"/>
                  <a:pt x="2970502" y="80221"/>
                </a:cubicBezTo>
                <a:cubicBezTo>
                  <a:pt x="2954868" y="80221"/>
                  <a:pt x="2939390" y="86162"/>
                  <a:pt x="2923599" y="88977"/>
                </a:cubicBezTo>
                <a:cubicBezTo>
                  <a:pt x="2838079" y="104298"/>
                  <a:pt x="2752559" y="118995"/>
                  <a:pt x="2667195" y="135254"/>
                </a:cubicBezTo>
                <a:cubicBezTo>
                  <a:pt x="2626077" y="143072"/>
                  <a:pt x="2585427" y="153703"/>
                  <a:pt x="2544778" y="164022"/>
                </a:cubicBezTo>
                <a:cubicBezTo>
                  <a:pt x="2463635" y="184503"/>
                  <a:pt x="2382492" y="205140"/>
                  <a:pt x="2301663" y="226716"/>
                </a:cubicBezTo>
                <a:cubicBezTo>
                  <a:pt x="2275553" y="233595"/>
                  <a:pt x="2250225" y="243601"/>
                  <a:pt x="2224585" y="252043"/>
                </a:cubicBezTo>
                <a:cubicBezTo>
                  <a:pt x="2153605" y="275651"/>
                  <a:pt x="2082155" y="298009"/>
                  <a:pt x="2011644" y="323024"/>
                </a:cubicBezTo>
                <a:cubicBezTo>
                  <a:pt x="1944416" y="346788"/>
                  <a:pt x="1878126" y="373366"/>
                  <a:pt x="1811367" y="398694"/>
                </a:cubicBezTo>
                <a:cubicBezTo>
                  <a:pt x="1766028" y="415892"/>
                  <a:pt x="1720531" y="432777"/>
                  <a:pt x="1675504" y="450444"/>
                </a:cubicBezTo>
                <a:cubicBezTo>
                  <a:pt x="1655492" y="458261"/>
                  <a:pt x="1636418" y="468580"/>
                  <a:pt x="1616563" y="476553"/>
                </a:cubicBezTo>
                <a:cubicBezTo>
                  <a:pt x="1578727" y="492031"/>
                  <a:pt x="1541205" y="508291"/>
                  <a:pt x="1502431" y="520955"/>
                </a:cubicBezTo>
                <a:cubicBezTo>
                  <a:pt x="1484452" y="526740"/>
                  <a:pt x="1463502" y="528147"/>
                  <a:pt x="1444740" y="525645"/>
                </a:cubicBezTo>
                <a:cubicBezTo>
                  <a:pt x="1415504" y="521893"/>
                  <a:pt x="1406280" y="489999"/>
                  <a:pt x="1427386" y="468893"/>
                </a:cubicBezTo>
                <a:cubicBezTo>
                  <a:pt x="1441926" y="454509"/>
                  <a:pt x="1457873" y="440907"/>
                  <a:pt x="1475071" y="430276"/>
                </a:cubicBezTo>
                <a:cubicBezTo>
                  <a:pt x="1523382" y="400727"/>
                  <a:pt x="1573099" y="373523"/>
                  <a:pt x="1621566" y="344443"/>
                </a:cubicBezTo>
                <a:cubicBezTo>
                  <a:pt x="1647988" y="328496"/>
                  <a:pt x="1672534" y="309891"/>
                  <a:pt x="1698643" y="293475"/>
                </a:cubicBezTo>
                <a:cubicBezTo>
                  <a:pt x="1729756" y="273932"/>
                  <a:pt x="1761494" y="255639"/>
                  <a:pt x="1793075" y="236722"/>
                </a:cubicBezTo>
                <a:cubicBezTo>
                  <a:pt x="1847014" y="204358"/>
                  <a:pt x="1900796" y="171839"/>
                  <a:pt x="1954579" y="139319"/>
                </a:cubicBezTo>
                <a:cubicBezTo>
                  <a:pt x="1971933" y="128844"/>
                  <a:pt x="1989443" y="118838"/>
                  <a:pt x="2005703" y="104767"/>
                </a:cubicBezTo>
                <a:cubicBezTo>
                  <a:pt x="1983502" y="106018"/>
                  <a:pt x="1960989" y="105862"/>
                  <a:pt x="1938944" y="108676"/>
                </a:cubicBezTo>
                <a:cubicBezTo>
                  <a:pt x="1873436" y="116649"/>
                  <a:pt x="1807928" y="124623"/>
                  <a:pt x="1742576" y="134473"/>
                </a:cubicBezTo>
                <a:cubicBezTo>
                  <a:pt x="1693797" y="141821"/>
                  <a:pt x="1645330" y="151827"/>
                  <a:pt x="1596707" y="160582"/>
                </a:cubicBezTo>
                <a:cubicBezTo>
                  <a:pt x="1547146" y="169650"/>
                  <a:pt x="1497272" y="177624"/>
                  <a:pt x="1448024" y="188099"/>
                </a:cubicBezTo>
                <a:cubicBezTo>
                  <a:pt x="1380796" y="202482"/>
                  <a:pt x="1313724" y="217804"/>
                  <a:pt x="1246965" y="234533"/>
                </a:cubicBezTo>
                <a:cubicBezTo>
                  <a:pt x="1195684" y="247353"/>
                  <a:pt x="1145185" y="263144"/>
                  <a:pt x="1094373" y="277215"/>
                </a:cubicBezTo>
                <a:cubicBezTo>
                  <a:pt x="1074830" y="282687"/>
                  <a:pt x="1054662" y="286283"/>
                  <a:pt x="1035119" y="291598"/>
                </a:cubicBezTo>
                <a:cubicBezTo>
                  <a:pt x="1011980" y="297852"/>
                  <a:pt x="989154" y="305357"/>
                  <a:pt x="966171" y="312079"/>
                </a:cubicBezTo>
                <a:cubicBezTo>
                  <a:pt x="938498" y="320053"/>
                  <a:pt x="910513" y="326932"/>
                  <a:pt x="882996" y="335218"/>
                </a:cubicBezTo>
                <a:cubicBezTo>
                  <a:pt x="824992" y="352573"/>
                  <a:pt x="767145" y="370708"/>
                  <a:pt x="709141" y="388063"/>
                </a:cubicBezTo>
                <a:cubicBezTo>
                  <a:pt x="657235" y="403541"/>
                  <a:pt x="605173" y="417924"/>
                  <a:pt x="553423" y="433871"/>
                </a:cubicBezTo>
                <a:cubicBezTo>
                  <a:pt x="507927" y="447786"/>
                  <a:pt x="462899" y="462951"/>
                  <a:pt x="417716" y="477961"/>
                </a:cubicBezTo>
                <a:cubicBezTo>
                  <a:pt x="373471" y="492657"/>
                  <a:pt x="329225" y="507510"/>
                  <a:pt x="284980" y="522519"/>
                </a:cubicBezTo>
                <a:cubicBezTo>
                  <a:pt x="274505" y="526114"/>
                  <a:pt x="264499" y="531274"/>
                  <a:pt x="254024" y="534557"/>
                </a:cubicBezTo>
                <a:cubicBezTo>
                  <a:pt x="197427" y="552224"/>
                  <a:pt x="142238" y="574112"/>
                  <a:pt x="87205" y="596157"/>
                </a:cubicBezTo>
                <a:cubicBezTo>
                  <a:pt x="64691" y="605225"/>
                  <a:pt x="43585" y="617263"/>
                  <a:pt x="14817" y="613667"/>
                </a:cubicBezTo>
                <a:cubicBezTo>
                  <a:pt x="11534" y="608508"/>
                  <a:pt x="5593" y="601472"/>
                  <a:pt x="2153" y="593186"/>
                </a:cubicBezTo>
                <a:cubicBezTo>
                  <a:pt x="-4257" y="577395"/>
                  <a:pt x="4186" y="561292"/>
                  <a:pt x="20289" y="554725"/>
                </a:cubicBezTo>
                <a:cubicBezTo>
                  <a:pt x="70476" y="534557"/>
                  <a:pt x="121444" y="516108"/>
                  <a:pt x="170067" y="492657"/>
                </a:cubicBezTo>
                <a:cubicBezTo>
                  <a:pt x="194457" y="480931"/>
                  <a:pt x="219159" y="473270"/>
                  <a:pt x="244643" y="466078"/>
                </a:cubicBezTo>
                <a:cubicBezTo>
                  <a:pt x="257620" y="462326"/>
                  <a:pt x="269658" y="455291"/>
                  <a:pt x="282478" y="450600"/>
                </a:cubicBezTo>
                <a:cubicBezTo>
                  <a:pt x="312809" y="439500"/>
                  <a:pt x="343296" y="428712"/>
                  <a:pt x="373783" y="418393"/>
                </a:cubicBezTo>
                <a:cubicBezTo>
                  <a:pt x="417247" y="403697"/>
                  <a:pt x="460711" y="389157"/>
                  <a:pt x="504487" y="375399"/>
                </a:cubicBezTo>
                <a:cubicBezTo>
                  <a:pt x="542322" y="363517"/>
                  <a:pt x="580470" y="352416"/>
                  <a:pt x="618618" y="341472"/>
                </a:cubicBezTo>
                <a:cubicBezTo>
                  <a:pt x="653014" y="331622"/>
                  <a:pt x="687722" y="322867"/>
                  <a:pt x="722118" y="313018"/>
                </a:cubicBezTo>
                <a:cubicBezTo>
                  <a:pt x="746039" y="306138"/>
                  <a:pt x="769490" y="297696"/>
                  <a:pt x="793567" y="291129"/>
                </a:cubicBezTo>
                <a:cubicBezTo>
                  <a:pt x="833435" y="280185"/>
                  <a:pt x="873615" y="270179"/>
                  <a:pt x="913483" y="259392"/>
                </a:cubicBezTo>
                <a:cubicBezTo>
                  <a:pt x="940531" y="252043"/>
                  <a:pt x="967422" y="243913"/>
                  <a:pt x="994469" y="236722"/>
                </a:cubicBezTo>
                <a:cubicBezTo>
                  <a:pt x="1003068" y="234533"/>
                  <a:pt x="1012449" y="235315"/>
                  <a:pt x="1020892" y="232813"/>
                </a:cubicBezTo>
                <a:cubicBezTo>
                  <a:pt x="1029491" y="230312"/>
                  <a:pt x="1039028" y="227341"/>
                  <a:pt x="1045594" y="221556"/>
                </a:cubicBezTo>
                <a:cubicBezTo>
                  <a:pt x="1056851" y="211550"/>
                  <a:pt x="1068733" y="208580"/>
                  <a:pt x="1083586" y="208580"/>
                </a:cubicBezTo>
                <a:cubicBezTo>
                  <a:pt x="1097344" y="208580"/>
                  <a:pt x="1111571" y="205922"/>
                  <a:pt x="1124860" y="201857"/>
                </a:cubicBezTo>
                <a:cubicBezTo>
                  <a:pt x="1145967" y="195291"/>
                  <a:pt x="1167073" y="187942"/>
                  <a:pt x="1187085" y="178562"/>
                </a:cubicBezTo>
                <a:cubicBezTo>
                  <a:pt x="1201469" y="171839"/>
                  <a:pt x="1216634" y="175435"/>
                  <a:pt x="1231800" y="169181"/>
                </a:cubicBezTo>
                <a:cubicBezTo>
                  <a:pt x="1258847" y="158237"/>
                  <a:pt x="1289334" y="155892"/>
                  <a:pt x="1318258" y="149638"/>
                </a:cubicBezTo>
                <a:cubicBezTo>
                  <a:pt x="1334987" y="146042"/>
                  <a:pt x="1350465" y="136036"/>
                  <a:pt x="1368757" y="141821"/>
                </a:cubicBezTo>
                <a:cubicBezTo>
                  <a:pt x="1371259" y="142603"/>
                  <a:pt x="1375167" y="138538"/>
                  <a:pt x="1378607" y="137131"/>
                </a:cubicBezTo>
                <a:cubicBezTo>
                  <a:pt x="1388769" y="133066"/>
                  <a:pt x="1398932" y="125717"/>
                  <a:pt x="1408938" y="125874"/>
                </a:cubicBezTo>
                <a:cubicBezTo>
                  <a:pt x="1436923" y="126343"/>
                  <a:pt x="1463189" y="119620"/>
                  <a:pt x="1489455" y="111803"/>
                </a:cubicBezTo>
                <a:cubicBezTo>
                  <a:pt x="1497116" y="109458"/>
                  <a:pt x="1505402" y="109614"/>
                  <a:pt x="1513219" y="107894"/>
                </a:cubicBezTo>
                <a:cubicBezTo>
                  <a:pt x="1533857" y="103517"/>
                  <a:pt x="1554338" y="98983"/>
                  <a:pt x="1574819" y="94292"/>
                </a:cubicBezTo>
                <a:cubicBezTo>
                  <a:pt x="1580291" y="93042"/>
                  <a:pt x="1585450" y="90227"/>
                  <a:pt x="1590922" y="89915"/>
                </a:cubicBezTo>
                <a:cubicBezTo>
                  <a:pt x="1631572" y="88195"/>
                  <a:pt x="1670814" y="78814"/>
                  <a:pt x="1710526" y="72091"/>
                </a:cubicBezTo>
                <a:cubicBezTo>
                  <a:pt x="1731163" y="68652"/>
                  <a:pt x="1751957" y="68495"/>
                  <a:pt x="1772750" y="63492"/>
                </a:cubicBezTo>
                <a:cubicBezTo>
                  <a:pt x="1786821" y="60053"/>
                  <a:pt x="1803863" y="63336"/>
                  <a:pt x="1819654" y="61460"/>
                </a:cubicBezTo>
                <a:cubicBezTo>
                  <a:pt x="1875469" y="55050"/>
                  <a:pt x="1931440" y="50203"/>
                  <a:pt x="1986942" y="41917"/>
                </a:cubicBezTo>
                <a:cubicBezTo>
                  <a:pt x="2000387" y="39885"/>
                  <a:pt x="2012739" y="32224"/>
                  <a:pt x="2026341" y="40197"/>
                </a:cubicBezTo>
                <a:cubicBezTo>
                  <a:pt x="2061674" y="25345"/>
                  <a:pt x="2098884" y="39259"/>
                  <a:pt x="2134531" y="32693"/>
                </a:cubicBezTo>
                <a:cubicBezTo>
                  <a:pt x="2143286" y="31911"/>
                  <a:pt x="2151729" y="28471"/>
                  <a:pt x="2165330" y="242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6">
            <a:alphaModFix/>
          </a:blip>
          <a:srcRect b="7924" l="28100" r="12097" t="6962"/>
          <a:stretch/>
        </p:blipFill>
        <p:spPr>
          <a:xfrm>
            <a:off x="7034519" y="2702062"/>
            <a:ext cx="1570423" cy="1490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20"/>
          <p:cNvGrpSpPr/>
          <p:nvPr/>
        </p:nvGrpSpPr>
        <p:grpSpPr>
          <a:xfrm>
            <a:off x="7212289" y="2094615"/>
            <a:ext cx="1214888" cy="388122"/>
            <a:chOff x="0" y="0"/>
            <a:chExt cx="3239700" cy="1034992"/>
          </a:xfrm>
        </p:grpSpPr>
        <p:sp>
          <p:nvSpPr>
            <p:cNvPr id="279" name="Google Shape;279;p20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0" y="624592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1" name="Google Shape;281;p20"/>
          <p:cNvGrpSpPr/>
          <p:nvPr/>
        </p:nvGrpSpPr>
        <p:grpSpPr>
          <a:xfrm>
            <a:off x="5150276" y="4339190"/>
            <a:ext cx="1214888" cy="388122"/>
            <a:chOff x="0" y="0"/>
            <a:chExt cx="3239700" cy="1034992"/>
          </a:xfrm>
        </p:grpSpPr>
        <p:sp>
          <p:nvSpPr>
            <p:cNvPr id="282" name="Google Shape;282;p20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20"/>
            <p:cNvSpPr txBox="1"/>
            <p:nvPr/>
          </p:nvSpPr>
          <p:spPr>
            <a:xfrm>
              <a:off x="0" y="624592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4" name="Google Shape;284;p20"/>
          <p:cNvGrpSpPr/>
          <p:nvPr/>
        </p:nvGrpSpPr>
        <p:grpSpPr>
          <a:xfrm>
            <a:off x="7212289" y="4339190"/>
            <a:ext cx="1214888" cy="388122"/>
            <a:chOff x="95133" y="0"/>
            <a:chExt cx="3239700" cy="1034992"/>
          </a:xfrm>
        </p:grpSpPr>
        <p:sp>
          <p:nvSpPr>
            <p:cNvPr id="285" name="Google Shape;285;p20"/>
            <p:cNvSpPr txBox="1"/>
            <p:nvPr/>
          </p:nvSpPr>
          <p:spPr>
            <a:xfrm>
              <a:off x="95133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>
              <a:off x="95133" y="624592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/>
        </p:nvSpPr>
        <p:spPr>
          <a:xfrm>
            <a:off x="1461684" y="693552"/>
            <a:ext cx="622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Section Header</a:t>
            </a:r>
            <a:endParaRPr sz="4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b="3219" l="0" r="0" t="46942"/>
          <a:stretch/>
        </p:blipFill>
        <p:spPr>
          <a:xfrm>
            <a:off x="0" y="2105441"/>
            <a:ext cx="9144005" cy="30380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/>
          <p:nvPr/>
        </p:nvSpPr>
        <p:spPr>
          <a:xfrm rot="833831">
            <a:off x="3823097" y="1267474"/>
            <a:ext cx="1692725" cy="316742"/>
          </a:xfrm>
          <a:custGeom>
            <a:rect b="b" l="l" r="r" t="t"/>
            <a:pathLst>
              <a:path extrusionOk="0" h="633959" w="3387992">
                <a:moveTo>
                  <a:pt x="2234556" y="25025"/>
                </a:moveTo>
                <a:cubicBezTo>
                  <a:pt x="2230845" y="53583"/>
                  <a:pt x="2253594" y="64070"/>
                  <a:pt x="2263920" y="84884"/>
                </a:cubicBezTo>
                <a:cubicBezTo>
                  <a:pt x="2227295" y="111344"/>
                  <a:pt x="2183087" y="121831"/>
                  <a:pt x="2145333" y="144903"/>
                </a:cubicBezTo>
                <a:cubicBezTo>
                  <a:pt x="2107095" y="168298"/>
                  <a:pt x="2065791" y="187013"/>
                  <a:pt x="2026585" y="208956"/>
                </a:cubicBezTo>
                <a:cubicBezTo>
                  <a:pt x="1986250" y="231705"/>
                  <a:pt x="1947205" y="256391"/>
                  <a:pt x="1907030" y="279463"/>
                </a:cubicBezTo>
                <a:cubicBezTo>
                  <a:pt x="1867986" y="301889"/>
                  <a:pt x="1827650" y="322057"/>
                  <a:pt x="1789250" y="345290"/>
                </a:cubicBezTo>
                <a:cubicBezTo>
                  <a:pt x="1751174" y="368362"/>
                  <a:pt x="1714872" y="394338"/>
                  <a:pt x="1679860" y="423864"/>
                </a:cubicBezTo>
                <a:cubicBezTo>
                  <a:pt x="1690670" y="421121"/>
                  <a:pt x="1701964" y="419831"/>
                  <a:pt x="1712129" y="415474"/>
                </a:cubicBezTo>
                <a:cubicBezTo>
                  <a:pt x="1732297" y="407084"/>
                  <a:pt x="1751658" y="396436"/>
                  <a:pt x="1771664" y="387723"/>
                </a:cubicBezTo>
                <a:cubicBezTo>
                  <a:pt x="1781183" y="383690"/>
                  <a:pt x="1791509" y="381754"/>
                  <a:pt x="1801513" y="378850"/>
                </a:cubicBezTo>
                <a:cubicBezTo>
                  <a:pt x="1806998" y="377236"/>
                  <a:pt x="1813452" y="377236"/>
                  <a:pt x="1817647" y="374009"/>
                </a:cubicBezTo>
                <a:cubicBezTo>
                  <a:pt x="1845075" y="353519"/>
                  <a:pt x="1879602" y="351421"/>
                  <a:pt x="1909773" y="337546"/>
                </a:cubicBezTo>
                <a:cubicBezTo>
                  <a:pt x="1927682" y="329317"/>
                  <a:pt x="1945107" y="316571"/>
                  <a:pt x="1966889" y="320282"/>
                </a:cubicBezTo>
                <a:cubicBezTo>
                  <a:pt x="1982861" y="301244"/>
                  <a:pt x="2008354" y="304793"/>
                  <a:pt x="2028521" y="294629"/>
                </a:cubicBezTo>
                <a:cubicBezTo>
                  <a:pt x="2061758" y="278010"/>
                  <a:pt x="2097899" y="267039"/>
                  <a:pt x="2133555" y="255423"/>
                </a:cubicBezTo>
                <a:cubicBezTo>
                  <a:pt x="2154368" y="248646"/>
                  <a:pt x="2176472" y="245581"/>
                  <a:pt x="2197931" y="240740"/>
                </a:cubicBezTo>
                <a:cubicBezTo>
                  <a:pt x="2202610" y="239611"/>
                  <a:pt x="2207934" y="239127"/>
                  <a:pt x="2211645" y="236545"/>
                </a:cubicBezTo>
                <a:cubicBezTo>
                  <a:pt x="2248431" y="209601"/>
                  <a:pt x="2293607" y="205245"/>
                  <a:pt x="2335072" y="191370"/>
                </a:cubicBezTo>
                <a:cubicBezTo>
                  <a:pt x="2366695" y="180721"/>
                  <a:pt x="2399609" y="173622"/>
                  <a:pt x="2431555" y="163296"/>
                </a:cubicBezTo>
                <a:cubicBezTo>
                  <a:pt x="2474633" y="149421"/>
                  <a:pt x="2517873" y="136997"/>
                  <a:pt x="2562726" y="130382"/>
                </a:cubicBezTo>
                <a:cubicBezTo>
                  <a:pt x="2577570" y="128123"/>
                  <a:pt x="2591445" y="119249"/>
                  <a:pt x="2606288" y="116345"/>
                </a:cubicBezTo>
                <a:cubicBezTo>
                  <a:pt x="2633394" y="110698"/>
                  <a:pt x="2661952" y="110053"/>
                  <a:pt x="2688250" y="102147"/>
                </a:cubicBezTo>
                <a:cubicBezTo>
                  <a:pt x="2726327" y="90692"/>
                  <a:pt x="2765372" y="83593"/>
                  <a:pt x="2803933" y="74235"/>
                </a:cubicBezTo>
                <a:cubicBezTo>
                  <a:pt x="2827973" y="68427"/>
                  <a:pt x="2852981" y="66974"/>
                  <a:pt x="2877344" y="62618"/>
                </a:cubicBezTo>
                <a:cubicBezTo>
                  <a:pt x="2910096" y="56649"/>
                  <a:pt x="2942687" y="48904"/>
                  <a:pt x="2975601" y="43418"/>
                </a:cubicBezTo>
                <a:cubicBezTo>
                  <a:pt x="2993188" y="40514"/>
                  <a:pt x="3011419" y="40676"/>
                  <a:pt x="3029328" y="39546"/>
                </a:cubicBezTo>
                <a:cubicBezTo>
                  <a:pt x="3036105" y="39224"/>
                  <a:pt x="3044817" y="41966"/>
                  <a:pt x="3049173" y="38740"/>
                </a:cubicBezTo>
                <a:cubicBezTo>
                  <a:pt x="3073536" y="20992"/>
                  <a:pt x="3102900" y="30834"/>
                  <a:pt x="3127908" y="22605"/>
                </a:cubicBezTo>
                <a:cubicBezTo>
                  <a:pt x="3160822" y="11957"/>
                  <a:pt x="3194059" y="12118"/>
                  <a:pt x="3227295" y="10182"/>
                </a:cubicBezTo>
                <a:cubicBezTo>
                  <a:pt x="3244559" y="9214"/>
                  <a:pt x="3260693" y="4696"/>
                  <a:pt x="3277473" y="2760"/>
                </a:cubicBezTo>
                <a:cubicBezTo>
                  <a:pt x="3294414" y="824"/>
                  <a:pt x="3311677" y="-144"/>
                  <a:pt x="3328618" y="17"/>
                </a:cubicBezTo>
                <a:cubicBezTo>
                  <a:pt x="3341042" y="179"/>
                  <a:pt x="3353465" y="2760"/>
                  <a:pt x="3367341" y="4374"/>
                </a:cubicBezTo>
                <a:cubicBezTo>
                  <a:pt x="3373633" y="17604"/>
                  <a:pt x="3379925" y="31156"/>
                  <a:pt x="3387992" y="48097"/>
                </a:cubicBezTo>
                <a:cubicBezTo>
                  <a:pt x="3367179" y="50679"/>
                  <a:pt x="3349431" y="53099"/>
                  <a:pt x="3331684" y="54874"/>
                </a:cubicBezTo>
                <a:cubicBezTo>
                  <a:pt x="3285056" y="59714"/>
                  <a:pt x="3238428" y="64877"/>
                  <a:pt x="3191639" y="69072"/>
                </a:cubicBezTo>
                <a:cubicBezTo>
                  <a:pt x="3149528" y="72783"/>
                  <a:pt x="3108225" y="82786"/>
                  <a:pt x="3065469" y="82786"/>
                </a:cubicBezTo>
                <a:cubicBezTo>
                  <a:pt x="3049335" y="82786"/>
                  <a:pt x="3033362" y="88917"/>
                  <a:pt x="3017066" y="91821"/>
                </a:cubicBezTo>
                <a:cubicBezTo>
                  <a:pt x="2928812" y="107633"/>
                  <a:pt x="2840558" y="122799"/>
                  <a:pt x="2752465" y="139579"/>
                </a:cubicBezTo>
                <a:cubicBezTo>
                  <a:pt x="2710032" y="147646"/>
                  <a:pt x="2668083" y="158617"/>
                  <a:pt x="2626134" y="169266"/>
                </a:cubicBezTo>
                <a:cubicBezTo>
                  <a:pt x="2542397" y="190401"/>
                  <a:pt x="2458660" y="211699"/>
                  <a:pt x="2375246" y="233964"/>
                </a:cubicBezTo>
                <a:cubicBezTo>
                  <a:pt x="2348302" y="241063"/>
                  <a:pt x="2322165" y="251389"/>
                  <a:pt x="2295704" y="260101"/>
                </a:cubicBezTo>
                <a:cubicBezTo>
                  <a:pt x="2222455" y="284464"/>
                  <a:pt x="2148721" y="307536"/>
                  <a:pt x="2075956" y="333351"/>
                </a:cubicBezTo>
                <a:cubicBezTo>
                  <a:pt x="2006579" y="357875"/>
                  <a:pt x="1938170" y="385303"/>
                  <a:pt x="1869276" y="411441"/>
                </a:cubicBezTo>
                <a:cubicBezTo>
                  <a:pt x="1822487" y="429188"/>
                  <a:pt x="1775536" y="446613"/>
                  <a:pt x="1729070" y="464845"/>
                </a:cubicBezTo>
                <a:cubicBezTo>
                  <a:pt x="1708418" y="472912"/>
                  <a:pt x="1688734" y="483561"/>
                  <a:pt x="1668244" y="491789"/>
                </a:cubicBezTo>
                <a:cubicBezTo>
                  <a:pt x="1629199" y="507762"/>
                  <a:pt x="1590477" y="524542"/>
                  <a:pt x="1550464" y="537611"/>
                </a:cubicBezTo>
                <a:cubicBezTo>
                  <a:pt x="1531909" y="543580"/>
                  <a:pt x="1510290" y="545032"/>
                  <a:pt x="1490928" y="542451"/>
                </a:cubicBezTo>
                <a:cubicBezTo>
                  <a:pt x="1460757" y="538579"/>
                  <a:pt x="1451238" y="505665"/>
                  <a:pt x="1473020" y="483883"/>
                </a:cubicBezTo>
                <a:cubicBezTo>
                  <a:pt x="1488024" y="469040"/>
                  <a:pt x="1504481" y="455003"/>
                  <a:pt x="1522229" y="444032"/>
                </a:cubicBezTo>
                <a:cubicBezTo>
                  <a:pt x="1572084" y="413538"/>
                  <a:pt x="1623391" y="385465"/>
                  <a:pt x="1673407" y="355455"/>
                </a:cubicBezTo>
                <a:cubicBezTo>
                  <a:pt x="1700674" y="338998"/>
                  <a:pt x="1726004" y="319798"/>
                  <a:pt x="1752948" y="302857"/>
                </a:cubicBezTo>
                <a:cubicBezTo>
                  <a:pt x="1785056" y="282689"/>
                  <a:pt x="1817808" y="263812"/>
                  <a:pt x="1850399" y="244290"/>
                </a:cubicBezTo>
                <a:cubicBezTo>
                  <a:pt x="1906062" y="210892"/>
                  <a:pt x="1961564" y="177333"/>
                  <a:pt x="2017066" y="143774"/>
                </a:cubicBezTo>
                <a:cubicBezTo>
                  <a:pt x="2034975" y="132964"/>
                  <a:pt x="2053045" y="122638"/>
                  <a:pt x="2069825" y="108117"/>
                </a:cubicBezTo>
                <a:cubicBezTo>
                  <a:pt x="2046914" y="109408"/>
                  <a:pt x="2023681" y="109246"/>
                  <a:pt x="2000932" y="112150"/>
                </a:cubicBezTo>
                <a:cubicBezTo>
                  <a:pt x="1933329" y="120379"/>
                  <a:pt x="1865727" y="128607"/>
                  <a:pt x="1798286" y="138772"/>
                </a:cubicBezTo>
                <a:cubicBezTo>
                  <a:pt x="1747947" y="146355"/>
                  <a:pt x="1697931" y="156681"/>
                  <a:pt x="1647753" y="165716"/>
                </a:cubicBezTo>
                <a:cubicBezTo>
                  <a:pt x="1596608" y="175074"/>
                  <a:pt x="1545140" y="183302"/>
                  <a:pt x="1494317" y="194112"/>
                </a:cubicBezTo>
                <a:cubicBezTo>
                  <a:pt x="1424940" y="208956"/>
                  <a:pt x="1355724" y="224767"/>
                  <a:pt x="1286830" y="242031"/>
                </a:cubicBezTo>
                <a:cubicBezTo>
                  <a:pt x="1233910" y="255261"/>
                  <a:pt x="1181797" y="271557"/>
                  <a:pt x="1129360" y="286078"/>
                </a:cubicBezTo>
                <a:cubicBezTo>
                  <a:pt x="1109192" y="291725"/>
                  <a:pt x="1088379" y="295435"/>
                  <a:pt x="1068211" y="300921"/>
                </a:cubicBezTo>
                <a:cubicBezTo>
                  <a:pt x="1044333" y="307375"/>
                  <a:pt x="1020777" y="315119"/>
                  <a:pt x="997059" y="322057"/>
                </a:cubicBezTo>
                <a:cubicBezTo>
                  <a:pt x="968502" y="330285"/>
                  <a:pt x="939622" y="337385"/>
                  <a:pt x="911225" y="345936"/>
                </a:cubicBezTo>
                <a:cubicBezTo>
                  <a:pt x="851367" y="363845"/>
                  <a:pt x="791671" y="382560"/>
                  <a:pt x="731813" y="400469"/>
                </a:cubicBezTo>
                <a:cubicBezTo>
                  <a:pt x="678247" y="416442"/>
                  <a:pt x="624520" y="431286"/>
                  <a:pt x="571116" y="447743"/>
                </a:cubicBezTo>
                <a:cubicBezTo>
                  <a:pt x="524165" y="462102"/>
                  <a:pt x="477698" y="477752"/>
                  <a:pt x="431070" y="493241"/>
                </a:cubicBezTo>
                <a:cubicBezTo>
                  <a:pt x="385410" y="508408"/>
                  <a:pt x="339751" y="523735"/>
                  <a:pt x="294091" y="539224"/>
                </a:cubicBezTo>
                <a:cubicBezTo>
                  <a:pt x="283281" y="542935"/>
                  <a:pt x="272955" y="548259"/>
                  <a:pt x="262145" y="551647"/>
                </a:cubicBezTo>
                <a:cubicBezTo>
                  <a:pt x="203739" y="569879"/>
                  <a:pt x="146785" y="592467"/>
                  <a:pt x="89993" y="615216"/>
                </a:cubicBezTo>
                <a:cubicBezTo>
                  <a:pt x="66759" y="624574"/>
                  <a:pt x="44978" y="636998"/>
                  <a:pt x="15291" y="633287"/>
                </a:cubicBezTo>
                <a:cubicBezTo>
                  <a:pt x="11903" y="627962"/>
                  <a:pt x="5772" y="620702"/>
                  <a:pt x="2222" y="612151"/>
                </a:cubicBezTo>
                <a:cubicBezTo>
                  <a:pt x="-4393" y="595855"/>
                  <a:pt x="4320" y="579237"/>
                  <a:pt x="20938" y="572461"/>
                </a:cubicBezTo>
                <a:cubicBezTo>
                  <a:pt x="72729" y="551647"/>
                  <a:pt x="125327" y="532609"/>
                  <a:pt x="175504" y="508408"/>
                </a:cubicBezTo>
                <a:cubicBezTo>
                  <a:pt x="200673" y="496307"/>
                  <a:pt x="226166" y="488401"/>
                  <a:pt x="252464" y="480979"/>
                </a:cubicBezTo>
                <a:cubicBezTo>
                  <a:pt x="265856" y="477107"/>
                  <a:pt x="278279" y="469847"/>
                  <a:pt x="291509" y="465006"/>
                </a:cubicBezTo>
                <a:cubicBezTo>
                  <a:pt x="322810" y="453551"/>
                  <a:pt x="354271" y="442418"/>
                  <a:pt x="385733" y="431770"/>
                </a:cubicBezTo>
                <a:cubicBezTo>
                  <a:pt x="430586" y="416604"/>
                  <a:pt x="475440" y="401599"/>
                  <a:pt x="520615" y="387401"/>
                </a:cubicBezTo>
                <a:cubicBezTo>
                  <a:pt x="559660" y="375139"/>
                  <a:pt x="599028" y="363683"/>
                  <a:pt x="638395" y="352389"/>
                </a:cubicBezTo>
                <a:cubicBezTo>
                  <a:pt x="673891" y="342225"/>
                  <a:pt x="709709" y="333190"/>
                  <a:pt x="745204" y="323025"/>
                </a:cubicBezTo>
                <a:cubicBezTo>
                  <a:pt x="769889" y="315926"/>
                  <a:pt x="794091" y="307213"/>
                  <a:pt x="818937" y="300437"/>
                </a:cubicBezTo>
                <a:cubicBezTo>
                  <a:pt x="860080" y="289143"/>
                  <a:pt x="901545" y="278817"/>
                  <a:pt x="942687" y="267685"/>
                </a:cubicBezTo>
                <a:cubicBezTo>
                  <a:pt x="970599" y="260101"/>
                  <a:pt x="998350" y="251712"/>
                  <a:pt x="1026262" y="244290"/>
                </a:cubicBezTo>
                <a:cubicBezTo>
                  <a:pt x="1035136" y="242031"/>
                  <a:pt x="1044817" y="242838"/>
                  <a:pt x="1053529" y="240256"/>
                </a:cubicBezTo>
                <a:cubicBezTo>
                  <a:pt x="1062403" y="237675"/>
                  <a:pt x="1072245" y="234609"/>
                  <a:pt x="1079021" y="228640"/>
                </a:cubicBezTo>
                <a:cubicBezTo>
                  <a:pt x="1090638" y="218314"/>
                  <a:pt x="1102900" y="215248"/>
                  <a:pt x="1118228" y="215248"/>
                </a:cubicBezTo>
                <a:cubicBezTo>
                  <a:pt x="1132426" y="215248"/>
                  <a:pt x="1147108" y="212505"/>
                  <a:pt x="1160822" y="208311"/>
                </a:cubicBezTo>
                <a:cubicBezTo>
                  <a:pt x="1182603" y="201534"/>
                  <a:pt x="1204384" y="193951"/>
                  <a:pt x="1225036" y="184270"/>
                </a:cubicBezTo>
                <a:cubicBezTo>
                  <a:pt x="1239880" y="177333"/>
                  <a:pt x="1255530" y="181044"/>
                  <a:pt x="1271180" y="174590"/>
                </a:cubicBezTo>
                <a:cubicBezTo>
                  <a:pt x="1299092" y="163296"/>
                  <a:pt x="1330554" y="160876"/>
                  <a:pt x="1360403" y="154422"/>
                </a:cubicBezTo>
                <a:cubicBezTo>
                  <a:pt x="1377666" y="150711"/>
                  <a:pt x="1393639" y="140385"/>
                  <a:pt x="1412516" y="146355"/>
                </a:cubicBezTo>
                <a:cubicBezTo>
                  <a:pt x="1415098" y="147162"/>
                  <a:pt x="1419131" y="142967"/>
                  <a:pt x="1422681" y="141515"/>
                </a:cubicBezTo>
                <a:cubicBezTo>
                  <a:pt x="1433168" y="137320"/>
                  <a:pt x="1443655" y="129737"/>
                  <a:pt x="1453981" y="129898"/>
                </a:cubicBezTo>
                <a:cubicBezTo>
                  <a:pt x="1482861" y="130382"/>
                  <a:pt x="1509967" y="123444"/>
                  <a:pt x="1537072" y="115377"/>
                </a:cubicBezTo>
                <a:cubicBezTo>
                  <a:pt x="1544978" y="112957"/>
                  <a:pt x="1553529" y="113118"/>
                  <a:pt x="1561596" y="111344"/>
                </a:cubicBezTo>
                <a:cubicBezTo>
                  <a:pt x="1582894" y="106826"/>
                  <a:pt x="1604030" y="102147"/>
                  <a:pt x="1625165" y="97307"/>
                </a:cubicBezTo>
                <a:cubicBezTo>
                  <a:pt x="1630812" y="96016"/>
                  <a:pt x="1636137" y="93112"/>
                  <a:pt x="1641784" y="92789"/>
                </a:cubicBezTo>
                <a:cubicBezTo>
                  <a:pt x="1683733" y="91015"/>
                  <a:pt x="1724230" y="81334"/>
                  <a:pt x="1765211" y="74396"/>
                </a:cubicBezTo>
                <a:cubicBezTo>
                  <a:pt x="1786508" y="70847"/>
                  <a:pt x="1807966" y="70685"/>
                  <a:pt x="1829425" y="65522"/>
                </a:cubicBezTo>
                <a:cubicBezTo>
                  <a:pt x="1843946" y="61973"/>
                  <a:pt x="1861532" y="65361"/>
                  <a:pt x="1877828" y="63425"/>
                </a:cubicBezTo>
                <a:cubicBezTo>
                  <a:pt x="1935427" y="56810"/>
                  <a:pt x="1993187" y="51808"/>
                  <a:pt x="2050464" y="43257"/>
                </a:cubicBezTo>
                <a:cubicBezTo>
                  <a:pt x="2064339" y="41160"/>
                  <a:pt x="2077085" y="33254"/>
                  <a:pt x="2091122" y="41482"/>
                </a:cubicBezTo>
                <a:cubicBezTo>
                  <a:pt x="2127586" y="26155"/>
                  <a:pt x="2165985" y="40514"/>
                  <a:pt x="2202771" y="33738"/>
                </a:cubicBezTo>
                <a:cubicBezTo>
                  <a:pt x="2211806" y="32931"/>
                  <a:pt x="2220519" y="29382"/>
                  <a:pt x="2234556" y="25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2"/>
          <p:cNvGrpSpPr/>
          <p:nvPr/>
        </p:nvGrpSpPr>
        <p:grpSpPr>
          <a:xfrm>
            <a:off x="461126" y="1727778"/>
            <a:ext cx="4557578" cy="917301"/>
            <a:chOff x="-3810" y="0"/>
            <a:chExt cx="3730827" cy="750901"/>
          </a:xfrm>
        </p:grpSpPr>
        <p:sp>
          <p:nvSpPr>
            <p:cNvPr id="300" name="Google Shape;300;p22"/>
            <p:cNvSpPr/>
            <p:nvPr/>
          </p:nvSpPr>
          <p:spPr>
            <a:xfrm>
              <a:off x="10160" y="16510"/>
              <a:ext cx="3701617" cy="724231"/>
            </a:xfrm>
            <a:custGeom>
              <a:rect b="b" l="l" r="r" t="t"/>
              <a:pathLst>
                <a:path extrusionOk="0" h="724231" w="3701617">
                  <a:moveTo>
                    <a:pt x="3701617" y="724231"/>
                  </a:moveTo>
                  <a:lnTo>
                    <a:pt x="0" y="716611"/>
                  </a:lnTo>
                  <a:lnTo>
                    <a:pt x="0" y="264409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01" name="Google Shape;301;p22"/>
            <p:cNvSpPr/>
            <p:nvPr/>
          </p:nvSpPr>
          <p:spPr>
            <a:xfrm>
              <a:off x="-3810" y="0"/>
              <a:ext cx="3730827" cy="750901"/>
            </a:xfrm>
            <a:custGeom>
              <a:rect b="b" l="l" r="r" t="t"/>
              <a:pathLst>
                <a:path extrusionOk="0" h="750901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74010"/>
                    <a:pt x="3702887" y="88004"/>
                    <a:pt x="3705427" y="101498"/>
                  </a:cubicBezTo>
                  <a:cubicBezTo>
                    <a:pt x="3705427" y="120989"/>
                    <a:pt x="3718127" y="505320"/>
                    <a:pt x="3724477" y="524812"/>
                  </a:cubicBezTo>
                  <a:cubicBezTo>
                    <a:pt x="3730827" y="554299"/>
                    <a:pt x="3727017" y="584286"/>
                    <a:pt x="3727017" y="613773"/>
                  </a:cubicBezTo>
                  <a:cubicBezTo>
                    <a:pt x="3727017" y="639761"/>
                    <a:pt x="3728287" y="663751"/>
                    <a:pt x="3729557" y="689941"/>
                  </a:cubicBezTo>
                  <a:cubicBezTo>
                    <a:pt x="3729557" y="711531"/>
                    <a:pt x="3729557" y="725501"/>
                    <a:pt x="3729557" y="749631"/>
                  </a:cubicBezTo>
                  <a:cubicBezTo>
                    <a:pt x="3706697" y="749631"/>
                    <a:pt x="3686377" y="750901"/>
                    <a:pt x="3659517" y="749631"/>
                  </a:cubicBezTo>
                  <a:cubicBezTo>
                    <a:pt x="3473028" y="744551"/>
                    <a:pt x="3283669" y="750901"/>
                    <a:pt x="3097180" y="745821"/>
                  </a:cubicBezTo>
                  <a:cubicBezTo>
                    <a:pt x="2985286" y="742011"/>
                    <a:pt x="2876261" y="744551"/>
                    <a:pt x="2764367" y="742011"/>
                  </a:cubicBezTo>
                  <a:cubicBezTo>
                    <a:pt x="2712724" y="740741"/>
                    <a:pt x="2661081" y="739471"/>
                    <a:pt x="2609438" y="738201"/>
                  </a:cubicBezTo>
                  <a:cubicBezTo>
                    <a:pt x="2577878" y="738201"/>
                    <a:pt x="2549187" y="739471"/>
                    <a:pt x="2517627" y="739471"/>
                  </a:cubicBezTo>
                  <a:cubicBezTo>
                    <a:pt x="2437293" y="738201"/>
                    <a:pt x="2216375" y="739471"/>
                    <a:pt x="2136041" y="738201"/>
                  </a:cubicBezTo>
                  <a:cubicBezTo>
                    <a:pt x="2078660" y="736931"/>
                    <a:pt x="931032" y="745821"/>
                    <a:pt x="873650" y="744551"/>
                  </a:cubicBezTo>
                  <a:cubicBezTo>
                    <a:pt x="859305" y="744551"/>
                    <a:pt x="842091" y="745821"/>
                    <a:pt x="827745" y="745821"/>
                  </a:cubicBezTo>
                  <a:cubicBezTo>
                    <a:pt x="793316" y="745821"/>
                    <a:pt x="761757" y="747091"/>
                    <a:pt x="727328" y="747091"/>
                  </a:cubicBezTo>
                  <a:cubicBezTo>
                    <a:pt x="641256" y="747091"/>
                    <a:pt x="558053" y="745821"/>
                    <a:pt x="471981" y="744551"/>
                  </a:cubicBezTo>
                  <a:cubicBezTo>
                    <a:pt x="420337" y="743281"/>
                    <a:pt x="368694" y="742011"/>
                    <a:pt x="319920" y="740741"/>
                  </a:cubicBezTo>
                  <a:cubicBezTo>
                    <a:pt x="228110" y="739471"/>
                    <a:pt x="136299" y="738201"/>
                    <a:pt x="48260" y="738201"/>
                  </a:cubicBezTo>
                  <a:cubicBezTo>
                    <a:pt x="38100" y="738201"/>
                    <a:pt x="29210" y="738201"/>
                    <a:pt x="19050" y="736931"/>
                  </a:cubicBezTo>
                  <a:cubicBezTo>
                    <a:pt x="10160" y="735661"/>
                    <a:pt x="5080" y="729311"/>
                    <a:pt x="7620" y="720421"/>
                  </a:cubicBezTo>
                  <a:cubicBezTo>
                    <a:pt x="16510" y="688740"/>
                    <a:pt x="12700" y="676245"/>
                    <a:pt x="11430" y="663251"/>
                  </a:cubicBezTo>
                  <a:cubicBezTo>
                    <a:pt x="10160" y="636763"/>
                    <a:pt x="6350" y="610774"/>
                    <a:pt x="7620" y="584286"/>
                  </a:cubicBezTo>
                  <a:cubicBezTo>
                    <a:pt x="5080" y="551300"/>
                    <a:pt x="0" y="142980"/>
                    <a:pt x="7620" y="109494"/>
                  </a:cubicBezTo>
                  <a:cubicBezTo>
                    <a:pt x="8890" y="102997"/>
                    <a:pt x="7620" y="96000"/>
                    <a:pt x="8890" y="89503"/>
                  </a:cubicBezTo>
                  <a:cubicBezTo>
                    <a:pt x="10160" y="79008"/>
                    <a:pt x="12700" y="6751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733121"/>
                  </a:moveTo>
                  <a:cubicBezTo>
                    <a:pt x="3707967" y="716611"/>
                    <a:pt x="3709237" y="703911"/>
                    <a:pt x="3709237" y="691211"/>
                  </a:cubicBezTo>
                  <a:cubicBezTo>
                    <a:pt x="3707967" y="661252"/>
                    <a:pt x="3706697" y="634764"/>
                    <a:pt x="3706697" y="606276"/>
                  </a:cubicBezTo>
                  <a:cubicBezTo>
                    <a:pt x="3706697" y="593282"/>
                    <a:pt x="3709237" y="580288"/>
                    <a:pt x="3707967" y="567293"/>
                  </a:cubicBezTo>
                  <a:cubicBezTo>
                    <a:pt x="3707967" y="555299"/>
                    <a:pt x="3706697" y="542804"/>
                    <a:pt x="3705427" y="530809"/>
                  </a:cubicBezTo>
                  <a:cubicBezTo>
                    <a:pt x="3700347" y="512317"/>
                    <a:pt x="3688917" y="129486"/>
                    <a:pt x="3688917" y="110994"/>
                  </a:cubicBezTo>
                  <a:cubicBezTo>
                    <a:pt x="3686377" y="95501"/>
                    <a:pt x="3683837" y="79508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6013"/>
                  </a:cubicBezTo>
                  <a:cubicBezTo>
                    <a:pt x="31750" y="75010"/>
                    <a:pt x="31750" y="84006"/>
                    <a:pt x="30480" y="93002"/>
                  </a:cubicBezTo>
                  <a:cubicBezTo>
                    <a:pt x="29210" y="107995"/>
                    <a:pt x="26670" y="122489"/>
                    <a:pt x="25400" y="137482"/>
                  </a:cubicBezTo>
                  <a:cubicBezTo>
                    <a:pt x="20320" y="153475"/>
                    <a:pt x="26670" y="544303"/>
                    <a:pt x="29210" y="560296"/>
                  </a:cubicBezTo>
                  <a:cubicBezTo>
                    <a:pt x="29210" y="577289"/>
                    <a:pt x="29210" y="594781"/>
                    <a:pt x="30480" y="611774"/>
                  </a:cubicBezTo>
                  <a:cubicBezTo>
                    <a:pt x="30480" y="624268"/>
                    <a:pt x="33020" y="636763"/>
                    <a:pt x="33020" y="649257"/>
                  </a:cubicBezTo>
                  <a:cubicBezTo>
                    <a:pt x="33020" y="662751"/>
                    <a:pt x="33020" y="676245"/>
                    <a:pt x="31750" y="691211"/>
                  </a:cubicBezTo>
                  <a:cubicBezTo>
                    <a:pt x="31750" y="695021"/>
                    <a:pt x="31750" y="697561"/>
                    <a:pt x="31750" y="701371"/>
                  </a:cubicBezTo>
                  <a:cubicBezTo>
                    <a:pt x="31750" y="711531"/>
                    <a:pt x="35560" y="715341"/>
                    <a:pt x="44450" y="715341"/>
                  </a:cubicBezTo>
                  <a:cubicBezTo>
                    <a:pt x="70311" y="715341"/>
                    <a:pt x="110478" y="716611"/>
                    <a:pt x="147776" y="716611"/>
                  </a:cubicBezTo>
                  <a:cubicBezTo>
                    <a:pt x="202288" y="716611"/>
                    <a:pt x="259669" y="714071"/>
                    <a:pt x="314182" y="716611"/>
                  </a:cubicBezTo>
                  <a:cubicBezTo>
                    <a:pt x="403123" y="720421"/>
                    <a:pt x="492064" y="722961"/>
                    <a:pt x="581005" y="721691"/>
                  </a:cubicBezTo>
                  <a:cubicBezTo>
                    <a:pt x="638387" y="720421"/>
                    <a:pt x="692899" y="722961"/>
                    <a:pt x="750280" y="722961"/>
                  </a:cubicBezTo>
                  <a:cubicBezTo>
                    <a:pt x="833483" y="722961"/>
                    <a:pt x="916686" y="721691"/>
                    <a:pt x="999889" y="722961"/>
                  </a:cubicBezTo>
                  <a:cubicBezTo>
                    <a:pt x="1123259" y="724231"/>
                    <a:pt x="2477460" y="714071"/>
                    <a:pt x="2603700" y="716611"/>
                  </a:cubicBezTo>
                  <a:cubicBezTo>
                    <a:pt x="2658212" y="717881"/>
                    <a:pt x="2712724" y="719151"/>
                    <a:pt x="2764367" y="719151"/>
                  </a:cubicBezTo>
                  <a:cubicBezTo>
                    <a:pt x="2859047" y="721691"/>
                    <a:pt x="2950857" y="717881"/>
                    <a:pt x="3045536" y="721691"/>
                  </a:cubicBezTo>
                  <a:cubicBezTo>
                    <a:pt x="3123001" y="724231"/>
                    <a:pt x="3200466" y="724231"/>
                    <a:pt x="3277931" y="726771"/>
                  </a:cubicBezTo>
                  <a:cubicBezTo>
                    <a:pt x="3392694" y="730581"/>
                    <a:pt x="3507457" y="733121"/>
                    <a:pt x="3622219" y="734391"/>
                  </a:cubicBezTo>
                  <a:cubicBezTo>
                    <a:pt x="3665256" y="734391"/>
                    <a:pt x="3686377" y="733121"/>
                    <a:pt x="3706697" y="733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22"/>
          <p:cNvSpPr txBox="1"/>
          <p:nvPr/>
        </p:nvSpPr>
        <p:spPr>
          <a:xfrm>
            <a:off x="586321" y="1778563"/>
            <a:ext cx="4308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123,456,789</a:t>
            </a:r>
            <a:endParaRPr sz="53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865098" y="2837614"/>
            <a:ext cx="364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4" name="Google Shape;3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098" y="0"/>
            <a:ext cx="3429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2"/>
          <p:cNvSpPr/>
          <p:nvPr/>
        </p:nvSpPr>
        <p:spPr>
          <a:xfrm rot="-570569">
            <a:off x="3970324" y="3630015"/>
            <a:ext cx="1348935" cy="589180"/>
          </a:xfrm>
          <a:custGeom>
            <a:rect b="b" l="l" r="r" t="t"/>
            <a:pathLst>
              <a:path extrusionOk="0" h="1178876" w="2701316">
                <a:moveTo>
                  <a:pt x="1385649" y="42640"/>
                </a:moveTo>
                <a:cubicBezTo>
                  <a:pt x="1408109" y="56311"/>
                  <a:pt x="1425035" y="66727"/>
                  <a:pt x="1444565" y="78771"/>
                </a:cubicBezTo>
                <a:cubicBezTo>
                  <a:pt x="1393136" y="167957"/>
                  <a:pt x="1338778" y="251936"/>
                  <a:pt x="1298416" y="345029"/>
                </a:cubicBezTo>
                <a:cubicBezTo>
                  <a:pt x="1258054" y="437796"/>
                  <a:pt x="1222249" y="531540"/>
                  <a:pt x="1193931" y="629840"/>
                </a:cubicBezTo>
                <a:cubicBezTo>
                  <a:pt x="1216715" y="639605"/>
                  <a:pt x="1226806" y="618773"/>
                  <a:pt x="1239175" y="609659"/>
                </a:cubicBezTo>
                <a:cubicBezTo>
                  <a:pt x="1263262" y="591757"/>
                  <a:pt x="1287674" y="571902"/>
                  <a:pt x="1304600" y="547489"/>
                </a:cubicBezTo>
                <a:cubicBezTo>
                  <a:pt x="1325432" y="517543"/>
                  <a:pt x="1355053" y="499966"/>
                  <a:pt x="1380441" y="476856"/>
                </a:cubicBezTo>
                <a:cubicBezTo>
                  <a:pt x="1419176" y="441702"/>
                  <a:pt x="1455306" y="403944"/>
                  <a:pt x="1492739" y="367163"/>
                </a:cubicBezTo>
                <a:cubicBezTo>
                  <a:pt x="1499574" y="360327"/>
                  <a:pt x="1506410" y="353817"/>
                  <a:pt x="1512594" y="346331"/>
                </a:cubicBezTo>
                <a:cubicBezTo>
                  <a:pt x="1538960" y="314757"/>
                  <a:pt x="1564674" y="282208"/>
                  <a:pt x="1592016" y="251611"/>
                </a:cubicBezTo>
                <a:cubicBezTo>
                  <a:pt x="1603408" y="238916"/>
                  <a:pt x="1617079" y="228826"/>
                  <a:pt x="1638562" y="234359"/>
                </a:cubicBezTo>
                <a:cubicBezTo>
                  <a:pt x="1650606" y="237289"/>
                  <a:pt x="1665904" y="232406"/>
                  <a:pt x="1678273" y="227198"/>
                </a:cubicBezTo>
                <a:cubicBezTo>
                  <a:pt x="1711799" y="213202"/>
                  <a:pt x="1742396" y="221665"/>
                  <a:pt x="1772017" y="237289"/>
                </a:cubicBezTo>
                <a:cubicBezTo>
                  <a:pt x="1793174" y="248356"/>
                  <a:pt x="1818238" y="256819"/>
                  <a:pt x="1816936" y="290996"/>
                </a:cubicBezTo>
                <a:cubicBezTo>
                  <a:pt x="1819540" y="290671"/>
                  <a:pt x="1822144" y="290020"/>
                  <a:pt x="1824748" y="289694"/>
                </a:cubicBezTo>
                <a:cubicBezTo>
                  <a:pt x="1851439" y="263329"/>
                  <a:pt x="1878130" y="236638"/>
                  <a:pt x="1905471" y="210923"/>
                </a:cubicBezTo>
                <a:cubicBezTo>
                  <a:pt x="1913609" y="203437"/>
                  <a:pt x="1923048" y="196927"/>
                  <a:pt x="1932813" y="191719"/>
                </a:cubicBezTo>
                <a:cubicBezTo>
                  <a:pt x="1951041" y="181628"/>
                  <a:pt x="1968293" y="170561"/>
                  <a:pt x="1976430" y="150055"/>
                </a:cubicBezTo>
                <a:cubicBezTo>
                  <a:pt x="2024930" y="131176"/>
                  <a:pt x="2054224" y="88210"/>
                  <a:pt x="2092633" y="56311"/>
                </a:cubicBezTo>
                <a:cubicBezTo>
                  <a:pt x="2111838" y="40362"/>
                  <a:pt x="2127136" y="19530"/>
                  <a:pt x="2145039" y="0"/>
                </a:cubicBezTo>
                <a:cubicBezTo>
                  <a:pt x="2159686" y="10741"/>
                  <a:pt x="2174659" y="21483"/>
                  <a:pt x="2192562" y="34177"/>
                </a:cubicBezTo>
                <a:cubicBezTo>
                  <a:pt x="2173032" y="64449"/>
                  <a:pt x="2154153" y="93418"/>
                  <a:pt x="2135599" y="122713"/>
                </a:cubicBezTo>
                <a:cubicBezTo>
                  <a:pt x="2099794" y="179024"/>
                  <a:pt x="2062036" y="234034"/>
                  <a:pt x="2028836" y="291647"/>
                </a:cubicBezTo>
                <a:cubicBezTo>
                  <a:pt x="1994984" y="350237"/>
                  <a:pt x="1963410" y="410454"/>
                  <a:pt x="1934441" y="471648"/>
                </a:cubicBezTo>
                <a:cubicBezTo>
                  <a:pt x="1911656" y="520147"/>
                  <a:pt x="1892126" y="570600"/>
                  <a:pt x="1875200" y="621703"/>
                </a:cubicBezTo>
                <a:cubicBezTo>
                  <a:pt x="1864459" y="654253"/>
                  <a:pt x="1861529" y="689407"/>
                  <a:pt x="1854368" y="726514"/>
                </a:cubicBezTo>
                <a:cubicBezTo>
                  <a:pt x="1893428" y="701450"/>
                  <a:pt x="1892777" y="701125"/>
                  <a:pt x="1910354" y="675410"/>
                </a:cubicBezTo>
                <a:cubicBezTo>
                  <a:pt x="1922072" y="657833"/>
                  <a:pt x="1933464" y="639280"/>
                  <a:pt x="1948763" y="625283"/>
                </a:cubicBezTo>
                <a:cubicBezTo>
                  <a:pt x="1975454" y="600871"/>
                  <a:pt x="1989125" y="567345"/>
                  <a:pt x="2012886" y="541630"/>
                </a:cubicBezTo>
                <a:cubicBezTo>
                  <a:pt x="2032416" y="520147"/>
                  <a:pt x="2037949" y="492154"/>
                  <a:pt x="2051620" y="467742"/>
                </a:cubicBezTo>
                <a:cubicBezTo>
                  <a:pt x="2064966" y="443980"/>
                  <a:pt x="2075382" y="418592"/>
                  <a:pt x="2087751" y="394505"/>
                </a:cubicBezTo>
                <a:cubicBezTo>
                  <a:pt x="2095237" y="379532"/>
                  <a:pt x="2104026" y="364559"/>
                  <a:pt x="2113140" y="347633"/>
                </a:cubicBezTo>
                <a:cubicBezTo>
                  <a:pt x="2125834" y="352190"/>
                  <a:pt x="2138529" y="356421"/>
                  <a:pt x="2155780" y="362606"/>
                </a:cubicBezTo>
                <a:cubicBezTo>
                  <a:pt x="2153827" y="378230"/>
                  <a:pt x="2153176" y="394830"/>
                  <a:pt x="2149270" y="410780"/>
                </a:cubicBezTo>
                <a:cubicBezTo>
                  <a:pt x="2137552" y="458302"/>
                  <a:pt x="2123881" y="505174"/>
                  <a:pt x="2112163" y="552697"/>
                </a:cubicBezTo>
                <a:cubicBezTo>
                  <a:pt x="2108583" y="567670"/>
                  <a:pt x="2109234" y="583945"/>
                  <a:pt x="2107606" y="601196"/>
                </a:cubicBezTo>
                <a:cubicBezTo>
                  <a:pt x="2135599" y="604451"/>
                  <a:pt x="2157733" y="599569"/>
                  <a:pt x="2174659" y="579388"/>
                </a:cubicBezTo>
                <a:cubicBezTo>
                  <a:pt x="2182146" y="570274"/>
                  <a:pt x="2188981" y="561486"/>
                  <a:pt x="2202652" y="560509"/>
                </a:cubicBezTo>
                <a:cubicBezTo>
                  <a:pt x="2208186" y="560184"/>
                  <a:pt x="2213394" y="554325"/>
                  <a:pt x="2218276" y="550419"/>
                </a:cubicBezTo>
                <a:cubicBezTo>
                  <a:pt x="2246595" y="526006"/>
                  <a:pt x="2273285" y="498664"/>
                  <a:pt x="2303882" y="477507"/>
                </a:cubicBezTo>
                <a:cubicBezTo>
                  <a:pt x="2341640" y="451142"/>
                  <a:pt x="2365076" y="412082"/>
                  <a:pt x="2398928" y="382461"/>
                </a:cubicBezTo>
                <a:cubicBezTo>
                  <a:pt x="2402508" y="379206"/>
                  <a:pt x="2404462" y="373998"/>
                  <a:pt x="2409344" y="366512"/>
                </a:cubicBezTo>
                <a:cubicBezTo>
                  <a:pt x="2400230" y="365210"/>
                  <a:pt x="2394371" y="364559"/>
                  <a:pt x="2388837" y="363908"/>
                </a:cubicBezTo>
                <a:cubicBezTo>
                  <a:pt x="2344570" y="358049"/>
                  <a:pt x="2317879" y="324522"/>
                  <a:pt x="2325040" y="281231"/>
                </a:cubicBezTo>
                <a:cubicBezTo>
                  <a:pt x="2330248" y="250309"/>
                  <a:pt x="2332201" y="216131"/>
                  <a:pt x="2359868" y="194974"/>
                </a:cubicBezTo>
                <a:cubicBezTo>
                  <a:pt x="2384281" y="176420"/>
                  <a:pt x="2410972" y="160145"/>
                  <a:pt x="2437662" y="144847"/>
                </a:cubicBezTo>
                <a:cubicBezTo>
                  <a:pt x="2447753" y="138988"/>
                  <a:pt x="2459796" y="140616"/>
                  <a:pt x="2469887" y="150055"/>
                </a:cubicBezTo>
                <a:cubicBezTo>
                  <a:pt x="2476722" y="156565"/>
                  <a:pt x="2485836" y="160796"/>
                  <a:pt x="2493648" y="166004"/>
                </a:cubicBezTo>
                <a:cubicBezTo>
                  <a:pt x="2519688" y="183907"/>
                  <a:pt x="2532708" y="207343"/>
                  <a:pt x="2526198" y="239567"/>
                </a:cubicBezTo>
                <a:cubicBezTo>
                  <a:pt x="2524571" y="247705"/>
                  <a:pt x="2524245" y="255842"/>
                  <a:pt x="2522943" y="266584"/>
                </a:cubicBezTo>
                <a:cubicBezTo>
                  <a:pt x="2531406" y="266584"/>
                  <a:pt x="2538893" y="268211"/>
                  <a:pt x="2545077" y="266258"/>
                </a:cubicBezTo>
                <a:cubicBezTo>
                  <a:pt x="2581208" y="255191"/>
                  <a:pt x="2617338" y="244124"/>
                  <a:pt x="2652817" y="230779"/>
                </a:cubicBezTo>
                <a:cubicBezTo>
                  <a:pt x="2671696" y="223943"/>
                  <a:pt x="2682763" y="234685"/>
                  <a:pt x="2701317" y="244124"/>
                </a:cubicBezTo>
                <a:cubicBezTo>
                  <a:pt x="2688622" y="252587"/>
                  <a:pt x="2679834" y="259748"/>
                  <a:pt x="2669743" y="264305"/>
                </a:cubicBezTo>
                <a:cubicBezTo>
                  <a:pt x="2617338" y="287416"/>
                  <a:pt x="2564607" y="309549"/>
                  <a:pt x="2512202" y="332660"/>
                </a:cubicBezTo>
                <a:cubicBezTo>
                  <a:pt x="2492997" y="341123"/>
                  <a:pt x="2477048" y="351213"/>
                  <a:pt x="2463377" y="370743"/>
                </a:cubicBezTo>
                <a:cubicBezTo>
                  <a:pt x="2412599" y="443980"/>
                  <a:pt x="2350429" y="507453"/>
                  <a:pt x="2281097" y="564415"/>
                </a:cubicBezTo>
                <a:cubicBezTo>
                  <a:pt x="2250826" y="589479"/>
                  <a:pt x="2218927" y="611287"/>
                  <a:pt x="2186052" y="632444"/>
                </a:cubicBezTo>
                <a:cubicBezTo>
                  <a:pt x="2162941" y="647092"/>
                  <a:pt x="2137878" y="657182"/>
                  <a:pt x="2110861" y="654253"/>
                </a:cubicBezTo>
                <a:cubicBezTo>
                  <a:pt x="2089378" y="651974"/>
                  <a:pt x="2070499" y="638954"/>
                  <a:pt x="2056503" y="621377"/>
                </a:cubicBezTo>
                <a:cubicBezTo>
                  <a:pt x="2051946" y="615844"/>
                  <a:pt x="2049668" y="608683"/>
                  <a:pt x="2043808" y="597941"/>
                </a:cubicBezTo>
                <a:cubicBezTo>
                  <a:pt x="2030463" y="614867"/>
                  <a:pt x="2019071" y="629189"/>
                  <a:pt x="2008004" y="643511"/>
                </a:cubicBezTo>
                <a:cubicBezTo>
                  <a:pt x="1980336" y="679642"/>
                  <a:pt x="1954947" y="718051"/>
                  <a:pt x="1924350" y="751251"/>
                </a:cubicBezTo>
                <a:cubicBezTo>
                  <a:pt x="1906448" y="770781"/>
                  <a:pt x="1887895" y="792590"/>
                  <a:pt x="1857949" y="797798"/>
                </a:cubicBezTo>
                <a:cubicBezTo>
                  <a:pt x="1829956" y="802680"/>
                  <a:pt x="1813030" y="796821"/>
                  <a:pt x="1800335" y="771432"/>
                </a:cubicBezTo>
                <a:cubicBezTo>
                  <a:pt x="1788617" y="747997"/>
                  <a:pt x="1784060" y="722608"/>
                  <a:pt x="1787966" y="697219"/>
                </a:cubicBezTo>
                <a:cubicBezTo>
                  <a:pt x="1792849" y="665971"/>
                  <a:pt x="1800661" y="634723"/>
                  <a:pt x="1809775" y="604451"/>
                </a:cubicBezTo>
                <a:cubicBezTo>
                  <a:pt x="1822795" y="562137"/>
                  <a:pt x="1835489" y="519171"/>
                  <a:pt x="1853391" y="478483"/>
                </a:cubicBezTo>
                <a:cubicBezTo>
                  <a:pt x="1873572" y="431937"/>
                  <a:pt x="1897985" y="387669"/>
                  <a:pt x="1922072" y="343076"/>
                </a:cubicBezTo>
                <a:cubicBezTo>
                  <a:pt x="1944206" y="302388"/>
                  <a:pt x="1968293" y="262352"/>
                  <a:pt x="1991078" y="221990"/>
                </a:cubicBezTo>
                <a:cubicBezTo>
                  <a:pt x="1993356" y="217759"/>
                  <a:pt x="1994984" y="212876"/>
                  <a:pt x="1993031" y="205390"/>
                </a:cubicBezTo>
                <a:cubicBezTo>
                  <a:pt x="1953971" y="241846"/>
                  <a:pt x="1915236" y="278953"/>
                  <a:pt x="1875200" y="314432"/>
                </a:cubicBezTo>
                <a:cubicBezTo>
                  <a:pt x="1844603" y="341774"/>
                  <a:pt x="1814006" y="370418"/>
                  <a:pt x="1779829" y="392552"/>
                </a:cubicBezTo>
                <a:cubicBezTo>
                  <a:pt x="1759973" y="405572"/>
                  <a:pt x="1747604" y="422172"/>
                  <a:pt x="1734584" y="439424"/>
                </a:cubicBezTo>
                <a:cubicBezTo>
                  <a:pt x="1698454" y="487597"/>
                  <a:pt x="1661998" y="535771"/>
                  <a:pt x="1616754" y="575482"/>
                </a:cubicBezTo>
                <a:cubicBezTo>
                  <a:pt x="1587133" y="601196"/>
                  <a:pt x="1551328" y="618122"/>
                  <a:pt x="1510641" y="619750"/>
                </a:cubicBezTo>
                <a:cubicBezTo>
                  <a:pt x="1472558" y="621052"/>
                  <a:pt x="1443588" y="588177"/>
                  <a:pt x="1441635" y="543258"/>
                </a:cubicBezTo>
                <a:cubicBezTo>
                  <a:pt x="1441310" y="531214"/>
                  <a:pt x="1441635" y="518845"/>
                  <a:pt x="1441635" y="500617"/>
                </a:cubicBezTo>
                <a:cubicBezTo>
                  <a:pt x="1432847" y="508755"/>
                  <a:pt x="1428290" y="512661"/>
                  <a:pt x="1424058" y="516892"/>
                </a:cubicBezTo>
                <a:cubicBezTo>
                  <a:pt x="1371979" y="568321"/>
                  <a:pt x="1319573" y="619424"/>
                  <a:pt x="1268470" y="671830"/>
                </a:cubicBezTo>
                <a:cubicBezTo>
                  <a:pt x="1250242" y="690709"/>
                  <a:pt x="1228433" y="699172"/>
                  <a:pt x="1204672" y="705031"/>
                </a:cubicBezTo>
                <a:cubicBezTo>
                  <a:pt x="1184491" y="709913"/>
                  <a:pt x="1146408" y="687454"/>
                  <a:pt x="1137294" y="664669"/>
                </a:cubicBezTo>
                <a:cubicBezTo>
                  <a:pt x="1129482" y="645464"/>
                  <a:pt x="1121995" y="625934"/>
                  <a:pt x="1129807" y="603149"/>
                </a:cubicBezTo>
                <a:cubicBezTo>
                  <a:pt x="1135015" y="587851"/>
                  <a:pt x="1132411" y="569623"/>
                  <a:pt x="1133388" y="548791"/>
                </a:cubicBezTo>
                <a:cubicBezTo>
                  <a:pt x="1125901" y="554976"/>
                  <a:pt x="1120368" y="557905"/>
                  <a:pt x="1117113" y="562462"/>
                </a:cubicBezTo>
                <a:cubicBezTo>
                  <a:pt x="1087492" y="603475"/>
                  <a:pt x="1058848" y="645464"/>
                  <a:pt x="1028577" y="686152"/>
                </a:cubicBezTo>
                <a:cubicBezTo>
                  <a:pt x="1008396" y="713168"/>
                  <a:pt x="983984" y="735628"/>
                  <a:pt x="945900" y="728792"/>
                </a:cubicBezTo>
                <a:cubicBezTo>
                  <a:pt x="938088" y="727490"/>
                  <a:pt x="928323" y="723910"/>
                  <a:pt x="923766" y="718051"/>
                </a:cubicBezTo>
                <a:cubicBezTo>
                  <a:pt x="905213" y="692662"/>
                  <a:pt x="891542" y="666296"/>
                  <a:pt x="904236" y="632444"/>
                </a:cubicBezTo>
                <a:cubicBezTo>
                  <a:pt x="912048" y="611938"/>
                  <a:pt x="911397" y="588502"/>
                  <a:pt x="918233" y="567345"/>
                </a:cubicBezTo>
                <a:cubicBezTo>
                  <a:pt x="938088" y="503872"/>
                  <a:pt x="959897" y="441051"/>
                  <a:pt x="982031" y="373673"/>
                </a:cubicBezTo>
                <a:cubicBezTo>
                  <a:pt x="975195" y="379532"/>
                  <a:pt x="970313" y="383112"/>
                  <a:pt x="966081" y="387669"/>
                </a:cubicBezTo>
                <a:cubicBezTo>
                  <a:pt x="928974" y="426729"/>
                  <a:pt x="894797" y="469044"/>
                  <a:pt x="854760" y="504523"/>
                </a:cubicBezTo>
                <a:cubicBezTo>
                  <a:pt x="826117" y="529587"/>
                  <a:pt x="811469" y="561160"/>
                  <a:pt x="793892" y="592408"/>
                </a:cubicBezTo>
                <a:cubicBezTo>
                  <a:pt x="759715" y="652625"/>
                  <a:pt x="722282" y="709588"/>
                  <a:pt x="670854" y="757436"/>
                </a:cubicBezTo>
                <a:cubicBezTo>
                  <a:pt x="638629" y="787707"/>
                  <a:pt x="605754" y="815049"/>
                  <a:pt x="562137" y="826767"/>
                </a:cubicBezTo>
                <a:cubicBezTo>
                  <a:pt x="526332" y="836207"/>
                  <a:pt x="470672" y="819606"/>
                  <a:pt x="464162" y="780872"/>
                </a:cubicBezTo>
                <a:cubicBezTo>
                  <a:pt x="460907" y="762318"/>
                  <a:pt x="458954" y="741812"/>
                  <a:pt x="463836" y="724235"/>
                </a:cubicBezTo>
                <a:cubicBezTo>
                  <a:pt x="475229" y="683548"/>
                  <a:pt x="489551" y="643186"/>
                  <a:pt x="505500" y="604126"/>
                </a:cubicBezTo>
                <a:cubicBezTo>
                  <a:pt x="521775" y="564741"/>
                  <a:pt x="541630" y="527308"/>
                  <a:pt x="557580" y="486295"/>
                </a:cubicBezTo>
                <a:cubicBezTo>
                  <a:pt x="476856" y="559533"/>
                  <a:pt x="396132" y="632770"/>
                  <a:pt x="316385" y="705031"/>
                </a:cubicBezTo>
                <a:cubicBezTo>
                  <a:pt x="329080" y="720655"/>
                  <a:pt x="342100" y="732698"/>
                  <a:pt x="350888" y="747346"/>
                </a:cubicBezTo>
                <a:cubicBezTo>
                  <a:pt x="367814" y="775989"/>
                  <a:pt x="369116" y="809190"/>
                  <a:pt x="363582" y="840438"/>
                </a:cubicBezTo>
                <a:cubicBezTo>
                  <a:pt x="355770" y="885032"/>
                  <a:pt x="345029" y="929625"/>
                  <a:pt x="331684" y="972916"/>
                </a:cubicBezTo>
                <a:cubicBezTo>
                  <a:pt x="319966" y="1011325"/>
                  <a:pt x="304667" y="1049083"/>
                  <a:pt x="288067" y="1085864"/>
                </a:cubicBezTo>
                <a:cubicBezTo>
                  <a:pt x="277651" y="1108975"/>
                  <a:pt x="264631" y="1132085"/>
                  <a:pt x="247705" y="1150639"/>
                </a:cubicBezTo>
                <a:cubicBezTo>
                  <a:pt x="216131" y="1184165"/>
                  <a:pt x="170236" y="1196209"/>
                  <a:pt x="142243" y="1139246"/>
                </a:cubicBezTo>
                <a:cubicBezTo>
                  <a:pt x="126294" y="1107022"/>
                  <a:pt x="116203" y="1072519"/>
                  <a:pt x="125968" y="1034435"/>
                </a:cubicBezTo>
                <a:cubicBezTo>
                  <a:pt x="131502" y="1013278"/>
                  <a:pt x="128572" y="989842"/>
                  <a:pt x="132478" y="968359"/>
                </a:cubicBezTo>
                <a:cubicBezTo>
                  <a:pt x="143545" y="905863"/>
                  <a:pt x="156240" y="844019"/>
                  <a:pt x="168609" y="779570"/>
                </a:cubicBezTo>
                <a:cubicBezTo>
                  <a:pt x="164052" y="772409"/>
                  <a:pt x="158193" y="762969"/>
                  <a:pt x="150706" y="751251"/>
                </a:cubicBezTo>
                <a:cubicBezTo>
                  <a:pt x="184232" y="735302"/>
                  <a:pt x="192044" y="706658"/>
                  <a:pt x="197578" y="670853"/>
                </a:cubicBezTo>
                <a:cubicBezTo>
                  <a:pt x="169585" y="700474"/>
                  <a:pt x="142569" y="724235"/>
                  <a:pt x="108391" y="738232"/>
                </a:cubicBezTo>
                <a:cubicBezTo>
                  <a:pt x="96673" y="743114"/>
                  <a:pt x="84304" y="746369"/>
                  <a:pt x="72261" y="750275"/>
                </a:cubicBezTo>
                <a:cubicBezTo>
                  <a:pt x="35154" y="762318"/>
                  <a:pt x="19204" y="755808"/>
                  <a:pt x="0" y="718376"/>
                </a:cubicBezTo>
                <a:cubicBezTo>
                  <a:pt x="5533" y="716098"/>
                  <a:pt x="11392" y="711541"/>
                  <a:pt x="16275" y="712192"/>
                </a:cubicBezTo>
                <a:cubicBezTo>
                  <a:pt x="38409" y="715121"/>
                  <a:pt x="53707" y="704054"/>
                  <a:pt x="71610" y="693313"/>
                </a:cubicBezTo>
                <a:cubicBezTo>
                  <a:pt x="93744" y="679967"/>
                  <a:pt x="115227" y="665645"/>
                  <a:pt x="133455" y="648394"/>
                </a:cubicBezTo>
                <a:cubicBezTo>
                  <a:pt x="154287" y="628538"/>
                  <a:pt x="168934" y="602499"/>
                  <a:pt x="186185" y="579063"/>
                </a:cubicBezTo>
                <a:cubicBezTo>
                  <a:pt x="189766" y="574180"/>
                  <a:pt x="190417" y="566368"/>
                  <a:pt x="194974" y="562462"/>
                </a:cubicBezTo>
                <a:cubicBezTo>
                  <a:pt x="233708" y="527959"/>
                  <a:pt x="248681" y="479134"/>
                  <a:pt x="274396" y="436494"/>
                </a:cubicBezTo>
                <a:cubicBezTo>
                  <a:pt x="301738" y="391575"/>
                  <a:pt x="317036" y="341448"/>
                  <a:pt x="341448" y="295228"/>
                </a:cubicBezTo>
                <a:cubicBezTo>
                  <a:pt x="346331" y="286114"/>
                  <a:pt x="349260" y="275372"/>
                  <a:pt x="352841" y="265607"/>
                </a:cubicBezTo>
                <a:cubicBezTo>
                  <a:pt x="367814" y="223618"/>
                  <a:pt x="382461" y="181628"/>
                  <a:pt x="397109" y="139314"/>
                </a:cubicBezTo>
                <a:cubicBezTo>
                  <a:pt x="418266" y="147451"/>
                  <a:pt x="437471" y="154937"/>
                  <a:pt x="460581" y="164051"/>
                </a:cubicBezTo>
                <a:cubicBezTo>
                  <a:pt x="448538" y="200182"/>
                  <a:pt x="437471" y="236638"/>
                  <a:pt x="424125" y="271792"/>
                </a:cubicBezTo>
                <a:cubicBezTo>
                  <a:pt x="397434" y="343076"/>
                  <a:pt x="368790" y="414035"/>
                  <a:pt x="341774" y="485319"/>
                </a:cubicBezTo>
                <a:cubicBezTo>
                  <a:pt x="323546" y="533818"/>
                  <a:pt x="306295" y="582643"/>
                  <a:pt x="288718" y="631793"/>
                </a:cubicBezTo>
                <a:cubicBezTo>
                  <a:pt x="285137" y="641558"/>
                  <a:pt x="283510" y="651649"/>
                  <a:pt x="279929" y="667273"/>
                </a:cubicBezTo>
                <a:cubicBezTo>
                  <a:pt x="304993" y="650672"/>
                  <a:pt x="328754" y="645139"/>
                  <a:pt x="343076" y="620075"/>
                </a:cubicBezTo>
                <a:cubicBezTo>
                  <a:pt x="354143" y="601196"/>
                  <a:pt x="375626" y="587851"/>
                  <a:pt x="393203" y="572878"/>
                </a:cubicBezTo>
                <a:cubicBezTo>
                  <a:pt x="418917" y="551070"/>
                  <a:pt x="445934" y="530238"/>
                  <a:pt x="471648" y="508429"/>
                </a:cubicBezTo>
                <a:cubicBezTo>
                  <a:pt x="496712" y="487272"/>
                  <a:pt x="521775" y="465463"/>
                  <a:pt x="546187" y="443655"/>
                </a:cubicBezTo>
                <a:cubicBezTo>
                  <a:pt x="555627" y="435192"/>
                  <a:pt x="563113" y="425102"/>
                  <a:pt x="571576" y="415662"/>
                </a:cubicBezTo>
                <a:cubicBezTo>
                  <a:pt x="594687" y="389948"/>
                  <a:pt x="624958" y="372371"/>
                  <a:pt x="646441" y="344703"/>
                </a:cubicBezTo>
                <a:cubicBezTo>
                  <a:pt x="674109" y="309224"/>
                  <a:pt x="675085" y="310526"/>
                  <a:pt x="716423" y="329405"/>
                </a:cubicBezTo>
                <a:cubicBezTo>
                  <a:pt x="724886" y="333311"/>
                  <a:pt x="734977" y="336891"/>
                  <a:pt x="743765" y="335915"/>
                </a:cubicBezTo>
                <a:cubicBezTo>
                  <a:pt x="764923" y="333311"/>
                  <a:pt x="783151" y="341123"/>
                  <a:pt x="802681" y="345680"/>
                </a:cubicBezTo>
                <a:cubicBezTo>
                  <a:pt x="837509" y="354143"/>
                  <a:pt x="849553" y="377579"/>
                  <a:pt x="852482" y="409478"/>
                </a:cubicBezTo>
                <a:cubicBezTo>
                  <a:pt x="852808" y="414686"/>
                  <a:pt x="852482" y="419894"/>
                  <a:pt x="852482" y="430310"/>
                </a:cubicBezTo>
                <a:cubicBezTo>
                  <a:pt x="862247" y="419568"/>
                  <a:pt x="868757" y="411756"/>
                  <a:pt x="875592" y="404921"/>
                </a:cubicBezTo>
                <a:cubicBezTo>
                  <a:pt x="886334" y="393854"/>
                  <a:pt x="897726" y="383763"/>
                  <a:pt x="908142" y="372371"/>
                </a:cubicBezTo>
                <a:cubicBezTo>
                  <a:pt x="917256" y="362606"/>
                  <a:pt x="925394" y="351539"/>
                  <a:pt x="934182" y="341448"/>
                </a:cubicBezTo>
                <a:cubicBezTo>
                  <a:pt x="946877" y="326475"/>
                  <a:pt x="960873" y="312479"/>
                  <a:pt x="972917" y="296855"/>
                </a:cubicBezTo>
                <a:cubicBezTo>
                  <a:pt x="986262" y="279278"/>
                  <a:pt x="997329" y="260074"/>
                  <a:pt x="1010349" y="242171"/>
                </a:cubicBezTo>
                <a:cubicBezTo>
                  <a:pt x="1038016" y="203437"/>
                  <a:pt x="1066660" y="165679"/>
                  <a:pt x="1093351" y="126619"/>
                </a:cubicBezTo>
                <a:cubicBezTo>
                  <a:pt x="1117113" y="91791"/>
                  <a:pt x="1138921" y="55660"/>
                  <a:pt x="1162683" y="18553"/>
                </a:cubicBezTo>
                <a:cubicBezTo>
                  <a:pt x="1177656" y="25389"/>
                  <a:pt x="1195558" y="33526"/>
                  <a:pt x="1217041" y="42966"/>
                </a:cubicBezTo>
                <a:cubicBezTo>
                  <a:pt x="1151941" y="132478"/>
                  <a:pt x="1114834" y="234034"/>
                  <a:pt x="1072845" y="333311"/>
                </a:cubicBezTo>
                <a:cubicBezTo>
                  <a:pt x="1031181" y="431612"/>
                  <a:pt x="991145" y="531214"/>
                  <a:pt x="970964" y="638954"/>
                </a:cubicBezTo>
                <a:cubicBezTo>
                  <a:pt x="987564" y="637327"/>
                  <a:pt x="994074" y="622354"/>
                  <a:pt x="1001561" y="612589"/>
                </a:cubicBezTo>
                <a:cubicBezTo>
                  <a:pt x="1038342" y="563764"/>
                  <a:pt x="1073496" y="513637"/>
                  <a:pt x="1109626" y="464161"/>
                </a:cubicBezTo>
                <a:cubicBezTo>
                  <a:pt x="1138921" y="424125"/>
                  <a:pt x="1165938" y="382136"/>
                  <a:pt x="1198487" y="345029"/>
                </a:cubicBezTo>
                <a:cubicBezTo>
                  <a:pt x="1254799" y="280580"/>
                  <a:pt x="1278886" y="198554"/>
                  <a:pt x="1324130" y="128247"/>
                </a:cubicBezTo>
                <a:cubicBezTo>
                  <a:pt x="1343335" y="99277"/>
                  <a:pt x="1364818" y="71935"/>
                  <a:pt x="1385649" y="42640"/>
                </a:cubicBezTo>
                <a:close/>
                <a:moveTo>
                  <a:pt x="292624" y="727165"/>
                </a:moveTo>
                <a:cubicBezTo>
                  <a:pt x="267886" y="736279"/>
                  <a:pt x="255517" y="750601"/>
                  <a:pt x="248681" y="773060"/>
                </a:cubicBezTo>
                <a:cubicBezTo>
                  <a:pt x="223618" y="855737"/>
                  <a:pt x="206041" y="939715"/>
                  <a:pt x="194648" y="1025322"/>
                </a:cubicBezTo>
                <a:cubicBezTo>
                  <a:pt x="191068" y="1053640"/>
                  <a:pt x="192044" y="1082609"/>
                  <a:pt x="192044" y="1111579"/>
                </a:cubicBezTo>
                <a:cubicBezTo>
                  <a:pt x="192044" y="1115810"/>
                  <a:pt x="198229" y="1119716"/>
                  <a:pt x="202786" y="1125901"/>
                </a:cubicBezTo>
                <a:cubicBezTo>
                  <a:pt x="225571" y="1083260"/>
                  <a:pt x="249658" y="1045177"/>
                  <a:pt x="266909" y="1003839"/>
                </a:cubicBezTo>
                <a:cubicBezTo>
                  <a:pt x="290671" y="945900"/>
                  <a:pt x="309875" y="886008"/>
                  <a:pt x="319966" y="823512"/>
                </a:cubicBezTo>
                <a:cubicBezTo>
                  <a:pt x="323872" y="798449"/>
                  <a:pt x="320942" y="774362"/>
                  <a:pt x="310526" y="751577"/>
                </a:cubicBezTo>
                <a:cubicBezTo>
                  <a:pt x="306295" y="742463"/>
                  <a:pt x="298483" y="734977"/>
                  <a:pt x="292624" y="727165"/>
                </a:cubicBezTo>
                <a:close/>
                <a:moveTo>
                  <a:pt x="662391" y="569949"/>
                </a:moveTo>
                <a:cubicBezTo>
                  <a:pt x="687779" y="558231"/>
                  <a:pt x="710890" y="539677"/>
                  <a:pt x="740185" y="535771"/>
                </a:cubicBezTo>
                <a:cubicBezTo>
                  <a:pt x="743440" y="535446"/>
                  <a:pt x="746044" y="530238"/>
                  <a:pt x="748973" y="527308"/>
                </a:cubicBezTo>
                <a:cubicBezTo>
                  <a:pt x="791288" y="484993"/>
                  <a:pt x="797473" y="431286"/>
                  <a:pt x="801053" y="377253"/>
                </a:cubicBezTo>
                <a:cubicBezTo>
                  <a:pt x="762319" y="360002"/>
                  <a:pt x="724235" y="367488"/>
                  <a:pt x="698195" y="392552"/>
                </a:cubicBezTo>
                <a:cubicBezTo>
                  <a:pt x="667599" y="421847"/>
                  <a:pt x="649045" y="457651"/>
                  <a:pt x="637002" y="497688"/>
                </a:cubicBezTo>
                <a:cubicBezTo>
                  <a:pt x="628213" y="527308"/>
                  <a:pt x="636351" y="551070"/>
                  <a:pt x="662391" y="569949"/>
                </a:cubicBezTo>
                <a:close/>
                <a:moveTo>
                  <a:pt x="517869" y="783476"/>
                </a:moveTo>
                <a:cubicBezTo>
                  <a:pt x="536422" y="793566"/>
                  <a:pt x="547489" y="793892"/>
                  <a:pt x="559533" y="778593"/>
                </a:cubicBezTo>
                <a:cubicBezTo>
                  <a:pt x="571576" y="763295"/>
                  <a:pt x="587851" y="749949"/>
                  <a:pt x="604452" y="739859"/>
                </a:cubicBezTo>
                <a:cubicBezTo>
                  <a:pt x="633096" y="722933"/>
                  <a:pt x="658810" y="704705"/>
                  <a:pt x="672156" y="672806"/>
                </a:cubicBezTo>
                <a:cubicBezTo>
                  <a:pt x="673783" y="668900"/>
                  <a:pt x="676713" y="665645"/>
                  <a:pt x="679642" y="662390"/>
                </a:cubicBezTo>
                <a:cubicBezTo>
                  <a:pt x="693964" y="645139"/>
                  <a:pt x="708611" y="628213"/>
                  <a:pt x="722282" y="610310"/>
                </a:cubicBezTo>
                <a:cubicBezTo>
                  <a:pt x="724235" y="607706"/>
                  <a:pt x="722608" y="602499"/>
                  <a:pt x="722608" y="593385"/>
                </a:cubicBezTo>
                <a:cubicBezTo>
                  <a:pt x="666622" y="628538"/>
                  <a:pt x="625284" y="604126"/>
                  <a:pt x="588177" y="561486"/>
                </a:cubicBezTo>
                <a:cubicBezTo>
                  <a:pt x="554976" y="635374"/>
                  <a:pt x="518845" y="704380"/>
                  <a:pt x="517869" y="783476"/>
                </a:cubicBezTo>
                <a:close/>
                <a:moveTo>
                  <a:pt x="1620334" y="391901"/>
                </a:moveTo>
                <a:cubicBezTo>
                  <a:pt x="1660371" y="393203"/>
                  <a:pt x="1698129" y="389622"/>
                  <a:pt x="1721890" y="358049"/>
                </a:cubicBezTo>
                <a:cubicBezTo>
                  <a:pt x="1743047" y="330056"/>
                  <a:pt x="1767460" y="301086"/>
                  <a:pt x="1767460" y="262027"/>
                </a:cubicBezTo>
                <a:cubicBezTo>
                  <a:pt x="1727098" y="247379"/>
                  <a:pt x="1693246" y="252262"/>
                  <a:pt x="1663300" y="278627"/>
                </a:cubicBezTo>
                <a:cubicBezTo>
                  <a:pt x="1652233" y="288392"/>
                  <a:pt x="1641492" y="298808"/>
                  <a:pt x="1631401" y="309549"/>
                </a:cubicBezTo>
                <a:cubicBezTo>
                  <a:pt x="1607314" y="333311"/>
                  <a:pt x="1603083" y="366186"/>
                  <a:pt x="1620334" y="391901"/>
                </a:cubicBezTo>
                <a:close/>
                <a:moveTo>
                  <a:pt x="1506735" y="564090"/>
                </a:moveTo>
                <a:cubicBezTo>
                  <a:pt x="1540587" y="569623"/>
                  <a:pt x="1550677" y="529587"/>
                  <a:pt x="1580623" y="536097"/>
                </a:cubicBezTo>
                <a:cubicBezTo>
                  <a:pt x="1580949" y="536097"/>
                  <a:pt x="1582251" y="532516"/>
                  <a:pt x="1583227" y="530563"/>
                </a:cubicBezTo>
                <a:cubicBezTo>
                  <a:pt x="1597875" y="507453"/>
                  <a:pt x="1615126" y="486946"/>
                  <a:pt x="1637586" y="470671"/>
                </a:cubicBezTo>
                <a:cubicBezTo>
                  <a:pt x="1645072" y="465138"/>
                  <a:pt x="1648978" y="454396"/>
                  <a:pt x="1655163" y="444632"/>
                </a:cubicBezTo>
                <a:cubicBezTo>
                  <a:pt x="1647351" y="442028"/>
                  <a:pt x="1643445" y="440075"/>
                  <a:pt x="1639213" y="439749"/>
                </a:cubicBezTo>
                <a:cubicBezTo>
                  <a:pt x="1611871" y="438122"/>
                  <a:pt x="1591365" y="426729"/>
                  <a:pt x="1576717" y="402642"/>
                </a:cubicBezTo>
                <a:cubicBezTo>
                  <a:pt x="1568905" y="389622"/>
                  <a:pt x="1555885" y="392226"/>
                  <a:pt x="1547748" y="407850"/>
                </a:cubicBezTo>
                <a:cubicBezTo>
                  <a:pt x="1528869" y="444632"/>
                  <a:pt x="1516175" y="483691"/>
                  <a:pt x="1507061" y="524053"/>
                </a:cubicBezTo>
                <a:cubicBezTo>
                  <a:pt x="1504457" y="536748"/>
                  <a:pt x="1506735" y="550744"/>
                  <a:pt x="1506735" y="564090"/>
                </a:cubicBezTo>
                <a:close/>
                <a:moveTo>
                  <a:pt x="2465330" y="288718"/>
                </a:moveTo>
                <a:cubicBezTo>
                  <a:pt x="2498531" y="213527"/>
                  <a:pt x="2498205" y="201484"/>
                  <a:pt x="2465004" y="180977"/>
                </a:cubicBezTo>
                <a:cubicBezTo>
                  <a:pt x="2410321" y="207343"/>
                  <a:pt x="2377445" y="257470"/>
                  <a:pt x="2386559" y="300110"/>
                </a:cubicBezTo>
                <a:cubicBezTo>
                  <a:pt x="2415528" y="315408"/>
                  <a:pt x="2438313" y="290345"/>
                  <a:pt x="2465330" y="28871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3"/>
          <p:cNvGrpSpPr/>
          <p:nvPr/>
        </p:nvGrpSpPr>
        <p:grpSpPr>
          <a:xfrm>
            <a:off x="823566" y="3400657"/>
            <a:ext cx="1868063" cy="997474"/>
            <a:chOff x="0" y="-38100"/>
            <a:chExt cx="4981500" cy="2659930"/>
          </a:xfrm>
        </p:grpSpPr>
        <p:sp>
          <p:nvSpPr>
            <p:cNvPr id="311" name="Google Shape;311;p23"/>
            <p:cNvSpPr txBox="1"/>
            <p:nvPr/>
          </p:nvSpPr>
          <p:spPr>
            <a:xfrm>
              <a:off x="0" y="1144030"/>
              <a:ext cx="498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p23"/>
            <p:cNvSpPr txBox="1"/>
            <p:nvPr/>
          </p:nvSpPr>
          <p:spPr>
            <a:xfrm>
              <a:off x="0" y="-38100"/>
              <a:ext cx="4981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 out 5</a:t>
              </a:r>
              <a:endParaRPr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3" name="Google Shape;313;p23"/>
          <p:cNvGrpSpPr/>
          <p:nvPr/>
        </p:nvGrpSpPr>
        <p:grpSpPr>
          <a:xfrm>
            <a:off x="3590330" y="3400657"/>
            <a:ext cx="1868063" cy="997474"/>
            <a:chOff x="0" y="-38100"/>
            <a:chExt cx="4981500" cy="2659930"/>
          </a:xfrm>
        </p:grpSpPr>
        <p:sp>
          <p:nvSpPr>
            <p:cNvPr id="314" name="Google Shape;314;p23"/>
            <p:cNvSpPr txBox="1"/>
            <p:nvPr/>
          </p:nvSpPr>
          <p:spPr>
            <a:xfrm>
              <a:off x="0" y="1144030"/>
              <a:ext cx="498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5" name="Google Shape;315;p23"/>
            <p:cNvSpPr txBox="1"/>
            <p:nvPr/>
          </p:nvSpPr>
          <p:spPr>
            <a:xfrm>
              <a:off x="0" y="-38100"/>
              <a:ext cx="4981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95%</a:t>
              </a:r>
              <a:endParaRPr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6" name="Google Shape;316;p23"/>
          <p:cNvGrpSpPr/>
          <p:nvPr/>
        </p:nvGrpSpPr>
        <p:grpSpPr>
          <a:xfrm>
            <a:off x="6428072" y="3400657"/>
            <a:ext cx="1868063" cy="997474"/>
            <a:chOff x="0" y="-38100"/>
            <a:chExt cx="4981500" cy="2659930"/>
          </a:xfrm>
        </p:grpSpPr>
        <p:sp>
          <p:nvSpPr>
            <p:cNvPr id="317" name="Google Shape;317;p23"/>
            <p:cNvSpPr txBox="1"/>
            <p:nvPr/>
          </p:nvSpPr>
          <p:spPr>
            <a:xfrm>
              <a:off x="0" y="1144030"/>
              <a:ext cx="4981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 related to social media.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8" name="Google Shape;318;p23"/>
            <p:cNvSpPr txBox="1"/>
            <p:nvPr/>
          </p:nvSpPr>
          <p:spPr>
            <a:xfrm>
              <a:off x="0" y="-38100"/>
              <a:ext cx="49815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 million</a:t>
              </a:r>
              <a:endParaRPr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 b="0" l="0" r="0" t="21092"/>
          <a:stretch/>
        </p:blipFill>
        <p:spPr>
          <a:xfrm>
            <a:off x="514350" y="0"/>
            <a:ext cx="8115302" cy="311901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/>
          <p:nvPr/>
        </p:nvSpPr>
        <p:spPr>
          <a:xfrm rot="-5400000">
            <a:off x="2617777" y="3892390"/>
            <a:ext cx="1200135" cy="101465"/>
          </a:xfrm>
          <a:custGeom>
            <a:rect b="b" l="l" r="r" t="t"/>
            <a:pathLst>
              <a:path extrusionOk="0" h="202931" w="2400270">
                <a:moveTo>
                  <a:pt x="197305" y="176522"/>
                </a:moveTo>
                <a:cubicBezTo>
                  <a:pt x="209459" y="182847"/>
                  <a:pt x="219381" y="181979"/>
                  <a:pt x="229798" y="175654"/>
                </a:cubicBezTo>
                <a:cubicBezTo>
                  <a:pt x="245425" y="166104"/>
                  <a:pt x="261671" y="157671"/>
                  <a:pt x="277670" y="148741"/>
                </a:cubicBezTo>
                <a:cubicBezTo>
                  <a:pt x="278910" y="147997"/>
                  <a:pt x="279778" y="146881"/>
                  <a:pt x="280894" y="145889"/>
                </a:cubicBezTo>
                <a:cubicBezTo>
                  <a:pt x="292552" y="135223"/>
                  <a:pt x="304334" y="124557"/>
                  <a:pt x="315992" y="113892"/>
                </a:cubicBezTo>
                <a:cubicBezTo>
                  <a:pt x="322193" y="108311"/>
                  <a:pt x="326906" y="101118"/>
                  <a:pt x="336207" y="99381"/>
                </a:cubicBezTo>
                <a:cubicBezTo>
                  <a:pt x="339432" y="98761"/>
                  <a:pt x="342904" y="95661"/>
                  <a:pt x="345013" y="92808"/>
                </a:cubicBezTo>
                <a:cubicBezTo>
                  <a:pt x="349105" y="87475"/>
                  <a:pt x="353818" y="84375"/>
                  <a:pt x="360639" y="83755"/>
                </a:cubicBezTo>
                <a:cubicBezTo>
                  <a:pt x="363368" y="83507"/>
                  <a:pt x="366840" y="82639"/>
                  <a:pt x="368328" y="80778"/>
                </a:cubicBezTo>
                <a:cubicBezTo>
                  <a:pt x="374033" y="73461"/>
                  <a:pt x="382839" y="75321"/>
                  <a:pt x="389908" y="72469"/>
                </a:cubicBezTo>
                <a:cubicBezTo>
                  <a:pt x="399581" y="68500"/>
                  <a:pt x="411363" y="73833"/>
                  <a:pt x="419673" y="64656"/>
                </a:cubicBezTo>
                <a:cubicBezTo>
                  <a:pt x="421037" y="63167"/>
                  <a:pt x="425254" y="63167"/>
                  <a:pt x="427734" y="63912"/>
                </a:cubicBezTo>
                <a:cubicBezTo>
                  <a:pt x="435299" y="66268"/>
                  <a:pt x="443857" y="67880"/>
                  <a:pt x="450058" y="72469"/>
                </a:cubicBezTo>
                <a:cubicBezTo>
                  <a:pt x="463576" y="82391"/>
                  <a:pt x="480690" y="89088"/>
                  <a:pt x="486767" y="107071"/>
                </a:cubicBezTo>
                <a:cubicBezTo>
                  <a:pt x="488876" y="113272"/>
                  <a:pt x="490860" y="119597"/>
                  <a:pt x="492720" y="125798"/>
                </a:cubicBezTo>
                <a:cubicBezTo>
                  <a:pt x="495201" y="133859"/>
                  <a:pt x="497681" y="142044"/>
                  <a:pt x="499914" y="149485"/>
                </a:cubicBezTo>
                <a:cubicBezTo>
                  <a:pt x="506487" y="150230"/>
                  <a:pt x="511447" y="150974"/>
                  <a:pt x="516408" y="151470"/>
                </a:cubicBezTo>
                <a:cubicBezTo>
                  <a:pt x="518268" y="151718"/>
                  <a:pt x="521121" y="152586"/>
                  <a:pt x="521989" y="151718"/>
                </a:cubicBezTo>
                <a:cubicBezTo>
                  <a:pt x="530174" y="143160"/>
                  <a:pt x="544685" y="146757"/>
                  <a:pt x="551754" y="136091"/>
                </a:cubicBezTo>
                <a:cubicBezTo>
                  <a:pt x="552250" y="135347"/>
                  <a:pt x="553118" y="134479"/>
                  <a:pt x="553986" y="134355"/>
                </a:cubicBezTo>
                <a:cubicBezTo>
                  <a:pt x="573457" y="130262"/>
                  <a:pt x="582139" y="112651"/>
                  <a:pt x="594541" y="100498"/>
                </a:cubicBezTo>
                <a:cubicBezTo>
                  <a:pt x="611904" y="83383"/>
                  <a:pt x="630010" y="67632"/>
                  <a:pt x="649482" y="53246"/>
                </a:cubicBezTo>
                <a:cubicBezTo>
                  <a:pt x="657419" y="47417"/>
                  <a:pt x="666224" y="42828"/>
                  <a:pt x="674906" y="37991"/>
                </a:cubicBezTo>
                <a:cubicBezTo>
                  <a:pt x="676766" y="36999"/>
                  <a:pt x="679618" y="37991"/>
                  <a:pt x="681851" y="37495"/>
                </a:cubicBezTo>
                <a:cubicBezTo>
                  <a:pt x="686812" y="36379"/>
                  <a:pt x="692020" y="35511"/>
                  <a:pt x="696485" y="33403"/>
                </a:cubicBezTo>
                <a:cubicBezTo>
                  <a:pt x="713972" y="25093"/>
                  <a:pt x="734063" y="31046"/>
                  <a:pt x="744605" y="42332"/>
                </a:cubicBezTo>
                <a:cubicBezTo>
                  <a:pt x="746217" y="44068"/>
                  <a:pt x="747581" y="46301"/>
                  <a:pt x="749442" y="47541"/>
                </a:cubicBezTo>
                <a:cubicBezTo>
                  <a:pt x="763828" y="56470"/>
                  <a:pt x="768045" y="71105"/>
                  <a:pt x="771889" y="86111"/>
                </a:cubicBezTo>
                <a:cubicBezTo>
                  <a:pt x="774370" y="95785"/>
                  <a:pt x="776230" y="105706"/>
                  <a:pt x="778834" y="115380"/>
                </a:cubicBezTo>
                <a:cubicBezTo>
                  <a:pt x="781935" y="127162"/>
                  <a:pt x="792104" y="133115"/>
                  <a:pt x="805002" y="135347"/>
                </a:cubicBezTo>
                <a:cubicBezTo>
                  <a:pt x="831419" y="140060"/>
                  <a:pt x="852750" y="128526"/>
                  <a:pt x="872221" y="114388"/>
                </a:cubicBezTo>
                <a:cubicBezTo>
                  <a:pt x="889336" y="101986"/>
                  <a:pt x="906079" y="87847"/>
                  <a:pt x="918233" y="70113"/>
                </a:cubicBezTo>
                <a:cubicBezTo>
                  <a:pt x="935595" y="45061"/>
                  <a:pt x="961392" y="35263"/>
                  <a:pt x="988800" y="28690"/>
                </a:cubicBezTo>
                <a:cubicBezTo>
                  <a:pt x="1007279" y="24349"/>
                  <a:pt x="1023898" y="30178"/>
                  <a:pt x="1041012" y="39480"/>
                </a:cubicBezTo>
                <a:cubicBezTo>
                  <a:pt x="1065196" y="52750"/>
                  <a:pt x="1077350" y="74453"/>
                  <a:pt x="1090372" y="96529"/>
                </a:cubicBezTo>
                <a:cubicBezTo>
                  <a:pt x="1095333" y="104962"/>
                  <a:pt x="1103146" y="111783"/>
                  <a:pt x="1108231" y="117860"/>
                </a:cubicBezTo>
                <a:cubicBezTo>
                  <a:pt x="1117409" y="119101"/>
                  <a:pt x="1124726" y="120341"/>
                  <a:pt x="1132167" y="120961"/>
                </a:cubicBezTo>
                <a:cubicBezTo>
                  <a:pt x="1136756" y="121333"/>
                  <a:pt x="1141468" y="119845"/>
                  <a:pt x="1145933" y="120341"/>
                </a:cubicBezTo>
                <a:cubicBezTo>
                  <a:pt x="1169001" y="122697"/>
                  <a:pt x="1185124" y="106699"/>
                  <a:pt x="1203354" y="97645"/>
                </a:cubicBezTo>
                <a:cubicBezTo>
                  <a:pt x="1220097" y="89336"/>
                  <a:pt x="1234980" y="76686"/>
                  <a:pt x="1248994" y="64036"/>
                </a:cubicBezTo>
                <a:cubicBezTo>
                  <a:pt x="1264000" y="50393"/>
                  <a:pt x="1279999" y="38363"/>
                  <a:pt x="1298354" y="31170"/>
                </a:cubicBezTo>
                <a:cubicBezTo>
                  <a:pt x="1316833" y="23977"/>
                  <a:pt x="1335560" y="16536"/>
                  <a:pt x="1356147" y="15544"/>
                </a:cubicBezTo>
                <a:cubicBezTo>
                  <a:pt x="1363340" y="15172"/>
                  <a:pt x="1370781" y="14055"/>
                  <a:pt x="1377975" y="12939"/>
                </a:cubicBezTo>
                <a:cubicBezTo>
                  <a:pt x="1390748" y="11079"/>
                  <a:pt x="1400174" y="17156"/>
                  <a:pt x="1410096" y="22241"/>
                </a:cubicBezTo>
                <a:cubicBezTo>
                  <a:pt x="1422126" y="28442"/>
                  <a:pt x="1430435" y="38115"/>
                  <a:pt x="1436388" y="50889"/>
                </a:cubicBezTo>
                <a:cubicBezTo>
                  <a:pt x="1443209" y="65648"/>
                  <a:pt x="1452138" y="79290"/>
                  <a:pt x="1460448" y="93428"/>
                </a:cubicBezTo>
                <a:cubicBezTo>
                  <a:pt x="1466401" y="103598"/>
                  <a:pt x="1470989" y="103722"/>
                  <a:pt x="1483515" y="108435"/>
                </a:cubicBezTo>
                <a:cubicBezTo>
                  <a:pt x="1493933" y="112279"/>
                  <a:pt x="1504351" y="109427"/>
                  <a:pt x="1514396" y="112900"/>
                </a:cubicBezTo>
                <a:cubicBezTo>
                  <a:pt x="1518985" y="114512"/>
                  <a:pt x="1526054" y="111039"/>
                  <a:pt x="1531139" y="108435"/>
                </a:cubicBezTo>
                <a:cubicBezTo>
                  <a:pt x="1551726" y="98017"/>
                  <a:pt x="1569337" y="83631"/>
                  <a:pt x="1586080" y="67880"/>
                </a:cubicBezTo>
                <a:cubicBezTo>
                  <a:pt x="1603195" y="51882"/>
                  <a:pt x="1620185" y="35635"/>
                  <a:pt x="1639036" y="21869"/>
                </a:cubicBezTo>
                <a:cubicBezTo>
                  <a:pt x="1660244" y="6242"/>
                  <a:pt x="1683932" y="-2811"/>
                  <a:pt x="1711960" y="785"/>
                </a:cubicBezTo>
                <a:cubicBezTo>
                  <a:pt x="1732671" y="3390"/>
                  <a:pt x="1746314" y="13559"/>
                  <a:pt x="1755491" y="30798"/>
                </a:cubicBezTo>
                <a:cubicBezTo>
                  <a:pt x="1765661" y="50145"/>
                  <a:pt x="1776078" y="69244"/>
                  <a:pt x="1780419" y="91320"/>
                </a:cubicBezTo>
                <a:cubicBezTo>
                  <a:pt x="1783271" y="105954"/>
                  <a:pt x="1805347" y="120961"/>
                  <a:pt x="1818369" y="117364"/>
                </a:cubicBezTo>
                <a:cubicBezTo>
                  <a:pt x="1829159" y="114264"/>
                  <a:pt x="1840073" y="109427"/>
                  <a:pt x="1849126" y="102854"/>
                </a:cubicBezTo>
                <a:cubicBezTo>
                  <a:pt x="1866985" y="89708"/>
                  <a:pt x="1884348" y="75942"/>
                  <a:pt x="1898238" y="57959"/>
                </a:cubicBezTo>
                <a:cubicBezTo>
                  <a:pt x="1911012" y="41464"/>
                  <a:pt x="1925398" y="25713"/>
                  <a:pt x="1943257" y="14924"/>
                </a:cubicBezTo>
                <a:cubicBezTo>
                  <a:pt x="1954543" y="8103"/>
                  <a:pt x="1967441" y="1405"/>
                  <a:pt x="1982696" y="6242"/>
                </a:cubicBezTo>
                <a:cubicBezTo>
                  <a:pt x="1990385" y="8723"/>
                  <a:pt x="1999314" y="7234"/>
                  <a:pt x="2007499" y="8599"/>
                </a:cubicBezTo>
                <a:cubicBezTo>
                  <a:pt x="2011964" y="9343"/>
                  <a:pt x="2016801" y="11203"/>
                  <a:pt x="2020273" y="14055"/>
                </a:cubicBezTo>
                <a:cubicBezTo>
                  <a:pt x="2030443" y="22365"/>
                  <a:pt x="2040985" y="30674"/>
                  <a:pt x="2049418" y="40596"/>
                </a:cubicBezTo>
                <a:cubicBezTo>
                  <a:pt x="2056983" y="49525"/>
                  <a:pt x="2062440" y="60439"/>
                  <a:pt x="2068145" y="70857"/>
                </a:cubicBezTo>
                <a:cubicBezTo>
                  <a:pt x="2075710" y="84623"/>
                  <a:pt x="2085756" y="95909"/>
                  <a:pt x="2101631" y="98761"/>
                </a:cubicBezTo>
                <a:cubicBezTo>
                  <a:pt x="2121102" y="102234"/>
                  <a:pt x="2140573" y="101738"/>
                  <a:pt x="2157688" y="89584"/>
                </a:cubicBezTo>
                <a:cubicBezTo>
                  <a:pt x="2173314" y="78546"/>
                  <a:pt x="2188817" y="67508"/>
                  <a:pt x="2204071" y="56098"/>
                </a:cubicBezTo>
                <a:cubicBezTo>
                  <a:pt x="2222426" y="42332"/>
                  <a:pt x="2240285" y="28070"/>
                  <a:pt x="2258764" y="14428"/>
                </a:cubicBezTo>
                <a:cubicBezTo>
                  <a:pt x="2281211" y="-2191"/>
                  <a:pt x="2318169" y="-703"/>
                  <a:pt x="2340493" y="17032"/>
                </a:cubicBezTo>
                <a:cubicBezTo>
                  <a:pt x="2342353" y="18520"/>
                  <a:pt x="2344462" y="21001"/>
                  <a:pt x="2346446" y="20877"/>
                </a:cubicBezTo>
                <a:cubicBezTo>
                  <a:pt x="2358104" y="20256"/>
                  <a:pt x="2361328" y="29806"/>
                  <a:pt x="2366537" y="36751"/>
                </a:cubicBezTo>
                <a:cubicBezTo>
                  <a:pt x="2372490" y="44688"/>
                  <a:pt x="2378071" y="52874"/>
                  <a:pt x="2383652" y="61183"/>
                </a:cubicBezTo>
                <a:cubicBezTo>
                  <a:pt x="2393077" y="75197"/>
                  <a:pt x="2398038" y="90824"/>
                  <a:pt x="2400270" y="107319"/>
                </a:cubicBezTo>
                <a:cubicBezTo>
                  <a:pt x="2399278" y="107815"/>
                  <a:pt x="2398286" y="108311"/>
                  <a:pt x="2397418" y="108931"/>
                </a:cubicBezTo>
                <a:cubicBezTo>
                  <a:pt x="2394690" y="104466"/>
                  <a:pt x="2391465" y="100125"/>
                  <a:pt x="2389109" y="95413"/>
                </a:cubicBezTo>
                <a:cubicBezTo>
                  <a:pt x="2382536" y="81646"/>
                  <a:pt x="2373978" y="68872"/>
                  <a:pt x="2362817" y="58827"/>
                </a:cubicBezTo>
                <a:cubicBezTo>
                  <a:pt x="2351655" y="48657"/>
                  <a:pt x="2339377" y="38611"/>
                  <a:pt x="2325859" y="32162"/>
                </a:cubicBezTo>
                <a:cubicBezTo>
                  <a:pt x="2300807" y="20008"/>
                  <a:pt x="2278235" y="29806"/>
                  <a:pt x="2258144" y="45557"/>
                </a:cubicBezTo>
                <a:cubicBezTo>
                  <a:pt x="2231231" y="66764"/>
                  <a:pt x="2205187" y="89212"/>
                  <a:pt x="2178275" y="110543"/>
                </a:cubicBezTo>
                <a:cubicBezTo>
                  <a:pt x="2151735" y="131503"/>
                  <a:pt x="2109940" y="131751"/>
                  <a:pt x="2083524" y="116248"/>
                </a:cubicBezTo>
                <a:cubicBezTo>
                  <a:pt x="2069633" y="108063"/>
                  <a:pt x="2061820" y="96777"/>
                  <a:pt x="2054627" y="83259"/>
                </a:cubicBezTo>
                <a:cubicBezTo>
                  <a:pt x="2048922" y="72593"/>
                  <a:pt x="2040365" y="63416"/>
                  <a:pt x="2032800" y="53618"/>
                </a:cubicBezTo>
                <a:cubicBezTo>
                  <a:pt x="2031063" y="51386"/>
                  <a:pt x="2028459" y="49773"/>
                  <a:pt x="2026723" y="47541"/>
                </a:cubicBezTo>
                <a:cubicBezTo>
                  <a:pt x="2016925" y="33775"/>
                  <a:pt x="2003903" y="28442"/>
                  <a:pt x="1987532" y="32659"/>
                </a:cubicBezTo>
                <a:cubicBezTo>
                  <a:pt x="1978355" y="35015"/>
                  <a:pt x="1969053" y="33527"/>
                  <a:pt x="1959752" y="38115"/>
                </a:cubicBezTo>
                <a:cubicBezTo>
                  <a:pt x="1945862" y="45061"/>
                  <a:pt x="1935816" y="55726"/>
                  <a:pt x="1926887" y="67136"/>
                </a:cubicBezTo>
                <a:cubicBezTo>
                  <a:pt x="1910268" y="88220"/>
                  <a:pt x="1891789" y="106823"/>
                  <a:pt x="1869713" y="122077"/>
                </a:cubicBezTo>
                <a:cubicBezTo>
                  <a:pt x="1866985" y="123937"/>
                  <a:pt x="1864380" y="126170"/>
                  <a:pt x="1861900" y="128278"/>
                </a:cubicBezTo>
                <a:cubicBezTo>
                  <a:pt x="1840321" y="146509"/>
                  <a:pt x="1807827" y="149609"/>
                  <a:pt x="1785256" y="133239"/>
                </a:cubicBezTo>
                <a:cubicBezTo>
                  <a:pt x="1774342" y="125178"/>
                  <a:pt x="1767025" y="112651"/>
                  <a:pt x="1764296" y="98265"/>
                </a:cubicBezTo>
                <a:cubicBezTo>
                  <a:pt x="1760700" y="79414"/>
                  <a:pt x="1755367" y="61059"/>
                  <a:pt x="1745073" y="44440"/>
                </a:cubicBezTo>
                <a:cubicBezTo>
                  <a:pt x="1737756" y="32659"/>
                  <a:pt x="1728951" y="24721"/>
                  <a:pt x="1713200" y="24845"/>
                </a:cubicBezTo>
                <a:cubicBezTo>
                  <a:pt x="1682319" y="25093"/>
                  <a:pt x="1658383" y="39604"/>
                  <a:pt x="1636432" y="58579"/>
                </a:cubicBezTo>
                <a:cubicBezTo>
                  <a:pt x="1618821" y="73833"/>
                  <a:pt x="1602326" y="90452"/>
                  <a:pt x="1585088" y="105954"/>
                </a:cubicBezTo>
                <a:cubicBezTo>
                  <a:pt x="1562144" y="126666"/>
                  <a:pt x="1536472" y="140556"/>
                  <a:pt x="1503979" y="137952"/>
                </a:cubicBezTo>
                <a:cubicBezTo>
                  <a:pt x="1471858" y="135471"/>
                  <a:pt x="1449162" y="120961"/>
                  <a:pt x="1438248" y="90080"/>
                </a:cubicBezTo>
                <a:cubicBezTo>
                  <a:pt x="1433783" y="77306"/>
                  <a:pt x="1425598" y="66888"/>
                  <a:pt x="1418157" y="55974"/>
                </a:cubicBezTo>
                <a:cubicBezTo>
                  <a:pt x="1409600" y="43448"/>
                  <a:pt x="1395585" y="42084"/>
                  <a:pt x="1382439" y="40224"/>
                </a:cubicBezTo>
                <a:cubicBezTo>
                  <a:pt x="1367061" y="37991"/>
                  <a:pt x="1352302" y="43572"/>
                  <a:pt x="1337668" y="47293"/>
                </a:cubicBezTo>
                <a:cubicBezTo>
                  <a:pt x="1318569" y="52130"/>
                  <a:pt x="1301082" y="60935"/>
                  <a:pt x="1285084" y="72469"/>
                </a:cubicBezTo>
                <a:cubicBezTo>
                  <a:pt x="1274666" y="79910"/>
                  <a:pt x="1263628" y="86483"/>
                  <a:pt x="1254203" y="95165"/>
                </a:cubicBezTo>
                <a:cubicBezTo>
                  <a:pt x="1244033" y="104590"/>
                  <a:pt x="1233739" y="113148"/>
                  <a:pt x="1220965" y="119101"/>
                </a:cubicBezTo>
                <a:cubicBezTo>
                  <a:pt x="1209431" y="124433"/>
                  <a:pt x="1199262" y="132495"/>
                  <a:pt x="1187728" y="137952"/>
                </a:cubicBezTo>
                <a:cubicBezTo>
                  <a:pt x="1165280" y="148493"/>
                  <a:pt x="1141717" y="147005"/>
                  <a:pt x="1117533" y="144525"/>
                </a:cubicBezTo>
                <a:cubicBezTo>
                  <a:pt x="1092233" y="141796"/>
                  <a:pt x="1083427" y="123813"/>
                  <a:pt x="1075738" y="104714"/>
                </a:cubicBezTo>
                <a:cubicBezTo>
                  <a:pt x="1067305" y="84003"/>
                  <a:pt x="1054034" y="68128"/>
                  <a:pt x="1034811" y="57339"/>
                </a:cubicBezTo>
                <a:cubicBezTo>
                  <a:pt x="1019805" y="48905"/>
                  <a:pt x="1003930" y="53990"/>
                  <a:pt x="988676" y="57339"/>
                </a:cubicBezTo>
                <a:cubicBezTo>
                  <a:pt x="967593" y="61803"/>
                  <a:pt x="951966" y="74453"/>
                  <a:pt x="939316" y="91692"/>
                </a:cubicBezTo>
                <a:cubicBezTo>
                  <a:pt x="920093" y="117984"/>
                  <a:pt x="894545" y="137331"/>
                  <a:pt x="865896" y="151966"/>
                </a:cubicBezTo>
                <a:cubicBezTo>
                  <a:pt x="845929" y="162136"/>
                  <a:pt x="823854" y="164368"/>
                  <a:pt x="801654" y="162136"/>
                </a:cubicBezTo>
                <a:cubicBezTo>
                  <a:pt x="789252" y="160895"/>
                  <a:pt x="780571" y="152462"/>
                  <a:pt x="773874" y="143408"/>
                </a:cubicBezTo>
                <a:cubicBezTo>
                  <a:pt x="761099" y="125922"/>
                  <a:pt x="755271" y="105086"/>
                  <a:pt x="749566" y="84375"/>
                </a:cubicBezTo>
                <a:cubicBezTo>
                  <a:pt x="747953" y="78422"/>
                  <a:pt x="746589" y="72345"/>
                  <a:pt x="744605" y="66516"/>
                </a:cubicBezTo>
                <a:cubicBezTo>
                  <a:pt x="740512" y="54486"/>
                  <a:pt x="735055" y="50641"/>
                  <a:pt x="722033" y="51262"/>
                </a:cubicBezTo>
                <a:cubicBezTo>
                  <a:pt x="705787" y="52006"/>
                  <a:pt x="691028" y="57959"/>
                  <a:pt x="678006" y="66888"/>
                </a:cubicBezTo>
                <a:cubicBezTo>
                  <a:pt x="651590" y="84871"/>
                  <a:pt x="628150" y="106450"/>
                  <a:pt x="606819" y="130386"/>
                </a:cubicBezTo>
                <a:cubicBezTo>
                  <a:pt x="591192" y="147997"/>
                  <a:pt x="571969" y="161639"/>
                  <a:pt x="550142" y="170445"/>
                </a:cubicBezTo>
                <a:cubicBezTo>
                  <a:pt x="540592" y="174289"/>
                  <a:pt x="529306" y="178134"/>
                  <a:pt x="519633" y="176522"/>
                </a:cubicBezTo>
                <a:cubicBezTo>
                  <a:pt x="507603" y="174662"/>
                  <a:pt x="494705" y="171809"/>
                  <a:pt x="485031" y="162260"/>
                </a:cubicBezTo>
                <a:cubicBezTo>
                  <a:pt x="477466" y="154818"/>
                  <a:pt x="473125" y="146261"/>
                  <a:pt x="470893" y="136215"/>
                </a:cubicBezTo>
                <a:cubicBezTo>
                  <a:pt x="469033" y="127782"/>
                  <a:pt x="467420" y="119349"/>
                  <a:pt x="465064" y="111039"/>
                </a:cubicBezTo>
                <a:cubicBezTo>
                  <a:pt x="460847" y="95785"/>
                  <a:pt x="452910" y="89708"/>
                  <a:pt x="437656" y="88840"/>
                </a:cubicBezTo>
                <a:cubicBezTo>
                  <a:pt x="416696" y="87723"/>
                  <a:pt x="397845" y="93180"/>
                  <a:pt x="378746" y="102358"/>
                </a:cubicBezTo>
                <a:cubicBezTo>
                  <a:pt x="354686" y="114016"/>
                  <a:pt x="338564" y="133983"/>
                  <a:pt x="319341" y="150850"/>
                </a:cubicBezTo>
                <a:cubicBezTo>
                  <a:pt x="297017" y="170445"/>
                  <a:pt x="273701" y="188924"/>
                  <a:pt x="245177" y="198349"/>
                </a:cubicBezTo>
                <a:cubicBezTo>
                  <a:pt x="233271" y="202318"/>
                  <a:pt x="219877" y="203310"/>
                  <a:pt x="207227" y="202814"/>
                </a:cubicBezTo>
                <a:cubicBezTo>
                  <a:pt x="199909" y="202566"/>
                  <a:pt x="191228" y="198101"/>
                  <a:pt x="186019" y="192768"/>
                </a:cubicBezTo>
                <a:cubicBezTo>
                  <a:pt x="178950" y="185575"/>
                  <a:pt x="173369" y="176150"/>
                  <a:pt x="169401" y="166724"/>
                </a:cubicBezTo>
                <a:cubicBezTo>
                  <a:pt x="164812" y="155810"/>
                  <a:pt x="162827" y="143781"/>
                  <a:pt x="159603" y="132247"/>
                </a:cubicBezTo>
                <a:cubicBezTo>
                  <a:pt x="155510" y="117984"/>
                  <a:pt x="151418" y="103598"/>
                  <a:pt x="141248" y="92188"/>
                </a:cubicBezTo>
                <a:cubicBezTo>
                  <a:pt x="132815" y="82515"/>
                  <a:pt x="126738" y="81150"/>
                  <a:pt x="114460" y="85863"/>
                </a:cubicBezTo>
                <a:cubicBezTo>
                  <a:pt x="89532" y="95289"/>
                  <a:pt x="69813" y="111783"/>
                  <a:pt x="54682" y="133115"/>
                </a:cubicBezTo>
                <a:cubicBezTo>
                  <a:pt x="42528" y="150106"/>
                  <a:pt x="32483" y="168585"/>
                  <a:pt x="21569" y="186319"/>
                </a:cubicBezTo>
                <a:cubicBezTo>
                  <a:pt x="21321" y="186692"/>
                  <a:pt x="21073" y="187188"/>
                  <a:pt x="20825" y="187560"/>
                </a:cubicBezTo>
                <a:cubicBezTo>
                  <a:pt x="15616" y="195621"/>
                  <a:pt x="8051" y="198721"/>
                  <a:pt x="3090" y="195001"/>
                </a:cubicBezTo>
                <a:cubicBezTo>
                  <a:pt x="-1871" y="191156"/>
                  <a:pt x="-755" y="183591"/>
                  <a:pt x="5694" y="176274"/>
                </a:cubicBezTo>
                <a:cubicBezTo>
                  <a:pt x="7803" y="173793"/>
                  <a:pt x="10159" y="171313"/>
                  <a:pt x="11399" y="168337"/>
                </a:cubicBezTo>
                <a:cubicBezTo>
                  <a:pt x="18468" y="151718"/>
                  <a:pt x="27646" y="136835"/>
                  <a:pt x="38684" y="122449"/>
                </a:cubicBezTo>
                <a:cubicBezTo>
                  <a:pt x="46125" y="112651"/>
                  <a:pt x="52698" y="102234"/>
                  <a:pt x="62495" y="94793"/>
                </a:cubicBezTo>
                <a:cubicBezTo>
                  <a:pt x="82215" y="79538"/>
                  <a:pt x="103422" y="67136"/>
                  <a:pt x="129714" y="72345"/>
                </a:cubicBezTo>
                <a:cubicBezTo>
                  <a:pt x="143852" y="75197"/>
                  <a:pt x="156254" y="81770"/>
                  <a:pt x="164688" y="94669"/>
                </a:cubicBezTo>
                <a:cubicBezTo>
                  <a:pt x="176718" y="112900"/>
                  <a:pt x="182051" y="133859"/>
                  <a:pt x="189244" y="154074"/>
                </a:cubicBezTo>
                <a:cubicBezTo>
                  <a:pt x="192592" y="161391"/>
                  <a:pt x="195073" y="169577"/>
                  <a:pt x="197305" y="1765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3"/>
          <p:cNvSpPr/>
          <p:nvPr/>
        </p:nvSpPr>
        <p:spPr>
          <a:xfrm rot="-5400000">
            <a:off x="5334827" y="3892390"/>
            <a:ext cx="1200135" cy="101465"/>
          </a:xfrm>
          <a:custGeom>
            <a:rect b="b" l="l" r="r" t="t"/>
            <a:pathLst>
              <a:path extrusionOk="0" h="202931" w="2400270">
                <a:moveTo>
                  <a:pt x="197305" y="176522"/>
                </a:moveTo>
                <a:cubicBezTo>
                  <a:pt x="209459" y="182847"/>
                  <a:pt x="219381" y="181979"/>
                  <a:pt x="229798" y="175654"/>
                </a:cubicBezTo>
                <a:cubicBezTo>
                  <a:pt x="245425" y="166104"/>
                  <a:pt x="261671" y="157671"/>
                  <a:pt x="277670" y="148741"/>
                </a:cubicBezTo>
                <a:cubicBezTo>
                  <a:pt x="278910" y="147997"/>
                  <a:pt x="279778" y="146881"/>
                  <a:pt x="280894" y="145889"/>
                </a:cubicBezTo>
                <a:cubicBezTo>
                  <a:pt x="292552" y="135223"/>
                  <a:pt x="304334" y="124557"/>
                  <a:pt x="315992" y="113892"/>
                </a:cubicBezTo>
                <a:cubicBezTo>
                  <a:pt x="322193" y="108311"/>
                  <a:pt x="326906" y="101118"/>
                  <a:pt x="336207" y="99381"/>
                </a:cubicBezTo>
                <a:cubicBezTo>
                  <a:pt x="339432" y="98761"/>
                  <a:pt x="342904" y="95661"/>
                  <a:pt x="345013" y="92808"/>
                </a:cubicBezTo>
                <a:cubicBezTo>
                  <a:pt x="349105" y="87475"/>
                  <a:pt x="353818" y="84375"/>
                  <a:pt x="360639" y="83755"/>
                </a:cubicBezTo>
                <a:cubicBezTo>
                  <a:pt x="363368" y="83507"/>
                  <a:pt x="366840" y="82639"/>
                  <a:pt x="368328" y="80778"/>
                </a:cubicBezTo>
                <a:cubicBezTo>
                  <a:pt x="374033" y="73461"/>
                  <a:pt x="382839" y="75321"/>
                  <a:pt x="389908" y="72469"/>
                </a:cubicBezTo>
                <a:cubicBezTo>
                  <a:pt x="399581" y="68500"/>
                  <a:pt x="411363" y="73833"/>
                  <a:pt x="419673" y="64656"/>
                </a:cubicBezTo>
                <a:cubicBezTo>
                  <a:pt x="421037" y="63167"/>
                  <a:pt x="425254" y="63167"/>
                  <a:pt x="427734" y="63912"/>
                </a:cubicBezTo>
                <a:cubicBezTo>
                  <a:pt x="435299" y="66268"/>
                  <a:pt x="443857" y="67880"/>
                  <a:pt x="450058" y="72469"/>
                </a:cubicBezTo>
                <a:cubicBezTo>
                  <a:pt x="463576" y="82391"/>
                  <a:pt x="480690" y="89088"/>
                  <a:pt x="486767" y="107071"/>
                </a:cubicBezTo>
                <a:cubicBezTo>
                  <a:pt x="488876" y="113272"/>
                  <a:pt x="490860" y="119597"/>
                  <a:pt x="492720" y="125798"/>
                </a:cubicBezTo>
                <a:cubicBezTo>
                  <a:pt x="495201" y="133859"/>
                  <a:pt x="497681" y="142044"/>
                  <a:pt x="499914" y="149485"/>
                </a:cubicBezTo>
                <a:cubicBezTo>
                  <a:pt x="506487" y="150230"/>
                  <a:pt x="511447" y="150974"/>
                  <a:pt x="516408" y="151470"/>
                </a:cubicBezTo>
                <a:cubicBezTo>
                  <a:pt x="518268" y="151718"/>
                  <a:pt x="521121" y="152586"/>
                  <a:pt x="521989" y="151718"/>
                </a:cubicBezTo>
                <a:cubicBezTo>
                  <a:pt x="530174" y="143160"/>
                  <a:pt x="544685" y="146757"/>
                  <a:pt x="551754" y="136091"/>
                </a:cubicBezTo>
                <a:cubicBezTo>
                  <a:pt x="552250" y="135347"/>
                  <a:pt x="553118" y="134479"/>
                  <a:pt x="553986" y="134355"/>
                </a:cubicBezTo>
                <a:cubicBezTo>
                  <a:pt x="573457" y="130262"/>
                  <a:pt x="582139" y="112651"/>
                  <a:pt x="594541" y="100498"/>
                </a:cubicBezTo>
                <a:cubicBezTo>
                  <a:pt x="611904" y="83383"/>
                  <a:pt x="630010" y="67632"/>
                  <a:pt x="649482" y="53246"/>
                </a:cubicBezTo>
                <a:cubicBezTo>
                  <a:pt x="657419" y="47417"/>
                  <a:pt x="666224" y="42828"/>
                  <a:pt x="674906" y="37991"/>
                </a:cubicBezTo>
                <a:cubicBezTo>
                  <a:pt x="676766" y="36999"/>
                  <a:pt x="679618" y="37991"/>
                  <a:pt x="681851" y="37495"/>
                </a:cubicBezTo>
                <a:cubicBezTo>
                  <a:pt x="686812" y="36379"/>
                  <a:pt x="692020" y="35511"/>
                  <a:pt x="696485" y="33403"/>
                </a:cubicBezTo>
                <a:cubicBezTo>
                  <a:pt x="713972" y="25093"/>
                  <a:pt x="734063" y="31046"/>
                  <a:pt x="744605" y="42332"/>
                </a:cubicBezTo>
                <a:cubicBezTo>
                  <a:pt x="746217" y="44068"/>
                  <a:pt x="747581" y="46301"/>
                  <a:pt x="749442" y="47541"/>
                </a:cubicBezTo>
                <a:cubicBezTo>
                  <a:pt x="763828" y="56470"/>
                  <a:pt x="768045" y="71105"/>
                  <a:pt x="771889" y="86111"/>
                </a:cubicBezTo>
                <a:cubicBezTo>
                  <a:pt x="774370" y="95785"/>
                  <a:pt x="776230" y="105706"/>
                  <a:pt x="778834" y="115380"/>
                </a:cubicBezTo>
                <a:cubicBezTo>
                  <a:pt x="781935" y="127162"/>
                  <a:pt x="792104" y="133115"/>
                  <a:pt x="805002" y="135347"/>
                </a:cubicBezTo>
                <a:cubicBezTo>
                  <a:pt x="831419" y="140060"/>
                  <a:pt x="852750" y="128526"/>
                  <a:pt x="872221" y="114388"/>
                </a:cubicBezTo>
                <a:cubicBezTo>
                  <a:pt x="889336" y="101986"/>
                  <a:pt x="906079" y="87847"/>
                  <a:pt x="918233" y="70113"/>
                </a:cubicBezTo>
                <a:cubicBezTo>
                  <a:pt x="935595" y="45061"/>
                  <a:pt x="961392" y="35263"/>
                  <a:pt x="988800" y="28690"/>
                </a:cubicBezTo>
                <a:cubicBezTo>
                  <a:pt x="1007279" y="24349"/>
                  <a:pt x="1023898" y="30178"/>
                  <a:pt x="1041012" y="39480"/>
                </a:cubicBezTo>
                <a:cubicBezTo>
                  <a:pt x="1065196" y="52750"/>
                  <a:pt x="1077350" y="74453"/>
                  <a:pt x="1090372" y="96529"/>
                </a:cubicBezTo>
                <a:cubicBezTo>
                  <a:pt x="1095333" y="104962"/>
                  <a:pt x="1103146" y="111783"/>
                  <a:pt x="1108231" y="117860"/>
                </a:cubicBezTo>
                <a:cubicBezTo>
                  <a:pt x="1117409" y="119101"/>
                  <a:pt x="1124726" y="120341"/>
                  <a:pt x="1132167" y="120961"/>
                </a:cubicBezTo>
                <a:cubicBezTo>
                  <a:pt x="1136756" y="121333"/>
                  <a:pt x="1141468" y="119845"/>
                  <a:pt x="1145933" y="120341"/>
                </a:cubicBezTo>
                <a:cubicBezTo>
                  <a:pt x="1169001" y="122697"/>
                  <a:pt x="1185124" y="106699"/>
                  <a:pt x="1203354" y="97645"/>
                </a:cubicBezTo>
                <a:cubicBezTo>
                  <a:pt x="1220097" y="89336"/>
                  <a:pt x="1234980" y="76686"/>
                  <a:pt x="1248994" y="64036"/>
                </a:cubicBezTo>
                <a:cubicBezTo>
                  <a:pt x="1264000" y="50393"/>
                  <a:pt x="1279999" y="38363"/>
                  <a:pt x="1298354" y="31170"/>
                </a:cubicBezTo>
                <a:cubicBezTo>
                  <a:pt x="1316833" y="23977"/>
                  <a:pt x="1335560" y="16536"/>
                  <a:pt x="1356147" y="15544"/>
                </a:cubicBezTo>
                <a:cubicBezTo>
                  <a:pt x="1363340" y="15172"/>
                  <a:pt x="1370781" y="14055"/>
                  <a:pt x="1377975" y="12939"/>
                </a:cubicBezTo>
                <a:cubicBezTo>
                  <a:pt x="1390748" y="11079"/>
                  <a:pt x="1400174" y="17156"/>
                  <a:pt x="1410096" y="22241"/>
                </a:cubicBezTo>
                <a:cubicBezTo>
                  <a:pt x="1422126" y="28442"/>
                  <a:pt x="1430435" y="38115"/>
                  <a:pt x="1436388" y="50889"/>
                </a:cubicBezTo>
                <a:cubicBezTo>
                  <a:pt x="1443209" y="65648"/>
                  <a:pt x="1452138" y="79290"/>
                  <a:pt x="1460448" y="93428"/>
                </a:cubicBezTo>
                <a:cubicBezTo>
                  <a:pt x="1466401" y="103598"/>
                  <a:pt x="1470989" y="103722"/>
                  <a:pt x="1483515" y="108435"/>
                </a:cubicBezTo>
                <a:cubicBezTo>
                  <a:pt x="1493933" y="112279"/>
                  <a:pt x="1504351" y="109427"/>
                  <a:pt x="1514396" y="112900"/>
                </a:cubicBezTo>
                <a:cubicBezTo>
                  <a:pt x="1518985" y="114512"/>
                  <a:pt x="1526054" y="111039"/>
                  <a:pt x="1531139" y="108435"/>
                </a:cubicBezTo>
                <a:cubicBezTo>
                  <a:pt x="1551726" y="98017"/>
                  <a:pt x="1569337" y="83631"/>
                  <a:pt x="1586080" y="67880"/>
                </a:cubicBezTo>
                <a:cubicBezTo>
                  <a:pt x="1603195" y="51882"/>
                  <a:pt x="1620185" y="35635"/>
                  <a:pt x="1639036" y="21869"/>
                </a:cubicBezTo>
                <a:cubicBezTo>
                  <a:pt x="1660244" y="6242"/>
                  <a:pt x="1683932" y="-2811"/>
                  <a:pt x="1711960" y="785"/>
                </a:cubicBezTo>
                <a:cubicBezTo>
                  <a:pt x="1732671" y="3390"/>
                  <a:pt x="1746314" y="13559"/>
                  <a:pt x="1755491" y="30798"/>
                </a:cubicBezTo>
                <a:cubicBezTo>
                  <a:pt x="1765661" y="50145"/>
                  <a:pt x="1776078" y="69244"/>
                  <a:pt x="1780419" y="91320"/>
                </a:cubicBezTo>
                <a:cubicBezTo>
                  <a:pt x="1783271" y="105954"/>
                  <a:pt x="1805347" y="120961"/>
                  <a:pt x="1818369" y="117364"/>
                </a:cubicBezTo>
                <a:cubicBezTo>
                  <a:pt x="1829159" y="114264"/>
                  <a:pt x="1840073" y="109427"/>
                  <a:pt x="1849126" y="102854"/>
                </a:cubicBezTo>
                <a:cubicBezTo>
                  <a:pt x="1866985" y="89708"/>
                  <a:pt x="1884348" y="75942"/>
                  <a:pt x="1898238" y="57959"/>
                </a:cubicBezTo>
                <a:cubicBezTo>
                  <a:pt x="1911012" y="41464"/>
                  <a:pt x="1925398" y="25713"/>
                  <a:pt x="1943257" y="14924"/>
                </a:cubicBezTo>
                <a:cubicBezTo>
                  <a:pt x="1954543" y="8103"/>
                  <a:pt x="1967441" y="1405"/>
                  <a:pt x="1982696" y="6242"/>
                </a:cubicBezTo>
                <a:cubicBezTo>
                  <a:pt x="1990385" y="8723"/>
                  <a:pt x="1999314" y="7234"/>
                  <a:pt x="2007499" y="8599"/>
                </a:cubicBezTo>
                <a:cubicBezTo>
                  <a:pt x="2011964" y="9343"/>
                  <a:pt x="2016801" y="11203"/>
                  <a:pt x="2020273" y="14055"/>
                </a:cubicBezTo>
                <a:cubicBezTo>
                  <a:pt x="2030443" y="22365"/>
                  <a:pt x="2040985" y="30674"/>
                  <a:pt x="2049418" y="40596"/>
                </a:cubicBezTo>
                <a:cubicBezTo>
                  <a:pt x="2056983" y="49525"/>
                  <a:pt x="2062440" y="60439"/>
                  <a:pt x="2068145" y="70857"/>
                </a:cubicBezTo>
                <a:cubicBezTo>
                  <a:pt x="2075710" y="84623"/>
                  <a:pt x="2085756" y="95909"/>
                  <a:pt x="2101631" y="98761"/>
                </a:cubicBezTo>
                <a:cubicBezTo>
                  <a:pt x="2121102" y="102234"/>
                  <a:pt x="2140573" y="101738"/>
                  <a:pt x="2157688" y="89584"/>
                </a:cubicBezTo>
                <a:cubicBezTo>
                  <a:pt x="2173314" y="78546"/>
                  <a:pt x="2188817" y="67508"/>
                  <a:pt x="2204071" y="56098"/>
                </a:cubicBezTo>
                <a:cubicBezTo>
                  <a:pt x="2222426" y="42332"/>
                  <a:pt x="2240285" y="28070"/>
                  <a:pt x="2258764" y="14428"/>
                </a:cubicBezTo>
                <a:cubicBezTo>
                  <a:pt x="2281211" y="-2191"/>
                  <a:pt x="2318169" y="-703"/>
                  <a:pt x="2340493" y="17032"/>
                </a:cubicBezTo>
                <a:cubicBezTo>
                  <a:pt x="2342353" y="18520"/>
                  <a:pt x="2344462" y="21001"/>
                  <a:pt x="2346446" y="20877"/>
                </a:cubicBezTo>
                <a:cubicBezTo>
                  <a:pt x="2358104" y="20256"/>
                  <a:pt x="2361328" y="29806"/>
                  <a:pt x="2366537" y="36751"/>
                </a:cubicBezTo>
                <a:cubicBezTo>
                  <a:pt x="2372490" y="44688"/>
                  <a:pt x="2378071" y="52874"/>
                  <a:pt x="2383652" y="61183"/>
                </a:cubicBezTo>
                <a:cubicBezTo>
                  <a:pt x="2393077" y="75197"/>
                  <a:pt x="2398038" y="90824"/>
                  <a:pt x="2400270" y="107319"/>
                </a:cubicBezTo>
                <a:cubicBezTo>
                  <a:pt x="2399278" y="107815"/>
                  <a:pt x="2398286" y="108311"/>
                  <a:pt x="2397418" y="108931"/>
                </a:cubicBezTo>
                <a:cubicBezTo>
                  <a:pt x="2394690" y="104466"/>
                  <a:pt x="2391465" y="100125"/>
                  <a:pt x="2389109" y="95413"/>
                </a:cubicBezTo>
                <a:cubicBezTo>
                  <a:pt x="2382536" y="81646"/>
                  <a:pt x="2373978" y="68872"/>
                  <a:pt x="2362817" y="58827"/>
                </a:cubicBezTo>
                <a:cubicBezTo>
                  <a:pt x="2351655" y="48657"/>
                  <a:pt x="2339377" y="38611"/>
                  <a:pt x="2325859" y="32162"/>
                </a:cubicBezTo>
                <a:cubicBezTo>
                  <a:pt x="2300807" y="20008"/>
                  <a:pt x="2278235" y="29806"/>
                  <a:pt x="2258144" y="45557"/>
                </a:cubicBezTo>
                <a:cubicBezTo>
                  <a:pt x="2231231" y="66764"/>
                  <a:pt x="2205187" y="89212"/>
                  <a:pt x="2178275" y="110543"/>
                </a:cubicBezTo>
                <a:cubicBezTo>
                  <a:pt x="2151735" y="131503"/>
                  <a:pt x="2109940" y="131751"/>
                  <a:pt x="2083524" y="116248"/>
                </a:cubicBezTo>
                <a:cubicBezTo>
                  <a:pt x="2069633" y="108063"/>
                  <a:pt x="2061820" y="96777"/>
                  <a:pt x="2054627" y="83259"/>
                </a:cubicBezTo>
                <a:cubicBezTo>
                  <a:pt x="2048922" y="72593"/>
                  <a:pt x="2040365" y="63416"/>
                  <a:pt x="2032800" y="53618"/>
                </a:cubicBezTo>
                <a:cubicBezTo>
                  <a:pt x="2031063" y="51386"/>
                  <a:pt x="2028459" y="49773"/>
                  <a:pt x="2026723" y="47541"/>
                </a:cubicBezTo>
                <a:cubicBezTo>
                  <a:pt x="2016925" y="33775"/>
                  <a:pt x="2003903" y="28442"/>
                  <a:pt x="1987532" y="32659"/>
                </a:cubicBezTo>
                <a:cubicBezTo>
                  <a:pt x="1978355" y="35015"/>
                  <a:pt x="1969053" y="33527"/>
                  <a:pt x="1959752" y="38115"/>
                </a:cubicBezTo>
                <a:cubicBezTo>
                  <a:pt x="1945862" y="45061"/>
                  <a:pt x="1935816" y="55726"/>
                  <a:pt x="1926887" y="67136"/>
                </a:cubicBezTo>
                <a:cubicBezTo>
                  <a:pt x="1910268" y="88220"/>
                  <a:pt x="1891789" y="106823"/>
                  <a:pt x="1869713" y="122077"/>
                </a:cubicBezTo>
                <a:cubicBezTo>
                  <a:pt x="1866985" y="123937"/>
                  <a:pt x="1864380" y="126170"/>
                  <a:pt x="1861900" y="128278"/>
                </a:cubicBezTo>
                <a:cubicBezTo>
                  <a:pt x="1840321" y="146509"/>
                  <a:pt x="1807827" y="149609"/>
                  <a:pt x="1785256" y="133239"/>
                </a:cubicBezTo>
                <a:cubicBezTo>
                  <a:pt x="1774342" y="125178"/>
                  <a:pt x="1767025" y="112651"/>
                  <a:pt x="1764296" y="98265"/>
                </a:cubicBezTo>
                <a:cubicBezTo>
                  <a:pt x="1760700" y="79414"/>
                  <a:pt x="1755367" y="61059"/>
                  <a:pt x="1745073" y="44440"/>
                </a:cubicBezTo>
                <a:cubicBezTo>
                  <a:pt x="1737756" y="32659"/>
                  <a:pt x="1728951" y="24721"/>
                  <a:pt x="1713200" y="24845"/>
                </a:cubicBezTo>
                <a:cubicBezTo>
                  <a:pt x="1682319" y="25093"/>
                  <a:pt x="1658383" y="39604"/>
                  <a:pt x="1636432" y="58579"/>
                </a:cubicBezTo>
                <a:cubicBezTo>
                  <a:pt x="1618821" y="73833"/>
                  <a:pt x="1602326" y="90452"/>
                  <a:pt x="1585088" y="105954"/>
                </a:cubicBezTo>
                <a:cubicBezTo>
                  <a:pt x="1562144" y="126666"/>
                  <a:pt x="1536472" y="140556"/>
                  <a:pt x="1503979" y="137952"/>
                </a:cubicBezTo>
                <a:cubicBezTo>
                  <a:pt x="1471858" y="135471"/>
                  <a:pt x="1449162" y="120961"/>
                  <a:pt x="1438248" y="90080"/>
                </a:cubicBezTo>
                <a:cubicBezTo>
                  <a:pt x="1433783" y="77306"/>
                  <a:pt x="1425598" y="66888"/>
                  <a:pt x="1418157" y="55974"/>
                </a:cubicBezTo>
                <a:cubicBezTo>
                  <a:pt x="1409600" y="43448"/>
                  <a:pt x="1395585" y="42084"/>
                  <a:pt x="1382439" y="40224"/>
                </a:cubicBezTo>
                <a:cubicBezTo>
                  <a:pt x="1367061" y="37991"/>
                  <a:pt x="1352302" y="43572"/>
                  <a:pt x="1337668" y="47293"/>
                </a:cubicBezTo>
                <a:cubicBezTo>
                  <a:pt x="1318569" y="52130"/>
                  <a:pt x="1301082" y="60935"/>
                  <a:pt x="1285084" y="72469"/>
                </a:cubicBezTo>
                <a:cubicBezTo>
                  <a:pt x="1274666" y="79910"/>
                  <a:pt x="1263628" y="86483"/>
                  <a:pt x="1254203" y="95165"/>
                </a:cubicBezTo>
                <a:cubicBezTo>
                  <a:pt x="1244033" y="104590"/>
                  <a:pt x="1233739" y="113148"/>
                  <a:pt x="1220965" y="119101"/>
                </a:cubicBezTo>
                <a:cubicBezTo>
                  <a:pt x="1209431" y="124433"/>
                  <a:pt x="1199262" y="132495"/>
                  <a:pt x="1187728" y="137952"/>
                </a:cubicBezTo>
                <a:cubicBezTo>
                  <a:pt x="1165280" y="148493"/>
                  <a:pt x="1141717" y="147005"/>
                  <a:pt x="1117533" y="144525"/>
                </a:cubicBezTo>
                <a:cubicBezTo>
                  <a:pt x="1092233" y="141796"/>
                  <a:pt x="1083427" y="123813"/>
                  <a:pt x="1075738" y="104714"/>
                </a:cubicBezTo>
                <a:cubicBezTo>
                  <a:pt x="1067305" y="84003"/>
                  <a:pt x="1054034" y="68128"/>
                  <a:pt x="1034811" y="57339"/>
                </a:cubicBezTo>
                <a:cubicBezTo>
                  <a:pt x="1019805" y="48905"/>
                  <a:pt x="1003930" y="53990"/>
                  <a:pt x="988676" y="57339"/>
                </a:cubicBezTo>
                <a:cubicBezTo>
                  <a:pt x="967593" y="61803"/>
                  <a:pt x="951966" y="74453"/>
                  <a:pt x="939316" y="91692"/>
                </a:cubicBezTo>
                <a:cubicBezTo>
                  <a:pt x="920093" y="117984"/>
                  <a:pt x="894545" y="137331"/>
                  <a:pt x="865896" y="151966"/>
                </a:cubicBezTo>
                <a:cubicBezTo>
                  <a:pt x="845929" y="162136"/>
                  <a:pt x="823854" y="164368"/>
                  <a:pt x="801654" y="162136"/>
                </a:cubicBezTo>
                <a:cubicBezTo>
                  <a:pt x="789252" y="160895"/>
                  <a:pt x="780571" y="152462"/>
                  <a:pt x="773874" y="143408"/>
                </a:cubicBezTo>
                <a:cubicBezTo>
                  <a:pt x="761099" y="125922"/>
                  <a:pt x="755271" y="105086"/>
                  <a:pt x="749566" y="84375"/>
                </a:cubicBezTo>
                <a:cubicBezTo>
                  <a:pt x="747953" y="78422"/>
                  <a:pt x="746589" y="72345"/>
                  <a:pt x="744605" y="66516"/>
                </a:cubicBezTo>
                <a:cubicBezTo>
                  <a:pt x="740512" y="54486"/>
                  <a:pt x="735055" y="50641"/>
                  <a:pt x="722033" y="51262"/>
                </a:cubicBezTo>
                <a:cubicBezTo>
                  <a:pt x="705787" y="52006"/>
                  <a:pt x="691028" y="57959"/>
                  <a:pt x="678006" y="66888"/>
                </a:cubicBezTo>
                <a:cubicBezTo>
                  <a:pt x="651590" y="84871"/>
                  <a:pt x="628150" y="106450"/>
                  <a:pt x="606819" y="130386"/>
                </a:cubicBezTo>
                <a:cubicBezTo>
                  <a:pt x="591192" y="147997"/>
                  <a:pt x="571969" y="161639"/>
                  <a:pt x="550142" y="170445"/>
                </a:cubicBezTo>
                <a:cubicBezTo>
                  <a:pt x="540592" y="174289"/>
                  <a:pt x="529306" y="178134"/>
                  <a:pt x="519633" y="176522"/>
                </a:cubicBezTo>
                <a:cubicBezTo>
                  <a:pt x="507603" y="174662"/>
                  <a:pt x="494705" y="171809"/>
                  <a:pt x="485031" y="162260"/>
                </a:cubicBezTo>
                <a:cubicBezTo>
                  <a:pt x="477466" y="154818"/>
                  <a:pt x="473125" y="146261"/>
                  <a:pt x="470893" y="136215"/>
                </a:cubicBezTo>
                <a:cubicBezTo>
                  <a:pt x="469033" y="127782"/>
                  <a:pt x="467420" y="119349"/>
                  <a:pt x="465064" y="111039"/>
                </a:cubicBezTo>
                <a:cubicBezTo>
                  <a:pt x="460847" y="95785"/>
                  <a:pt x="452910" y="89708"/>
                  <a:pt x="437656" y="88840"/>
                </a:cubicBezTo>
                <a:cubicBezTo>
                  <a:pt x="416696" y="87723"/>
                  <a:pt x="397845" y="93180"/>
                  <a:pt x="378746" y="102358"/>
                </a:cubicBezTo>
                <a:cubicBezTo>
                  <a:pt x="354686" y="114016"/>
                  <a:pt x="338564" y="133983"/>
                  <a:pt x="319341" y="150850"/>
                </a:cubicBezTo>
                <a:cubicBezTo>
                  <a:pt x="297017" y="170445"/>
                  <a:pt x="273701" y="188924"/>
                  <a:pt x="245177" y="198349"/>
                </a:cubicBezTo>
                <a:cubicBezTo>
                  <a:pt x="233271" y="202318"/>
                  <a:pt x="219877" y="203310"/>
                  <a:pt x="207227" y="202814"/>
                </a:cubicBezTo>
                <a:cubicBezTo>
                  <a:pt x="199909" y="202566"/>
                  <a:pt x="191228" y="198101"/>
                  <a:pt x="186019" y="192768"/>
                </a:cubicBezTo>
                <a:cubicBezTo>
                  <a:pt x="178950" y="185575"/>
                  <a:pt x="173369" y="176150"/>
                  <a:pt x="169401" y="166724"/>
                </a:cubicBezTo>
                <a:cubicBezTo>
                  <a:pt x="164812" y="155810"/>
                  <a:pt x="162827" y="143781"/>
                  <a:pt x="159603" y="132247"/>
                </a:cubicBezTo>
                <a:cubicBezTo>
                  <a:pt x="155510" y="117984"/>
                  <a:pt x="151418" y="103598"/>
                  <a:pt x="141248" y="92188"/>
                </a:cubicBezTo>
                <a:cubicBezTo>
                  <a:pt x="132815" y="82515"/>
                  <a:pt x="126738" y="81150"/>
                  <a:pt x="114460" y="85863"/>
                </a:cubicBezTo>
                <a:cubicBezTo>
                  <a:pt x="89532" y="95289"/>
                  <a:pt x="69813" y="111783"/>
                  <a:pt x="54682" y="133115"/>
                </a:cubicBezTo>
                <a:cubicBezTo>
                  <a:pt x="42528" y="150106"/>
                  <a:pt x="32483" y="168585"/>
                  <a:pt x="21569" y="186319"/>
                </a:cubicBezTo>
                <a:cubicBezTo>
                  <a:pt x="21321" y="186692"/>
                  <a:pt x="21073" y="187188"/>
                  <a:pt x="20825" y="187560"/>
                </a:cubicBezTo>
                <a:cubicBezTo>
                  <a:pt x="15616" y="195621"/>
                  <a:pt x="8051" y="198721"/>
                  <a:pt x="3090" y="195001"/>
                </a:cubicBezTo>
                <a:cubicBezTo>
                  <a:pt x="-1871" y="191156"/>
                  <a:pt x="-755" y="183591"/>
                  <a:pt x="5694" y="176274"/>
                </a:cubicBezTo>
                <a:cubicBezTo>
                  <a:pt x="7803" y="173793"/>
                  <a:pt x="10159" y="171313"/>
                  <a:pt x="11399" y="168337"/>
                </a:cubicBezTo>
                <a:cubicBezTo>
                  <a:pt x="18468" y="151718"/>
                  <a:pt x="27646" y="136835"/>
                  <a:pt x="38684" y="122449"/>
                </a:cubicBezTo>
                <a:cubicBezTo>
                  <a:pt x="46125" y="112651"/>
                  <a:pt x="52698" y="102234"/>
                  <a:pt x="62495" y="94793"/>
                </a:cubicBezTo>
                <a:cubicBezTo>
                  <a:pt x="82215" y="79538"/>
                  <a:pt x="103422" y="67136"/>
                  <a:pt x="129714" y="72345"/>
                </a:cubicBezTo>
                <a:cubicBezTo>
                  <a:pt x="143852" y="75197"/>
                  <a:pt x="156254" y="81770"/>
                  <a:pt x="164688" y="94669"/>
                </a:cubicBezTo>
                <a:cubicBezTo>
                  <a:pt x="176718" y="112900"/>
                  <a:pt x="182051" y="133859"/>
                  <a:pt x="189244" y="154074"/>
                </a:cubicBezTo>
                <a:cubicBezTo>
                  <a:pt x="192592" y="161391"/>
                  <a:pt x="195073" y="169577"/>
                  <a:pt x="197305" y="1765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4"/>
          <p:cNvGrpSpPr/>
          <p:nvPr/>
        </p:nvGrpSpPr>
        <p:grpSpPr>
          <a:xfrm>
            <a:off x="1556883" y="1190383"/>
            <a:ext cx="6028270" cy="2760724"/>
            <a:chOff x="-3810" y="0"/>
            <a:chExt cx="3730827" cy="1708580"/>
          </a:xfrm>
        </p:grpSpPr>
        <p:sp>
          <p:nvSpPr>
            <p:cNvPr id="328" name="Google Shape;328;p24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29" name="Google Shape;329;p24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24"/>
          <p:cNvGrpSpPr/>
          <p:nvPr/>
        </p:nvGrpSpPr>
        <p:grpSpPr>
          <a:xfrm>
            <a:off x="2505369" y="1733489"/>
            <a:ext cx="4133250" cy="1573143"/>
            <a:chOff x="0" y="0"/>
            <a:chExt cx="11022000" cy="4195049"/>
          </a:xfrm>
        </p:grpSpPr>
        <p:sp>
          <p:nvSpPr>
            <p:cNvPr id="331" name="Google Shape;331;p24"/>
            <p:cNvSpPr txBox="1"/>
            <p:nvPr/>
          </p:nvSpPr>
          <p:spPr>
            <a:xfrm>
              <a:off x="0" y="2717249"/>
              <a:ext cx="11022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 closing statement or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call-to-action here.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24"/>
            <p:cNvSpPr txBox="1"/>
            <p:nvPr/>
          </p:nvSpPr>
          <p:spPr>
            <a:xfrm>
              <a:off x="0" y="0"/>
              <a:ext cx="110220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3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Thank you!</a:t>
              </a:r>
              <a:endParaRPr sz="5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33" name="Google Shape;333;p24"/>
          <p:cNvSpPr/>
          <p:nvPr/>
        </p:nvSpPr>
        <p:spPr>
          <a:xfrm>
            <a:off x="6638631" y="3477334"/>
            <a:ext cx="1639995" cy="1313141"/>
          </a:xfrm>
          <a:custGeom>
            <a:rect b="b" l="l" r="r" t="t"/>
            <a:pathLst>
              <a:path extrusionOk="0" h="2626282" w="3279990">
                <a:moveTo>
                  <a:pt x="1551016" y="1592881"/>
                </a:moveTo>
                <a:cubicBezTo>
                  <a:pt x="1313317" y="1704988"/>
                  <a:pt x="1078315" y="1986606"/>
                  <a:pt x="810181" y="1841367"/>
                </a:cubicBezTo>
                <a:cubicBezTo>
                  <a:pt x="738139" y="1792825"/>
                  <a:pt x="435332" y="1688037"/>
                  <a:pt x="300880" y="1597889"/>
                </a:cubicBezTo>
                <a:cubicBezTo>
                  <a:pt x="259273" y="1570151"/>
                  <a:pt x="259658" y="1510052"/>
                  <a:pt x="299724" y="1480388"/>
                </a:cubicBezTo>
                <a:cubicBezTo>
                  <a:pt x="365987" y="1431461"/>
                  <a:pt x="269290" y="1389469"/>
                  <a:pt x="203027" y="1304714"/>
                </a:cubicBezTo>
                <a:cubicBezTo>
                  <a:pt x="137149" y="1216106"/>
                  <a:pt x="68189" y="1129810"/>
                  <a:pt x="0" y="1042744"/>
                </a:cubicBezTo>
                <a:cubicBezTo>
                  <a:pt x="144854" y="698330"/>
                  <a:pt x="425316" y="1035039"/>
                  <a:pt x="668409" y="1080883"/>
                </a:cubicBezTo>
                <a:cubicBezTo>
                  <a:pt x="810566" y="1139056"/>
                  <a:pt x="785139" y="1168720"/>
                  <a:pt x="911501" y="1074334"/>
                </a:cubicBezTo>
                <a:cubicBezTo>
                  <a:pt x="1065216" y="983030"/>
                  <a:pt x="1203136" y="882865"/>
                  <a:pt x="1359162" y="802733"/>
                </a:cubicBezTo>
                <a:cubicBezTo>
                  <a:pt x="1582607" y="735314"/>
                  <a:pt x="905337" y="479508"/>
                  <a:pt x="820968" y="415942"/>
                </a:cubicBezTo>
                <a:cubicBezTo>
                  <a:pt x="763565" y="367786"/>
                  <a:pt x="656081" y="344671"/>
                  <a:pt x="644908" y="281875"/>
                </a:cubicBezTo>
                <a:cubicBezTo>
                  <a:pt x="708089" y="158980"/>
                  <a:pt x="866427" y="76151"/>
                  <a:pt x="988166" y="8733"/>
                </a:cubicBezTo>
                <a:cubicBezTo>
                  <a:pt x="1265161" y="-36342"/>
                  <a:pt x="1548705" y="104275"/>
                  <a:pt x="1813757" y="174775"/>
                </a:cubicBezTo>
                <a:cubicBezTo>
                  <a:pt x="1971324" y="211759"/>
                  <a:pt x="2099612" y="365474"/>
                  <a:pt x="2228286" y="240268"/>
                </a:cubicBezTo>
                <a:cubicBezTo>
                  <a:pt x="2479854" y="-13227"/>
                  <a:pt x="3604398" y="-86809"/>
                  <a:pt x="3188714" y="506090"/>
                </a:cubicBezTo>
                <a:cubicBezTo>
                  <a:pt x="2995318" y="769216"/>
                  <a:pt x="2697135" y="911759"/>
                  <a:pt x="2415132" y="1057383"/>
                </a:cubicBezTo>
                <a:cubicBezTo>
                  <a:pt x="2348869" y="1164483"/>
                  <a:pt x="2345787" y="1309337"/>
                  <a:pt x="2303024" y="1429149"/>
                </a:cubicBezTo>
                <a:cubicBezTo>
                  <a:pt x="2164720" y="1771251"/>
                  <a:pt x="2243310" y="2270921"/>
                  <a:pt x="1842650" y="2430799"/>
                </a:cubicBezTo>
                <a:cubicBezTo>
                  <a:pt x="1740174" y="2462005"/>
                  <a:pt x="1588386" y="2679286"/>
                  <a:pt x="1500549" y="2614178"/>
                </a:cubicBezTo>
                <a:cubicBezTo>
                  <a:pt x="1508254" y="2262831"/>
                  <a:pt x="1541770" y="1940761"/>
                  <a:pt x="1551016" y="1592881"/>
                </a:cubicBezTo>
                <a:close/>
                <a:moveTo>
                  <a:pt x="2429386" y="982645"/>
                </a:moveTo>
                <a:cubicBezTo>
                  <a:pt x="2586183" y="913300"/>
                  <a:pt x="2743365" y="836635"/>
                  <a:pt x="2877817" y="725298"/>
                </a:cubicBezTo>
                <a:cubicBezTo>
                  <a:pt x="3029606" y="611264"/>
                  <a:pt x="3422175" y="244891"/>
                  <a:pt x="3100492" y="140488"/>
                </a:cubicBezTo>
                <a:cubicBezTo>
                  <a:pt x="2954867" y="182866"/>
                  <a:pt x="2640888" y="585452"/>
                  <a:pt x="2530322" y="451000"/>
                </a:cubicBezTo>
                <a:cubicBezTo>
                  <a:pt x="2507977" y="379343"/>
                  <a:pt x="2405115" y="283416"/>
                  <a:pt x="2466370" y="212530"/>
                </a:cubicBezTo>
                <a:cubicBezTo>
                  <a:pt x="2497575" y="179784"/>
                  <a:pt x="2541494" y="168226"/>
                  <a:pt x="2574240" y="141644"/>
                </a:cubicBezTo>
                <a:cubicBezTo>
                  <a:pt x="2229056" y="221391"/>
                  <a:pt x="1974406" y="519574"/>
                  <a:pt x="1663509" y="680994"/>
                </a:cubicBezTo>
                <a:cubicBezTo>
                  <a:pt x="1536377" y="804274"/>
                  <a:pt x="916124" y="1046596"/>
                  <a:pt x="879526" y="1173343"/>
                </a:cubicBezTo>
                <a:cubicBezTo>
                  <a:pt x="872591" y="1197229"/>
                  <a:pt x="859107" y="1219188"/>
                  <a:pt x="842542" y="1237680"/>
                </a:cubicBezTo>
                <a:cubicBezTo>
                  <a:pt x="739295" y="1351714"/>
                  <a:pt x="495817" y="1581323"/>
                  <a:pt x="425316" y="1540101"/>
                </a:cubicBezTo>
                <a:cubicBezTo>
                  <a:pt x="407594" y="1518913"/>
                  <a:pt x="386406" y="1501191"/>
                  <a:pt x="365602" y="1493101"/>
                </a:cubicBezTo>
                <a:cubicBezTo>
                  <a:pt x="322839" y="1476535"/>
                  <a:pt x="297413" y="1540872"/>
                  <a:pt x="339020" y="1559364"/>
                </a:cubicBezTo>
                <a:cubicBezTo>
                  <a:pt x="1012052" y="1859474"/>
                  <a:pt x="835607" y="1989688"/>
                  <a:pt x="1525975" y="1555897"/>
                </a:cubicBezTo>
                <a:cubicBezTo>
                  <a:pt x="1578754" y="1571692"/>
                  <a:pt x="1547164" y="1223041"/>
                  <a:pt x="1547164" y="1223041"/>
                </a:cubicBezTo>
                <a:cubicBezTo>
                  <a:pt x="1617279" y="1144835"/>
                  <a:pt x="1725535" y="1110162"/>
                  <a:pt x="1809519" y="1049678"/>
                </a:cubicBezTo>
                <a:cubicBezTo>
                  <a:pt x="1861528" y="1019629"/>
                  <a:pt x="1984037" y="952210"/>
                  <a:pt x="2003300" y="964153"/>
                </a:cubicBezTo>
                <a:cubicBezTo>
                  <a:pt x="2070333" y="937570"/>
                  <a:pt x="2146998" y="898275"/>
                  <a:pt x="2218655" y="865143"/>
                </a:cubicBezTo>
                <a:cubicBezTo>
                  <a:pt x="2259876" y="821610"/>
                  <a:pt x="2320746" y="845496"/>
                  <a:pt x="2358885" y="793872"/>
                </a:cubicBezTo>
                <a:cubicBezTo>
                  <a:pt x="2505280" y="756118"/>
                  <a:pt x="2443255" y="886717"/>
                  <a:pt x="2429386" y="982645"/>
                </a:cubicBezTo>
                <a:close/>
                <a:moveTo>
                  <a:pt x="1569508" y="2562555"/>
                </a:moveTo>
                <a:cubicBezTo>
                  <a:pt x="1725535" y="2450833"/>
                  <a:pt x="1914307" y="2382643"/>
                  <a:pt x="2037972" y="2239330"/>
                </a:cubicBezTo>
                <a:cubicBezTo>
                  <a:pt x="2156244" y="1837900"/>
                  <a:pt x="2210179" y="1423371"/>
                  <a:pt x="2341935" y="1025407"/>
                </a:cubicBezTo>
                <a:cubicBezTo>
                  <a:pt x="2406657" y="817758"/>
                  <a:pt x="2368517" y="828159"/>
                  <a:pt x="2195540" y="924087"/>
                </a:cubicBezTo>
                <a:cubicBezTo>
                  <a:pt x="2006767" y="1009997"/>
                  <a:pt x="1835331" y="1117482"/>
                  <a:pt x="1653108" y="1211483"/>
                </a:cubicBezTo>
                <a:cubicBezTo>
                  <a:pt x="1579525" y="1631406"/>
                  <a:pt x="1599943" y="2124141"/>
                  <a:pt x="1569508" y="2562555"/>
                </a:cubicBezTo>
                <a:close/>
                <a:moveTo>
                  <a:pt x="1497081" y="716822"/>
                </a:moveTo>
                <a:cubicBezTo>
                  <a:pt x="1639624" y="641698"/>
                  <a:pt x="1777929" y="554632"/>
                  <a:pt x="1908914" y="457164"/>
                </a:cubicBezTo>
                <a:cubicBezTo>
                  <a:pt x="2197851" y="332728"/>
                  <a:pt x="1956299" y="308842"/>
                  <a:pt x="1791412" y="230251"/>
                </a:cubicBezTo>
                <a:cubicBezTo>
                  <a:pt x="1530213" y="162833"/>
                  <a:pt x="1264005" y="41094"/>
                  <a:pt x="992404" y="51881"/>
                </a:cubicBezTo>
                <a:cubicBezTo>
                  <a:pt x="840230" y="158210"/>
                  <a:pt x="557071" y="274170"/>
                  <a:pt x="863730" y="356228"/>
                </a:cubicBezTo>
                <a:cubicBezTo>
                  <a:pt x="1076003" y="475270"/>
                  <a:pt x="1305227" y="566189"/>
                  <a:pt x="1497081" y="716822"/>
                </a:cubicBezTo>
                <a:close/>
                <a:moveTo>
                  <a:pt x="80517" y="995743"/>
                </a:moveTo>
                <a:cubicBezTo>
                  <a:pt x="52779" y="1059695"/>
                  <a:pt x="106714" y="1103613"/>
                  <a:pt x="187617" y="1191835"/>
                </a:cubicBezTo>
                <a:cubicBezTo>
                  <a:pt x="270060" y="1252320"/>
                  <a:pt x="421849" y="1556282"/>
                  <a:pt x="514309" y="1491560"/>
                </a:cubicBezTo>
                <a:cubicBezTo>
                  <a:pt x="1116069" y="1082424"/>
                  <a:pt x="631810" y="1193762"/>
                  <a:pt x="235773" y="948743"/>
                </a:cubicBezTo>
                <a:cubicBezTo>
                  <a:pt x="180297" y="914841"/>
                  <a:pt x="106329" y="936029"/>
                  <a:pt x="80517" y="995743"/>
                </a:cubicBezTo>
                <a:close/>
                <a:moveTo>
                  <a:pt x="2702914" y="101578"/>
                </a:moveTo>
                <a:cubicBezTo>
                  <a:pt x="2668241" y="192112"/>
                  <a:pt x="2560757" y="194038"/>
                  <a:pt x="2499502" y="266465"/>
                </a:cubicBezTo>
                <a:cubicBezTo>
                  <a:pt x="2539182" y="303449"/>
                  <a:pt x="2569232" y="449459"/>
                  <a:pt x="2627790" y="403229"/>
                </a:cubicBezTo>
                <a:cubicBezTo>
                  <a:pt x="2838136" y="175931"/>
                  <a:pt x="3366314" y="58430"/>
                  <a:pt x="2702914" y="101578"/>
                </a:cubicBezTo>
                <a:close/>
                <a:moveTo>
                  <a:pt x="2032579" y="835864"/>
                </a:moveTo>
                <a:cubicBezTo>
                  <a:pt x="1962078" y="800036"/>
                  <a:pt x="1973250" y="696404"/>
                  <a:pt x="1956684" y="630911"/>
                </a:cubicBezTo>
                <a:cubicBezTo>
                  <a:pt x="2041440" y="608567"/>
                  <a:pt x="2084587" y="513410"/>
                  <a:pt x="2170113" y="528050"/>
                </a:cubicBezTo>
                <a:cubicBezTo>
                  <a:pt x="2351180" y="682535"/>
                  <a:pt x="2214802" y="784241"/>
                  <a:pt x="2032579" y="835864"/>
                </a:cubicBezTo>
                <a:close/>
                <a:moveTo>
                  <a:pt x="2188990" y="695248"/>
                </a:moveTo>
                <a:cubicBezTo>
                  <a:pt x="2163179" y="578517"/>
                  <a:pt x="2098842" y="560025"/>
                  <a:pt x="2024103" y="652100"/>
                </a:cubicBezTo>
                <a:cubicBezTo>
                  <a:pt x="2035661" y="787323"/>
                  <a:pt x="2098457" y="768060"/>
                  <a:pt x="2188990" y="695248"/>
                </a:cubicBezTo>
                <a:close/>
                <a:moveTo>
                  <a:pt x="1818765" y="770372"/>
                </a:moveTo>
                <a:cubicBezTo>
                  <a:pt x="1920086" y="945275"/>
                  <a:pt x="1810675" y="1040047"/>
                  <a:pt x="1637312" y="1031186"/>
                </a:cubicBezTo>
                <a:cubicBezTo>
                  <a:pt x="1629607" y="983800"/>
                  <a:pt x="1567967" y="920619"/>
                  <a:pt x="1608804" y="880168"/>
                </a:cubicBezTo>
                <a:cubicBezTo>
                  <a:pt x="1679305" y="836250"/>
                  <a:pt x="1728231" y="761896"/>
                  <a:pt x="1818765" y="770372"/>
                </a:cubicBezTo>
                <a:close/>
                <a:moveTo>
                  <a:pt x="1762133" y="822381"/>
                </a:moveTo>
                <a:cubicBezTo>
                  <a:pt x="1675452" y="868611"/>
                  <a:pt x="1618820" y="895193"/>
                  <a:pt x="1688936" y="988038"/>
                </a:cubicBezTo>
                <a:cubicBezTo>
                  <a:pt x="1791798" y="966464"/>
                  <a:pt x="1810290" y="911759"/>
                  <a:pt x="1762133" y="822381"/>
                </a:cubicBezTo>
                <a:close/>
                <a:moveTo>
                  <a:pt x="1091413" y="1471527"/>
                </a:moveTo>
                <a:cubicBezTo>
                  <a:pt x="997797" y="1515831"/>
                  <a:pt x="988937" y="1447641"/>
                  <a:pt x="946174" y="1384075"/>
                </a:cubicBezTo>
                <a:cubicBezTo>
                  <a:pt x="924600" y="1298935"/>
                  <a:pt x="1073306" y="1250779"/>
                  <a:pt x="1139955" y="1234983"/>
                </a:cubicBezTo>
                <a:cubicBezTo>
                  <a:pt x="1275948" y="1281599"/>
                  <a:pt x="1220472" y="1480002"/>
                  <a:pt x="1091413" y="1471527"/>
                </a:cubicBezTo>
                <a:close/>
                <a:moveTo>
                  <a:pt x="1161143" y="1380993"/>
                </a:moveTo>
                <a:cubicBezTo>
                  <a:pt x="1161529" y="1244615"/>
                  <a:pt x="1045954" y="1255787"/>
                  <a:pt x="1010896" y="1360960"/>
                </a:cubicBezTo>
                <a:cubicBezTo>
                  <a:pt x="1038634" y="1486552"/>
                  <a:pt x="1087175" y="1434928"/>
                  <a:pt x="1161143" y="1380993"/>
                </a:cubicBezTo>
                <a:close/>
                <a:moveTo>
                  <a:pt x="1524819" y="1175655"/>
                </a:moveTo>
                <a:cubicBezTo>
                  <a:pt x="1415023" y="1261566"/>
                  <a:pt x="1262079" y="1339386"/>
                  <a:pt x="1267087" y="1129425"/>
                </a:cubicBezTo>
                <a:cubicBezTo>
                  <a:pt x="1389597" y="999596"/>
                  <a:pt x="1480516" y="975325"/>
                  <a:pt x="1524819" y="1175655"/>
                </a:cubicBezTo>
                <a:close/>
                <a:moveTo>
                  <a:pt x="1408474" y="1062391"/>
                </a:moveTo>
                <a:cubicBezTo>
                  <a:pt x="1316399" y="1085121"/>
                  <a:pt x="1298292" y="1162556"/>
                  <a:pt x="1361473" y="1228049"/>
                </a:cubicBezTo>
                <a:cubicBezTo>
                  <a:pt x="1448925" y="1200696"/>
                  <a:pt x="1470114" y="1130966"/>
                  <a:pt x="1408474" y="10623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620697" y="707200"/>
            <a:ext cx="942952" cy="965806"/>
          </a:xfrm>
          <a:custGeom>
            <a:rect b="b" l="l" r="r" t="t"/>
            <a:pathLst>
              <a:path extrusionOk="0" h="1931611" w="1885905">
                <a:moveTo>
                  <a:pt x="765545" y="1703453"/>
                </a:moveTo>
                <a:cubicBezTo>
                  <a:pt x="771450" y="1712106"/>
                  <a:pt x="777748" y="1720759"/>
                  <a:pt x="784047" y="1729019"/>
                </a:cubicBezTo>
                <a:cubicBezTo>
                  <a:pt x="803336" y="1754978"/>
                  <a:pt x="823411" y="1780937"/>
                  <a:pt x="842307" y="1807290"/>
                </a:cubicBezTo>
                <a:cubicBezTo>
                  <a:pt x="848605" y="1816336"/>
                  <a:pt x="854116" y="1826563"/>
                  <a:pt x="857659" y="1837183"/>
                </a:cubicBezTo>
                <a:cubicBezTo>
                  <a:pt x="859627" y="1843082"/>
                  <a:pt x="858840" y="1852915"/>
                  <a:pt x="855297" y="1856062"/>
                </a:cubicBezTo>
                <a:cubicBezTo>
                  <a:pt x="851360" y="1859602"/>
                  <a:pt x="840338" y="1859995"/>
                  <a:pt x="836008" y="1856849"/>
                </a:cubicBezTo>
                <a:cubicBezTo>
                  <a:pt x="819869" y="1844656"/>
                  <a:pt x="802942" y="1832463"/>
                  <a:pt x="791132" y="1816730"/>
                </a:cubicBezTo>
                <a:cubicBezTo>
                  <a:pt x="773025" y="1792344"/>
                  <a:pt x="758460" y="1765204"/>
                  <a:pt x="742320" y="1739638"/>
                </a:cubicBezTo>
                <a:cubicBezTo>
                  <a:pt x="739171" y="1734918"/>
                  <a:pt x="735235" y="1730592"/>
                  <a:pt x="728149" y="1721546"/>
                </a:cubicBezTo>
                <a:cubicBezTo>
                  <a:pt x="728149" y="1732559"/>
                  <a:pt x="727362" y="1738065"/>
                  <a:pt x="728149" y="1743572"/>
                </a:cubicBezTo>
                <a:cubicBezTo>
                  <a:pt x="735628" y="1785657"/>
                  <a:pt x="743501" y="1827349"/>
                  <a:pt x="750980" y="1869435"/>
                </a:cubicBezTo>
                <a:cubicBezTo>
                  <a:pt x="753342" y="1883201"/>
                  <a:pt x="755311" y="1897754"/>
                  <a:pt x="755311" y="1911521"/>
                </a:cubicBezTo>
                <a:cubicBezTo>
                  <a:pt x="755311" y="1929613"/>
                  <a:pt x="741533" y="1937087"/>
                  <a:pt x="726574" y="1927254"/>
                </a:cubicBezTo>
                <a:cubicBezTo>
                  <a:pt x="720276" y="1922927"/>
                  <a:pt x="713190" y="1916634"/>
                  <a:pt x="710828" y="1909554"/>
                </a:cubicBezTo>
                <a:cubicBezTo>
                  <a:pt x="704924" y="1891461"/>
                  <a:pt x="699806" y="1872582"/>
                  <a:pt x="697051" y="1853702"/>
                </a:cubicBezTo>
                <a:cubicBezTo>
                  <a:pt x="691146" y="1814763"/>
                  <a:pt x="686816" y="1775431"/>
                  <a:pt x="682486" y="1736099"/>
                </a:cubicBezTo>
                <a:cubicBezTo>
                  <a:pt x="679730" y="1710926"/>
                  <a:pt x="678156" y="1685753"/>
                  <a:pt x="676187" y="1660580"/>
                </a:cubicBezTo>
                <a:cubicBezTo>
                  <a:pt x="676187" y="1658614"/>
                  <a:pt x="675794" y="1655860"/>
                  <a:pt x="676975" y="1654681"/>
                </a:cubicBezTo>
                <a:cubicBezTo>
                  <a:pt x="697444" y="1634621"/>
                  <a:pt x="686422" y="1610235"/>
                  <a:pt x="683273" y="1588602"/>
                </a:cubicBezTo>
                <a:cubicBezTo>
                  <a:pt x="673826" y="1528030"/>
                  <a:pt x="668708" y="1467459"/>
                  <a:pt x="677368" y="1406494"/>
                </a:cubicBezTo>
                <a:cubicBezTo>
                  <a:pt x="677762" y="1403740"/>
                  <a:pt x="676975" y="1400594"/>
                  <a:pt x="676581" y="1395481"/>
                </a:cubicBezTo>
                <a:cubicBezTo>
                  <a:pt x="671857" y="1393514"/>
                  <a:pt x="666740" y="1389581"/>
                  <a:pt x="660835" y="1388794"/>
                </a:cubicBezTo>
                <a:cubicBezTo>
                  <a:pt x="571477" y="1375421"/>
                  <a:pt x="482907" y="1356935"/>
                  <a:pt x="398666" y="1324289"/>
                </a:cubicBezTo>
                <a:cubicBezTo>
                  <a:pt x="349854" y="1305410"/>
                  <a:pt x="304191" y="1275910"/>
                  <a:pt x="270337" y="1233825"/>
                </a:cubicBezTo>
                <a:cubicBezTo>
                  <a:pt x="251048" y="1209439"/>
                  <a:pt x="229398" y="1188593"/>
                  <a:pt x="203811" y="1171680"/>
                </a:cubicBezTo>
                <a:cubicBezTo>
                  <a:pt x="168383" y="1148080"/>
                  <a:pt x="145157" y="1113074"/>
                  <a:pt x="117208" y="1082395"/>
                </a:cubicBezTo>
                <a:cubicBezTo>
                  <a:pt x="54225" y="1013170"/>
                  <a:pt x="21946" y="929786"/>
                  <a:pt x="7381" y="838928"/>
                </a:cubicBezTo>
                <a:cubicBezTo>
                  <a:pt x="-1279" y="784650"/>
                  <a:pt x="-4822" y="729978"/>
                  <a:pt x="10924" y="676092"/>
                </a:cubicBezTo>
                <a:cubicBezTo>
                  <a:pt x="28244" y="618274"/>
                  <a:pt x="58161" y="569895"/>
                  <a:pt x="112091" y="541182"/>
                </a:cubicBezTo>
                <a:cubicBezTo>
                  <a:pt x="130986" y="531349"/>
                  <a:pt x="154999" y="527023"/>
                  <a:pt x="176256" y="527023"/>
                </a:cubicBezTo>
                <a:cubicBezTo>
                  <a:pt x="209322" y="527416"/>
                  <a:pt x="242782" y="533316"/>
                  <a:pt x="275848" y="537643"/>
                </a:cubicBezTo>
                <a:cubicBezTo>
                  <a:pt x="308127" y="541969"/>
                  <a:pt x="340013" y="549049"/>
                  <a:pt x="371898" y="551016"/>
                </a:cubicBezTo>
                <a:cubicBezTo>
                  <a:pt x="424647" y="554162"/>
                  <a:pt x="475034" y="540396"/>
                  <a:pt x="522665" y="520336"/>
                </a:cubicBezTo>
                <a:cubicBezTo>
                  <a:pt x="568328" y="501064"/>
                  <a:pt x="612023" y="477464"/>
                  <a:pt x="656111" y="454651"/>
                </a:cubicBezTo>
                <a:cubicBezTo>
                  <a:pt x="732479" y="414926"/>
                  <a:pt x="796250" y="358287"/>
                  <a:pt x="859627" y="301649"/>
                </a:cubicBezTo>
                <a:cubicBezTo>
                  <a:pt x="887970" y="276476"/>
                  <a:pt x="912769" y="247370"/>
                  <a:pt x="941506" y="222197"/>
                </a:cubicBezTo>
                <a:cubicBezTo>
                  <a:pt x="979296" y="188765"/>
                  <a:pt x="1011575" y="149433"/>
                  <a:pt x="1056451" y="123867"/>
                </a:cubicBezTo>
                <a:cubicBezTo>
                  <a:pt x="1074559" y="113247"/>
                  <a:pt x="1089517" y="97514"/>
                  <a:pt x="1107231" y="86108"/>
                </a:cubicBezTo>
                <a:cubicBezTo>
                  <a:pt x="1133606" y="69588"/>
                  <a:pt x="1159980" y="52675"/>
                  <a:pt x="1188323" y="39695"/>
                </a:cubicBezTo>
                <a:cubicBezTo>
                  <a:pt x="1226900" y="22389"/>
                  <a:pt x="1267839" y="12556"/>
                  <a:pt x="1309959" y="5083"/>
                </a:cubicBezTo>
                <a:cubicBezTo>
                  <a:pt x="1362314" y="-4357"/>
                  <a:pt x="1413489" y="756"/>
                  <a:pt x="1463876" y="9016"/>
                </a:cubicBezTo>
                <a:cubicBezTo>
                  <a:pt x="1513475" y="16883"/>
                  <a:pt x="1563075" y="31042"/>
                  <a:pt x="1605195" y="61328"/>
                </a:cubicBezTo>
                <a:cubicBezTo>
                  <a:pt x="1612674" y="66441"/>
                  <a:pt x="1618973" y="73521"/>
                  <a:pt x="1625271" y="79814"/>
                </a:cubicBezTo>
                <a:cubicBezTo>
                  <a:pt x="1669359" y="125440"/>
                  <a:pt x="1706756" y="175392"/>
                  <a:pt x="1728013" y="236357"/>
                </a:cubicBezTo>
                <a:cubicBezTo>
                  <a:pt x="1732737" y="249730"/>
                  <a:pt x="1740216" y="261923"/>
                  <a:pt x="1747695" y="277656"/>
                </a:cubicBezTo>
                <a:cubicBezTo>
                  <a:pt x="1778006" y="273723"/>
                  <a:pt x="1806742" y="280803"/>
                  <a:pt x="1834691" y="294962"/>
                </a:cubicBezTo>
                <a:cubicBezTo>
                  <a:pt x="1861853" y="308728"/>
                  <a:pt x="1874843" y="331148"/>
                  <a:pt x="1883110" y="358287"/>
                </a:cubicBezTo>
                <a:cubicBezTo>
                  <a:pt x="1893738" y="390933"/>
                  <a:pt x="1872875" y="427119"/>
                  <a:pt x="1840596" y="433019"/>
                </a:cubicBezTo>
                <a:cubicBezTo>
                  <a:pt x="1817764" y="437345"/>
                  <a:pt x="1794933" y="440492"/>
                  <a:pt x="1768952" y="444425"/>
                </a:cubicBezTo>
                <a:cubicBezTo>
                  <a:pt x="1766197" y="462518"/>
                  <a:pt x="1763835" y="484544"/>
                  <a:pt x="1758717" y="505783"/>
                </a:cubicBezTo>
                <a:cubicBezTo>
                  <a:pt x="1744152" y="567928"/>
                  <a:pt x="1729194" y="630074"/>
                  <a:pt x="1712267" y="691825"/>
                </a:cubicBezTo>
                <a:cubicBezTo>
                  <a:pt x="1698883" y="740597"/>
                  <a:pt x="1681956" y="788583"/>
                  <a:pt x="1666604" y="836962"/>
                </a:cubicBezTo>
                <a:cubicBezTo>
                  <a:pt x="1645740" y="900680"/>
                  <a:pt x="1618973" y="962432"/>
                  <a:pt x="1582757" y="1018677"/>
                </a:cubicBezTo>
                <a:cubicBezTo>
                  <a:pt x="1550872" y="1068629"/>
                  <a:pt x="1515443" y="1118188"/>
                  <a:pt x="1468599" y="1155947"/>
                </a:cubicBezTo>
                <a:cubicBezTo>
                  <a:pt x="1404828" y="1207865"/>
                  <a:pt x="1339089" y="1257031"/>
                  <a:pt x="1273350" y="1305410"/>
                </a:cubicBezTo>
                <a:cubicBezTo>
                  <a:pt x="1254849" y="1319176"/>
                  <a:pt x="1232017" y="1327042"/>
                  <a:pt x="1211154" y="1337662"/>
                </a:cubicBezTo>
                <a:cubicBezTo>
                  <a:pt x="1206037" y="1340415"/>
                  <a:pt x="1200919" y="1343562"/>
                  <a:pt x="1196983" y="1345922"/>
                </a:cubicBezTo>
                <a:cubicBezTo>
                  <a:pt x="1230836" y="1407674"/>
                  <a:pt x="1264690" y="1467852"/>
                  <a:pt x="1296969" y="1528817"/>
                </a:cubicBezTo>
                <a:cubicBezTo>
                  <a:pt x="1303267" y="1541010"/>
                  <a:pt x="1310747" y="1547303"/>
                  <a:pt x="1323737" y="1550057"/>
                </a:cubicBezTo>
                <a:cubicBezTo>
                  <a:pt x="1382391" y="1562250"/>
                  <a:pt x="1441044" y="1574836"/>
                  <a:pt x="1499304" y="1587816"/>
                </a:cubicBezTo>
                <a:cubicBezTo>
                  <a:pt x="1509145" y="1589782"/>
                  <a:pt x="1520167" y="1592536"/>
                  <a:pt x="1527253" y="1598435"/>
                </a:cubicBezTo>
                <a:cubicBezTo>
                  <a:pt x="1532764" y="1603155"/>
                  <a:pt x="1533551" y="1613775"/>
                  <a:pt x="1536700" y="1621641"/>
                </a:cubicBezTo>
                <a:cubicBezTo>
                  <a:pt x="1529615" y="1624395"/>
                  <a:pt x="1521742" y="1630294"/>
                  <a:pt x="1515443" y="1629115"/>
                </a:cubicBezTo>
                <a:cubicBezTo>
                  <a:pt x="1458758" y="1618495"/>
                  <a:pt x="1400105" y="1617708"/>
                  <a:pt x="1345388" y="1595289"/>
                </a:cubicBezTo>
                <a:cubicBezTo>
                  <a:pt x="1338302" y="1592536"/>
                  <a:pt x="1330429" y="1591356"/>
                  <a:pt x="1317439" y="1588209"/>
                </a:cubicBezTo>
                <a:cubicBezTo>
                  <a:pt x="1324131" y="1596469"/>
                  <a:pt x="1326493" y="1600795"/>
                  <a:pt x="1330036" y="1603549"/>
                </a:cubicBezTo>
                <a:cubicBezTo>
                  <a:pt x="1365070" y="1631081"/>
                  <a:pt x="1400892" y="1658220"/>
                  <a:pt x="1435533" y="1686146"/>
                </a:cubicBezTo>
                <a:cubicBezTo>
                  <a:pt x="1444587" y="1693620"/>
                  <a:pt x="1452460" y="1703846"/>
                  <a:pt x="1456790" y="1714466"/>
                </a:cubicBezTo>
                <a:cubicBezTo>
                  <a:pt x="1462695" y="1729412"/>
                  <a:pt x="1452066" y="1739638"/>
                  <a:pt x="1437501" y="1733345"/>
                </a:cubicBezTo>
                <a:cubicBezTo>
                  <a:pt x="1421755" y="1726265"/>
                  <a:pt x="1406797" y="1717219"/>
                  <a:pt x="1393806" y="1706206"/>
                </a:cubicBezTo>
                <a:cubicBezTo>
                  <a:pt x="1368613" y="1684180"/>
                  <a:pt x="1344600" y="1660580"/>
                  <a:pt x="1320588" y="1637374"/>
                </a:cubicBezTo>
                <a:cubicBezTo>
                  <a:pt x="1317045" y="1634228"/>
                  <a:pt x="1313502" y="1631081"/>
                  <a:pt x="1305236" y="1624001"/>
                </a:cubicBezTo>
                <a:cubicBezTo>
                  <a:pt x="1299725" y="1659400"/>
                  <a:pt x="1295394" y="1690080"/>
                  <a:pt x="1290671" y="1720759"/>
                </a:cubicBezTo>
                <a:cubicBezTo>
                  <a:pt x="1289490" y="1729805"/>
                  <a:pt x="1289883" y="1739638"/>
                  <a:pt x="1286734" y="1747898"/>
                </a:cubicBezTo>
                <a:cubicBezTo>
                  <a:pt x="1283979" y="1755765"/>
                  <a:pt x="1277680" y="1766384"/>
                  <a:pt x="1271776" y="1767564"/>
                </a:cubicBezTo>
                <a:cubicBezTo>
                  <a:pt x="1265084" y="1768744"/>
                  <a:pt x="1253274" y="1762058"/>
                  <a:pt x="1250125" y="1755371"/>
                </a:cubicBezTo>
                <a:cubicBezTo>
                  <a:pt x="1245008" y="1745145"/>
                  <a:pt x="1241859" y="1732165"/>
                  <a:pt x="1243039" y="1720759"/>
                </a:cubicBezTo>
                <a:cubicBezTo>
                  <a:pt x="1246976" y="1676313"/>
                  <a:pt x="1252093" y="1631868"/>
                  <a:pt x="1258785" y="1587816"/>
                </a:cubicBezTo>
                <a:cubicBezTo>
                  <a:pt x="1261147" y="1572083"/>
                  <a:pt x="1259573" y="1559103"/>
                  <a:pt x="1251700" y="1544550"/>
                </a:cubicBezTo>
                <a:cubicBezTo>
                  <a:pt x="1221389" y="1487125"/>
                  <a:pt x="1193046" y="1428913"/>
                  <a:pt x="1163523" y="1370701"/>
                </a:cubicBezTo>
                <a:cubicBezTo>
                  <a:pt x="1161161" y="1366375"/>
                  <a:pt x="1157618" y="1362835"/>
                  <a:pt x="1155650" y="1359688"/>
                </a:cubicBezTo>
                <a:cubicBezTo>
                  <a:pt x="1115891" y="1369915"/>
                  <a:pt x="1078101" y="1380534"/>
                  <a:pt x="1039524" y="1389187"/>
                </a:cubicBezTo>
                <a:cubicBezTo>
                  <a:pt x="974966" y="1404134"/>
                  <a:pt x="909620" y="1411607"/>
                  <a:pt x="843094" y="1410820"/>
                </a:cubicBezTo>
                <a:cubicBezTo>
                  <a:pt x="809634" y="1410427"/>
                  <a:pt x="776174" y="1412787"/>
                  <a:pt x="743107" y="1403347"/>
                </a:cubicBezTo>
                <a:cubicBezTo>
                  <a:pt x="735235" y="1400987"/>
                  <a:pt x="725393" y="1404134"/>
                  <a:pt x="718308" y="1404527"/>
                </a:cubicBezTo>
                <a:cubicBezTo>
                  <a:pt x="707679" y="1478472"/>
                  <a:pt x="716733" y="1548483"/>
                  <a:pt x="731298" y="1618102"/>
                </a:cubicBezTo>
                <a:cubicBezTo>
                  <a:pt x="734054" y="1631081"/>
                  <a:pt x="739565" y="1636981"/>
                  <a:pt x="751374" y="1641308"/>
                </a:cubicBezTo>
                <a:cubicBezTo>
                  <a:pt x="793888" y="1657434"/>
                  <a:pt x="836402" y="1674740"/>
                  <a:pt x="878522" y="1691653"/>
                </a:cubicBezTo>
                <a:cubicBezTo>
                  <a:pt x="898204" y="1699519"/>
                  <a:pt x="918280" y="1706993"/>
                  <a:pt x="937963" y="1715646"/>
                </a:cubicBezTo>
                <a:cubicBezTo>
                  <a:pt x="944261" y="1718399"/>
                  <a:pt x="951741" y="1722332"/>
                  <a:pt x="954890" y="1727839"/>
                </a:cubicBezTo>
                <a:cubicBezTo>
                  <a:pt x="958432" y="1734132"/>
                  <a:pt x="961188" y="1744358"/>
                  <a:pt x="958432" y="1749471"/>
                </a:cubicBezTo>
                <a:cubicBezTo>
                  <a:pt x="955677" y="1754191"/>
                  <a:pt x="944261" y="1757338"/>
                  <a:pt x="937963" y="1755765"/>
                </a:cubicBezTo>
                <a:cubicBezTo>
                  <a:pt x="911589" y="1748685"/>
                  <a:pt x="885214" y="1740425"/>
                  <a:pt x="859233" y="1731772"/>
                </a:cubicBezTo>
                <a:cubicBezTo>
                  <a:pt x="828923" y="1721152"/>
                  <a:pt x="799005" y="1709746"/>
                  <a:pt x="769088" y="1698733"/>
                </a:cubicBezTo>
                <a:cubicBezTo>
                  <a:pt x="767907" y="1701093"/>
                  <a:pt x="766726" y="1702273"/>
                  <a:pt x="765545" y="1703453"/>
                </a:cubicBezTo>
                <a:close/>
                <a:moveTo>
                  <a:pt x="47533" y="773243"/>
                </a:moveTo>
                <a:cubicBezTo>
                  <a:pt x="48714" y="868427"/>
                  <a:pt x="68396" y="949452"/>
                  <a:pt x="113666" y="1022610"/>
                </a:cubicBezTo>
                <a:cubicBezTo>
                  <a:pt x="127837" y="1045423"/>
                  <a:pt x="144370" y="1068629"/>
                  <a:pt x="164446" y="1085935"/>
                </a:cubicBezTo>
                <a:cubicBezTo>
                  <a:pt x="197119" y="1114254"/>
                  <a:pt x="234122" y="1137461"/>
                  <a:pt x="268369" y="1163420"/>
                </a:cubicBezTo>
                <a:cubicBezTo>
                  <a:pt x="276242" y="1169320"/>
                  <a:pt x="282934" y="1177580"/>
                  <a:pt x="289232" y="1185446"/>
                </a:cubicBezTo>
                <a:cubicBezTo>
                  <a:pt x="314819" y="1220058"/>
                  <a:pt x="350248" y="1241691"/>
                  <a:pt x="387644" y="1259784"/>
                </a:cubicBezTo>
                <a:cubicBezTo>
                  <a:pt x="438031" y="1284170"/>
                  <a:pt x="491567" y="1299903"/>
                  <a:pt x="547071" y="1308949"/>
                </a:cubicBezTo>
                <a:cubicBezTo>
                  <a:pt x="629737" y="1322716"/>
                  <a:pt x="709254" y="1354575"/>
                  <a:pt x="794675" y="1353395"/>
                </a:cubicBezTo>
                <a:cubicBezTo>
                  <a:pt x="830891" y="1353002"/>
                  <a:pt x="867500" y="1351822"/>
                  <a:pt x="903716" y="1348282"/>
                </a:cubicBezTo>
                <a:cubicBezTo>
                  <a:pt x="975753" y="1341595"/>
                  <a:pt x="1045428" y="1321929"/>
                  <a:pt x="1113923" y="1299903"/>
                </a:cubicBezTo>
                <a:cubicBezTo>
                  <a:pt x="1146202" y="1289283"/>
                  <a:pt x="1178481" y="1275910"/>
                  <a:pt x="1208399" y="1259391"/>
                </a:cubicBezTo>
                <a:cubicBezTo>
                  <a:pt x="1292639" y="1212192"/>
                  <a:pt x="1370975" y="1156340"/>
                  <a:pt x="1441044" y="1089868"/>
                </a:cubicBezTo>
                <a:cubicBezTo>
                  <a:pt x="1464269" y="1067449"/>
                  <a:pt x="1489069" y="1045030"/>
                  <a:pt x="1506783" y="1018677"/>
                </a:cubicBezTo>
                <a:cubicBezTo>
                  <a:pt x="1552840" y="949845"/>
                  <a:pt x="1594960" y="878261"/>
                  <a:pt x="1623696" y="799596"/>
                </a:cubicBezTo>
                <a:cubicBezTo>
                  <a:pt x="1639049" y="757510"/>
                  <a:pt x="1657550" y="716605"/>
                  <a:pt x="1670147" y="674126"/>
                </a:cubicBezTo>
                <a:cubicBezTo>
                  <a:pt x="1685105" y="623780"/>
                  <a:pt x="1695734" y="571862"/>
                  <a:pt x="1708330" y="520336"/>
                </a:cubicBezTo>
                <a:cubicBezTo>
                  <a:pt x="1720927" y="468418"/>
                  <a:pt x="1726438" y="416499"/>
                  <a:pt x="1715810" y="363400"/>
                </a:cubicBezTo>
                <a:cubicBezTo>
                  <a:pt x="1703607" y="303222"/>
                  <a:pt x="1680775" y="247370"/>
                  <a:pt x="1652433" y="192698"/>
                </a:cubicBezTo>
                <a:cubicBezTo>
                  <a:pt x="1632356" y="153759"/>
                  <a:pt x="1602046" y="125833"/>
                  <a:pt x="1565436" y="106167"/>
                </a:cubicBezTo>
                <a:cubicBezTo>
                  <a:pt x="1517805" y="80208"/>
                  <a:pt x="1464269" y="69588"/>
                  <a:pt x="1410733" y="64475"/>
                </a:cubicBezTo>
                <a:cubicBezTo>
                  <a:pt x="1366251" y="60148"/>
                  <a:pt x="1321375" y="61721"/>
                  <a:pt x="1277680" y="73521"/>
                </a:cubicBezTo>
                <a:cubicBezTo>
                  <a:pt x="1243827" y="82961"/>
                  <a:pt x="1208792" y="92401"/>
                  <a:pt x="1177694" y="108527"/>
                </a:cubicBezTo>
                <a:cubicBezTo>
                  <a:pt x="1129275" y="134486"/>
                  <a:pt x="1085581" y="167132"/>
                  <a:pt x="1045822" y="205284"/>
                </a:cubicBezTo>
                <a:cubicBezTo>
                  <a:pt x="1006457" y="243043"/>
                  <a:pt x="962369" y="275689"/>
                  <a:pt x="924579" y="314628"/>
                </a:cubicBezTo>
                <a:cubicBezTo>
                  <a:pt x="889938" y="350027"/>
                  <a:pt x="857265" y="387000"/>
                  <a:pt x="817900" y="417286"/>
                </a:cubicBezTo>
                <a:cubicBezTo>
                  <a:pt x="761609" y="460945"/>
                  <a:pt x="704924" y="503030"/>
                  <a:pt x="638791" y="530956"/>
                </a:cubicBezTo>
                <a:cubicBezTo>
                  <a:pt x="631312" y="534103"/>
                  <a:pt x="623832" y="537643"/>
                  <a:pt x="617140" y="541576"/>
                </a:cubicBezTo>
                <a:cubicBezTo>
                  <a:pt x="564785" y="572255"/>
                  <a:pt x="507706" y="590741"/>
                  <a:pt x="447872" y="597821"/>
                </a:cubicBezTo>
                <a:cubicBezTo>
                  <a:pt x="404571" y="602934"/>
                  <a:pt x="361270" y="603721"/>
                  <a:pt x="317575" y="592708"/>
                </a:cubicBezTo>
                <a:cubicBezTo>
                  <a:pt x="274667" y="581695"/>
                  <a:pt x="230579" y="573435"/>
                  <a:pt x="185309" y="575008"/>
                </a:cubicBezTo>
                <a:cubicBezTo>
                  <a:pt x="144370" y="576188"/>
                  <a:pt x="113272" y="593494"/>
                  <a:pt x="89653" y="626140"/>
                </a:cubicBezTo>
                <a:cubicBezTo>
                  <a:pt x="56193" y="672946"/>
                  <a:pt x="49107" y="726831"/>
                  <a:pt x="47533" y="773243"/>
                </a:cubicBezTo>
                <a:close/>
                <a:moveTo>
                  <a:pt x="1767771" y="392113"/>
                </a:moveTo>
                <a:cubicBezTo>
                  <a:pt x="1790603" y="391326"/>
                  <a:pt x="1807529" y="386606"/>
                  <a:pt x="1820913" y="372840"/>
                </a:cubicBezTo>
                <a:cubicBezTo>
                  <a:pt x="1831936" y="361434"/>
                  <a:pt x="1831148" y="349241"/>
                  <a:pt x="1817371" y="343341"/>
                </a:cubicBezTo>
                <a:cubicBezTo>
                  <a:pt x="1800444" y="336261"/>
                  <a:pt x="1781942" y="332328"/>
                  <a:pt x="1759505" y="326035"/>
                </a:cubicBezTo>
                <a:cubicBezTo>
                  <a:pt x="1763047" y="350421"/>
                  <a:pt x="1765409" y="370087"/>
                  <a:pt x="1767771" y="392113"/>
                </a:cubicBezTo>
                <a:close/>
                <a:moveTo>
                  <a:pt x="615959" y="945519"/>
                </a:moveTo>
                <a:cubicBezTo>
                  <a:pt x="643908" y="934112"/>
                  <a:pt x="674219" y="927426"/>
                  <a:pt x="703349" y="918379"/>
                </a:cubicBezTo>
                <a:cubicBezTo>
                  <a:pt x="712403" y="915626"/>
                  <a:pt x="721851" y="910906"/>
                  <a:pt x="719882" y="899893"/>
                </a:cubicBezTo>
                <a:cubicBezTo>
                  <a:pt x="718308" y="891633"/>
                  <a:pt x="713978" y="881800"/>
                  <a:pt x="707286" y="877474"/>
                </a:cubicBezTo>
                <a:cubicBezTo>
                  <a:pt x="699413" y="872361"/>
                  <a:pt x="687997" y="870394"/>
                  <a:pt x="678549" y="871181"/>
                </a:cubicBezTo>
                <a:cubicBezTo>
                  <a:pt x="663591" y="872361"/>
                  <a:pt x="648632" y="876687"/>
                  <a:pt x="634067" y="880227"/>
                </a:cubicBezTo>
                <a:cubicBezTo>
                  <a:pt x="572658" y="894780"/>
                  <a:pt x="520303" y="872361"/>
                  <a:pt x="471491" y="838142"/>
                </a:cubicBezTo>
                <a:cubicBezTo>
                  <a:pt x="464799" y="833422"/>
                  <a:pt x="461650" y="823982"/>
                  <a:pt x="457320" y="817689"/>
                </a:cubicBezTo>
                <a:cubicBezTo>
                  <a:pt x="465586" y="801956"/>
                  <a:pt x="477002" y="796056"/>
                  <a:pt x="490780" y="794876"/>
                </a:cubicBezTo>
                <a:cubicBezTo>
                  <a:pt x="514005" y="792516"/>
                  <a:pt x="537230" y="789763"/>
                  <a:pt x="560455" y="788583"/>
                </a:cubicBezTo>
                <a:cubicBezTo>
                  <a:pt x="628163" y="785436"/>
                  <a:pt x="693902" y="774030"/>
                  <a:pt x="755311" y="744531"/>
                </a:cubicBezTo>
                <a:cubicBezTo>
                  <a:pt x="788771" y="728404"/>
                  <a:pt x="820262" y="708345"/>
                  <a:pt x="851360" y="688285"/>
                </a:cubicBezTo>
                <a:cubicBezTo>
                  <a:pt x="867894" y="677272"/>
                  <a:pt x="882852" y="663113"/>
                  <a:pt x="896630" y="648560"/>
                </a:cubicBezTo>
                <a:cubicBezTo>
                  <a:pt x="907652" y="636760"/>
                  <a:pt x="906471" y="618667"/>
                  <a:pt x="896630" y="610014"/>
                </a:cubicBezTo>
                <a:cubicBezTo>
                  <a:pt x="886789" y="600968"/>
                  <a:pt x="876948" y="602148"/>
                  <a:pt x="861595" y="613554"/>
                </a:cubicBezTo>
                <a:cubicBezTo>
                  <a:pt x="840732" y="629287"/>
                  <a:pt x="820262" y="646200"/>
                  <a:pt x="798218" y="659966"/>
                </a:cubicBezTo>
                <a:cubicBezTo>
                  <a:pt x="776961" y="672946"/>
                  <a:pt x="754917" y="683959"/>
                  <a:pt x="730904" y="692219"/>
                </a:cubicBezTo>
                <a:cubicBezTo>
                  <a:pt x="664772" y="714638"/>
                  <a:pt x="598639" y="735877"/>
                  <a:pt x="527389" y="737057"/>
                </a:cubicBezTo>
                <a:cubicBezTo>
                  <a:pt x="503376" y="737451"/>
                  <a:pt x="478970" y="741777"/>
                  <a:pt x="456139" y="749644"/>
                </a:cubicBezTo>
                <a:cubicBezTo>
                  <a:pt x="404965" y="767343"/>
                  <a:pt x="394336" y="815329"/>
                  <a:pt x="430945" y="855054"/>
                </a:cubicBezTo>
                <a:cubicBezTo>
                  <a:pt x="451809" y="877474"/>
                  <a:pt x="474640" y="897533"/>
                  <a:pt x="502983" y="910513"/>
                </a:cubicBezTo>
                <a:cubicBezTo>
                  <a:pt x="510068" y="913660"/>
                  <a:pt x="516367" y="918379"/>
                  <a:pt x="525814" y="924279"/>
                </a:cubicBezTo>
                <a:cubicBezTo>
                  <a:pt x="517154" y="932146"/>
                  <a:pt x="511249" y="938439"/>
                  <a:pt x="504164" y="943945"/>
                </a:cubicBezTo>
                <a:cubicBezTo>
                  <a:pt x="471097" y="969905"/>
                  <a:pt x="466767" y="1006091"/>
                  <a:pt x="492748" y="1038343"/>
                </a:cubicBezTo>
                <a:cubicBezTo>
                  <a:pt x="508494" y="1058009"/>
                  <a:pt x="528570" y="1072169"/>
                  <a:pt x="553763" y="1075709"/>
                </a:cubicBezTo>
                <a:cubicBezTo>
                  <a:pt x="577776" y="1078855"/>
                  <a:pt x="602182" y="1079642"/>
                  <a:pt x="626588" y="1079642"/>
                </a:cubicBezTo>
                <a:cubicBezTo>
                  <a:pt x="649419" y="1079249"/>
                  <a:pt x="672645" y="1076102"/>
                  <a:pt x="695870" y="1074135"/>
                </a:cubicBezTo>
                <a:cubicBezTo>
                  <a:pt x="690359" y="1123301"/>
                  <a:pt x="707679" y="1155553"/>
                  <a:pt x="748225" y="1166173"/>
                </a:cubicBezTo>
                <a:cubicBezTo>
                  <a:pt x="766333" y="1170893"/>
                  <a:pt x="786409" y="1170500"/>
                  <a:pt x="805304" y="1169320"/>
                </a:cubicBezTo>
                <a:cubicBezTo>
                  <a:pt x="826561" y="1168140"/>
                  <a:pt x="847424" y="1163813"/>
                  <a:pt x="868287" y="1159487"/>
                </a:cubicBezTo>
                <a:cubicBezTo>
                  <a:pt x="893087" y="1154767"/>
                  <a:pt x="918674" y="1151620"/>
                  <a:pt x="942293" y="1142967"/>
                </a:cubicBezTo>
                <a:cubicBezTo>
                  <a:pt x="1003308" y="1120548"/>
                  <a:pt x="1047397" y="1075316"/>
                  <a:pt x="1088730" y="1027330"/>
                </a:cubicBezTo>
                <a:cubicBezTo>
                  <a:pt x="1089911" y="1025757"/>
                  <a:pt x="1091879" y="1023790"/>
                  <a:pt x="1091879" y="1022217"/>
                </a:cubicBezTo>
                <a:cubicBezTo>
                  <a:pt x="1091485" y="1016710"/>
                  <a:pt x="1092273" y="1009237"/>
                  <a:pt x="1089123" y="1006091"/>
                </a:cubicBezTo>
                <a:cubicBezTo>
                  <a:pt x="1085974" y="1002944"/>
                  <a:pt x="1077314" y="1000977"/>
                  <a:pt x="1072984" y="1002944"/>
                </a:cubicBezTo>
                <a:cubicBezTo>
                  <a:pt x="1065898" y="1006091"/>
                  <a:pt x="1060387" y="1012777"/>
                  <a:pt x="1054482" y="1018284"/>
                </a:cubicBezTo>
                <a:cubicBezTo>
                  <a:pt x="1013937" y="1054469"/>
                  <a:pt x="971029" y="1087902"/>
                  <a:pt x="916706" y="1098128"/>
                </a:cubicBezTo>
                <a:cubicBezTo>
                  <a:pt x="865925" y="1107568"/>
                  <a:pt x="814358" y="1112288"/>
                  <a:pt x="763184" y="1118581"/>
                </a:cubicBezTo>
                <a:cubicBezTo>
                  <a:pt x="758066" y="1119368"/>
                  <a:pt x="752555" y="1115434"/>
                  <a:pt x="743107" y="1113074"/>
                </a:cubicBezTo>
                <a:cubicBezTo>
                  <a:pt x="750980" y="1101668"/>
                  <a:pt x="756098" y="1092228"/>
                  <a:pt x="763577" y="1084362"/>
                </a:cubicBezTo>
                <a:cubicBezTo>
                  <a:pt x="776568" y="1070202"/>
                  <a:pt x="790739" y="1057223"/>
                  <a:pt x="804516" y="1043850"/>
                </a:cubicBezTo>
                <a:cubicBezTo>
                  <a:pt x="819081" y="1029690"/>
                  <a:pt x="821443" y="1017497"/>
                  <a:pt x="812783" y="1003731"/>
                </a:cubicBezTo>
                <a:cubicBezTo>
                  <a:pt x="804123" y="990358"/>
                  <a:pt x="787196" y="986031"/>
                  <a:pt x="769876" y="992324"/>
                </a:cubicBezTo>
                <a:cubicBezTo>
                  <a:pt x="752949" y="998617"/>
                  <a:pt x="735628" y="1005304"/>
                  <a:pt x="718308" y="1009630"/>
                </a:cubicBezTo>
                <a:cubicBezTo>
                  <a:pt x="669102" y="1022217"/>
                  <a:pt x="619502" y="1032050"/>
                  <a:pt x="568328" y="1027723"/>
                </a:cubicBezTo>
                <a:cubicBezTo>
                  <a:pt x="551795" y="1026543"/>
                  <a:pt x="535655" y="1024970"/>
                  <a:pt x="524633" y="1004911"/>
                </a:cubicBezTo>
                <a:cubicBezTo>
                  <a:pt x="550220" y="976198"/>
                  <a:pt x="582499" y="959285"/>
                  <a:pt x="615959" y="945519"/>
                </a:cubicBezTo>
                <a:close/>
                <a:moveTo>
                  <a:pt x="1407978" y="390933"/>
                </a:moveTo>
                <a:cubicBezTo>
                  <a:pt x="1424511" y="369694"/>
                  <a:pt x="1426085" y="312268"/>
                  <a:pt x="1397743" y="290636"/>
                </a:cubicBezTo>
                <a:cubicBezTo>
                  <a:pt x="1376486" y="274116"/>
                  <a:pt x="1353261" y="263496"/>
                  <a:pt x="1325312" y="263890"/>
                </a:cubicBezTo>
                <a:cubicBezTo>
                  <a:pt x="1292245" y="264283"/>
                  <a:pt x="1268233" y="289062"/>
                  <a:pt x="1270988" y="321708"/>
                </a:cubicBezTo>
                <a:cubicBezTo>
                  <a:pt x="1276106" y="376380"/>
                  <a:pt x="1306023" y="403519"/>
                  <a:pt x="1357591" y="405093"/>
                </a:cubicBezTo>
                <a:cubicBezTo>
                  <a:pt x="1380029" y="406666"/>
                  <a:pt x="1397349" y="404306"/>
                  <a:pt x="1407978" y="3909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4"/>
          <p:cNvSpPr/>
          <p:nvPr/>
        </p:nvSpPr>
        <p:spPr>
          <a:xfrm rot="-291508">
            <a:off x="5711612" y="902440"/>
            <a:ext cx="1299099" cy="603458"/>
          </a:xfrm>
          <a:custGeom>
            <a:rect b="b" l="l" r="r" t="t"/>
            <a:pathLst>
              <a:path extrusionOk="0" h="1202579" w="2588862">
                <a:moveTo>
                  <a:pt x="912870" y="614926"/>
                </a:moveTo>
                <a:cubicBezTo>
                  <a:pt x="861098" y="612177"/>
                  <a:pt x="813449" y="609428"/>
                  <a:pt x="763509" y="607137"/>
                </a:cubicBezTo>
                <a:cubicBezTo>
                  <a:pt x="758927" y="619966"/>
                  <a:pt x="753887" y="634627"/>
                  <a:pt x="748847" y="649288"/>
                </a:cubicBezTo>
                <a:cubicBezTo>
                  <a:pt x="743349" y="664866"/>
                  <a:pt x="741975" y="682276"/>
                  <a:pt x="727772" y="693730"/>
                </a:cubicBezTo>
                <a:cubicBezTo>
                  <a:pt x="724565" y="696479"/>
                  <a:pt x="724106" y="702436"/>
                  <a:pt x="722274" y="707017"/>
                </a:cubicBezTo>
                <a:cubicBezTo>
                  <a:pt x="713569" y="729009"/>
                  <a:pt x="708071" y="752376"/>
                  <a:pt x="696158" y="772535"/>
                </a:cubicBezTo>
                <a:cubicBezTo>
                  <a:pt x="660880" y="831180"/>
                  <a:pt x="624226" y="889367"/>
                  <a:pt x="586657" y="946638"/>
                </a:cubicBezTo>
                <a:cubicBezTo>
                  <a:pt x="559167" y="988331"/>
                  <a:pt x="519765" y="1019028"/>
                  <a:pt x="483111" y="1052016"/>
                </a:cubicBezTo>
                <a:cubicBezTo>
                  <a:pt x="448749" y="1083171"/>
                  <a:pt x="411638" y="1111119"/>
                  <a:pt x="374068" y="1138151"/>
                </a:cubicBezTo>
                <a:cubicBezTo>
                  <a:pt x="325044" y="1173888"/>
                  <a:pt x="284268" y="1171139"/>
                  <a:pt x="242116" y="1126697"/>
                </a:cubicBezTo>
                <a:cubicBezTo>
                  <a:pt x="214168" y="1097374"/>
                  <a:pt x="191260" y="1063928"/>
                  <a:pt x="166519" y="1031856"/>
                </a:cubicBezTo>
                <a:cubicBezTo>
                  <a:pt x="136738" y="993371"/>
                  <a:pt x="114746" y="950761"/>
                  <a:pt x="98711" y="904028"/>
                </a:cubicBezTo>
                <a:cubicBezTo>
                  <a:pt x="89089" y="876080"/>
                  <a:pt x="74428" y="849965"/>
                  <a:pt x="66181" y="821559"/>
                </a:cubicBezTo>
                <a:cubicBezTo>
                  <a:pt x="55643" y="786738"/>
                  <a:pt x="49687" y="750543"/>
                  <a:pt x="41898" y="714806"/>
                </a:cubicBezTo>
                <a:cubicBezTo>
                  <a:pt x="40066" y="706101"/>
                  <a:pt x="37317" y="697854"/>
                  <a:pt x="35026" y="688691"/>
                </a:cubicBezTo>
                <a:cubicBezTo>
                  <a:pt x="29070" y="687774"/>
                  <a:pt x="24030" y="687774"/>
                  <a:pt x="19448" y="686400"/>
                </a:cubicBezTo>
                <a:cubicBezTo>
                  <a:pt x="-253" y="679985"/>
                  <a:pt x="-7126" y="660284"/>
                  <a:pt x="8910" y="648372"/>
                </a:cubicBezTo>
                <a:cubicBezTo>
                  <a:pt x="35026" y="629129"/>
                  <a:pt x="33651" y="604388"/>
                  <a:pt x="32277" y="576898"/>
                </a:cubicBezTo>
                <a:cubicBezTo>
                  <a:pt x="28153" y="499468"/>
                  <a:pt x="45105" y="427995"/>
                  <a:pt x="93213" y="365684"/>
                </a:cubicBezTo>
                <a:cubicBezTo>
                  <a:pt x="127117" y="321700"/>
                  <a:pt x="205921" y="306123"/>
                  <a:pt x="259985" y="339569"/>
                </a:cubicBezTo>
                <a:cubicBezTo>
                  <a:pt x="295722" y="361561"/>
                  <a:pt x="327793" y="386760"/>
                  <a:pt x="350243" y="427078"/>
                </a:cubicBezTo>
                <a:cubicBezTo>
                  <a:pt x="358032" y="417915"/>
                  <a:pt x="363530" y="411959"/>
                  <a:pt x="369028" y="405086"/>
                </a:cubicBezTo>
                <a:cubicBezTo>
                  <a:pt x="399725" y="366600"/>
                  <a:pt x="437295" y="340485"/>
                  <a:pt x="487235" y="333154"/>
                </a:cubicBezTo>
                <a:cubicBezTo>
                  <a:pt x="516557" y="328573"/>
                  <a:pt x="544964" y="321242"/>
                  <a:pt x="575203" y="324449"/>
                </a:cubicBezTo>
                <a:cubicBezTo>
                  <a:pt x="583450" y="325366"/>
                  <a:pt x="593071" y="322617"/>
                  <a:pt x="600860" y="319409"/>
                </a:cubicBezTo>
                <a:cubicBezTo>
                  <a:pt x="673250" y="288712"/>
                  <a:pt x="744724" y="256183"/>
                  <a:pt x="817114" y="226402"/>
                </a:cubicBezTo>
                <a:cubicBezTo>
                  <a:pt x="865221" y="206701"/>
                  <a:pt x="914703" y="189749"/>
                  <a:pt x="963269" y="170964"/>
                </a:cubicBezTo>
                <a:cubicBezTo>
                  <a:pt x="1007252" y="154012"/>
                  <a:pt x="1051236" y="136143"/>
                  <a:pt x="1095220" y="118733"/>
                </a:cubicBezTo>
                <a:cubicBezTo>
                  <a:pt x="1137372" y="101781"/>
                  <a:pt x="1179523" y="85745"/>
                  <a:pt x="1221216" y="67877"/>
                </a:cubicBezTo>
                <a:cubicBezTo>
                  <a:pt x="1251913" y="55048"/>
                  <a:pt x="1281235" y="39012"/>
                  <a:pt x="1312391" y="27100"/>
                </a:cubicBezTo>
                <a:cubicBezTo>
                  <a:pt x="1339881" y="16562"/>
                  <a:pt x="1368287" y="8773"/>
                  <a:pt x="1396693" y="984"/>
                </a:cubicBezTo>
                <a:cubicBezTo>
                  <a:pt x="1410896" y="-2681"/>
                  <a:pt x="1420518" y="4192"/>
                  <a:pt x="1428306" y="16562"/>
                </a:cubicBezTo>
                <a:cubicBezTo>
                  <a:pt x="1460378" y="66960"/>
                  <a:pt x="1464043" y="124689"/>
                  <a:pt x="1472290" y="181043"/>
                </a:cubicBezTo>
                <a:cubicBezTo>
                  <a:pt x="1473207" y="186541"/>
                  <a:pt x="1467709" y="192956"/>
                  <a:pt x="1465418" y="198912"/>
                </a:cubicBezTo>
                <a:cubicBezTo>
                  <a:pt x="1459004" y="195247"/>
                  <a:pt x="1448924" y="193414"/>
                  <a:pt x="1446633" y="188374"/>
                </a:cubicBezTo>
                <a:cubicBezTo>
                  <a:pt x="1435637" y="159968"/>
                  <a:pt x="1426474" y="130645"/>
                  <a:pt x="1417769" y="101781"/>
                </a:cubicBezTo>
                <a:cubicBezTo>
                  <a:pt x="1414103" y="89869"/>
                  <a:pt x="1413645" y="77040"/>
                  <a:pt x="1410896" y="60546"/>
                </a:cubicBezTo>
                <a:cubicBezTo>
                  <a:pt x="1392111" y="65128"/>
                  <a:pt x="1375159" y="68793"/>
                  <a:pt x="1358665" y="73375"/>
                </a:cubicBezTo>
                <a:cubicBezTo>
                  <a:pt x="1294980" y="91701"/>
                  <a:pt x="1238626" y="126980"/>
                  <a:pt x="1177690" y="151263"/>
                </a:cubicBezTo>
                <a:cubicBezTo>
                  <a:pt x="1118129" y="174629"/>
                  <a:pt x="1058109" y="197079"/>
                  <a:pt x="999006" y="220904"/>
                </a:cubicBezTo>
                <a:cubicBezTo>
                  <a:pt x="948149" y="241521"/>
                  <a:pt x="897751" y="263513"/>
                  <a:pt x="846895" y="285047"/>
                </a:cubicBezTo>
                <a:cubicBezTo>
                  <a:pt x="803369" y="303374"/>
                  <a:pt x="759843" y="321700"/>
                  <a:pt x="716318" y="340485"/>
                </a:cubicBezTo>
                <a:cubicBezTo>
                  <a:pt x="703947" y="345983"/>
                  <a:pt x="691577" y="351481"/>
                  <a:pt x="674166" y="359270"/>
                </a:cubicBezTo>
                <a:cubicBezTo>
                  <a:pt x="745640" y="401879"/>
                  <a:pt x="768548" y="467397"/>
                  <a:pt x="774046" y="543910"/>
                </a:cubicBezTo>
                <a:cubicBezTo>
                  <a:pt x="801536" y="543910"/>
                  <a:pt x="827652" y="542994"/>
                  <a:pt x="853767" y="544369"/>
                </a:cubicBezTo>
                <a:cubicBezTo>
                  <a:pt x="877134" y="545743"/>
                  <a:pt x="900500" y="549867"/>
                  <a:pt x="926615" y="552615"/>
                </a:cubicBezTo>
                <a:cubicBezTo>
                  <a:pt x="927532" y="547576"/>
                  <a:pt x="929364" y="540245"/>
                  <a:pt x="929823" y="532914"/>
                </a:cubicBezTo>
                <a:cubicBezTo>
                  <a:pt x="931197" y="503592"/>
                  <a:pt x="939444" y="476102"/>
                  <a:pt x="957313" y="453194"/>
                </a:cubicBezTo>
                <a:cubicBezTo>
                  <a:pt x="977014" y="427078"/>
                  <a:pt x="992133" y="397756"/>
                  <a:pt x="1020997" y="377596"/>
                </a:cubicBezTo>
                <a:cubicBezTo>
                  <a:pt x="1071396" y="341859"/>
                  <a:pt x="1124085" y="332238"/>
                  <a:pt x="1179523" y="356063"/>
                </a:cubicBezTo>
                <a:cubicBezTo>
                  <a:pt x="1210220" y="369349"/>
                  <a:pt x="1234044" y="395007"/>
                  <a:pt x="1253287" y="422955"/>
                </a:cubicBezTo>
                <a:cubicBezTo>
                  <a:pt x="1262909" y="436700"/>
                  <a:pt x="1271156" y="451361"/>
                  <a:pt x="1281235" y="467855"/>
                </a:cubicBezTo>
                <a:cubicBezTo>
                  <a:pt x="1285817" y="464190"/>
                  <a:pt x="1290857" y="461899"/>
                  <a:pt x="1294522" y="457775"/>
                </a:cubicBezTo>
                <a:cubicBezTo>
                  <a:pt x="1312391" y="436241"/>
                  <a:pt x="1331634" y="416540"/>
                  <a:pt x="1360498" y="410126"/>
                </a:cubicBezTo>
                <a:cubicBezTo>
                  <a:pt x="1363247" y="409668"/>
                  <a:pt x="1365996" y="407835"/>
                  <a:pt x="1368287" y="406003"/>
                </a:cubicBezTo>
                <a:cubicBezTo>
                  <a:pt x="1404940" y="367975"/>
                  <a:pt x="1454880" y="366142"/>
                  <a:pt x="1501155" y="365684"/>
                </a:cubicBezTo>
                <a:cubicBezTo>
                  <a:pt x="1538266" y="365226"/>
                  <a:pt x="1574003" y="379887"/>
                  <a:pt x="1599660" y="414250"/>
                </a:cubicBezTo>
                <a:cubicBezTo>
                  <a:pt x="1623027" y="445405"/>
                  <a:pt x="1638146" y="478851"/>
                  <a:pt x="1643644" y="516420"/>
                </a:cubicBezTo>
                <a:cubicBezTo>
                  <a:pt x="1647310" y="543452"/>
                  <a:pt x="1644561" y="570942"/>
                  <a:pt x="1644561" y="602097"/>
                </a:cubicBezTo>
                <a:cubicBezTo>
                  <a:pt x="1678923" y="583771"/>
                  <a:pt x="1710536" y="566360"/>
                  <a:pt x="1742608" y="550325"/>
                </a:cubicBezTo>
                <a:cubicBezTo>
                  <a:pt x="1780177" y="531082"/>
                  <a:pt x="1819122" y="513671"/>
                  <a:pt x="1856691" y="494887"/>
                </a:cubicBezTo>
                <a:cubicBezTo>
                  <a:pt x="1901133" y="472437"/>
                  <a:pt x="1945117" y="447696"/>
                  <a:pt x="1990017" y="425246"/>
                </a:cubicBezTo>
                <a:cubicBezTo>
                  <a:pt x="2095853" y="373015"/>
                  <a:pt x="2200315" y="316660"/>
                  <a:pt x="2312566" y="277716"/>
                </a:cubicBezTo>
                <a:cubicBezTo>
                  <a:pt x="2379916" y="254350"/>
                  <a:pt x="2446808" y="228234"/>
                  <a:pt x="2513700" y="203952"/>
                </a:cubicBezTo>
                <a:cubicBezTo>
                  <a:pt x="2545772" y="192039"/>
                  <a:pt x="2565015" y="199828"/>
                  <a:pt x="2574178" y="230525"/>
                </a:cubicBezTo>
                <a:cubicBezTo>
                  <a:pt x="2592963" y="294210"/>
                  <a:pt x="2591588" y="359270"/>
                  <a:pt x="2581967" y="424787"/>
                </a:cubicBezTo>
                <a:cubicBezTo>
                  <a:pt x="2581051" y="429827"/>
                  <a:pt x="2578760" y="433951"/>
                  <a:pt x="2577385" y="438991"/>
                </a:cubicBezTo>
                <a:cubicBezTo>
                  <a:pt x="2575094" y="448154"/>
                  <a:pt x="2571887" y="457317"/>
                  <a:pt x="2560433" y="455484"/>
                </a:cubicBezTo>
                <a:cubicBezTo>
                  <a:pt x="2547604" y="453652"/>
                  <a:pt x="2547146" y="442198"/>
                  <a:pt x="2547146" y="432576"/>
                </a:cubicBezTo>
                <a:cubicBezTo>
                  <a:pt x="2547604" y="411042"/>
                  <a:pt x="2550811" y="389509"/>
                  <a:pt x="2548979" y="367975"/>
                </a:cubicBezTo>
                <a:cubicBezTo>
                  <a:pt x="2546688" y="334529"/>
                  <a:pt x="2541190" y="301541"/>
                  <a:pt x="2537067" y="265804"/>
                </a:cubicBezTo>
                <a:cubicBezTo>
                  <a:pt x="2527445" y="267637"/>
                  <a:pt x="2519656" y="268095"/>
                  <a:pt x="2512784" y="270844"/>
                </a:cubicBezTo>
                <a:cubicBezTo>
                  <a:pt x="2460095" y="290087"/>
                  <a:pt x="2406489" y="304748"/>
                  <a:pt x="2355175" y="328114"/>
                </a:cubicBezTo>
                <a:cubicBezTo>
                  <a:pt x="2290115" y="357895"/>
                  <a:pt x="2221849" y="382178"/>
                  <a:pt x="2156789" y="412417"/>
                </a:cubicBezTo>
                <a:cubicBezTo>
                  <a:pt x="2083483" y="446321"/>
                  <a:pt x="2012009" y="483891"/>
                  <a:pt x="1940077" y="521002"/>
                </a:cubicBezTo>
                <a:cubicBezTo>
                  <a:pt x="1884181" y="549408"/>
                  <a:pt x="1828743" y="579189"/>
                  <a:pt x="1773305" y="608512"/>
                </a:cubicBezTo>
                <a:cubicBezTo>
                  <a:pt x="1728863" y="631878"/>
                  <a:pt x="1685337" y="656619"/>
                  <a:pt x="1639979" y="678611"/>
                </a:cubicBezTo>
                <a:cubicBezTo>
                  <a:pt x="1622569" y="686858"/>
                  <a:pt x="1615696" y="700145"/>
                  <a:pt x="1608365" y="715264"/>
                </a:cubicBezTo>
                <a:cubicBezTo>
                  <a:pt x="1588206" y="756041"/>
                  <a:pt x="1569421" y="797276"/>
                  <a:pt x="1546513" y="836220"/>
                </a:cubicBezTo>
                <a:cubicBezTo>
                  <a:pt x="1526812" y="870124"/>
                  <a:pt x="1503446" y="902196"/>
                  <a:pt x="1479621" y="933351"/>
                </a:cubicBezTo>
                <a:cubicBezTo>
                  <a:pt x="1444342" y="979167"/>
                  <a:pt x="1417310" y="1030482"/>
                  <a:pt x="1382490" y="1075840"/>
                </a:cubicBezTo>
                <a:cubicBezTo>
                  <a:pt x="1349044" y="1119366"/>
                  <a:pt x="1313307" y="1161975"/>
                  <a:pt x="1263367" y="1188091"/>
                </a:cubicBezTo>
                <a:cubicBezTo>
                  <a:pt x="1235877" y="1202294"/>
                  <a:pt x="1205638" y="1210083"/>
                  <a:pt x="1176315" y="1192214"/>
                </a:cubicBezTo>
                <a:cubicBezTo>
                  <a:pt x="1159822" y="1182135"/>
                  <a:pt x="1143786" y="1169764"/>
                  <a:pt x="1129125" y="1156936"/>
                </a:cubicBezTo>
                <a:cubicBezTo>
                  <a:pt x="1068647" y="1105163"/>
                  <a:pt x="1023288" y="1042394"/>
                  <a:pt x="994882" y="968171"/>
                </a:cubicBezTo>
                <a:cubicBezTo>
                  <a:pt x="978388" y="925104"/>
                  <a:pt x="956854" y="882953"/>
                  <a:pt x="944026" y="838969"/>
                </a:cubicBezTo>
                <a:cubicBezTo>
                  <a:pt x="928448" y="785363"/>
                  <a:pt x="913329" y="730842"/>
                  <a:pt x="918368" y="673113"/>
                </a:cubicBezTo>
                <a:cubicBezTo>
                  <a:pt x="918368" y="653412"/>
                  <a:pt x="914245" y="633711"/>
                  <a:pt x="912870" y="6149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/>
          <p:nvPr/>
        </p:nvSpPr>
        <p:spPr>
          <a:xfrm rot="1154972">
            <a:off x="965499" y="3489898"/>
            <a:ext cx="1420069" cy="1100711"/>
          </a:xfrm>
          <a:custGeom>
            <a:rect b="b" l="l" r="r" t="t"/>
            <a:pathLst>
              <a:path extrusionOk="0" h="2202910" w="2837408">
                <a:moveTo>
                  <a:pt x="2347867" y="385850"/>
                </a:moveTo>
                <a:cubicBezTo>
                  <a:pt x="2339937" y="491127"/>
                  <a:pt x="2330640" y="596951"/>
                  <a:pt x="2324624" y="703049"/>
                </a:cubicBezTo>
                <a:cubicBezTo>
                  <a:pt x="2321616" y="758286"/>
                  <a:pt x="2321342" y="814342"/>
                  <a:pt x="2324897" y="869579"/>
                </a:cubicBezTo>
                <a:cubicBezTo>
                  <a:pt x="2330093" y="950793"/>
                  <a:pt x="2319975" y="1030640"/>
                  <a:pt x="2307943" y="1110486"/>
                </a:cubicBezTo>
                <a:cubicBezTo>
                  <a:pt x="2302474" y="1146308"/>
                  <a:pt x="2310131" y="1170371"/>
                  <a:pt x="2333921" y="1199357"/>
                </a:cubicBezTo>
                <a:cubicBezTo>
                  <a:pt x="2413494" y="1295884"/>
                  <a:pt x="2488419" y="1396239"/>
                  <a:pt x="2563344" y="1496321"/>
                </a:cubicBezTo>
                <a:cubicBezTo>
                  <a:pt x="2616393" y="1567418"/>
                  <a:pt x="2667254" y="1640428"/>
                  <a:pt x="2717842" y="1713439"/>
                </a:cubicBezTo>
                <a:cubicBezTo>
                  <a:pt x="2753937" y="1765394"/>
                  <a:pt x="2788938" y="1818169"/>
                  <a:pt x="2823393" y="1871492"/>
                </a:cubicBezTo>
                <a:cubicBezTo>
                  <a:pt x="2844721" y="1904305"/>
                  <a:pt x="2841987" y="1913876"/>
                  <a:pt x="2813275" y="1940674"/>
                </a:cubicBezTo>
                <a:cubicBezTo>
                  <a:pt x="2792493" y="1960089"/>
                  <a:pt x="2767336" y="1967472"/>
                  <a:pt x="2739718" y="1970206"/>
                </a:cubicBezTo>
                <a:cubicBezTo>
                  <a:pt x="2619947" y="1982785"/>
                  <a:pt x="2500177" y="1995090"/>
                  <a:pt x="2380407" y="2009309"/>
                </a:cubicBezTo>
                <a:cubicBezTo>
                  <a:pt x="2348961" y="2012864"/>
                  <a:pt x="2318061" y="2020521"/>
                  <a:pt x="2287435" y="2028724"/>
                </a:cubicBezTo>
                <a:cubicBezTo>
                  <a:pt x="2211690" y="2048959"/>
                  <a:pt x="2134577" y="2054428"/>
                  <a:pt x="2056918" y="2056069"/>
                </a:cubicBezTo>
                <a:cubicBezTo>
                  <a:pt x="1973243" y="2057710"/>
                  <a:pt x="1891482" y="2074937"/>
                  <a:pt x="1809174" y="2088883"/>
                </a:cubicBezTo>
                <a:cubicBezTo>
                  <a:pt x="1704991" y="2106657"/>
                  <a:pt x="1602448" y="2136463"/>
                  <a:pt x="1494983" y="2133455"/>
                </a:cubicBezTo>
                <a:cubicBezTo>
                  <a:pt x="1470099" y="2132634"/>
                  <a:pt x="1444942" y="2136736"/>
                  <a:pt x="1420058" y="2138650"/>
                </a:cubicBezTo>
                <a:cubicBezTo>
                  <a:pt x="1330367" y="2145213"/>
                  <a:pt x="1240676" y="2153143"/>
                  <a:pt x="1150712" y="2157792"/>
                </a:cubicBezTo>
                <a:cubicBezTo>
                  <a:pt x="1016175" y="2164628"/>
                  <a:pt x="881366" y="2169003"/>
                  <a:pt x="746829" y="2174472"/>
                </a:cubicBezTo>
                <a:cubicBezTo>
                  <a:pt x="715109" y="2175839"/>
                  <a:pt x="683663" y="2175566"/>
                  <a:pt x="651943" y="2177753"/>
                </a:cubicBezTo>
                <a:cubicBezTo>
                  <a:pt x="544478" y="2185136"/>
                  <a:pt x="437286" y="2195254"/>
                  <a:pt x="329821" y="2200176"/>
                </a:cubicBezTo>
                <a:cubicBezTo>
                  <a:pt x="247787" y="2204004"/>
                  <a:pt x="165479" y="2203457"/>
                  <a:pt x="83445" y="2200723"/>
                </a:cubicBezTo>
                <a:cubicBezTo>
                  <a:pt x="14262" y="2198262"/>
                  <a:pt x="-18551" y="2142752"/>
                  <a:pt x="10708" y="2080953"/>
                </a:cubicBezTo>
                <a:cubicBezTo>
                  <a:pt x="23286" y="2054428"/>
                  <a:pt x="42974" y="2030912"/>
                  <a:pt x="59381" y="2006028"/>
                </a:cubicBezTo>
                <a:cubicBezTo>
                  <a:pt x="77429" y="1978410"/>
                  <a:pt x="95203" y="1950518"/>
                  <a:pt x="113524" y="1922900"/>
                </a:cubicBezTo>
                <a:cubicBezTo>
                  <a:pt x="134579" y="1891180"/>
                  <a:pt x="155908" y="1859733"/>
                  <a:pt x="177511" y="1828287"/>
                </a:cubicBezTo>
                <a:cubicBezTo>
                  <a:pt x="187355" y="1814068"/>
                  <a:pt x="198840" y="1800669"/>
                  <a:pt x="207317" y="1785629"/>
                </a:cubicBezTo>
                <a:cubicBezTo>
                  <a:pt x="231927" y="1741877"/>
                  <a:pt x="254350" y="1696759"/>
                  <a:pt x="280327" y="1653554"/>
                </a:cubicBezTo>
                <a:cubicBezTo>
                  <a:pt x="294820" y="1629217"/>
                  <a:pt x="315329" y="1608708"/>
                  <a:pt x="331735" y="1585465"/>
                </a:cubicBezTo>
                <a:cubicBezTo>
                  <a:pt x="348142" y="1562496"/>
                  <a:pt x="361541" y="1537338"/>
                  <a:pt x="378495" y="1514916"/>
                </a:cubicBezTo>
                <a:cubicBezTo>
                  <a:pt x="432364" y="1442725"/>
                  <a:pt x="486507" y="1370535"/>
                  <a:pt x="542837" y="1300259"/>
                </a:cubicBezTo>
                <a:cubicBezTo>
                  <a:pt x="556236" y="1283579"/>
                  <a:pt x="553775" y="1271274"/>
                  <a:pt x="551314" y="1253226"/>
                </a:cubicBezTo>
                <a:cubicBezTo>
                  <a:pt x="539556" y="1168457"/>
                  <a:pt x="526157" y="1083962"/>
                  <a:pt x="521235" y="998646"/>
                </a:cubicBezTo>
                <a:cubicBezTo>
                  <a:pt x="514945" y="894463"/>
                  <a:pt x="513031" y="789732"/>
                  <a:pt x="514945" y="685548"/>
                </a:cubicBezTo>
                <a:cubicBezTo>
                  <a:pt x="517133" y="549645"/>
                  <a:pt x="524790" y="413741"/>
                  <a:pt x="530259" y="277564"/>
                </a:cubicBezTo>
                <a:cubicBezTo>
                  <a:pt x="530805" y="266626"/>
                  <a:pt x="532446" y="255415"/>
                  <a:pt x="534907" y="244477"/>
                </a:cubicBezTo>
                <a:cubicBezTo>
                  <a:pt x="544751" y="197444"/>
                  <a:pt x="566354" y="164630"/>
                  <a:pt x="619950" y="156974"/>
                </a:cubicBezTo>
                <a:cubicBezTo>
                  <a:pt x="698156" y="145489"/>
                  <a:pt x="774994" y="127441"/>
                  <a:pt x="852927" y="114589"/>
                </a:cubicBezTo>
                <a:cubicBezTo>
                  <a:pt x="938243" y="100644"/>
                  <a:pt x="1024105" y="89159"/>
                  <a:pt x="1109968" y="76854"/>
                </a:cubicBezTo>
                <a:cubicBezTo>
                  <a:pt x="1164658" y="69197"/>
                  <a:pt x="1219347" y="61267"/>
                  <a:pt x="1274037" y="54704"/>
                </a:cubicBezTo>
                <a:cubicBezTo>
                  <a:pt x="1349235" y="45680"/>
                  <a:pt x="1424707" y="37477"/>
                  <a:pt x="1500178" y="30094"/>
                </a:cubicBezTo>
                <a:cubicBezTo>
                  <a:pt x="1586314" y="21344"/>
                  <a:pt x="1672724" y="10953"/>
                  <a:pt x="1759407" y="6851"/>
                </a:cubicBezTo>
                <a:cubicBezTo>
                  <a:pt x="1869606" y="1655"/>
                  <a:pt x="1980353" y="562"/>
                  <a:pt x="2090552" y="15"/>
                </a:cubicBezTo>
                <a:cubicBezTo>
                  <a:pt x="2131296" y="-259"/>
                  <a:pt x="2172587" y="3296"/>
                  <a:pt x="2213057" y="9585"/>
                </a:cubicBezTo>
                <a:cubicBezTo>
                  <a:pt x="2274036" y="19156"/>
                  <a:pt x="2313959" y="58259"/>
                  <a:pt x="2328999" y="115683"/>
                </a:cubicBezTo>
                <a:cubicBezTo>
                  <a:pt x="2341031" y="162716"/>
                  <a:pt x="2344038" y="212484"/>
                  <a:pt x="2347320" y="261157"/>
                </a:cubicBezTo>
                <a:cubicBezTo>
                  <a:pt x="2350328" y="302175"/>
                  <a:pt x="2347867" y="343465"/>
                  <a:pt x="2347867" y="385850"/>
                </a:cubicBezTo>
                <a:close/>
                <a:moveTo>
                  <a:pt x="1541469" y="1316393"/>
                </a:moveTo>
                <a:cubicBezTo>
                  <a:pt x="1540922" y="1318580"/>
                  <a:pt x="1540375" y="1321041"/>
                  <a:pt x="1539828" y="1323502"/>
                </a:cubicBezTo>
                <a:cubicBezTo>
                  <a:pt x="1623230" y="1321315"/>
                  <a:pt x="1706631" y="1320768"/>
                  <a:pt x="1790033" y="1316119"/>
                </a:cubicBezTo>
                <a:cubicBezTo>
                  <a:pt x="1879997" y="1311197"/>
                  <a:pt x="1969688" y="1302720"/>
                  <a:pt x="2059379" y="1295884"/>
                </a:cubicBezTo>
                <a:cubicBezTo>
                  <a:pt x="2079888" y="1294243"/>
                  <a:pt x="2100396" y="1291509"/>
                  <a:pt x="2120905" y="1290689"/>
                </a:cubicBezTo>
                <a:cubicBezTo>
                  <a:pt x="2152352" y="1289321"/>
                  <a:pt x="2181064" y="1299439"/>
                  <a:pt x="2203213" y="1321041"/>
                </a:cubicBezTo>
                <a:cubicBezTo>
                  <a:pt x="2229190" y="1346472"/>
                  <a:pt x="2253527" y="1374090"/>
                  <a:pt x="2275950" y="1402529"/>
                </a:cubicBezTo>
                <a:cubicBezTo>
                  <a:pt x="2333921" y="1475813"/>
                  <a:pt x="2391618" y="1549644"/>
                  <a:pt x="2447675" y="1624568"/>
                </a:cubicBezTo>
                <a:cubicBezTo>
                  <a:pt x="2460527" y="1641796"/>
                  <a:pt x="2470918" y="1662851"/>
                  <a:pt x="2475567" y="1683633"/>
                </a:cubicBezTo>
                <a:cubicBezTo>
                  <a:pt x="2482130" y="1713439"/>
                  <a:pt x="2471739" y="1727385"/>
                  <a:pt x="2441386" y="1734768"/>
                </a:cubicBezTo>
                <a:cubicBezTo>
                  <a:pt x="2409119" y="1742698"/>
                  <a:pt x="2376579" y="1750628"/>
                  <a:pt x="2343492" y="1754183"/>
                </a:cubicBezTo>
                <a:cubicBezTo>
                  <a:pt x="2268020" y="1762386"/>
                  <a:pt x="2192275" y="1768128"/>
                  <a:pt x="2116803" y="1774691"/>
                </a:cubicBezTo>
                <a:cubicBezTo>
                  <a:pt x="2075786" y="1778246"/>
                  <a:pt x="2034769" y="1782348"/>
                  <a:pt x="1993752" y="1785356"/>
                </a:cubicBezTo>
                <a:cubicBezTo>
                  <a:pt x="1853473" y="1795747"/>
                  <a:pt x="1712921" y="1806138"/>
                  <a:pt x="1572369" y="1815982"/>
                </a:cubicBezTo>
                <a:cubicBezTo>
                  <a:pt x="1540922" y="1818169"/>
                  <a:pt x="1508655" y="1815982"/>
                  <a:pt x="1477482" y="1820083"/>
                </a:cubicBezTo>
                <a:cubicBezTo>
                  <a:pt x="1376853" y="1833209"/>
                  <a:pt x="1276498" y="1848249"/>
                  <a:pt x="1176143" y="1862468"/>
                </a:cubicBezTo>
                <a:cubicBezTo>
                  <a:pt x="1127469" y="1869304"/>
                  <a:pt x="1079342" y="1879148"/>
                  <a:pt x="1030395" y="1881883"/>
                </a:cubicBezTo>
                <a:cubicBezTo>
                  <a:pt x="886561" y="1889813"/>
                  <a:pt x="742728" y="1895282"/>
                  <a:pt x="598894" y="1901297"/>
                </a:cubicBezTo>
                <a:cubicBezTo>
                  <a:pt x="548306" y="1903485"/>
                  <a:pt x="497445" y="1904852"/>
                  <a:pt x="446857" y="1905126"/>
                </a:cubicBezTo>
                <a:cubicBezTo>
                  <a:pt x="406113" y="1905399"/>
                  <a:pt x="386698" y="1878328"/>
                  <a:pt x="398457" y="1838951"/>
                </a:cubicBezTo>
                <a:cubicBezTo>
                  <a:pt x="401465" y="1828287"/>
                  <a:pt x="405840" y="1817896"/>
                  <a:pt x="411309" y="1808325"/>
                </a:cubicBezTo>
                <a:cubicBezTo>
                  <a:pt x="449865" y="1739143"/>
                  <a:pt x="488968" y="1670508"/>
                  <a:pt x="527798" y="1601599"/>
                </a:cubicBezTo>
                <a:cubicBezTo>
                  <a:pt x="567994" y="1529955"/>
                  <a:pt x="624325" y="1468430"/>
                  <a:pt x="657685" y="1392411"/>
                </a:cubicBezTo>
                <a:cubicBezTo>
                  <a:pt x="660420" y="1386395"/>
                  <a:pt x="668897" y="1381200"/>
                  <a:pt x="676006" y="1379012"/>
                </a:cubicBezTo>
                <a:cubicBezTo>
                  <a:pt x="698702" y="1372176"/>
                  <a:pt x="721672" y="1363699"/>
                  <a:pt x="744915" y="1362332"/>
                </a:cubicBezTo>
                <a:cubicBezTo>
                  <a:pt x="825309" y="1356863"/>
                  <a:pt x="905703" y="1354675"/>
                  <a:pt x="986096" y="1350300"/>
                </a:cubicBezTo>
                <a:cubicBezTo>
                  <a:pt x="1035864" y="1347566"/>
                  <a:pt x="1085358" y="1343191"/>
                  <a:pt x="1134852" y="1339636"/>
                </a:cubicBezTo>
                <a:cubicBezTo>
                  <a:pt x="1134852" y="1336081"/>
                  <a:pt x="1135125" y="1332526"/>
                  <a:pt x="1135125" y="1329245"/>
                </a:cubicBezTo>
                <a:cubicBezTo>
                  <a:pt x="1123640" y="1328151"/>
                  <a:pt x="1112156" y="1325963"/>
                  <a:pt x="1100671" y="1325963"/>
                </a:cubicBezTo>
                <a:cubicBezTo>
                  <a:pt x="1013714" y="1324323"/>
                  <a:pt x="928399" y="1344011"/>
                  <a:pt x="840349" y="1337722"/>
                </a:cubicBezTo>
                <a:cubicBezTo>
                  <a:pt x="762142" y="1332253"/>
                  <a:pt x="682843" y="1337448"/>
                  <a:pt x="605730" y="1323776"/>
                </a:cubicBezTo>
                <a:cubicBezTo>
                  <a:pt x="601902" y="1326784"/>
                  <a:pt x="598621" y="1328151"/>
                  <a:pt x="596980" y="1330612"/>
                </a:cubicBezTo>
                <a:cubicBezTo>
                  <a:pt x="538189" y="1431788"/>
                  <a:pt x="476663" y="1531049"/>
                  <a:pt x="394082" y="1615544"/>
                </a:cubicBezTo>
                <a:cubicBezTo>
                  <a:pt x="388886" y="1621013"/>
                  <a:pt x="386425" y="1629217"/>
                  <a:pt x="382323" y="1636053"/>
                </a:cubicBezTo>
                <a:cubicBezTo>
                  <a:pt x="367010" y="1661757"/>
                  <a:pt x="351971" y="1688008"/>
                  <a:pt x="336111" y="1713165"/>
                </a:cubicBezTo>
                <a:cubicBezTo>
                  <a:pt x="304938" y="1762386"/>
                  <a:pt x="268842" y="1809146"/>
                  <a:pt x="242045" y="1860554"/>
                </a:cubicBezTo>
                <a:cubicBezTo>
                  <a:pt x="197199" y="1946416"/>
                  <a:pt x="145791" y="2027630"/>
                  <a:pt x="83445" y="2101735"/>
                </a:cubicBezTo>
                <a:cubicBezTo>
                  <a:pt x="76335" y="2109938"/>
                  <a:pt x="73601" y="2121970"/>
                  <a:pt x="67311" y="2135916"/>
                </a:cubicBezTo>
                <a:cubicBezTo>
                  <a:pt x="80710" y="2137283"/>
                  <a:pt x="86726" y="2138650"/>
                  <a:pt x="92742" y="2138650"/>
                </a:cubicBezTo>
                <a:cubicBezTo>
                  <a:pt x="160557" y="2136189"/>
                  <a:pt x="228372" y="2134275"/>
                  <a:pt x="296187" y="2130720"/>
                </a:cubicBezTo>
                <a:cubicBezTo>
                  <a:pt x="368924" y="2126619"/>
                  <a:pt x="441388" y="2121423"/>
                  <a:pt x="513852" y="2115681"/>
                </a:cubicBezTo>
                <a:cubicBezTo>
                  <a:pt x="589323" y="2109938"/>
                  <a:pt x="664795" y="2102282"/>
                  <a:pt x="740540" y="2097360"/>
                </a:cubicBezTo>
                <a:cubicBezTo>
                  <a:pt x="830504" y="2091617"/>
                  <a:pt x="920742" y="2087516"/>
                  <a:pt x="1010980" y="2083687"/>
                </a:cubicBezTo>
                <a:cubicBezTo>
                  <a:pt x="1088639" y="2080406"/>
                  <a:pt x="1166025" y="2078492"/>
                  <a:pt x="1243684" y="2075484"/>
                </a:cubicBezTo>
                <a:cubicBezTo>
                  <a:pt x="1295639" y="2073570"/>
                  <a:pt x="1347594" y="2072476"/>
                  <a:pt x="1399276" y="2067827"/>
                </a:cubicBezTo>
                <a:cubicBezTo>
                  <a:pt x="1455606" y="2062905"/>
                  <a:pt x="1511390" y="2053881"/>
                  <a:pt x="1567446" y="2047866"/>
                </a:cubicBezTo>
                <a:cubicBezTo>
                  <a:pt x="1617761" y="2042397"/>
                  <a:pt x="1668349" y="2039936"/>
                  <a:pt x="1718390" y="2032552"/>
                </a:cubicBezTo>
                <a:cubicBezTo>
                  <a:pt x="1805346" y="2019427"/>
                  <a:pt x="1891756" y="2001379"/>
                  <a:pt x="1978712" y="1989621"/>
                </a:cubicBezTo>
                <a:cubicBezTo>
                  <a:pt x="2044613" y="1980597"/>
                  <a:pt x="2111334" y="1979504"/>
                  <a:pt x="2177509" y="1972121"/>
                </a:cubicBezTo>
                <a:cubicBezTo>
                  <a:pt x="2240128" y="1965284"/>
                  <a:pt x="2302474" y="1954620"/>
                  <a:pt x="2364821" y="1946143"/>
                </a:cubicBezTo>
                <a:cubicBezTo>
                  <a:pt x="2450957" y="1934658"/>
                  <a:pt x="2537093" y="1923447"/>
                  <a:pt x="2623229" y="1912235"/>
                </a:cubicBezTo>
                <a:cubicBezTo>
                  <a:pt x="2666980" y="1906493"/>
                  <a:pt x="2710732" y="1900477"/>
                  <a:pt x="2761046" y="1893641"/>
                </a:cubicBezTo>
                <a:cubicBezTo>
                  <a:pt x="2718936" y="1805044"/>
                  <a:pt x="2659324" y="1732580"/>
                  <a:pt x="2611471" y="1653280"/>
                </a:cubicBezTo>
                <a:cubicBezTo>
                  <a:pt x="2562523" y="1572066"/>
                  <a:pt x="2508928" y="1493040"/>
                  <a:pt x="2452324" y="1417021"/>
                </a:cubicBezTo>
                <a:cubicBezTo>
                  <a:pt x="2396540" y="1342370"/>
                  <a:pt x="2334468" y="1272641"/>
                  <a:pt x="2280052" y="1207013"/>
                </a:cubicBezTo>
                <a:cubicBezTo>
                  <a:pt x="2245050" y="1219319"/>
                  <a:pt x="2219346" y="1233538"/>
                  <a:pt x="2192275" y="1237093"/>
                </a:cubicBezTo>
                <a:cubicBezTo>
                  <a:pt x="2073052" y="1252679"/>
                  <a:pt x="1956016" y="1281391"/>
                  <a:pt x="1835152" y="1287134"/>
                </a:cubicBezTo>
                <a:cubicBezTo>
                  <a:pt x="1736711" y="1291782"/>
                  <a:pt x="1639090" y="1306275"/>
                  <a:pt x="1541469" y="1316393"/>
                </a:cubicBezTo>
                <a:close/>
                <a:moveTo>
                  <a:pt x="2228917" y="1171465"/>
                </a:moveTo>
                <a:cubicBezTo>
                  <a:pt x="2231925" y="1141113"/>
                  <a:pt x="2232198" y="1120877"/>
                  <a:pt x="2236300" y="1101189"/>
                </a:cubicBezTo>
                <a:cubicBezTo>
                  <a:pt x="2256535" y="1003295"/>
                  <a:pt x="2266653" y="904580"/>
                  <a:pt x="2265832" y="804225"/>
                </a:cubicBezTo>
                <a:cubicBezTo>
                  <a:pt x="2265285" y="744066"/>
                  <a:pt x="2268567" y="683634"/>
                  <a:pt x="2274583" y="624023"/>
                </a:cubicBezTo>
                <a:cubicBezTo>
                  <a:pt x="2290716" y="467337"/>
                  <a:pt x="2295365" y="310651"/>
                  <a:pt x="2269387" y="154513"/>
                </a:cubicBezTo>
                <a:cubicBezTo>
                  <a:pt x="2261731" y="108300"/>
                  <a:pt x="2224542" y="68103"/>
                  <a:pt x="2177782" y="67556"/>
                </a:cubicBezTo>
                <a:cubicBezTo>
                  <a:pt x="2059106" y="65642"/>
                  <a:pt x="1940976" y="58259"/>
                  <a:pt x="1822026" y="71658"/>
                </a:cubicBezTo>
                <a:cubicBezTo>
                  <a:pt x="1708819" y="84510"/>
                  <a:pt x="1594518" y="74119"/>
                  <a:pt x="1481037" y="85330"/>
                </a:cubicBezTo>
                <a:cubicBezTo>
                  <a:pt x="1285795" y="104198"/>
                  <a:pt x="1090827" y="138106"/>
                  <a:pt x="896132" y="160255"/>
                </a:cubicBezTo>
                <a:cubicBezTo>
                  <a:pt x="816012" y="169279"/>
                  <a:pt x="735891" y="181858"/>
                  <a:pt x="656318" y="194436"/>
                </a:cubicBezTo>
                <a:cubicBezTo>
                  <a:pt x="608738" y="201819"/>
                  <a:pt x="572370" y="221507"/>
                  <a:pt x="566080" y="269634"/>
                </a:cubicBezTo>
                <a:cubicBezTo>
                  <a:pt x="558971" y="322957"/>
                  <a:pt x="553228" y="377099"/>
                  <a:pt x="554322" y="430695"/>
                </a:cubicBezTo>
                <a:cubicBezTo>
                  <a:pt x="557877" y="589295"/>
                  <a:pt x="564986" y="747621"/>
                  <a:pt x="571549" y="905947"/>
                </a:cubicBezTo>
                <a:cubicBezTo>
                  <a:pt x="575924" y="1010404"/>
                  <a:pt x="581120" y="1114862"/>
                  <a:pt x="587409" y="1219045"/>
                </a:cubicBezTo>
                <a:cubicBezTo>
                  <a:pt x="590144" y="1266078"/>
                  <a:pt x="623778" y="1275649"/>
                  <a:pt x="669170" y="1276196"/>
                </a:cubicBezTo>
                <a:cubicBezTo>
                  <a:pt x="729329" y="1277016"/>
                  <a:pt x="789761" y="1277290"/>
                  <a:pt x="849919" y="1274008"/>
                </a:cubicBezTo>
                <a:cubicBezTo>
                  <a:pt x="925664" y="1269906"/>
                  <a:pt x="1001409" y="1256781"/>
                  <a:pt x="1077154" y="1257054"/>
                </a:cubicBezTo>
                <a:cubicBezTo>
                  <a:pt x="1294545" y="1257328"/>
                  <a:pt x="1511663" y="1251312"/>
                  <a:pt x="1728234" y="1229983"/>
                </a:cubicBezTo>
                <a:cubicBezTo>
                  <a:pt x="1824214" y="1220412"/>
                  <a:pt x="1920468" y="1212209"/>
                  <a:pt x="2016721" y="1202638"/>
                </a:cubicBezTo>
                <a:cubicBezTo>
                  <a:pt x="2051449" y="1199083"/>
                  <a:pt x="2085904" y="1193341"/>
                  <a:pt x="2120358" y="1188419"/>
                </a:cubicBezTo>
                <a:cubicBezTo>
                  <a:pt x="2157000" y="1182950"/>
                  <a:pt x="2194189" y="1176934"/>
                  <a:pt x="2228917" y="1171465"/>
                </a:cubicBezTo>
                <a:close/>
                <a:moveTo>
                  <a:pt x="1344860" y="1773051"/>
                </a:moveTo>
                <a:cubicBezTo>
                  <a:pt x="1440020" y="1753362"/>
                  <a:pt x="1535180" y="1758831"/>
                  <a:pt x="1629519" y="1736955"/>
                </a:cubicBezTo>
                <a:cubicBezTo>
                  <a:pt x="1622136" y="1701134"/>
                  <a:pt x="1616394" y="1672422"/>
                  <a:pt x="1609557" y="1638788"/>
                </a:cubicBezTo>
                <a:cubicBezTo>
                  <a:pt x="1518773" y="1651366"/>
                  <a:pt x="1429629" y="1650272"/>
                  <a:pt x="1345133" y="1675430"/>
                </a:cubicBezTo>
                <a:cubicBezTo>
                  <a:pt x="1344860" y="1709337"/>
                  <a:pt x="1344860" y="1738870"/>
                  <a:pt x="1344860" y="1773051"/>
                </a:cubicBezTo>
                <a:close/>
                <a:moveTo>
                  <a:pt x="835700" y="1718908"/>
                </a:moveTo>
                <a:cubicBezTo>
                  <a:pt x="825309" y="1756370"/>
                  <a:pt x="815191" y="1792465"/>
                  <a:pt x="803160" y="1835397"/>
                </a:cubicBezTo>
                <a:cubicBezTo>
                  <a:pt x="882733" y="1827467"/>
                  <a:pt x="957384" y="1834303"/>
                  <a:pt x="1028207" y="1815708"/>
                </a:cubicBezTo>
                <a:cubicBezTo>
                  <a:pt x="1028207" y="1775511"/>
                  <a:pt x="1028207" y="1741604"/>
                  <a:pt x="1028207" y="1706056"/>
                </a:cubicBezTo>
                <a:cubicBezTo>
                  <a:pt x="964220" y="1710431"/>
                  <a:pt x="902695" y="1714533"/>
                  <a:pt x="835700" y="1718908"/>
                </a:cubicBezTo>
                <a:close/>
                <a:moveTo>
                  <a:pt x="1300288" y="1783442"/>
                </a:moveTo>
                <a:cubicBezTo>
                  <a:pt x="1297007" y="1741604"/>
                  <a:pt x="1294545" y="1709337"/>
                  <a:pt x="1291538" y="1674062"/>
                </a:cubicBezTo>
                <a:cubicBezTo>
                  <a:pt x="1251067" y="1678711"/>
                  <a:pt x="1214699" y="1681992"/>
                  <a:pt x="1178877" y="1687188"/>
                </a:cubicBezTo>
                <a:cubicBezTo>
                  <a:pt x="1149892" y="1691563"/>
                  <a:pt x="1121179" y="1698673"/>
                  <a:pt x="1092194" y="1704689"/>
                </a:cubicBezTo>
                <a:cubicBezTo>
                  <a:pt x="1089186" y="1735862"/>
                  <a:pt x="1086178" y="1767308"/>
                  <a:pt x="1083444" y="1798481"/>
                </a:cubicBezTo>
                <a:cubicBezTo>
                  <a:pt x="1083170" y="1800942"/>
                  <a:pt x="1086178" y="1803677"/>
                  <a:pt x="1090280" y="1811060"/>
                </a:cubicBezTo>
                <a:cubicBezTo>
                  <a:pt x="1158095" y="1802036"/>
                  <a:pt x="1227551" y="1793012"/>
                  <a:pt x="1300288" y="1783442"/>
                </a:cubicBezTo>
                <a:close/>
                <a:moveTo>
                  <a:pt x="2154539" y="1690743"/>
                </a:moveTo>
                <a:cubicBezTo>
                  <a:pt x="2138406" y="1660116"/>
                  <a:pt x="2127468" y="1636053"/>
                  <a:pt x="2113522" y="1613630"/>
                </a:cubicBezTo>
                <a:cubicBezTo>
                  <a:pt x="2108600" y="1605700"/>
                  <a:pt x="2096295" y="1597223"/>
                  <a:pt x="2087544" y="1597497"/>
                </a:cubicBezTo>
                <a:cubicBezTo>
                  <a:pt x="2021917" y="1600778"/>
                  <a:pt x="1956563" y="1606247"/>
                  <a:pt x="1885466" y="1611716"/>
                </a:cubicBezTo>
                <a:cubicBezTo>
                  <a:pt x="1897225" y="1649452"/>
                  <a:pt x="1906522" y="1680352"/>
                  <a:pt x="1916913" y="1713712"/>
                </a:cubicBezTo>
                <a:cubicBezTo>
                  <a:pt x="1997580" y="1706056"/>
                  <a:pt x="2072231" y="1698946"/>
                  <a:pt x="2154539" y="1690743"/>
                </a:cubicBezTo>
                <a:close/>
                <a:moveTo>
                  <a:pt x="1832417" y="1616912"/>
                </a:moveTo>
                <a:cubicBezTo>
                  <a:pt x="1769524" y="1619646"/>
                  <a:pt x="1712374" y="1625115"/>
                  <a:pt x="1654129" y="1637694"/>
                </a:cubicBezTo>
                <a:cubicBezTo>
                  <a:pt x="1659598" y="1674609"/>
                  <a:pt x="1664247" y="1706876"/>
                  <a:pt x="1668896" y="1740237"/>
                </a:cubicBezTo>
                <a:cubicBezTo>
                  <a:pt x="1735617" y="1731486"/>
                  <a:pt x="1800698" y="1737776"/>
                  <a:pt x="1866598" y="1716173"/>
                </a:cubicBezTo>
                <a:cubicBezTo>
                  <a:pt x="1855114" y="1682813"/>
                  <a:pt x="1844449" y="1651913"/>
                  <a:pt x="1832417" y="1616912"/>
                </a:cubicBezTo>
                <a:close/>
                <a:moveTo>
                  <a:pt x="2321616" y="1564136"/>
                </a:moveTo>
                <a:cubicBezTo>
                  <a:pt x="2266106" y="1573434"/>
                  <a:pt x="2213330" y="1582457"/>
                  <a:pt x="2156453" y="1592028"/>
                </a:cubicBezTo>
                <a:cubicBezTo>
                  <a:pt x="2163836" y="1606247"/>
                  <a:pt x="2169852" y="1614177"/>
                  <a:pt x="2171766" y="1622928"/>
                </a:cubicBezTo>
                <a:cubicBezTo>
                  <a:pt x="2184618" y="1681446"/>
                  <a:pt x="2216065" y="1708243"/>
                  <a:pt x="2277591" y="1687461"/>
                </a:cubicBezTo>
                <a:cubicBezTo>
                  <a:pt x="2283333" y="1685547"/>
                  <a:pt x="2290169" y="1687735"/>
                  <a:pt x="2296459" y="1686641"/>
                </a:cubicBezTo>
                <a:cubicBezTo>
                  <a:pt x="2328452" y="1681446"/>
                  <a:pt x="2360445" y="1675703"/>
                  <a:pt x="2397361" y="1669414"/>
                </a:cubicBezTo>
                <a:cubicBezTo>
                  <a:pt x="2369196" y="1630037"/>
                  <a:pt x="2345406" y="1596950"/>
                  <a:pt x="2321616" y="1564136"/>
                </a:cubicBezTo>
                <a:close/>
                <a:moveTo>
                  <a:pt x="1350055" y="1516556"/>
                </a:moveTo>
                <a:cubicBezTo>
                  <a:pt x="1350055" y="1540893"/>
                  <a:pt x="1350055" y="1559488"/>
                  <a:pt x="1350055" y="1583825"/>
                </a:cubicBezTo>
                <a:cubicBezTo>
                  <a:pt x="1433184" y="1591208"/>
                  <a:pt x="1510843" y="1566324"/>
                  <a:pt x="1594518" y="1561402"/>
                </a:cubicBezTo>
                <a:cubicBezTo>
                  <a:pt x="1591510" y="1534604"/>
                  <a:pt x="1589322" y="1514916"/>
                  <a:pt x="1586314" y="1489212"/>
                </a:cubicBezTo>
                <a:cubicBezTo>
                  <a:pt x="1506741" y="1498235"/>
                  <a:pt x="1430722" y="1506986"/>
                  <a:pt x="1350055" y="1516556"/>
                </a:cubicBezTo>
                <a:close/>
                <a:moveTo>
                  <a:pt x="587136" y="1833209"/>
                </a:moveTo>
                <a:cubicBezTo>
                  <a:pt x="637450" y="1834303"/>
                  <a:pt x="685304" y="1835944"/>
                  <a:pt x="733430" y="1835670"/>
                </a:cubicBezTo>
                <a:cubicBezTo>
                  <a:pt x="740540" y="1835670"/>
                  <a:pt x="751751" y="1827467"/>
                  <a:pt x="754212" y="1820630"/>
                </a:cubicBezTo>
                <a:cubicBezTo>
                  <a:pt x="764330" y="1791371"/>
                  <a:pt x="771713" y="1761292"/>
                  <a:pt x="781284" y="1727658"/>
                </a:cubicBezTo>
                <a:cubicBezTo>
                  <a:pt x="729329" y="1729299"/>
                  <a:pt x="682843" y="1730666"/>
                  <a:pt x="636083" y="1733127"/>
                </a:cubicBezTo>
                <a:cubicBezTo>
                  <a:pt x="629520" y="1733401"/>
                  <a:pt x="620223" y="1739416"/>
                  <a:pt x="617762" y="1744885"/>
                </a:cubicBezTo>
                <a:cubicBezTo>
                  <a:pt x="606277" y="1771410"/>
                  <a:pt x="587409" y="1796020"/>
                  <a:pt x="587136" y="1833209"/>
                </a:cubicBezTo>
                <a:close/>
                <a:moveTo>
                  <a:pt x="858943" y="1639881"/>
                </a:moveTo>
                <a:cubicBezTo>
                  <a:pt x="924024" y="1633045"/>
                  <a:pt x="978713" y="1628123"/>
                  <a:pt x="1032856" y="1621287"/>
                </a:cubicBezTo>
                <a:cubicBezTo>
                  <a:pt x="1039965" y="1620467"/>
                  <a:pt x="1049536" y="1610622"/>
                  <a:pt x="1051450" y="1603239"/>
                </a:cubicBezTo>
                <a:cubicBezTo>
                  <a:pt x="1057466" y="1579723"/>
                  <a:pt x="1060474" y="1555660"/>
                  <a:pt x="1065123" y="1528861"/>
                </a:cubicBezTo>
                <a:cubicBezTo>
                  <a:pt x="1002777" y="1536518"/>
                  <a:pt x="945352" y="1525033"/>
                  <a:pt x="891210" y="1549097"/>
                </a:cubicBezTo>
                <a:cubicBezTo>
                  <a:pt x="881366" y="1576715"/>
                  <a:pt x="871795" y="1602966"/>
                  <a:pt x="858943" y="1639881"/>
                </a:cubicBezTo>
                <a:close/>
                <a:moveTo>
                  <a:pt x="1354977" y="1460773"/>
                </a:moveTo>
                <a:cubicBezTo>
                  <a:pt x="1433457" y="1460226"/>
                  <a:pt x="1506741" y="1461046"/>
                  <a:pt x="1577564" y="1440264"/>
                </a:cubicBezTo>
                <a:cubicBezTo>
                  <a:pt x="1580025" y="1386122"/>
                  <a:pt x="1575650" y="1381473"/>
                  <a:pt x="1527250" y="1381747"/>
                </a:cubicBezTo>
                <a:cubicBezTo>
                  <a:pt x="1500452" y="1381747"/>
                  <a:pt x="1473380" y="1381473"/>
                  <a:pt x="1446583" y="1381473"/>
                </a:cubicBezTo>
                <a:cubicBezTo>
                  <a:pt x="1418417" y="1381473"/>
                  <a:pt x="1390526" y="1381473"/>
                  <a:pt x="1359900" y="1381473"/>
                </a:cubicBezTo>
                <a:cubicBezTo>
                  <a:pt x="1357985" y="1409912"/>
                  <a:pt x="1356618" y="1431788"/>
                  <a:pt x="1354977" y="1460773"/>
                </a:cubicBezTo>
                <a:close/>
                <a:moveTo>
                  <a:pt x="1303843" y="1525307"/>
                </a:moveTo>
                <a:cubicBezTo>
                  <a:pt x="1236848" y="1525307"/>
                  <a:pt x="1177510" y="1525307"/>
                  <a:pt x="1115437" y="1525307"/>
                </a:cubicBezTo>
                <a:cubicBezTo>
                  <a:pt x="1110788" y="1557027"/>
                  <a:pt x="1106960" y="1584098"/>
                  <a:pt x="1102312" y="1616365"/>
                </a:cubicBezTo>
                <a:cubicBezTo>
                  <a:pt x="1169033" y="1608708"/>
                  <a:pt x="1229465" y="1601872"/>
                  <a:pt x="1293999" y="1594489"/>
                </a:cubicBezTo>
                <a:cubicBezTo>
                  <a:pt x="1297280" y="1571793"/>
                  <a:pt x="1300561" y="1549097"/>
                  <a:pt x="1303843" y="1525307"/>
                </a:cubicBezTo>
                <a:close/>
                <a:moveTo>
                  <a:pt x="2054184" y="1514642"/>
                </a:moveTo>
                <a:cubicBezTo>
                  <a:pt x="2038050" y="1449015"/>
                  <a:pt x="2035589" y="1447101"/>
                  <a:pt x="1978439" y="1450655"/>
                </a:cubicBezTo>
                <a:cubicBezTo>
                  <a:pt x="1946992" y="1452570"/>
                  <a:pt x="1915272" y="1454210"/>
                  <a:pt x="1883826" y="1456671"/>
                </a:cubicBezTo>
                <a:cubicBezTo>
                  <a:pt x="1868786" y="1458039"/>
                  <a:pt x="1853746" y="1461320"/>
                  <a:pt x="1834058" y="1464601"/>
                </a:cubicBezTo>
                <a:cubicBezTo>
                  <a:pt x="1840621" y="1488391"/>
                  <a:pt x="1846090" y="1506986"/>
                  <a:pt x="1851559" y="1526947"/>
                </a:cubicBezTo>
                <a:cubicBezTo>
                  <a:pt x="1922382" y="1522846"/>
                  <a:pt x="1987736" y="1518744"/>
                  <a:pt x="2054184" y="1514642"/>
                </a:cubicBezTo>
                <a:close/>
                <a:moveTo>
                  <a:pt x="1322164" y="1386669"/>
                </a:moveTo>
                <a:cubicBezTo>
                  <a:pt x="1255442" y="1385848"/>
                  <a:pt x="1194737" y="1386122"/>
                  <a:pt x="1134305" y="1408818"/>
                </a:cubicBezTo>
                <a:cubicBezTo>
                  <a:pt x="1132664" y="1426865"/>
                  <a:pt x="1131297" y="1443546"/>
                  <a:pt x="1129383" y="1462414"/>
                </a:cubicBezTo>
                <a:cubicBezTo>
                  <a:pt x="1192002" y="1462414"/>
                  <a:pt x="1249700" y="1462414"/>
                  <a:pt x="1309038" y="1462414"/>
                </a:cubicBezTo>
                <a:cubicBezTo>
                  <a:pt x="1313687" y="1437256"/>
                  <a:pt x="1317242" y="1415654"/>
                  <a:pt x="1322164" y="1386669"/>
                </a:cubicBezTo>
                <a:close/>
                <a:moveTo>
                  <a:pt x="841442" y="1548276"/>
                </a:moveTo>
                <a:cubicBezTo>
                  <a:pt x="796870" y="1553472"/>
                  <a:pt x="759955" y="1557574"/>
                  <a:pt x="723039" y="1562496"/>
                </a:cubicBezTo>
                <a:cubicBezTo>
                  <a:pt x="718938" y="1563042"/>
                  <a:pt x="713742" y="1566324"/>
                  <a:pt x="711828" y="1569879"/>
                </a:cubicBezTo>
                <a:cubicBezTo>
                  <a:pt x="698156" y="1594763"/>
                  <a:pt x="677647" y="1617185"/>
                  <a:pt x="677374" y="1651913"/>
                </a:cubicBezTo>
                <a:cubicBezTo>
                  <a:pt x="724133" y="1648358"/>
                  <a:pt x="767338" y="1645077"/>
                  <a:pt x="810816" y="1641796"/>
                </a:cubicBezTo>
                <a:cubicBezTo>
                  <a:pt x="820934" y="1610622"/>
                  <a:pt x="829957" y="1583004"/>
                  <a:pt x="841442" y="1548276"/>
                </a:cubicBezTo>
                <a:close/>
                <a:moveTo>
                  <a:pt x="2217432" y="1429600"/>
                </a:moveTo>
                <a:cubicBezTo>
                  <a:pt x="2168485" y="1435342"/>
                  <a:pt x="2123913" y="1440264"/>
                  <a:pt x="2076880" y="1445733"/>
                </a:cubicBezTo>
                <a:cubicBezTo>
                  <a:pt x="2087818" y="1475813"/>
                  <a:pt x="2089732" y="1508353"/>
                  <a:pt x="2124186" y="1508900"/>
                </a:cubicBezTo>
                <a:cubicBezTo>
                  <a:pt x="2170673" y="1509720"/>
                  <a:pt x="2216885" y="1505072"/>
                  <a:pt x="2272669" y="1502064"/>
                </a:cubicBezTo>
                <a:cubicBezTo>
                  <a:pt x="2250793" y="1473078"/>
                  <a:pt x="2234112" y="1451202"/>
                  <a:pt x="2217432" y="1429600"/>
                </a:cubicBezTo>
                <a:close/>
                <a:moveTo>
                  <a:pt x="1637449" y="1554019"/>
                </a:moveTo>
                <a:cubicBezTo>
                  <a:pt x="1694600" y="1545542"/>
                  <a:pt x="1744914" y="1537885"/>
                  <a:pt x="1800151" y="1529408"/>
                </a:cubicBezTo>
                <a:cubicBezTo>
                  <a:pt x="1794955" y="1507806"/>
                  <a:pt x="1790306" y="1488938"/>
                  <a:pt x="1785111" y="1468430"/>
                </a:cubicBezTo>
                <a:cubicBezTo>
                  <a:pt x="1731515" y="1473078"/>
                  <a:pt x="1682294" y="1477180"/>
                  <a:pt x="1629246" y="1481829"/>
                </a:cubicBezTo>
                <a:cubicBezTo>
                  <a:pt x="1631980" y="1506439"/>
                  <a:pt x="1634168" y="1526127"/>
                  <a:pt x="1637449" y="1554019"/>
                </a:cubicBezTo>
                <a:close/>
                <a:moveTo>
                  <a:pt x="1096843" y="1407177"/>
                </a:moveTo>
                <a:cubicBezTo>
                  <a:pt x="1043247" y="1410459"/>
                  <a:pt x="990745" y="1413740"/>
                  <a:pt x="936055" y="1417021"/>
                </a:cubicBezTo>
                <a:cubicBezTo>
                  <a:pt x="929766" y="1436983"/>
                  <a:pt x="924570" y="1453937"/>
                  <a:pt x="918555" y="1473352"/>
                </a:cubicBezTo>
                <a:cubicBezTo>
                  <a:pt x="963127" y="1470891"/>
                  <a:pt x="1001409" y="1467336"/>
                  <a:pt x="1039965" y="1467062"/>
                </a:cubicBezTo>
                <a:cubicBezTo>
                  <a:pt x="1085358" y="1466789"/>
                  <a:pt x="1089460" y="1464328"/>
                  <a:pt x="1096843" y="1407177"/>
                </a:cubicBezTo>
                <a:close/>
                <a:moveTo>
                  <a:pt x="1771986" y="1376278"/>
                </a:moveTo>
                <a:cubicBezTo>
                  <a:pt x="1718937" y="1388309"/>
                  <a:pt x="1666435" y="1372176"/>
                  <a:pt x="1612839" y="1389950"/>
                </a:cubicBezTo>
                <a:cubicBezTo>
                  <a:pt x="1616394" y="1407998"/>
                  <a:pt x="1619401" y="1422490"/>
                  <a:pt x="1622956" y="1440538"/>
                </a:cubicBezTo>
                <a:cubicBezTo>
                  <a:pt x="1671357" y="1433702"/>
                  <a:pt x="1716475" y="1428506"/>
                  <a:pt x="1761048" y="1420850"/>
                </a:cubicBezTo>
                <a:cubicBezTo>
                  <a:pt x="1783744" y="1417021"/>
                  <a:pt x="1778548" y="1399521"/>
                  <a:pt x="1771986" y="1376278"/>
                </a:cubicBezTo>
                <a:close/>
                <a:moveTo>
                  <a:pt x="868240" y="1478821"/>
                </a:moveTo>
                <a:cubicBezTo>
                  <a:pt x="876991" y="1458312"/>
                  <a:pt x="893397" y="1442179"/>
                  <a:pt x="890663" y="1419209"/>
                </a:cubicBezTo>
                <a:cubicBezTo>
                  <a:pt x="854294" y="1419209"/>
                  <a:pt x="820113" y="1419209"/>
                  <a:pt x="785659" y="1419209"/>
                </a:cubicBezTo>
                <a:cubicBezTo>
                  <a:pt x="774721" y="1441905"/>
                  <a:pt x="765424" y="1461320"/>
                  <a:pt x="752298" y="1488938"/>
                </a:cubicBezTo>
                <a:cubicBezTo>
                  <a:pt x="795230" y="1485110"/>
                  <a:pt x="829137" y="1482102"/>
                  <a:pt x="868240" y="1478821"/>
                </a:cubicBezTo>
                <a:close/>
                <a:moveTo>
                  <a:pt x="453146" y="1845241"/>
                </a:moveTo>
                <a:cubicBezTo>
                  <a:pt x="485960" y="1842233"/>
                  <a:pt x="511664" y="1840045"/>
                  <a:pt x="531899" y="1838404"/>
                </a:cubicBezTo>
                <a:cubicBezTo>
                  <a:pt x="542564" y="1801489"/>
                  <a:pt x="551588" y="1770589"/>
                  <a:pt x="561158" y="1737776"/>
                </a:cubicBezTo>
                <a:cubicBezTo>
                  <a:pt x="544204" y="1735862"/>
                  <a:pt x="530532" y="1734221"/>
                  <a:pt x="514399" y="1732307"/>
                </a:cubicBezTo>
                <a:cubicBezTo>
                  <a:pt x="494710" y="1768949"/>
                  <a:pt x="475296" y="1804223"/>
                  <a:pt x="453146" y="1845241"/>
                </a:cubicBezTo>
                <a:close/>
                <a:moveTo>
                  <a:pt x="1820933" y="1374364"/>
                </a:moveTo>
                <a:cubicBezTo>
                  <a:pt x="1825581" y="1410459"/>
                  <a:pt x="1825855" y="1412373"/>
                  <a:pt x="1848004" y="1410459"/>
                </a:cubicBezTo>
                <a:cubicBezTo>
                  <a:pt x="1892029" y="1406357"/>
                  <a:pt x="1935781" y="1399794"/>
                  <a:pt x="1979532" y="1393778"/>
                </a:cubicBezTo>
                <a:cubicBezTo>
                  <a:pt x="1982814" y="1393231"/>
                  <a:pt x="1985548" y="1387762"/>
                  <a:pt x="1993752" y="1379012"/>
                </a:cubicBezTo>
                <a:cubicBezTo>
                  <a:pt x="1932773" y="1354402"/>
                  <a:pt x="1876989" y="1384208"/>
                  <a:pt x="1820933" y="1374364"/>
                </a:cubicBezTo>
                <a:close/>
                <a:moveTo>
                  <a:pt x="657412" y="1571246"/>
                </a:moveTo>
                <a:cubicBezTo>
                  <a:pt x="637450" y="1558667"/>
                  <a:pt x="622684" y="1557847"/>
                  <a:pt x="612293" y="1574801"/>
                </a:cubicBezTo>
                <a:cubicBezTo>
                  <a:pt x="594792" y="1603513"/>
                  <a:pt x="578659" y="1632772"/>
                  <a:pt x="560885" y="1663945"/>
                </a:cubicBezTo>
                <a:cubicBezTo>
                  <a:pt x="595339" y="1672695"/>
                  <a:pt x="612840" y="1662851"/>
                  <a:pt x="623778" y="1636873"/>
                </a:cubicBezTo>
                <a:cubicBezTo>
                  <a:pt x="632802" y="1615271"/>
                  <a:pt x="644833" y="1595036"/>
                  <a:pt x="657412" y="1571246"/>
                </a:cubicBezTo>
                <a:close/>
                <a:moveTo>
                  <a:pt x="2159188" y="1380653"/>
                </a:moveTo>
                <a:cubicBezTo>
                  <a:pt x="2143328" y="1354402"/>
                  <a:pt x="2143328" y="1354402"/>
                  <a:pt x="2025472" y="1364246"/>
                </a:cubicBezTo>
                <a:cubicBezTo>
                  <a:pt x="2027659" y="1383114"/>
                  <a:pt x="2038050" y="1392685"/>
                  <a:pt x="2056645" y="1391044"/>
                </a:cubicBezTo>
                <a:cubicBezTo>
                  <a:pt x="2090279" y="1388309"/>
                  <a:pt x="2123913" y="1384208"/>
                  <a:pt x="2159188" y="1380653"/>
                </a:cubicBezTo>
                <a:close/>
                <a:moveTo>
                  <a:pt x="735344" y="1422490"/>
                </a:moveTo>
                <a:cubicBezTo>
                  <a:pt x="719758" y="1423311"/>
                  <a:pt x="706359" y="1420303"/>
                  <a:pt x="703078" y="1424678"/>
                </a:cubicBezTo>
                <a:cubicBezTo>
                  <a:pt x="686124" y="1447374"/>
                  <a:pt x="670811" y="1471164"/>
                  <a:pt x="663701" y="1503978"/>
                </a:cubicBezTo>
                <a:cubicBezTo>
                  <a:pt x="715656" y="1497415"/>
                  <a:pt x="712375" y="1453937"/>
                  <a:pt x="735344" y="1422490"/>
                </a:cubicBezTo>
                <a:close/>
                <a:moveTo>
                  <a:pt x="1972423" y="1158066"/>
                </a:moveTo>
                <a:cubicBezTo>
                  <a:pt x="1887380" y="1166270"/>
                  <a:pt x="1802612" y="1170098"/>
                  <a:pt x="1717296" y="1175840"/>
                </a:cubicBezTo>
                <a:cubicBezTo>
                  <a:pt x="1646199" y="1180762"/>
                  <a:pt x="1574829" y="1180489"/>
                  <a:pt x="1503733" y="1183224"/>
                </a:cubicBezTo>
                <a:cubicBezTo>
                  <a:pt x="1420058" y="1186505"/>
                  <a:pt x="1336383" y="1191700"/>
                  <a:pt x="1252434" y="1194708"/>
                </a:cubicBezTo>
                <a:cubicBezTo>
                  <a:pt x="1156181" y="1197990"/>
                  <a:pt x="1059654" y="1200177"/>
                  <a:pt x="963400" y="1202365"/>
                </a:cubicBezTo>
                <a:cubicBezTo>
                  <a:pt x="904882" y="1203732"/>
                  <a:pt x="846364" y="1201544"/>
                  <a:pt x="788120" y="1205646"/>
                </a:cubicBezTo>
                <a:cubicBezTo>
                  <a:pt x="736438" y="1209201"/>
                  <a:pt x="715930" y="1192521"/>
                  <a:pt x="673545" y="1167910"/>
                </a:cubicBezTo>
                <a:cubicBezTo>
                  <a:pt x="663975" y="1162441"/>
                  <a:pt x="656865" y="1144941"/>
                  <a:pt x="656318" y="1132909"/>
                </a:cubicBezTo>
                <a:cubicBezTo>
                  <a:pt x="655224" y="1092165"/>
                  <a:pt x="658779" y="1072477"/>
                  <a:pt x="658232" y="1031460"/>
                </a:cubicBezTo>
                <a:cubicBezTo>
                  <a:pt x="657138" y="919073"/>
                  <a:pt x="654404" y="806412"/>
                  <a:pt x="653584" y="694025"/>
                </a:cubicBezTo>
                <a:cubicBezTo>
                  <a:pt x="653310" y="667227"/>
                  <a:pt x="656592" y="640156"/>
                  <a:pt x="660146" y="613358"/>
                </a:cubicBezTo>
                <a:cubicBezTo>
                  <a:pt x="672998" y="519292"/>
                  <a:pt x="687765" y="425500"/>
                  <a:pt x="699796" y="331433"/>
                </a:cubicBezTo>
                <a:cubicBezTo>
                  <a:pt x="704992" y="290416"/>
                  <a:pt x="708547" y="275103"/>
                  <a:pt x="741634" y="266626"/>
                </a:cubicBezTo>
                <a:cubicBezTo>
                  <a:pt x="828864" y="244477"/>
                  <a:pt x="915547" y="220687"/>
                  <a:pt x="1006605" y="217406"/>
                </a:cubicBezTo>
                <a:cubicBezTo>
                  <a:pt x="1080436" y="214671"/>
                  <a:pt x="1153993" y="203460"/>
                  <a:pt x="1227824" y="197991"/>
                </a:cubicBezTo>
                <a:cubicBezTo>
                  <a:pt x="1293999" y="193069"/>
                  <a:pt x="1360446" y="192249"/>
                  <a:pt x="1426621" y="187873"/>
                </a:cubicBezTo>
                <a:cubicBezTo>
                  <a:pt x="1472013" y="184865"/>
                  <a:pt x="1517405" y="178303"/>
                  <a:pt x="1562798" y="175295"/>
                </a:cubicBezTo>
                <a:cubicBezTo>
                  <a:pt x="1642918" y="170373"/>
                  <a:pt x="1723312" y="165998"/>
                  <a:pt x="1803705" y="162990"/>
                </a:cubicBezTo>
                <a:cubicBezTo>
                  <a:pt x="1855934" y="161075"/>
                  <a:pt x="1908436" y="158614"/>
                  <a:pt x="1960391" y="162169"/>
                </a:cubicBezTo>
                <a:cubicBezTo>
                  <a:pt x="2018635" y="165998"/>
                  <a:pt x="2076880" y="173928"/>
                  <a:pt x="2134577" y="184045"/>
                </a:cubicBezTo>
                <a:cubicBezTo>
                  <a:pt x="2180243" y="191975"/>
                  <a:pt x="2184345" y="223422"/>
                  <a:pt x="2188173" y="268814"/>
                </a:cubicBezTo>
                <a:cubicBezTo>
                  <a:pt x="2192548" y="320769"/>
                  <a:pt x="2192822" y="373544"/>
                  <a:pt x="2189267" y="425500"/>
                </a:cubicBezTo>
                <a:cubicBezTo>
                  <a:pt x="2182978" y="517105"/>
                  <a:pt x="2170399" y="608436"/>
                  <a:pt x="2164383" y="700041"/>
                </a:cubicBezTo>
                <a:cubicBezTo>
                  <a:pt x="2159735" y="767856"/>
                  <a:pt x="2165204" y="836492"/>
                  <a:pt x="2158914" y="904307"/>
                </a:cubicBezTo>
                <a:cubicBezTo>
                  <a:pt x="2154539" y="950793"/>
                  <a:pt x="2148250" y="993177"/>
                  <a:pt x="2141414" y="1044585"/>
                </a:cubicBezTo>
                <a:cubicBezTo>
                  <a:pt x="2138406" y="1050601"/>
                  <a:pt x="2143875" y="1060172"/>
                  <a:pt x="2143328" y="1067829"/>
                </a:cubicBezTo>
                <a:cubicBezTo>
                  <a:pt x="2141414" y="1090798"/>
                  <a:pt x="2146609" y="1100642"/>
                  <a:pt x="2133757" y="1113768"/>
                </a:cubicBezTo>
                <a:cubicBezTo>
                  <a:pt x="2111608" y="1134276"/>
                  <a:pt x="2120085" y="1133183"/>
                  <a:pt x="2065395" y="1143300"/>
                </a:cubicBezTo>
                <a:cubicBezTo>
                  <a:pt x="2032308" y="1154785"/>
                  <a:pt x="2041605" y="1152597"/>
                  <a:pt x="2006877" y="1157793"/>
                </a:cubicBezTo>
                <a:cubicBezTo>
                  <a:pt x="2006330" y="1155332"/>
                  <a:pt x="1972696" y="1160801"/>
                  <a:pt x="1972423" y="1158066"/>
                </a:cubicBezTo>
                <a:close/>
                <a:moveTo>
                  <a:pt x="2148250" y="237914"/>
                </a:moveTo>
                <a:cubicBezTo>
                  <a:pt x="2071684" y="228891"/>
                  <a:pt x="2004690" y="216585"/>
                  <a:pt x="1937148" y="214124"/>
                </a:cubicBezTo>
                <a:cubicBezTo>
                  <a:pt x="1825034" y="210296"/>
                  <a:pt x="1712374" y="211937"/>
                  <a:pt x="1600260" y="213304"/>
                </a:cubicBezTo>
                <a:cubicBezTo>
                  <a:pt x="1548305" y="213851"/>
                  <a:pt x="1496350" y="218226"/>
                  <a:pt x="1444395" y="223148"/>
                </a:cubicBezTo>
                <a:cubicBezTo>
                  <a:pt x="1326265" y="234359"/>
                  <a:pt x="1208683" y="248852"/>
                  <a:pt x="1090553" y="258149"/>
                </a:cubicBezTo>
                <a:cubicBezTo>
                  <a:pt x="984729" y="266626"/>
                  <a:pt x="879452" y="277291"/>
                  <a:pt x="776362" y="305182"/>
                </a:cubicBezTo>
                <a:cubicBezTo>
                  <a:pt x="730149" y="317761"/>
                  <a:pt x="726868" y="356044"/>
                  <a:pt x="722492" y="405811"/>
                </a:cubicBezTo>
                <a:cubicBezTo>
                  <a:pt x="718664" y="449836"/>
                  <a:pt x="716203" y="494135"/>
                  <a:pt x="714016" y="538160"/>
                </a:cubicBezTo>
                <a:cubicBezTo>
                  <a:pt x="709640" y="626757"/>
                  <a:pt x="705812" y="715354"/>
                  <a:pt x="702531" y="803951"/>
                </a:cubicBezTo>
                <a:cubicBezTo>
                  <a:pt x="698976" y="897197"/>
                  <a:pt x="695695" y="990443"/>
                  <a:pt x="692960" y="1083688"/>
                </a:cubicBezTo>
                <a:cubicBezTo>
                  <a:pt x="692140" y="1111854"/>
                  <a:pt x="689952" y="1140839"/>
                  <a:pt x="710734" y="1164356"/>
                </a:cubicBezTo>
                <a:cubicBezTo>
                  <a:pt x="770619" y="1162168"/>
                  <a:pt x="828864" y="1159160"/>
                  <a:pt x="887108" y="1158340"/>
                </a:cubicBezTo>
                <a:cubicBezTo>
                  <a:pt x="973791" y="1156973"/>
                  <a:pt x="1061294" y="1164903"/>
                  <a:pt x="1147157" y="1155332"/>
                </a:cubicBezTo>
                <a:cubicBezTo>
                  <a:pt x="1270209" y="1141386"/>
                  <a:pt x="1392713" y="1136190"/>
                  <a:pt x="1516038" y="1139472"/>
                </a:cubicBezTo>
                <a:cubicBezTo>
                  <a:pt x="1536547" y="1140019"/>
                  <a:pt x="1557055" y="1138105"/>
                  <a:pt x="1577564" y="1137558"/>
                </a:cubicBezTo>
                <a:cubicBezTo>
                  <a:pt x="1623230" y="1136464"/>
                  <a:pt x="1669169" y="1137284"/>
                  <a:pt x="1714561" y="1134003"/>
                </a:cubicBezTo>
                <a:cubicBezTo>
                  <a:pt x="1764876" y="1130448"/>
                  <a:pt x="1814917" y="1123612"/>
                  <a:pt x="1865231" y="1117869"/>
                </a:cubicBezTo>
                <a:cubicBezTo>
                  <a:pt x="1940429" y="1109393"/>
                  <a:pt x="2015354" y="1100916"/>
                  <a:pt x="2095201" y="1091892"/>
                </a:cubicBezTo>
                <a:cubicBezTo>
                  <a:pt x="2097389" y="1049234"/>
                  <a:pt x="2093834" y="1007397"/>
                  <a:pt x="2103131" y="968567"/>
                </a:cubicBezTo>
                <a:cubicBezTo>
                  <a:pt x="2118991" y="902393"/>
                  <a:pt x="2109967" y="835945"/>
                  <a:pt x="2115983" y="770044"/>
                </a:cubicBezTo>
                <a:cubicBezTo>
                  <a:pt x="2126101" y="659844"/>
                  <a:pt x="2131570" y="549098"/>
                  <a:pt x="2138679" y="438625"/>
                </a:cubicBezTo>
                <a:cubicBezTo>
                  <a:pt x="2141961" y="386943"/>
                  <a:pt x="2144695" y="298620"/>
                  <a:pt x="2148250" y="2379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5"/>
          <p:cNvGrpSpPr/>
          <p:nvPr/>
        </p:nvGrpSpPr>
        <p:grpSpPr>
          <a:xfrm>
            <a:off x="3862186" y="1319908"/>
            <a:ext cx="4767413" cy="2434497"/>
            <a:chOff x="0" y="-95250"/>
            <a:chExt cx="12713100" cy="6491991"/>
          </a:xfrm>
        </p:grpSpPr>
        <p:sp>
          <p:nvSpPr>
            <p:cNvPr id="343" name="Google Shape;343;p25"/>
            <p:cNvSpPr/>
            <p:nvPr/>
          </p:nvSpPr>
          <p:spPr>
            <a:xfrm>
              <a:off x="621203" y="2685404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9E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5"/>
            <p:cNvSpPr txBox="1"/>
            <p:nvPr/>
          </p:nvSpPr>
          <p:spPr>
            <a:xfrm>
              <a:off x="1258159" y="2551423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621203" y="4105235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9E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1258159" y="3971254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Pexels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5"/>
            <p:cNvSpPr txBox="1"/>
            <p:nvPr/>
          </p:nvSpPr>
          <p:spPr>
            <a:xfrm>
              <a:off x="0" y="-95250"/>
              <a:ext cx="12713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Special thanks to all the people who made and released these awesome resources for free: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5"/>
            <p:cNvSpPr txBox="1"/>
            <p:nvPr/>
          </p:nvSpPr>
          <p:spPr>
            <a:xfrm>
              <a:off x="0" y="5781141"/>
              <a:ext cx="12713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Happy designing!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9" name="Google Shape;349;p25"/>
          <p:cNvSpPr/>
          <p:nvPr/>
        </p:nvSpPr>
        <p:spPr>
          <a:xfrm>
            <a:off x="0" y="0"/>
            <a:ext cx="3513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514350" y="2266950"/>
            <a:ext cx="237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</a:t>
            </a:r>
            <a:endParaRPr sz="4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/>
          <p:nvPr/>
        </p:nvSpPr>
        <p:spPr>
          <a:xfrm>
            <a:off x="0" y="0"/>
            <a:ext cx="9144000" cy="182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514350" y="514350"/>
            <a:ext cx="405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33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7" name="Google Shape;357;p26"/>
          <p:cNvGrpSpPr/>
          <p:nvPr/>
        </p:nvGrpSpPr>
        <p:grpSpPr>
          <a:xfrm>
            <a:off x="514350" y="2098492"/>
            <a:ext cx="4767413" cy="2384572"/>
            <a:chOff x="0" y="-95250"/>
            <a:chExt cx="12713100" cy="6358859"/>
          </a:xfrm>
        </p:grpSpPr>
        <p:sp>
          <p:nvSpPr>
            <p:cNvPr id="358" name="Google Shape;358;p26"/>
            <p:cNvSpPr txBox="1"/>
            <p:nvPr/>
          </p:nvSpPr>
          <p:spPr>
            <a:xfrm>
              <a:off x="762874" y="1956603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Titles: Poppins Bold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26"/>
            <p:cNvSpPr txBox="1"/>
            <p:nvPr/>
          </p:nvSpPr>
          <p:spPr>
            <a:xfrm>
              <a:off x="762874" y="2913796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Headers: Poppins Medium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26"/>
            <p:cNvSpPr txBox="1"/>
            <p:nvPr/>
          </p:nvSpPr>
          <p:spPr>
            <a:xfrm>
              <a:off x="762874" y="3953361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Body Copy: Poppins Light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26"/>
            <p:cNvSpPr txBox="1"/>
            <p:nvPr/>
          </p:nvSpPr>
          <p:spPr>
            <a:xfrm>
              <a:off x="0" y="-95250"/>
              <a:ext cx="1082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This presentation template uses the following fonts: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26"/>
            <p:cNvSpPr txBox="1"/>
            <p:nvPr/>
          </p:nvSpPr>
          <p:spPr>
            <a:xfrm>
              <a:off x="0" y="5032109"/>
              <a:ext cx="12713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can find these fonts online too.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Happy designing!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27"/>
          <p:cNvCxnSpPr/>
          <p:nvPr/>
        </p:nvCxnSpPr>
        <p:spPr>
          <a:xfrm rot="5400000">
            <a:off x="-1183565" y="2905225"/>
            <a:ext cx="4617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27"/>
          <p:cNvSpPr/>
          <p:nvPr/>
        </p:nvSpPr>
        <p:spPr>
          <a:xfrm>
            <a:off x="1042895" y="5143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7"/>
          <p:cNvSpPr/>
          <p:nvPr/>
        </p:nvSpPr>
        <p:spPr>
          <a:xfrm>
            <a:off x="1042895" y="1601787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7"/>
          <p:cNvSpPr/>
          <p:nvPr/>
        </p:nvSpPr>
        <p:spPr>
          <a:xfrm>
            <a:off x="1042895" y="268922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1042895" y="3776661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7"/>
          <p:cNvGrpSpPr/>
          <p:nvPr/>
        </p:nvGrpSpPr>
        <p:grpSpPr>
          <a:xfrm>
            <a:off x="1464436" y="481013"/>
            <a:ext cx="2246175" cy="708928"/>
            <a:chOff x="0" y="-38100"/>
            <a:chExt cx="5989800" cy="1890476"/>
          </a:xfrm>
        </p:grpSpPr>
        <p:sp>
          <p:nvSpPr>
            <p:cNvPr id="373" name="Google Shape;373;p27"/>
            <p:cNvSpPr txBox="1"/>
            <p:nvPr/>
          </p:nvSpPr>
          <p:spPr>
            <a:xfrm>
              <a:off x="0" y="867176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27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75" name="Google Shape;375;p27"/>
          <p:cNvGrpSpPr/>
          <p:nvPr/>
        </p:nvGrpSpPr>
        <p:grpSpPr>
          <a:xfrm>
            <a:off x="1464436" y="1568450"/>
            <a:ext cx="2246175" cy="708928"/>
            <a:chOff x="0" y="-38100"/>
            <a:chExt cx="5989800" cy="1890476"/>
          </a:xfrm>
        </p:grpSpPr>
        <p:sp>
          <p:nvSpPr>
            <p:cNvPr id="376" name="Google Shape;376;p27"/>
            <p:cNvSpPr txBox="1"/>
            <p:nvPr/>
          </p:nvSpPr>
          <p:spPr>
            <a:xfrm>
              <a:off x="0" y="867176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endParaRPr sz="1200">
                <a:solidFill>
                  <a:srgbClr val="260266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7" name="Google Shape;377;p27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378" name="Google Shape;378;p27"/>
          <p:cNvGrpSpPr/>
          <p:nvPr/>
        </p:nvGrpSpPr>
        <p:grpSpPr>
          <a:xfrm>
            <a:off x="1464436" y="2657338"/>
            <a:ext cx="2246175" cy="708928"/>
            <a:chOff x="0" y="-38100"/>
            <a:chExt cx="5989800" cy="1890476"/>
          </a:xfrm>
        </p:grpSpPr>
        <p:sp>
          <p:nvSpPr>
            <p:cNvPr id="379" name="Google Shape;379;p27"/>
            <p:cNvSpPr txBox="1"/>
            <p:nvPr/>
          </p:nvSpPr>
          <p:spPr>
            <a:xfrm>
              <a:off x="0" y="867176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381" name="Google Shape;381;p27"/>
          <p:cNvGrpSpPr/>
          <p:nvPr/>
        </p:nvGrpSpPr>
        <p:grpSpPr>
          <a:xfrm>
            <a:off x="1464436" y="3743324"/>
            <a:ext cx="2246175" cy="708928"/>
            <a:chOff x="0" y="-38100"/>
            <a:chExt cx="5989800" cy="1890476"/>
          </a:xfrm>
        </p:grpSpPr>
        <p:sp>
          <p:nvSpPr>
            <p:cNvPr id="382" name="Google Shape;382;p27"/>
            <p:cNvSpPr txBox="1"/>
            <p:nvPr/>
          </p:nvSpPr>
          <p:spPr>
            <a:xfrm>
              <a:off x="0" y="867176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3" name="Google Shape;383;p27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rgbClr val="260266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384" name="Google Shape;384;p27"/>
          <p:cNvSpPr txBox="1"/>
          <p:nvPr/>
        </p:nvSpPr>
        <p:spPr>
          <a:xfrm>
            <a:off x="5123620" y="509588"/>
            <a:ext cx="350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</a:t>
            </a:r>
            <a:endParaRPr sz="4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Social Media Timeline</a:t>
            </a:r>
            <a:endParaRPr sz="4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6127793" y="3174534"/>
            <a:ext cx="1500130" cy="1459692"/>
          </a:xfrm>
          <a:custGeom>
            <a:rect b="b" l="l" r="r" t="t"/>
            <a:pathLst>
              <a:path extrusionOk="0" h="2919384" w="3000260">
                <a:moveTo>
                  <a:pt x="291" y="1454883"/>
                </a:moveTo>
                <a:cubicBezTo>
                  <a:pt x="-33165" y="-426695"/>
                  <a:pt x="2830956" y="-502049"/>
                  <a:pt x="2999934" y="1338736"/>
                </a:cubicBezTo>
                <a:cubicBezTo>
                  <a:pt x="3035658" y="3411815"/>
                  <a:pt x="127875" y="3440710"/>
                  <a:pt x="291" y="1454883"/>
                </a:cubicBezTo>
                <a:close/>
                <a:moveTo>
                  <a:pt x="2034831" y="2781789"/>
                </a:moveTo>
                <a:cubicBezTo>
                  <a:pt x="3337323" y="2247514"/>
                  <a:pt x="3093495" y="117778"/>
                  <a:pt x="1632233" y="54889"/>
                </a:cubicBezTo>
                <a:cubicBezTo>
                  <a:pt x="1348146" y="16929"/>
                  <a:pt x="2237832" y="315511"/>
                  <a:pt x="2249173" y="560269"/>
                </a:cubicBezTo>
                <a:cubicBezTo>
                  <a:pt x="2060915" y="833356"/>
                  <a:pt x="1566456" y="465652"/>
                  <a:pt x="1517691" y="831656"/>
                </a:cubicBezTo>
                <a:cubicBezTo>
                  <a:pt x="1516557" y="959701"/>
                  <a:pt x="1437171" y="1058284"/>
                  <a:pt x="1362889" y="1152335"/>
                </a:cubicBezTo>
                <a:cubicBezTo>
                  <a:pt x="1273296" y="1288311"/>
                  <a:pt x="1386704" y="1494543"/>
                  <a:pt x="1250048" y="1617488"/>
                </a:cubicBezTo>
                <a:cubicBezTo>
                  <a:pt x="1199581" y="1652616"/>
                  <a:pt x="1130969" y="1611256"/>
                  <a:pt x="1105452" y="1561398"/>
                </a:cubicBezTo>
                <a:cubicBezTo>
                  <a:pt x="952919" y="1182930"/>
                  <a:pt x="451655" y="1215791"/>
                  <a:pt x="112565" y="1137604"/>
                </a:cubicBezTo>
                <a:cubicBezTo>
                  <a:pt x="-114818" y="2119469"/>
                  <a:pt x="861058" y="3039012"/>
                  <a:pt x="1825026" y="2850911"/>
                </a:cubicBezTo>
                <a:cubicBezTo>
                  <a:pt x="1890803" y="2213520"/>
                  <a:pt x="1379333" y="2506436"/>
                  <a:pt x="1602747" y="2065645"/>
                </a:cubicBezTo>
                <a:cubicBezTo>
                  <a:pt x="1648677" y="1980093"/>
                  <a:pt x="1654347" y="1892841"/>
                  <a:pt x="1659451" y="1794825"/>
                </a:cubicBezTo>
                <a:cubicBezTo>
                  <a:pt x="1677596" y="1713239"/>
                  <a:pt x="1772859" y="1656015"/>
                  <a:pt x="1747909" y="1570463"/>
                </a:cubicBezTo>
                <a:cubicBezTo>
                  <a:pt x="1649811" y="1411824"/>
                  <a:pt x="1776828" y="1293411"/>
                  <a:pt x="1920289" y="1244119"/>
                </a:cubicBezTo>
                <a:cubicBezTo>
                  <a:pt x="2301907" y="1144969"/>
                  <a:pt x="2556508" y="1512673"/>
                  <a:pt x="2744199" y="1780094"/>
                </a:cubicBezTo>
                <a:cubicBezTo>
                  <a:pt x="2742498" y="1931368"/>
                  <a:pt x="2526455" y="1957430"/>
                  <a:pt x="2467483" y="2083775"/>
                </a:cubicBezTo>
                <a:cubicBezTo>
                  <a:pt x="2334229" y="2322868"/>
                  <a:pt x="2093803" y="2507570"/>
                  <a:pt x="2034831" y="2781789"/>
                </a:cubicBezTo>
                <a:close/>
                <a:moveTo>
                  <a:pt x="1194478" y="1557432"/>
                </a:moveTo>
                <a:cubicBezTo>
                  <a:pt x="1293710" y="1385762"/>
                  <a:pt x="1169528" y="1181230"/>
                  <a:pt x="1336238" y="1041287"/>
                </a:cubicBezTo>
                <a:cubicBezTo>
                  <a:pt x="1454182" y="904744"/>
                  <a:pt x="1390107" y="624858"/>
                  <a:pt x="1598777" y="578400"/>
                </a:cubicBezTo>
                <a:cubicBezTo>
                  <a:pt x="1780797" y="599363"/>
                  <a:pt x="2014985" y="646955"/>
                  <a:pt x="2147672" y="529675"/>
                </a:cubicBezTo>
                <a:cubicBezTo>
                  <a:pt x="1966219" y="291149"/>
                  <a:pt x="1631666" y="122311"/>
                  <a:pt x="1354950" y="62821"/>
                </a:cubicBezTo>
                <a:cubicBezTo>
                  <a:pt x="826469" y="164804"/>
                  <a:pt x="291750" y="491714"/>
                  <a:pt x="140350" y="1040720"/>
                </a:cubicBezTo>
                <a:cubicBezTo>
                  <a:pt x="472068" y="1215224"/>
                  <a:pt x="1033438" y="1106443"/>
                  <a:pt x="1194478" y="1557432"/>
                </a:cubicBezTo>
                <a:close/>
                <a:moveTo>
                  <a:pt x="2166385" y="2348930"/>
                </a:moveTo>
                <a:cubicBezTo>
                  <a:pt x="2406243" y="2176693"/>
                  <a:pt x="2296237" y="2058280"/>
                  <a:pt x="2629090" y="1869045"/>
                </a:cubicBezTo>
                <a:cubicBezTo>
                  <a:pt x="2694299" y="1831652"/>
                  <a:pt x="2641564" y="1754598"/>
                  <a:pt x="2603573" y="1718904"/>
                </a:cubicBezTo>
                <a:cubicBezTo>
                  <a:pt x="2426656" y="1506441"/>
                  <a:pt x="2168086" y="1124006"/>
                  <a:pt x="1859049" y="1365932"/>
                </a:cubicBezTo>
                <a:cubicBezTo>
                  <a:pt x="1701979" y="1436753"/>
                  <a:pt x="1910650" y="1473580"/>
                  <a:pt x="1742238" y="1854881"/>
                </a:cubicBezTo>
                <a:cubicBezTo>
                  <a:pt x="1782498" y="2003322"/>
                  <a:pt x="1533001" y="2183492"/>
                  <a:pt x="1670792" y="2292840"/>
                </a:cubicBezTo>
                <a:cubicBezTo>
                  <a:pt x="1983231" y="2345531"/>
                  <a:pt x="1755848" y="2795954"/>
                  <a:pt x="1921423" y="2824282"/>
                </a:cubicBezTo>
                <a:cubicBezTo>
                  <a:pt x="1971323" y="2657711"/>
                  <a:pt x="2096072" y="2508136"/>
                  <a:pt x="2166385" y="2348930"/>
                </a:cubicBezTo>
                <a:close/>
                <a:moveTo>
                  <a:pt x="851985" y="2015787"/>
                </a:moveTo>
                <a:cubicBezTo>
                  <a:pt x="841212" y="1897374"/>
                  <a:pt x="979002" y="1870745"/>
                  <a:pt x="1044212" y="1937034"/>
                </a:cubicBezTo>
                <a:cubicBezTo>
                  <a:pt x="1126433" y="2056580"/>
                  <a:pt x="863326" y="2181225"/>
                  <a:pt x="851985" y="2015787"/>
                </a:cubicBezTo>
                <a:close/>
                <a:moveTo>
                  <a:pt x="957455" y="1939867"/>
                </a:moveTo>
                <a:cubicBezTo>
                  <a:pt x="884874" y="1950631"/>
                  <a:pt x="905854" y="2033351"/>
                  <a:pt x="969363" y="2028252"/>
                </a:cubicBezTo>
                <a:cubicBezTo>
                  <a:pt x="976734" y="1998790"/>
                  <a:pt x="998849" y="1967628"/>
                  <a:pt x="957455" y="19398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/>
          <p:nvPr/>
        </p:nvSpPr>
        <p:spPr>
          <a:xfrm rot="-692077">
            <a:off x="6128692" y="2622961"/>
            <a:ext cx="585069" cy="837808"/>
          </a:xfrm>
          <a:custGeom>
            <a:rect b="b" l="l" r="r" t="t"/>
            <a:pathLst>
              <a:path extrusionOk="0" h="1673588" w="1169904">
                <a:moveTo>
                  <a:pt x="653948" y="2169"/>
                </a:moveTo>
                <a:cubicBezTo>
                  <a:pt x="682171" y="2169"/>
                  <a:pt x="710394" y="1302"/>
                  <a:pt x="738617" y="2169"/>
                </a:cubicBezTo>
                <a:cubicBezTo>
                  <a:pt x="810694" y="5207"/>
                  <a:pt x="866272" y="36446"/>
                  <a:pt x="917073" y="75061"/>
                </a:cubicBezTo>
                <a:cubicBezTo>
                  <a:pt x="1108556" y="219109"/>
                  <a:pt x="1184541" y="399169"/>
                  <a:pt x="1167607" y="609167"/>
                </a:cubicBezTo>
                <a:cubicBezTo>
                  <a:pt x="1160226" y="698980"/>
                  <a:pt x="1138081" y="786623"/>
                  <a:pt x="1108990" y="872965"/>
                </a:cubicBezTo>
                <a:cubicBezTo>
                  <a:pt x="1089885" y="929369"/>
                  <a:pt x="1062965" y="983604"/>
                  <a:pt x="1037781" y="1038273"/>
                </a:cubicBezTo>
                <a:cubicBezTo>
                  <a:pt x="1007821" y="1102921"/>
                  <a:pt x="979598" y="1168871"/>
                  <a:pt x="943125" y="1230916"/>
                </a:cubicBezTo>
                <a:cubicBezTo>
                  <a:pt x="877127" y="1343724"/>
                  <a:pt x="800707" y="1452194"/>
                  <a:pt x="701710" y="1548081"/>
                </a:cubicBezTo>
                <a:cubicBezTo>
                  <a:pt x="659158" y="1588866"/>
                  <a:pt x="609225" y="1624878"/>
                  <a:pt x="561029" y="1661324"/>
                </a:cubicBezTo>
                <a:cubicBezTo>
                  <a:pt x="534108" y="1682150"/>
                  <a:pt x="475491" y="1676510"/>
                  <a:pt x="451610" y="1643969"/>
                </a:cubicBezTo>
                <a:cubicBezTo>
                  <a:pt x="401243" y="1574982"/>
                  <a:pt x="321784" y="1524218"/>
                  <a:pt x="281403" y="1448723"/>
                </a:cubicBezTo>
                <a:cubicBezTo>
                  <a:pt x="251443" y="1392753"/>
                  <a:pt x="203247" y="1343290"/>
                  <a:pt x="172853" y="1287320"/>
                </a:cubicBezTo>
                <a:cubicBezTo>
                  <a:pt x="114670" y="1180586"/>
                  <a:pt x="59961" y="1072550"/>
                  <a:pt x="37382" y="955402"/>
                </a:cubicBezTo>
                <a:cubicBezTo>
                  <a:pt x="23488" y="882510"/>
                  <a:pt x="910" y="810487"/>
                  <a:pt x="41" y="736293"/>
                </a:cubicBezTo>
                <a:cubicBezTo>
                  <a:pt x="-393" y="673381"/>
                  <a:pt x="2646" y="610034"/>
                  <a:pt x="7423" y="547122"/>
                </a:cubicBezTo>
                <a:cubicBezTo>
                  <a:pt x="10896" y="504168"/>
                  <a:pt x="14804" y="460780"/>
                  <a:pt x="27830" y="419127"/>
                </a:cubicBezTo>
                <a:cubicBezTo>
                  <a:pt x="44764" y="365760"/>
                  <a:pt x="70382" y="314129"/>
                  <a:pt x="92960" y="262063"/>
                </a:cubicBezTo>
                <a:cubicBezTo>
                  <a:pt x="95565" y="256423"/>
                  <a:pt x="98605" y="250348"/>
                  <a:pt x="103381" y="245576"/>
                </a:cubicBezTo>
                <a:cubicBezTo>
                  <a:pt x="214102" y="137540"/>
                  <a:pt x="341757" y="50330"/>
                  <a:pt x="515437" y="19091"/>
                </a:cubicBezTo>
                <a:cubicBezTo>
                  <a:pt x="561029" y="10847"/>
                  <a:pt x="607922" y="6508"/>
                  <a:pt x="653948" y="0"/>
                </a:cubicBezTo>
                <a:cubicBezTo>
                  <a:pt x="653513" y="868"/>
                  <a:pt x="653948" y="1736"/>
                  <a:pt x="653948" y="2169"/>
                </a:cubicBezTo>
                <a:close/>
                <a:moveTo>
                  <a:pt x="503714" y="1621841"/>
                </a:moveTo>
                <a:cubicBezTo>
                  <a:pt x="557555" y="1572379"/>
                  <a:pt x="608791" y="1531160"/>
                  <a:pt x="651777" y="1484301"/>
                </a:cubicBezTo>
                <a:cubicBezTo>
                  <a:pt x="709091" y="1421822"/>
                  <a:pt x="764669" y="1357174"/>
                  <a:pt x="812865" y="1289489"/>
                </a:cubicBezTo>
                <a:cubicBezTo>
                  <a:pt x="861061" y="1221804"/>
                  <a:pt x="903179" y="1150648"/>
                  <a:pt x="940086" y="1078624"/>
                </a:cubicBezTo>
                <a:cubicBezTo>
                  <a:pt x="978295" y="1003563"/>
                  <a:pt x="1007821" y="925465"/>
                  <a:pt x="1040386" y="848234"/>
                </a:cubicBezTo>
                <a:cubicBezTo>
                  <a:pt x="1098569" y="710260"/>
                  <a:pt x="1123319" y="568816"/>
                  <a:pt x="1091622" y="424334"/>
                </a:cubicBezTo>
                <a:cubicBezTo>
                  <a:pt x="1075556" y="351442"/>
                  <a:pt x="1049939" y="279418"/>
                  <a:pt x="986545" y="222146"/>
                </a:cubicBezTo>
                <a:cubicBezTo>
                  <a:pt x="946165" y="185266"/>
                  <a:pt x="904481" y="149254"/>
                  <a:pt x="863232" y="113242"/>
                </a:cubicBezTo>
                <a:cubicBezTo>
                  <a:pt x="836312" y="89813"/>
                  <a:pt x="801576" y="79400"/>
                  <a:pt x="763800" y="72892"/>
                </a:cubicBezTo>
                <a:cubicBezTo>
                  <a:pt x="686947" y="59875"/>
                  <a:pt x="612698" y="74627"/>
                  <a:pt x="541924" y="93718"/>
                </a:cubicBezTo>
                <a:cubicBezTo>
                  <a:pt x="479833" y="109771"/>
                  <a:pt x="421216" y="136238"/>
                  <a:pt x="364770" y="163139"/>
                </a:cubicBezTo>
                <a:cubicBezTo>
                  <a:pt x="257522" y="213902"/>
                  <a:pt x="176327" y="283757"/>
                  <a:pt x="140288" y="383983"/>
                </a:cubicBezTo>
                <a:cubicBezTo>
                  <a:pt x="111197" y="465552"/>
                  <a:pt x="88618" y="548423"/>
                  <a:pt x="84710" y="633464"/>
                </a:cubicBezTo>
                <a:cubicBezTo>
                  <a:pt x="81671" y="696376"/>
                  <a:pt x="79066" y="761024"/>
                  <a:pt x="90355" y="823069"/>
                </a:cubicBezTo>
                <a:cubicBezTo>
                  <a:pt x="112499" y="947158"/>
                  <a:pt x="166340" y="1065174"/>
                  <a:pt x="219747" y="1181887"/>
                </a:cubicBezTo>
                <a:cubicBezTo>
                  <a:pt x="268377" y="1288621"/>
                  <a:pt x="329165" y="1391017"/>
                  <a:pt x="405585" y="1487338"/>
                </a:cubicBezTo>
                <a:cubicBezTo>
                  <a:pt x="438150" y="1528123"/>
                  <a:pt x="467241" y="1571077"/>
                  <a:pt x="503714" y="1621841"/>
                </a:cubicBezTo>
                <a:close/>
                <a:moveTo>
                  <a:pt x="957020" y="614373"/>
                </a:moveTo>
                <a:cubicBezTo>
                  <a:pt x="955283" y="652121"/>
                  <a:pt x="943559" y="686397"/>
                  <a:pt x="927060" y="721975"/>
                </a:cubicBezTo>
                <a:cubicBezTo>
                  <a:pt x="897534" y="784888"/>
                  <a:pt x="851075" y="834784"/>
                  <a:pt x="782471" y="870362"/>
                </a:cubicBezTo>
                <a:cubicBezTo>
                  <a:pt x="696065" y="915485"/>
                  <a:pt x="607054" y="942820"/>
                  <a:pt x="500240" y="917655"/>
                </a:cubicBezTo>
                <a:cubicBezTo>
                  <a:pt x="341323" y="880341"/>
                  <a:pt x="249707" y="790962"/>
                  <a:pt x="218010" y="666005"/>
                </a:cubicBezTo>
                <a:cubicBezTo>
                  <a:pt x="187616" y="545386"/>
                  <a:pt x="218010" y="429541"/>
                  <a:pt x="325692" y="334955"/>
                </a:cubicBezTo>
                <a:cubicBezTo>
                  <a:pt x="370849" y="295038"/>
                  <a:pt x="430334" y="277249"/>
                  <a:pt x="491991" y="274646"/>
                </a:cubicBezTo>
                <a:cubicBezTo>
                  <a:pt x="584041" y="271175"/>
                  <a:pt x="675223" y="278984"/>
                  <a:pt x="759892" y="316732"/>
                </a:cubicBezTo>
                <a:cubicBezTo>
                  <a:pt x="859324" y="361421"/>
                  <a:pt x="916639" y="429974"/>
                  <a:pt x="941823" y="518052"/>
                </a:cubicBezTo>
                <a:cubicBezTo>
                  <a:pt x="950941" y="549291"/>
                  <a:pt x="952243" y="582266"/>
                  <a:pt x="957020" y="614373"/>
                </a:cubicBezTo>
                <a:close/>
                <a:moveTo>
                  <a:pt x="551476" y="359686"/>
                </a:moveTo>
                <a:cubicBezTo>
                  <a:pt x="513266" y="356215"/>
                  <a:pt x="468978" y="361421"/>
                  <a:pt x="430334" y="383983"/>
                </a:cubicBezTo>
                <a:cubicBezTo>
                  <a:pt x="379533" y="413487"/>
                  <a:pt x="345231" y="453404"/>
                  <a:pt x="326994" y="501998"/>
                </a:cubicBezTo>
                <a:cubicBezTo>
                  <a:pt x="305284" y="560572"/>
                  <a:pt x="302245" y="618278"/>
                  <a:pt x="314402" y="679889"/>
                </a:cubicBezTo>
                <a:cubicBezTo>
                  <a:pt x="330468" y="759723"/>
                  <a:pt x="405150" y="792264"/>
                  <a:pt x="470281" y="834784"/>
                </a:cubicBezTo>
                <a:cubicBezTo>
                  <a:pt x="553213" y="836519"/>
                  <a:pt x="635277" y="869494"/>
                  <a:pt x="718643" y="817862"/>
                </a:cubicBezTo>
                <a:cubicBezTo>
                  <a:pt x="800273" y="767099"/>
                  <a:pt x="856285" y="709393"/>
                  <a:pt x="862364" y="626088"/>
                </a:cubicBezTo>
                <a:cubicBezTo>
                  <a:pt x="865403" y="586605"/>
                  <a:pt x="858456" y="545820"/>
                  <a:pt x="847167" y="507205"/>
                </a:cubicBezTo>
                <a:cubicBezTo>
                  <a:pt x="835878" y="468156"/>
                  <a:pt x="809826" y="434313"/>
                  <a:pt x="767708" y="409582"/>
                </a:cubicBezTo>
                <a:cubicBezTo>
                  <a:pt x="704749" y="370967"/>
                  <a:pt x="633540" y="363157"/>
                  <a:pt x="551476" y="359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8"/>
          <p:cNvGrpSpPr/>
          <p:nvPr/>
        </p:nvGrpSpPr>
        <p:grpSpPr>
          <a:xfrm>
            <a:off x="4838170" y="514350"/>
            <a:ext cx="3794251" cy="1737626"/>
            <a:chOff x="-3810" y="0"/>
            <a:chExt cx="3730827" cy="1708580"/>
          </a:xfrm>
        </p:grpSpPr>
        <p:sp>
          <p:nvSpPr>
            <p:cNvPr id="392" name="Google Shape;392;p28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93" name="Google Shape;393;p28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28"/>
          <p:cNvGrpSpPr/>
          <p:nvPr/>
        </p:nvGrpSpPr>
        <p:grpSpPr>
          <a:xfrm>
            <a:off x="780520" y="2768088"/>
            <a:ext cx="3794251" cy="1737626"/>
            <a:chOff x="-3810" y="0"/>
            <a:chExt cx="3730827" cy="1708580"/>
          </a:xfrm>
        </p:grpSpPr>
        <p:sp>
          <p:nvSpPr>
            <p:cNvPr id="395" name="Google Shape;395;p28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96" name="Google Shape;396;p28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28"/>
          <p:cNvGrpSpPr/>
          <p:nvPr/>
        </p:nvGrpSpPr>
        <p:grpSpPr>
          <a:xfrm>
            <a:off x="5570235" y="810138"/>
            <a:ext cx="2331225" cy="1144209"/>
            <a:chOff x="0" y="-28575"/>
            <a:chExt cx="6216600" cy="3051224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0" y="-28575"/>
              <a:ext cx="62166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rPr>
                <a:t>Weaknesses</a:t>
              </a:r>
              <a:endPara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28"/>
            <p:cNvSpPr txBox="1"/>
            <p:nvPr/>
          </p:nvSpPr>
          <p:spPr>
            <a:xfrm>
              <a:off x="0" y="1052549"/>
              <a:ext cx="62166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 Are resources adequate? What do others do better than you?</a:t>
              </a:r>
              <a:endParaRPr sz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00" name="Google Shape;400;p28"/>
          <p:cNvGrpSpPr/>
          <p:nvPr/>
        </p:nvGrpSpPr>
        <p:grpSpPr>
          <a:xfrm>
            <a:off x="780520" y="514350"/>
            <a:ext cx="3794251" cy="1737626"/>
            <a:chOff x="-3810" y="0"/>
            <a:chExt cx="3730827" cy="1708580"/>
          </a:xfrm>
        </p:grpSpPr>
        <p:sp>
          <p:nvSpPr>
            <p:cNvPr id="401" name="Google Shape;401;p28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2" name="Google Shape;402;p28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28"/>
          <p:cNvGrpSpPr/>
          <p:nvPr/>
        </p:nvGrpSpPr>
        <p:grpSpPr>
          <a:xfrm>
            <a:off x="4838170" y="2768088"/>
            <a:ext cx="3794251" cy="1737626"/>
            <a:chOff x="-3810" y="0"/>
            <a:chExt cx="3730827" cy="1708580"/>
          </a:xfrm>
        </p:grpSpPr>
        <p:sp>
          <p:nvSpPr>
            <p:cNvPr id="404" name="Google Shape;404;p28"/>
            <p:cNvSpPr/>
            <p:nvPr/>
          </p:nvSpPr>
          <p:spPr>
            <a:xfrm>
              <a:off x="10160" y="16510"/>
              <a:ext cx="3701617" cy="1681910"/>
            </a:xfrm>
            <a:custGeom>
              <a:rect b="b" l="l" r="r" t="t"/>
              <a:pathLst>
                <a:path extrusionOk="0" h="1681910" w="3701617">
                  <a:moveTo>
                    <a:pt x="3701617" y="1681910"/>
                  </a:moveTo>
                  <a:lnTo>
                    <a:pt x="0" y="1674290"/>
                  </a:lnTo>
                  <a:lnTo>
                    <a:pt x="0" y="596557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5" name="Google Shape;405;p28"/>
            <p:cNvSpPr/>
            <p:nvPr/>
          </p:nvSpPr>
          <p:spPr>
            <a:xfrm>
              <a:off x="-3810" y="0"/>
              <a:ext cx="3730827" cy="1708580"/>
            </a:xfrm>
            <a:custGeom>
              <a:rect b="b" l="l" r="r" t="t"/>
              <a:pathLst>
                <a:path extrusionOk="0" h="1708580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88828"/>
                    <a:pt x="3702887" y="124284"/>
                    <a:pt x="3705427" y="158473"/>
                  </a:cubicBezTo>
                  <a:cubicBezTo>
                    <a:pt x="3705427" y="207858"/>
                    <a:pt x="3718127" y="1181626"/>
                    <a:pt x="3724477" y="1231011"/>
                  </a:cubicBezTo>
                  <a:cubicBezTo>
                    <a:pt x="3730827" y="1305722"/>
                    <a:pt x="3727017" y="1381698"/>
                    <a:pt x="3727017" y="1456409"/>
                  </a:cubicBezTo>
                  <a:cubicBezTo>
                    <a:pt x="3727017" y="1522255"/>
                    <a:pt x="3728287" y="1583037"/>
                    <a:pt x="3729557" y="1647620"/>
                  </a:cubicBezTo>
                  <a:cubicBezTo>
                    <a:pt x="3729557" y="1669210"/>
                    <a:pt x="3729557" y="1683180"/>
                    <a:pt x="3729557" y="1707310"/>
                  </a:cubicBezTo>
                  <a:cubicBezTo>
                    <a:pt x="3706697" y="1707310"/>
                    <a:pt x="3686377" y="1708580"/>
                    <a:pt x="3659517" y="1707310"/>
                  </a:cubicBezTo>
                  <a:cubicBezTo>
                    <a:pt x="3473028" y="1702230"/>
                    <a:pt x="3283669" y="1708580"/>
                    <a:pt x="3097180" y="1703500"/>
                  </a:cubicBezTo>
                  <a:cubicBezTo>
                    <a:pt x="2985286" y="1699690"/>
                    <a:pt x="2876261" y="1702230"/>
                    <a:pt x="2764367" y="1699690"/>
                  </a:cubicBezTo>
                  <a:cubicBezTo>
                    <a:pt x="2712724" y="1698420"/>
                    <a:pt x="2661081" y="1697150"/>
                    <a:pt x="2609438" y="1695880"/>
                  </a:cubicBezTo>
                  <a:cubicBezTo>
                    <a:pt x="2577878" y="1695880"/>
                    <a:pt x="2549187" y="1697150"/>
                    <a:pt x="2517627" y="1697150"/>
                  </a:cubicBezTo>
                  <a:cubicBezTo>
                    <a:pt x="2437293" y="1695880"/>
                    <a:pt x="2216375" y="1697150"/>
                    <a:pt x="2136041" y="1695880"/>
                  </a:cubicBezTo>
                  <a:cubicBezTo>
                    <a:pt x="2078660" y="1694610"/>
                    <a:pt x="931032" y="1703500"/>
                    <a:pt x="873650" y="1702230"/>
                  </a:cubicBezTo>
                  <a:cubicBezTo>
                    <a:pt x="859305" y="1702230"/>
                    <a:pt x="842091" y="1703500"/>
                    <a:pt x="827745" y="1703500"/>
                  </a:cubicBezTo>
                  <a:cubicBezTo>
                    <a:pt x="793316" y="1703500"/>
                    <a:pt x="761757" y="1704770"/>
                    <a:pt x="727328" y="1704770"/>
                  </a:cubicBezTo>
                  <a:cubicBezTo>
                    <a:pt x="641256" y="1704770"/>
                    <a:pt x="558053" y="1703500"/>
                    <a:pt x="471981" y="1702230"/>
                  </a:cubicBezTo>
                  <a:cubicBezTo>
                    <a:pt x="420337" y="1700960"/>
                    <a:pt x="368694" y="1699690"/>
                    <a:pt x="319920" y="1698420"/>
                  </a:cubicBezTo>
                  <a:cubicBezTo>
                    <a:pt x="228110" y="1697150"/>
                    <a:pt x="136299" y="1695880"/>
                    <a:pt x="48260" y="1695880"/>
                  </a:cubicBezTo>
                  <a:cubicBezTo>
                    <a:pt x="38100" y="1695880"/>
                    <a:pt x="29210" y="1695880"/>
                    <a:pt x="19050" y="1694610"/>
                  </a:cubicBezTo>
                  <a:cubicBezTo>
                    <a:pt x="10160" y="1693340"/>
                    <a:pt x="5080" y="1686990"/>
                    <a:pt x="7620" y="1678100"/>
                  </a:cubicBezTo>
                  <a:cubicBezTo>
                    <a:pt x="16510" y="1646350"/>
                    <a:pt x="12700" y="1614693"/>
                    <a:pt x="11430" y="1581770"/>
                  </a:cubicBezTo>
                  <a:cubicBezTo>
                    <a:pt x="10160" y="1514658"/>
                    <a:pt x="6350" y="1448811"/>
                    <a:pt x="7620" y="1381698"/>
                  </a:cubicBezTo>
                  <a:cubicBezTo>
                    <a:pt x="5080" y="1298124"/>
                    <a:pt x="0" y="263574"/>
                    <a:pt x="7620" y="178734"/>
                  </a:cubicBezTo>
                  <a:cubicBezTo>
                    <a:pt x="8890" y="162272"/>
                    <a:pt x="7620" y="144544"/>
                    <a:pt x="8890" y="128083"/>
                  </a:cubicBezTo>
                  <a:cubicBezTo>
                    <a:pt x="10160" y="101491"/>
                    <a:pt x="12700" y="7236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1690800"/>
                  </a:moveTo>
                  <a:cubicBezTo>
                    <a:pt x="3707967" y="1674290"/>
                    <a:pt x="3709237" y="1661590"/>
                    <a:pt x="3709237" y="1648890"/>
                  </a:cubicBezTo>
                  <a:cubicBezTo>
                    <a:pt x="3707967" y="1576705"/>
                    <a:pt x="3706697" y="1509592"/>
                    <a:pt x="3706697" y="1437415"/>
                  </a:cubicBezTo>
                  <a:cubicBezTo>
                    <a:pt x="3706697" y="1404491"/>
                    <a:pt x="3709237" y="1371568"/>
                    <a:pt x="3707967" y="1338645"/>
                  </a:cubicBezTo>
                  <a:cubicBezTo>
                    <a:pt x="3707967" y="1308254"/>
                    <a:pt x="3706697" y="1276597"/>
                    <a:pt x="3705427" y="1246206"/>
                  </a:cubicBezTo>
                  <a:cubicBezTo>
                    <a:pt x="3700347" y="1199354"/>
                    <a:pt x="3688917" y="229385"/>
                    <a:pt x="3688917" y="182533"/>
                  </a:cubicBezTo>
                  <a:cubicBezTo>
                    <a:pt x="3686377" y="143278"/>
                    <a:pt x="3683837" y="102757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68568"/>
                  </a:cubicBezTo>
                  <a:cubicBezTo>
                    <a:pt x="31750" y="91361"/>
                    <a:pt x="31750" y="114154"/>
                    <a:pt x="30480" y="136947"/>
                  </a:cubicBezTo>
                  <a:cubicBezTo>
                    <a:pt x="29210" y="174935"/>
                    <a:pt x="26670" y="211657"/>
                    <a:pt x="25400" y="249645"/>
                  </a:cubicBezTo>
                  <a:cubicBezTo>
                    <a:pt x="20320" y="290166"/>
                    <a:pt x="26670" y="1280396"/>
                    <a:pt x="29210" y="1320917"/>
                  </a:cubicBezTo>
                  <a:cubicBezTo>
                    <a:pt x="29210" y="1363970"/>
                    <a:pt x="29210" y="1408290"/>
                    <a:pt x="30480" y="1451344"/>
                  </a:cubicBezTo>
                  <a:cubicBezTo>
                    <a:pt x="30480" y="1483001"/>
                    <a:pt x="33020" y="1514658"/>
                    <a:pt x="33020" y="1546315"/>
                  </a:cubicBezTo>
                  <a:cubicBezTo>
                    <a:pt x="33020" y="1580504"/>
                    <a:pt x="33020" y="1614694"/>
                    <a:pt x="31750" y="1648890"/>
                  </a:cubicBezTo>
                  <a:cubicBezTo>
                    <a:pt x="31750" y="1652700"/>
                    <a:pt x="31750" y="1655240"/>
                    <a:pt x="31750" y="1659050"/>
                  </a:cubicBezTo>
                  <a:cubicBezTo>
                    <a:pt x="31750" y="1669210"/>
                    <a:pt x="35560" y="1673020"/>
                    <a:pt x="44450" y="1673020"/>
                  </a:cubicBezTo>
                  <a:cubicBezTo>
                    <a:pt x="70311" y="1673020"/>
                    <a:pt x="110478" y="1674290"/>
                    <a:pt x="147776" y="1674290"/>
                  </a:cubicBezTo>
                  <a:cubicBezTo>
                    <a:pt x="202288" y="1674290"/>
                    <a:pt x="259669" y="1671750"/>
                    <a:pt x="314182" y="1674290"/>
                  </a:cubicBezTo>
                  <a:cubicBezTo>
                    <a:pt x="403123" y="1678100"/>
                    <a:pt x="492064" y="1680640"/>
                    <a:pt x="581005" y="1679370"/>
                  </a:cubicBezTo>
                  <a:cubicBezTo>
                    <a:pt x="638387" y="1678100"/>
                    <a:pt x="692899" y="1680640"/>
                    <a:pt x="750280" y="1680640"/>
                  </a:cubicBezTo>
                  <a:cubicBezTo>
                    <a:pt x="833483" y="1680640"/>
                    <a:pt x="916686" y="1679370"/>
                    <a:pt x="999889" y="1680640"/>
                  </a:cubicBezTo>
                  <a:cubicBezTo>
                    <a:pt x="1123259" y="1681910"/>
                    <a:pt x="2477460" y="1671750"/>
                    <a:pt x="2603700" y="1674290"/>
                  </a:cubicBezTo>
                  <a:cubicBezTo>
                    <a:pt x="2658212" y="1675560"/>
                    <a:pt x="2712724" y="1676830"/>
                    <a:pt x="2764367" y="1676830"/>
                  </a:cubicBezTo>
                  <a:cubicBezTo>
                    <a:pt x="2859047" y="1679370"/>
                    <a:pt x="2950857" y="1675560"/>
                    <a:pt x="3045536" y="1679370"/>
                  </a:cubicBezTo>
                  <a:cubicBezTo>
                    <a:pt x="3123001" y="1681910"/>
                    <a:pt x="3200466" y="1681910"/>
                    <a:pt x="3277931" y="1684450"/>
                  </a:cubicBezTo>
                  <a:cubicBezTo>
                    <a:pt x="3392694" y="1688260"/>
                    <a:pt x="3507457" y="1690800"/>
                    <a:pt x="3622219" y="1692070"/>
                  </a:cubicBezTo>
                  <a:cubicBezTo>
                    <a:pt x="3665256" y="1692070"/>
                    <a:pt x="3686377" y="1690800"/>
                    <a:pt x="3706697" y="169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28"/>
          <p:cNvGrpSpPr/>
          <p:nvPr/>
        </p:nvGrpSpPr>
        <p:grpSpPr>
          <a:xfrm>
            <a:off x="1541500" y="901528"/>
            <a:ext cx="2273400" cy="959597"/>
            <a:chOff x="0" y="-28575"/>
            <a:chExt cx="6062400" cy="2558924"/>
          </a:xfrm>
        </p:grpSpPr>
        <p:sp>
          <p:nvSpPr>
            <p:cNvPr id="407" name="Google Shape;407;p28"/>
            <p:cNvSpPr txBox="1"/>
            <p:nvPr/>
          </p:nvSpPr>
          <p:spPr>
            <a:xfrm>
              <a:off x="0" y="-28575"/>
              <a:ext cx="6062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Strengths</a:t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8"/>
            <p:cNvSpPr txBox="1"/>
            <p:nvPr/>
          </p:nvSpPr>
          <p:spPr>
            <a:xfrm>
              <a:off x="0" y="1052549"/>
              <a:ext cx="6062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 What sets you apart? What are your good qualities?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09" name="Google Shape;409;p28"/>
          <p:cNvGrpSpPr/>
          <p:nvPr/>
        </p:nvGrpSpPr>
        <p:grpSpPr>
          <a:xfrm>
            <a:off x="1541500" y="3203712"/>
            <a:ext cx="2273400" cy="959597"/>
            <a:chOff x="0" y="-28575"/>
            <a:chExt cx="6062400" cy="2558924"/>
          </a:xfrm>
        </p:grpSpPr>
        <p:sp>
          <p:nvSpPr>
            <p:cNvPr id="410" name="Google Shape;410;p28"/>
            <p:cNvSpPr txBox="1"/>
            <p:nvPr/>
          </p:nvSpPr>
          <p:spPr>
            <a:xfrm>
              <a:off x="0" y="-28575"/>
              <a:ext cx="6062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rPr>
                <a:t>Opportunities</a:t>
              </a:r>
              <a:endPara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28"/>
            <p:cNvSpPr txBox="1"/>
            <p:nvPr/>
          </p:nvSpPr>
          <p:spPr>
            <a:xfrm>
              <a:off x="0" y="1052549"/>
              <a:ext cx="6062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2" name="Google Shape;412;p28"/>
          <p:cNvGrpSpPr/>
          <p:nvPr/>
        </p:nvGrpSpPr>
        <p:grpSpPr>
          <a:xfrm>
            <a:off x="5570235" y="3203712"/>
            <a:ext cx="2331225" cy="959597"/>
            <a:chOff x="0" y="-28575"/>
            <a:chExt cx="6216600" cy="2558924"/>
          </a:xfrm>
        </p:grpSpPr>
        <p:sp>
          <p:nvSpPr>
            <p:cNvPr id="413" name="Google Shape;413;p28"/>
            <p:cNvSpPr txBox="1"/>
            <p:nvPr/>
          </p:nvSpPr>
          <p:spPr>
            <a:xfrm>
              <a:off x="0" y="-28575"/>
              <a:ext cx="62166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Threats</a:t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28"/>
            <p:cNvSpPr txBox="1"/>
            <p:nvPr/>
          </p:nvSpPr>
          <p:spPr>
            <a:xfrm>
              <a:off x="0" y="1052549"/>
              <a:ext cx="6216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 your control?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9"/>
          <p:cNvGrpSpPr/>
          <p:nvPr/>
        </p:nvGrpSpPr>
        <p:grpSpPr>
          <a:xfrm>
            <a:off x="753930" y="500063"/>
            <a:ext cx="4136194" cy="4124100"/>
            <a:chOff x="0" y="-38100"/>
            <a:chExt cx="11029851" cy="10997600"/>
          </a:xfrm>
        </p:grpSpPr>
        <p:sp>
          <p:nvSpPr>
            <p:cNvPr id="420" name="Google Shape;420;p29"/>
            <p:cNvSpPr txBox="1"/>
            <p:nvPr/>
          </p:nvSpPr>
          <p:spPr>
            <a:xfrm>
              <a:off x="742923" y="10508000"/>
              <a:ext cx="1851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1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29"/>
            <p:cNvSpPr txBox="1"/>
            <p:nvPr/>
          </p:nvSpPr>
          <p:spPr>
            <a:xfrm>
              <a:off x="2851653" y="10508000"/>
              <a:ext cx="1851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2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4960520" y="10508000"/>
              <a:ext cx="1851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3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29"/>
            <p:cNvSpPr txBox="1"/>
            <p:nvPr/>
          </p:nvSpPr>
          <p:spPr>
            <a:xfrm>
              <a:off x="7069384" y="10508000"/>
              <a:ext cx="1851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4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29"/>
            <p:cNvSpPr txBox="1"/>
            <p:nvPr/>
          </p:nvSpPr>
          <p:spPr>
            <a:xfrm>
              <a:off x="9178188" y="10508000"/>
              <a:ext cx="1851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5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25" name="Google Shape;425;p29"/>
            <p:cNvGrpSpPr/>
            <p:nvPr/>
          </p:nvGrpSpPr>
          <p:grpSpPr>
            <a:xfrm>
              <a:off x="742851" y="207005"/>
              <a:ext cx="10287000" cy="10167635"/>
              <a:chOff x="0" y="-6350"/>
              <a:chExt cx="10287000" cy="10167635"/>
            </a:xfrm>
          </p:grpSpPr>
          <p:sp>
            <p:nvSpPr>
              <p:cNvPr id="426" name="Google Shape;426;p2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7" name="Google Shape;427;p29"/>
              <p:cNvSpPr/>
              <p:nvPr/>
            </p:nvSpPr>
            <p:spPr>
              <a:xfrm>
                <a:off x="0" y="2024637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8" name="Google Shape;428;p29"/>
              <p:cNvSpPr/>
              <p:nvPr/>
            </p:nvSpPr>
            <p:spPr>
              <a:xfrm>
                <a:off x="0" y="405562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9" name="Google Shape;429;p29"/>
              <p:cNvSpPr/>
              <p:nvPr/>
            </p:nvSpPr>
            <p:spPr>
              <a:xfrm>
                <a:off x="0" y="6086611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30" name="Google Shape;430;p29"/>
              <p:cNvSpPr/>
              <p:nvPr/>
            </p:nvSpPr>
            <p:spPr>
              <a:xfrm>
                <a:off x="0" y="811759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31" name="Google Shape;431;p29"/>
              <p:cNvSpPr/>
              <p:nvPr/>
            </p:nvSpPr>
            <p:spPr>
              <a:xfrm>
                <a:off x="0" y="1014858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432" name="Google Shape;432;p29"/>
            <p:cNvSpPr txBox="1"/>
            <p:nvPr/>
          </p:nvSpPr>
          <p:spPr>
            <a:xfrm>
              <a:off x="2729" y="-38100"/>
              <a:ext cx="562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3" name="Google Shape;433;p29"/>
            <p:cNvSpPr txBox="1"/>
            <p:nvPr/>
          </p:nvSpPr>
          <p:spPr>
            <a:xfrm>
              <a:off x="0" y="1992887"/>
              <a:ext cx="56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40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4" name="Google Shape;434;p29"/>
            <p:cNvSpPr txBox="1"/>
            <p:nvPr/>
          </p:nvSpPr>
          <p:spPr>
            <a:xfrm>
              <a:off x="18852" y="4023874"/>
              <a:ext cx="546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29"/>
            <p:cNvSpPr txBox="1"/>
            <p:nvPr/>
          </p:nvSpPr>
          <p:spPr>
            <a:xfrm>
              <a:off x="24805" y="6054861"/>
              <a:ext cx="540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29"/>
            <p:cNvSpPr txBox="1"/>
            <p:nvPr/>
          </p:nvSpPr>
          <p:spPr>
            <a:xfrm>
              <a:off x="105668" y="8085848"/>
              <a:ext cx="459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29"/>
            <p:cNvSpPr txBox="1"/>
            <p:nvPr/>
          </p:nvSpPr>
          <p:spPr>
            <a:xfrm>
              <a:off x="230188" y="10116835"/>
              <a:ext cx="334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38" name="Google Shape;438;p29"/>
            <p:cNvGrpSpPr/>
            <p:nvPr/>
          </p:nvGrpSpPr>
          <p:grpSpPr>
            <a:xfrm>
              <a:off x="741119" y="207005"/>
              <a:ext cx="10288732" cy="10161286"/>
              <a:chOff x="-1732" y="-6350"/>
              <a:chExt cx="10288732" cy="10161286"/>
            </a:xfrm>
          </p:grpSpPr>
          <p:sp>
            <p:nvSpPr>
              <p:cNvPr id="439" name="Google Shape;439;p29"/>
              <p:cNvSpPr/>
              <p:nvPr/>
            </p:nvSpPr>
            <p:spPr>
              <a:xfrm>
                <a:off x="-1732" y="8111210"/>
                <a:ext cx="1855125" cy="2043725"/>
              </a:xfrm>
              <a:custGeom>
                <a:rect b="b" l="l" r="r" t="t"/>
                <a:pathLst>
                  <a:path extrusionOk="0" h="2043725" w="1855125">
                    <a:moveTo>
                      <a:pt x="1732" y="2043725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204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2108835" y="6086611"/>
                <a:ext cx="1851660" cy="4068324"/>
              </a:xfrm>
              <a:custGeom>
                <a:rect b="b" l="l" r="r" t="t"/>
                <a:pathLst>
                  <a:path extrusionOk="0" h="4068324" w="1851660">
                    <a:moveTo>
                      <a:pt x="0" y="4068324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068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217670" y="4055624"/>
                <a:ext cx="1851660" cy="6099311"/>
              </a:xfrm>
              <a:custGeom>
                <a:rect b="b" l="l" r="r" t="t"/>
                <a:pathLst>
                  <a:path extrusionOk="0" h="6099311" w="1851660">
                    <a:moveTo>
                      <a:pt x="0" y="6099311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60993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6326505" y="2024637"/>
                <a:ext cx="1851660" cy="8130298"/>
              </a:xfrm>
              <a:custGeom>
                <a:rect b="b" l="l" r="r" t="t"/>
                <a:pathLst>
                  <a:path extrusionOk="0" h="8130298" w="1851660">
                    <a:moveTo>
                      <a:pt x="0" y="8130298"/>
                    </a:moveTo>
                    <a:lnTo>
                      <a:pt x="0" y="148133"/>
                    </a:lnTo>
                    <a:cubicBezTo>
                      <a:pt x="0" y="66321"/>
                      <a:pt x="66321" y="0"/>
                      <a:pt x="148133" y="0"/>
                    </a:cubicBezTo>
                    <a:lnTo>
                      <a:pt x="1703527" y="0"/>
                    </a:lnTo>
                    <a:cubicBezTo>
                      <a:pt x="1785339" y="0"/>
                      <a:pt x="1851660" y="66321"/>
                      <a:pt x="1851660" y="148133"/>
                    </a:cubicBezTo>
                    <a:lnTo>
                      <a:pt x="1851660" y="81302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8435340" y="-6350"/>
                <a:ext cx="1851660" cy="10161285"/>
              </a:xfrm>
              <a:custGeom>
                <a:rect b="b" l="l" r="r" t="t"/>
                <a:pathLst>
                  <a:path extrusionOk="0" h="10161285" w="1851660">
                    <a:moveTo>
                      <a:pt x="0" y="10161285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1612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0" y="9133091"/>
                <a:ext cx="1851660" cy="1021844"/>
              </a:xfrm>
              <a:custGeom>
                <a:rect b="b" l="l" r="r" t="t"/>
                <a:pathLst>
                  <a:path extrusionOk="0" h="102184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21844"/>
                    </a:lnTo>
                    <a:lnTo>
                      <a:pt x="0" y="10218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45" name="Google Shape;445;p29"/>
              <p:cNvSpPr/>
              <p:nvPr/>
            </p:nvSpPr>
            <p:spPr>
              <a:xfrm>
                <a:off x="2108835" y="6900276"/>
                <a:ext cx="1851660" cy="3254659"/>
              </a:xfrm>
              <a:custGeom>
                <a:rect b="b" l="l" r="r" t="t"/>
                <a:pathLst>
                  <a:path extrusionOk="0" h="325465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54659"/>
                    </a:lnTo>
                    <a:lnTo>
                      <a:pt x="0" y="325465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46" name="Google Shape;446;p29"/>
              <p:cNvSpPr/>
              <p:nvPr/>
            </p:nvSpPr>
            <p:spPr>
              <a:xfrm>
                <a:off x="4217670" y="5072176"/>
                <a:ext cx="1851660" cy="5082760"/>
              </a:xfrm>
              <a:custGeom>
                <a:rect b="b" l="l" r="r" t="t"/>
                <a:pathLst>
                  <a:path extrusionOk="0" h="5082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082759"/>
                    </a:lnTo>
                    <a:lnTo>
                      <a:pt x="0" y="508275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47" name="Google Shape;447;p29"/>
              <p:cNvSpPr/>
              <p:nvPr/>
            </p:nvSpPr>
            <p:spPr>
              <a:xfrm>
                <a:off x="6326505" y="3650697"/>
                <a:ext cx="1851660" cy="6504239"/>
              </a:xfrm>
              <a:custGeom>
                <a:rect b="b" l="l" r="r" t="t"/>
                <a:pathLst>
                  <a:path extrusionOk="0" h="650423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04238"/>
                    </a:lnTo>
                    <a:lnTo>
                      <a:pt x="0" y="650423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48" name="Google Shape;448;p29"/>
              <p:cNvSpPr/>
              <p:nvPr/>
            </p:nvSpPr>
            <p:spPr>
              <a:xfrm>
                <a:off x="8435340" y="1619456"/>
                <a:ext cx="1851660" cy="8535480"/>
              </a:xfrm>
              <a:custGeom>
                <a:rect b="b" l="l" r="r" t="t"/>
                <a:pathLst>
                  <a:path extrusionOk="0" h="853548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535479"/>
                    </a:lnTo>
                    <a:lnTo>
                      <a:pt x="0" y="853547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49" name="Google Shape;449;p29"/>
              <p:cNvSpPr/>
              <p:nvPr/>
            </p:nvSpPr>
            <p:spPr>
              <a:xfrm>
                <a:off x="0" y="10154935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E5A"/>
              </a:solidFill>
              <a:ln>
                <a:noFill/>
              </a:ln>
            </p:spPr>
          </p:sp>
          <p:sp>
            <p:nvSpPr>
              <p:cNvPr id="450" name="Google Shape;450;p29"/>
              <p:cNvSpPr/>
              <p:nvPr/>
            </p:nvSpPr>
            <p:spPr>
              <a:xfrm>
                <a:off x="2108835" y="8527605"/>
                <a:ext cx="1851660" cy="1627330"/>
              </a:xfrm>
              <a:custGeom>
                <a:rect b="b" l="l" r="r" t="t"/>
                <a:pathLst>
                  <a:path extrusionOk="0" h="162733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27330"/>
                    </a:lnTo>
                    <a:lnTo>
                      <a:pt x="0" y="16273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51" name="Google Shape;451;p29"/>
              <p:cNvSpPr/>
              <p:nvPr/>
            </p:nvSpPr>
            <p:spPr>
              <a:xfrm>
                <a:off x="4217670" y="7105279"/>
                <a:ext cx="1851660" cy="3049656"/>
              </a:xfrm>
              <a:custGeom>
                <a:rect b="b" l="l" r="r" t="t"/>
                <a:pathLst>
                  <a:path extrusionOk="0" h="304965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49656"/>
                    </a:lnTo>
                    <a:lnTo>
                      <a:pt x="0" y="30496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52" name="Google Shape;452;p29"/>
              <p:cNvSpPr/>
              <p:nvPr/>
            </p:nvSpPr>
            <p:spPr>
              <a:xfrm>
                <a:off x="6326505" y="6496301"/>
                <a:ext cx="1851660" cy="3658634"/>
              </a:xfrm>
              <a:custGeom>
                <a:rect b="b" l="l" r="r" t="t"/>
                <a:pathLst>
                  <a:path extrusionOk="0" h="365863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658634"/>
                    </a:lnTo>
                    <a:lnTo>
                      <a:pt x="0" y="3658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53" name="Google Shape;453;p29"/>
              <p:cNvSpPr/>
              <p:nvPr/>
            </p:nvSpPr>
            <p:spPr>
              <a:xfrm>
                <a:off x="8435340" y="5683970"/>
                <a:ext cx="1851660" cy="4470965"/>
              </a:xfrm>
              <a:custGeom>
                <a:rect b="b" l="l" r="r" t="t"/>
                <a:pathLst>
                  <a:path extrusionOk="0" h="447096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470965"/>
                    </a:lnTo>
                    <a:lnTo>
                      <a:pt x="0" y="4470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sp>
        <p:nvSpPr>
          <p:cNvPr id="454" name="Google Shape;454;p29"/>
          <p:cNvSpPr/>
          <p:nvPr/>
        </p:nvSpPr>
        <p:spPr>
          <a:xfrm>
            <a:off x="5630293" y="0"/>
            <a:ext cx="3513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29"/>
          <p:cNvGrpSpPr/>
          <p:nvPr/>
        </p:nvGrpSpPr>
        <p:grpSpPr>
          <a:xfrm>
            <a:off x="6090129" y="1703047"/>
            <a:ext cx="2594025" cy="1708681"/>
            <a:chOff x="0" y="0"/>
            <a:chExt cx="6917400" cy="4556484"/>
          </a:xfrm>
        </p:grpSpPr>
        <p:sp>
          <p:nvSpPr>
            <p:cNvPr id="456" name="Google Shape;456;p29"/>
            <p:cNvSpPr txBox="1"/>
            <p:nvPr/>
          </p:nvSpPr>
          <p:spPr>
            <a:xfrm>
              <a:off x="0" y="0"/>
              <a:ext cx="69174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Topic or Idea on Social Media</a:t>
              </a:r>
              <a:endParaRPr sz="25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9"/>
            <p:cNvSpPr txBox="1"/>
            <p:nvPr/>
          </p:nvSpPr>
          <p:spPr>
            <a:xfrm>
              <a:off x="0" y="3324984"/>
              <a:ext cx="6917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</a:t>
              </a:r>
              <a:endParaRPr sz="15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0"/>
            <a:ext cx="3694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514350" y="514350"/>
            <a:ext cx="26634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EDECE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</a:t>
            </a:r>
            <a:endParaRPr sz="6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EDECE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This Presentation</a:t>
            </a:r>
            <a:endParaRPr sz="600"/>
          </a:p>
        </p:txBody>
      </p:sp>
      <p:grpSp>
        <p:nvGrpSpPr>
          <p:cNvPr id="84" name="Google Shape;84;p12"/>
          <p:cNvGrpSpPr/>
          <p:nvPr/>
        </p:nvGrpSpPr>
        <p:grpSpPr>
          <a:xfrm>
            <a:off x="4530986" y="567299"/>
            <a:ext cx="4098713" cy="1348464"/>
            <a:chOff x="0" y="-38100"/>
            <a:chExt cx="10929900" cy="3595905"/>
          </a:xfrm>
        </p:grpSpPr>
        <p:sp>
          <p:nvSpPr>
            <p:cNvPr id="85" name="Google Shape;85;p12"/>
            <p:cNvSpPr txBox="1"/>
            <p:nvPr/>
          </p:nvSpPr>
          <p:spPr>
            <a:xfrm>
              <a:off x="0" y="848805"/>
              <a:ext cx="109299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"Google Slides" button below this presentation preview. 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"Make a copy."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Google account.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12"/>
            <p:cNvSpPr txBox="1"/>
            <p:nvPr/>
          </p:nvSpPr>
          <p:spPr>
            <a:xfrm>
              <a:off x="0" y="-38100"/>
              <a:ext cx="1092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Google Slides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87" name="Google Shape;87;p12"/>
          <p:cNvGrpSpPr/>
          <p:nvPr/>
        </p:nvGrpSpPr>
        <p:grpSpPr>
          <a:xfrm>
            <a:off x="4530986" y="2135253"/>
            <a:ext cx="4098713" cy="1352425"/>
            <a:chOff x="0" y="-38100"/>
            <a:chExt cx="10929900" cy="3606467"/>
          </a:xfrm>
        </p:grpSpPr>
        <p:sp>
          <p:nvSpPr>
            <p:cNvPr id="88" name="Google Shape;88;p12"/>
            <p:cNvSpPr txBox="1"/>
            <p:nvPr/>
          </p:nvSpPr>
          <p:spPr>
            <a:xfrm>
              <a:off x="0" y="859367"/>
              <a:ext cx="109299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"PowerPoint" button below this presentation preview. 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Download and install the fonts used in this presentation as listed on page 16. 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12"/>
            <p:cNvSpPr txBox="1"/>
            <p:nvPr/>
          </p:nvSpPr>
          <p:spPr>
            <a:xfrm>
              <a:off x="0" y="-38100"/>
              <a:ext cx="1092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PowerPoint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4530986" y="3707167"/>
            <a:ext cx="4098713" cy="917477"/>
            <a:chOff x="0" y="-38100"/>
            <a:chExt cx="10929900" cy="2446605"/>
          </a:xfrm>
        </p:grpSpPr>
        <p:sp>
          <p:nvSpPr>
            <p:cNvPr id="91" name="Google Shape;91;p12"/>
            <p:cNvSpPr txBox="1"/>
            <p:nvPr/>
          </p:nvSpPr>
          <p:spPr>
            <a:xfrm>
              <a:off x="0" y="848805"/>
              <a:ext cx="109299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"Canva" button under this presentation preview. 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accent2"/>
                </a:solidFill>
              </a:endParaRPr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chemeClr val="accent2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Canva account.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12"/>
            <p:cNvSpPr txBox="1"/>
            <p:nvPr/>
          </p:nvSpPr>
          <p:spPr>
            <a:xfrm>
              <a:off x="0" y="-38100"/>
              <a:ext cx="1092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Canva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93" name="Google Shape;93;p12"/>
          <p:cNvSpPr/>
          <p:nvPr/>
        </p:nvSpPr>
        <p:spPr>
          <a:xfrm rot="-550833">
            <a:off x="798455" y="3201818"/>
            <a:ext cx="1044136" cy="1541319"/>
          </a:xfrm>
          <a:custGeom>
            <a:rect b="b" l="l" r="r" t="t"/>
            <a:pathLst>
              <a:path extrusionOk="0" h="3073890" w="2082345">
                <a:moveTo>
                  <a:pt x="988030" y="335320"/>
                </a:moveTo>
                <a:cubicBezTo>
                  <a:pt x="951244" y="320295"/>
                  <a:pt x="950726" y="292836"/>
                  <a:pt x="951244" y="262785"/>
                </a:cubicBezTo>
                <a:cubicBezTo>
                  <a:pt x="952280" y="211493"/>
                  <a:pt x="951244" y="159682"/>
                  <a:pt x="951244" y="99064"/>
                </a:cubicBezTo>
                <a:cubicBezTo>
                  <a:pt x="917049" y="129632"/>
                  <a:pt x="884926" y="153465"/>
                  <a:pt x="858503" y="181961"/>
                </a:cubicBezTo>
                <a:cubicBezTo>
                  <a:pt x="738302" y="313042"/>
                  <a:pt x="615511" y="441532"/>
                  <a:pt x="503600" y="579867"/>
                </a:cubicBezTo>
                <a:cubicBezTo>
                  <a:pt x="431065" y="669499"/>
                  <a:pt x="358530" y="759132"/>
                  <a:pt x="286513" y="849282"/>
                </a:cubicBezTo>
                <a:cubicBezTo>
                  <a:pt x="273560" y="865343"/>
                  <a:pt x="264234" y="883477"/>
                  <a:pt x="260608" y="908346"/>
                </a:cubicBezTo>
                <a:cubicBezTo>
                  <a:pt x="284959" y="891249"/>
                  <a:pt x="309310" y="874669"/>
                  <a:pt x="333143" y="857572"/>
                </a:cubicBezTo>
                <a:cubicBezTo>
                  <a:pt x="428992" y="789182"/>
                  <a:pt x="524842" y="720274"/>
                  <a:pt x="620174" y="651365"/>
                </a:cubicBezTo>
                <a:cubicBezTo>
                  <a:pt x="655923" y="625460"/>
                  <a:pt x="691154" y="597482"/>
                  <a:pt x="726904" y="571577"/>
                </a:cubicBezTo>
                <a:cubicBezTo>
                  <a:pt x="801511" y="516658"/>
                  <a:pt x="876637" y="462256"/>
                  <a:pt x="951244" y="407855"/>
                </a:cubicBezTo>
                <a:cubicBezTo>
                  <a:pt x="1014971" y="361226"/>
                  <a:pt x="1081289" y="317187"/>
                  <a:pt x="1141907" y="266930"/>
                </a:cubicBezTo>
                <a:cubicBezTo>
                  <a:pt x="1195272" y="222373"/>
                  <a:pt x="1258481" y="200095"/>
                  <a:pt x="1319618" y="171599"/>
                </a:cubicBezTo>
                <a:cubicBezTo>
                  <a:pt x="1345523" y="159682"/>
                  <a:pt x="1366248" y="168490"/>
                  <a:pt x="1372465" y="195950"/>
                </a:cubicBezTo>
                <a:cubicBezTo>
                  <a:pt x="1377646" y="218228"/>
                  <a:pt x="1377646" y="242061"/>
                  <a:pt x="1376610" y="264858"/>
                </a:cubicBezTo>
                <a:cubicBezTo>
                  <a:pt x="1372983" y="328585"/>
                  <a:pt x="1367802" y="391794"/>
                  <a:pt x="1362621" y="462256"/>
                </a:cubicBezTo>
                <a:cubicBezTo>
                  <a:pt x="1404069" y="446713"/>
                  <a:pt x="1440855" y="438942"/>
                  <a:pt x="1470905" y="420290"/>
                </a:cubicBezTo>
                <a:cubicBezTo>
                  <a:pt x="1543440" y="374178"/>
                  <a:pt x="1625301" y="360708"/>
                  <a:pt x="1706125" y="342574"/>
                </a:cubicBezTo>
                <a:cubicBezTo>
                  <a:pt x="1727886" y="337911"/>
                  <a:pt x="1740839" y="348273"/>
                  <a:pt x="1745502" y="366925"/>
                </a:cubicBezTo>
                <a:cubicBezTo>
                  <a:pt x="1749647" y="385577"/>
                  <a:pt x="1749647" y="405265"/>
                  <a:pt x="1749647" y="424435"/>
                </a:cubicBezTo>
                <a:cubicBezTo>
                  <a:pt x="1750164" y="468992"/>
                  <a:pt x="1749647" y="513031"/>
                  <a:pt x="1749647" y="562769"/>
                </a:cubicBezTo>
                <a:cubicBezTo>
                  <a:pt x="1764153" y="562769"/>
                  <a:pt x="1779178" y="564842"/>
                  <a:pt x="1793167" y="562251"/>
                </a:cubicBezTo>
                <a:cubicBezTo>
                  <a:pt x="1834616" y="555516"/>
                  <a:pt x="1876065" y="545672"/>
                  <a:pt x="1917513" y="538936"/>
                </a:cubicBezTo>
                <a:cubicBezTo>
                  <a:pt x="1953262" y="533237"/>
                  <a:pt x="1981758" y="554479"/>
                  <a:pt x="1988494" y="591265"/>
                </a:cubicBezTo>
                <a:cubicBezTo>
                  <a:pt x="1993675" y="619761"/>
                  <a:pt x="1996783" y="648775"/>
                  <a:pt x="1998338" y="677789"/>
                </a:cubicBezTo>
                <a:cubicBezTo>
                  <a:pt x="2008182" y="882959"/>
                  <a:pt x="2018026" y="1087611"/>
                  <a:pt x="2026315" y="1292781"/>
                </a:cubicBezTo>
                <a:cubicBezTo>
                  <a:pt x="2031497" y="1424380"/>
                  <a:pt x="2030978" y="1555979"/>
                  <a:pt x="2037714" y="1687060"/>
                </a:cubicBezTo>
                <a:cubicBezTo>
                  <a:pt x="2047040" y="1876169"/>
                  <a:pt x="2059474" y="2064760"/>
                  <a:pt x="2070873" y="2253869"/>
                </a:cubicBezTo>
                <a:cubicBezTo>
                  <a:pt x="2073981" y="2304126"/>
                  <a:pt x="2076572" y="2354382"/>
                  <a:pt x="2081753" y="2404120"/>
                </a:cubicBezTo>
                <a:cubicBezTo>
                  <a:pt x="2085380" y="2439351"/>
                  <a:pt x="2072427" y="2464220"/>
                  <a:pt x="2041341" y="2480282"/>
                </a:cubicBezTo>
                <a:cubicBezTo>
                  <a:pt x="2020616" y="2490644"/>
                  <a:pt x="2000410" y="2502042"/>
                  <a:pt x="1978650" y="2510850"/>
                </a:cubicBezTo>
                <a:cubicBezTo>
                  <a:pt x="1881764" y="2548672"/>
                  <a:pt x="1784878" y="2586494"/>
                  <a:pt x="1686956" y="2622761"/>
                </a:cubicBezTo>
                <a:cubicBezTo>
                  <a:pt x="1569345" y="2666282"/>
                  <a:pt x="1450181" y="2705658"/>
                  <a:pt x="1333607" y="2751769"/>
                </a:cubicBezTo>
                <a:cubicBezTo>
                  <a:pt x="1191646" y="2807725"/>
                  <a:pt x="1051757" y="2867825"/>
                  <a:pt x="911350" y="2928444"/>
                </a:cubicBezTo>
                <a:cubicBezTo>
                  <a:pt x="831561" y="2962639"/>
                  <a:pt x="753327" y="2999943"/>
                  <a:pt x="675611" y="3037764"/>
                </a:cubicBezTo>
                <a:cubicBezTo>
                  <a:pt x="621728" y="3064188"/>
                  <a:pt x="564218" y="3067814"/>
                  <a:pt x="506190" y="3069369"/>
                </a:cubicBezTo>
                <a:cubicBezTo>
                  <a:pt x="419148" y="3071441"/>
                  <a:pt x="332106" y="3075068"/>
                  <a:pt x="245583" y="3073514"/>
                </a:cubicBezTo>
                <a:cubicBezTo>
                  <a:pt x="202062" y="3072995"/>
                  <a:pt x="158023" y="3064706"/>
                  <a:pt x="115020" y="3055898"/>
                </a:cubicBezTo>
                <a:cubicBezTo>
                  <a:pt x="74089" y="3047090"/>
                  <a:pt x="53883" y="3019631"/>
                  <a:pt x="51811" y="2976110"/>
                </a:cubicBezTo>
                <a:cubicBezTo>
                  <a:pt x="46111" y="2868343"/>
                  <a:pt x="40930" y="2760059"/>
                  <a:pt x="35749" y="2652293"/>
                </a:cubicBezTo>
                <a:cubicBezTo>
                  <a:pt x="30568" y="2542455"/>
                  <a:pt x="23315" y="2432616"/>
                  <a:pt x="20724" y="2322259"/>
                </a:cubicBezTo>
                <a:cubicBezTo>
                  <a:pt x="18652" y="2235217"/>
                  <a:pt x="21760" y="2148694"/>
                  <a:pt x="22279" y="2061651"/>
                </a:cubicBezTo>
                <a:cubicBezTo>
                  <a:pt x="23315" y="1986526"/>
                  <a:pt x="21242" y="1911401"/>
                  <a:pt x="8290" y="1836793"/>
                </a:cubicBezTo>
                <a:cubicBezTo>
                  <a:pt x="518" y="1790682"/>
                  <a:pt x="0" y="1743534"/>
                  <a:pt x="0" y="1696904"/>
                </a:cubicBezTo>
                <a:cubicBezTo>
                  <a:pt x="518" y="1521266"/>
                  <a:pt x="518" y="1345110"/>
                  <a:pt x="4663" y="1169472"/>
                </a:cubicBezTo>
                <a:cubicBezTo>
                  <a:pt x="6735" y="1087611"/>
                  <a:pt x="26423" y="1009895"/>
                  <a:pt x="86006" y="945650"/>
                </a:cubicBezTo>
                <a:cubicBezTo>
                  <a:pt x="119683" y="909382"/>
                  <a:pt x="144552" y="864307"/>
                  <a:pt x="173048" y="822859"/>
                </a:cubicBezTo>
                <a:cubicBezTo>
                  <a:pt x="220195" y="754469"/>
                  <a:pt x="268379" y="688669"/>
                  <a:pt x="328480" y="629605"/>
                </a:cubicBezTo>
                <a:cubicBezTo>
                  <a:pt x="401015" y="558624"/>
                  <a:pt x="458524" y="472100"/>
                  <a:pt x="531578" y="401638"/>
                </a:cubicBezTo>
                <a:cubicBezTo>
                  <a:pt x="614993" y="321331"/>
                  <a:pt x="690636" y="233253"/>
                  <a:pt x="773533" y="152947"/>
                </a:cubicBezTo>
                <a:cubicBezTo>
                  <a:pt x="824826" y="103209"/>
                  <a:pt x="880781" y="58651"/>
                  <a:pt x="935701" y="13576"/>
                </a:cubicBezTo>
                <a:cubicBezTo>
                  <a:pt x="964197" y="-9739"/>
                  <a:pt x="985957" y="-2485"/>
                  <a:pt x="988030" y="31192"/>
                </a:cubicBezTo>
                <a:cubicBezTo>
                  <a:pt x="993729" y="123933"/>
                  <a:pt x="996837" y="216674"/>
                  <a:pt x="999946" y="309933"/>
                </a:cubicBezTo>
                <a:cubicBezTo>
                  <a:pt x="1000464" y="317187"/>
                  <a:pt x="992693" y="325476"/>
                  <a:pt x="988030" y="335320"/>
                </a:cubicBezTo>
                <a:close/>
                <a:moveTo>
                  <a:pt x="468368" y="1118179"/>
                </a:moveTo>
                <a:cubicBezTo>
                  <a:pt x="468368" y="1197968"/>
                  <a:pt x="465260" y="1273611"/>
                  <a:pt x="468887" y="1348737"/>
                </a:cubicBezTo>
                <a:cubicBezTo>
                  <a:pt x="477176" y="1514531"/>
                  <a:pt x="490129" y="1680325"/>
                  <a:pt x="497901" y="1846119"/>
                </a:cubicBezTo>
                <a:cubicBezTo>
                  <a:pt x="503082" y="1962175"/>
                  <a:pt x="501009" y="2078231"/>
                  <a:pt x="505154" y="2194287"/>
                </a:cubicBezTo>
                <a:cubicBezTo>
                  <a:pt x="510853" y="2362153"/>
                  <a:pt x="509817" y="2530020"/>
                  <a:pt x="555410" y="2694260"/>
                </a:cubicBezTo>
                <a:cubicBezTo>
                  <a:pt x="566291" y="2732600"/>
                  <a:pt x="565254" y="2774566"/>
                  <a:pt x="568881" y="2814978"/>
                </a:cubicBezTo>
                <a:cubicBezTo>
                  <a:pt x="574062" y="2869898"/>
                  <a:pt x="569399" y="2926371"/>
                  <a:pt x="596859" y="2978182"/>
                </a:cubicBezTo>
                <a:cubicBezTo>
                  <a:pt x="618619" y="2971447"/>
                  <a:pt x="637789" y="2967302"/>
                  <a:pt x="655405" y="2959012"/>
                </a:cubicBezTo>
                <a:cubicBezTo>
                  <a:pt x="738820" y="2919636"/>
                  <a:pt x="821199" y="2877151"/>
                  <a:pt x="905132" y="2839330"/>
                </a:cubicBezTo>
                <a:cubicBezTo>
                  <a:pt x="1049166" y="2774566"/>
                  <a:pt x="1194754" y="2712911"/>
                  <a:pt x="1339306" y="2649184"/>
                </a:cubicBezTo>
                <a:cubicBezTo>
                  <a:pt x="1364175" y="2638304"/>
                  <a:pt x="1386972" y="2623797"/>
                  <a:pt x="1411841" y="2613953"/>
                </a:cubicBezTo>
                <a:cubicBezTo>
                  <a:pt x="1558983" y="2556443"/>
                  <a:pt x="1706644" y="2500488"/>
                  <a:pt x="1853786" y="2442978"/>
                </a:cubicBezTo>
                <a:cubicBezTo>
                  <a:pt x="1899897" y="2424844"/>
                  <a:pt x="1944455" y="2403084"/>
                  <a:pt x="1990048" y="2382878"/>
                </a:cubicBezTo>
                <a:cubicBezTo>
                  <a:pt x="1990048" y="2340911"/>
                  <a:pt x="1991084" y="2302053"/>
                  <a:pt x="1990048" y="2263713"/>
                </a:cubicBezTo>
                <a:cubicBezTo>
                  <a:pt x="1985903" y="2144030"/>
                  <a:pt x="1980204" y="2024348"/>
                  <a:pt x="1976577" y="1904665"/>
                </a:cubicBezTo>
                <a:cubicBezTo>
                  <a:pt x="1971914" y="1773066"/>
                  <a:pt x="1968287" y="1641985"/>
                  <a:pt x="1965179" y="1510386"/>
                </a:cubicBezTo>
                <a:cubicBezTo>
                  <a:pt x="1959998" y="1283974"/>
                  <a:pt x="1956371" y="1057561"/>
                  <a:pt x="1950672" y="831148"/>
                </a:cubicBezTo>
                <a:cubicBezTo>
                  <a:pt x="1949118" y="762240"/>
                  <a:pt x="1942900" y="693332"/>
                  <a:pt x="1938237" y="618207"/>
                </a:cubicBezTo>
                <a:cubicBezTo>
                  <a:pt x="1844460" y="645666"/>
                  <a:pt x="1756382" y="671053"/>
                  <a:pt x="1668304" y="697995"/>
                </a:cubicBezTo>
                <a:cubicBezTo>
                  <a:pt x="1594732" y="720792"/>
                  <a:pt x="1521161" y="745143"/>
                  <a:pt x="1448108" y="770012"/>
                </a:cubicBezTo>
                <a:cubicBezTo>
                  <a:pt x="1331534" y="809388"/>
                  <a:pt x="1214960" y="848764"/>
                  <a:pt x="1099941" y="893839"/>
                </a:cubicBezTo>
                <a:cubicBezTo>
                  <a:pt x="990620" y="936842"/>
                  <a:pt x="878191" y="971555"/>
                  <a:pt x="766798" y="1010413"/>
                </a:cubicBezTo>
                <a:cubicBezTo>
                  <a:pt x="669912" y="1046163"/>
                  <a:pt x="571472" y="1081394"/>
                  <a:pt x="468368" y="1118179"/>
                </a:cubicBezTo>
                <a:close/>
                <a:moveTo>
                  <a:pt x="484948" y="2981809"/>
                </a:moveTo>
                <a:cubicBezTo>
                  <a:pt x="477694" y="2880778"/>
                  <a:pt x="471995" y="2787001"/>
                  <a:pt x="464742" y="2693223"/>
                </a:cubicBezTo>
                <a:cubicBezTo>
                  <a:pt x="461633" y="2652811"/>
                  <a:pt x="456970" y="2612399"/>
                  <a:pt x="451271" y="2572505"/>
                </a:cubicBezTo>
                <a:cubicBezTo>
                  <a:pt x="441427" y="2506187"/>
                  <a:pt x="423293" y="2439869"/>
                  <a:pt x="420185" y="2373034"/>
                </a:cubicBezTo>
                <a:cubicBezTo>
                  <a:pt x="414485" y="2251797"/>
                  <a:pt x="418112" y="2130560"/>
                  <a:pt x="416558" y="2008805"/>
                </a:cubicBezTo>
                <a:cubicBezTo>
                  <a:pt x="415522" y="1912437"/>
                  <a:pt x="412931" y="1816069"/>
                  <a:pt x="409822" y="1719701"/>
                </a:cubicBezTo>
                <a:cubicBezTo>
                  <a:pt x="406714" y="1624888"/>
                  <a:pt x="399978" y="1530592"/>
                  <a:pt x="397906" y="1436297"/>
                </a:cubicBezTo>
                <a:cubicBezTo>
                  <a:pt x="395834" y="1334230"/>
                  <a:pt x="397388" y="1232163"/>
                  <a:pt x="397388" y="1122842"/>
                </a:cubicBezTo>
                <a:cubicBezTo>
                  <a:pt x="291176" y="1129060"/>
                  <a:pt x="184964" y="1135277"/>
                  <a:pt x="80307" y="1141494"/>
                </a:cubicBezTo>
                <a:cubicBezTo>
                  <a:pt x="80307" y="1235271"/>
                  <a:pt x="79270" y="1323350"/>
                  <a:pt x="80825" y="1411946"/>
                </a:cubicBezTo>
                <a:cubicBezTo>
                  <a:pt x="82379" y="1518158"/>
                  <a:pt x="86006" y="1624370"/>
                  <a:pt x="88596" y="1730581"/>
                </a:cubicBezTo>
                <a:cubicBezTo>
                  <a:pt x="91187" y="1815551"/>
                  <a:pt x="93777" y="1901038"/>
                  <a:pt x="97404" y="1986008"/>
                </a:cubicBezTo>
                <a:cubicBezTo>
                  <a:pt x="99995" y="2049735"/>
                  <a:pt x="105694" y="2113462"/>
                  <a:pt x="107248" y="2176671"/>
                </a:cubicBezTo>
                <a:cubicBezTo>
                  <a:pt x="109321" y="2265268"/>
                  <a:pt x="105176" y="2354382"/>
                  <a:pt x="110357" y="2442978"/>
                </a:cubicBezTo>
                <a:cubicBezTo>
                  <a:pt x="118128" y="2566287"/>
                  <a:pt x="132635" y="2689079"/>
                  <a:pt x="143516" y="2812388"/>
                </a:cubicBezTo>
                <a:cubicBezTo>
                  <a:pt x="148697" y="2867825"/>
                  <a:pt x="152841" y="2922745"/>
                  <a:pt x="158023" y="2981809"/>
                </a:cubicBezTo>
                <a:cubicBezTo>
                  <a:pt x="269934" y="2981809"/>
                  <a:pt x="377182" y="2981809"/>
                  <a:pt x="484948" y="2981809"/>
                </a:cubicBezTo>
                <a:close/>
                <a:moveTo>
                  <a:pt x="285995" y="1049789"/>
                </a:moveTo>
                <a:cubicBezTo>
                  <a:pt x="336251" y="1049789"/>
                  <a:pt x="377700" y="1047717"/>
                  <a:pt x="419666" y="1050307"/>
                </a:cubicBezTo>
                <a:cubicBezTo>
                  <a:pt x="460079" y="1052898"/>
                  <a:pt x="494792" y="1041500"/>
                  <a:pt x="529505" y="1021812"/>
                </a:cubicBezTo>
                <a:cubicBezTo>
                  <a:pt x="567845" y="999533"/>
                  <a:pt x="607221" y="977254"/>
                  <a:pt x="648670" y="961711"/>
                </a:cubicBezTo>
                <a:cubicBezTo>
                  <a:pt x="799957" y="905238"/>
                  <a:pt x="952798" y="851873"/>
                  <a:pt x="1104604" y="797471"/>
                </a:cubicBezTo>
                <a:cubicBezTo>
                  <a:pt x="1153306" y="779856"/>
                  <a:pt x="1202526" y="764313"/>
                  <a:pt x="1251228" y="746697"/>
                </a:cubicBezTo>
                <a:cubicBezTo>
                  <a:pt x="1289568" y="733226"/>
                  <a:pt x="1326871" y="717165"/>
                  <a:pt x="1364693" y="703694"/>
                </a:cubicBezTo>
                <a:cubicBezTo>
                  <a:pt x="1464688" y="668981"/>
                  <a:pt x="1565719" y="635304"/>
                  <a:pt x="1665195" y="599555"/>
                </a:cubicBezTo>
                <a:cubicBezTo>
                  <a:pt x="1677112" y="595410"/>
                  <a:pt x="1692137" y="579867"/>
                  <a:pt x="1693173" y="568986"/>
                </a:cubicBezTo>
                <a:cubicBezTo>
                  <a:pt x="1696281" y="519766"/>
                  <a:pt x="1694727" y="470546"/>
                  <a:pt x="1694727" y="419772"/>
                </a:cubicBezTo>
                <a:cubicBezTo>
                  <a:pt x="1574008" y="444123"/>
                  <a:pt x="355939" y="998497"/>
                  <a:pt x="285995" y="1049789"/>
                </a:cubicBezTo>
                <a:close/>
                <a:moveTo>
                  <a:pt x="1310810" y="259677"/>
                </a:moveTo>
                <a:cubicBezTo>
                  <a:pt x="1007199" y="448786"/>
                  <a:pt x="730531" y="665354"/>
                  <a:pt x="451271" y="879332"/>
                </a:cubicBezTo>
                <a:cubicBezTo>
                  <a:pt x="747628" y="763276"/>
                  <a:pt x="1025851" y="609917"/>
                  <a:pt x="1310810" y="487126"/>
                </a:cubicBezTo>
                <a:cubicBezTo>
                  <a:pt x="1310810" y="410446"/>
                  <a:pt x="1310810" y="339983"/>
                  <a:pt x="1310810" y="259677"/>
                </a:cubicBezTo>
                <a:close/>
                <a:moveTo>
                  <a:pt x="841405" y="1381378"/>
                </a:moveTo>
                <a:cubicBezTo>
                  <a:pt x="891662" y="1368425"/>
                  <a:pt x="934665" y="1358581"/>
                  <a:pt x="977149" y="1345628"/>
                </a:cubicBezTo>
                <a:cubicBezTo>
                  <a:pt x="1067300" y="1317650"/>
                  <a:pt x="1156414" y="1285528"/>
                  <a:pt x="1247601" y="1259623"/>
                </a:cubicBezTo>
                <a:cubicBezTo>
                  <a:pt x="1375055" y="1222837"/>
                  <a:pt x="1501991" y="1182943"/>
                  <a:pt x="1636699" y="1179834"/>
                </a:cubicBezTo>
                <a:cubicBezTo>
                  <a:pt x="1681256" y="1178798"/>
                  <a:pt x="1695245" y="1190196"/>
                  <a:pt x="1697836" y="1235271"/>
                </a:cubicBezTo>
                <a:cubicBezTo>
                  <a:pt x="1702499" y="1321795"/>
                  <a:pt x="1704571" y="1408837"/>
                  <a:pt x="1712861" y="1494843"/>
                </a:cubicBezTo>
                <a:cubicBezTo>
                  <a:pt x="1718560" y="1553907"/>
                  <a:pt x="1687992" y="1594319"/>
                  <a:pt x="1652760" y="1632141"/>
                </a:cubicBezTo>
                <a:cubicBezTo>
                  <a:pt x="1641362" y="1644576"/>
                  <a:pt x="1617529" y="1645094"/>
                  <a:pt x="1599914" y="1651829"/>
                </a:cubicBezTo>
                <a:cubicBezTo>
                  <a:pt x="1522198" y="1680325"/>
                  <a:pt x="1444482" y="1709339"/>
                  <a:pt x="1366248" y="1737835"/>
                </a:cubicBezTo>
                <a:cubicBezTo>
                  <a:pt x="1348114" y="1744570"/>
                  <a:pt x="1329462" y="1749233"/>
                  <a:pt x="1310810" y="1753896"/>
                </a:cubicBezTo>
                <a:cubicBezTo>
                  <a:pt x="1209261" y="1777211"/>
                  <a:pt x="1107712" y="1800008"/>
                  <a:pt x="1006163" y="1822804"/>
                </a:cubicBezTo>
                <a:cubicBezTo>
                  <a:pt x="979740" y="1828504"/>
                  <a:pt x="953316" y="1834721"/>
                  <a:pt x="926375" y="1838866"/>
                </a:cubicBezTo>
                <a:cubicBezTo>
                  <a:pt x="866793" y="1848710"/>
                  <a:pt x="838815" y="1831094"/>
                  <a:pt x="827416" y="1770994"/>
                </a:cubicBezTo>
                <a:cubicBezTo>
                  <a:pt x="817572" y="1719701"/>
                  <a:pt x="810319" y="1667372"/>
                  <a:pt x="810319" y="1615562"/>
                </a:cubicBezTo>
                <a:cubicBezTo>
                  <a:pt x="809801" y="1537328"/>
                  <a:pt x="819645" y="1458575"/>
                  <a:pt x="841405" y="1381378"/>
                </a:cubicBezTo>
                <a:close/>
                <a:moveTo>
                  <a:pt x="903060" y="1750269"/>
                </a:moveTo>
                <a:cubicBezTo>
                  <a:pt x="1155378" y="1694314"/>
                  <a:pt x="1391117" y="1618670"/>
                  <a:pt x="1631518" y="1545617"/>
                </a:cubicBezTo>
                <a:cubicBezTo>
                  <a:pt x="1631518" y="1452876"/>
                  <a:pt x="1631518" y="1362726"/>
                  <a:pt x="1631518" y="1270503"/>
                </a:cubicBezTo>
                <a:cubicBezTo>
                  <a:pt x="1622192" y="1270503"/>
                  <a:pt x="1614939" y="1269985"/>
                  <a:pt x="1607167" y="1270503"/>
                </a:cubicBezTo>
                <a:cubicBezTo>
                  <a:pt x="1483340" y="1279829"/>
                  <a:pt x="1364175" y="1310915"/>
                  <a:pt x="1246047" y="1348737"/>
                </a:cubicBezTo>
                <a:cubicBezTo>
                  <a:pt x="1161595" y="1376197"/>
                  <a:pt x="1076626" y="1402102"/>
                  <a:pt x="991138" y="1426453"/>
                </a:cubicBezTo>
                <a:cubicBezTo>
                  <a:pt x="962124" y="1434743"/>
                  <a:pt x="931038" y="1435779"/>
                  <a:pt x="897361" y="1440960"/>
                </a:cubicBezTo>
                <a:cubicBezTo>
                  <a:pt x="889071" y="1543545"/>
                  <a:pt x="895288" y="1643021"/>
                  <a:pt x="903060" y="1750269"/>
                </a:cubicBezTo>
                <a:close/>
                <a:moveTo>
                  <a:pt x="268897" y="1493807"/>
                </a:moveTo>
                <a:cubicBezTo>
                  <a:pt x="265789" y="1523857"/>
                  <a:pt x="253354" y="1541991"/>
                  <a:pt x="221750" y="1551316"/>
                </a:cubicBezTo>
                <a:cubicBezTo>
                  <a:pt x="170457" y="1566342"/>
                  <a:pt x="152323" y="1591729"/>
                  <a:pt x="154396" y="1644576"/>
                </a:cubicBezTo>
                <a:cubicBezTo>
                  <a:pt x="155950" y="1687060"/>
                  <a:pt x="159577" y="1730063"/>
                  <a:pt x="169421" y="1770994"/>
                </a:cubicBezTo>
                <a:cubicBezTo>
                  <a:pt x="185482" y="1838348"/>
                  <a:pt x="208279" y="1904147"/>
                  <a:pt x="227449" y="1970983"/>
                </a:cubicBezTo>
                <a:cubicBezTo>
                  <a:pt x="239365" y="2011913"/>
                  <a:pt x="251800" y="2052326"/>
                  <a:pt x="260090" y="2094292"/>
                </a:cubicBezTo>
                <a:cubicBezTo>
                  <a:pt x="266307" y="2127969"/>
                  <a:pt x="260608" y="2159056"/>
                  <a:pt x="225376" y="2179262"/>
                </a:cubicBezTo>
                <a:cubicBezTo>
                  <a:pt x="214496" y="2185479"/>
                  <a:pt x="206725" y="2202577"/>
                  <a:pt x="202580" y="2216047"/>
                </a:cubicBezTo>
                <a:cubicBezTo>
                  <a:pt x="182892" y="2283919"/>
                  <a:pt x="193772" y="2351791"/>
                  <a:pt x="217087" y="2414482"/>
                </a:cubicBezTo>
                <a:cubicBezTo>
                  <a:pt x="247137" y="2495825"/>
                  <a:pt x="288067" y="2572505"/>
                  <a:pt x="325371" y="2651257"/>
                </a:cubicBezTo>
                <a:cubicBezTo>
                  <a:pt x="336769" y="2674572"/>
                  <a:pt x="365265" y="2684416"/>
                  <a:pt x="383917" y="2672499"/>
                </a:cubicBezTo>
                <a:cubicBezTo>
                  <a:pt x="405159" y="2659029"/>
                  <a:pt x="400497" y="2640895"/>
                  <a:pt x="391171" y="2621725"/>
                </a:cubicBezTo>
                <a:cubicBezTo>
                  <a:pt x="365265" y="2569914"/>
                  <a:pt x="339878" y="2518103"/>
                  <a:pt x="315009" y="2465775"/>
                </a:cubicBezTo>
                <a:cubicBezTo>
                  <a:pt x="285995" y="2404638"/>
                  <a:pt x="261126" y="2342465"/>
                  <a:pt x="261644" y="2272521"/>
                </a:cubicBezTo>
                <a:cubicBezTo>
                  <a:pt x="261644" y="2241435"/>
                  <a:pt x="267343" y="2219674"/>
                  <a:pt x="298429" y="2209312"/>
                </a:cubicBezTo>
                <a:cubicBezTo>
                  <a:pt x="339360" y="2195323"/>
                  <a:pt x="355939" y="2162682"/>
                  <a:pt x="352313" y="2123306"/>
                </a:cubicBezTo>
                <a:cubicBezTo>
                  <a:pt x="348168" y="2075640"/>
                  <a:pt x="341950" y="2026938"/>
                  <a:pt x="328998" y="1981345"/>
                </a:cubicBezTo>
                <a:cubicBezTo>
                  <a:pt x="303611" y="1894303"/>
                  <a:pt x="272006" y="1809334"/>
                  <a:pt x="244546" y="1722810"/>
                </a:cubicBezTo>
                <a:cubicBezTo>
                  <a:pt x="238329" y="1703122"/>
                  <a:pt x="236775" y="1681361"/>
                  <a:pt x="236257" y="1660637"/>
                </a:cubicBezTo>
                <a:cubicBezTo>
                  <a:pt x="235220" y="1630587"/>
                  <a:pt x="245064" y="1609863"/>
                  <a:pt x="279778" y="1603645"/>
                </a:cubicBezTo>
                <a:cubicBezTo>
                  <a:pt x="319154" y="1596910"/>
                  <a:pt x="339360" y="1569450"/>
                  <a:pt x="339360" y="1529038"/>
                </a:cubicBezTo>
                <a:cubicBezTo>
                  <a:pt x="339360" y="1488626"/>
                  <a:pt x="338842" y="1447695"/>
                  <a:pt x="335733" y="1407283"/>
                </a:cubicBezTo>
                <a:cubicBezTo>
                  <a:pt x="333661" y="1378787"/>
                  <a:pt x="318118" y="1365834"/>
                  <a:pt x="282886" y="1376197"/>
                </a:cubicBezTo>
                <a:cubicBezTo>
                  <a:pt x="277705" y="1417645"/>
                  <a:pt x="272524" y="1455467"/>
                  <a:pt x="268897" y="1493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 rot="-395572">
            <a:off x="1756500" y="2394286"/>
            <a:ext cx="1048574" cy="891531"/>
          </a:xfrm>
          <a:custGeom>
            <a:rect b="b" l="l" r="r" t="t"/>
            <a:pathLst>
              <a:path extrusionOk="0" h="1780171" w="2093749">
                <a:moveTo>
                  <a:pt x="1072406" y="1147470"/>
                </a:moveTo>
                <a:cubicBezTo>
                  <a:pt x="1056886" y="1159369"/>
                  <a:pt x="1042401" y="1168681"/>
                  <a:pt x="1030244" y="1180320"/>
                </a:cubicBezTo>
                <a:cubicBezTo>
                  <a:pt x="993773" y="1215499"/>
                  <a:pt x="949283" y="1231277"/>
                  <a:pt x="900654" y="1237485"/>
                </a:cubicBezTo>
                <a:cubicBezTo>
                  <a:pt x="877116" y="1240589"/>
                  <a:pt x="853836" y="1243175"/>
                  <a:pt x="830298" y="1245503"/>
                </a:cubicBezTo>
                <a:cubicBezTo>
                  <a:pt x="787877" y="1249901"/>
                  <a:pt x="748560" y="1238261"/>
                  <a:pt x="712089" y="1218861"/>
                </a:cubicBezTo>
                <a:cubicBezTo>
                  <a:pt x="672772" y="1197909"/>
                  <a:pt x="633456" y="1176182"/>
                  <a:pt x="597501" y="1150316"/>
                </a:cubicBezTo>
                <a:cubicBezTo>
                  <a:pt x="558443" y="1122380"/>
                  <a:pt x="529991" y="1084615"/>
                  <a:pt x="514988" y="1037539"/>
                </a:cubicBezTo>
                <a:cubicBezTo>
                  <a:pt x="506194" y="1009862"/>
                  <a:pt x="495588" y="982961"/>
                  <a:pt x="485759" y="955801"/>
                </a:cubicBezTo>
                <a:cubicBezTo>
                  <a:pt x="476706" y="930194"/>
                  <a:pt x="477482" y="903810"/>
                  <a:pt x="479034" y="877427"/>
                </a:cubicBezTo>
                <a:cubicBezTo>
                  <a:pt x="479810" y="863459"/>
                  <a:pt x="476965" y="855958"/>
                  <a:pt x="462997" y="850526"/>
                </a:cubicBezTo>
                <a:cubicBezTo>
                  <a:pt x="406350" y="828281"/>
                  <a:pt x="363153" y="788705"/>
                  <a:pt x="325647" y="741629"/>
                </a:cubicBezTo>
                <a:cubicBezTo>
                  <a:pt x="304954" y="715762"/>
                  <a:pt x="296160" y="685240"/>
                  <a:pt x="288141" y="654718"/>
                </a:cubicBezTo>
                <a:cubicBezTo>
                  <a:pt x="284778" y="642044"/>
                  <a:pt x="286848" y="627300"/>
                  <a:pt x="289952" y="614367"/>
                </a:cubicBezTo>
                <a:cubicBezTo>
                  <a:pt x="302109" y="561341"/>
                  <a:pt x="324095" y="512195"/>
                  <a:pt x="359532" y="471326"/>
                </a:cubicBezTo>
                <a:cubicBezTo>
                  <a:pt x="378932" y="449081"/>
                  <a:pt x="405315" y="433044"/>
                  <a:pt x="428854" y="414938"/>
                </a:cubicBezTo>
                <a:cubicBezTo>
                  <a:pt x="440235" y="406143"/>
                  <a:pt x="452133" y="396573"/>
                  <a:pt x="465325" y="391400"/>
                </a:cubicBezTo>
                <a:cubicBezTo>
                  <a:pt x="507228" y="375104"/>
                  <a:pt x="549908" y="360878"/>
                  <a:pt x="596208" y="344582"/>
                </a:cubicBezTo>
                <a:cubicBezTo>
                  <a:pt x="600088" y="330614"/>
                  <a:pt x="603968" y="311990"/>
                  <a:pt x="610693" y="294401"/>
                </a:cubicBezTo>
                <a:cubicBezTo>
                  <a:pt x="618195" y="275002"/>
                  <a:pt x="626989" y="255861"/>
                  <a:pt x="637336" y="237754"/>
                </a:cubicBezTo>
                <a:cubicBezTo>
                  <a:pt x="668375" y="183694"/>
                  <a:pt x="710796" y="140497"/>
                  <a:pt x="767184" y="113338"/>
                </a:cubicBezTo>
                <a:cubicBezTo>
                  <a:pt x="786584" y="104026"/>
                  <a:pt x="806759" y="96524"/>
                  <a:pt x="829781" y="96524"/>
                </a:cubicBezTo>
                <a:cubicBezTo>
                  <a:pt x="849180" y="96524"/>
                  <a:pt x="868321" y="89799"/>
                  <a:pt x="887721" y="88765"/>
                </a:cubicBezTo>
                <a:cubicBezTo>
                  <a:pt x="900913" y="87989"/>
                  <a:pt x="914622" y="90058"/>
                  <a:pt x="927555" y="92903"/>
                </a:cubicBezTo>
                <a:cubicBezTo>
                  <a:pt x="955749" y="99370"/>
                  <a:pt x="983685" y="106095"/>
                  <a:pt x="1011362" y="114631"/>
                </a:cubicBezTo>
                <a:cubicBezTo>
                  <a:pt x="1023001" y="118252"/>
                  <a:pt x="1027657" y="112044"/>
                  <a:pt x="1034900" y="106612"/>
                </a:cubicBezTo>
                <a:cubicBezTo>
                  <a:pt x="1062059" y="85402"/>
                  <a:pt x="1087926" y="62381"/>
                  <a:pt x="1117155" y="44533"/>
                </a:cubicBezTo>
                <a:cubicBezTo>
                  <a:pt x="1139141" y="31083"/>
                  <a:pt x="1165266" y="24099"/>
                  <a:pt x="1189839" y="15304"/>
                </a:cubicBezTo>
                <a:cubicBezTo>
                  <a:pt x="1207686" y="9097"/>
                  <a:pt x="1226052" y="1078"/>
                  <a:pt x="1244675" y="302"/>
                </a:cubicBezTo>
                <a:cubicBezTo>
                  <a:pt x="1323050" y="-3061"/>
                  <a:pt x="1392630" y="21771"/>
                  <a:pt x="1454709" y="69106"/>
                </a:cubicBezTo>
                <a:cubicBezTo>
                  <a:pt x="1486007" y="92903"/>
                  <a:pt x="1508511" y="123167"/>
                  <a:pt x="1518857" y="161707"/>
                </a:cubicBezTo>
                <a:cubicBezTo>
                  <a:pt x="1521185" y="170243"/>
                  <a:pt x="1524807" y="178520"/>
                  <a:pt x="1528428" y="188350"/>
                </a:cubicBezTo>
                <a:cubicBezTo>
                  <a:pt x="1534377" y="184728"/>
                  <a:pt x="1539033" y="182142"/>
                  <a:pt x="1543430" y="179038"/>
                </a:cubicBezTo>
                <a:cubicBezTo>
                  <a:pt x="1592576" y="143084"/>
                  <a:pt x="1646378" y="123167"/>
                  <a:pt x="1708198" y="130668"/>
                </a:cubicBezTo>
                <a:cubicBezTo>
                  <a:pt x="1712596" y="131185"/>
                  <a:pt x="1717252" y="130668"/>
                  <a:pt x="1721908" y="130409"/>
                </a:cubicBezTo>
                <a:cubicBezTo>
                  <a:pt x="1793040" y="127047"/>
                  <a:pt x="1856412" y="148516"/>
                  <a:pt x="1916422" y="186539"/>
                </a:cubicBezTo>
                <a:cubicBezTo>
                  <a:pt x="1945133" y="204645"/>
                  <a:pt x="1972034" y="223269"/>
                  <a:pt x="1994538" y="248618"/>
                </a:cubicBezTo>
                <a:cubicBezTo>
                  <a:pt x="2020404" y="277588"/>
                  <a:pt x="2039804" y="309921"/>
                  <a:pt x="2049633" y="347944"/>
                </a:cubicBezTo>
                <a:cubicBezTo>
                  <a:pt x="2055841" y="371483"/>
                  <a:pt x="2064635" y="394504"/>
                  <a:pt x="2069550" y="418042"/>
                </a:cubicBezTo>
                <a:cubicBezTo>
                  <a:pt x="2077827" y="457876"/>
                  <a:pt x="2075758" y="497451"/>
                  <a:pt x="2061790" y="536509"/>
                </a:cubicBezTo>
                <a:cubicBezTo>
                  <a:pt x="2051702" y="564445"/>
                  <a:pt x="2045236" y="593932"/>
                  <a:pt x="2036183" y="626007"/>
                </a:cubicBezTo>
                <a:cubicBezTo>
                  <a:pt x="2041097" y="634284"/>
                  <a:pt x="2048340" y="645665"/>
                  <a:pt x="2054806" y="657563"/>
                </a:cubicBezTo>
                <a:cubicBezTo>
                  <a:pt x="2093347" y="727402"/>
                  <a:pt x="2105504" y="800086"/>
                  <a:pt x="2081190" y="878203"/>
                </a:cubicBezTo>
                <a:cubicBezTo>
                  <a:pt x="2068515" y="918813"/>
                  <a:pt x="2050926" y="956060"/>
                  <a:pt x="2023508" y="988134"/>
                </a:cubicBezTo>
                <a:cubicBezTo>
                  <a:pt x="1988589" y="1029261"/>
                  <a:pt x="1945392" y="1058749"/>
                  <a:pt x="1892108" y="1069096"/>
                </a:cubicBezTo>
                <a:cubicBezTo>
                  <a:pt x="1832357" y="1080477"/>
                  <a:pt x="1771571" y="1086167"/>
                  <a:pt x="1711044" y="1073751"/>
                </a:cubicBezTo>
                <a:cubicBezTo>
                  <a:pt x="1696817" y="1070906"/>
                  <a:pt x="1686730" y="1074269"/>
                  <a:pt x="1679746" y="1088237"/>
                </a:cubicBezTo>
                <a:cubicBezTo>
                  <a:pt x="1667847" y="1111257"/>
                  <a:pt x="1655949" y="1134537"/>
                  <a:pt x="1641464" y="1155747"/>
                </a:cubicBezTo>
                <a:cubicBezTo>
                  <a:pt x="1597491" y="1220154"/>
                  <a:pt x="1542137" y="1270594"/>
                  <a:pt x="1466866" y="1297236"/>
                </a:cubicBezTo>
                <a:cubicBezTo>
                  <a:pt x="1424963" y="1311980"/>
                  <a:pt x="1382542" y="1311721"/>
                  <a:pt x="1340122" y="1305513"/>
                </a:cubicBezTo>
                <a:cubicBezTo>
                  <a:pt x="1276232" y="1296201"/>
                  <a:pt x="1216998" y="1271628"/>
                  <a:pt x="1163714" y="1236450"/>
                </a:cubicBezTo>
                <a:cubicBezTo>
                  <a:pt x="1134485" y="1217309"/>
                  <a:pt x="1111464" y="1188856"/>
                  <a:pt x="1085856" y="1164283"/>
                </a:cubicBezTo>
                <a:cubicBezTo>
                  <a:pt x="1081977" y="1159627"/>
                  <a:pt x="1078873" y="1155230"/>
                  <a:pt x="1072406" y="1147470"/>
                </a:cubicBezTo>
                <a:close/>
                <a:moveTo>
                  <a:pt x="1483679" y="231029"/>
                </a:moveTo>
                <a:cubicBezTo>
                  <a:pt x="1488853" y="177227"/>
                  <a:pt x="1466866" y="141532"/>
                  <a:pt x="1428843" y="112044"/>
                </a:cubicBezTo>
                <a:cubicBezTo>
                  <a:pt x="1402201" y="91351"/>
                  <a:pt x="1371420" y="81005"/>
                  <a:pt x="1341156" y="68848"/>
                </a:cubicBezTo>
                <a:cubicBezTo>
                  <a:pt x="1296925" y="51259"/>
                  <a:pt x="1249590" y="53586"/>
                  <a:pt x="1206652" y="66520"/>
                </a:cubicBezTo>
                <a:cubicBezTo>
                  <a:pt x="1157765" y="81263"/>
                  <a:pt x="1110171" y="103508"/>
                  <a:pt x="1079390" y="150068"/>
                </a:cubicBezTo>
                <a:cubicBezTo>
                  <a:pt x="1055852" y="186022"/>
                  <a:pt x="1019639" y="191712"/>
                  <a:pt x="986271" y="178003"/>
                </a:cubicBezTo>
                <a:cubicBezTo>
                  <a:pt x="965578" y="169467"/>
                  <a:pt x="943333" y="163518"/>
                  <a:pt x="921088" y="159897"/>
                </a:cubicBezTo>
                <a:cubicBezTo>
                  <a:pt x="889531" y="154724"/>
                  <a:pt x="858751" y="149033"/>
                  <a:pt x="826159" y="163259"/>
                </a:cubicBezTo>
                <a:cubicBezTo>
                  <a:pt x="775979" y="184728"/>
                  <a:pt x="728902" y="207749"/>
                  <a:pt x="699932" y="257413"/>
                </a:cubicBezTo>
                <a:cubicBezTo>
                  <a:pt x="687516" y="278623"/>
                  <a:pt x="674324" y="298799"/>
                  <a:pt x="665271" y="322078"/>
                </a:cubicBezTo>
                <a:cubicBezTo>
                  <a:pt x="656735" y="344323"/>
                  <a:pt x="650527" y="366827"/>
                  <a:pt x="646389" y="389848"/>
                </a:cubicBezTo>
                <a:cubicBezTo>
                  <a:pt x="643543" y="405109"/>
                  <a:pt x="635784" y="412093"/>
                  <a:pt x="619746" y="415973"/>
                </a:cubicBezTo>
                <a:cubicBezTo>
                  <a:pt x="573187" y="426836"/>
                  <a:pt x="524817" y="431751"/>
                  <a:pt x="482655" y="457100"/>
                </a:cubicBezTo>
                <a:cubicBezTo>
                  <a:pt x="467394" y="466153"/>
                  <a:pt x="450323" y="473654"/>
                  <a:pt x="437131" y="485294"/>
                </a:cubicBezTo>
                <a:cubicBezTo>
                  <a:pt x="398331" y="519438"/>
                  <a:pt x="372206" y="561858"/>
                  <a:pt x="354876" y="611004"/>
                </a:cubicBezTo>
                <a:cubicBezTo>
                  <a:pt x="340650" y="651614"/>
                  <a:pt x="346599" y="685499"/>
                  <a:pt x="373241" y="717573"/>
                </a:cubicBezTo>
                <a:cubicBezTo>
                  <a:pt x="406091" y="757407"/>
                  <a:pt x="444373" y="789999"/>
                  <a:pt x="493778" y="808364"/>
                </a:cubicBezTo>
                <a:cubicBezTo>
                  <a:pt x="529732" y="821814"/>
                  <a:pt x="537750" y="833713"/>
                  <a:pt x="536198" y="872253"/>
                </a:cubicBezTo>
                <a:cubicBezTo>
                  <a:pt x="533353" y="947783"/>
                  <a:pt x="556374" y="1016070"/>
                  <a:pt x="596726" y="1078407"/>
                </a:cubicBezTo>
                <a:cubicBezTo>
                  <a:pt x="607589" y="1095220"/>
                  <a:pt x="625178" y="1108930"/>
                  <a:pt x="641733" y="1120828"/>
                </a:cubicBezTo>
                <a:cubicBezTo>
                  <a:pt x="660098" y="1134020"/>
                  <a:pt x="681567" y="1142556"/>
                  <a:pt x="700708" y="1154713"/>
                </a:cubicBezTo>
                <a:cubicBezTo>
                  <a:pt x="740542" y="1179803"/>
                  <a:pt x="782963" y="1192219"/>
                  <a:pt x="830298" y="1188598"/>
                </a:cubicBezTo>
                <a:cubicBezTo>
                  <a:pt x="878926" y="1184718"/>
                  <a:pt x="925227" y="1173336"/>
                  <a:pt x="967130" y="1148246"/>
                </a:cubicBezTo>
                <a:cubicBezTo>
                  <a:pt x="992479" y="1132985"/>
                  <a:pt x="1016276" y="1115396"/>
                  <a:pt x="1040849" y="1098842"/>
                </a:cubicBezTo>
                <a:cubicBezTo>
                  <a:pt x="1057921" y="1087202"/>
                  <a:pt x="1074217" y="1085909"/>
                  <a:pt x="1090254" y="1099100"/>
                </a:cubicBezTo>
                <a:cubicBezTo>
                  <a:pt x="1108360" y="1114103"/>
                  <a:pt x="1123880" y="1132209"/>
                  <a:pt x="1140693" y="1148505"/>
                </a:cubicBezTo>
                <a:cubicBezTo>
                  <a:pt x="1152850" y="1160403"/>
                  <a:pt x="1164231" y="1173854"/>
                  <a:pt x="1178199" y="1183424"/>
                </a:cubicBezTo>
                <a:cubicBezTo>
                  <a:pt x="1196047" y="1195840"/>
                  <a:pt x="1215705" y="1205928"/>
                  <a:pt x="1235105" y="1215757"/>
                </a:cubicBezTo>
                <a:cubicBezTo>
                  <a:pt x="1298736" y="1247831"/>
                  <a:pt x="1364953" y="1263610"/>
                  <a:pt x="1434792" y="1238002"/>
                </a:cubicBezTo>
                <a:cubicBezTo>
                  <a:pt x="1477471" y="1222482"/>
                  <a:pt x="1519375" y="1205152"/>
                  <a:pt x="1548604" y="1167387"/>
                </a:cubicBezTo>
                <a:cubicBezTo>
                  <a:pt x="1564123" y="1147470"/>
                  <a:pt x="1583265" y="1130140"/>
                  <a:pt x="1596715" y="1109188"/>
                </a:cubicBezTo>
                <a:cubicBezTo>
                  <a:pt x="1610165" y="1088237"/>
                  <a:pt x="1629565" y="1071682"/>
                  <a:pt x="1636549" y="1045816"/>
                </a:cubicBezTo>
                <a:cubicBezTo>
                  <a:pt x="1644568" y="1015552"/>
                  <a:pt x="1655690" y="1010896"/>
                  <a:pt x="1686988" y="1015294"/>
                </a:cubicBezTo>
                <a:cubicBezTo>
                  <a:pt x="1722942" y="1020467"/>
                  <a:pt x="1758638" y="1026416"/>
                  <a:pt x="1795109" y="1018915"/>
                </a:cubicBezTo>
                <a:cubicBezTo>
                  <a:pt x="1811922" y="1015552"/>
                  <a:pt x="1829253" y="1014259"/>
                  <a:pt x="1846583" y="1013742"/>
                </a:cubicBezTo>
                <a:cubicBezTo>
                  <a:pt x="1893918" y="1012707"/>
                  <a:pt x="1933235" y="990721"/>
                  <a:pt x="1963240" y="958647"/>
                </a:cubicBezTo>
                <a:cubicBezTo>
                  <a:pt x="2001780" y="917261"/>
                  <a:pt x="2027647" y="866563"/>
                  <a:pt x="2036183" y="809140"/>
                </a:cubicBezTo>
                <a:cubicBezTo>
                  <a:pt x="2040839" y="779135"/>
                  <a:pt x="2042132" y="748871"/>
                  <a:pt x="2028423" y="720677"/>
                </a:cubicBezTo>
                <a:cubicBezTo>
                  <a:pt x="2018076" y="699467"/>
                  <a:pt x="2006436" y="679032"/>
                  <a:pt x="1994279" y="659115"/>
                </a:cubicBezTo>
                <a:cubicBezTo>
                  <a:pt x="1982898" y="640492"/>
                  <a:pt x="1974362" y="621868"/>
                  <a:pt x="1980829" y="599882"/>
                </a:cubicBezTo>
                <a:cubicBezTo>
                  <a:pt x="1985226" y="584103"/>
                  <a:pt x="1990658" y="568584"/>
                  <a:pt x="1996866" y="553581"/>
                </a:cubicBezTo>
                <a:cubicBezTo>
                  <a:pt x="2019887" y="497451"/>
                  <a:pt x="2029716" y="440028"/>
                  <a:pt x="2010575" y="380795"/>
                </a:cubicBezTo>
                <a:cubicBezTo>
                  <a:pt x="1995314" y="333977"/>
                  <a:pt x="1973069" y="291297"/>
                  <a:pt x="1929614" y="264655"/>
                </a:cubicBezTo>
                <a:cubicBezTo>
                  <a:pt x="1905041" y="249394"/>
                  <a:pt x="1879433" y="235426"/>
                  <a:pt x="1853567" y="222493"/>
                </a:cubicBezTo>
                <a:cubicBezTo>
                  <a:pt x="1795368" y="193264"/>
                  <a:pt x="1735875" y="178520"/>
                  <a:pt x="1670175" y="197661"/>
                </a:cubicBezTo>
                <a:cubicBezTo>
                  <a:pt x="1628013" y="209819"/>
                  <a:pt x="1586368" y="219389"/>
                  <a:pt x="1554294" y="252498"/>
                </a:cubicBezTo>
                <a:cubicBezTo>
                  <a:pt x="1543430" y="263879"/>
                  <a:pt x="1527911" y="271898"/>
                  <a:pt x="1513167" y="278364"/>
                </a:cubicBezTo>
                <a:cubicBezTo>
                  <a:pt x="1497389" y="285348"/>
                  <a:pt x="1488853" y="279399"/>
                  <a:pt x="1486266" y="262586"/>
                </a:cubicBezTo>
                <a:cubicBezTo>
                  <a:pt x="1484197" y="250429"/>
                  <a:pt x="1484197" y="238530"/>
                  <a:pt x="1483679" y="231029"/>
                </a:cubicBezTo>
                <a:close/>
                <a:moveTo>
                  <a:pt x="690620" y="1439759"/>
                </a:moveTo>
                <a:cubicBezTo>
                  <a:pt x="689844" y="1505459"/>
                  <a:pt x="626989" y="1546586"/>
                  <a:pt x="567497" y="1534171"/>
                </a:cubicBezTo>
                <a:cubicBezTo>
                  <a:pt x="509556" y="1522013"/>
                  <a:pt x="470498" y="1484766"/>
                  <a:pt x="458341" y="1425532"/>
                </a:cubicBezTo>
                <a:cubicBezTo>
                  <a:pt x="449029" y="1380008"/>
                  <a:pt x="471792" y="1341208"/>
                  <a:pt x="519385" y="1332931"/>
                </a:cubicBezTo>
                <a:cubicBezTo>
                  <a:pt x="546286" y="1328275"/>
                  <a:pt x="571377" y="1328534"/>
                  <a:pt x="596208" y="1340950"/>
                </a:cubicBezTo>
                <a:cubicBezTo>
                  <a:pt x="613280" y="1349227"/>
                  <a:pt x="632680" y="1352590"/>
                  <a:pt x="648717" y="1362160"/>
                </a:cubicBezTo>
                <a:cubicBezTo>
                  <a:pt x="677428" y="1378973"/>
                  <a:pt x="690620" y="1406133"/>
                  <a:pt x="690620" y="1439759"/>
                </a:cubicBezTo>
                <a:close/>
                <a:moveTo>
                  <a:pt x="517316" y="1423205"/>
                </a:moveTo>
                <a:cubicBezTo>
                  <a:pt x="517833" y="1451140"/>
                  <a:pt x="536974" y="1478558"/>
                  <a:pt x="560771" y="1486577"/>
                </a:cubicBezTo>
                <a:cubicBezTo>
                  <a:pt x="587931" y="1495630"/>
                  <a:pt x="607331" y="1485542"/>
                  <a:pt x="624144" y="1463556"/>
                </a:cubicBezTo>
                <a:cubicBezTo>
                  <a:pt x="646647" y="1434068"/>
                  <a:pt x="638888" y="1404322"/>
                  <a:pt x="605261" y="1388285"/>
                </a:cubicBezTo>
                <a:cubicBezTo>
                  <a:pt x="597760" y="1384922"/>
                  <a:pt x="590518" y="1381042"/>
                  <a:pt x="583016" y="1377939"/>
                </a:cubicBezTo>
                <a:cubicBezTo>
                  <a:pt x="552753" y="1365005"/>
                  <a:pt x="516799" y="1389837"/>
                  <a:pt x="517316" y="1423205"/>
                </a:cubicBezTo>
                <a:close/>
                <a:moveTo>
                  <a:pt x="366516" y="1528997"/>
                </a:moveTo>
                <a:cubicBezTo>
                  <a:pt x="394969" y="1532101"/>
                  <a:pt x="421352" y="1543483"/>
                  <a:pt x="441787" y="1565469"/>
                </a:cubicBezTo>
                <a:cubicBezTo>
                  <a:pt x="448512" y="1572711"/>
                  <a:pt x="453944" y="1585386"/>
                  <a:pt x="452909" y="1594956"/>
                </a:cubicBezTo>
                <a:cubicBezTo>
                  <a:pt x="449288" y="1631686"/>
                  <a:pt x="441011" y="1668675"/>
                  <a:pt x="404539" y="1686782"/>
                </a:cubicBezTo>
                <a:cubicBezTo>
                  <a:pt x="367809" y="1705147"/>
                  <a:pt x="331338" y="1696611"/>
                  <a:pt x="299781" y="1671779"/>
                </a:cubicBezTo>
                <a:cubicBezTo>
                  <a:pt x="277536" y="1654449"/>
                  <a:pt x="275725" y="1627548"/>
                  <a:pt x="277019" y="1602199"/>
                </a:cubicBezTo>
                <a:cubicBezTo>
                  <a:pt x="277795" y="1586421"/>
                  <a:pt x="284002" y="1571159"/>
                  <a:pt x="294866" y="1557450"/>
                </a:cubicBezTo>
                <a:cubicBezTo>
                  <a:pt x="305213" y="1544259"/>
                  <a:pt x="316335" y="1535723"/>
                  <a:pt x="332372" y="1533653"/>
                </a:cubicBezTo>
                <a:cubicBezTo>
                  <a:pt x="343236" y="1532360"/>
                  <a:pt x="354100" y="1530808"/>
                  <a:pt x="366516" y="1528997"/>
                </a:cubicBezTo>
                <a:close/>
                <a:moveTo>
                  <a:pt x="405315" y="1597543"/>
                </a:moveTo>
                <a:cubicBezTo>
                  <a:pt x="401953" y="1590818"/>
                  <a:pt x="400659" y="1581506"/>
                  <a:pt x="395227" y="1577626"/>
                </a:cubicBezTo>
                <a:cubicBezTo>
                  <a:pt x="377638" y="1565210"/>
                  <a:pt x="350737" y="1573746"/>
                  <a:pt x="342719" y="1593663"/>
                </a:cubicBezTo>
                <a:cubicBezTo>
                  <a:pt x="339615" y="1601164"/>
                  <a:pt x="338322" y="1609442"/>
                  <a:pt x="337028" y="1617460"/>
                </a:cubicBezTo>
                <a:cubicBezTo>
                  <a:pt x="335218" y="1629617"/>
                  <a:pt x="329786" y="1643326"/>
                  <a:pt x="345823" y="1650569"/>
                </a:cubicBezTo>
                <a:cubicBezTo>
                  <a:pt x="358497" y="1656259"/>
                  <a:pt x="377897" y="1651086"/>
                  <a:pt x="387985" y="1638929"/>
                </a:cubicBezTo>
                <a:cubicBezTo>
                  <a:pt x="397297" y="1627289"/>
                  <a:pt x="404281" y="1614615"/>
                  <a:pt x="405315" y="1597543"/>
                </a:cubicBezTo>
                <a:close/>
                <a:moveTo>
                  <a:pt x="66467" y="1628324"/>
                </a:moveTo>
                <a:cubicBezTo>
                  <a:pt x="87419" y="1636601"/>
                  <a:pt x="109664" y="1642033"/>
                  <a:pt x="128546" y="1653414"/>
                </a:cubicBezTo>
                <a:cubicBezTo>
                  <a:pt x="158551" y="1671521"/>
                  <a:pt x="162948" y="1703595"/>
                  <a:pt x="147946" y="1737738"/>
                </a:cubicBezTo>
                <a:cubicBezTo>
                  <a:pt x="142773" y="1749378"/>
                  <a:pt x="131392" y="1758948"/>
                  <a:pt x="121045" y="1767743"/>
                </a:cubicBezTo>
                <a:cubicBezTo>
                  <a:pt x="104232" y="1782228"/>
                  <a:pt x="84574" y="1784297"/>
                  <a:pt x="65433" y="1772658"/>
                </a:cubicBezTo>
                <a:cubicBezTo>
                  <a:pt x="49396" y="1762828"/>
                  <a:pt x="32582" y="1753258"/>
                  <a:pt x="19132" y="1740325"/>
                </a:cubicBezTo>
                <a:cubicBezTo>
                  <a:pt x="-3630" y="1718338"/>
                  <a:pt x="-3113" y="1689886"/>
                  <a:pt x="5423" y="1661433"/>
                </a:cubicBezTo>
                <a:cubicBezTo>
                  <a:pt x="11372" y="1643326"/>
                  <a:pt x="39308" y="1630135"/>
                  <a:pt x="66467" y="1628324"/>
                </a:cubicBezTo>
                <a:close/>
                <a:moveTo>
                  <a:pt x="49137" y="1697645"/>
                </a:moveTo>
                <a:cubicBezTo>
                  <a:pt x="49654" y="1715234"/>
                  <a:pt x="65691" y="1739807"/>
                  <a:pt x="76814" y="1740325"/>
                </a:cubicBezTo>
                <a:cubicBezTo>
                  <a:pt x="88195" y="1740583"/>
                  <a:pt x="101387" y="1722477"/>
                  <a:pt x="103456" y="1703595"/>
                </a:cubicBezTo>
                <a:cubicBezTo>
                  <a:pt x="103456" y="1702819"/>
                  <a:pt x="103715" y="1701784"/>
                  <a:pt x="103715" y="1701008"/>
                </a:cubicBezTo>
                <a:cubicBezTo>
                  <a:pt x="104232" y="1682643"/>
                  <a:pt x="90006" y="1667899"/>
                  <a:pt x="72158" y="1668158"/>
                </a:cubicBezTo>
                <a:cubicBezTo>
                  <a:pt x="55862" y="1668417"/>
                  <a:pt x="48878" y="1677470"/>
                  <a:pt x="49137" y="169764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/>
          <p:nvPr/>
        </p:nvSpPr>
        <p:spPr>
          <a:xfrm>
            <a:off x="0" y="0"/>
            <a:ext cx="9144000" cy="151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0"/>
          <p:cNvSpPr txBox="1"/>
          <p:nvPr/>
        </p:nvSpPr>
        <p:spPr>
          <a:xfrm>
            <a:off x="1931832" y="600463"/>
            <a:ext cx="528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4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4" name="Google Shape;464;p30"/>
          <p:cNvCxnSpPr/>
          <p:nvPr/>
        </p:nvCxnSpPr>
        <p:spPr>
          <a:xfrm rot="-5400000">
            <a:off x="4401553" y="2607608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30"/>
          <p:cNvCxnSpPr/>
          <p:nvPr/>
        </p:nvCxnSpPr>
        <p:spPr>
          <a:xfrm>
            <a:off x="1674987" y="3486082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30"/>
          <p:cNvCxnSpPr/>
          <p:nvPr/>
        </p:nvCxnSpPr>
        <p:spPr>
          <a:xfrm rot="-5400000">
            <a:off x="2241465" y="3088932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30"/>
          <p:cNvCxnSpPr/>
          <p:nvPr/>
        </p:nvCxnSpPr>
        <p:spPr>
          <a:xfrm rot="-5400000">
            <a:off x="1593338" y="3572779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30"/>
          <p:cNvCxnSpPr/>
          <p:nvPr/>
        </p:nvCxnSpPr>
        <p:spPr>
          <a:xfrm rot="-5400000">
            <a:off x="3497671" y="3570229"/>
            <a:ext cx="1734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30"/>
          <p:cNvCxnSpPr/>
          <p:nvPr/>
        </p:nvCxnSpPr>
        <p:spPr>
          <a:xfrm>
            <a:off x="2638616" y="2694259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30"/>
          <p:cNvCxnSpPr/>
          <p:nvPr/>
        </p:nvCxnSpPr>
        <p:spPr>
          <a:xfrm>
            <a:off x="5557836" y="3483515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30"/>
          <p:cNvCxnSpPr/>
          <p:nvPr/>
        </p:nvCxnSpPr>
        <p:spPr>
          <a:xfrm rot="-5400000">
            <a:off x="6124314" y="3086364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30"/>
          <p:cNvCxnSpPr/>
          <p:nvPr/>
        </p:nvCxnSpPr>
        <p:spPr>
          <a:xfrm rot="-5400000">
            <a:off x="5476187" y="3570212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30"/>
          <p:cNvCxnSpPr/>
          <p:nvPr/>
        </p:nvCxnSpPr>
        <p:spPr>
          <a:xfrm rot="-5400000">
            <a:off x="7380520" y="3569923"/>
            <a:ext cx="173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4" name="Google Shape;474;p30"/>
          <p:cNvGrpSpPr/>
          <p:nvPr/>
        </p:nvGrpSpPr>
        <p:grpSpPr>
          <a:xfrm>
            <a:off x="3643245" y="2054622"/>
            <a:ext cx="1624500" cy="480825"/>
            <a:chOff x="0" y="0"/>
            <a:chExt cx="4332000" cy="1282200"/>
          </a:xfrm>
        </p:grpSpPr>
        <p:sp>
          <p:nvSpPr>
            <p:cNvPr id="475" name="Google Shape;475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 txBox="1"/>
            <p:nvPr/>
          </p:nvSpPr>
          <p:spPr>
            <a:xfrm>
              <a:off x="1489729" y="231353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7" name="Google Shape;477;p30"/>
            <p:cNvSpPr txBox="1"/>
            <p:nvPr/>
          </p:nvSpPr>
          <p:spPr>
            <a:xfrm>
              <a:off x="1489729" y="637902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78" name="Google Shape;478;p30"/>
          <p:cNvGrpSpPr/>
          <p:nvPr/>
        </p:nvGrpSpPr>
        <p:grpSpPr>
          <a:xfrm>
            <a:off x="1818698" y="2846446"/>
            <a:ext cx="1624500" cy="480825"/>
            <a:chOff x="0" y="0"/>
            <a:chExt cx="4332000" cy="1282200"/>
          </a:xfrm>
        </p:grpSpPr>
        <p:sp>
          <p:nvSpPr>
            <p:cNvPr id="479" name="Google Shape;479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 txBox="1"/>
            <p:nvPr/>
          </p:nvSpPr>
          <p:spPr>
            <a:xfrm>
              <a:off x="1464329" y="23452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1" name="Google Shape;481;p30"/>
            <p:cNvSpPr txBox="1"/>
            <p:nvPr/>
          </p:nvSpPr>
          <p:spPr>
            <a:xfrm>
              <a:off x="1464329" y="641077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82" name="Google Shape;482;p30"/>
          <p:cNvGrpSpPr/>
          <p:nvPr/>
        </p:nvGrpSpPr>
        <p:grpSpPr>
          <a:xfrm>
            <a:off x="860495" y="3643271"/>
            <a:ext cx="1624500" cy="480825"/>
            <a:chOff x="0" y="0"/>
            <a:chExt cx="4332000" cy="1282200"/>
          </a:xfrm>
        </p:grpSpPr>
        <p:sp>
          <p:nvSpPr>
            <p:cNvPr id="483" name="Google Shape;483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 txBox="1"/>
            <p:nvPr/>
          </p:nvSpPr>
          <p:spPr>
            <a:xfrm>
              <a:off x="1489729" y="23452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5" name="Google Shape;485;p30"/>
            <p:cNvSpPr txBox="1"/>
            <p:nvPr/>
          </p:nvSpPr>
          <p:spPr>
            <a:xfrm>
              <a:off x="1489729" y="641077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86" name="Google Shape;486;p30"/>
          <p:cNvGrpSpPr/>
          <p:nvPr/>
        </p:nvGrpSpPr>
        <p:grpSpPr>
          <a:xfrm>
            <a:off x="2774641" y="3643271"/>
            <a:ext cx="1624500" cy="480825"/>
            <a:chOff x="0" y="0"/>
            <a:chExt cx="4332000" cy="1282200"/>
          </a:xfrm>
        </p:grpSpPr>
        <p:sp>
          <p:nvSpPr>
            <p:cNvPr id="487" name="Google Shape;487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 txBox="1"/>
            <p:nvPr/>
          </p:nvSpPr>
          <p:spPr>
            <a:xfrm>
              <a:off x="1464201" y="23452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9" name="Google Shape;489;p30"/>
            <p:cNvSpPr txBox="1"/>
            <p:nvPr/>
          </p:nvSpPr>
          <p:spPr>
            <a:xfrm>
              <a:off x="1464201" y="641077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0" name="Google Shape;490;p30"/>
          <p:cNvGrpSpPr/>
          <p:nvPr/>
        </p:nvGrpSpPr>
        <p:grpSpPr>
          <a:xfrm>
            <a:off x="4744897" y="3643271"/>
            <a:ext cx="1624500" cy="480825"/>
            <a:chOff x="0" y="0"/>
            <a:chExt cx="4332000" cy="1282200"/>
          </a:xfrm>
        </p:grpSpPr>
        <p:sp>
          <p:nvSpPr>
            <p:cNvPr id="491" name="Google Shape;491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 txBox="1"/>
            <p:nvPr/>
          </p:nvSpPr>
          <p:spPr>
            <a:xfrm>
              <a:off x="1460386" y="25529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30"/>
            <p:cNvSpPr txBox="1"/>
            <p:nvPr/>
          </p:nvSpPr>
          <p:spPr>
            <a:xfrm>
              <a:off x="1460386" y="661844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4" name="Google Shape;494;p30"/>
          <p:cNvGrpSpPr/>
          <p:nvPr/>
        </p:nvGrpSpPr>
        <p:grpSpPr>
          <a:xfrm>
            <a:off x="6659044" y="3643271"/>
            <a:ext cx="1624500" cy="480825"/>
            <a:chOff x="0" y="0"/>
            <a:chExt cx="4332000" cy="1282200"/>
          </a:xfrm>
        </p:grpSpPr>
        <p:sp>
          <p:nvSpPr>
            <p:cNvPr id="495" name="Google Shape;495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 txBox="1"/>
            <p:nvPr/>
          </p:nvSpPr>
          <p:spPr>
            <a:xfrm>
              <a:off x="1448201" y="25529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30"/>
            <p:cNvSpPr txBox="1"/>
            <p:nvPr/>
          </p:nvSpPr>
          <p:spPr>
            <a:xfrm>
              <a:off x="1448201" y="661844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8" name="Google Shape;498;p30"/>
          <p:cNvGrpSpPr/>
          <p:nvPr/>
        </p:nvGrpSpPr>
        <p:grpSpPr>
          <a:xfrm>
            <a:off x="5701548" y="2856940"/>
            <a:ext cx="1624500" cy="480825"/>
            <a:chOff x="0" y="0"/>
            <a:chExt cx="4332000" cy="1282200"/>
          </a:xfrm>
        </p:grpSpPr>
        <p:sp>
          <p:nvSpPr>
            <p:cNvPr id="499" name="Google Shape;499;p30"/>
            <p:cNvSpPr/>
            <p:nvPr/>
          </p:nvSpPr>
          <p:spPr>
            <a:xfrm>
              <a:off x="0" y="0"/>
              <a:ext cx="4332000" cy="128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 txBox="1"/>
            <p:nvPr/>
          </p:nvSpPr>
          <p:spPr>
            <a:xfrm>
              <a:off x="1440419" y="23452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1" name="Google Shape;501;p30"/>
            <p:cNvSpPr txBox="1"/>
            <p:nvPr/>
          </p:nvSpPr>
          <p:spPr>
            <a:xfrm>
              <a:off x="1440419" y="641077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02" name="Google Shape;502;p30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58232" y="2868259"/>
            <a:ext cx="437607" cy="42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1631" y="2876511"/>
            <a:ext cx="437606" cy="4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0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884307" y="3665084"/>
            <a:ext cx="437607" cy="4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0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06911" y="3665084"/>
            <a:ext cx="437606" cy="43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0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86252" y="3674323"/>
            <a:ext cx="437605" cy="4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0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99285" y="3676016"/>
            <a:ext cx="420598" cy="42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0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670253" y="2076436"/>
            <a:ext cx="424288" cy="42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1"/>
          <p:cNvGrpSpPr/>
          <p:nvPr/>
        </p:nvGrpSpPr>
        <p:grpSpPr>
          <a:xfrm>
            <a:off x="2183209" y="514350"/>
            <a:ext cx="4777537" cy="953732"/>
            <a:chOff x="0" y="0"/>
            <a:chExt cx="12740100" cy="2543286"/>
          </a:xfrm>
        </p:grpSpPr>
        <p:sp>
          <p:nvSpPr>
            <p:cNvPr id="514" name="Google Shape;514;p31"/>
            <p:cNvSpPr txBox="1"/>
            <p:nvPr/>
          </p:nvSpPr>
          <p:spPr>
            <a:xfrm>
              <a:off x="0" y="0"/>
              <a:ext cx="127401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Icons Resource Page</a:t>
              </a:r>
              <a:endParaRPr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5" name="Google Shape;515;p31"/>
            <p:cNvSpPr txBox="1"/>
            <p:nvPr/>
          </p:nvSpPr>
          <p:spPr>
            <a:xfrm>
              <a:off x="0" y="1311786"/>
              <a:ext cx="12740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Happy designing!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Don't forget to delete this page before presenting.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16" name="Google Shape;516;p31"/>
          <p:cNvSpPr/>
          <p:nvPr/>
        </p:nvSpPr>
        <p:spPr>
          <a:xfrm>
            <a:off x="6404773" y="2775330"/>
            <a:ext cx="422920" cy="422902"/>
          </a:xfrm>
          <a:custGeom>
            <a:rect b="b" l="l" r="r" t="t"/>
            <a:pathLst>
              <a:path extrusionOk="0" h="845804" w="845840">
                <a:moveTo>
                  <a:pt x="845841" y="141210"/>
                </a:moveTo>
                <a:cubicBezTo>
                  <a:pt x="845841" y="153803"/>
                  <a:pt x="840939" y="165635"/>
                  <a:pt x="832031" y="174543"/>
                </a:cubicBezTo>
                <a:lnTo>
                  <a:pt x="766211" y="240362"/>
                </a:lnTo>
                <a:cubicBezTo>
                  <a:pt x="765924" y="240802"/>
                  <a:pt x="765586" y="241207"/>
                  <a:pt x="765214" y="241579"/>
                </a:cubicBezTo>
                <a:cubicBezTo>
                  <a:pt x="764842" y="241951"/>
                  <a:pt x="764437" y="242289"/>
                  <a:pt x="763997" y="242577"/>
                </a:cubicBezTo>
                <a:lnTo>
                  <a:pt x="738694" y="267880"/>
                </a:lnTo>
                <a:cubicBezTo>
                  <a:pt x="738288" y="268691"/>
                  <a:pt x="737764" y="269435"/>
                  <a:pt x="737088" y="270111"/>
                </a:cubicBezTo>
                <a:cubicBezTo>
                  <a:pt x="736429" y="270771"/>
                  <a:pt x="735685" y="271295"/>
                  <a:pt x="734890" y="271683"/>
                </a:cubicBezTo>
                <a:lnTo>
                  <a:pt x="214267" y="792307"/>
                </a:lnTo>
                <a:cubicBezTo>
                  <a:pt x="214064" y="792510"/>
                  <a:pt x="213861" y="792696"/>
                  <a:pt x="213641" y="792865"/>
                </a:cubicBezTo>
                <a:cubicBezTo>
                  <a:pt x="213438" y="793051"/>
                  <a:pt x="213202" y="793203"/>
                  <a:pt x="212982" y="793355"/>
                </a:cubicBezTo>
                <a:cubicBezTo>
                  <a:pt x="212762" y="793507"/>
                  <a:pt x="212543" y="793642"/>
                  <a:pt x="212323" y="793761"/>
                </a:cubicBezTo>
                <a:cubicBezTo>
                  <a:pt x="212289" y="793778"/>
                  <a:pt x="212238" y="793811"/>
                  <a:pt x="212188" y="793828"/>
                </a:cubicBezTo>
                <a:cubicBezTo>
                  <a:pt x="211968" y="793947"/>
                  <a:pt x="211748" y="794048"/>
                  <a:pt x="211528" y="794133"/>
                </a:cubicBezTo>
                <a:cubicBezTo>
                  <a:pt x="211326" y="794217"/>
                  <a:pt x="211106" y="794302"/>
                  <a:pt x="210903" y="794369"/>
                </a:cubicBezTo>
                <a:cubicBezTo>
                  <a:pt x="210785" y="794403"/>
                  <a:pt x="210683" y="794437"/>
                  <a:pt x="210565" y="794471"/>
                </a:cubicBezTo>
                <a:lnTo>
                  <a:pt x="210531" y="794471"/>
                </a:lnTo>
                <a:lnTo>
                  <a:pt x="72013" y="833144"/>
                </a:lnTo>
                <a:lnTo>
                  <a:pt x="29384" y="845044"/>
                </a:lnTo>
                <a:cubicBezTo>
                  <a:pt x="27558" y="845568"/>
                  <a:pt x="25665" y="845804"/>
                  <a:pt x="23772" y="845804"/>
                </a:cubicBezTo>
                <a:cubicBezTo>
                  <a:pt x="17788" y="845804"/>
                  <a:pt x="11737" y="843303"/>
                  <a:pt x="7123" y="838688"/>
                </a:cubicBezTo>
                <a:cubicBezTo>
                  <a:pt x="1054" y="832620"/>
                  <a:pt x="-1380" y="824084"/>
                  <a:pt x="767" y="816427"/>
                </a:cubicBezTo>
                <a:lnTo>
                  <a:pt x="12667" y="773798"/>
                </a:lnTo>
                <a:lnTo>
                  <a:pt x="51340" y="635246"/>
                </a:lnTo>
                <a:cubicBezTo>
                  <a:pt x="51442" y="634891"/>
                  <a:pt x="51560" y="634536"/>
                  <a:pt x="51712" y="634198"/>
                </a:cubicBezTo>
                <a:cubicBezTo>
                  <a:pt x="51797" y="633978"/>
                  <a:pt x="51898" y="633776"/>
                  <a:pt x="52000" y="633590"/>
                </a:cubicBezTo>
                <a:cubicBezTo>
                  <a:pt x="52118" y="633353"/>
                  <a:pt x="52253" y="633133"/>
                  <a:pt x="52388" y="632913"/>
                </a:cubicBezTo>
                <a:cubicBezTo>
                  <a:pt x="52439" y="632846"/>
                  <a:pt x="52490" y="632778"/>
                  <a:pt x="52524" y="632711"/>
                </a:cubicBezTo>
                <a:cubicBezTo>
                  <a:pt x="52811" y="632288"/>
                  <a:pt x="53149" y="631882"/>
                  <a:pt x="53504" y="631544"/>
                </a:cubicBezTo>
                <a:cubicBezTo>
                  <a:pt x="53622" y="631409"/>
                  <a:pt x="53757" y="631291"/>
                  <a:pt x="53876" y="631172"/>
                </a:cubicBezTo>
                <a:lnTo>
                  <a:pt x="576021" y="109027"/>
                </a:lnTo>
                <a:lnTo>
                  <a:pt x="604350" y="80715"/>
                </a:lnTo>
                <a:lnTo>
                  <a:pt x="671268" y="13780"/>
                </a:lnTo>
                <a:cubicBezTo>
                  <a:pt x="689642" y="-4593"/>
                  <a:pt x="719560" y="-4593"/>
                  <a:pt x="737916" y="13780"/>
                </a:cubicBezTo>
                <a:lnTo>
                  <a:pt x="832031" y="107895"/>
                </a:lnTo>
                <a:cubicBezTo>
                  <a:pt x="840939" y="116786"/>
                  <a:pt x="845841" y="128618"/>
                  <a:pt x="845841" y="14121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6413218" y="2783778"/>
            <a:ext cx="406024" cy="406011"/>
          </a:xfrm>
          <a:custGeom>
            <a:rect b="b" l="l" r="r" t="t"/>
            <a:pathLst>
              <a:path extrusionOk="0" h="812022" w="812049">
                <a:moveTo>
                  <a:pt x="111022" y="701006"/>
                </a:moveTo>
                <a:lnTo>
                  <a:pt x="175202" y="765186"/>
                </a:lnTo>
                <a:lnTo>
                  <a:pt x="55209" y="798688"/>
                </a:lnTo>
                <a:lnTo>
                  <a:pt x="13341" y="756820"/>
                </a:lnTo>
                <a:lnTo>
                  <a:pt x="46842" y="636826"/>
                </a:lnTo>
                <a:lnTo>
                  <a:pt x="111022" y="701006"/>
                </a:lnTo>
                <a:close/>
                <a:moveTo>
                  <a:pt x="157" y="804080"/>
                </a:moveTo>
                <a:cubicBezTo>
                  <a:pt x="-452" y="806227"/>
                  <a:pt x="816" y="808458"/>
                  <a:pt x="2202" y="809827"/>
                </a:cubicBezTo>
                <a:cubicBezTo>
                  <a:pt x="3571" y="811213"/>
                  <a:pt x="5819" y="812464"/>
                  <a:pt x="7949" y="811872"/>
                </a:cubicBezTo>
                <a:lnTo>
                  <a:pt x="36514" y="803894"/>
                </a:lnTo>
                <a:lnTo>
                  <a:pt x="8135" y="775514"/>
                </a:lnTo>
                <a:lnTo>
                  <a:pt x="157" y="804080"/>
                </a:lnTo>
                <a:close/>
                <a:moveTo>
                  <a:pt x="803193" y="102951"/>
                </a:moveTo>
                <a:lnTo>
                  <a:pt x="709078" y="8836"/>
                </a:lnTo>
                <a:cubicBezTo>
                  <a:pt x="697296" y="-2945"/>
                  <a:pt x="678129" y="-2945"/>
                  <a:pt x="666330" y="8836"/>
                </a:cubicBezTo>
                <a:lnTo>
                  <a:pt x="605379" y="69788"/>
                </a:lnTo>
                <a:lnTo>
                  <a:pt x="742241" y="206650"/>
                </a:lnTo>
                <a:lnTo>
                  <a:pt x="803193" y="145698"/>
                </a:lnTo>
                <a:cubicBezTo>
                  <a:pt x="806049" y="142842"/>
                  <a:pt x="808263" y="139512"/>
                  <a:pt x="809768" y="135894"/>
                </a:cubicBezTo>
                <a:cubicBezTo>
                  <a:pt x="811272" y="132277"/>
                  <a:pt x="812050" y="128356"/>
                  <a:pt x="812050" y="124316"/>
                </a:cubicBezTo>
                <a:cubicBezTo>
                  <a:pt x="812050" y="116253"/>
                  <a:pt x="808906" y="108647"/>
                  <a:pt x="803193" y="102951"/>
                </a:cubicBezTo>
                <a:close/>
                <a:moveTo>
                  <a:pt x="577067" y="98117"/>
                </a:moveTo>
                <a:lnTo>
                  <a:pt x="645405" y="166472"/>
                </a:lnTo>
                <a:cubicBezTo>
                  <a:pt x="645439" y="166489"/>
                  <a:pt x="645455" y="166505"/>
                  <a:pt x="645489" y="166539"/>
                </a:cubicBezTo>
                <a:cubicBezTo>
                  <a:pt x="645523" y="166573"/>
                  <a:pt x="645540" y="166590"/>
                  <a:pt x="645557" y="166624"/>
                </a:cubicBezTo>
                <a:lnTo>
                  <a:pt x="713912" y="234979"/>
                </a:lnTo>
                <a:lnTo>
                  <a:pt x="730291" y="218600"/>
                </a:lnTo>
                <a:lnTo>
                  <a:pt x="593429" y="81738"/>
                </a:lnTo>
                <a:lnTo>
                  <a:pt x="577067" y="98117"/>
                </a:lnTo>
                <a:close/>
                <a:moveTo>
                  <a:pt x="128956" y="695040"/>
                </a:moveTo>
                <a:lnTo>
                  <a:pt x="191395" y="757479"/>
                </a:lnTo>
                <a:lnTo>
                  <a:pt x="701962" y="246929"/>
                </a:lnTo>
                <a:lnTo>
                  <a:pt x="639506" y="184473"/>
                </a:lnTo>
                <a:lnTo>
                  <a:pt x="128956" y="695040"/>
                </a:lnTo>
                <a:close/>
                <a:moveTo>
                  <a:pt x="627555" y="172523"/>
                </a:moveTo>
                <a:lnTo>
                  <a:pt x="565116" y="110067"/>
                </a:lnTo>
                <a:lnTo>
                  <a:pt x="54550" y="620634"/>
                </a:lnTo>
                <a:lnTo>
                  <a:pt x="117006" y="683089"/>
                </a:lnTo>
                <a:lnTo>
                  <a:pt x="627555" y="172523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6404773" y="2775330"/>
            <a:ext cx="422920" cy="422902"/>
          </a:xfrm>
          <a:custGeom>
            <a:rect b="b" l="l" r="r" t="t"/>
            <a:pathLst>
              <a:path extrusionOk="0" h="845804" w="845840">
                <a:moveTo>
                  <a:pt x="832031" y="107895"/>
                </a:moveTo>
                <a:lnTo>
                  <a:pt x="737916" y="13780"/>
                </a:lnTo>
                <a:cubicBezTo>
                  <a:pt x="719560" y="-4593"/>
                  <a:pt x="689642" y="-4593"/>
                  <a:pt x="671268" y="13780"/>
                </a:cubicBezTo>
                <a:lnTo>
                  <a:pt x="604350" y="80715"/>
                </a:lnTo>
                <a:lnTo>
                  <a:pt x="576021" y="109027"/>
                </a:lnTo>
                <a:lnTo>
                  <a:pt x="53876" y="631172"/>
                </a:lnTo>
                <a:cubicBezTo>
                  <a:pt x="53757" y="631291"/>
                  <a:pt x="53622" y="631409"/>
                  <a:pt x="53504" y="631544"/>
                </a:cubicBezTo>
                <a:cubicBezTo>
                  <a:pt x="53149" y="631882"/>
                  <a:pt x="52811" y="632288"/>
                  <a:pt x="52524" y="632711"/>
                </a:cubicBezTo>
                <a:cubicBezTo>
                  <a:pt x="52490" y="632778"/>
                  <a:pt x="52439" y="632846"/>
                  <a:pt x="52388" y="632913"/>
                </a:cubicBezTo>
                <a:cubicBezTo>
                  <a:pt x="52253" y="633133"/>
                  <a:pt x="52118" y="633353"/>
                  <a:pt x="52000" y="633590"/>
                </a:cubicBezTo>
                <a:cubicBezTo>
                  <a:pt x="51898" y="633776"/>
                  <a:pt x="51797" y="633978"/>
                  <a:pt x="51712" y="634198"/>
                </a:cubicBezTo>
                <a:cubicBezTo>
                  <a:pt x="51560" y="634536"/>
                  <a:pt x="51442" y="634891"/>
                  <a:pt x="51340" y="635246"/>
                </a:cubicBezTo>
                <a:lnTo>
                  <a:pt x="12667" y="773798"/>
                </a:lnTo>
                <a:lnTo>
                  <a:pt x="767" y="816427"/>
                </a:lnTo>
                <a:cubicBezTo>
                  <a:pt x="-1380" y="824084"/>
                  <a:pt x="1054" y="832620"/>
                  <a:pt x="7123" y="838688"/>
                </a:cubicBezTo>
                <a:cubicBezTo>
                  <a:pt x="11737" y="843303"/>
                  <a:pt x="17788" y="845804"/>
                  <a:pt x="23772" y="845804"/>
                </a:cubicBezTo>
                <a:cubicBezTo>
                  <a:pt x="25665" y="845804"/>
                  <a:pt x="27558" y="845568"/>
                  <a:pt x="29384" y="845044"/>
                </a:cubicBezTo>
                <a:lnTo>
                  <a:pt x="72013" y="833144"/>
                </a:lnTo>
                <a:lnTo>
                  <a:pt x="210531" y="794471"/>
                </a:lnTo>
                <a:lnTo>
                  <a:pt x="210565" y="794471"/>
                </a:lnTo>
                <a:cubicBezTo>
                  <a:pt x="210683" y="794437"/>
                  <a:pt x="210785" y="794403"/>
                  <a:pt x="210903" y="794369"/>
                </a:cubicBezTo>
                <a:cubicBezTo>
                  <a:pt x="211106" y="794302"/>
                  <a:pt x="211326" y="794217"/>
                  <a:pt x="211528" y="794133"/>
                </a:cubicBezTo>
                <a:cubicBezTo>
                  <a:pt x="211748" y="794048"/>
                  <a:pt x="211968" y="793947"/>
                  <a:pt x="212188" y="793828"/>
                </a:cubicBezTo>
                <a:cubicBezTo>
                  <a:pt x="212238" y="793811"/>
                  <a:pt x="212289" y="793778"/>
                  <a:pt x="212323" y="793761"/>
                </a:cubicBezTo>
                <a:cubicBezTo>
                  <a:pt x="212543" y="793642"/>
                  <a:pt x="212762" y="793507"/>
                  <a:pt x="212982" y="793355"/>
                </a:cubicBezTo>
                <a:cubicBezTo>
                  <a:pt x="213202" y="793203"/>
                  <a:pt x="213438" y="793051"/>
                  <a:pt x="213641" y="792865"/>
                </a:cubicBezTo>
                <a:cubicBezTo>
                  <a:pt x="213861" y="792696"/>
                  <a:pt x="214064" y="792510"/>
                  <a:pt x="214267" y="792307"/>
                </a:cubicBezTo>
                <a:lnTo>
                  <a:pt x="734890" y="271683"/>
                </a:lnTo>
                <a:cubicBezTo>
                  <a:pt x="735685" y="271295"/>
                  <a:pt x="736429" y="270771"/>
                  <a:pt x="737088" y="270111"/>
                </a:cubicBezTo>
                <a:cubicBezTo>
                  <a:pt x="737764" y="269435"/>
                  <a:pt x="738288" y="268691"/>
                  <a:pt x="738694" y="267880"/>
                </a:cubicBezTo>
                <a:lnTo>
                  <a:pt x="763997" y="242577"/>
                </a:lnTo>
                <a:cubicBezTo>
                  <a:pt x="764437" y="242289"/>
                  <a:pt x="764842" y="241951"/>
                  <a:pt x="765214" y="241579"/>
                </a:cubicBezTo>
                <a:cubicBezTo>
                  <a:pt x="765586" y="241207"/>
                  <a:pt x="765924" y="240802"/>
                  <a:pt x="766211" y="240362"/>
                </a:cubicBezTo>
                <a:lnTo>
                  <a:pt x="832031" y="174543"/>
                </a:lnTo>
                <a:cubicBezTo>
                  <a:pt x="840939" y="165635"/>
                  <a:pt x="845841" y="153803"/>
                  <a:pt x="845841" y="141210"/>
                </a:cubicBezTo>
                <a:cubicBezTo>
                  <a:pt x="845841" y="128618"/>
                  <a:pt x="840939" y="116786"/>
                  <a:pt x="832031" y="107895"/>
                </a:cubicBezTo>
                <a:close/>
                <a:moveTo>
                  <a:pt x="759129" y="223544"/>
                </a:moveTo>
                <a:lnTo>
                  <a:pt x="622267" y="86682"/>
                </a:lnTo>
                <a:lnTo>
                  <a:pt x="683219" y="25730"/>
                </a:lnTo>
                <a:cubicBezTo>
                  <a:pt x="695017" y="13949"/>
                  <a:pt x="714185" y="13949"/>
                  <a:pt x="725966" y="25730"/>
                </a:cubicBezTo>
                <a:lnTo>
                  <a:pt x="820081" y="119845"/>
                </a:lnTo>
                <a:cubicBezTo>
                  <a:pt x="825794" y="125541"/>
                  <a:pt x="828938" y="133148"/>
                  <a:pt x="828938" y="141210"/>
                </a:cubicBezTo>
                <a:cubicBezTo>
                  <a:pt x="828938" y="145250"/>
                  <a:pt x="828160" y="149172"/>
                  <a:pt x="826656" y="152789"/>
                </a:cubicBezTo>
                <a:cubicBezTo>
                  <a:pt x="825152" y="156406"/>
                  <a:pt x="822937" y="159736"/>
                  <a:pt x="820081" y="162592"/>
                </a:cubicBezTo>
                <a:lnTo>
                  <a:pt x="759129" y="223544"/>
                </a:lnTo>
                <a:close/>
                <a:moveTo>
                  <a:pt x="730800" y="251873"/>
                </a:moveTo>
                <a:lnTo>
                  <a:pt x="662445" y="183518"/>
                </a:lnTo>
                <a:cubicBezTo>
                  <a:pt x="662428" y="183484"/>
                  <a:pt x="662411" y="183467"/>
                  <a:pt x="662377" y="183434"/>
                </a:cubicBezTo>
                <a:cubicBezTo>
                  <a:pt x="662344" y="183400"/>
                  <a:pt x="662327" y="183383"/>
                  <a:pt x="662293" y="183366"/>
                </a:cubicBezTo>
                <a:lnTo>
                  <a:pt x="593955" y="115011"/>
                </a:lnTo>
                <a:lnTo>
                  <a:pt x="610317" y="98632"/>
                </a:lnTo>
                <a:lnTo>
                  <a:pt x="747179" y="235494"/>
                </a:lnTo>
                <a:lnTo>
                  <a:pt x="730800" y="251873"/>
                </a:lnTo>
                <a:close/>
                <a:moveTo>
                  <a:pt x="582004" y="126961"/>
                </a:moveTo>
                <a:lnTo>
                  <a:pt x="644443" y="189417"/>
                </a:lnTo>
                <a:lnTo>
                  <a:pt x="133894" y="699984"/>
                </a:lnTo>
                <a:lnTo>
                  <a:pt x="71438" y="637528"/>
                </a:lnTo>
                <a:lnTo>
                  <a:pt x="582004" y="126961"/>
                </a:lnTo>
                <a:close/>
                <a:moveTo>
                  <a:pt x="208283" y="774373"/>
                </a:moveTo>
                <a:lnTo>
                  <a:pt x="145844" y="711934"/>
                </a:lnTo>
                <a:lnTo>
                  <a:pt x="656394" y="201368"/>
                </a:lnTo>
                <a:lnTo>
                  <a:pt x="718850" y="263823"/>
                </a:lnTo>
                <a:lnTo>
                  <a:pt x="208283" y="774373"/>
                </a:lnTo>
                <a:close/>
                <a:moveTo>
                  <a:pt x="24837" y="828766"/>
                </a:moveTo>
                <a:cubicBezTo>
                  <a:pt x="22707" y="829358"/>
                  <a:pt x="20459" y="828107"/>
                  <a:pt x="19090" y="826721"/>
                </a:cubicBezTo>
                <a:cubicBezTo>
                  <a:pt x="17704" y="825352"/>
                  <a:pt x="16436" y="823121"/>
                  <a:pt x="17045" y="820974"/>
                </a:cubicBezTo>
                <a:lnTo>
                  <a:pt x="25023" y="792408"/>
                </a:lnTo>
                <a:lnTo>
                  <a:pt x="53403" y="820788"/>
                </a:lnTo>
                <a:lnTo>
                  <a:pt x="24837" y="828766"/>
                </a:lnTo>
                <a:close/>
                <a:moveTo>
                  <a:pt x="72097" y="815582"/>
                </a:moveTo>
                <a:lnTo>
                  <a:pt x="30229" y="773714"/>
                </a:lnTo>
                <a:lnTo>
                  <a:pt x="63730" y="653721"/>
                </a:lnTo>
                <a:lnTo>
                  <a:pt x="127910" y="717901"/>
                </a:lnTo>
                <a:lnTo>
                  <a:pt x="192090" y="782081"/>
                </a:lnTo>
                <a:lnTo>
                  <a:pt x="72097" y="815582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1795665" y="3397728"/>
            <a:ext cx="421838" cy="422985"/>
          </a:xfrm>
          <a:custGeom>
            <a:rect b="b" l="l" r="r" t="t"/>
            <a:pathLst>
              <a:path extrusionOk="0" h="845970" w="843675">
                <a:moveTo>
                  <a:pt x="843676" y="274391"/>
                </a:moveTo>
                <a:cubicBezTo>
                  <a:pt x="843676" y="283402"/>
                  <a:pt x="840169" y="291887"/>
                  <a:pt x="833783" y="298255"/>
                </a:cubicBezTo>
                <a:lnTo>
                  <a:pt x="799903" y="332146"/>
                </a:lnTo>
                <a:cubicBezTo>
                  <a:pt x="793517" y="338531"/>
                  <a:pt x="785047" y="342037"/>
                  <a:pt x="776018" y="342037"/>
                </a:cubicBezTo>
                <a:cubicBezTo>
                  <a:pt x="767006" y="342037"/>
                  <a:pt x="758519" y="338531"/>
                  <a:pt x="752133" y="332146"/>
                </a:cubicBezTo>
                <a:lnTo>
                  <a:pt x="712680" y="292700"/>
                </a:lnTo>
                <a:lnTo>
                  <a:pt x="568030" y="437322"/>
                </a:lnTo>
                <a:cubicBezTo>
                  <a:pt x="573333" y="456918"/>
                  <a:pt x="576060" y="477157"/>
                  <a:pt x="576060" y="497532"/>
                </a:cubicBezTo>
                <a:cubicBezTo>
                  <a:pt x="576060" y="558962"/>
                  <a:pt x="552141" y="616699"/>
                  <a:pt x="508690" y="660125"/>
                </a:cubicBezTo>
                <a:lnTo>
                  <a:pt x="453585" y="715237"/>
                </a:lnTo>
                <a:cubicBezTo>
                  <a:pt x="449045" y="719776"/>
                  <a:pt x="442997" y="722282"/>
                  <a:pt x="436577" y="722282"/>
                </a:cubicBezTo>
                <a:cubicBezTo>
                  <a:pt x="430140" y="722282"/>
                  <a:pt x="424092" y="719776"/>
                  <a:pt x="419553" y="715237"/>
                </a:cubicBezTo>
                <a:lnTo>
                  <a:pt x="315813" y="611499"/>
                </a:lnTo>
                <a:lnTo>
                  <a:pt x="13640" y="844210"/>
                </a:lnTo>
                <a:cubicBezTo>
                  <a:pt x="12098" y="845378"/>
                  <a:pt x="10286" y="845971"/>
                  <a:pt x="8473" y="845971"/>
                </a:cubicBezTo>
                <a:cubicBezTo>
                  <a:pt x="6288" y="845971"/>
                  <a:pt x="4119" y="845124"/>
                  <a:pt x="2476" y="843481"/>
                </a:cubicBezTo>
                <a:cubicBezTo>
                  <a:pt x="-522" y="840466"/>
                  <a:pt x="-844" y="835707"/>
                  <a:pt x="1765" y="832320"/>
                </a:cubicBezTo>
                <a:lnTo>
                  <a:pt x="234501" y="530203"/>
                </a:lnTo>
                <a:lnTo>
                  <a:pt x="128322" y="424061"/>
                </a:lnTo>
                <a:cubicBezTo>
                  <a:pt x="118938" y="414678"/>
                  <a:pt x="118938" y="399418"/>
                  <a:pt x="128322" y="390035"/>
                </a:cubicBezTo>
                <a:lnTo>
                  <a:pt x="183445" y="334923"/>
                </a:lnTo>
                <a:cubicBezTo>
                  <a:pt x="241820" y="276576"/>
                  <a:pt x="326773" y="254101"/>
                  <a:pt x="406272" y="275611"/>
                </a:cubicBezTo>
                <a:lnTo>
                  <a:pt x="550938" y="130971"/>
                </a:lnTo>
                <a:lnTo>
                  <a:pt x="511485" y="91526"/>
                </a:lnTo>
                <a:cubicBezTo>
                  <a:pt x="498306" y="78366"/>
                  <a:pt x="498306" y="56941"/>
                  <a:pt x="511485" y="43781"/>
                </a:cubicBezTo>
                <a:lnTo>
                  <a:pt x="545365" y="9891"/>
                </a:lnTo>
                <a:cubicBezTo>
                  <a:pt x="551751" y="3523"/>
                  <a:pt x="560221" y="0"/>
                  <a:pt x="569250" y="0"/>
                </a:cubicBezTo>
                <a:cubicBezTo>
                  <a:pt x="578279" y="0"/>
                  <a:pt x="586749" y="3523"/>
                  <a:pt x="593135" y="9891"/>
                </a:cubicBezTo>
                <a:lnTo>
                  <a:pt x="833783" y="250511"/>
                </a:lnTo>
                <a:cubicBezTo>
                  <a:pt x="840169" y="256879"/>
                  <a:pt x="843676" y="265364"/>
                  <a:pt x="843676" y="27439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1823160" y="3406196"/>
            <a:ext cx="385873" cy="387020"/>
          </a:xfrm>
          <a:custGeom>
            <a:rect b="b" l="l" r="r" t="t"/>
            <a:pathLst>
              <a:path extrusionOk="0" h="774040" w="771746">
                <a:moveTo>
                  <a:pt x="191590" y="525342"/>
                </a:moveTo>
                <a:lnTo>
                  <a:pt x="248745" y="582504"/>
                </a:lnTo>
                <a:lnTo>
                  <a:pt x="0" y="774041"/>
                </a:lnTo>
                <a:lnTo>
                  <a:pt x="191590" y="525342"/>
                </a:lnTo>
                <a:close/>
                <a:moveTo>
                  <a:pt x="85309" y="385073"/>
                </a:moveTo>
                <a:cubicBezTo>
                  <a:pt x="82531" y="387850"/>
                  <a:pt x="82531" y="392372"/>
                  <a:pt x="85309" y="395150"/>
                </a:cubicBezTo>
                <a:lnTo>
                  <a:pt x="376539" y="686326"/>
                </a:lnTo>
                <a:cubicBezTo>
                  <a:pt x="377894" y="687664"/>
                  <a:pt x="379673" y="688409"/>
                  <a:pt x="381587" y="688409"/>
                </a:cubicBezTo>
                <a:cubicBezTo>
                  <a:pt x="383485" y="688409"/>
                  <a:pt x="385263" y="687664"/>
                  <a:pt x="386618" y="686326"/>
                </a:cubicBezTo>
                <a:lnTo>
                  <a:pt x="428917" y="644018"/>
                </a:lnTo>
                <a:lnTo>
                  <a:pt x="127625" y="342782"/>
                </a:lnTo>
                <a:lnTo>
                  <a:pt x="85309" y="385073"/>
                </a:lnTo>
                <a:close/>
                <a:moveTo>
                  <a:pt x="495220" y="416575"/>
                </a:moveTo>
                <a:cubicBezTo>
                  <a:pt x="495271" y="416321"/>
                  <a:pt x="495321" y="416050"/>
                  <a:pt x="495389" y="415796"/>
                </a:cubicBezTo>
                <a:cubicBezTo>
                  <a:pt x="495457" y="415525"/>
                  <a:pt x="495525" y="415271"/>
                  <a:pt x="495626" y="415017"/>
                </a:cubicBezTo>
                <a:cubicBezTo>
                  <a:pt x="495711" y="414763"/>
                  <a:pt x="495830" y="414509"/>
                  <a:pt x="495948" y="414255"/>
                </a:cubicBezTo>
                <a:cubicBezTo>
                  <a:pt x="496067" y="414017"/>
                  <a:pt x="496185" y="413763"/>
                  <a:pt x="496321" y="413526"/>
                </a:cubicBezTo>
                <a:cubicBezTo>
                  <a:pt x="496456" y="413306"/>
                  <a:pt x="496609" y="413103"/>
                  <a:pt x="496761" y="412883"/>
                </a:cubicBezTo>
                <a:cubicBezTo>
                  <a:pt x="496948" y="412629"/>
                  <a:pt x="497134" y="412392"/>
                  <a:pt x="497354" y="412171"/>
                </a:cubicBezTo>
                <a:cubicBezTo>
                  <a:pt x="497439" y="412087"/>
                  <a:pt x="497490" y="411985"/>
                  <a:pt x="497575" y="411883"/>
                </a:cubicBezTo>
                <a:lnTo>
                  <a:pt x="645714" y="263789"/>
                </a:lnTo>
                <a:lnTo>
                  <a:pt x="608734" y="226816"/>
                </a:lnTo>
                <a:lnTo>
                  <a:pt x="507908" y="126026"/>
                </a:lnTo>
                <a:lnTo>
                  <a:pt x="359786" y="274137"/>
                </a:lnTo>
                <a:cubicBezTo>
                  <a:pt x="359684" y="274222"/>
                  <a:pt x="359582" y="274290"/>
                  <a:pt x="359481" y="274374"/>
                </a:cubicBezTo>
                <a:cubicBezTo>
                  <a:pt x="359261" y="274578"/>
                  <a:pt x="359040" y="274764"/>
                  <a:pt x="358803" y="274933"/>
                </a:cubicBezTo>
                <a:cubicBezTo>
                  <a:pt x="358583" y="275103"/>
                  <a:pt x="358363" y="275255"/>
                  <a:pt x="358126" y="275391"/>
                </a:cubicBezTo>
                <a:cubicBezTo>
                  <a:pt x="357888" y="275526"/>
                  <a:pt x="357668" y="275645"/>
                  <a:pt x="357431" y="275763"/>
                </a:cubicBezTo>
                <a:cubicBezTo>
                  <a:pt x="357160" y="275882"/>
                  <a:pt x="356906" y="276000"/>
                  <a:pt x="356635" y="276085"/>
                </a:cubicBezTo>
                <a:cubicBezTo>
                  <a:pt x="356398" y="276187"/>
                  <a:pt x="356144" y="276254"/>
                  <a:pt x="355890" y="276305"/>
                </a:cubicBezTo>
                <a:cubicBezTo>
                  <a:pt x="355618" y="276390"/>
                  <a:pt x="355347" y="276441"/>
                  <a:pt x="355076" y="276492"/>
                </a:cubicBezTo>
                <a:cubicBezTo>
                  <a:pt x="354805" y="276525"/>
                  <a:pt x="354551" y="276542"/>
                  <a:pt x="354280" y="276559"/>
                </a:cubicBezTo>
                <a:cubicBezTo>
                  <a:pt x="353992" y="276576"/>
                  <a:pt x="353721" y="276593"/>
                  <a:pt x="353433" y="276576"/>
                </a:cubicBezTo>
                <a:cubicBezTo>
                  <a:pt x="353179" y="276559"/>
                  <a:pt x="352925" y="276542"/>
                  <a:pt x="352654" y="276508"/>
                </a:cubicBezTo>
                <a:cubicBezTo>
                  <a:pt x="352349" y="276458"/>
                  <a:pt x="352061" y="276407"/>
                  <a:pt x="351773" y="276339"/>
                </a:cubicBezTo>
                <a:cubicBezTo>
                  <a:pt x="351638" y="276305"/>
                  <a:pt x="351519" y="276305"/>
                  <a:pt x="351400" y="276271"/>
                </a:cubicBezTo>
                <a:cubicBezTo>
                  <a:pt x="276459" y="254220"/>
                  <a:pt x="195605" y="274798"/>
                  <a:pt x="140431" y="329978"/>
                </a:cubicBezTo>
                <a:lnTo>
                  <a:pt x="139601" y="330808"/>
                </a:lnTo>
                <a:lnTo>
                  <a:pt x="440894" y="632044"/>
                </a:lnTo>
                <a:lnTo>
                  <a:pt x="441724" y="631214"/>
                </a:lnTo>
                <a:cubicBezTo>
                  <a:pt x="481973" y="590989"/>
                  <a:pt x="504130" y="537503"/>
                  <a:pt x="504130" y="480596"/>
                </a:cubicBezTo>
                <a:cubicBezTo>
                  <a:pt x="504130" y="460136"/>
                  <a:pt x="501200" y="439829"/>
                  <a:pt x="495440" y="420267"/>
                </a:cubicBezTo>
                <a:cubicBezTo>
                  <a:pt x="495406" y="420149"/>
                  <a:pt x="495406" y="420013"/>
                  <a:pt x="495372" y="419895"/>
                </a:cubicBezTo>
                <a:cubicBezTo>
                  <a:pt x="495305" y="419607"/>
                  <a:pt x="495254" y="419319"/>
                  <a:pt x="495203" y="419014"/>
                </a:cubicBezTo>
                <a:cubicBezTo>
                  <a:pt x="495169" y="418760"/>
                  <a:pt x="495135" y="418489"/>
                  <a:pt x="495135" y="418218"/>
                </a:cubicBezTo>
                <a:cubicBezTo>
                  <a:pt x="495118" y="417947"/>
                  <a:pt x="495135" y="417676"/>
                  <a:pt x="495135" y="417405"/>
                </a:cubicBezTo>
                <a:cubicBezTo>
                  <a:pt x="495152" y="417134"/>
                  <a:pt x="495186" y="416863"/>
                  <a:pt x="495220" y="416575"/>
                </a:cubicBezTo>
                <a:close/>
                <a:moveTo>
                  <a:pt x="766817" y="245548"/>
                </a:moveTo>
                <a:lnTo>
                  <a:pt x="526169" y="4929"/>
                </a:lnTo>
                <a:cubicBezTo>
                  <a:pt x="522984" y="1761"/>
                  <a:pt x="518749" y="0"/>
                  <a:pt x="514260" y="0"/>
                </a:cubicBezTo>
                <a:cubicBezTo>
                  <a:pt x="509771" y="0"/>
                  <a:pt x="505536" y="1761"/>
                  <a:pt x="502352" y="4929"/>
                </a:cubicBezTo>
                <a:lnTo>
                  <a:pt x="468472" y="38819"/>
                </a:lnTo>
                <a:cubicBezTo>
                  <a:pt x="461899" y="45373"/>
                  <a:pt x="461899" y="56060"/>
                  <a:pt x="468472" y="62615"/>
                </a:cubicBezTo>
                <a:lnTo>
                  <a:pt x="620880" y="215011"/>
                </a:lnTo>
                <a:lnTo>
                  <a:pt x="663687" y="257793"/>
                </a:lnTo>
                <a:cubicBezTo>
                  <a:pt x="663687" y="257793"/>
                  <a:pt x="663704" y="257810"/>
                  <a:pt x="663704" y="257827"/>
                </a:cubicBezTo>
                <a:lnTo>
                  <a:pt x="709120" y="303235"/>
                </a:lnTo>
                <a:cubicBezTo>
                  <a:pt x="712304" y="306419"/>
                  <a:pt x="716539" y="308163"/>
                  <a:pt x="721028" y="308163"/>
                </a:cubicBezTo>
                <a:cubicBezTo>
                  <a:pt x="725517" y="308163"/>
                  <a:pt x="729752" y="306419"/>
                  <a:pt x="732937" y="303235"/>
                </a:cubicBezTo>
                <a:lnTo>
                  <a:pt x="766817" y="269344"/>
                </a:lnTo>
                <a:cubicBezTo>
                  <a:pt x="770001" y="266177"/>
                  <a:pt x="771746" y="261943"/>
                  <a:pt x="771746" y="257455"/>
                </a:cubicBezTo>
                <a:cubicBezTo>
                  <a:pt x="771746" y="252950"/>
                  <a:pt x="770001" y="248732"/>
                  <a:pt x="766817" y="24554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1"/>
          <p:cNvSpPr/>
          <p:nvPr/>
        </p:nvSpPr>
        <p:spPr>
          <a:xfrm>
            <a:off x="1795665" y="3397728"/>
            <a:ext cx="421838" cy="422985"/>
          </a:xfrm>
          <a:custGeom>
            <a:rect b="b" l="l" r="r" t="t"/>
            <a:pathLst>
              <a:path extrusionOk="0" h="845970" w="843675">
                <a:moveTo>
                  <a:pt x="833783" y="250511"/>
                </a:moveTo>
                <a:lnTo>
                  <a:pt x="593135" y="9891"/>
                </a:lnTo>
                <a:cubicBezTo>
                  <a:pt x="586749" y="3523"/>
                  <a:pt x="578279" y="0"/>
                  <a:pt x="569250" y="0"/>
                </a:cubicBezTo>
                <a:cubicBezTo>
                  <a:pt x="560221" y="0"/>
                  <a:pt x="551751" y="3523"/>
                  <a:pt x="545365" y="9891"/>
                </a:cubicBezTo>
                <a:lnTo>
                  <a:pt x="511485" y="43781"/>
                </a:lnTo>
                <a:cubicBezTo>
                  <a:pt x="498306" y="56941"/>
                  <a:pt x="498306" y="78366"/>
                  <a:pt x="511485" y="91526"/>
                </a:cubicBezTo>
                <a:lnTo>
                  <a:pt x="550938" y="130971"/>
                </a:lnTo>
                <a:lnTo>
                  <a:pt x="406272" y="275611"/>
                </a:lnTo>
                <a:cubicBezTo>
                  <a:pt x="326773" y="254101"/>
                  <a:pt x="241820" y="276576"/>
                  <a:pt x="183445" y="334923"/>
                </a:cubicBezTo>
                <a:lnTo>
                  <a:pt x="128322" y="390035"/>
                </a:lnTo>
                <a:cubicBezTo>
                  <a:pt x="118938" y="399418"/>
                  <a:pt x="118938" y="414678"/>
                  <a:pt x="128322" y="424061"/>
                </a:cubicBezTo>
                <a:lnTo>
                  <a:pt x="234501" y="530203"/>
                </a:lnTo>
                <a:lnTo>
                  <a:pt x="1765" y="832320"/>
                </a:lnTo>
                <a:cubicBezTo>
                  <a:pt x="-844" y="835707"/>
                  <a:pt x="-522" y="840466"/>
                  <a:pt x="2476" y="843481"/>
                </a:cubicBezTo>
                <a:cubicBezTo>
                  <a:pt x="4119" y="845124"/>
                  <a:pt x="6288" y="845971"/>
                  <a:pt x="8473" y="845971"/>
                </a:cubicBezTo>
                <a:cubicBezTo>
                  <a:pt x="10286" y="845971"/>
                  <a:pt x="12098" y="845378"/>
                  <a:pt x="13640" y="844210"/>
                </a:cubicBezTo>
                <a:lnTo>
                  <a:pt x="315813" y="611499"/>
                </a:lnTo>
                <a:lnTo>
                  <a:pt x="419553" y="715237"/>
                </a:lnTo>
                <a:cubicBezTo>
                  <a:pt x="424092" y="719776"/>
                  <a:pt x="430140" y="722282"/>
                  <a:pt x="436577" y="722282"/>
                </a:cubicBezTo>
                <a:cubicBezTo>
                  <a:pt x="442997" y="722282"/>
                  <a:pt x="449045" y="719776"/>
                  <a:pt x="453585" y="715237"/>
                </a:cubicBezTo>
                <a:lnTo>
                  <a:pt x="508690" y="660125"/>
                </a:lnTo>
                <a:cubicBezTo>
                  <a:pt x="552141" y="616699"/>
                  <a:pt x="576060" y="558962"/>
                  <a:pt x="576060" y="497532"/>
                </a:cubicBezTo>
                <a:cubicBezTo>
                  <a:pt x="576060" y="477157"/>
                  <a:pt x="573333" y="456918"/>
                  <a:pt x="568030" y="437322"/>
                </a:cubicBezTo>
                <a:lnTo>
                  <a:pt x="712680" y="292700"/>
                </a:lnTo>
                <a:lnTo>
                  <a:pt x="752133" y="332146"/>
                </a:lnTo>
                <a:cubicBezTo>
                  <a:pt x="758519" y="338531"/>
                  <a:pt x="767006" y="342037"/>
                  <a:pt x="776018" y="342037"/>
                </a:cubicBezTo>
                <a:cubicBezTo>
                  <a:pt x="785047" y="342037"/>
                  <a:pt x="793517" y="338531"/>
                  <a:pt x="799903" y="332146"/>
                </a:cubicBezTo>
                <a:lnTo>
                  <a:pt x="833783" y="298255"/>
                </a:lnTo>
                <a:cubicBezTo>
                  <a:pt x="840169" y="291887"/>
                  <a:pt x="843676" y="283402"/>
                  <a:pt x="843676" y="274391"/>
                </a:cubicBezTo>
                <a:cubicBezTo>
                  <a:pt x="843676" y="265364"/>
                  <a:pt x="840169" y="256879"/>
                  <a:pt x="833783" y="250511"/>
                </a:cubicBezTo>
                <a:close/>
                <a:moveTo>
                  <a:pt x="54990" y="790977"/>
                </a:moveTo>
                <a:lnTo>
                  <a:pt x="246580" y="542279"/>
                </a:lnTo>
                <a:lnTo>
                  <a:pt x="303735" y="599440"/>
                </a:lnTo>
                <a:lnTo>
                  <a:pt x="54990" y="790977"/>
                </a:lnTo>
                <a:close/>
                <a:moveTo>
                  <a:pt x="441608" y="703262"/>
                </a:moveTo>
                <a:cubicBezTo>
                  <a:pt x="440253" y="704600"/>
                  <a:pt x="438474" y="705346"/>
                  <a:pt x="436577" y="705346"/>
                </a:cubicBezTo>
                <a:cubicBezTo>
                  <a:pt x="434663" y="705346"/>
                  <a:pt x="432884" y="704600"/>
                  <a:pt x="431529" y="703262"/>
                </a:cubicBezTo>
                <a:lnTo>
                  <a:pt x="140299" y="412087"/>
                </a:lnTo>
                <a:cubicBezTo>
                  <a:pt x="137521" y="409309"/>
                  <a:pt x="137521" y="404787"/>
                  <a:pt x="140299" y="402009"/>
                </a:cubicBezTo>
                <a:lnTo>
                  <a:pt x="182615" y="359718"/>
                </a:lnTo>
                <a:lnTo>
                  <a:pt x="483907" y="660954"/>
                </a:lnTo>
                <a:lnTo>
                  <a:pt x="441608" y="703262"/>
                </a:lnTo>
                <a:close/>
                <a:moveTo>
                  <a:pt x="552564" y="428820"/>
                </a:moveTo>
                <a:cubicBezTo>
                  <a:pt x="552480" y="428922"/>
                  <a:pt x="552429" y="429023"/>
                  <a:pt x="552344" y="429108"/>
                </a:cubicBezTo>
                <a:cubicBezTo>
                  <a:pt x="552124" y="429328"/>
                  <a:pt x="551938" y="429565"/>
                  <a:pt x="551751" y="429819"/>
                </a:cubicBezTo>
                <a:cubicBezTo>
                  <a:pt x="551599" y="430040"/>
                  <a:pt x="551446" y="430243"/>
                  <a:pt x="551311" y="430463"/>
                </a:cubicBezTo>
                <a:cubicBezTo>
                  <a:pt x="551175" y="430700"/>
                  <a:pt x="551057" y="430954"/>
                  <a:pt x="550938" y="431191"/>
                </a:cubicBezTo>
                <a:cubicBezTo>
                  <a:pt x="550820" y="431445"/>
                  <a:pt x="550701" y="431699"/>
                  <a:pt x="550616" y="431953"/>
                </a:cubicBezTo>
                <a:cubicBezTo>
                  <a:pt x="550515" y="432207"/>
                  <a:pt x="550447" y="432462"/>
                  <a:pt x="550379" y="432733"/>
                </a:cubicBezTo>
                <a:cubicBezTo>
                  <a:pt x="550311" y="432987"/>
                  <a:pt x="550260" y="433258"/>
                  <a:pt x="550210" y="433512"/>
                </a:cubicBezTo>
                <a:cubicBezTo>
                  <a:pt x="550176" y="433800"/>
                  <a:pt x="550142" y="434071"/>
                  <a:pt x="550125" y="434342"/>
                </a:cubicBezTo>
                <a:cubicBezTo>
                  <a:pt x="550125" y="434612"/>
                  <a:pt x="550108" y="434883"/>
                  <a:pt x="550125" y="435154"/>
                </a:cubicBezTo>
                <a:cubicBezTo>
                  <a:pt x="550125" y="435425"/>
                  <a:pt x="550159" y="435696"/>
                  <a:pt x="550193" y="435950"/>
                </a:cubicBezTo>
                <a:cubicBezTo>
                  <a:pt x="550244" y="436255"/>
                  <a:pt x="550294" y="436543"/>
                  <a:pt x="550362" y="436831"/>
                </a:cubicBezTo>
                <a:cubicBezTo>
                  <a:pt x="550396" y="436950"/>
                  <a:pt x="550396" y="437085"/>
                  <a:pt x="550430" y="437204"/>
                </a:cubicBezTo>
                <a:cubicBezTo>
                  <a:pt x="556189" y="456766"/>
                  <a:pt x="559120" y="477073"/>
                  <a:pt x="559120" y="497532"/>
                </a:cubicBezTo>
                <a:cubicBezTo>
                  <a:pt x="559120" y="554440"/>
                  <a:pt x="536963" y="607926"/>
                  <a:pt x="496714" y="648150"/>
                </a:cubicBezTo>
                <a:lnTo>
                  <a:pt x="495884" y="648980"/>
                </a:lnTo>
                <a:lnTo>
                  <a:pt x="194591" y="347744"/>
                </a:lnTo>
                <a:lnTo>
                  <a:pt x="195421" y="346914"/>
                </a:lnTo>
                <a:cubicBezTo>
                  <a:pt x="250594" y="291735"/>
                  <a:pt x="331448" y="271156"/>
                  <a:pt x="406390" y="293208"/>
                </a:cubicBezTo>
                <a:cubicBezTo>
                  <a:pt x="406509" y="293242"/>
                  <a:pt x="406627" y="293242"/>
                  <a:pt x="406763" y="293276"/>
                </a:cubicBezTo>
                <a:cubicBezTo>
                  <a:pt x="407051" y="293344"/>
                  <a:pt x="407339" y="293394"/>
                  <a:pt x="407644" y="293445"/>
                </a:cubicBezTo>
                <a:cubicBezTo>
                  <a:pt x="407915" y="293479"/>
                  <a:pt x="408169" y="293496"/>
                  <a:pt x="408423" y="293513"/>
                </a:cubicBezTo>
                <a:cubicBezTo>
                  <a:pt x="408711" y="293530"/>
                  <a:pt x="408982" y="293513"/>
                  <a:pt x="409270" y="293496"/>
                </a:cubicBezTo>
                <a:cubicBezTo>
                  <a:pt x="409541" y="293479"/>
                  <a:pt x="409795" y="293462"/>
                  <a:pt x="410066" y="293428"/>
                </a:cubicBezTo>
                <a:cubicBezTo>
                  <a:pt x="410337" y="293377"/>
                  <a:pt x="410608" y="293327"/>
                  <a:pt x="410879" y="293242"/>
                </a:cubicBezTo>
                <a:cubicBezTo>
                  <a:pt x="411133" y="293191"/>
                  <a:pt x="411388" y="293123"/>
                  <a:pt x="411625" y="293022"/>
                </a:cubicBezTo>
                <a:cubicBezTo>
                  <a:pt x="411896" y="292937"/>
                  <a:pt x="412150" y="292819"/>
                  <a:pt x="412421" y="292700"/>
                </a:cubicBezTo>
                <a:cubicBezTo>
                  <a:pt x="412658" y="292581"/>
                  <a:pt x="412878" y="292463"/>
                  <a:pt x="413115" y="292327"/>
                </a:cubicBezTo>
                <a:cubicBezTo>
                  <a:pt x="413353" y="292192"/>
                  <a:pt x="413573" y="292039"/>
                  <a:pt x="413793" y="291870"/>
                </a:cubicBezTo>
                <a:cubicBezTo>
                  <a:pt x="414030" y="291701"/>
                  <a:pt x="414250" y="291514"/>
                  <a:pt x="414471" y="291311"/>
                </a:cubicBezTo>
                <a:cubicBezTo>
                  <a:pt x="414572" y="291226"/>
                  <a:pt x="414674" y="291159"/>
                  <a:pt x="414775" y="291074"/>
                </a:cubicBezTo>
                <a:lnTo>
                  <a:pt x="562898" y="142963"/>
                </a:lnTo>
                <a:lnTo>
                  <a:pt x="663724" y="243753"/>
                </a:lnTo>
                <a:lnTo>
                  <a:pt x="700703" y="280726"/>
                </a:lnTo>
                <a:lnTo>
                  <a:pt x="552564" y="428820"/>
                </a:lnTo>
                <a:close/>
                <a:moveTo>
                  <a:pt x="821806" y="286281"/>
                </a:moveTo>
                <a:lnTo>
                  <a:pt x="787927" y="320171"/>
                </a:lnTo>
                <a:cubicBezTo>
                  <a:pt x="784742" y="323355"/>
                  <a:pt x="780507" y="325100"/>
                  <a:pt x="776018" y="325100"/>
                </a:cubicBezTo>
                <a:cubicBezTo>
                  <a:pt x="771529" y="325100"/>
                  <a:pt x="767294" y="323355"/>
                  <a:pt x="764109" y="320171"/>
                </a:cubicBezTo>
                <a:lnTo>
                  <a:pt x="718694" y="274764"/>
                </a:lnTo>
                <a:cubicBezTo>
                  <a:pt x="718694" y="274747"/>
                  <a:pt x="718677" y="274730"/>
                  <a:pt x="718677" y="274730"/>
                </a:cubicBezTo>
                <a:lnTo>
                  <a:pt x="675870" y="231948"/>
                </a:lnTo>
                <a:lnTo>
                  <a:pt x="523462" y="79552"/>
                </a:lnTo>
                <a:cubicBezTo>
                  <a:pt x="516889" y="72997"/>
                  <a:pt x="516889" y="62310"/>
                  <a:pt x="523462" y="55756"/>
                </a:cubicBezTo>
                <a:lnTo>
                  <a:pt x="557341" y="21865"/>
                </a:lnTo>
                <a:cubicBezTo>
                  <a:pt x="560526" y="18698"/>
                  <a:pt x="564761" y="16937"/>
                  <a:pt x="569250" y="16937"/>
                </a:cubicBezTo>
                <a:cubicBezTo>
                  <a:pt x="573739" y="16937"/>
                  <a:pt x="577974" y="18698"/>
                  <a:pt x="581159" y="21865"/>
                </a:cubicBezTo>
                <a:lnTo>
                  <a:pt x="821806" y="262485"/>
                </a:lnTo>
                <a:cubicBezTo>
                  <a:pt x="824991" y="265669"/>
                  <a:pt x="826736" y="269886"/>
                  <a:pt x="826736" y="274391"/>
                </a:cubicBezTo>
                <a:cubicBezTo>
                  <a:pt x="826736" y="278880"/>
                  <a:pt x="824991" y="283114"/>
                  <a:pt x="821806" y="28628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1795667" y="2775384"/>
            <a:ext cx="420020" cy="422190"/>
          </a:xfrm>
          <a:custGeom>
            <a:rect b="b" l="l" r="r" t="t"/>
            <a:pathLst>
              <a:path extrusionOk="0" h="844379" w="840040">
                <a:moveTo>
                  <a:pt x="840041" y="209222"/>
                </a:moveTo>
                <a:lnTo>
                  <a:pt x="840041" y="313699"/>
                </a:lnTo>
                <a:cubicBezTo>
                  <a:pt x="840041" y="334100"/>
                  <a:pt x="823433" y="350699"/>
                  <a:pt x="803020" y="350699"/>
                </a:cubicBezTo>
                <a:lnTo>
                  <a:pt x="790793" y="350699"/>
                </a:lnTo>
                <a:lnTo>
                  <a:pt x="790793" y="802444"/>
                </a:lnTo>
                <a:cubicBezTo>
                  <a:pt x="790793" y="825567"/>
                  <a:pt x="771969" y="844380"/>
                  <a:pt x="748834" y="844380"/>
                </a:cubicBezTo>
                <a:lnTo>
                  <a:pt x="489436" y="844380"/>
                </a:lnTo>
                <a:lnTo>
                  <a:pt x="350622" y="844380"/>
                </a:lnTo>
                <a:lnTo>
                  <a:pt x="91224" y="844380"/>
                </a:lnTo>
                <a:cubicBezTo>
                  <a:pt x="68071" y="844380"/>
                  <a:pt x="49248" y="825567"/>
                  <a:pt x="49248" y="802444"/>
                </a:cubicBezTo>
                <a:lnTo>
                  <a:pt x="49248" y="350699"/>
                </a:lnTo>
                <a:lnTo>
                  <a:pt x="37021" y="350699"/>
                </a:lnTo>
                <a:cubicBezTo>
                  <a:pt x="16608" y="350699"/>
                  <a:pt x="0" y="334100"/>
                  <a:pt x="0" y="313699"/>
                </a:cubicBezTo>
                <a:lnTo>
                  <a:pt x="0" y="209222"/>
                </a:lnTo>
                <a:cubicBezTo>
                  <a:pt x="0" y="188821"/>
                  <a:pt x="16608" y="172222"/>
                  <a:pt x="37021" y="172222"/>
                </a:cubicBezTo>
                <a:lnTo>
                  <a:pt x="215105" y="172222"/>
                </a:lnTo>
                <a:cubicBezTo>
                  <a:pt x="208171" y="166238"/>
                  <a:pt x="202083" y="159528"/>
                  <a:pt x="196840" y="152158"/>
                </a:cubicBezTo>
                <a:cubicBezTo>
                  <a:pt x="176731" y="123829"/>
                  <a:pt x="170356" y="82924"/>
                  <a:pt x="181331" y="52685"/>
                </a:cubicBezTo>
                <a:cubicBezTo>
                  <a:pt x="196383" y="11155"/>
                  <a:pt x="236042" y="-1573"/>
                  <a:pt x="265418" y="151"/>
                </a:cubicBezTo>
                <a:cubicBezTo>
                  <a:pt x="303268" y="2349"/>
                  <a:pt x="340711" y="22970"/>
                  <a:pt x="368126" y="56742"/>
                </a:cubicBezTo>
                <a:cubicBezTo>
                  <a:pt x="387473" y="80592"/>
                  <a:pt x="409831" y="118843"/>
                  <a:pt x="420029" y="160221"/>
                </a:cubicBezTo>
                <a:cubicBezTo>
                  <a:pt x="430210" y="118843"/>
                  <a:pt x="452584" y="80592"/>
                  <a:pt x="471915" y="56742"/>
                </a:cubicBezTo>
                <a:cubicBezTo>
                  <a:pt x="499346" y="22970"/>
                  <a:pt x="536773" y="2349"/>
                  <a:pt x="574639" y="151"/>
                </a:cubicBezTo>
                <a:cubicBezTo>
                  <a:pt x="604015" y="-1573"/>
                  <a:pt x="643657" y="11155"/>
                  <a:pt x="658709" y="52685"/>
                </a:cubicBezTo>
                <a:cubicBezTo>
                  <a:pt x="669685" y="82924"/>
                  <a:pt x="663309" y="123829"/>
                  <a:pt x="643201" y="152158"/>
                </a:cubicBezTo>
                <a:cubicBezTo>
                  <a:pt x="637975" y="159528"/>
                  <a:pt x="631870" y="166222"/>
                  <a:pt x="624953" y="172222"/>
                </a:cubicBezTo>
                <a:lnTo>
                  <a:pt x="803020" y="172222"/>
                </a:lnTo>
                <a:cubicBezTo>
                  <a:pt x="823433" y="172222"/>
                  <a:pt x="840041" y="188821"/>
                  <a:pt x="840041" y="20922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1804123" y="2783832"/>
            <a:ext cx="403108" cy="405290"/>
          </a:xfrm>
          <a:custGeom>
            <a:rect b="b" l="l" r="r" t="t"/>
            <a:pathLst>
              <a:path extrusionOk="0" h="810580" w="806216">
                <a:moveTo>
                  <a:pt x="49248" y="333802"/>
                </a:moveTo>
                <a:lnTo>
                  <a:pt x="333709" y="333802"/>
                </a:lnTo>
                <a:lnTo>
                  <a:pt x="333709" y="810580"/>
                </a:lnTo>
                <a:lnTo>
                  <a:pt x="74312" y="810580"/>
                </a:lnTo>
                <a:cubicBezTo>
                  <a:pt x="60495" y="810580"/>
                  <a:pt x="49248" y="799357"/>
                  <a:pt x="49248" y="785547"/>
                </a:cubicBezTo>
                <a:lnTo>
                  <a:pt x="49248" y="333802"/>
                </a:lnTo>
                <a:close/>
                <a:moveTo>
                  <a:pt x="350622" y="810580"/>
                </a:moveTo>
                <a:lnTo>
                  <a:pt x="455612" y="810580"/>
                </a:lnTo>
                <a:lnTo>
                  <a:pt x="455612" y="333802"/>
                </a:lnTo>
                <a:lnTo>
                  <a:pt x="350622" y="333802"/>
                </a:lnTo>
                <a:lnTo>
                  <a:pt x="350622" y="810580"/>
                </a:lnTo>
                <a:close/>
                <a:moveTo>
                  <a:pt x="472524" y="810580"/>
                </a:moveTo>
                <a:lnTo>
                  <a:pt x="731922" y="810580"/>
                </a:lnTo>
                <a:cubicBezTo>
                  <a:pt x="745739" y="810580"/>
                  <a:pt x="756968" y="799357"/>
                  <a:pt x="756968" y="785547"/>
                </a:cubicBezTo>
                <a:lnTo>
                  <a:pt x="756968" y="333802"/>
                </a:lnTo>
                <a:lnTo>
                  <a:pt x="472524" y="333802"/>
                </a:lnTo>
                <a:lnTo>
                  <a:pt x="472524" y="810580"/>
                </a:lnTo>
                <a:close/>
                <a:moveTo>
                  <a:pt x="786108" y="172228"/>
                </a:moveTo>
                <a:lnTo>
                  <a:pt x="472524" y="172228"/>
                </a:lnTo>
                <a:lnTo>
                  <a:pt x="472524" y="316900"/>
                </a:lnTo>
                <a:lnTo>
                  <a:pt x="773880" y="316900"/>
                </a:lnTo>
                <a:lnTo>
                  <a:pt x="786108" y="316900"/>
                </a:lnTo>
                <a:cubicBezTo>
                  <a:pt x="797202" y="316900"/>
                  <a:pt x="806216" y="307890"/>
                  <a:pt x="806216" y="296802"/>
                </a:cubicBezTo>
                <a:lnTo>
                  <a:pt x="806216" y="192326"/>
                </a:lnTo>
                <a:cubicBezTo>
                  <a:pt x="806216" y="181238"/>
                  <a:pt x="797202" y="172228"/>
                  <a:pt x="786108" y="172228"/>
                </a:cubicBezTo>
                <a:close/>
                <a:moveTo>
                  <a:pt x="350622" y="316900"/>
                </a:moveTo>
                <a:lnTo>
                  <a:pt x="455612" y="316900"/>
                </a:lnTo>
                <a:lnTo>
                  <a:pt x="455612" y="172228"/>
                </a:lnTo>
                <a:lnTo>
                  <a:pt x="350622" y="172228"/>
                </a:lnTo>
                <a:lnTo>
                  <a:pt x="350622" y="316900"/>
                </a:lnTo>
                <a:close/>
                <a:moveTo>
                  <a:pt x="0" y="192326"/>
                </a:moveTo>
                <a:lnTo>
                  <a:pt x="0" y="296802"/>
                </a:lnTo>
                <a:cubicBezTo>
                  <a:pt x="0" y="307890"/>
                  <a:pt x="9031" y="316900"/>
                  <a:pt x="20108" y="316900"/>
                </a:cubicBezTo>
                <a:lnTo>
                  <a:pt x="32336" y="316900"/>
                </a:lnTo>
                <a:lnTo>
                  <a:pt x="333709" y="316900"/>
                </a:lnTo>
                <a:lnTo>
                  <a:pt x="333709" y="172228"/>
                </a:lnTo>
                <a:lnTo>
                  <a:pt x="20108" y="172228"/>
                </a:lnTo>
                <a:cubicBezTo>
                  <a:pt x="9031" y="172228"/>
                  <a:pt x="0" y="181238"/>
                  <a:pt x="0" y="192326"/>
                </a:cubicBezTo>
                <a:close/>
                <a:moveTo>
                  <a:pt x="578478" y="155326"/>
                </a:moveTo>
                <a:cubicBezTo>
                  <a:pt x="592431" y="147618"/>
                  <a:pt x="603897" y="137611"/>
                  <a:pt x="612505" y="125475"/>
                </a:cubicBezTo>
                <a:cubicBezTo>
                  <a:pt x="629586" y="101406"/>
                  <a:pt x="635100" y="66890"/>
                  <a:pt x="625900" y="41553"/>
                </a:cubicBezTo>
                <a:cubicBezTo>
                  <a:pt x="614010" y="8761"/>
                  <a:pt x="582233" y="-1245"/>
                  <a:pt x="558708" y="124"/>
                </a:cubicBezTo>
                <a:cubicBezTo>
                  <a:pt x="525577" y="2051"/>
                  <a:pt x="492582" y="20407"/>
                  <a:pt x="468144" y="50494"/>
                </a:cubicBezTo>
                <a:cubicBezTo>
                  <a:pt x="448745" y="74412"/>
                  <a:pt x="426117" y="113694"/>
                  <a:pt x="417746" y="155326"/>
                </a:cubicBezTo>
                <a:lnTo>
                  <a:pt x="472524" y="155326"/>
                </a:lnTo>
                <a:lnTo>
                  <a:pt x="578478" y="155326"/>
                </a:lnTo>
                <a:close/>
                <a:moveTo>
                  <a:pt x="338073" y="50494"/>
                </a:moveTo>
                <a:cubicBezTo>
                  <a:pt x="313652" y="20407"/>
                  <a:pt x="280639" y="2051"/>
                  <a:pt x="247525" y="124"/>
                </a:cubicBezTo>
                <a:cubicBezTo>
                  <a:pt x="223950" y="-1262"/>
                  <a:pt x="192206" y="8761"/>
                  <a:pt x="180334" y="41553"/>
                </a:cubicBezTo>
                <a:cubicBezTo>
                  <a:pt x="171133" y="66890"/>
                  <a:pt x="176630" y="101406"/>
                  <a:pt x="193728" y="125475"/>
                </a:cubicBezTo>
                <a:cubicBezTo>
                  <a:pt x="202336" y="137611"/>
                  <a:pt x="213786" y="147618"/>
                  <a:pt x="227755" y="155326"/>
                </a:cubicBezTo>
                <a:lnTo>
                  <a:pt x="333709" y="155326"/>
                </a:lnTo>
                <a:lnTo>
                  <a:pt x="388471" y="155326"/>
                </a:lnTo>
                <a:cubicBezTo>
                  <a:pt x="380099" y="113694"/>
                  <a:pt x="357471" y="74412"/>
                  <a:pt x="338073" y="50494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1"/>
          <p:cNvSpPr/>
          <p:nvPr/>
        </p:nvSpPr>
        <p:spPr>
          <a:xfrm>
            <a:off x="1795667" y="2775384"/>
            <a:ext cx="420020" cy="422190"/>
          </a:xfrm>
          <a:custGeom>
            <a:rect b="b" l="l" r="r" t="t"/>
            <a:pathLst>
              <a:path extrusionOk="0" h="844379" w="840040">
                <a:moveTo>
                  <a:pt x="803020" y="172222"/>
                </a:moveTo>
                <a:lnTo>
                  <a:pt x="624953" y="172222"/>
                </a:lnTo>
                <a:cubicBezTo>
                  <a:pt x="631870" y="166222"/>
                  <a:pt x="637975" y="159528"/>
                  <a:pt x="643201" y="152158"/>
                </a:cubicBezTo>
                <a:cubicBezTo>
                  <a:pt x="663309" y="123829"/>
                  <a:pt x="669685" y="82924"/>
                  <a:pt x="658709" y="52685"/>
                </a:cubicBezTo>
                <a:cubicBezTo>
                  <a:pt x="643657" y="11155"/>
                  <a:pt x="604015" y="-1573"/>
                  <a:pt x="574639" y="151"/>
                </a:cubicBezTo>
                <a:cubicBezTo>
                  <a:pt x="536773" y="2349"/>
                  <a:pt x="499346" y="22970"/>
                  <a:pt x="471915" y="56742"/>
                </a:cubicBezTo>
                <a:cubicBezTo>
                  <a:pt x="452584" y="80592"/>
                  <a:pt x="430210" y="118843"/>
                  <a:pt x="420029" y="160221"/>
                </a:cubicBezTo>
                <a:cubicBezTo>
                  <a:pt x="409831" y="118843"/>
                  <a:pt x="387473" y="80592"/>
                  <a:pt x="368126" y="56742"/>
                </a:cubicBezTo>
                <a:cubicBezTo>
                  <a:pt x="340711" y="22970"/>
                  <a:pt x="303268" y="2349"/>
                  <a:pt x="265418" y="151"/>
                </a:cubicBezTo>
                <a:cubicBezTo>
                  <a:pt x="236042" y="-1573"/>
                  <a:pt x="196383" y="11155"/>
                  <a:pt x="181331" y="52685"/>
                </a:cubicBezTo>
                <a:cubicBezTo>
                  <a:pt x="170356" y="82924"/>
                  <a:pt x="176731" y="123829"/>
                  <a:pt x="196840" y="152158"/>
                </a:cubicBezTo>
                <a:cubicBezTo>
                  <a:pt x="202083" y="159528"/>
                  <a:pt x="208171" y="166238"/>
                  <a:pt x="215105" y="172222"/>
                </a:cubicBezTo>
                <a:lnTo>
                  <a:pt x="37021" y="172222"/>
                </a:lnTo>
                <a:cubicBezTo>
                  <a:pt x="16608" y="172222"/>
                  <a:pt x="0" y="188821"/>
                  <a:pt x="0" y="209222"/>
                </a:cubicBezTo>
                <a:lnTo>
                  <a:pt x="0" y="313699"/>
                </a:lnTo>
                <a:cubicBezTo>
                  <a:pt x="0" y="334100"/>
                  <a:pt x="16608" y="350699"/>
                  <a:pt x="37021" y="350699"/>
                </a:cubicBezTo>
                <a:lnTo>
                  <a:pt x="49248" y="350699"/>
                </a:lnTo>
                <a:lnTo>
                  <a:pt x="49248" y="802444"/>
                </a:lnTo>
                <a:cubicBezTo>
                  <a:pt x="49248" y="825567"/>
                  <a:pt x="68071" y="844380"/>
                  <a:pt x="91224" y="844380"/>
                </a:cubicBezTo>
                <a:lnTo>
                  <a:pt x="350622" y="844380"/>
                </a:lnTo>
                <a:lnTo>
                  <a:pt x="489436" y="844380"/>
                </a:lnTo>
                <a:lnTo>
                  <a:pt x="748834" y="844380"/>
                </a:lnTo>
                <a:cubicBezTo>
                  <a:pt x="771969" y="844380"/>
                  <a:pt x="790793" y="825567"/>
                  <a:pt x="790793" y="802444"/>
                </a:cubicBezTo>
                <a:lnTo>
                  <a:pt x="790793" y="350699"/>
                </a:lnTo>
                <a:lnTo>
                  <a:pt x="803020" y="350699"/>
                </a:lnTo>
                <a:cubicBezTo>
                  <a:pt x="823433" y="350699"/>
                  <a:pt x="840041" y="334100"/>
                  <a:pt x="840041" y="313699"/>
                </a:cubicBezTo>
                <a:lnTo>
                  <a:pt x="840041" y="209222"/>
                </a:lnTo>
                <a:cubicBezTo>
                  <a:pt x="840041" y="188821"/>
                  <a:pt x="823433" y="172222"/>
                  <a:pt x="803020" y="172222"/>
                </a:cubicBezTo>
                <a:close/>
                <a:moveTo>
                  <a:pt x="350622" y="827477"/>
                </a:moveTo>
                <a:lnTo>
                  <a:pt x="91224" y="827477"/>
                </a:lnTo>
                <a:cubicBezTo>
                  <a:pt x="77407" y="827477"/>
                  <a:pt x="66160" y="816253"/>
                  <a:pt x="66160" y="802444"/>
                </a:cubicBezTo>
                <a:lnTo>
                  <a:pt x="66160" y="350699"/>
                </a:lnTo>
                <a:lnTo>
                  <a:pt x="350622" y="350699"/>
                </a:lnTo>
                <a:lnTo>
                  <a:pt x="350622" y="827477"/>
                </a:lnTo>
                <a:close/>
                <a:moveTo>
                  <a:pt x="350622" y="333796"/>
                </a:moveTo>
                <a:lnTo>
                  <a:pt x="49248" y="333796"/>
                </a:lnTo>
                <a:lnTo>
                  <a:pt x="37021" y="333796"/>
                </a:lnTo>
                <a:cubicBezTo>
                  <a:pt x="25943" y="333796"/>
                  <a:pt x="16912" y="324787"/>
                  <a:pt x="16912" y="313699"/>
                </a:cubicBezTo>
                <a:lnTo>
                  <a:pt x="16912" y="209222"/>
                </a:lnTo>
                <a:cubicBezTo>
                  <a:pt x="16912" y="198134"/>
                  <a:pt x="25943" y="189125"/>
                  <a:pt x="37021" y="189125"/>
                </a:cubicBezTo>
                <a:lnTo>
                  <a:pt x="350622" y="189125"/>
                </a:lnTo>
                <a:lnTo>
                  <a:pt x="350622" y="333796"/>
                </a:lnTo>
                <a:close/>
                <a:moveTo>
                  <a:pt x="244667" y="172222"/>
                </a:moveTo>
                <a:cubicBezTo>
                  <a:pt x="230698" y="164514"/>
                  <a:pt x="219248" y="154508"/>
                  <a:pt x="210640" y="142372"/>
                </a:cubicBezTo>
                <a:cubicBezTo>
                  <a:pt x="193542" y="118302"/>
                  <a:pt x="188046" y="83786"/>
                  <a:pt x="197246" y="58449"/>
                </a:cubicBezTo>
                <a:cubicBezTo>
                  <a:pt x="209118" y="25658"/>
                  <a:pt x="240862" y="15634"/>
                  <a:pt x="264437" y="17020"/>
                </a:cubicBezTo>
                <a:cubicBezTo>
                  <a:pt x="297551" y="18947"/>
                  <a:pt x="330564" y="37304"/>
                  <a:pt x="354985" y="67391"/>
                </a:cubicBezTo>
                <a:cubicBezTo>
                  <a:pt x="374383" y="91308"/>
                  <a:pt x="397011" y="130590"/>
                  <a:pt x="405383" y="172222"/>
                </a:cubicBezTo>
                <a:lnTo>
                  <a:pt x="350622" y="172222"/>
                </a:lnTo>
                <a:lnTo>
                  <a:pt x="244667" y="172222"/>
                </a:lnTo>
                <a:close/>
                <a:moveTo>
                  <a:pt x="472524" y="827477"/>
                </a:moveTo>
                <a:lnTo>
                  <a:pt x="367534" y="827477"/>
                </a:lnTo>
                <a:lnTo>
                  <a:pt x="367534" y="350699"/>
                </a:lnTo>
                <a:lnTo>
                  <a:pt x="472524" y="350699"/>
                </a:lnTo>
                <a:lnTo>
                  <a:pt x="472524" y="827477"/>
                </a:lnTo>
                <a:close/>
                <a:moveTo>
                  <a:pt x="472524" y="333796"/>
                </a:moveTo>
                <a:lnTo>
                  <a:pt x="367534" y="333796"/>
                </a:lnTo>
                <a:lnTo>
                  <a:pt x="367534" y="189125"/>
                </a:lnTo>
                <a:lnTo>
                  <a:pt x="472524" y="189125"/>
                </a:lnTo>
                <a:lnTo>
                  <a:pt x="472524" y="333796"/>
                </a:lnTo>
                <a:close/>
                <a:moveTo>
                  <a:pt x="434658" y="172222"/>
                </a:moveTo>
                <a:cubicBezTo>
                  <a:pt x="443029" y="130590"/>
                  <a:pt x="465658" y="91308"/>
                  <a:pt x="485056" y="67391"/>
                </a:cubicBezTo>
                <a:cubicBezTo>
                  <a:pt x="509494" y="37304"/>
                  <a:pt x="542489" y="18947"/>
                  <a:pt x="575620" y="17020"/>
                </a:cubicBezTo>
                <a:cubicBezTo>
                  <a:pt x="599145" y="15651"/>
                  <a:pt x="630923" y="25658"/>
                  <a:pt x="642812" y="58449"/>
                </a:cubicBezTo>
                <a:cubicBezTo>
                  <a:pt x="652012" y="83786"/>
                  <a:pt x="646499" y="118302"/>
                  <a:pt x="629417" y="142372"/>
                </a:cubicBezTo>
                <a:cubicBezTo>
                  <a:pt x="620809" y="154508"/>
                  <a:pt x="609343" y="164514"/>
                  <a:pt x="595390" y="172222"/>
                </a:cubicBezTo>
                <a:lnTo>
                  <a:pt x="489436" y="172222"/>
                </a:lnTo>
                <a:lnTo>
                  <a:pt x="434658" y="172222"/>
                </a:lnTo>
                <a:close/>
                <a:moveTo>
                  <a:pt x="773880" y="802444"/>
                </a:moveTo>
                <a:cubicBezTo>
                  <a:pt x="773880" y="816253"/>
                  <a:pt x="762651" y="827477"/>
                  <a:pt x="748834" y="827477"/>
                </a:cubicBezTo>
                <a:lnTo>
                  <a:pt x="489436" y="827477"/>
                </a:lnTo>
                <a:lnTo>
                  <a:pt x="489436" y="350699"/>
                </a:lnTo>
                <a:lnTo>
                  <a:pt x="773880" y="350699"/>
                </a:lnTo>
                <a:lnTo>
                  <a:pt x="773880" y="802444"/>
                </a:lnTo>
                <a:close/>
                <a:moveTo>
                  <a:pt x="823128" y="313699"/>
                </a:moveTo>
                <a:cubicBezTo>
                  <a:pt x="823128" y="324787"/>
                  <a:pt x="814114" y="333796"/>
                  <a:pt x="803020" y="333796"/>
                </a:cubicBezTo>
                <a:lnTo>
                  <a:pt x="790793" y="333796"/>
                </a:lnTo>
                <a:lnTo>
                  <a:pt x="489436" y="333796"/>
                </a:lnTo>
                <a:lnTo>
                  <a:pt x="489436" y="189125"/>
                </a:lnTo>
                <a:lnTo>
                  <a:pt x="803020" y="189125"/>
                </a:lnTo>
                <a:cubicBezTo>
                  <a:pt x="814114" y="189125"/>
                  <a:pt x="823128" y="198134"/>
                  <a:pt x="823128" y="209222"/>
                </a:cubicBezTo>
                <a:lnTo>
                  <a:pt x="823128" y="313699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3410629" y="2779829"/>
            <a:ext cx="434057" cy="413869"/>
          </a:xfrm>
          <a:custGeom>
            <a:rect b="b" l="l" r="r" t="t"/>
            <a:pathLst>
              <a:path extrusionOk="0" h="827738" w="868115">
                <a:moveTo>
                  <a:pt x="447481" y="8367"/>
                </a:moveTo>
                <a:lnTo>
                  <a:pt x="573497" y="263884"/>
                </a:lnTo>
                <a:lnTo>
                  <a:pt x="855274" y="304860"/>
                </a:lnTo>
                <a:cubicBezTo>
                  <a:pt x="867559" y="306639"/>
                  <a:pt x="872466" y="321763"/>
                  <a:pt x="863577" y="330446"/>
                </a:cubicBezTo>
                <a:lnTo>
                  <a:pt x="659689" y="529330"/>
                </a:lnTo>
                <a:lnTo>
                  <a:pt x="707816" y="810183"/>
                </a:lnTo>
                <a:cubicBezTo>
                  <a:pt x="709914" y="822425"/>
                  <a:pt x="697060" y="831766"/>
                  <a:pt x="686073" y="825983"/>
                </a:cubicBezTo>
                <a:lnTo>
                  <a:pt x="434058" y="693394"/>
                </a:lnTo>
                <a:lnTo>
                  <a:pt x="182043" y="825983"/>
                </a:lnTo>
                <a:cubicBezTo>
                  <a:pt x="171056" y="831766"/>
                  <a:pt x="158201" y="822425"/>
                  <a:pt x="160299" y="810183"/>
                </a:cubicBezTo>
                <a:lnTo>
                  <a:pt x="208427" y="529330"/>
                </a:lnTo>
                <a:lnTo>
                  <a:pt x="4539" y="330446"/>
                </a:lnTo>
                <a:cubicBezTo>
                  <a:pt x="-4350" y="321763"/>
                  <a:pt x="556" y="306657"/>
                  <a:pt x="12842" y="304860"/>
                </a:cubicBezTo>
                <a:lnTo>
                  <a:pt x="294618" y="263884"/>
                </a:lnTo>
                <a:lnTo>
                  <a:pt x="420617" y="8367"/>
                </a:lnTo>
                <a:cubicBezTo>
                  <a:pt x="426111" y="-2789"/>
                  <a:pt x="441987" y="-2789"/>
                  <a:pt x="447481" y="836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3406180" y="2775384"/>
            <a:ext cx="442954" cy="422757"/>
          </a:xfrm>
          <a:custGeom>
            <a:rect b="b" l="l" r="r" t="t"/>
            <a:pathLst>
              <a:path extrusionOk="0" h="845514" w="885908">
                <a:moveTo>
                  <a:pt x="884723" y="321207"/>
                </a:moveTo>
                <a:cubicBezTo>
                  <a:pt x="881896" y="312489"/>
                  <a:pt x="874500" y="306261"/>
                  <a:pt x="865450" y="304945"/>
                </a:cubicBezTo>
                <a:lnTo>
                  <a:pt x="588296" y="264645"/>
                </a:lnTo>
                <a:lnTo>
                  <a:pt x="464360" y="13309"/>
                </a:lnTo>
                <a:cubicBezTo>
                  <a:pt x="460306" y="5106"/>
                  <a:pt x="452110" y="0"/>
                  <a:pt x="442954" y="0"/>
                </a:cubicBezTo>
                <a:cubicBezTo>
                  <a:pt x="433798" y="0"/>
                  <a:pt x="425602" y="5106"/>
                  <a:pt x="421548" y="13309"/>
                </a:cubicBezTo>
                <a:lnTo>
                  <a:pt x="297612" y="264645"/>
                </a:lnTo>
                <a:lnTo>
                  <a:pt x="20458" y="304945"/>
                </a:lnTo>
                <a:cubicBezTo>
                  <a:pt x="11391" y="306261"/>
                  <a:pt x="4012" y="312489"/>
                  <a:pt x="1186" y="321207"/>
                </a:cubicBezTo>
                <a:cubicBezTo>
                  <a:pt x="-1641" y="329925"/>
                  <a:pt x="670" y="339302"/>
                  <a:pt x="7230" y="345707"/>
                </a:cubicBezTo>
                <a:lnTo>
                  <a:pt x="207776" y="541335"/>
                </a:lnTo>
                <a:lnTo>
                  <a:pt x="160431" y="817563"/>
                </a:lnTo>
                <a:cubicBezTo>
                  <a:pt x="158884" y="826601"/>
                  <a:pt x="162529" y="835551"/>
                  <a:pt x="169925" y="840924"/>
                </a:cubicBezTo>
                <a:cubicBezTo>
                  <a:pt x="174103" y="843967"/>
                  <a:pt x="179010" y="845515"/>
                  <a:pt x="183934" y="845515"/>
                </a:cubicBezTo>
                <a:cubicBezTo>
                  <a:pt x="187721" y="845515"/>
                  <a:pt x="191544" y="844607"/>
                  <a:pt x="195064" y="842739"/>
                </a:cubicBezTo>
                <a:lnTo>
                  <a:pt x="442954" y="712320"/>
                </a:lnTo>
                <a:lnTo>
                  <a:pt x="690844" y="842739"/>
                </a:lnTo>
                <a:cubicBezTo>
                  <a:pt x="698952" y="846991"/>
                  <a:pt x="708588" y="846315"/>
                  <a:pt x="715984" y="840924"/>
                </a:cubicBezTo>
                <a:cubicBezTo>
                  <a:pt x="723398" y="835533"/>
                  <a:pt x="727024" y="826584"/>
                  <a:pt x="725478" y="817563"/>
                </a:cubicBezTo>
                <a:lnTo>
                  <a:pt x="678133" y="541317"/>
                </a:lnTo>
                <a:lnTo>
                  <a:pt x="878678" y="345689"/>
                </a:lnTo>
                <a:cubicBezTo>
                  <a:pt x="885238" y="339302"/>
                  <a:pt x="887550" y="329925"/>
                  <a:pt x="884723" y="321207"/>
                </a:cubicBezTo>
                <a:close/>
                <a:moveTo>
                  <a:pt x="866268" y="332950"/>
                </a:moveTo>
                <a:lnTo>
                  <a:pt x="662381" y="531852"/>
                </a:lnTo>
                <a:cubicBezTo>
                  <a:pt x="660283" y="533898"/>
                  <a:pt x="659323" y="536834"/>
                  <a:pt x="659820" y="539716"/>
                </a:cubicBezTo>
                <a:lnTo>
                  <a:pt x="707948" y="820570"/>
                </a:lnTo>
                <a:cubicBezTo>
                  <a:pt x="708534" y="823950"/>
                  <a:pt x="706437" y="825872"/>
                  <a:pt x="705530" y="826530"/>
                </a:cubicBezTo>
                <a:cubicBezTo>
                  <a:pt x="704605" y="827206"/>
                  <a:pt x="702134" y="828594"/>
                  <a:pt x="699112" y="826993"/>
                </a:cubicBezTo>
                <a:lnTo>
                  <a:pt x="447097" y="694403"/>
                </a:lnTo>
                <a:cubicBezTo>
                  <a:pt x="444501" y="693033"/>
                  <a:pt x="441407" y="693033"/>
                  <a:pt x="438829" y="694403"/>
                </a:cubicBezTo>
                <a:lnTo>
                  <a:pt x="186814" y="826993"/>
                </a:lnTo>
                <a:cubicBezTo>
                  <a:pt x="183792" y="828594"/>
                  <a:pt x="181321" y="827206"/>
                  <a:pt x="180396" y="826530"/>
                </a:cubicBezTo>
                <a:cubicBezTo>
                  <a:pt x="179472" y="825854"/>
                  <a:pt x="177392" y="823932"/>
                  <a:pt x="177978" y="820570"/>
                </a:cubicBezTo>
                <a:lnTo>
                  <a:pt x="226106" y="539716"/>
                </a:lnTo>
                <a:cubicBezTo>
                  <a:pt x="226603" y="536834"/>
                  <a:pt x="225643" y="533880"/>
                  <a:pt x="223546" y="531852"/>
                </a:cubicBezTo>
                <a:lnTo>
                  <a:pt x="19640" y="332950"/>
                </a:lnTo>
                <a:cubicBezTo>
                  <a:pt x="17187" y="330566"/>
                  <a:pt x="17738" y="327790"/>
                  <a:pt x="18093" y="326705"/>
                </a:cubicBezTo>
                <a:cubicBezTo>
                  <a:pt x="18449" y="325619"/>
                  <a:pt x="19622" y="323040"/>
                  <a:pt x="23018" y="322559"/>
                </a:cubicBezTo>
                <a:lnTo>
                  <a:pt x="304795" y="281583"/>
                </a:lnTo>
                <a:cubicBezTo>
                  <a:pt x="307693" y="281156"/>
                  <a:pt x="310200" y="279341"/>
                  <a:pt x="311497" y="276708"/>
                </a:cubicBezTo>
                <a:lnTo>
                  <a:pt x="437514" y="21191"/>
                </a:lnTo>
                <a:cubicBezTo>
                  <a:pt x="439025" y="18130"/>
                  <a:pt x="441834" y="17792"/>
                  <a:pt x="442972" y="17792"/>
                </a:cubicBezTo>
                <a:cubicBezTo>
                  <a:pt x="444110" y="17792"/>
                  <a:pt x="446919" y="18130"/>
                  <a:pt x="448430" y="21191"/>
                </a:cubicBezTo>
                <a:lnTo>
                  <a:pt x="574446" y="276708"/>
                </a:lnTo>
                <a:cubicBezTo>
                  <a:pt x="575744" y="279341"/>
                  <a:pt x="578251" y="281156"/>
                  <a:pt x="581131" y="281583"/>
                </a:cubicBezTo>
                <a:lnTo>
                  <a:pt x="862908" y="322559"/>
                </a:lnTo>
                <a:cubicBezTo>
                  <a:pt x="866286" y="323057"/>
                  <a:pt x="867477" y="325619"/>
                  <a:pt x="867833" y="326705"/>
                </a:cubicBezTo>
                <a:cubicBezTo>
                  <a:pt x="868188" y="327790"/>
                  <a:pt x="868722" y="330566"/>
                  <a:pt x="866268" y="33295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2918256" y="2775384"/>
            <a:ext cx="346153" cy="422249"/>
          </a:xfrm>
          <a:custGeom>
            <a:rect b="b" l="l" r="r" t="t"/>
            <a:pathLst>
              <a:path extrusionOk="0" h="844498" w="692306">
                <a:moveTo>
                  <a:pt x="692306" y="671481"/>
                </a:moveTo>
                <a:lnTo>
                  <a:pt x="692306" y="709411"/>
                </a:lnTo>
                <a:cubicBezTo>
                  <a:pt x="692306" y="724911"/>
                  <a:pt x="681573" y="737504"/>
                  <a:pt x="668372" y="737504"/>
                </a:cubicBezTo>
                <a:lnTo>
                  <a:pt x="485094" y="737504"/>
                </a:lnTo>
                <a:cubicBezTo>
                  <a:pt x="480243" y="748795"/>
                  <a:pt x="475105" y="760103"/>
                  <a:pt x="469662" y="771428"/>
                </a:cubicBezTo>
                <a:cubicBezTo>
                  <a:pt x="467887" y="775113"/>
                  <a:pt x="465352" y="778392"/>
                  <a:pt x="462140" y="781181"/>
                </a:cubicBezTo>
                <a:cubicBezTo>
                  <a:pt x="456343" y="786218"/>
                  <a:pt x="448838" y="789125"/>
                  <a:pt x="440843" y="789565"/>
                </a:cubicBezTo>
                <a:lnTo>
                  <a:pt x="440843" y="827190"/>
                </a:lnTo>
                <a:cubicBezTo>
                  <a:pt x="440843" y="836740"/>
                  <a:pt x="433067" y="844499"/>
                  <a:pt x="423534" y="844499"/>
                </a:cubicBezTo>
                <a:lnTo>
                  <a:pt x="268772" y="844499"/>
                </a:lnTo>
                <a:cubicBezTo>
                  <a:pt x="259239" y="844499"/>
                  <a:pt x="251463" y="836740"/>
                  <a:pt x="251463" y="827190"/>
                </a:cubicBezTo>
                <a:lnTo>
                  <a:pt x="251463" y="789581"/>
                </a:lnTo>
                <a:cubicBezTo>
                  <a:pt x="238871" y="788888"/>
                  <a:pt x="227698" y="781924"/>
                  <a:pt x="222627" y="771428"/>
                </a:cubicBezTo>
                <a:cubicBezTo>
                  <a:pt x="217184" y="760103"/>
                  <a:pt x="212063" y="748795"/>
                  <a:pt x="207195" y="737504"/>
                </a:cubicBezTo>
                <a:lnTo>
                  <a:pt x="23934" y="737504"/>
                </a:lnTo>
                <a:cubicBezTo>
                  <a:pt x="10733" y="737504"/>
                  <a:pt x="0" y="724911"/>
                  <a:pt x="0" y="709411"/>
                </a:cubicBezTo>
                <a:lnTo>
                  <a:pt x="0" y="671481"/>
                </a:lnTo>
                <a:cubicBezTo>
                  <a:pt x="0" y="662185"/>
                  <a:pt x="2603" y="653074"/>
                  <a:pt x="7319" y="645823"/>
                </a:cubicBezTo>
                <a:lnTo>
                  <a:pt x="150080" y="425495"/>
                </a:lnTo>
                <a:cubicBezTo>
                  <a:pt x="153461" y="381412"/>
                  <a:pt x="161845" y="336332"/>
                  <a:pt x="175113" y="290965"/>
                </a:cubicBezTo>
                <a:cubicBezTo>
                  <a:pt x="189227" y="242741"/>
                  <a:pt x="208885" y="194044"/>
                  <a:pt x="233546" y="146226"/>
                </a:cubicBezTo>
                <a:cubicBezTo>
                  <a:pt x="275432" y="65059"/>
                  <a:pt x="317452" y="14215"/>
                  <a:pt x="319210" y="12102"/>
                </a:cubicBezTo>
                <a:cubicBezTo>
                  <a:pt x="325549" y="4513"/>
                  <a:pt x="335606" y="0"/>
                  <a:pt x="346153" y="0"/>
                </a:cubicBezTo>
                <a:cubicBezTo>
                  <a:pt x="356700" y="0"/>
                  <a:pt x="366775" y="4513"/>
                  <a:pt x="373079" y="12102"/>
                </a:cubicBezTo>
                <a:cubicBezTo>
                  <a:pt x="374803" y="14165"/>
                  <a:pt x="416401" y="64146"/>
                  <a:pt x="458760" y="146226"/>
                </a:cubicBezTo>
                <a:cubicBezTo>
                  <a:pt x="483421" y="194061"/>
                  <a:pt x="503079" y="242758"/>
                  <a:pt x="517193" y="290982"/>
                </a:cubicBezTo>
                <a:cubicBezTo>
                  <a:pt x="530461" y="336332"/>
                  <a:pt x="538845" y="381412"/>
                  <a:pt x="542226" y="425495"/>
                </a:cubicBezTo>
                <a:lnTo>
                  <a:pt x="685004" y="645823"/>
                </a:lnTo>
                <a:cubicBezTo>
                  <a:pt x="689703" y="653074"/>
                  <a:pt x="692306" y="662185"/>
                  <a:pt x="692306" y="67148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1"/>
          <p:cNvSpPr/>
          <p:nvPr/>
        </p:nvSpPr>
        <p:spPr>
          <a:xfrm>
            <a:off x="2918256" y="2775384"/>
            <a:ext cx="346153" cy="422249"/>
          </a:xfrm>
          <a:custGeom>
            <a:rect b="b" l="l" r="r" t="t"/>
            <a:pathLst>
              <a:path extrusionOk="0" h="844498" w="692306">
                <a:moveTo>
                  <a:pt x="685004" y="645823"/>
                </a:moveTo>
                <a:lnTo>
                  <a:pt x="542226" y="425495"/>
                </a:lnTo>
                <a:cubicBezTo>
                  <a:pt x="538845" y="381412"/>
                  <a:pt x="530461" y="336332"/>
                  <a:pt x="517193" y="290982"/>
                </a:cubicBezTo>
                <a:cubicBezTo>
                  <a:pt x="503079" y="242758"/>
                  <a:pt x="483421" y="194061"/>
                  <a:pt x="458760" y="146226"/>
                </a:cubicBezTo>
                <a:cubicBezTo>
                  <a:pt x="416401" y="64146"/>
                  <a:pt x="374803" y="14165"/>
                  <a:pt x="373079" y="12102"/>
                </a:cubicBezTo>
                <a:cubicBezTo>
                  <a:pt x="366775" y="4513"/>
                  <a:pt x="356700" y="0"/>
                  <a:pt x="346153" y="0"/>
                </a:cubicBezTo>
                <a:cubicBezTo>
                  <a:pt x="335606" y="0"/>
                  <a:pt x="325549" y="4513"/>
                  <a:pt x="319210" y="12102"/>
                </a:cubicBezTo>
                <a:cubicBezTo>
                  <a:pt x="317452" y="14215"/>
                  <a:pt x="275432" y="65059"/>
                  <a:pt x="233546" y="146226"/>
                </a:cubicBezTo>
                <a:cubicBezTo>
                  <a:pt x="208885" y="194044"/>
                  <a:pt x="189227" y="242741"/>
                  <a:pt x="175113" y="290965"/>
                </a:cubicBezTo>
                <a:cubicBezTo>
                  <a:pt x="161845" y="336332"/>
                  <a:pt x="153461" y="381412"/>
                  <a:pt x="150080" y="425495"/>
                </a:cubicBezTo>
                <a:lnTo>
                  <a:pt x="7319" y="645823"/>
                </a:lnTo>
                <a:cubicBezTo>
                  <a:pt x="2603" y="653074"/>
                  <a:pt x="0" y="662185"/>
                  <a:pt x="0" y="671481"/>
                </a:cubicBezTo>
                <a:lnTo>
                  <a:pt x="0" y="709411"/>
                </a:lnTo>
                <a:cubicBezTo>
                  <a:pt x="0" y="724911"/>
                  <a:pt x="10733" y="737504"/>
                  <a:pt x="23934" y="737504"/>
                </a:cubicBezTo>
                <a:lnTo>
                  <a:pt x="207195" y="737504"/>
                </a:lnTo>
                <a:cubicBezTo>
                  <a:pt x="212063" y="748795"/>
                  <a:pt x="217184" y="760103"/>
                  <a:pt x="222627" y="771428"/>
                </a:cubicBezTo>
                <a:cubicBezTo>
                  <a:pt x="227698" y="781924"/>
                  <a:pt x="238871" y="788888"/>
                  <a:pt x="251463" y="789581"/>
                </a:cubicBezTo>
                <a:lnTo>
                  <a:pt x="251463" y="827190"/>
                </a:lnTo>
                <a:cubicBezTo>
                  <a:pt x="251463" y="836740"/>
                  <a:pt x="259239" y="844499"/>
                  <a:pt x="268772" y="844499"/>
                </a:cubicBezTo>
                <a:lnTo>
                  <a:pt x="423534" y="844499"/>
                </a:lnTo>
                <a:cubicBezTo>
                  <a:pt x="433067" y="844499"/>
                  <a:pt x="440843" y="836740"/>
                  <a:pt x="440843" y="827190"/>
                </a:cubicBezTo>
                <a:lnTo>
                  <a:pt x="440843" y="789565"/>
                </a:lnTo>
                <a:cubicBezTo>
                  <a:pt x="448838" y="789125"/>
                  <a:pt x="456343" y="786218"/>
                  <a:pt x="462140" y="781181"/>
                </a:cubicBezTo>
                <a:cubicBezTo>
                  <a:pt x="465352" y="778392"/>
                  <a:pt x="467887" y="775113"/>
                  <a:pt x="469662" y="771428"/>
                </a:cubicBezTo>
                <a:cubicBezTo>
                  <a:pt x="475105" y="760103"/>
                  <a:pt x="480243" y="748795"/>
                  <a:pt x="485094" y="737504"/>
                </a:cubicBezTo>
                <a:lnTo>
                  <a:pt x="668372" y="737504"/>
                </a:lnTo>
                <a:cubicBezTo>
                  <a:pt x="681573" y="737504"/>
                  <a:pt x="692306" y="724911"/>
                  <a:pt x="692306" y="709411"/>
                </a:cubicBezTo>
                <a:lnTo>
                  <a:pt x="692306" y="671481"/>
                </a:lnTo>
                <a:cubicBezTo>
                  <a:pt x="692306" y="662185"/>
                  <a:pt x="689703" y="653074"/>
                  <a:pt x="685004" y="645823"/>
                </a:cubicBezTo>
                <a:close/>
                <a:moveTo>
                  <a:pt x="543849" y="459064"/>
                </a:moveTo>
                <a:lnTo>
                  <a:pt x="670823" y="655018"/>
                </a:lnTo>
                <a:cubicBezTo>
                  <a:pt x="672361" y="657385"/>
                  <a:pt x="673527" y="660123"/>
                  <a:pt x="674305" y="663030"/>
                </a:cubicBezTo>
                <a:lnTo>
                  <a:pt x="512866" y="663030"/>
                </a:lnTo>
                <a:cubicBezTo>
                  <a:pt x="533504" y="597565"/>
                  <a:pt x="543950" y="532895"/>
                  <a:pt x="543950" y="469780"/>
                </a:cubicBezTo>
                <a:cubicBezTo>
                  <a:pt x="543950" y="466214"/>
                  <a:pt x="543916" y="462647"/>
                  <a:pt x="543849" y="459064"/>
                </a:cubicBezTo>
                <a:close/>
                <a:moveTo>
                  <a:pt x="21500" y="655018"/>
                </a:moveTo>
                <a:lnTo>
                  <a:pt x="148458" y="459064"/>
                </a:lnTo>
                <a:cubicBezTo>
                  <a:pt x="148390" y="462647"/>
                  <a:pt x="148356" y="466214"/>
                  <a:pt x="148356" y="469780"/>
                </a:cubicBezTo>
                <a:cubicBezTo>
                  <a:pt x="148356" y="532895"/>
                  <a:pt x="158785" y="597565"/>
                  <a:pt x="179440" y="663030"/>
                </a:cubicBezTo>
                <a:lnTo>
                  <a:pt x="18002" y="663030"/>
                </a:lnTo>
                <a:cubicBezTo>
                  <a:pt x="18779" y="660123"/>
                  <a:pt x="19962" y="657385"/>
                  <a:pt x="21500" y="655018"/>
                </a:cubicBezTo>
                <a:close/>
                <a:moveTo>
                  <a:pt x="23934" y="720601"/>
                </a:moveTo>
                <a:cubicBezTo>
                  <a:pt x="20605" y="720601"/>
                  <a:pt x="16903" y="716003"/>
                  <a:pt x="16903" y="709411"/>
                </a:cubicBezTo>
                <a:lnTo>
                  <a:pt x="16903" y="679933"/>
                </a:lnTo>
                <a:lnTo>
                  <a:pt x="185001" y="679933"/>
                </a:lnTo>
                <a:cubicBezTo>
                  <a:pt x="189616" y="693472"/>
                  <a:pt x="194670" y="707028"/>
                  <a:pt x="200146" y="720601"/>
                </a:cubicBezTo>
                <a:lnTo>
                  <a:pt x="23934" y="720601"/>
                </a:lnTo>
                <a:close/>
                <a:moveTo>
                  <a:pt x="423940" y="827190"/>
                </a:moveTo>
                <a:cubicBezTo>
                  <a:pt x="423940" y="827410"/>
                  <a:pt x="423754" y="827596"/>
                  <a:pt x="423534" y="827596"/>
                </a:cubicBezTo>
                <a:lnTo>
                  <a:pt x="268772" y="827596"/>
                </a:lnTo>
                <a:cubicBezTo>
                  <a:pt x="268552" y="827596"/>
                  <a:pt x="268366" y="827410"/>
                  <a:pt x="268366" y="827190"/>
                </a:cubicBezTo>
                <a:lnTo>
                  <a:pt x="268366" y="789649"/>
                </a:lnTo>
                <a:lnTo>
                  <a:pt x="423940" y="789649"/>
                </a:lnTo>
                <a:lnTo>
                  <a:pt x="423940" y="827190"/>
                </a:lnTo>
                <a:close/>
                <a:moveTo>
                  <a:pt x="454433" y="764092"/>
                </a:moveTo>
                <a:cubicBezTo>
                  <a:pt x="453655" y="765698"/>
                  <a:pt x="452539" y="767151"/>
                  <a:pt x="451069" y="768402"/>
                </a:cubicBezTo>
                <a:cubicBezTo>
                  <a:pt x="447891" y="771157"/>
                  <a:pt x="443412" y="772746"/>
                  <a:pt x="438781" y="772746"/>
                </a:cubicBezTo>
                <a:lnTo>
                  <a:pt x="432391" y="772746"/>
                </a:lnTo>
                <a:lnTo>
                  <a:pt x="259915" y="772746"/>
                </a:lnTo>
                <a:lnTo>
                  <a:pt x="253526" y="772746"/>
                </a:lnTo>
                <a:cubicBezTo>
                  <a:pt x="246646" y="772746"/>
                  <a:pt x="240358" y="769264"/>
                  <a:pt x="237857" y="764092"/>
                </a:cubicBezTo>
                <a:cubicBezTo>
                  <a:pt x="231704" y="751313"/>
                  <a:pt x="225957" y="738535"/>
                  <a:pt x="220582" y="725790"/>
                </a:cubicBezTo>
                <a:cubicBezTo>
                  <a:pt x="220565" y="725773"/>
                  <a:pt x="220565" y="725756"/>
                  <a:pt x="220548" y="725739"/>
                </a:cubicBezTo>
                <a:cubicBezTo>
                  <a:pt x="183852" y="638724"/>
                  <a:pt x="165259" y="552790"/>
                  <a:pt x="165259" y="469780"/>
                </a:cubicBezTo>
                <a:cubicBezTo>
                  <a:pt x="165259" y="413409"/>
                  <a:pt x="174032" y="354858"/>
                  <a:pt x="191340" y="295715"/>
                </a:cubicBezTo>
                <a:cubicBezTo>
                  <a:pt x="205150" y="248522"/>
                  <a:pt x="224402" y="200839"/>
                  <a:pt x="248573" y="153968"/>
                </a:cubicBezTo>
                <a:cubicBezTo>
                  <a:pt x="289613" y="74423"/>
                  <a:pt x="330484" y="24982"/>
                  <a:pt x="332191" y="22920"/>
                </a:cubicBezTo>
                <a:cubicBezTo>
                  <a:pt x="335352" y="19151"/>
                  <a:pt x="340558" y="16903"/>
                  <a:pt x="346153" y="16903"/>
                </a:cubicBezTo>
                <a:cubicBezTo>
                  <a:pt x="351748" y="16903"/>
                  <a:pt x="356954" y="19151"/>
                  <a:pt x="360098" y="22937"/>
                </a:cubicBezTo>
                <a:cubicBezTo>
                  <a:pt x="360520" y="23427"/>
                  <a:pt x="402237" y="73544"/>
                  <a:pt x="443733" y="153968"/>
                </a:cubicBezTo>
                <a:cubicBezTo>
                  <a:pt x="467904" y="200839"/>
                  <a:pt x="487156" y="248539"/>
                  <a:pt x="500966" y="295715"/>
                </a:cubicBezTo>
                <a:cubicBezTo>
                  <a:pt x="518275" y="354858"/>
                  <a:pt x="527047" y="413409"/>
                  <a:pt x="527047" y="469780"/>
                </a:cubicBezTo>
                <a:cubicBezTo>
                  <a:pt x="527047" y="564977"/>
                  <a:pt x="502606" y="663993"/>
                  <a:pt x="454433" y="764092"/>
                </a:cubicBezTo>
                <a:close/>
                <a:moveTo>
                  <a:pt x="675403" y="709411"/>
                </a:moveTo>
                <a:cubicBezTo>
                  <a:pt x="675403" y="716003"/>
                  <a:pt x="671702" y="720601"/>
                  <a:pt x="668372" y="720601"/>
                </a:cubicBezTo>
                <a:lnTo>
                  <a:pt x="492143" y="720601"/>
                </a:lnTo>
                <a:cubicBezTo>
                  <a:pt x="497636" y="707028"/>
                  <a:pt x="502690" y="693472"/>
                  <a:pt x="507305" y="679933"/>
                </a:cubicBezTo>
                <a:lnTo>
                  <a:pt x="675403" y="679933"/>
                </a:lnTo>
                <a:lnTo>
                  <a:pt x="675403" y="709411"/>
                </a:lnTo>
                <a:close/>
                <a:moveTo>
                  <a:pt x="346153" y="241846"/>
                </a:moveTo>
                <a:cubicBezTo>
                  <a:pt x="281956" y="241846"/>
                  <a:pt x="229709" y="294075"/>
                  <a:pt x="229709" y="358272"/>
                </a:cubicBezTo>
                <a:cubicBezTo>
                  <a:pt x="229709" y="422486"/>
                  <a:pt x="281956" y="474716"/>
                  <a:pt x="346153" y="474716"/>
                </a:cubicBezTo>
                <a:cubicBezTo>
                  <a:pt x="410350" y="474716"/>
                  <a:pt x="462597" y="422486"/>
                  <a:pt x="462597" y="358272"/>
                </a:cubicBezTo>
                <a:cubicBezTo>
                  <a:pt x="462597" y="294075"/>
                  <a:pt x="410350" y="241846"/>
                  <a:pt x="346153" y="241846"/>
                </a:cubicBezTo>
                <a:close/>
                <a:moveTo>
                  <a:pt x="346153" y="457813"/>
                </a:moveTo>
                <a:cubicBezTo>
                  <a:pt x="291270" y="457813"/>
                  <a:pt x="246612" y="413156"/>
                  <a:pt x="246612" y="358272"/>
                </a:cubicBezTo>
                <a:cubicBezTo>
                  <a:pt x="246612" y="303389"/>
                  <a:pt x="291270" y="258748"/>
                  <a:pt x="346153" y="258748"/>
                </a:cubicBezTo>
                <a:cubicBezTo>
                  <a:pt x="401037" y="258748"/>
                  <a:pt x="445694" y="303389"/>
                  <a:pt x="445694" y="358272"/>
                </a:cubicBezTo>
                <a:cubicBezTo>
                  <a:pt x="445694" y="413156"/>
                  <a:pt x="401037" y="457813"/>
                  <a:pt x="346153" y="457813"/>
                </a:cubicBezTo>
                <a:close/>
                <a:moveTo>
                  <a:pt x="346153" y="509079"/>
                </a:moveTo>
                <a:cubicBezTo>
                  <a:pt x="304335" y="509079"/>
                  <a:pt x="270310" y="543088"/>
                  <a:pt x="270310" y="584905"/>
                </a:cubicBezTo>
                <a:cubicBezTo>
                  <a:pt x="270310" y="626723"/>
                  <a:pt x="304335" y="660748"/>
                  <a:pt x="346153" y="660748"/>
                </a:cubicBezTo>
                <a:cubicBezTo>
                  <a:pt x="387971" y="660748"/>
                  <a:pt x="421996" y="626723"/>
                  <a:pt x="421996" y="584905"/>
                </a:cubicBezTo>
                <a:cubicBezTo>
                  <a:pt x="421996" y="543088"/>
                  <a:pt x="387971" y="509079"/>
                  <a:pt x="346153" y="509079"/>
                </a:cubicBezTo>
                <a:close/>
                <a:moveTo>
                  <a:pt x="346153" y="643845"/>
                </a:moveTo>
                <a:cubicBezTo>
                  <a:pt x="313649" y="643845"/>
                  <a:pt x="287213" y="617409"/>
                  <a:pt x="287213" y="584905"/>
                </a:cubicBezTo>
                <a:cubicBezTo>
                  <a:pt x="287213" y="552418"/>
                  <a:pt x="313649" y="525982"/>
                  <a:pt x="346153" y="525982"/>
                </a:cubicBezTo>
                <a:cubicBezTo>
                  <a:pt x="378657" y="525982"/>
                  <a:pt x="405093" y="552418"/>
                  <a:pt x="405093" y="584905"/>
                </a:cubicBezTo>
                <a:cubicBezTo>
                  <a:pt x="405093" y="617409"/>
                  <a:pt x="378657" y="643845"/>
                  <a:pt x="346153" y="64384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1"/>
          <p:cNvSpPr/>
          <p:nvPr/>
        </p:nvSpPr>
        <p:spPr>
          <a:xfrm>
            <a:off x="2926707" y="2783835"/>
            <a:ext cx="329250" cy="405347"/>
          </a:xfrm>
          <a:custGeom>
            <a:rect b="b" l="l" r="r" t="t"/>
            <a:pathLst>
              <a:path extrusionOk="0" h="810693" w="658500">
                <a:moveTo>
                  <a:pt x="658500" y="663030"/>
                </a:moveTo>
                <a:lnTo>
                  <a:pt x="658500" y="692509"/>
                </a:lnTo>
                <a:cubicBezTo>
                  <a:pt x="658500" y="699101"/>
                  <a:pt x="654799" y="703698"/>
                  <a:pt x="651469" y="703698"/>
                </a:cubicBezTo>
                <a:lnTo>
                  <a:pt x="475240" y="703698"/>
                </a:lnTo>
                <a:cubicBezTo>
                  <a:pt x="480733" y="690125"/>
                  <a:pt x="485787" y="676569"/>
                  <a:pt x="490402" y="663030"/>
                </a:cubicBezTo>
                <a:lnTo>
                  <a:pt x="658500" y="663030"/>
                </a:lnTo>
                <a:close/>
                <a:moveTo>
                  <a:pt x="495963" y="646127"/>
                </a:moveTo>
                <a:lnTo>
                  <a:pt x="657402" y="646127"/>
                </a:lnTo>
                <a:cubicBezTo>
                  <a:pt x="656624" y="643220"/>
                  <a:pt x="655458" y="640482"/>
                  <a:pt x="653920" y="638115"/>
                </a:cubicBezTo>
                <a:lnTo>
                  <a:pt x="526946" y="442161"/>
                </a:lnTo>
                <a:cubicBezTo>
                  <a:pt x="527013" y="445744"/>
                  <a:pt x="527047" y="449311"/>
                  <a:pt x="527047" y="452877"/>
                </a:cubicBezTo>
                <a:cubicBezTo>
                  <a:pt x="527047" y="515992"/>
                  <a:pt x="516601" y="580663"/>
                  <a:pt x="495963" y="646127"/>
                </a:cubicBezTo>
                <a:close/>
                <a:moveTo>
                  <a:pt x="510144" y="452877"/>
                </a:moveTo>
                <a:cubicBezTo>
                  <a:pt x="510144" y="548074"/>
                  <a:pt x="485703" y="647091"/>
                  <a:pt x="437530" y="747189"/>
                </a:cubicBezTo>
                <a:cubicBezTo>
                  <a:pt x="436752" y="748795"/>
                  <a:pt x="435637" y="750249"/>
                  <a:pt x="434166" y="751499"/>
                </a:cubicBezTo>
                <a:cubicBezTo>
                  <a:pt x="430988" y="754255"/>
                  <a:pt x="426509" y="755843"/>
                  <a:pt x="421878" y="755843"/>
                </a:cubicBezTo>
                <a:lnTo>
                  <a:pt x="415488" y="755843"/>
                </a:lnTo>
                <a:lnTo>
                  <a:pt x="243012" y="755843"/>
                </a:lnTo>
                <a:lnTo>
                  <a:pt x="236623" y="755843"/>
                </a:lnTo>
                <a:cubicBezTo>
                  <a:pt x="229743" y="755843"/>
                  <a:pt x="223455" y="752361"/>
                  <a:pt x="220954" y="747189"/>
                </a:cubicBezTo>
                <a:cubicBezTo>
                  <a:pt x="214801" y="734411"/>
                  <a:pt x="209054" y="721632"/>
                  <a:pt x="203679" y="708887"/>
                </a:cubicBezTo>
                <a:cubicBezTo>
                  <a:pt x="203662" y="708871"/>
                  <a:pt x="203662" y="708854"/>
                  <a:pt x="203645" y="708837"/>
                </a:cubicBezTo>
                <a:cubicBezTo>
                  <a:pt x="166949" y="621821"/>
                  <a:pt x="148356" y="535887"/>
                  <a:pt x="148356" y="452877"/>
                </a:cubicBezTo>
                <a:cubicBezTo>
                  <a:pt x="148356" y="396506"/>
                  <a:pt x="157129" y="337955"/>
                  <a:pt x="174437" y="278812"/>
                </a:cubicBezTo>
                <a:cubicBezTo>
                  <a:pt x="188247" y="231619"/>
                  <a:pt x="207499" y="183936"/>
                  <a:pt x="231670" y="137065"/>
                </a:cubicBezTo>
                <a:cubicBezTo>
                  <a:pt x="272710" y="57520"/>
                  <a:pt x="313581" y="8080"/>
                  <a:pt x="315288" y="6017"/>
                </a:cubicBezTo>
                <a:cubicBezTo>
                  <a:pt x="318449" y="2248"/>
                  <a:pt x="323655" y="0"/>
                  <a:pt x="329250" y="0"/>
                </a:cubicBezTo>
                <a:cubicBezTo>
                  <a:pt x="334845" y="0"/>
                  <a:pt x="340051" y="2248"/>
                  <a:pt x="343195" y="6034"/>
                </a:cubicBezTo>
                <a:cubicBezTo>
                  <a:pt x="343618" y="6524"/>
                  <a:pt x="385334" y="56641"/>
                  <a:pt x="426830" y="137065"/>
                </a:cubicBezTo>
                <a:cubicBezTo>
                  <a:pt x="451001" y="183936"/>
                  <a:pt x="470254" y="231636"/>
                  <a:pt x="484063" y="278812"/>
                </a:cubicBezTo>
                <a:cubicBezTo>
                  <a:pt x="501372" y="337955"/>
                  <a:pt x="510144" y="396506"/>
                  <a:pt x="510144" y="452877"/>
                </a:cubicBezTo>
                <a:close/>
                <a:moveTo>
                  <a:pt x="405093" y="568002"/>
                </a:moveTo>
                <a:cubicBezTo>
                  <a:pt x="405093" y="526185"/>
                  <a:pt x="371068" y="492176"/>
                  <a:pt x="329250" y="492176"/>
                </a:cubicBezTo>
                <a:cubicBezTo>
                  <a:pt x="287433" y="492176"/>
                  <a:pt x="253407" y="526185"/>
                  <a:pt x="253407" y="568002"/>
                </a:cubicBezTo>
                <a:cubicBezTo>
                  <a:pt x="253407" y="609820"/>
                  <a:pt x="287433" y="643845"/>
                  <a:pt x="329250" y="643845"/>
                </a:cubicBezTo>
                <a:cubicBezTo>
                  <a:pt x="371068" y="643845"/>
                  <a:pt x="405093" y="609820"/>
                  <a:pt x="405093" y="568002"/>
                </a:cubicBezTo>
                <a:close/>
                <a:moveTo>
                  <a:pt x="445694" y="341369"/>
                </a:moveTo>
                <a:cubicBezTo>
                  <a:pt x="445694" y="277172"/>
                  <a:pt x="393447" y="224943"/>
                  <a:pt x="329250" y="224943"/>
                </a:cubicBezTo>
                <a:cubicBezTo>
                  <a:pt x="265053" y="224943"/>
                  <a:pt x="212807" y="277172"/>
                  <a:pt x="212807" y="341369"/>
                </a:cubicBezTo>
                <a:cubicBezTo>
                  <a:pt x="212807" y="405583"/>
                  <a:pt x="265053" y="457813"/>
                  <a:pt x="329250" y="457813"/>
                </a:cubicBezTo>
                <a:cubicBezTo>
                  <a:pt x="393447" y="457813"/>
                  <a:pt x="445694" y="405583"/>
                  <a:pt x="445694" y="341369"/>
                </a:cubicBezTo>
                <a:close/>
                <a:moveTo>
                  <a:pt x="251463" y="810287"/>
                </a:moveTo>
                <a:cubicBezTo>
                  <a:pt x="251463" y="810507"/>
                  <a:pt x="251649" y="810693"/>
                  <a:pt x="251869" y="810693"/>
                </a:cubicBezTo>
                <a:lnTo>
                  <a:pt x="406631" y="810693"/>
                </a:lnTo>
                <a:cubicBezTo>
                  <a:pt x="406851" y="810693"/>
                  <a:pt x="407037" y="810507"/>
                  <a:pt x="407037" y="810287"/>
                </a:cubicBezTo>
                <a:lnTo>
                  <a:pt x="407037" y="772746"/>
                </a:lnTo>
                <a:lnTo>
                  <a:pt x="251463" y="772746"/>
                </a:lnTo>
                <a:lnTo>
                  <a:pt x="251463" y="810287"/>
                </a:lnTo>
                <a:close/>
                <a:moveTo>
                  <a:pt x="329250" y="241846"/>
                </a:moveTo>
                <a:cubicBezTo>
                  <a:pt x="274367" y="241846"/>
                  <a:pt x="229709" y="286486"/>
                  <a:pt x="229709" y="341369"/>
                </a:cubicBezTo>
                <a:cubicBezTo>
                  <a:pt x="229709" y="396253"/>
                  <a:pt x="274367" y="440910"/>
                  <a:pt x="329250" y="440910"/>
                </a:cubicBezTo>
                <a:cubicBezTo>
                  <a:pt x="384134" y="440910"/>
                  <a:pt x="428791" y="396253"/>
                  <a:pt x="428791" y="341369"/>
                </a:cubicBezTo>
                <a:cubicBezTo>
                  <a:pt x="428791" y="286486"/>
                  <a:pt x="384134" y="241846"/>
                  <a:pt x="329250" y="241846"/>
                </a:cubicBezTo>
                <a:close/>
                <a:moveTo>
                  <a:pt x="329250" y="509079"/>
                </a:moveTo>
                <a:cubicBezTo>
                  <a:pt x="296746" y="509079"/>
                  <a:pt x="270310" y="535515"/>
                  <a:pt x="270310" y="568002"/>
                </a:cubicBezTo>
                <a:cubicBezTo>
                  <a:pt x="270310" y="600506"/>
                  <a:pt x="296746" y="626943"/>
                  <a:pt x="329250" y="626943"/>
                </a:cubicBezTo>
                <a:cubicBezTo>
                  <a:pt x="361754" y="626943"/>
                  <a:pt x="388190" y="600506"/>
                  <a:pt x="388190" y="568002"/>
                </a:cubicBezTo>
                <a:cubicBezTo>
                  <a:pt x="388190" y="535515"/>
                  <a:pt x="361754" y="509079"/>
                  <a:pt x="329250" y="509079"/>
                </a:cubicBezTo>
                <a:close/>
                <a:moveTo>
                  <a:pt x="0" y="663030"/>
                </a:moveTo>
                <a:lnTo>
                  <a:pt x="0" y="692509"/>
                </a:lnTo>
                <a:cubicBezTo>
                  <a:pt x="0" y="699101"/>
                  <a:pt x="3702" y="703698"/>
                  <a:pt x="7032" y="703698"/>
                </a:cubicBezTo>
                <a:lnTo>
                  <a:pt x="183244" y="703698"/>
                </a:lnTo>
                <a:cubicBezTo>
                  <a:pt x="177767" y="690125"/>
                  <a:pt x="172713" y="676569"/>
                  <a:pt x="168099" y="663030"/>
                </a:cubicBezTo>
                <a:lnTo>
                  <a:pt x="0" y="663030"/>
                </a:lnTo>
                <a:close/>
                <a:moveTo>
                  <a:pt x="131453" y="452877"/>
                </a:moveTo>
                <a:cubicBezTo>
                  <a:pt x="131453" y="449311"/>
                  <a:pt x="131487" y="445744"/>
                  <a:pt x="131555" y="442161"/>
                </a:cubicBezTo>
                <a:lnTo>
                  <a:pt x="4598" y="638115"/>
                </a:lnTo>
                <a:cubicBezTo>
                  <a:pt x="3059" y="640482"/>
                  <a:pt x="1876" y="643220"/>
                  <a:pt x="1099" y="646127"/>
                </a:cubicBezTo>
                <a:lnTo>
                  <a:pt x="162538" y="646127"/>
                </a:lnTo>
                <a:cubicBezTo>
                  <a:pt x="141882" y="580663"/>
                  <a:pt x="131453" y="515992"/>
                  <a:pt x="131453" y="45287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357346" y="2775384"/>
            <a:ext cx="419097" cy="422536"/>
          </a:xfrm>
          <a:custGeom>
            <a:rect b="b" l="l" r="r" t="t"/>
            <a:pathLst>
              <a:path extrusionOk="0" h="845072" w="838195">
                <a:moveTo>
                  <a:pt x="838195" y="8502"/>
                </a:moveTo>
                <a:lnTo>
                  <a:pt x="838195" y="600509"/>
                </a:lnTo>
                <a:cubicBezTo>
                  <a:pt x="838195" y="601155"/>
                  <a:pt x="838110" y="601768"/>
                  <a:pt x="837974" y="602380"/>
                </a:cubicBezTo>
                <a:cubicBezTo>
                  <a:pt x="834162" y="670263"/>
                  <a:pt x="777713" y="724322"/>
                  <a:pt x="708840" y="724322"/>
                </a:cubicBezTo>
                <a:cubicBezTo>
                  <a:pt x="637517" y="724322"/>
                  <a:pt x="579485" y="666352"/>
                  <a:pt x="579485" y="595085"/>
                </a:cubicBezTo>
                <a:cubicBezTo>
                  <a:pt x="579485" y="523800"/>
                  <a:pt x="637517" y="465831"/>
                  <a:pt x="708840" y="465831"/>
                </a:cubicBezTo>
                <a:cubicBezTo>
                  <a:pt x="756882" y="465831"/>
                  <a:pt x="798866" y="492154"/>
                  <a:pt x="821177" y="531112"/>
                </a:cubicBezTo>
                <a:lnTo>
                  <a:pt x="821177" y="163536"/>
                </a:lnTo>
                <a:lnTo>
                  <a:pt x="258710" y="303060"/>
                </a:lnTo>
                <a:lnTo>
                  <a:pt x="258710" y="715819"/>
                </a:lnTo>
                <a:cubicBezTo>
                  <a:pt x="258710" y="787086"/>
                  <a:pt x="200678" y="845073"/>
                  <a:pt x="129355" y="845073"/>
                </a:cubicBezTo>
                <a:cubicBezTo>
                  <a:pt x="58032" y="845073"/>
                  <a:pt x="0" y="787086"/>
                  <a:pt x="0" y="715819"/>
                </a:cubicBezTo>
                <a:cubicBezTo>
                  <a:pt x="0" y="644552"/>
                  <a:pt x="58032" y="586582"/>
                  <a:pt x="129355" y="586582"/>
                </a:cubicBezTo>
                <a:cubicBezTo>
                  <a:pt x="177397" y="586582"/>
                  <a:pt x="219381" y="612906"/>
                  <a:pt x="241692" y="651864"/>
                </a:cubicBezTo>
                <a:lnTo>
                  <a:pt x="241692" y="152244"/>
                </a:lnTo>
                <a:cubicBezTo>
                  <a:pt x="241692" y="152040"/>
                  <a:pt x="241743" y="151853"/>
                  <a:pt x="241743" y="151666"/>
                </a:cubicBezTo>
                <a:cubicBezTo>
                  <a:pt x="241777" y="151343"/>
                  <a:pt x="241794" y="151037"/>
                  <a:pt x="241845" y="150714"/>
                </a:cubicBezTo>
                <a:cubicBezTo>
                  <a:pt x="241896" y="150459"/>
                  <a:pt x="241981" y="150204"/>
                  <a:pt x="242049" y="149949"/>
                </a:cubicBezTo>
                <a:cubicBezTo>
                  <a:pt x="242117" y="149677"/>
                  <a:pt x="242185" y="149405"/>
                  <a:pt x="242304" y="149150"/>
                </a:cubicBezTo>
                <a:cubicBezTo>
                  <a:pt x="242407" y="148877"/>
                  <a:pt x="242526" y="148639"/>
                  <a:pt x="242662" y="148384"/>
                </a:cubicBezTo>
                <a:cubicBezTo>
                  <a:pt x="242781" y="148146"/>
                  <a:pt x="242900" y="147908"/>
                  <a:pt x="243036" y="147687"/>
                </a:cubicBezTo>
                <a:cubicBezTo>
                  <a:pt x="243189" y="147449"/>
                  <a:pt x="243360" y="147245"/>
                  <a:pt x="243530" y="147041"/>
                </a:cubicBezTo>
                <a:cubicBezTo>
                  <a:pt x="243700" y="146820"/>
                  <a:pt x="243853" y="146599"/>
                  <a:pt x="244057" y="146395"/>
                </a:cubicBezTo>
                <a:cubicBezTo>
                  <a:pt x="244228" y="146208"/>
                  <a:pt x="244432" y="146038"/>
                  <a:pt x="244636" y="145868"/>
                </a:cubicBezTo>
                <a:cubicBezTo>
                  <a:pt x="244840" y="145681"/>
                  <a:pt x="245061" y="145493"/>
                  <a:pt x="245283" y="145323"/>
                </a:cubicBezTo>
                <a:cubicBezTo>
                  <a:pt x="245521" y="145170"/>
                  <a:pt x="245759" y="145034"/>
                  <a:pt x="245997" y="144898"/>
                </a:cubicBezTo>
                <a:cubicBezTo>
                  <a:pt x="246236" y="144762"/>
                  <a:pt x="246457" y="144626"/>
                  <a:pt x="246712" y="144507"/>
                </a:cubicBezTo>
                <a:cubicBezTo>
                  <a:pt x="247001" y="144388"/>
                  <a:pt x="247291" y="144286"/>
                  <a:pt x="247597" y="144184"/>
                </a:cubicBezTo>
                <a:cubicBezTo>
                  <a:pt x="247784" y="144133"/>
                  <a:pt x="247955" y="144048"/>
                  <a:pt x="248159" y="143997"/>
                </a:cubicBezTo>
                <a:lnTo>
                  <a:pt x="827627" y="255"/>
                </a:lnTo>
                <a:cubicBezTo>
                  <a:pt x="827678" y="238"/>
                  <a:pt x="827729" y="238"/>
                  <a:pt x="827780" y="221"/>
                </a:cubicBezTo>
                <a:cubicBezTo>
                  <a:pt x="828069" y="170"/>
                  <a:pt x="828359" y="136"/>
                  <a:pt x="828648" y="102"/>
                </a:cubicBezTo>
                <a:cubicBezTo>
                  <a:pt x="828954" y="68"/>
                  <a:pt x="829244" y="17"/>
                  <a:pt x="829516" y="17"/>
                </a:cubicBezTo>
                <a:cubicBezTo>
                  <a:pt x="829584" y="17"/>
                  <a:pt x="829635" y="0"/>
                  <a:pt x="829686" y="0"/>
                </a:cubicBezTo>
                <a:cubicBezTo>
                  <a:pt x="829873" y="0"/>
                  <a:pt x="830061" y="51"/>
                  <a:pt x="830265" y="51"/>
                </a:cubicBezTo>
                <a:cubicBezTo>
                  <a:pt x="830588" y="85"/>
                  <a:pt x="830894" y="102"/>
                  <a:pt x="831218" y="153"/>
                </a:cubicBezTo>
                <a:cubicBezTo>
                  <a:pt x="831473" y="204"/>
                  <a:pt x="831711" y="272"/>
                  <a:pt x="831967" y="357"/>
                </a:cubicBezTo>
                <a:cubicBezTo>
                  <a:pt x="832256" y="425"/>
                  <a:pt x="832528" y="493"/>
                  <a:pt x="832783" y="612"/>
                </a:cubicBezTo>
                <a:cubicBezTo>
                  <a:pt x="833039" y="697"/>
                  <a:pt x="833277" y="833"/>
                  <a:pt x="833532" y="952"/>
                </a:cubicBezTo>
                <a:cubicBezTo>
                  <a:pt x="833770" y="1088"/>
                  <a:pt x="834026" y="1207"/>
                  <a:pt x="834247" y="1343"/>
                </a:cubicBezTo>
                <a:cubicBezTo>
                  <a:pt x="834468" y="1496"/>
                  <a:pt x="834672" y="1666"/>
                  <a:pt x="834894" y="1820"/>
                </a:cubicBezTo>
                <a:cubicBezTo>
                  <a:pt x="835115" y="1990"/>
                  <a:pt x="835336" y="2160"/>
                  <a:pt x="835540" y="2364"/>
                </a:cubicBezTo>
                <a:cubicBezTo>
                  <a:pt x="835728" y="2534"/>
                  <a:pt x="835898" y="2738"/>
                  <a:pt x="836068" y="2925"/>
                </a:cubicBezTo>
                <a:cubicBezTo>
                  <a:pt x="836255" y="3146"/>
                  <a:pt x="836442" y="3350"/>
                  <a:pt x="836613" y="3588"/>
                </a:cubicBezTo>
                <a:cubicBezTo>
                  <a:pt x="836766" y="3809"/>
                  <a:pt x="836902" y="4064"/>
                  <a:pt x="837038" y="4302"/>
                </a:cubicBezTo>
                <a:cubicBezTo>
                  <a:pt x="837174" y="4540"/>
                  <a:pt x="837310" y="4761"/>
                  <a:pt x="837429" y="5016"/>
                </a:cubicBezTo>
                <a:cubicBezTo>
                  <a:pt x="837548" y="5306"/>
                  <a:pt x="837651" y="5595"/>
                  <a:pt x="837736" y="5901"/>
                </a:cubicBezTo>
                <a:cubicBezTo>
                  <a:pt x="837804" y="6088"/>
                  <a:pt x="837889" y="6258"/>
                  <a:pt x="837940" y="6462"/>
                </a:cubicBezTo>
                <a:cubicBezTo>
                  <a:pt x="837957" y="6513"/>
                  <a:pt x="837957" y="6564"/>
                  <a:pt x="837957" y="6615"/>
                </a:cubicBezTo>
                <a:cubicBezTo>
                  <a:pt x="838025" y="6887"/>
                  <a:pt x="838059" y="7193"/>
                  <a:pt x="838093" y="7482"/>
                </a:cubicBezTo>
                <a:cubicBezTo>
                  <a:pt x="838127" y="7771"/>
                  <a:pt x="838161" y="8060"/>
                  <a:pt x="838178" y="8332"/>
                </a:cubicBezTo>
                <a:cubicBezTo>
                  <a:pt x="838178" y="8400"/>
                  <a:pt x="838195" y="8451"/>
                  <a:pt x="838195" y="850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365855" y="2785068"/>
            <a:ext cx="402079" cy="404349"/>
          </a:xfrm>
          <a:custGeom>
            <a:rect b="b" l="l" r="r" t="t"/>
            <a:pathLst>
              <a:path extrusionOk="0" h="808699" w="804158">
                <a:moveTo>
                  <a:pt x="804159" y="575716"/>
                </a:moveTo>
                <a:cubicBezTo>
                  <a:pt x="804159" y="637597"/>
                  <a:pt x="753768" y="687948"/>
                  <a:pt x="691822" y="687948"/>
                </a:cubicBezTo>
                <a:cubicBezTo>
                  <a:pt x="629876" y="687948"/>
                  <a:pt x="579485" y="637597"/>
                  <a:pt x="579485" y="575716"/>
                </a:cubicBezTo>
                <a:cubicBezTo>
                  <a:pt x="579485" y="513819"/>
                  <a:pt x="629876" y="463467"/>
                  <a:pt x="691822" y="463467"/>
                </a:cubicBezTo>
                <a:cubicBezTo>
                  <a:pt x="753768" y="463467"/>
                  <a:pt x="804159" y="513819"/>
                  <a:pt x="804159" y="575716"/>
                </a:cubicBezTo>
                <a:close/>
                <a:moveTo>
                  <a:pt x="112337" y="584219"/>
                </a:moveTo>
                <a:cubicBezTo>
                  <a:pt x="50391" y="584219"/>
                  <a:pt x="0" y="634570"/>
                  <a:pt x="0" y="696451"/>
                </a:cubicBezTo>
                <a:cubicBezTo>
                  <a:pt x="0" y="758348"/>
                  <a:pt x="50391" y="808700"/>
                  <a:pt x="112337" y="808700"/>
                </a:cubicBezTo>
                <a:cubicBezTo>
                  <a:pt x="174283" y="808700"/>
                  <a:pt x="224674" y="758348"/>
                  <a:pt x="224674" y="696451"/>
                </a:cubicBezTo>
                <a:cubicBezTo>
                  <a:pt x="224674" y="634570"/>
                  <a:pt x="174283" y="584219"/>
                  <a:pt x="112337" y="584219"/>
                </a:cubicBezTo>
                <a:close/>
                <a:moveTo>
                  <a:pt x="241692" y="139525"/>
                </a:moveTo>
                <a:lnTo>
                  <a:pt x="241692" y="266160"/>
                </a:lnTo>
                <a:lnTo>
                  <a:pt x="804159" y="126652"/>
                </a:lnTo>
                <a:lnTo>
                  <a:pt x="804159" y="0"/>
                </a:lnTo>
                <a:lnTo>
                  <a:pt x="241692" y="139525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2357346" y="2775384"/>
            <a:ext cx="419097" cy="422536"/>
          </a:xfrm>
          <a:custGeom>
            <a:rect b="b" l="l" r="r" t="t"/>
            <a:pathLst>
              <a:path extrusionOk="0" h="845072" w="838195">
                <a:moveTo>
                  <a:pt x="838178" y="8332"/>
                </a:moveTo>
                <a:cubicBezTo>
                  <a:pt x="838161" y="8060"/>
                  <a:pt x="838127" y="7771"/>
                  <a:pt x="838093" y="7482"/>
                </a:cubicBezTo>
                <a:cubicBezTo>
                  <a:pt x="838059" y="7193"/>
                  <a:pt x="838025" y="6887"/>
                  <a:pt x="837957" y="6615"/>
                </a:cubicBezTo>
                <a:cubicBezTo>
                  <a:pt x="837957" y="6564"/>
                  <a:pt x="837957" y="6513"/>
                  <a:pt x="837940" y="6462"/>
                </a:cubicBezTo>
                <a:cubicBezTo>
                  <a:pt x="837889" y="6258"/>
                  <a:pt x="837804" y="6088"/>
                  <a:pt x="837736" y="5901"/>
                </a:cubicBezTo>
                <a:cubicBezTo>
                  <a:pt x="837651" y="5595"/>
                  <a:pt x="837548" y="5306"/>
                  <a:pt x="837429" y="5016"/>
                </a:cubicBezTo>
                <a:cubicBezTo>
                  <a:pt x="837310" y="4761"/>
                  <a:pt x="837174" y="4540"/>
                  <a:pt x="837038" y="4302"/>
                </a:cubicBezTo>
                <a:cubicBezTo>
                  <a:pt x="836902" y="4064"/>
                  <a:pt x="836766" y="3809"/>
                  <a:pt x="836613" y="3588"/>
                </a:cubicBezTo>
                <a:cubicBezTo>
                  <a:pt x="836442" y="3350"/>
                  <a:pt x="836255" y="3146"/>
                  <a:pt x="836068" y="2925"/>
                </a:cubicBezTo>
                <a:cubicBezTo>
                  <a:pt x="835898" y="2738"/>
                  <a:pt x="835728" y="2534"/>
                  <a:pt x="835540" y="2364"/>
                </a:cubicBezTo>
                <a:cubicBezTo>
                  <a:pt x="835336" y="2160"/>
                  <a:pt x="835115" y="1990"/>
                  <a:pt x="834894" y="1820"/>
                </a:cubicBezTo>
                <a:cubicBezTo>
                  <a:pt x="834672" y="1666"/>
                  <a:pt x="834468" y="1496"/>
                  <a:pt x="834247" y="1343"/>
                </a:cubicBezTo>
                <a:cubicBezTo>
                  <a:pt x="834026" y="1207"/>
                  <a:pt x="833770" y="1088"/>
                  <a:pt x="833532" y="952"/>
                </a:cubicBezTo>
                <a:cubicBezTo>
                  <a:pt x="833277" y="833"/>
                  <a:pt x="833039" y="697"/>
                  <a:pt x="832783" y="612"/>
                </a:cubicBezTo>
                <a:cubicBezTo>
                  <a:pt x="832528" y="493"/>
                  <a:pt x="832256" y="425"/>
                  <a:pt x="831967" y="357"/>
                </a:cubicBezTo>
                <a:cubicBezTo>
                  <a:pt x="831711" y="272"/>
                  <a:pt x="831473" y="204"/>
                  <a:pt x="831218" y="153"/>
                </a:cubicBezTo>
                <a:cubicBezTo>
                  <a:pt x="830894" y="102"/>
                  <a:pt x="830588" y="85"/>
                  <a:pt x="830265" y="51"/>
                </a:cubicBezTo>
                <a:cubicBezTo>
                  <a:pt x="830061" y="51"/>
                  <a:pt x="829873" y="0"/>
                  <a:pt x="829686" y="0"/>
                </a:cubicBezTo>
                <a:cubicBezTo>
                  <a:pt x="829635" y="0"/>
                  <a:pt x="829584" y="17"/>
                  <a:pt x="829516" y="17"/>
                </a:cubicBezTo>
                <a:cubicBezTo>
                  <a:pt x="829244" y="17"/>
                  <a:pt x="828954" y="68"/>
                  <a:pt x="828648" y="102"/>
                </a:cubicBezTo>
                <a:cubicBezTo>
                  <a:pt x="828359" y="136"/>
                  <a:pt x="828069" y="170"/>
                  <a:pt x="827780" y="221"/>
                </a:cubicBezTo>
                <a:cubicBezTo>
                  <a:pt x="827729" y="238"/>
                  <a:pt x="827678" y="238"/>
                  <a:pt x="827627" y="255"/>
                </a:cubicBezTo>
                <a:lnTo>
                  <a:pt x="248159" y="143997"/>
                </a:lnTo>
                <a:cubicBezTo>
                  <a:pt x="247955" y="144048"/>
                  <a:pt x="247784" y="144133"/>
                  <a:pt x="247597" y="144184"/>
                </a:cubicBezTo>
                <a:cubicBezTo>
                  <a:pt x="247291" y="144286"/>
                  <a:pt x="247001" y="144388"/>
                  <a:pt x="246712" y="144507"/>
                </a:cubicBezTo>
                <a:cubicBezTo>
                  <a:pt x="246457" y="144626"/>
                  <a:pt x="246236" y="144762"/>
                  <a:pt x="245997" y="144898"/>
                </a:cubicBezTo>
                <a:cubicBezTo>
                  <a:pt x="245759" y="145034"/>
                  <a:pt x="245521" y="145170"/>
                  <a:pt x="245283" y="145323"/>
                </a:cubicBezTo>
                <a:cubicBezTo>
                  <a:pt x="245061" y="145493"/>
                  <a:pt x="244840" y="145681"/>
                  <a:pt x="244636" y="145868"/>
                </a:cubicBezTo>
                <a:cubicBezTo>
                  <a:pt x="244432" y="146038"/>
                  <a:pt x="244228" y="146208"/>
                  <a:pt x="244057" y="146395"/>
                </a:cubicBezTo>
                <a:cubicBezTo>
                  <a:pt x="243853" y="146599"/>
                  <a:pt x="243700" y="146820"/>
                  <a:pt x="243530" y="147041"/>
                </a:cubicBezTo>
                <a:cubicBezTo>
                  <a:pt x="243360" y="147245"/>
                  <a:pt x="243189" y="147449"/>
                  <a:pt x="243036" y="147687"/>
                </a:cubicBezTo>
                <a:cubicBezTo>
                  <a:pt x="242900" y="147908"/>
                  <a:pt x="242781" y="148146"/>
                  <a:pt x="242662" y="148384"/>
                </a:cubicBezTo>
                <a:cubicBezTo>
                  <a:pt x="242526" y="148639"/>
                  <a:pt x="242407" y="148877"/>
                  <a:pt x="242304" y="149150"/>
                </a:cubicBezTo>
                <a:cubicBezTo>
                  <a:pt x="242185" y="149405"/>
                  <a:pt x="242117" y="149677"/>
                  <a:pt x="242049" y="149949"/>
                </a:cubicBezTo>
                <a:cubicBezTo>
                  <a:pt x="241981" y="150204"/>
                  <a:pt x="241896" y="150459"/>
                  <a:pt x="241845" y="150714"/>
                </a:cubicBezTo>
                <a:cubicBezTo>
                  <a:pt x="241794" y="151037"/>
                  <a:pt x="241777" y="151343"/>
                  <a:pt x="241743" y="151666"/>
                </a:cubicBezTo>
                <a:cubicBezTo>
                  <a:pt x="241743" y="151853"/>
                  <a:pt x="241692" y="152040"/>
                  <a:pt x="241692" y="152244"/>
                </a:cubicBezTo>
                <a:lnTo>
                  <a:pt x="241692" y="651864"/>
                </a:lnTo>
                <a:cubicBezTo>
                  <a:pt x="219381" y="612906"/>
                  <a:pt x="177397" y="586582"/>
                  <a:pt x="129355" y="586582"/>
                </a:cubicBezTo>
                <a:cubicBezTo>
                  <a:pt x="58032" y="586582"/>
                  <a:pt x="0" y="644552"/>
                  <a:pt x="0" y="715819"/>
                </a:cubicBezTo>
                <a:cubicBezTo>
                  <a:pt x="0" y="787086"/>
                  <a:pt x="58032" y="845073"/>
                  <a:pt x="129355" y="845073"/>
                </a:cubicBezTo>
                <a:cubicBezTo>
                  <a:pt x="200678" y="845073"/>
                  <a:pt x="258710" y="787086"/>
                  <a:pt x="258710" y="715819"/>
                </a:cubicBezTo>
                <a:lnTo>
                  <a:pt x="258710" y="303060"/>
                </a:lnTo>
                <a:lnTo>
                  <a:pt x="821177" y="163536"/>
                </a:lnTo>
                <a:lnTo>
                  <a:pt x="821177" y="531112"/>
                </a:lnTo>
                <a:cubicBezTo>
                  <a:pt x="798866" y="492154"/>
                  <a:pt x="756882" y="465831"/>
                  <a:pt x="708840" y="465831"/>
                </a:cubicBezTo>
                <a:cubicBezTo>
                  <a:pt x="637517" y="465831"/>
                  <a:pt x="579485" y="523800"/>
                  <a:pt x="579485" y="595085"/>
                </a:cubicBezTo>
                <a:cubicBezTo>
                  <a:pt x="579485" y="666352"/>
                  <a:pt x="637517" y="724322"/>
                  <a:pt x="708840" y="724322"/>
                </a:cubicBezTo>
                <a:cubicBezTo>
                  <a:pt x="777713" y="724322"/>
                  <a:pt x="834162" y="670263"/>
                  <a:pt x="837974" y="602380"/>
                </a:cubicBezTo>
                <a:cubicBezTo>
                  <a:pt x="838110" y="601768"/>
                  <a:pt x="838195" y="601155"/>
                  <a:pt x="838195" y="600509"/>
                </a:cubicBezTo>
                <a:lnTo>
                  <a:pt x="838195" y="8502"/>
                </a:lnTo>
                <a:cubicBezTo>
                  <a:pt x="838195" y="8451"/>
                  <a:pt x="838178" y="8400"/>
                  <a:pt x="838178" y="8332"/>
                </a:cubicBezTo>
                <a:close/>
                <a:moveTo>
                  <a:pt x="129355" y="828068"/>
                </a:moveTo>
                <a:cubicBezTo>
                  <a:pt x="67409" y="828068"/>
                  <a:pt x="17018" y="777717"/>
                  <a:pt x="17018" y="715819"/>
                </a:cubicBezTo>
                <a:cubicBezTo>
                  <a:pt x="17018" y="653939"/>
                  <a:pt x="67409" y="603587"/>
                  <a:pt x="129355" y="603587"/>
                </a:cubicBezTo>
                <a:cubicBezTo>
                  <a:pt x="191301" y="603587"/>
                  <a:pt x="241692" y="653939"/>
                  <a:pt x="241692" y="715819"/>
                </a:cubicBezTo>
                <a:cubicBezTo>
                  <a:pt x="241692" y="777717"/>
                  <a:pt x="191301" y="828068"/>
                  <a:pt x="129355" y="828068"/>
                </a:cubicBezTo>
                <a:close/>
                <a:moveTo>
                  <a:pt x="708840" y="707317"/>
                </a:moveTo>
                <a:cubicBezTo>
                  <a:pt x="646894" y="707317"/>
                  <a:pt x="596503" y="656965"/>
                  <a:pt x="596503" y="595085"/>
                </a:cubicBezTo>
                <a:cubicBezTo>
                  <a:pt x="596503" y="533187"/>
                  <a:pt x="646894" y="482836"/>
                  <a:pt x="708840" y="482836"/>
                </a:cubicBezTo>
                <a:cubicBezTo>
                  <a:pt x="770786" y="482836"/>
                  <a:pt x="821177" y="533187"/>
                  <a:pt x="821177" y="595085"/>
                </a:cubicBezTo>
                <a:cubicBezTo>
                  <a:pt x="821177" y="656965"/>
                  <a:pt x="770786" y="707317"/>
                  <a:pt x="708840" y="707317"/>
                </a:cubicBezTo>
                <a:close/>
                <a:moveTo>
                  <a:pt x="821177" y="146021"/>
                </a:moveTo>
                <a:lnTo>
                  <a:pt x="258710" y="285528"/>
                </a:lnTo>
                <a:lnTo>
                  <a:pt x="258710" y="158893"/>
                </a:lnTo>
                <a:lnTo>
                  <a:pt x="821177" y="19369"/>
                </a:lnTo>
                <a:lnTo>
                  <a:pt x="821177" y="146021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1799798" y="2199197"/>
            <a:ext cx="404750" cy="347115"/>
          </a:xfrm>
          <a:custGeom>
            <a:rect b="b" l="l" r="r" t="t"/>
            <a:pathLst>
              <a:path extrusionOk="0" h="694229" w="809500">
                <a:moveTo>
                  <a:pt x="101183" y="406089"/>
                </a:moveTo>
                <a:cubicBezTo>
                  <a:pt x="30638" y="336848"/>
                  <a:pt x="0" y="260965"/>
                  <a:pt x="0" y="193063"/>
                </a:cubicBezTo>
                <a:cubicBezTo>
                  <a:pt x="0" y="77239"/>
                  <a:pt x="77239" y="0"/>
                  <a:pt x="194369" y="0"/>
                </a:cubicBezTo>
                <a:cubicBezTo>
                  <a:pt x="303517" y="0"/>
                  <a:pt x="340848" y="50617"/>
                  <a:pt x="404750" y="123823"/>
                </a:cubicBezTo>
                <a:cubicBezTo>
                  <a:pt x="468653" y="50617"/>
                  <a:pt x="505917" y="0"/>
                  <a:pt x="615082" y="0"/>
                </a:cubicBezTo>
                <a:cubicBezTo>
                  <a:pt x="732279" y="0"/>
                  <a:pt x="809501" y="77239"/>
                  <a:pt x="809501" y="193063"/>
                </a:cubicBezTo>
                <a:cubicBezTo>
                  <a:pt x="809501" y="260965"/>
                  <a:pt x="778863" y="336865"/>
                  <a:pt x="708334" y="406089"/>
                </a:cubicBezTo>
                <a:lnTo>
                  <a:pt x="428943" y="684240"/>
                </a:lnTo>
                <a:cubicBezTo>
                  <a:pt x="415574" y="697559"/>
                  <a:pt x="393943" y="697559"/>
                  <a:pt x="380574" y="684240"/>
                </a:cubicBezTo>
                <a:lnTo>
                  <a:pt x="101183" y="406089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1"/>
          <p:cNvSpPr/>
          <p:nvPr/>
        </p:nvSpPr>
        <p:spPr>
          <a:xfrm>
            <a:off x="1795667" y="2195066"/>
            <a:ext cx="413013" cy="355356"/>
          </a:xfrm>
          <a:custGeom>
            <a:rect b="b" l="l" r="r" t="t"/>
            <a:pathLst>
              <a:path extrusionOk="0" h="710713" w="826025">
                <a:moveTo>
                  <a:pt x="623345" y="0"/>
                </a:moveTo>
                <a:cubicBezTo>
                  <a:pt x="516659" y="0"/>
                  <a:pt x="475065" y="47956"/>
                  <a:pt x="417491" y="114337"/>
                </a:cubicBezTo>
                <a:cubicBezTo>
                  <a:pt x="416004" y="116040"/>
                  <a:pt x="414517" y="117758"/>
                  <a:pt x="413013" y="119493"/>
                </a:cubicBezTo>
                <a:cubicBezTo>
                  <a:pt x="411542" y="117791"/>
                  <a:pt x="410071" y="116106"/>
                  <a:pt x="408634" y="114437"/>
                </a:cubicBezTo>
                <a:cubicBezTo>
                  <a:pt x="350994" y="48006"/>
                  <a:pt x="309367" y="0"/>
                  <a:pt x="202631" y="0"/>
                </a:cubicBezTo>
                <a:cubicBezTo>
                  <a:pt x="81436" y="0"/>
                  <a:pt x="0" y="80907"/>
                  <a:pt x="0" y="201326"/>
                </a:cubicBezTo>
                <a:cubicBezTo>
                  <a:pt x="0" y="276895"/>
                  <a:pt x="36801" y="354630"/>
                  <a:pt x="103629" y="420218"/>
                </a:cubicBezTo>
                <a:lnTo>
                  <a:pt x="382987" y="698352"/>
                </a:lnTo>
                <a:cubicBezTo>
                  <a:pt x="391266" y="706598"/>
                  <a:pt x="402139" y="710713"/>
                  <a:pt x="413013" y="710713"/>
                </a:cubicBezTo>
                <a:cubicBezTo>
                  <a:pt x="423886" y="710713"/>
                  <a:pt x="434760" y="706598"/>
                  <a:pt x="443022" y="698352"/>
                </a:cubicBezTo>
                <a:lnTo>
                  <a:pt x="722380" y="420234"/>
                </a:lnTo>
                <a:cubicBezTo>
                  <a:pt x="789224" y="354646"/>
                  <a:pt x="826026" y="276895"/>
                  <a:pt x="826026" y="201309"/>
                </a:cubicBezTo>
                <a:cubicBezTo>
                  <a:pt x="826026" y="80907"/>
                  <a:pt x="744573" y="0"/>
                  <a:pt x="623345" y="0"/>
                </a:cubicBezTo>
                <a:close/>
                <a:moveTo>
                  <a:pt x="710763" y="408485"/>
                </a:moveTo>
                <a:lnTo>
                  <a:pt x="431372" y="686636"/>
                </a:lnTo>
                <a:cubicBezTo>
                  <a:pt x="421242" y="696716"/>
                  <a:pt x="404783" y="696716"/>
                  <a:pt x="394653" y="686636"/>
                </a:cubicBezTo>
                <a:lnTo>
                  <a:pt x="115263" y="408485"/>
                </a:lnTo>
                <a:cubicBezTo>
                  <a:pt x="115246" y="408468"/>
                  <a:pt x="115230" y="408452"/>
                  <a:pt x="115213" y="408435"/>
                </a:cubicBezTo>
                <a:cubicBezTo>
                  <a:pt x="51575" y="345987"/>
                  <a:pt x="16525" y="272417"/>
                  <a:pt x="16525" y="201326"/>
                </a:cubicBezTo>
                <a:cubicBezTo>
                  <a:pt x="16525" y="146677"/>
                  <a:pt x="34108" y="100308"/>
                  <a:pt x="67356" y="67224"/>
                </a:cubicBezTo>
                <a:cubicBezTo>
                  <a:pt x="100671" y="34058"/>
                  <a:pt x="147454" y="16525"/>
                  <a:pt x="202631" y="16525"/>
                </a:cubicBezTo>
                <a:cubicBezTo>
                  <a:pt x="301832" y="16525"/>
                  <a:pt x="339344" y="59788"/>
                  <a:pt x="396141" y="125277"/>
                </a:cubicBezTo>
                <a:cubicBezTo>
                  <a:pt x="399611" y="129276"/>
                  <a:pt x="403164" y="133374"/>
                  <a:pt x="406783" y="137522"/>
                </a:cubicBezTo>
                <a:cubicBezTo>
                  <a:pt x="408353" y="139323"/>
                  <a:pt x="410617" y="140348"/>
                  <a:pt x="413013" y="140348"/>
                </a:cubicBezTo>
                <a:cubicBezTo>
                  <a:pt x="415392" y="140348"/>
                  <a:pt x="417673" y="139323"/>
                  <a:pt x="419243" y="137522"/>
                </a:cubicBezTo>
                <a:cubicBezTo>
                  <a:pt x="422895" y="133325"/>
                  <a:pt x="426481" y="129210"/>
                  <a:pt x="429984" y="125161"/>
                </a:cubicBezTo>
                <a:cubicBezTo>
                  <a:pt x="486715" y="59738"/>
                  <a:pt x="524194" y="16525"/>
                  <a:pt x="623345" y="16525"/>
                </a:cubicBezTo>
                <a:cubicBezTo>
                  <a:pt x="678555" y="16525"/>
                  <a:pt x="725338" y="34058"/>
                  <a:pt x="758669" y="67208"/>
                </a:cubicBezTo>
                <a:cubicBezTo>
                  <a:pt x="791918" y="100291"/>
                  <a:pt x="809501" y="146661"/>
                  <a:pt x="809501" y="201309"/>
                </a:cubicBezTo>
                <a:cubicBezTo>
                  <a:pt x="809501" y="272433"/>
                  <a:pt x="774451" y="345987"/>
                  <a:pt x="710763" y="40848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2999515" y="2165652"/>
            <a:ext cx="285806" cy="414085"/>
          </a:xfrm>
          <a:custGeom>
            <a:rect b="b" l="l" r="r" t="t"/>
            <a:pathLst>
              <a:path extrusionOk="0" h="828171" w="571611">
                <a:moveTo>
                  <a:pt x="570762" y="797627"/>
                </a:moveTo>
                <a:cubicBezTo>
                  <a:pt x="525625" y="816034"/>
                  <a:pt x="476513" y="826717"/>
                  <a:pt x="425068" y="828035"/>
                </a:cubicBezTo>
                <a:cubicBezTo>
                  <a:pt x="189759" y="834036"/>
                  <a:pt x="-4455" y="641192"/>
                  <a:pt x="78" y="405955"/>
                </a:cubicBezTo>
                <a:cubicBezTo>
                  <a:pt x="4407" y="181012"/>
                  <a:pt x="188203" y="0"/>
                  <a:pt x="414295" y="0"/>
                </a:cubicBezTo>
                <a:cubicBezTo>
                  <a:pt x="469664" y="0"/>
                  <a:pt x="522496" y="10852"/>
                  <a:pt x="570762" y="30543"/>
                </a:cubicBezTo>
                <a:cubicBezTo>
                  <a:pt x="571895" y="31000"/>
                  <a:pt x="571895" y="32622"/>
                  <a:pt x="570762" y="33096"/>
                </a:cubicBezTo>
                <a:cubicBezTo>
                  <a:pt x="422751" y="96262"/>
                  <a:pt x="319032" y="243063"/>
                  <a:pt x="319032" y="414085"/>
                </a:cubicBezTo>
                <a:cubicBezTo>
                  <a:pt x="319032" y="585091"/>
                  <a:pt x="422751" y="731909"/>
                  <a:pt x="570762" y="795075"/>
                </a:cubicBezTo>
                <a:cubicBezTo>
                  <a:pt x="571895" y="795548"/>
                  <a:pt x="571895" y="797154"/>
                  <a:pt x="570762" y="79762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1"/>
          <p:cNvSpPr/>
          <p:nvPr/>
        </p:nvSpPr>
        <p:spPr>
          <a:xfrm>
            <a:off x="2995286" y="2161426"/>
            <a:ext cx="294270" cy="422536"/>
          </a:xfrm>
          <a:custGeom>
            <a:rect b="b" l="l" r="r" t="t"/>
            <a:pathLst>
              <a:path extrusionOk="0" h="845073" w="588539">
                <a:moveTo>
                  <a:pt x="582552" y="795751"/>
                </a:moveTo>
                <a:cubicBezTo>
                  <a:pt x="432749" y="731825"/>
                  <a:pt x="335947" y="585328"/>
                  <a:pt x="335947" y="422537"/>
                </a:cubicBezTo>
                <a:cubicBezTo>
                  <a:pt x="335947" y="259746"/>
                  <a:pt x="432749" y="113249"/>
                  <a:pt x="582552" y="49322"/>
                </a:cubicBezTo>
                <a:cubicBezTo>
                  <a:pt x="586222" y="47750"/>
                  <a:pt x="588573" y="44167"/>
                  <a:pt x="588539" y="40195"/>
                </a:cubicBezTo>
                <a:cubicBezTo>
                  <a:pt x="588505" y="36223"/>
                  <a:pt x="586104" y="32673"/>
                  <a:pt x="582417" y="31169"/>
                </a:cubicBezTo>
                <a:cubicBezTo>
                  <a:pt x="531699" y="10497"/>
                  <a:pt x="477971" y="0"/>
                  <a:pt x="422754" y="0"/>
                </a:cubicBezTo>
                <a:cubicBezTo>
                  <a:pt x="311272" y="0"/>
                  <a:pt x="206082" y="42984"/>
                  <a:pt x="126546" y="121041"/>
                </a:cubicBezTo>
                <a:cubicBezTo>
                  <a:pt x="47129" y="198997"/>
                  <a:pt x="2212" y="303135"/>
                  <a:pt x="81" y="414254"/>
                </a:cubicBezTo>
                <a:cubicBezTo>
                  <a:pt x="-1052" y="472856"/>
                  <a:pt x="9737" y="529853"/>
                  <a:pt x="32128" y="583671"/>
                </a:cubicBezTo>
                <a:cubicBezTo>
                  <a:pt x="53708" y="635529"/>
                  <a:pt x="84994" y="682029"/>
                  <a:pt x="125109" y="721886"/>
                </a:cubicBezTo>
                <a:cubicBezTo>
                  <a:pt x="165240" y="761743"/>
                  <a:pt x="211967" y="792725"/>
                  <a:pt x="264004" y="813972"/>
                </a:cubicBezTo>
                <a:cubicBezTo>
                  <a:pt x="314604" y="834627"/>
                  <a:pt x="367943" y="845073"/>
                  <a:pt x="422703" y="845073"/>
                </a:cubicBezTo>
                <a:cubicBezTo>
                  <a:pt x="426373" y="845073"/>
                  <a:pt x="430060" y="845023"/>
                  <a:pt x="433730" y="844938"/>
                </a:cubicBezTo>
                <a:cubicBezTo>
                  <a:pt x="485107" y="843620"/>
                  <a:pt x="535132" y="833191"/>
                  <a:pt x="582400" y="813905"/>
                </a:cubicBezTo>
                <a:cubicBezTo>
                  <a:pt x="586087" y="812400"/>
                  <a:pt x="588488" y="808868"/>
                  <a:pt x="588522" y="804895"/>
                </a:cubicBezTo>
                <a:cubicBezTo>
                  <a:pt x="588556" y="800906"/>
                  <a:pt x="586222" y="797323"/>
                  <a:pt x="582552" y="795751"/>
                </a:cubicBezTo>
                <a:close/>
                <a:moveTo>
                  <a:pt x="433307" y="828035"/>
                </a:moveTo>
                <a:cubicBezTo>
                  <a:pt x="377025" y="829455"/>
                  <a:pt x="322214" y="819466"/>
                  <a:pt x="270397" y="798320"/>
                </a:cubicBezTo>
                <a:cubicBezTo>
                  <a:pt x="220440" y="777935"/>
                  <a:pt x="175573" y="748170"/>
                  <a:pt x="137031" y="709902"/>
                </a:cubicBezTo>
                <a:cubicBezTo>
                  <a:pt x="98490" y="671634"/>
                  <a:pt x="68455" y="626976"/>
                  <a:pt x="47738" y="577198"/>
                </a:cubicBezTo>
                <a:cubicBezTo>
                  <a:pt x="26243" y="525543"/>
                  <a:pt x="15910" y="470845"/>
                  <a:pt x="16992" y="414592"/>
                </a:cubicBezTo>
                <a:cubicBezTo>
                  <a:pt x="19039" y="307919"/>
                  <a:pt x="62164" y="207955"/>
                  <a:pt x="138418" y="133127"/>
                </a:cubicBezTo>
                <a:cubicBezTo>
                  <a:pt x="214741" y="58180"/>
                  <a:pt x="315737" y="16903"/>
                  <a:pt x="422754" y="16903"/>
                </a:cubicBezTo>
                <a:cubicBezTo>
                  <a:pt x="470107" y="16903"/>
                  <a:pt x="516309" y="24932"/>
                  <a:pt x="560330" y="40803"/>
                </a:cubicBezTo>
                <a:cubicBezTo>
                  <a:pt x="413199" y="110680"/>
                  <a:pt x="319035" y="258681"/>
                  <a:pt x="319035" y="422537"/>
                </a:cubicBezTo>
                <a:cubicBezTo>
                  <a:pt x="319035" y="586393"/>
                  <a:pt x="413199" y="734411"/>
                  <a:pt x="560330" y="804270"/>
                </a:cubicBezTo>
                <a:cubicBezTo>
                  <a:pt x="519641" y="818942"/>
                  <a:pt x="476990" y="826920"/>
                  <a:pt x="433307" y="82803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2390754" y="2161426"/>
            <a:ext cx="422266" cy="422258"/>
          </a:xfrm>
          <a:custGeom>
            <a:rect b="b" l="l" r="r" t="t"/>
            <a:pathLst>
              <a:path extrusionOk="0" h="844515" w="844532">
                <a:moveTo>
                  <a:pt x="844533" y="422249"/>
                </a:moveTo>
                <a:cubicBezTo>
                  <a:pt x="844533" y="429365"/>
                  <a:pt x="840189" y="435518"/>
                  <a:pt x="833478" y="437918"/>
                </a:cubicBezTo>
                <a:lnTo>
                  <a:pt x="663419" y="498380"/>
                </a:lnTo>
                <a:cubicBezTo>
                  <a:pt x="658973" y="512443"/>
                  <a:pt x="653328" y="525982"/>
                  <a:pt x="646601" y="538862"/>
                </a:cubicBezTo>
                <a:lnTo>
                  <a:pt x="724117" y="701940"/>
                </a:lnTo>
                <a:cubicBezTo>
                  <a:pt x="727159" y="708380"/>
                  <a:pt x="725892" y="715784"/>
                  <a:pt x="720855" y="720821"/>
                </a:cubicBezTo>
                <a:cubicBezTo>
                  <a:pt x="717626" y="724049"/>
                  <a:pt x="713434" y="725739"/>
                  <a:pt x="709141" y="725739"/>
                </a:cubicBezTo>
                <a:cubicBezTo>
                  <a:pt x="706724" y="725739"/>
                  <a:pt x="704273" y="725199"/>
                  <a:pt x="701957" y="724100"/>
                </a:cubicBezTo>
                <a:lnTo>
                  <a:pt x="538879" y="646584"/>
                </a:lnTo>
                <a:cubicBezTo>
                  <a:pt x="525999" y="653311"/>
                  <a:pt x="512460" y="658956"/>
                  <a:pt x="498397" y="663402"/>
                </a:cubicBezTo>
                <a:lnTo>
                  <a:pt x="437935" y="833461"/>
                </a:lnTo>
                <a:cubicBezTo>
                  <a:pt x="435535" y="840172"/>
                  <a:pt x="429399" y="844516"/>
                  <a:pt x="422266" y="844516"/>
                </a:cubicBezTo>
                <a:cubicBezTo>
                  <a:pt x="415150" y="844516"/>
                  <a:pt x="408998" y="840172"/>
                  <a:pt x="406597" y="833461"/>
                </a:cubicBezTo>
                <a:lnTo>
                  <a:pt x="346136" y="663402"/>
                </a:lnTo>
                <a:cubicBezTo>
                  <a:pt x="332073" y="658956"/>
                  <a:pt x="318534" y="653311"/>
                  <a:pt x="305654" y="646584"/>
                </a:cubicBezTo>
                <a:lnTo>
                  <a:pt x="142592" y="724100"/>
                </a:lnTo>
                <a:cubicBezTo>
                  <a:pt x="140260" y="725199"/>
                  <a:pt x="137809" y="725739"/>
                  <a:pt x="135392" y="725739"/>
                </a:cubicBezTo>
                <a:cubicBezTo>
                  <a:pt x="131098" y="725739"/>
                  <a:pt x="126906" y="724049"/>
                  <a:pt x="123678" y="720821"/>
                </a:cubicBezTo>
                <a:cubicBezTo>
                  <a:pt x="118641" y="715784"/>
                  <a:pt x="117373" y="708380"/>
                  <a:pt x="120416" y="701940"/>
                </a:cubicBezTo>
                <a:lnTo>
                  <a:pt x="197932" y="538862"/>
                </a:lnTo>
                <a:cubicBezTo>
                  <a:pt x="191205" y="525982"/>
                  <a:pt x="185559" y="512443"/>
                  <a:pt x="181114" y="498380"/>
                </a:cubicBezTo>
                <a:lnTo>
                  <a:pt x="11054" y="437918"/>
                </a:lnTo>
                <a:cubicBezTo>
                  <a:pt x="4344" y="435518"/>
                  <a:pt x="0" y="429365"/>
                  <a:pt x="0" y="422249"/>
                </a:cubicBezTo>
                <a:cubicBezTo>
                  <a:pt x="0" y="415116"/>
                  <a:pt x="4344" y="408981"/>
                  <a:pt x="11054" y="406580"/>
                </a:cubicBezTo>
                <a:lnTo>
                  <a:pt x="181114" y="346119"/>
                </a:lnTo>
                <a:cubicBezTo>
                  <a:pt x="185559" y="332056"/>
                  <a:pt x="191205" y="318517"/>
                  <a:pt x="197932" y="305637"/>
                </a:cubicBezTo>
                <a:lnTo>
                  <a:pt x="120416" y="142575"/>
                </a:lnTo>
                <a:cubicBezTo>
                  <a:pt x="117373" y="136135"/>
                  <a:pt x="118658" y="128715"/>
                  <a:pt x="123695" y="123678"/>
                </a:cubicBezTo>
                <a:cubicBezTo>
                  <a:pt x="128732" y="118641"/>
                  <a:pt x="136152" y="117356"/>
                  <a:pt x="142575" y="120399"/>
                </a:cubicBezTo>
                <a:lnTo>
                  <a:pt x="305654" y="197915"/>
                </a:lnTo>
                <a:cubicBezTo>
                  <a:pt x="318534" y="191188"/>
                  <a:pt x="332073" y="185542"/>
                  <a:pt x="346136" y="181097"/>
                </a:cubicBezTo>
                <a:lnTo>
                  <a:pt x="406597" y="11038"/>
                </a:lnTo>
                <a:cubicBezTo>
                  <a:pt x="407797" y="7674"/>
                  <a:pt x="409927" y="4919"/>
                  <a:pt x="412665" y="3009"/>
                </a:cubicBezTo>
                <a:cubicBezTo>
                  <a:pt x="415387" y="1082"/>
                  <a:pt x="418717" y="0"/>
                  <a:pt x="422266" y="0"/>
                </a:cubicBezTo>
                <a:cubicBezTo>
                  <a:pt x="429382" y="0"/>
                  <a:pt x="435535" y="4327"/>
                  <a:pt x="437935" y="11038"/>
                </a:cubicBezTo>
                <a:lnTo>
                  <a:pt x="498397" y="181097"/>
                </a:lnTo>
                <a:cubicBezTo>
                  <a:pt x="512460" y="185542"/>
                  <a:pt x="525999" y="191188"/>
                  <a:pt x="538879" y="197915"/>
                </a:cubicBezTo>
                <a:lnTo>
                  <a:pt x="701940" y="120399"/>
                </a:lnTo>
                <a:cubicBezTo>
                  <a:pt x="708380" y="117356"/>
                  <a:pt x="715801" y="118641"/>
                  <a:pt x="720838" y="123678"/>
                </a:cubicBezTo>
                <a:cubicBezTo>
                  <a:pt x="725875" y="128715"/>
                  <a:pt x="727159" y="136135"/>
                  <a:pt x="724117" y="142558"/>
                </a:cubicBezTo>
                <a:lnTo>
                  <a:pt x="646601" y="305637"/>
                </a:lnTo>
                <a:cubicBezTo>
                  <a:pt x="653328" y="318517"/>
                  <a:pt x="658973" y="332056"/>
                  <a:pt x="663419" y="346119"/>
                </a:cubicBezTo>
                <a:lnTo>
                  <a:pt x="833461" y="406580"/>
                </a:lnTo>
                <a:cubicBezTo>
                  <a:pt x="840189" y="408981"/>
                  <a:pt x="844533" y="415116"/>
                  <a:pt x="844533" y="422249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399476" y="2170139"/>
            <a:ext cx="404822" cy="404822"/>
          </a:xfrm>
          <a:custGeom>
            <a:rect b="b" l="l" r="r" t="t"/>
            <a:pathLst>
              <a:path extrusionOk="0" h="809645" w="809645">
                <a:moveTo>
                  <a:pt x="539268" y="190731"/>
                </a:moveTo>
                <a:lnTo>
                  <a:pt x="691072" y="118573"/>
                </a:lnTo>
                <a:lnTo>
                  <a:pt x="618914" y="270378"/>
                </a:lnTo>
                <a:cubicBezTo>
                  <a:pt x="598664" y="238262"/>
                  <a:pt x="571383" y="210981"/>
                  <a:pt x="539268" y="190731"/>
                </a:cubicBezTo>
                <a:close/>
                <a:moveTo>
                  <a:pt x="809645" y="404823"/>
                </a:moveTo>
                <a:lnTo>
                  <a:pt x="651384" y="348553"/>
                </a:lnTo>
                <a:cubicBezTo>
                  <a:pt x="655508" y="366656"/>
                  <a:pt x="657706" y="385486"/>
                  <a:pt x="657706" y="404823"/>
                </a:cubicBezTo>
                <a:cubicBezTo>
                  <a:pt x="657706" y="424159"/>
                  <a:pt x="655508" y="442989"/>
                  <a:pt x="651384" y="461092"/>
                </a:cubicBezTo>
                <a:lnTo>
                  <a:pt x="809645" y="404823"/>
                </a:lnTo>
                <a:close/>
                <a:moveTo>
                  <a:pt x="539268" y="618914"/>
                </a:moveTo>
                <a:lnTo>
                  <a:pt x="691055" y="691072"/>
                </a:lnTo>
                <a:lnTo>
                  <a:pt x="618914" y="539268"/>
                </a:lnTo>
                <a:cubicBezTo>
                  <a:pt x="598664" y="571383"/>
                  <a:pt x="571383" y="598664"/>
                  <a:pt x="539268" y="618914"/>
                </a:cubicBezTo>
                <a:close/>
                <a:moveTo>
                  <a:pt x="348553" y="651384"/>
                </a:moveTo>
                <a:lnTo>
                  <a:pt x="404823" y="809645"/>
                </a:lnTo>
                <a:lnTo>
                  <a:pt x="461092" y="651384"/>
                </a:lnTo>
                <a:cubicBezTo>
                  <a:pt x="442989" y="655508"/>
                  <a:pt x="424159" y="657706"/>
                  <a:pt x="404823" y="657706"/>
                </a:cubicBezTo>
                <a:cubicBezTo>
                  <a:pt x="385486" y="657706"/>
                  <a:pt x="366656" y="655508"/>
                  <a:pt x="348553" y="651384"/>
                </a:cubicBezTo>
                <a:close/>
                <a:moveTo>
                  <a:pt x="190731" y="539268"/>
                </a:moveTo>
                <a:lnTo>
                  <a:pt x="118573" y="691072"/>
                </a:lnTo>
                <a:lnTo>
                  <a:pt x="270378" y="618914"/>
                </a:lnTo>
                <a:cubicBezTo>
                  <a:pt x="238262" y="598664"/>
                  <a:pt x="210981" y="571383"/>
                  <a:pt x="190731" y="539268"/>
                </a:cubicBezTo>
                <a:close/>
                <a:moveTo>
                  <a:pt x="151939" y="404823"/>
                </a:moveTo>
                <a:cubicBezTo>
                  <a:pt x="151939" y="385486"/>
                  <a:pt x="154137" y="366656"/>
                  <a:pt x="158261" y="348553"/>
                </a:cubicBezTo>
                <a:lnTo>
                  <a:pt x="0" y="404823"/>
                </a:lnTo>
                <a:lnTo>
                  <a:pt x="158261" y="461092"/>
                </a:lnTo>
                <a:cubicBezTo>
                  <a:pt x="154137" y="442989"/>
                  <a:pt x="151939" y="424159"/>
                  <a:pt x="151939" y="404823"/>
                </a:cubicBezTo>
                <a:close/>
                <a:moveTo>
                  <a:pt x="270378" y="190731"/>
                </a:moveTo>
                <a:lnTo>
                  <a:pt x="118573" y="118573"/>
                </a:lnTo>
                <a:lnTo>
                  <a:pt x="190731" y="270378"/>
                </a:lnTo>
                <a:cubicBezTo>
                  <a:pt x="210981" y="238262"/>
                  <a:pt x="238262" y="210981"/>
                  <a:pt x="270378" y="190731"/>
                </a:cubicBezTo>
                <a:close/>
                <a:moveTo>
                  <a:pt x="404823" y="168842"/>
                </a:moveTo>
                <a:cubicBezTo>
                  <a:pt x="274705" y="168842"/>
                  <a:pt x="168842" y="274705"/>
                  <a:pt x="168842" y="404823"/>
                </a:cubicBezTo>
                <a:cubicBezTo>
                  <a:pt x="168842" y="534940"/>
                  <a:pt x="274705" y="640803"/>
                  <a:pt x="404823" y="640803"/>
                </a:cubicBezTo>
                <a:cubicBezTo>
                  <a:pt x="534940" y="640803"/>
                  <a:pt x="640803" y="534940"/>
                  <a:pt x="640803" y="404823"/>
                </a:cubicBezTo>
                <a:cubicBezTo>
                  <a:pt x="640803" y="274705"/>
                  <a:pt x="534940" y="168842"/>
                  <a:pt x="404823" y="168842"/>
                </a:cubicBezTo>
                <a:close/>
                <a:moveTo>
                  <a:pt x="461092" y="158261"/>
                </a:moveTo>
                <a:lnTo>
                  <a:pt x="404823" y="0"/>
                </a:lnTo>
                <a:lnTo>
                  <a:pt x="348553" y="158261"/>
                </a:lnTo>
                <a:cubicBezTo>
                  <a:pt x="366656" y="154137"/>
                  <a:pt x="385486" y="151939"/>
                  <a:pt x="404823" y="151939"/>
                </a:cubicBezTo>
                <a:cubicBezTo>
                  <a:pt x="424159" y="151939"/>
                  <a:pt x="442989" y="154137"/>
                  <a:pt x="461092" y="15826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1"/>
          <p:cNvSpPr/>
          <p:nvPr/>
        </p:nvSpPr>
        <p:spPr>
          <a:xfrm>
            <a:off x="2390754" y="2161426"/>
            <a:ext cx="422266" cy="422258"/>
          </a:xfrm>
          <a:custGeom>
            <a:rect b="b" l="l" r="r" t="t"/>
            <a:pathLst>
              <a:path extrusionOk="0" h="844515" w="844532">
                <a:moveTo>
                  <a:pt x="833461" y="406580"/>
                </a:moveTo>
                <a:lnTo>
                  <a:pt x="663419" y="346119"/>
                </a:lnTo>
                <a:cubicBezTo>
                  <a:pt x="658973" y="332056"/>
                  <a:pt x="653328" y="318517"/>
                  <a:pt x="646601" y="305637"/>
                </a:cubicBezTo>
                <a:lnTo>
                  <a:pt x="724117" y="142558"/>
                </a:lnTo>
                <a:cubicBezTo>
                  <a:pt x="727159" y="136135"/>
                  <a:pt x="725875" y="128715"/>
                  <a:pt x="720838" y="123678"/>
                </a:cubicBezTo>
                <a:cubicBezTo>
                  <a:pt x="715801" y="118641"/>
                  <a:pt x="708380" y="117356"/>
                  <a:pt x="701940" y="120399"/>
                </a:cubicBezTo>
                <a:lnTo>
                  <a:pt x="538879" y="197915"/>
                </a:lnTo>
                <a:cubicBezTo>
                  <a:pt x="525999" y="191188"/>
                  <a:pt x="512460" y="185542"/>
                  <a:pt x="498397" y="181097"/>
                </a:cubicBezTo>
                <a:lnTo>
                  <a:pt x="437935" y="11038"/>
                </a:lnTo>
                <a:cubicBezTo>
                  <a:pt x="435535" y="4327"/>
                  <a:pt x="429382" y="0"/>
                  <a:pt x="422266" y="0"/>
                </a:cubicBezTo>
                <a:cubicBezTo>
                  <a:pt x="418717" y="0"/>
                  <a:pt x="415387" y="1082"/>
                  <a:pt x="412665" y="3009"/>
                </a:cubicBezTo>
                <a:cubicBezTo>
                  <a:pt x="409927" y="4919"/>
                  <a:pt x="407797" y="7674"/>
                  <a:pt x="406597" y="11038"/>
                </a:cubicBezTo>
                <a:lnTo>
                  <a:pt x="346136" y="181097"/>
                </a:lnTo>
                <a:cubicBezTo>
                  <a:pt x="332073" y="185542"/>
                  <a:pt x="318534" y="191188"/>
                  <a:pt x="305654" y="197915"/>
                </a:cubicBezTo>
                <a:lnTo>
                  <a:pt x="142575" y="120399"/>
                </a:lnTo>
                <a:cubicBezTo>
                  <a:pt x="136152" y="117356"/>
                  <a:pt x="128732" y="118641"/>
                  <a:pt x="123695" y="123678"/>
                </a:cubicBezTo>
                <a:cubicBezTo>
                  <a:pt x="118658" y="128715"/>
                  <a:pt x="117373" y="136135"/>
                  <a:pt x="120416" y="142575"/>
                </a:cubicBezTo>
                <a:lnTo>
                  <a:pt x="197932" y="305637"/>
                </a:lnTo>
                <a:cubicBezTo>
                  <a:pt x="191205" y="318517"/>
                  <a:pt x="185559" y="332056"/>
                  <a:pt x="181114" y="346119"/>
                </a:cubicBezTo>
                <a:lnTo>
                  <a:pt x="11054" y="406580"/>
                </a:lnTo>
                <a:cubicBezTo>
                  <a:pt x="4344" y="408981"/>
                  <a:pt x="0" y="415116"/>
                  <a:pt x="0" y="422249"/>
                </a:cubicBezTo>
                <a:cubicBezTo>
                  <a:pt x="0" y="429365"/>
                  <a:pt x="4344" y="435518"/>
                  <a:pt x="11054" y="437918"/>
                </a:cubicBezTo>
                <a:lnTo>
                  <a:pt x="181114" y="498380"/>
                </a:lnTo>
                <a:cubicBezTo>
                  <a:pt x="185559" y="512443"/>
                  <a:pt x="191205" y="525982"/>
                  <a:pt x="197932" y="538862"/>
                </a:cubicBezTo>
                <a:lnTo>
                  <a:pt x="120416" y="701940"/>
                </a:lnTo>
                <a:cubicBezTo>
                  <a:pt x="117373" y="708380"/>
                  <a:pt x="118641" y="715784"/>
                  <a:pt x="123678" y="720821"/>
                </a:cubicBezTo>
                <a:cubicBezTo>
                  <a:pt x="126906" y="724049"/>
                  <a:pt x="131098" y="725739"/>
                  <a:pt x="135392" y="725739"/>
                </a:cubicBezTo>
                <a:cubicBezTo>
                  <a:pt x="137809" y="725739"/>
                  <a:pt x="140260" y="725199"/>
                  <a:pt x="142592" y="724100"/>
                </a:cubicBezTo>
                <a:lnTo>
                  <a:pt x="305654" y="646584"/>
                </a:lnTo>
                <a:cubicBezTo>
                  <a:pt x="318534" y="653311"/>
                  <a:pt x="332073" y="658956"/>
                  <a:pt x="346136" y="663402"/>
                </a:cubicBezTo>
                <a:lnTo>
                  <a:pt x="406597" y="833461"/>
                </a:lnTo>
                <a:cubicBezTo>
                  <a:pt x="408998" y="840172"/>
                  <a:pt x="415150" y="844516"/>
                  <a:pt x="422266" y="844516"/>
                </a:cubicBezTo>
                <a:cubicBezTo>
                  <a:pt x="429399" y="844516"/>
                  <a:pt x="435535" y="840172"/>
                  <a:pt x="437935" y="833461"/>
                </a:cubicBezTo>
                <a:lnTo>
                  <a:pt x="498397" y="663402"/>
                </a:lnTo>
                <a:cubicBezTo>
                  <a:pt x="512460" y="658956"/>
                  <a:pt x="525999" y="653311"/>
                  <a:pt x="538879" y="646584"/>
                </a:cubicBezTo>
                <a:lnTo>
                  <a:pt x="701957" y="724100"/>
                </a:lnTo>
                <a:cubicBezTo>
                  <a:pt x="704273" y="725199"/>
                  <a:pt x="706724" y="725739"/>
                  <a:pt x="709141" y="725739"/>
                </a:cubicBezTo>
                <a:cubicBezTo>
                  <a:pt x="713434" y="725739"/>
                  <a:pt x="717626" y="724049"/>
                  <a:pt x="720855" y="720821"/>
                </a:cubicBezTo>
                <a:cubicBezTo>
                  <a:pt x="725892" y="715784"/>
                  <a:pt x="727159" y="708380"/>
                  <a:pt x="724117" y="701940"/>
                </a:cubicBezTo>
                <a:lnTo>
                  <a:pt x="646601" y="538862"/>
                </a:lnTo>
                <a:cubicBezTo>
                  <a:pt x="653328" y="525982"/>
                  <a:pt x="658973" y="512443"/>
                  <a:pt x="663419" y="498380"/>
                </a:cubicBezTo>
                <a:lnTo>
                  <a:pt x="833478" y="437918"/>
                </a:lnTo>
                <a:cubicBezTo>
                  <a:pt x="840189" y="435518"/>
                  <a:pt x="844533" y="429365"/>
                  <a:pt x="844533" y="422249"/>
                </a:cubicBezTo>
                <a:cubicBezTo>
                  <a:pt x="844533" y="415116"/>
                  <a:pt x="840189" y="408981"/>
                  <a:pt x="833461" y="406580"/>
                </a:cubicBezTo>
                <a:close/>
                <a:moveTo>
                  <a:pt x="175705" y="478519"/>
                </a:moveTo>
                <a:lnTo>
                  <a:pt x="17444" y="422249"/>
                </a:lnTo>
                <a:lnTo>
                  <a:pt x="175705" y="365980"/>
                </a:lnTo>
                <a:cubicBezTo>
                  <a:pt x="171581" y="384083"/>
                  <a:pt x="169383" y="402913"/>
                  <a:pt x="169383" y="422249"/>
                </a:cubicBezTo>
                <a:cubicBezTo>
                  <a:pt x="169383" y="441586"/>
                  <a:pt x="171581" y="460416"/>
                  <a:pt x="175705" y="478519"/>
                </a:cubicBezTo>
                <a:close/>
                <a:moveTo>
                  <a:pt x="708516" y="136000"/>
                </a:moveTo>
                <a:lnTo>
                  <a:pt x="636357" y="287804"/>
                </a:lnTo>
                <a:cubicBezTo>
                  <a:pt x="616108" y="255689"/>
                  <a:pt x="588827" y="228408"/>
                  <a:pt x="556711" y="208158"/>
                </a:cubicBezTo>
                <a:lnTo>
                  <a:pt x="708516" y="136000"/>
                </a:lnTo>
                <a:close/>
                <a:moveTo>
                  <a:pt x="422266" y="17427"/>
                </a:moveTo>
                <a:lnTo>
                  <a:pt x="478536" y="175688"/>
                </a:lnTo>
                <a:cubicBezTo>
                  <a:pt x="460433" y="171564"/>
                  <a:pt x="441603" y="169366"/>
                  <a:pt x="422266" y="169366"/>
                </a:cubicBezTo>
                <a:cubicBezTo>
                  <a:pt x="402929" y="169366"/>
                  <a:pt x="384100" y="171564"/>
                  <a:pt x="365997" y="175688"/>
                </a:cubicBezTo>
                <a:lnTo>
                  <a:pt x="422266" y="17427"/>
                </a:lnTo>
                <a:close/>
                <a:moveTo>
                  <a:pt x="136017" y="136000"/>
                </a:moveTo>
                <a:lnTo>
                  <a:pt x="287821" y="208158"/>
                </a:lnTo>
                <a:cubicBezTo>
                  <a:pt x="255706" y="228408"/>
                  <a:pt x="228425" y="255689"/>
                  <a:pt x="208175" y="287804"/>
                </a:cubicBezTo>
                <a:lnTo>
                  <a:pt x="136017" y="136000"/>
                </a:lnTo>
                <a:close/>
                <a:moveTo>
                  <a:pt x="136017" y="708499"/>
                </a:moveTo>
                <a:lnTo>
                  <a:pt x="208175" y="556694"/>
                </a:lnTo>
                <a:cubicBezTo>
                  <a:pt x="228425" y="588810"/>
                  <a:pt x="255706" y="616091"/>
                  <a:pt x="287821" y="636340"/>
                </a:cubicBezTo>
                <a:lnTo>
                  <a:pt x="136017" y="708499"/>
                </a:lnTo>
                <a:close/>
                <a:moveTo>
                  <a:pt x="422266" y="827072"/>
                </a:moveTo>
                <a:lnTo>
                  <a:pt x="365997" y="668811"/>
                </a:lnTo>
                <a:cubicBezTo>
                  <a:pt x="384100" y="672935"/>
                  <a:pt x="402929" y="675132"/>
                  <a:pt x="422266" y="675132"/>
                </a:cubicBezTo>
                <a:cubicBezTo>
                  <a:pt x="441603" y="675132"/>
                  <a:pt x="460433" y="672935"/>
                  <a:pt x="478536" y="668811"/>
                </a:cubicBezTo>
                <a:lnTo>
                  <a:pt x="422266" y="827072"/>
                </a:lnTo>
                <a:close/>
                <a:moveTo>
                  <a:pt x="708499" y="708499"/>
                </a:moveTo>
                <a:lnTo>
                  <a:pt x="556711" y="636340"/>
                </a:lnTo>
                <a:cubicBezTo>
                  <a:pt x="588827" y="616091"/>
                  <a:pt x="616108" y="588810"/>
                  <a:pt x="636357" y="556694"/>
                </a:cubicBezTo>
                <a:lnTo>
                  <a:pt x="708499" y="708499"/>
                </a:lnTo>
                <a:close/>
                <a:moveTo>
                  <a:pt x="422266" y="658230"/>
                </a:moveTo>
                <a:cubicBezTo>
                  <a:pt x="292148" y="658230"/>
                  <a:pt x="186286" y="552367"/>
                  <a:pt x="186286" y="422249"/>
                </a:cubicBezTo>
                <a:cubicBezTo>
                  <a:pt x="186286" y="292131"/>
                  <a:pt x="292148" y="186269"/>
                  <a:pt x="422266" y="186269"/>
                </a:cubicBezTo>
                <a:cubicBezTo>
                  <a:pt x="552384" y="186269"/>
                  <a:pt x="658247" y="292131"/>
                  <a:pt x="658247" y="422249"/>
                </a:cubicBezTo>
                <a:cubicBezTo>
                  <a:pt x="658247" y="552367"/>
                  <a:pt x="552384" y="658230"/>
                  <a:pt x="422266" y="658230"/>
                </a:cubicBezTo>
                <a:close/>
                <a:moveTo>
                  <a:pt x="668828" y="478519"/>
                </a:moveTo>
                <a:cubicBezTo>
                  <a:pt x="672952" y="460416"/>
                  <a:pt x="675149" y="441586"/>
                  <a:pt x="675149" y="422249"/>
                </a:cubicBezTo>
                <a:cubicBezTo>
                  <a:pt x="675149" y="402913"/>
                  <a:pt x="672952" y="384083"/>
                  <a:pt x="668828" y="365980"/>
                </a:cubicBezTo>
                <a:lnTo>
                  <a:pt x="827089" y="422249"/>
                </a:lnTo>
                <a:lnTo>
                  <a:pt x="668828" y="478519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3476201" y="2233396"/>
            <a:ext cx="459200" cy="278508"/>
          </a:xfrm>
          <a:custGeom>
            <a:rect b="b" l="l" r="r" t="t"/>
            <a:pathLst>
              <a:path extrusionOk="0" h="557015" w="918399">
                <a:moveTo>
                  <a:pt x="918172" y="391095"/>
                </a:moveTo>
                <a:cubicBezTo>
                  <a:pt x="922981" y="481870"/>
                  <a:pt x="850701" y="557015"/>
                  <a:pt x="760839" y="557015"/>
                </a:cubicBezTo>
                <a:lnTo>
                  <a:pt x="178672" y="557015"/>
                </a:lnTo>
                <a:cubicBezTo>
                  <a:pt x="79982" y="556996"/>
                  <a:pt x="0" y="477085"/>
                  <a:pt x="0" y="378523"/>
                </a:cubicBezTo>
                <a:cubicBezTo>
                  <a:pt x="0" y="311296"/>
                  <a:pt x="37230" y="252755"/>
                  <a:pt x="92191" y="222303"/>
                </a:cubicBezTo>
                <a:cubicBezTo>
                  <a:pt x="99836" y="218063"/>
                  <a:pt x="104269" y="209845"/>
                  <a:pt x="103743" y="201139"/>
                </a:cubicBezTo>
                <a:cubicBezTo>
                  <a:pt x="103499" y="197217"/>
                  <a:pt x="103386" y="193239"/>
                  <a:pt x="103386" y="189243"/>
                </a:cubicBezTo>
                <a:cubicBezTo>
                  <a:pt x="103367" y="84733"/>
                  <a:pt x="188195" y="0"/>
                  <a:pt x="292859" y="0"/>
                </a:cubicBezTo>
                <a:cubicBezTo>
                  <a:pt x="381237" y="0"/>
                  <a:pt x="455489" y="60473"/>
                  <a:pt x="476414" y="142261"/>
                </a:cubicBezTo>
                <a:cubicBezTo>
                  <a:pt x="478612" y="150892"/>
                  <a:pt x="488192" y="155320"/>
                  <a:pt x="496250" y="151511"/>
                </a:cubicBezTo>
                <a:cubicBezTo>
                  <a:pt x="516612" y="141904"/>
                  <a:pt x="539378" y="136538"/>
                  <a:pt x="563402" y="136538"/>
                </a:cubicBezTo>
                <a:cubicBezTo>
                  <a:pt x="629672" y="136538"/>
                  <a:pt x="686361" y="177385"/>
                  <a:pt x="709653" y="235250"/>
                </a:cubicBezTo>
                <a:cubicBezTo>
                  <a:pt x="712715" y="242867"/>
                  <a:pt x="720679" y="247183"/>
                  <a:pt x="728719" y="245513"/>
                </a:cubicBezTo>
                <a:cubicBezTo>
                  <a:pt x="740815" y="243018"/>
                  <a:pt x="753438" y="241892"/>
                  <a:pt x="766399" y="242342"/>
                </a:cubicBezTo>
                <a:cubicBezTo>
                  <a:pt x="847451" y="245119"/>
                  <a:pt x="913890" y="310170"/>
                  <a:pt x="918172" y="391095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1"/>
          <p:cNvSpPr/>
          <p:nvPr/>
        </p:nvSpPr>
        <p:spPr>
          <a:xfrm>
            <a:off x="3471505" y="2228706"/>
            <a:ext cx="468590" cy="287880"/>
          </a:xfrm>
          <a:custGeom>
            <a:rect b="b" l="l" r="r" t="t"/>
            <a:pathLst>
              <a:path extrusionOk="0" h="575759" w="937181">
                <a:moveTo>
                  <a:pt x="936937" y="399969"/>
                </a:moveTo>
                <a:cubicBezTo>
                  <a:pt x="932410" y="314523"/>
                  <a:pt x="861783" y="245288"/>
                  <a:pt x="776110" y="242342"/>
                </a:cubicBezTo>
                <a:cubicBezTo>
                  <a:pt x="762680" y="241873"/>
                  <a:pt x="749249" y="243018"/>
                  <a:pt x="736213" y="245701"/>
                </a:cubicBezTo>
                <a:cubicBezTo>
                  <a:pt x="732626" y="246451"/>
                  <a:pt x="729151" y="244556"/>
                  <a:pt x="727761" y="241122"/>
                </a:cubicBezTo>
                <a:cubicBezTo>
                  <a:pt x="702196" y="177591"/>
                  <a:pt x="641355" y="136538"/>
                  <a:pt x="572794" y="136538"/>
                </a:cubicBezTo>
                <a:cubicBezTo>
                  <a:pt x="547924" y="136538"/>
                  <a:pt x="523975" y="141885"/>
                  <a:pt x="501641" y="152411"/>
                </a:cubicBezTo>
                <a:cubicBezTo>
                  <a:pt x="499838" y="153256"/>
                  <a:pt x="498260" y="152787"/>
                  <a:pt x="497490" y="152411"/>
                </a:cubicBezTo>
                <a:cubicBezTo>
                  <a:pt x="496738" y="152055"/>
                  <a:pt x="495386" y="151173"/>
                  <a:pt x="494916" y="149315"/>
                </a:cubicBezTo>
                <a:cubicBezTo>
                  <a:pt x="472413" y="61411"/>
                  <a:pt x="393202" y="0"/>
                  <a:pt x="302251" y="0"/>
                </a:cubicBezTo>
                <a:cubicBezTo>
                  <a:pt x="192591" y="0"/>
                  <a:pt x="103367" y="89105"/>
                  <a:pt x="103367" y="198624"/>
                </a:cubicBezTo>
                <a:cubicBezTo>
                  <a:pt x="103367" y="202790"/>
                  <a:pt x="103499" y="206993"/>
                  <a:pt x="103743" y="211102"/>
                </a:cubicBezTo>
                <a:cubicBezTo>
                  <a:pt x="104062" y="216262"/>
                  <a:pt x="101489" y="221009"/>
                  <a:pt x="97018" y="223485"/>
                </a:cubicBezTo>
                <a:cubicBezTo>
                  <a:pt x="37173" y="256639"/>
                  <a:pt x="0" y="319645"/>
                  <a:pt x="0" y="387905"/>
                </a:cubicBezTo>
                <a:cubicBezTo>
                  <a:pt x="0" y="491495"/>
                  <a:pt x="84358" y="575759"/>
                  <a:pt x="188064" y="575759"/>
                </a:cubicBezTo>
                <a:lnTo>
                  <a:pt x="770231" y="575759"/>
                </a:lnTo>
                <a:cubicBezTo>
                  <a:pt x="816495" y="575759"/>
                  <a:pt x="859510" y="557297"/>
                  <a:pt x="891368" y="523749"/>
                </a:cubicBezTo>
                <a:cubicBezTo>
                  <a:pt x="923206" y="490219"/>
                  <a:pt x="939398" y="446276"/>
                  <a:pt x="936937" y="399969"/>
                </a:cubicBezTo>
                <a:close/>
                <a:moveTo>
                  <a:pt x="877750" y="510840"/>
                </a:moveTo>
                <a:cubicBezTo>
                  <a:pt x="849480" y="540616"/>
                  <a:pt x="811292" y="556996"/>
                  <a:pt x="770231" y="556996"/>
                </a:cubicBezTo>
                <a:lnTo>
                  <a:pt x="188064" y="556996"/>
                </a:lnTo>
                <a:cubicBezTo>
                  <a:pt x="94727" y="556996"/>
                  <a:pt x="18784" y="481138"/>
                  <a:pt x="18784" y="387905"/>
                </a:cubicBezTo>
                <a:cubicBezTo>
                  <a:pt x="18784" y="326456"/>
                  <a:pt x="52257" y="269736"/>
                  <a:pt x="106129" y="239884"/>
                </a:cubicBezTo>
                <a:cubicBezTo>
                  <a:pt x="116835" y="233955"/>
                  <a:pt x="123259" y="222209"/>
                  <a:pt x="122489" y="209938"/>
                </a:cubicBezTo>
                <a:cubicBezTo>
                  <a:pt x="122264" y="206223"/>
                  <a:pt x="122132" y="202415"/>
                  <a:pt x="122132" y="198624"/>
                </a:cubicBezTo>
                <a:cubicBezTo>
                  <a:pt x="122151" y="99444"/>
                  <a:pt x="202940" y="18763"/>
                  <a:pt x="302251" y="18763"/>
                </a:cubicBezTo>
                <a:cubicBezTo>
                  <a:pt x="384618" y="18763"/>
                  <a:pt x="456353" y="74358"/>
                  <a:pt x="476715" y="153969"/>
                </a:cubicBezTo>
                <a:cubicBezTo>
                  <a:pt x="478462" y="160780"/>
                  <a:pt x="483120" y="166390"/>
                  <a:pt x="489488" y="169392"/>
                </a:cubicBezTo>
                <a:cubicBezTo>
                  <a:pt x="495893" y="172413"/>
                  <a:pt x="503256" y="172413"/>
                  <a:pt x="509662" y="169392"/>
                </a:cubicBezTo>
                <a:cubicBezTo>
                  <a:pt x="529479" y="160048"/>
                  <a:pt x="550723" y="155320"/>
                  <a:pt x="572813" y="155320"/>
                </a:cubicBezTo>
                <a:cubicBezTo>
                  <a:pt x="633672" y="155320"/>
                  <a:pt x="687657" y="191757"/>
                  <a:pt x="710348" y="248140"/>
                </a:cubicBezTo>
                <a:cubicBezTo>
                  <a:pt x="715100" y="259960"/>
                  <a:pt x="727573" y="266678"/>
                  <a:pt x="740026" y="264088"/>
                </a:cubicBezTo>
                <a:cubicBezTo>
                  <a:pt x="751597" y="261687"/>
                  <a:pt x="763525" y="260692"/>
                  <a:pt x="775472" y="261105"/>
                </a:cubicBezTo>
                <a:cubicBezTo>
                  <a:pt x="851490" y="263713"/>
                  <a:pt x="914190" y="325143"/>
                  <a:pt x="918191" y="400964"/>
                </a:cubicBezTo>
                <a:cubicBezTo>
                  <a:pt x="920351" y="442073"/>
                  <a:pt x="906000" y="481082"/>
                  <a:pt x="877750" y="51084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1"/>
          <p:cNvSpPr/>
          <p:nvPr/>
        </p:nvSpPr>
        <p:spPr>
          <a:xfrm>
            <a:off x="4126355" y="2165660"/>
            <a:ext cx="414457" cy="414458"/>
          </a:xfrm>
          <a:custGeom>
            <a:rect b="b" l="l" r="r" t="t"/>
            <a:pathLst>
              <a:path extrusionOk="0" h="828915" w="828915">
                <a:moveTo>
                  <a:pt x="828916" y="414458"/>
                </a:moveTo>
                <a:cubicBezTo>
                  <a:pt x="828916" y="643357"/>
                  <a:pt x="643357" y="828916"/>
                  <a:pt x="414458" y="828916"/>
                </a:cubicBezTo>
                <a:cubicBezTo>
                  <a:pt x="185558" y="828916"/>
                  <a:pt x="0" y="643357"/>
                  <a:pt x="0" y="414458"/>
                </a:cubicBezTo>
                <a:cubicBezTo>
                  <a:pt x="0" y="185558"/>
                  <a:pt x="185558" y="0"/>
                  <a:pt x="414458" y="0"/>
                </a:cubicBezTo>
                <a:cubicBezTo>
                  <a:pt x="643357" y="0"/>
                  <a:pt x="828916" y="185558"/>
                  <a:pt x="828916" y="41445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1"/>
          <p:cNvSpPr/>
          <p:nvPr/>
        </p:nvSpPr>
        <p:spPr>
          <a:xfrm>
            <a:off x="4122120" y="2161426"/>
            <a:ext cx="422926" cy="422926"/>
          </a:xfrm>
          <a:custGeom>
            <a:rect b="b" l="l" r="r" t="t"/>
            <a:pathLst>
              <a:path extrusionOk="0" h="845852" w="845852">
                <a:moveTo>
                  <a:pt x="721977" y="123875"/>
                </a:moveTo>
                <a:cubicBezTo>
                  <a:pt x="642104" y="43985"/>
                  <a:pt x="535894" y="0"/>
                  <a:pt x="422926" y="0"/>
                </a:cubicBezTo>
                <a:cubicBezTo>
                  <a:pt x="309958" y="0"/>
                  <a:pt x="203748" y="43985"/>
                  <a:pt x="123875" y="123875"/>
                </a:cubicBezTo>
                <a:cubicBezTo>
                  <a:pt x="44002" y="203765"/>
                  <a:pt x="0" y="309958"/>
                  <a:pt x="0" y="422926"/>
                </a:cubicBezTo>
                <a:cubicBezTo>
                  <a:pt x="0" y="535894"/>
                  <a:pt x="43985" y="642104"/>
                  <a:pt x="123875" y="721977"/>
                </a:cubicBezTo>
                <a:cubicBezTo>
                  <a:pt x="203765" y="801851"/>
                  <a:pt x="309958" y="845852"/>
                  <a:pt x="422926" y="845852"/>
                </a:cubicBezTo>
                <a:cubicBezTo>
                  <a:pt x="535894" y="845852"/>
                  <a:pt x="642104" y="801868"/>
                  <a:pt x="721977" y="721977"/>
                </a:cubicBezTo>
                <a:cubicBezTo>
                  <a:pt x="801851" y="642087"/>
                  <a:pt x="845852" y="535894"/>
                  <a:pt x="845852" y="422926"/>
                </a:cubicBezTo>
                <a:cubicBezTo>
                  <a:pt x="845852" y="309958"/>
                  <a:pt x="801868" y="203748"/>
                  <a:pt x="721977" y="123875"/>
                </a:cubicBezTo>
                <a:close/>
                <a:moveTo>
                  <a:pt x="710003" y="710003"/>
                </a:moveTo>
                <a:cubicBezTo>
                  <a:pt x="633314" y="786692"/>
                  <a:pt x="531372" y="828916"/>
                  <a:pt x="422926" y="828916"/>
                </a:cubicBezTo>
                <a:cubicBezTo>
                  <a:pt x="314481" y="828916"/>
                  <a:pt x="212522" y="786692"/>
                  <a:pt x="135849" y="710003"/>
                </a:cubicBezTo>
                <a:cubicBezTo>
                  <a:pt x="59160" y="633331"/>
                  <a:pt x="16937" y="531372"/>
                  <a:pt x="16937" y="422926"/>
                </a:cubicBezTo>
                <a:cubicBezTo>
                  <a:pt x="16937" y="314481"/>
                  <a:pt x="59160" y="212522"/>
                  <a:pt x="135849" y="135849"/>
                </a:cubicBezTo>
                <a:cubicBezTo>
                  <a:pt x="212539" y="59160"/>
                  <a:pt x="314481" y="16937"/>
                  <a:pt x="422926" y="16937"/>
                </a:cubicBezTo>
                <a:cubicBezTo>
                  <a:pt x="531372" y="16937"/>
                  <a:pt x="633331" y="59160"/>
                  <a:pt x="710003" y="135849"/>
                </a:cubicBezTo>
                <a:cubicBezTo>
                  <a:pt x="786692" y="212539"/>
                  <a:pt x="828916" y="314481"/>
                  <a:pt x="828916" y="422926"/>
                </a:cubicBezTo>
                <a:cubicBezTo>
                  <a:pt x="828916" y="531372"/>
                  <a:pt x="786692" y="633331"/>
                  <a:pt x="710003" y="710003"/>
                </a:cubicBezTo>
                <a:close/>
                <a:moveTo>
                  <a:pt x="431395" y="755139"/>
                </a:moveTo>
                <a:lnTo>
                  <a:pt x="431395" y="802596"/>
                </a:lnTo>
                <a:cubicBezTo>
                  <a:pt x="431395" y="807271"/>
                  <a:pt x="427601" y="811064"/>
                  <a:pt x="422926" y="811064"/>
                </a:cubicBezTo>
                <a:cubicBezTo>
                  <a:pt x="418252" y="811064"/>
                  <a:pt x="414458" y="807271"/>
                  <a:pt x="414458" y="802596"/>
                </a:cubicBezTo>
                <a:lnTo>
                  <a:pt x="414458" y="755139"/>
                </a:lnTo>
                <a:cubicBezTo>
                  <a:pt x="414458" y="750465"/>
                  <a:pt x="418252" y="746671"/>
                  <a:pt x="422926" y="746671"/>
                </a:cubicBezTo>
                <a:cubicBezTo>
                  <a:pt x="427601" y="746671"/>
                  <a:pt x="431395" y="750465"/>
                  <a:pt x="431395" y="755139"/>
                </a:cubicBezTo>
                <a:close/>
                <a:moveTo>
                  <a:pt x="620103" y="747518"/>
                </a:moveTo>
                <a:cubicBezTo>
                  <a:pt x="622440" y="751566"/>
                  <a:pt x="621052" y="756748"/>
                  <a:pt x="617004" y="759086"/>
                </a:cubicBezTo>
                <a:cubicBezTo>
                  <a:pt x="615666" y="759865"/>
                  <a:pt x="614209" y="760220"/>
                  <a:pt x="612770" y="760220"/>
                </a:cubicBezTo>
                <a:cubicBezTo>
                  <a:pt x="609840" y="760220"/>
                  <a:pt x="606994" y="758696"/>
                  <a:pt x="605436" y="755986"/>
                </a:cubicBezTo>
                <a:lnTo>
                  <a:pt x="581725" y="714932"/>
                </a:lnTo>
                <a:cubicBezTo>
                  <a:pt x="579387" y="710884"/>
                  <a:pt x="580776" y="705701"/>
                  <a:pt x="584824" y="703364"/>
                </a:cubicBezTo>
                <a:cubicBezTo>
                  <a:pt x="588872" y="701027"/>
                  <a:pt x="594055" y="702416"/>
                  <a:pt x="596392" y="706463"/>
                </a:cubicBezTo>
                <a:lnTo>
                  <a:pt x="620103" y="747518"/>
                </a:lnTo>
                <a:close/>
                <a:moveTo>
                  <a:pt x="759086" y="617004"/>
                </a:moveTo>
                <a:cubicBezTo>
                  <a:pt x="757511" y="619714"/>
                  <a:pt x="754665" y="621238"/>
                  <a:pt x="751752" y="621238"/>
                </a:cubicBezTo>
                <a:cubicBezTo>
                  <a:pt x="750313" y="621238"/>
                  <a:pt x="748856" y="620865"/>
                  <a:pt x="747518" y="620103"/>
                </a:cubicBezTo>
                <a:lnTo>
                  <a:pt x="706463" y="596392"/>
                </a:lnTo>
                <a:cubicBezTo>
                  <a:pt x="702416" y="594055"/>
                  <a:pt x="701027" y="588872"/>
                  <a:pt x="703364" y="584824"/>
                </a:cubicBezTo>
                <a:cubicBezTo>
                  <a:pt x="705701" y="580776"/>
                  <a:pt x="710884" y="579387"/>
                  <a:pt x="714932" y="581725"/>
                </a:cubicBezTo>
                <a:lnTo>
                  <a:pt x="755986" y="605436"/>
                </a:lnTo>
                <a:cubicBezTo>
                  <a:pt x="760034" y="607773"/>
                  <a:pt x="761423" y="612956"/>
                  <a:pt x="759086" y="617004"/>
                </a:cubicBezTo>
                <a:close/>
                <a:moveTo>
                  <a:pt x="811081" y="422926"/>
                </a:moveTo>
                <a:cubicBezTo>
                  <a:pt x="811081" y="427601"/>
                  <a:pt x="807288" y="431395"/>
                  <a:pt x="802613" y="431395"/>
                </a:cubicBezTo>
                <a:lnTo>
                  <a:pt x="755156" y="431395"/>
                </a:lnTo>
                <a:cubicBezTo>
                  <a:pt x="750482" y="431395"/>
                  <a:pt x="746688" y="427601"/>
                  <a:pt x="746688" y="422926"/>
                </a:cubicBezTo>
                <a:cubicBezTo>
                  <a:pt x="746688" y="418252"/>
                  <a:pt x="750482" y="414458"/>
                  <a:pt x="755156" y="414458"/>
                </a:cubicBezTo>
                <a:lnTo>
                  <a:pt x="802613" y="414458"/>
                </a:lnTo>
                <a:cubicBezTo>
                  <a:pt x="807288" y="414458"/>
                  <a:pt x="811081" y="418252"/>
                  <a:pt x="811081" y="422926"/>
                </a:cubicBezTo>
                <a:close/>
                <a:moveTo>
                  <a:pt x="703347" y="261028"/>
                </a:moveTo>
                <a:cubicBezTo>
                  <a:pt x="701010" y="256980"/>
                  <a:pt x="702399" y="251798"/>
                  <a:pt x="706446" y="249461"/>
                </a:cubicBezTo>
                <a:lnTo>
                  <a:pt x="747501" y="225749"/>
                </a:lnTo>
                <a:cubicBezTo>
                  <a:pt x="751549" y="223412"/>
                  <a:pt x="756731" y="224801"/>
                  <a:pt x="759069" y="228849"/>
                </a:cubicBezTo>
                <a:cubicBezTo>
                  <a:pt x="761406" y="232896"/>
                  <a:pt x="760017" y="238079"/>
                  <a:pt x="755969" y="240416"/>
                </a:cubicBezTo>
                <a:lnTo>
                  <a:pt x="714915" y="264128"/>
                </a:lnTo>
                <a:cubicBezTo>
                  <a:pt x="713577" y="264890"/>
                  <a:pt x="712120" y="265262"/>
                  <a:pt x="710681" y="265262"/>
                </a:cubicBezTo>
                <a:cubicBezTo>
                  <a:pt x="707768" y="265262"/>
                  <a:pt x="704922" y="263738"/>
                  <a:pt x="703347" y="261028"/>
                </a:cubicBezTo>
                <a:close/>
                <a:moveTo>
                  <a:pt x="620103" y="98334"/>
                </a:moveTo>
                <a:lnTo>
                  <a:pt x="596392" y="139389"/>
                </a:lnTo>
                <a:cubicBezTo>
                  <a:pt x="594817" y="142099"/>
                  <a:pt x="591971" y="143623"/>
                  <a:pt x="589058" y="143623"/>
                </a:cubicBezTo>
                <a:cubicBezTo>
                  <a:pt x="587619" y="143623"/>
                  <a:pt x="586162" y="143251"/>
                  <a:pt x="584824" y="142488"/>
                </a:cubicBezTo>
                <a:cubicBezTo>
                  <a:pt x="580776" y="140151"/>
                  <a:pt x="579387" y="134969"/>
                  <a:pt x="581725" y="130921"/>
                </a:cubicBezTo>
                <a:lnTo>
                  <a:pt x="605436" y="89866"/>
                </a:lnTo>
                <a:cubicBezTo>
                  <a:pt x="607773" y="85818"/>
                  <a:pt x="612956" y="84429"/>
                  <a:pt x="617004" y="86767"/>
                </a:cubicBezTo>
                <a:cubicBezTo>
                  <a:pt x="621052" y="89104"/>
                  <a:pt x="622440" y="94287"/>
                  <a:pt x="620103" y="98334"/>
                </a:cubicBezTo>
                <a:close/>
                <a:moveTo>
                  <a:pt x="414458" y="90713"/>
                </a:moveTo>
                <a:lnTo>
                  <a:pt x="414458" y="43256"/>
                </a:lnTo>
                <a:cubicBezTo>
                  <a:pt x="414458" y="38582"/>
                  <a:pt x="418252" y="34788"/>
                  <a:pt x="422926" y="34788"/>
                </a:cubicBezTo>
                <a:cubicBezTo>
                  <a:pt x="427601" y="34788"/>
                  <a:pt x="431395" y="38582"/>
                  <a:pt x="431395" y="43256"/>
                </a:cubicBezTo>
                <a:lnTo>
                  <a:pt x="431395" y="90713"/>
                </a:lnTo>
                <a:cubicBezTo>
                  <a:pt x="431395" y="95387"/>
                  <a:pt x="427601" y="99181"/>
                  <a:pt x="422926" y="99181"/>
                </a:cubicBezTo>
                <a:cubicBezTo>
                  <a:pt x="418252" y="99181"/>
                  <a:pt x="414458" y="95387"/>
                  <a:pt x="414458" y="90713"/>
                </a:cubicBezTo>
                <a:close/>
                <a:moveTo>
                  <a:pt x="264128" y="130938"/>
                </a:moveTo>
                <a:cubicBezTo>
                  <a:pt x="266465" y="134985"/>
                  <a:pt x="265076" y="140168"/>
                  <a:pt x="261028" y="142505"/>
                </a:cubicBezTo>
                <a:cubicBezTo>
                  <a:pt x="259690" y="143267"/>
                  <a:pt x="258234" y="143640"/>
                  <a:pt x="256794" y="143640"/>
                </a:cubicBezTo>
                <a:cubicBezTo>
                  <a:pt x="253864" y="143640"/>
                  <a:pt x="251019" y="142116"/>
                  <a:pt x="249461" y="139406"/>
                </a:cubicBezTo>
                <a:lnTo>
                  <a:pt x="225749" y="98351"/>
                </a:lnTo>
                <a:cubicBezTo>
                  <a:pt x="223412" y="94304"/>
                  <a:pt x="224801" y="89121"/>
                  <a:pt x="228849" y="86784"/>
                </a:cubicBezTo>
                <a:cubicBezTo>
                  <a:pt x="232896" y="84446"/>
                  <a:pt x="238079" y="85835"/>
                  <a:pt x="240416" y="89883"/>
                </a:cubicBezTo>
                <a:lnTo>
                  <a:pt x="264128" y="130938"/>
                </a:lnTo>
                <a:close/>
                <a:moveTo>
                  <a:pt x="142505" y="261028"/>
                </a:moveTo>
                <a:cubicBezTo>
                  <a:pt x="140930" y="263738"/>
                  <a:pt x="138085" y="265262"/>
                  <a:pt x="135172" y="265262"/>
                </a:cubicBezTo>
                <a:cubicBezTo>
                  <a:pt x="133732" y="265262"/>
                  <a:pt x="132276" y="264890"/>
                  <a:pt x="130938" y="264128"/>
                </a:cubicBezTo>
                <a:lnTo>
                  <a:pt x="89883" y="240416"/>
                </a:lnTo>
                <a:cubicBezTo>
                  <a:pt x="85835" y="238079"/>
                  <a:pt x="84446" y="232896"/>
                  <a:pt x="86784" y="228849"/>
                </a:cubicBezTo>
                <a:cubicBezTo>
                  <a:pt x="89121" y="224801"/>
                  <a:pt x="94304" y="223412"/>
                  <a:pt x="98351" y="225749"/>
                </a:cubicBezTo>
                <a:lnTo>
                  <a:pt x="139406" y="249461"/>
                </a:lnTo>
                <a:cubicBezTo>
                  <a:pt x="143454" y="251798"/>
                  <a:pt x="144843" y="256980"/>
                  <a:pt x="142505" y="261028"/>
                </a:cubicBezTo>
                <a:close/>
                <a:moveTo>
                  <a:pt x="90713" y="431395"/>
                </a:moveTo>
                <a:lnTo>
                  <a:pt x="43256" y="431395"/>
                </a:lnTo>
                <a:cubicBezTo>
                  <a:pt x="38582" y="431395"/>
                  <a:pt x="34788" y="427601"/>
                  <a:pt x="34788" y="422926"/>
                </a:cubicBezTo>
                <a:cubicBezTo>
                  <a:pt x="34788" y="418252"/>
                  <a:pt x="38582" y="414458"/>
                  <a:pt x="43256" y="414458"/>
                </a:cubicBezTo>
                <a:lnTo>
                  <a:pt x="90713" y="414458"/>
                </a:lnTo>
                <a:cubicBezTo>
                  <a:pt x="95387" y="414458"/>
                  <a:pt x="99181" y="418252"/>
                  <a:pt x="99181" y="422926"/>
                </a:cubicBezTo>
                <a:cubicBezTo>
                  <a:pt x="99181" y="427601"/>
                  <a:pt x="95387" y="431395"/>
                  <a:pt x="90713" y="431395"/>
                </a:cubicBezTo>
                <a:close/>
                <a:moveTo>
                  <a:pt x="142505" y="584824"/>
                </a:moveTo>
                <a:cubicBezTo>
                  <a:pt x="144843" y="588872"/>
                  <a:pt x="143454" y="594055"/>
                  <a:pt x="139406" y="596392"/>
                </a:cubicBezTo>
                <a:lnTo>
                  <a:pt x="98351" y="620103"/>
                </a:lnTo>
                <a:cubicBezTo>
                  <a:pt x="97013" y="620882"/>
                  <a:pt x="95557" y="621238"/>
                  <a:pt x="94117" y="621238"/>
                </a:cubicBezTo>
                <a:cubicBezTo>
                  <a:pt x="91187" y="621238"/>
                  <a:pt x="88342" y="619714"/>
                  <a:pt x="86784" y="617004"/>
                </a:cubicBezTo>
                <a:cubicBezTo>
                  <a:pt x="84446" y="612956"/>
                  <a:pt x="85835" y="607773"/>
                  <a:pt x="89883" y="605436"/>
                </a:cubicBezTo>
                <a:lnTo>
                  <a:pt x="130938" y="581725"/>
                </a:lnTo>
                <a:cubicBezTo>
                  <a:pt x="134985" y="579387"/>
                  <a:pt x="140168" y="580776"/>
                  <a:pt x="142505" y="584824"/>
                </a:cubicBezTo>
                <a:close/>
                <a:moveTo>
                  <a:pt x="264128" y="714915"/>
                </a:moveTo>
                <a:lnTo>
                  <a:pt x="240416" y="755969"/>
                </a:lnTo>
                <a:cubicBezTo>
                  <a:pt x="238841" y="758679"/>
                  <a:pt x="235996" y="760204"/>
                  <a:pt x="233083" y="760204"/>
                </a:cubicBezTo>
                <a:cubicBezTo>
                  <a:pt x="231643" y="760204"/>
                  <a:pt x="230187" y="759831"/>
                  <a:pt x="228849" y="759069"/>
                </a:cubicBezTo>
                <a:cubicBezTo>
                  <a:pt x="224801" y="756731"/>
                  <a:pt x="223412" y="751549"/>
                  <a:pt x="225749" y="747501"/>
                </a:cubicBezTo>
                <a:lnTo>
                  <a:pt x="249461" y="706446"/>
                </a:lnTo>
                <a:cubicBezTo>
                  <a:pt x="251798" y="702399"/>
                  <a:pt x="256980" y="701010"/>
                  <a:pt x="261028" y="703347"/>
                </a:cubicBezTo>
                <a:cubicBezTo>
                  <a:pt x="265076" y="705701"/>
                  <a:pt x="266465" y="710867"/>
                  <a:pt x="264128" y="714915"/>
                </a:cubicBezTo>
                <a:close/>
                <a:moveTo>
                  <a:pt x="571732" y="422926"/>
                </a:moveTo>
                <a:cubicBezTo>
                  <a:pt x="571732" y="427601"/>
                  <a:pt x="567938" y="431395"/>
                  <a:pt x="563264" y="431395"/>
                </a:cubicBezTo>
                <a:lnTo>
                  <a:pt x="422926" y="431395"/>
                </a:lnTo>
                <a:cubicBezTo>
                  <a:pt x="418252" y="431395"/>
                  <a:pt x="414458" y="427601"/>
                  <a:pt x="414458" y="422926"/>
                </a:cubicBezTo>
                <a:lnTo>
                  <a:pt x="414458" y="183780"/>
                </a:lnTo>
                <a:cubicBezTo>
                  <a:pt x="414458" y="179106"/>
                  <a:pt x="418252" y="175312"/>
                  <a:pt x="422926" y="175312"/>
                </a:cubicBezTo>
                <a:cubicBezTo>
                  <a:pt x="427601" y="175312"/>
                  <a:pt x="431395" y="179106"/>
                  <a:pt x="431395" y="183780"/>
                </a:cubicBezTo>
                <a:lnTo>
                  <a:pt x="431395" y="414458"/>
                </a:lnTo>
                <a:lnTo>
                  <a:pt x="563264" y="414458"/>
                </a:lnTo>
                <a:cubicBezTo>
                  <a:pt x="567955" y="414458"/>
                  <a:pt x="571732" y="418252"/>
                  <a:pt x="571732" y="42292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1"/>
          <p:cNvSpPr/>
          <p:nvPr/>
        </p:nvSpPr>
        <p:spPr>
          <a:xfrm>
            <a:off x="4726650" y="2161421"/>
            <a:ext cx="467305" cy="422631"/>
          </a:xfrm>
          <a:custGeom>
            <a:rect b="b" l="l" r="r" t="t"/>
            <a:pathLst>
              <a:path extrusionOk="0" h="845261" w="934610">
                <a:moveTo>
                  <a:pt x="934611" y="326859"/>
                </a:moveTo>
                <a:cubicBezTo>
                  <a:pt x="934611" y="368460"/>
                  <a:pt x="903161" y="402828"/>
                  <a:pt x="862788" y="407494"/>
                </a:cubicBezTo>
                <a:lnTo>
                  <a:pt x="862788" y="633789"/>
                </a:lnTo>
                <a:cubicBezTo>
                  <a:pt x="862788" y="641828"/>
                  <a:pt x="858215" y="648818"/>
                  <a:pt x="850849" y="652023"/>
                </a:cubicBezTo>
                <a:cubicBezTo>
                  <a:pt x="848225" y="653166"/>
                  <a:pt x="845508" y="653728"/>
                  <a:pt x="842827" y="653728"/>
                </a:cubicBezTo>
                <a:cubicBezTo>
                  <a:pt x="837954" y="653728"/>
                  <a:pt x="833194" y="651891"/>
                  <a:pt x="829408" y="648387"/>
                </a:cubicBezTo>
                <a:cubicBezTo>
                  <a:pt x="787011" y="608978"/>
                  <a:pt x="665033" y="517362"/>
                  <a:pt x="448516" y="517362"/>
                </a:cubicBezTo>
                <a:cubicBezTo>
                  <a:pt x="448478" y="517362"/>
                  <a:pt x="448441" y="517343"/>
                  <a:pt x="448403" y="517343"/>
                </a:cubicBezTo>
                <a:lnTo>
                  <a:pt x="292875" y="517343"/>
                </a:lnTo>
                <a:lnTo>
                  <a:pt x="384528" y="811531"/>
                </a:lnTo>
                <a:cubicBezTo>
                  <a:pt x="387021" y="819514"/>
                  <a:pt x="385596" y="827947"/>
                  <a:pt x="380648" y="834674"/>
                </a:cubicBezTo>
                <a:cubicBezTo>
                  <a:pt x="375700" y="841402"/>
                  <a:pt x="368072" y="845262"/>
                  <a:pt x="359712" y="845262"/>
                </a:cubicBezTo>
                <a:lnTo>
                  <a:pt x="257020" y="845262"/>
                </a:lnTo>
                <a:cubicBezTo>
                  <a:pt x="245587" y="845262"/>
                  <a:pt x="235597" y="837916"/>
                  <a:pt x="232205" y="826991"/>
                </a:cubicBezTo>
                <a:lnTo>
                  <a:pt x="132943" y="508442"/>
                </a:lnTo>
                <a:cubicBezTo>
                  <a:pt x="54429" y="483575"/>
                  <a:pt x="0" y="409668"/>
                  <a:pt x="0" y="326859"/>
                </a:cubicBezTo>
                <a:cubicBezTo>
                  <a:pt x="0" y="275982"/>
                  <a:pt x="19830" y="228159"/>
                  <a:pt x="55797" y="192161"/>
                </a:cubicBezTo>
                <a:cubicBezTo>
                  <a:pt x="91784" y="156182"/>
                  <a:pt x="139634" y="136374"/>
                  <a:pt x="190540" y="136374"/>
                </a:cubicBezTo>
                <a:lnTo>
                  <a:pt x="448497" y="136374"/>
                </a:lnTo>
                <a:cubicBezTo>
                  <a:pt x="448516" y="136374"/>
                  <a:pt x="448516" y="136374"/>
                  <a:pt x="448535" y="136374"/>
                </a:cubicBezTo>
                <a:cubicBezTo>
                  <a:pt x="665033" y="136374"/>
                  <a:pt x="787011" y="44739"/>
                  <a:pt x="829408" y="5349"/>
                </a:cubicBezTo>
                <a:cubicBezTo>
                  <a:pt x="835274" y="-104"/>
                  <a:pt x="843483" y="-1509"/>
                  <a:pt x="850849" y="1695"/>
                </a:cubicBezTo>
                <a:cubicBezTo>
                  <a:pt x="858215" y="4918"/>
                  <a:pt x="862788" y="11908"/>
                  <a:pt x="862788" y="19928"/>
                </a:cubicBezTo>
                <a:lnTo>
                  <a:pt x="862788" y="246242"/>
                </a:lnTo>
                <a:cubicBezTo>
                  <a:pt x="903161" y="250909"/>
                  <a:pt x="934611" y="285258"/>
                  <a:pt x="934611" y="326859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1"/>
          <p:cNvSpPr/>
          <p:nvPr/>
        </p:nvSpPr>
        <p:spPr>
          <a:xfrm>
            <a:off x="4736021" y="2170799"/>
            <a:ext cx="448563" cy="403883"/>
          </a:xfrm>
          <a:custGeom>
            <a:rect b="b" l="l" r="r" t="t"/>
            <a:pathLst>
              <a:path extrusionOk="0" h="807766" w="897125">
                <a:moveTo>
                  <a:pt x="347904" y="798360"/>
                </a:moveTo>
                <a:cubicBezTo>
                  <a:pt x="348598" y="800571"/>
                  <a:pt x="348185" y="802932"/>
                  <a:pt x="346817" y="804806"/>
                </a:cubicBezTo>
                <a:cubicBezTo>
                  <a:pt x="345430" y="806699"/>
                  <a:pt x="343294" y="807767"/>
                  <a:pt x="340969" y="807767"/>
                </a:cubicBezTo>
                <a:lnTo>
                  <a:pt x="238278" y="807767"/>
                </a:lnTo>
                <a:cubicBezTo>
                  <a:pt x="235091" y="807767"/>
                  <a:pt x="232299" y="805724"/>
                  <a:pt x="231343" y="802670"/>
                </a:cubicBezTo>
                <a:lnTo>
                  <a:pt x="135529" y="495102"/>
                </a:lnTo>
                <a:cubicBezTo>
                  <a:pt x="147431" y="497407"/>
                  <a:pt x="159558" y="498588"/>
                  <a:pt x="171797" y="498588"/>
                </a:cubicBezTo>
                <a:lnTo>
                  <a:pt x="254490" y="498588"/>
                </a:lnTo>
                <a:lnTo>
                  <a:pt x="347904" y="798360"/>
                </a:lnTo>
                <a:close/>
                <a:moveTo>
                  <a:pt x="340557" y="479848"/>
                </a:moveTo>
                <a:lnTo>
                  <a:pt x="340557" y="136358"/>
                </a:lnTo>
                <a:lnTo>
                  <a:pt x="171797" y="136358"/>
                </a:lnTo>
                <a:cubicBezTo>
                  <a:pt x="125896" y="136358"/>
                  <a:pt x="82750" y="154216"/>
                  <a:pt x="50306" y="186654"/>
                </a:cubicBezTo>
                <a:cubicBezTo>
                  <a:pt x="17881" y="219110"/>
                  <a:pt x="0" y="262229"/>
                  <a:pt x="0" y="308103"/>
                </a:cubicBezTo>
                <a:cubicBezTo>
                  <a:pt x="0" y="384316"/>
                  <a:pt x="51112" y="452189"/>
                  <a:pt x="124265" y="473177"/>
                </a:cubicBezTo>
                <a:cubicBezTo>
                  <a:pt x="139653" y="477600"/>
                  <a:pt x="155640" y="479848"/>
                  <a:pt x="171797" y="479848"/>
                </a:cubicBezTo>
                <a:lnTo>
                  <a:pt x="340557" y="479848"/>
                </a:lnTo>
                <a:close/>
                <a:moveTo>
                  <a:pt x="429736" y="136358"/>
                </a:moveTo>
                <a:lnTo>
                  <a:pt x="359300" y="136358"/>
                </a:lnTo>
                <a:lnTo>
                  <a:pt x="359300" y="479848"/>
                </a:lnTo>
                <a:lnTo>
                  <a:pt x="429754" y="479848"/>
                </a:lnTo>
                <a:cubicBezTo>
                  <a:pt x="429792" y="479848"/>
                  <a:pt x="429829" y="479867"/>
                  <a:pt x="429867" y="479867"/>
                </a:cubicBezTo>
                <a:cubicBezTo>
                  <a:pt x="568845" y="479886"/>
                  <a:pt x="670300" y="516784"/>
                  <a:pt x="737699" y="554506"/>
                </a:cubicBezTo>
                <a:lnTo>
                  <a:pt x="737699" y="61700"/>
                </a:lnTo>
                <a:cubicBezTo>
                  <a:pt x="670281" y="99441"/>
                  <a:pt x="568789" y="136358"/>
                  <a:pt x="429773" y="136358"/>
                </a:cubicBezTo>
                <a:cubicBezTo>
                  <a:pt x="429754" y="136358"/>
                  <a:pt x="429754" y="136358"/>
                  <a:pt x="429736" y="136358"/>
                </a:cubicBezTo>
                <a:close/>
                <a:moveTo>
                  <a:pt x="824609" y="123"/>
                </a:moveTo>
                <a:cubicBezTo>
                  <a:pt x="823953" y="-177"/>
                  <a:pt x="823597" y="142"/>
                  <a:pt x="823410" y="329"/>
                </a:cubicBezTo>
                <a:cubicBezTo>
                  <a:pt x="809503" y="13259"/>
                  <a:pt x="787311" y="31624"/>
                  <a:pt x="756442" y="50682"/>
                </a:cubicBezTo>
                <a:lnTo>
                  <a:pt x="756442" y="565524"/>
                </a:lnTo>
                <a:cubicBezTo>
                  <a:pt x="787311" y="584601"/>
                  <a:pt x="809503" y="602965"/>
                  <a:pt x="823429" y="615896"/>
                </a:cubicBezTo>
                <a:cubicBezTo>
                  <a:pt x="823597" y="616064"/>
                  <a:pt x="823953" y="616383"/>
                  <a:pt x="824609" y="616102"/>
                </a:cubicBezTo>
                <a:cubicBezTo>
                  <a:pt x="825303" y="615783"/>
                  <a:pt x="825303" y="615277"/>
                  <a:pt x="825303" y="615034"/>
                </a:cubicBezTo>
                <a:lnTo>
                  <a:pt x="825303" y="308103"/>
                </a:lnTo>
                <a:lnTo>
                  <a:pt x="825303" y="1173"/>
                </a:lnTo>
                <a:cubicBezTo>
                  <a:pt x="825303" y="929"/>
                  <a:pt x="825303" y="423"/>
                  <a:pt x="824609" y="123"/>
                </a:cubicBezTo>
                <a:close/>
                <a:moveTo>
                  <a:pt x="844046" y="246376"/>
                </a:moveTo>
                <a:lnTo>
                  <a:pt x="844046" y="308103"/>
                </a:lnTo>
                <a:lnTo>
                  <a:pt x="844046" y="369849"/>
                </a:lnTo>
                <a:cubicBezTo>
                  <a:pt x="874053" y="365314"/>
                  <a:pt x="897125" y="339360"/>
                  <a:pt x="897125" y="308103"/>
                </a:cubicBezTo>
                <a:cubicBezTo>
                  <a:pt x="897125" y="276865"/>
                  <a:pt x="874053" y="250911"/>
                  <a:pt x="844046" y="24637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1"/>
          <p:cNvSpPr/>
          <p:nvPr/>
        </p:nvSpPr>
        <p:spPr>
          <a:xfrm>
            <a:off x="4726650" y="2161421"/>
            <a:ext cx="467305" cy="422631"/>
          </a:xfrm>
          <a:custGeom>
            <a:rect b="b" l="l" r="r" t="t"/>
            <a:pathLst>
              <a:path extrusionOk="0" h="845261" w="934610">
                <a:moveTo>
                  <a:pt x="862788" y="246242"/>
                </a:moveTo>
                <a:lnTo>
                  <a:pt x="862788" y="19928"/>
                </a:lnTo>
                <a:cubicBezTo>
                  <a:pt x="862788" y="11908"/>
                  <a:pt x="858215" y="4918"/>
                  <a:pt x="850849" y="1695"/>
                </a:cubicBezTo>
                <a:cubicBezTo>
                  <a:pt x="843483" y="-1509"/>
                  <a:pt x="835274" y="-104"/>
                  <a:pt x="829408" y="5349"/>
                </a:cubicBezTo>
                <a:cubicBezTo>
                  <a:pt x="787011" y="44739"/>
                  <a:pt x="665033" y="136374"/>
                  <a:pt x="448535" y="136374"/>
                </a:cubicBezTo>
                <a:cubicBezTo>
                  <a:pt x="448516" y="136374"/>
                  <a:pt x="448516" y="136374"/>
                  <a:pt x="448497" y="136374"/>
                </a:cubicBezTo>
                <a:lnTo>
                  <a:pt x="190540" y="136374"/>
                </a:lnTo>
                <a:cubicBezTo>
                  <a:pt x="139634" y="136374"/>
                  <a:pt x="91784" y="156182"/>
                  <a:pt x="55797" y="192161"/>
                </a:cubicBezTo>
                <a:cubicBezTo>
                  <a:pt x="19830" y="228159"/>
                  <a:pt x="0" y="275982"/>
                  <a:pt x="0" y="326859"/>
                </a:cubicBezTo>
                <a:cubicBezTo>
                  <a:pt x="0" y="409668"/>
                  <a:pt x="54429" y="483575"/>
                  <a:pt x="132943" y="508442"/>
                </a:cubicBezTo>
                <a:lnTo>
                  <a:pt x="232205" y="826991"/>
                </a:lnTo>
                <a:cubicBezTo>
                  <a:pt x="235597" y="837916"/>
                  <a:pt x="245587" y="845262"/>
                  <a:pt x="257020" y="845262"/>
                </a:cubicBezTo>
                <a:lnTo>
                  <a:pt x="359712" y="845262"/>
                </a:lnTo>
                <a:cubicBezTo>
                  <a:pt x="368072" y="845262"/>
                  <a:pt x="375700" y="841402"/>
                  <a:pt x="380648" y="834674"/>
                </a:cubicBezTo>
                <a:cubicBezTo>
                  <a:pt x="385596" y="827947"/>
                  <a:pt x="387021" y="819514"/>
                  <a:pt x="384528" y="811531"/>
                </a:cubicBezTo>
                <a:lnTo>
                  <a:pt x="292875" y="517343"/>
                </a:lnTo>
                <a:lnTo>
                  <a:pt x="448403" y="517343"/>
                </a:lnTo>
                <a:cubicBezTo>
                  <a:pt x="448441" y="517343"/>
                  <a:pt x="448478" y="517362"/>
                  <a:pt x="448516" y="517362"/>
                </a:cubicBezTo>
                <a:cubicBezTo>
                  <a:pt x="665033" y="517362"/>
                  <a:pt x="787011" y="608978"/>
                  <a:pt x="829408" y="648387"/>
                </a:cubicBezTo>
                <a:cubicBezTo>
                  <a:pt x="833194" y="651891"/>
                  <a:pt x="837954" y="653728"/>
                  <a:pt x="842827" y="653728"/>
                </a:cubicBezTo>
                <a:cubicBezTo>
                  <a:pt x="845508" y="653728"/>
                  <a:pt x="848225" y="653166"/>
                  <a:pt x="850849" y="652023"/>
                </a:cubicBezTo>
                <a:cubicBezTo>
                  <a:pt x="858215" y="648818"/>
                  <a:pt x="862788" y="641828"/>
                  <a:pt x="862788" y="633789"/>
                </a:cubicBezTo>
                <a:lnTo>
                  <a:pt x="862788" y="407494"/>
                </a:lnTo>
                <a:cubicBezTo>
                  <a:pt x="903161" y="402828"/>
                  <a:pt x="934611" y="368460"/>
                  <a:pt x="934611" y="326859"/>
                </a:cubicBezTo>
                <a:cubicBezTo>
                  <a:pt x="934611" y="285258"/>
                  <a:pt x="903161" y="250909"/>
                  <a:pt x="862788" y="246242"/>
                </a:cubicBezTo>
                <a:close/>
                <a:moveTo>
                  <a:pt x="366647" y="817116"/>
                </a:moveTo>
                <a:cubicBezTo>
                  <a:pt x="367341" y="819327"/>
                  <a:pt x="366928" y="821688"/>
                  <a:pt x="365560" y="823562"/>
                </a:cubicBezTo>
                <a:cubicBezTo>
                  <a:pt x="364173" y="825454"/>
                  <a:pt x="362036" y="826523"/>
                  <a:pt x="359712" y="826523"/>
                </a:cubicBezTo>
                <a:lnTo>
                  <a:pt x="257020" y="826523"/>
                </a:lnTo>
                <a:cubicBezTo>
                  <a:pt x="253834" y="826523"/>
                  <a:pt x="251041" y="824480"/>
                  <a:pt x="250086" y="821426"/>
                </a:cubicBezTo>
                <a:lnTo>
                  <a:pt x="154272" y="513858"/>
                </a:lnTo>
                <a:cubicBezTo>
                  <a:pt x="166174" y="516163"/>
                  <a:pt x="178301" y="517343"/>
                  <a:pt x="190540" y="517343"/>
                </a:cubicBezTo>
                <a:lnTo>
                  <a:pt x="273233" y="517343"/>
                </a:lnTo>
                <a:lnTo>
                  <a:pt x="366647" y="817116"/>
                </a:lnTo>
                <a:close/>
                <a:moveTo>
                  <a:pt x="359300" y="498604"/>
                </a:moveTo>
                <a:lnTo>
                  <a:pt x="190540" y="498604"/>
                </a:lnTo>
                <a:cubicBezTo>
                  <a:pt x="174383" y="498604"/>
                  <a:pt x="158396" y="496355"/>
                  <a:pt x="143008" y="491933"/>
                </a:cubicBezTo>
                <a:cubicBezTo>
                  <a:pt x="69855" y="470945"/>
                  <a:pt x="18743" y="403071"/>
                  <a:pt x="18743" y="326859"/>
                </a:cubicBezTo>
                <a:cubicBezTo>
                  <a:pt x="18743" y="280985"/>
                  <a:pt x="36623" y="237866"/>
                  <a:pt x="69049" y="205410"/>
                </a:cubicBezTo>
                <a:cubicBezTo>
                  <a:pt x="101492" y="172972"/>
                  <a:pt x="144638" y="155113"/>
                  <a:pt x="190540" y="155113"/>
                </a:cubicBezTo>
                <a:lnTo>
                  <a:pt x="359300" y="155113"/>
                </a:lnTo>
                <a:lnTo>
                  <a:pt x="359300" y="498604"/>
                </a:lnTo>
                <a:close/>
                <a:moveTo>
                  <a:pt x="756442" y="573261"/>
                </a:moveTo>
                <a:cubicBezTo>
                  <a:pt x="689043" y="535539"/>
                  <a:pt x="587588" y="498642"/>
                  <a:pt x="448610" y="498623"/>
                </a:cubicBezTo>
                <a:cubicBezTo>
                  <a:pt x="448572" y="498623"/>
                  <a:pt x="448535" y="498604"/>
                  <a:pt x="448497" y="498604"/>
                </a:cubicBezTo>
                <a:lnTo>
                  <a:pt x="378043" y="498604"/>
                </a:lnTo>
                <a:lnTo>
                  <a:pt x="378043" y="155113"/>
                </a:lnTo>
                <a:lnTo>
                  <a:pt x="448478" y="155113"/>
                </a:lnTo>
                <a:cubicBezTo>
                  <a:pt x="448497" y="155113"/>
                  <a:pt x="448497" y="155113"/>
                  <a:pt x="448516" y="155113"/>
                </a:cubicBezTo>
                <a:cubicBezTo>
                  <a:pt x="587531" y="155113"/>
                  <a:pt x="689024" y="118197"/>
                  <a:pt x="756442" y="80456"/>
                </a:cubicBezTo>
                <a:lnTo>
                  <a:pt x="756442" y="573261"/>
                </a:lnTo>
                <a:close/>
                <a:moveTo>
                  <a:pt x="844046" y="326859"/>
                </a:moveTo>
                <a:lnTo>
                  <a:pt x="844046" y="633789"/>
                </a:lnTo>
                <a:cubicBezTo>
                  <a:pt x="844046" y="634033"/>
                  <a:pt x="844046" y="634539"/>
                  <a:pt x="843352" y="634857"/>
                </a:cubicBezTo>
                <a:cubicBezTo>
                  <a:pt x="842696" y="635138"/>
                  <a:pt x="842340" y="634820"/>
                  <a:pt x="842171" y="634651"/>
                </a:cubicBezTo>
                <a:cubicBezTo>
                  <a:pt x="828245" y="621721"/>
                  <a:pt x="806054" y="603357"/>
                  <a:pt x="775185" y="584280"/>
                </a:cubicBezTo>
                <a:lnTo>
                  <a:pt x="775185" y="69437"/>
                </a:lnTo>
                <a:cubicBezTo>
                  <a:pt x="806054" y="50380"/>
                  <a:pt x="828245" y="32015"/>
                  <a:pt x="842153" y="19085"/>
                </a:cubicBezTo>
                <a:cubicBezTo>
                  <a:pt x="842340" y="18898"/>
                  <a:pt x="842696" y="18579"/>
                  <a:pt x="843352" y="18879"/>
                </a:cubicBezTo>
                <a:cubicBezTo>
                  <a:pt x="844046" y="19179"/>
                  <a:pt x="844046" y="19685"/>
                  <a:pt x="844046" y="19928"/>
                </a:cubicBezTo>
                <a:lnTo>
                  <a:pt x="844046" y="326859"/>
                </a:lnTo>
                <a:close/>
                <a:moveTo>
                  <a:pt x="862788" y="388605"/>
                </a:moveTo>
                <a:lnTo>
                  <a:pt x="862788" y="326859"/>
                </a:lnTo>
                <a:lnTo>
                  <a:pt x="862788" y="265132"/>
                </a:lnTo>
                <a:cubicBezTo>
                  <a:pt x="892796" y="269667"/>
                  <a:pt x="915868" y="295620"/>
                  <a:pt x="915868" y="326859"/>
                </a:cubicBezTo>
                <a:cubicBezTo>
                  <a:pt x="915868" y="358116"/>
                  <a:pt x="892796" y="384070"/>
                  <a:pt x="862788" y="38860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1"/>
          <p:cNvSpPr/>
          <p:nvPr/>
        </p:nvSpPr>
        <p:spPr>
          <a:xfrm>
            <a:off x="5376242" y="2161426"/>
            <a:ext cx="281986" cy="422511"/>
          </a:xfrm>
          <a:custGeom>
            <a:rect b="b" l="l" r="r" t="t"/>
            <a:pathLst>
              <a:path extrusionOk="0" h="845022" w="563973">
                <a:moveTo>
                  <a:pt x="563974" y="279930"/>
                </a:moveTo>
                <a:cubicBezTo>
                  <a:pt x="563974" y="349319"/>
                  <a:pt x="532017" y="409919"/>
                  <a:pt x="501128" y="468537"/>
                </a:cubicBezTo>
                <a:cubicBezTo>
                  <a:pt x="494845" y="480443"/>
                  <a:pt x="488358" y="492773"/>
                  <a:pt x="482313" y="504849"/>
                </a:cubicBezTo>
                <a:cubicBezTo>
                  <a:pt x="447799" y="573849"/>
                  <a:pt x="429543" y="645491"/>
                  <a:pt x="429543" y="712002"/>
                </a:cubicBezTo>
                <a:cubicBezTo>
                  <a:pt x="429543" y="734002"/>
                  <a:pt x="431931" y="746197"/>
                  <a:pt x="431948" y="746315"/>
                </a:cubicBezTo>
                <a:cubicBezTo>
                  <a:pt x="432439" y="748805"/>
                  <a:pt x="431795" y="751396"/>
                  <a:pt x="430186" y="753361"/>
                </a:cubicBezTo>
                <a:cubicBezTo>
                  <a:pt x="428577" y="755309"/>
                  <a:pt x="426190" y="756461"/>
                  <a:pt x="423649" y="756461"/>
                </a:cubicBezTo>
                <a:lnTo>
                  <a:pt x="383649" y="756461"/>
                </a:lnTo>
                <a:lnTo>
                  <a:pt x="383649" y="822564"/>
                </a:lnTo>
                <a:cubicBezTo>
                  <a:pt x="383649" y="834945"/>
                  <a:pt x="373572" y="845022"/>
                  <a:pt x="361176" y="845022"/>
                </a:cubicBezTo>
                <a:lnTo>
                  <a:pt x="198615" y="845022"/>
                </a:lnTo>
                <a:cubicBezTo>
                  <a:pt x="186219" y="845022"/>
                  <a:pt x="176142" y="834945"/>
                  <a:pt x="176142" y="822564"/>
                </a:cubicBezTo>
                <a:lnTo>
                  <a:pt x="176142" y="756461"/>
                </a:lnTo>
                <a:lnTo>
                  <a:pt x="140443" y="756461"/>
                </a:lnTo>
                <a:cubicBezTo>
                  <a:pt x="137903" y="756461"/>
                  <a:pt x="135430" y="755326"/>
                  <a:pt x="133821" y="753344"/>
                </a:cubicBezTo>
                <a:cubicBezTo>
                  <a:pt x="132213" y="751380"/>
                  <a:pt x="131518" y="748805"/>
                  <a:pt x="132026" y="746315"/>
                </a:cubicBezTo>
                <a:cubicBezTo>
                  <a:pt x="132043" y="746197"/>
                  <a:pt x="134431" y="734002"/>
                  <a:pt x="134431" y="712002"/>
                </a:cubicBezTo>
                <a:cubicBezTo>
                  <a:pt x="134431" y="689628"/>
                  <a:pt x="132348" y="666662"/>
                  <a:pt x="128301" y="643425"/>
                </a:cubicBezTo>
                <a:cubicBezTo>
                  <a:pt x="127776" y="642341"/>
                  <a:pt x="127471" y="641122"/>
                  <a:pt x="127471" y="639834"/>
                </a:cubicBezTo>
                <a:cubicBezTo>
                  <a:pt x="127471" y="639614"/>
                  <a:pt x="127522" y="639411"/>
                  <a:pt x="127539" y="639191"/>
                </a:cubicBezTo>
                <a:cubicBezTo>
                  <a:pt x="119325" y="594698"/>
                  <a:pt x="103863" y="549240"/>
                  <a:pt x="81661" y="504849"/>
                </a:cubicBezTo>
                <a:cubicBezTo>
                  <a:pt x="75615" y="492773"/>
                  <a:pt x="69129" y="480443"/>
                  <a:pt x="62846" y="468537"/>
                </a:cubicBezTo>
                <a:cubicBezTo>
                  <a:pt x="31957" y="409919"/>
                  <a:pt x="0" y="349319"/>
                  <a:pt x="0" y="279930"/>
                </a:cubicBezTo>
                <a:cubicBezTo>
                  <a:pt x="0" y="125586"/>
                  <a:pt x="125557" y="0"/>
                  <a:pt x="279887" y="0"/>
                </a:cubicBezTo>
                <a:lnTo>
                  <a:pt x="284087" y="0"/>
                </a:lnTo>
                <a:cubicBezTo>
                  <a:pt x="438417" y="0"/>
                  <a:pt x="563974" y="125586"/>
                  <a:pt x="563974" y="27993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5384709" y="2169894"/>
            <a:ext cx="265051" cy="405574"/>
          </a:xfrm>
          <a:custGeom>
            <a:rect b="b" l="l" r="r" t="t"/>
            <a:pathLst>
              <a:path extrusionOk="0" h="811149" w="530103">
                <a:moveTo>
                  <a:pt x="176142" y="739524"/>
                </a:moveTo>
                <a:lnTo>
                  <a:pt x="349778" y="739524"/>
                </a:lnTo>
                <a:lnTo>
                  <a:pt x="349778" y="805628"/>
                </a:lnTo>
                <a:cubicBezTo>
                  <a:pt x="349778" y="808676"/>
                  <a:pt x="347289" y="811149"/>
                  <a:pt x="344241" y="811149"/>
                </a:cubicBezTo>
                <a:lnTo>
                  <a:pt x="181680" y="811149"/>
                </a:lnTo>
                <a:cubicBezTo>
                  <a:pt x="178632" y="811149"/>
                  <a:pt x="176142" y="808676"/>
                  <a:pt x="176142" y="805628"/>
                </a:cubicBezTo>
                <a:lnTo>
                  <a:pt x="176142" y="739524"/>
                </a:lnTo>
                <a:close/>
                <a:moveTo>
                  <a:pt x="395859" y="683446"/>
                </a:moveTo>
                <a:lnTo>
                  <a:pt x="134245" y="683446"/>
                </a:lnTo>
                <a:cubicBezTo>
                  <a:pt x="134363" y="687325"/>
                  <a:pt x="134431" y="691203"/>
                  <a:pt x="134431" y="695065"/>
                </a:cubicBezTo>
                <a:cubicBezTo>
                  <a:pt x="134431" y="706972"/>
                  <a:pt x="133771" y="716219"/>
                  <a:pt x="133110" y="722587"/>
                </a:cubicBezTo>
                <a:lnTo>
                  <a:pt x="167607" y="722587"/>
                </a:lnTo>
                <a:cubicBezTo>
                  <a:pt x="167624" y="722587"/>
                  <a:pt x="167658" y="722587"/>
                  <a:pt x="167675" y="722587"/>
                </a:cubicBezTo>
                <a:lnTo>
                  <a:pt x="358246" y="722587"/>
                </a:lnTo>
                <a:cubicBezTo>
                  <a:pt x="358263" y="722587"/>
                  <a:pt x="358297" y="722587"/>
                  <a:pt x="358314" y="722587"/>
                </a:cubicBezTo>
                <a:lnTo>
                  <a:pt x="396993" y="722587"/>
                </a:lnTo>
                <a:cubicBezTo>
                  <a:pt x="396333" y="716219"/>
                  <a:pt x="395673" y="706972"/>
                  <a:pt x="395673" y="695065"/>
                </a:cubicBezTo>
                <a:cubicBezTo>
                  <a:pt x="395673" y="691203"/>
                  <a:pt x="395740" y="687325"/>
                  <a:pt x="395859" y="683446"/>
                </a:cubicBezTo>
                <a:close/>
                <a:moveTo>
                  <a:pt x="133364" y="666510"/>
                </a:moveTo>
                <a:lnTo>
                  <a:pt x="396739" y="666510"/>
                </a:lnTo>
                <a:cubicBezTo>
                  <a:pt x="397569" y="654891"/>
                  <a:pt x="398924" y="643171"/>
                  <a:pt x="400770" y="631366"/>
                </a:cubicBezTo>
                <a:lnTo>
                  <a:pt x="129334" y="631366"/>
                </a:lnTo>
                <a:cubicBezTo>
                  <a:pt x="131180" y="643171"/>
                  <a:pt x="132534" y="654891"/>
                  <a:pt x="133364" y="666510"/>
                </a:cubicBezTo>
                <a:close/>
                <a:moveTo>
                  <a:pt x="267152" y="0"/>
                </a:moveTo>
                <a:lnTo>
                  <a:pt x="262952" y="0"/>
                </a:lnTo>
                <a:cubicBezTo>
                  <a:pt x="117970" y="0"/>
                  <a:pt x="0" y="117981"/>
                  <a:pt x="0" y="262993"/>
                </a:cubicBezTo>
                <a:cubicBezTo>
                  <a:pt x="0" y="328182"/>
                  <a:pt x="30957" y="386902"/>
                  <a:pt x="60882" y="443708"/>
                </a:cubicBezTo>
                <a:cubicBezTo>
                  <a:pt x="67216" y="455699"/>
                  <a:pt x="73753" y="468096"/>
                  <a:pt x="79866" y="480342"/>
                </a:cubicBezTo>
                <a:cubicBezTo>
                  <a:pt x="101983" y="524563"/>
                  <a:pt x="117648" y="569886"/>
                  <a:pt x="126353" y="614429"/>
                </a:cubicBezTo>
                <a:lnTo>
                  <a:pt x="256584" y="614429"/>
                </a:lnTo>
                <a:lnTo>
                  <a:pt x="256584" y="334771"/>
                </a:lnTo>
                <a:lnTo>
                  <a:pt x="175329" y="262976"/>
                </a:lnTo>
                <a:cubicBezTo>
                  <a:pt x="171824" y="259877"/>
                  <a:pt x="171485" y="254525"/>
                  <a:pt x="174584" y="251019"/>
                </a:cubicBezTo>
                <a:cubicBezTo>
                  <a:pt x="177683" y="247513"/>
                  <a:pt x="183035" y="247191"/>
                  <a:pt x="186541" y="250274"/>
                </a:cubicBezTo>
                <a:lnTo>
                  <a:pt x="262952" y="317800"/>
                </a:lnTo>
                <a:lnTo>
                  <a:pt x="339380" y="250274"/>
                </a:lnTo>
                <a:cubicBezTo>
                  <a:pt x="342886" y="247191"/>
                  <a:pt x="348237" y="247513"/>
                  <a:pt x="351336" y="251019"/>
                </a:cubicBezTo>
                <a:cubicBezTo>
                  <a:pt x="354435" y="254525"/>
                  <a:pt x="354097" y="259877"/>
                  <a:pt x="350591" y="262976"/>
                </a:cubicBezTo>
                <a:lnTo>
                  <a:pt x="273519" y="331062"/>
                </a:lnTo>
                <a:lnTo>
                  <a:pt x="273519" y="614429"/>
                </a:lnTo>
                <a:lnTo>
                  <a:pt x="402514" y="614429"/>
                </a:lnTo>
                <a:cubicBezTo>
                  <a:pt x="402938" y="614429"/>
                  <a:pt x="403327" y="614497"/>
                  <a:pt x="403734" y="614548"/>
                </a:cubicBezTo>
                <a:cubicBezTo>
                  <a:pt x="412438" y="569971"/>
                  <a:pt x="428086" y="524597"/>
                  <a:pt x="450237" y="480342"/>
                </a:cubicBezTo>
                <a:cubicBezTo>
                  <a:pt x="456351" y="468096"/>
                  <a:pt x="462888" y="455699"/>
                  <a:pt x="469222" y="443708"/>
                </a:cubicBezTo>
                <a:cubicBezTo>
                  <a:pt x="499146" y="386902"/>
                  <a:pt x="530104" y="328182"/>
                  <a:pt x="530104" y="262993"/>
                </a:cubicBezTo>
                <a:cubicBezTo>
                  <a:pt x="530104" y="117981"/>
                  <a:pt x="412133" y="0"/>
                  <a:pt x="267152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5376242" y="2161426"/>
            <a:ext cx="281986" cy="422511"/>
          </a:xfrm>
          <a:custGeom>
            <a:rect b="b" l="l" r="r" t="t"/>
            <a:pathLst>
              <a:path extrusionOk="0" h="845022" w="563973">
                <a:moveTo>
                  <a:pt x="284087" y="0"/>
                </a:moveTo>
                <a:lnTo>
                  <a:pt x="279887" y="0"/>
                </a:lnTo>
                <a:cubicBezTo>
                  <a:pt x="125557" y="0"/>
                  <a:pt x="0" y="125586"/>
                  <a:pt x="0" y="279930"/>
                </a:cubicBezTo>
                <a:cubicBezTo>
                  <a:pt x="0" y="349319"/>
                  <a:pt x="31957" y="409919"/>
                  <a:pt x="62846" y="468537"/>
                </a:cubicBezTo>
                <a:cubicBezTo>
                  <a:pt x="69129" y="480443"/>
                  <a:pt x="75615" y="492773"/>
                  <a:pt x="81661" y="504849"/>
                </a:cubicBezTo>
                <a:cubicBezTo>
                  <a:pt x="103863" y="549240"/>
                  <a:pt x="119325" y="594698"/>
                  <a:pt x="127539" y="639191"/>
                </a:cubicBezTo>
                <a:cubicBezTo>
                  <a:pt x="127522" y="639411"/>
                  <a:pt x="127471" y="639614"/>
                  <a:pt x="127471" y="639834"/>
                </a:cubicBezTo>
                <a:cubicBezTo>
                  <a:pt x="127471" y="641122"/>
                  <a:pt x="127776" y="642341"/>
                  <a:pt x="128301" y="643425"/>
                </a:cubicBezTo>
                <a:cubicBezTo>
                  <a:pt x="132348" y="666662"/>
                  <a:pt x="134431" y="689628"/>
                  <a:pt x="134431" y="712002"/>
                </a:cubicBezTo>
                <a:cubicBezTo>
                  <a:pt x="134431" y="734002"/>
                  <a:pt x="132043" y="746197"/>
                  <a:pt x="132026" y="746315"/>
                </a:cubicBezTo>
                <a:cubicBezTo>
                  <a:pt x="131518" y="748805"/>
                  <a:pt x="132213" y="751380"/>
                  <a:pt x="133821" y="753344"/>
                </a:cubicBezTo>
                <a:cubicBezTo>
                  <a:pt x="135430" y="755326"/>
                  <a:pt x="137903" y="756461"/>
                  <a:pt x="140443" y="756461"/>
                </a:cubicBezTo>
                <a:lnTo>
                  <a:pt x="176142" y="756461"/>
                </a:lnTo>
                <a:lnTo>
                  <a:pt x="176142" y="822564"/>
                </a:lnTo>
                <a:cubicBezTo>
                  <a:pt x="176142" y="834945"/>
                  <a:pt x="186219" y="845022"/>
                  <a:pt x="198615" y="845022"/>
                </a:cubicBezTo>
                <a:lnTo>
                  <a:pt x="361176" y="845022"/>
                </a:lnTo>
                <a:cubicBezTo>
                  <a:pt x="373572" y="845022"/>
                  <a:pt x="383649" y="834945"/>
                  <a:pt x="383649" y="822564"/>
                </a:cubicBezTo>
                <a:lnTo>
                  <a:pt x="383649" y="756461"/>
                </a:lnTo>
                <a:lnTo>
                  <a:pt x="423649" y="756461"/>
                </a:lnTo>
                <a:cubicBezTo>
                  <a:pt x="426190" y="756461"/>
                  <a:pt x="428577" y="755309"/>
                  <a:pt x="430186" y="753361"/>
                </a:cubicBezTo>
                <a:cubicBezTo>
                  <a:pt x="431795" y="751396"/>
                  <a:pt x="432439" y="748805"/>
                  <a:pt x="431948" y="746315"/>
                </a:cubicBezTo>
                <a:cubicBezTo>
                  <a:pt x="431931" y="746197"/>
                  <a:pt x="429543" y="734002"/>
                  <a:pt x="429543" y="712002"/>
                </a:cubicBezTo>
                <a:cubicBezTo>
                  <a:pt x="429543" y="645491"/>
                  <a:pt x="447799" y="573849"/>
                  <a:pt x="482313" y="504849"/>
                </a:cubicBezTo>
                <a:cubicBezTo>
                  <a:pt x="488358" y="492773"/>
                  <a:pt x="494845" y="480443"/>
                  <a:pt x="501128" y="468537"/>
                </a:cubicBezTo>
                <a:cubicBezTo>
                  <a:pt x="532017" y="409919"/>
                  <a:pt x="563974" y="349319"/>
                  <a:pt x="563974" y="279930"/>
                </a:cubicBezTo>
                <a:cubicBezTo>
                  <a:pt x="563974" y="125586"/>
                  <a:pt x="438417" y="0"/>
                  <a:pt x="284087" y="0"/>
                </a:cubicBezTo>
                <a:close/>
                <a:moveTo>
                  <a:pt x="366713" y="822564"/>
                </a:moveTo>
                <a:cubicBezTo>
                  <a:pt x="366713" y="825613"/>
                  <a:pt x="364224" y="828086"/>
                  <a:pt x="361176" y="828086"/>
                </a:cubicBezTo>
                <a:lnTo>
                  <a:pt x="198615" y="828086"/>
                </a:lnTo>
                <a:cubicBezTo>
                  <a:pt x="195567" y="828086"/>
                  <a:pt x="193077" y="825613"/>
                  <a:pt x="193077" y="822564"/>
                </a:cubicBezTo>
                <a:lnTo>
                  <a:pt x="193077" y="756461"/>
                </a:lnTo>
                <a:lnTo>
                  <a:pt x="366713" y="756461"/>
                </a:lnTo>
                <a:lnTo>
                  <a:pt x="366713" y="822564"/>
                </a:lnTo>
                <a:close/>
                <a:moveTo>
                  <a:pt x="375249" y="739524"/>
                </a:moveTo>
                <a:cubicBezTo>
                  <a:pt x="375232" y="739524"/>
                  <a:pt x="375198" y="739524"/>
                  <a:pt x="375181" y="739524"/>
                </a:cubicBezTo>
                <a:lnTo>
                  <a:pt x="184610" y="739524"/>
                </a:lnTo>
                <a:cubicBezTo>
                  <a:pt x="184593" y="739524"/>
                  <a:pt x="184559" y="739524"/>
                  <a:pt x="184542" y="739524"/>
                </a:cubicBezTo>
                <a:lnTo>
                  <a:pt x="150045" y="739524"/>
                </a:lnTo>
                <a:cubicBezTo>
                  <a:pt x="150706" y="733156"/>
                  <a:pt x="151366" y="723908"/>
                  <a:pt x="151366" y="712002"/>
                </a:cubicBezTo>
                <a:cubicBezTo>
                  <a:pt x="151366" y="708140"/>
                  <a:pt x="151298" y="704262"/>
                  <a:pt x="151180" y="700383"/>
                </a:cubicBezTo>
                <a:lnTo>
                  <a:pt x="412794" y="700383"/>
                </a:lnTo>
                <a:cubicBezTo>
                  <a:pt x="412675" y="704262"/>
                  <a:pt x="412608" y="708140"/>
                  <a:pt x="412608" y="712002"/>
                </a:cubicBezTo>
                <a:cubicBezTo>
                  <a:pt x="412608" y="723908"/>
                  <a:pt x="413268" y="733156"/>
                  <a:pt x="413929" y="739524"/>
                </a:cubicBezTo>
                <a:lnTo>
                  <a:pt x="375249" y="739524"/>
                </a:lnTo>
                <a:close/>
                <a:moveTo>
                  <a:pt x="413675" y="683446"/>
                </a:moveTo>
                <a:lnTo>
                  <a:pt x="150299" y="683446"/>
                </a:lnTo>
                <a:cubicBezTo>
                  <a:pt x="149470" y="671828"/>
                  <a:pt x="148115" y="660108"/>
                  <a:pt x="146269" y="648303"/>
                </a:cubicBezTo>
                <a:lnTo>
                  <a:pt x="417705" y="648303"/>
                </a:lnTo>
                <a:cubicBezTo>
                  <a:pt x="415859" y="660108"/>
                  <a:pt x="414504" y="671828"/>
                  <a:pt x="413675" y="683446"/>
                </a:cubicBezTo>
                <a:close/>
                <a:moveTo>
                  <a:pt x="486157" y="460644"/>
                </a:moveTo>
                <a:cubicBezTo>
                  <a:pt x="479823" y="472635"/>
                  <a:pt x="473286" y="485033"/>
                  <a:pt x="467173" y="497278"/>
                </a:cubicBezTo>
                <a:cubicBezTo>
                  <a:pt x="445021" y="541534"/>
                  <a:pt x="429373" y="586907"/>
                  <a:pt x="420669" y="631485"/>
                </a:cubicBezTo>
                <a:cubicBezTo>
                  <a:pt x="420262" y="631434"/>
                  <a:pt x="419873" y="631366"/>
                  <a:pt x="419449" y="631366"/>
                </a:cubicBezTo>
                <a:lnTo>
                  <a:pt x="290455" y="631366"/>
                </a:lnTo>
                <a:lnTo>
                  <a:pt x="290455" y="347998"/>
                </a:lnTo>
                <a:lnTo>
                  <a:pt x="367526" y="279913"/>
                </a:lnTo>
                <a:cubicBezTo>
                  <a:pt x="371032" y="276813"/>
                  <a:pt x="371371" y="271461"/>
                  <a:pt x="368271" y="267955"/>
                </a:cubicBezTo>
                <a:cubicBezTo>
                  <a:pt x="365172" y="264450"/>
                  <a:pt x="359821" y="264128"/>
                  <a:pt x="356315" y="267210"/>
                </a:cubicBezTo>
                <a:lnTo>
                  <a:pt x="279887" y="334737"/>
                </a:lnTo>
                <a:lnTo>
                  <a:pt x="203476" y="267210"/>
                </a:lnTo>
                <a:cubicBezTo>
                  <a:pt x="199970" y="264128"/>
                  <a:pt x="194619" y="264450"/>
                  <a:pt x="191519" y="267955"/>
                </a:cubicBezTo>
                <a:cubicBezTo>
                  <a:pt x="188420" y="271461"/>
                  <a:pt x="188759" y="276813"/>
                  <a:pt x="192265" y="279913"/>
                </a:cubicBezTo>
                <a:lnTo>
                  <a:pt x="273519" y="351707"/>
                </a:lnTo>
                <a:lnTo>
                  <a:pt x="273519" y="631366"/>
                </a:lnTo>
                <a:lnTo>
                  <a:pt x="143288" y="631366"/>
                </a:lnTo>
                <a:cubicBezTo>
                  <a:pt x="134584" y="586823"/>
                  <a:pt x="118919" y="541500"/>
                  <a:pt x="96801" y="497278"/>
                </a:cubicBezTo>
                <a:cubicBezTo>
                  <a:pt x="90688" y="485033"/>
                  <a:pt x="84151" y="472635"/>
                  <a:pt x="77817" y="460644"/>
                </a:cubicBezTo>
                <a:cubicBezTo>
                  <a:pt x="47893" y="403839"/>
                  <a:pt x="16935" y="345119"/>
                  <a:pt x="16935" y="279930"/>
                </a:cubicBezTo>
                <a:cubicBezTo>
                  <a:pt x="16935" y="134918"/>
                  <a:pt x="134905" y="16937"/>
                  <a:pt x="279887" y="16937"/>
                </a:cubicBezTo>
                <a:lnTo>
                  <a:pt x="284087" y="16937"/>
                </a:lnTo>
                <a:cubicBezTo>
                  <a:pt x="429069" y="16937"/>
                  <a:pt x="547039" y="134918"/>
                  <a:pt x="547039" y="279930"/>
                </a:cubicBezTo>
                <a:cubicBezTo>
                  <a:pt x="547039" y="345119"/>
                  <a:pt x="516081" y="403839"/>
                  <a:pt x="486157" y="46064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6448934" y="2165660"/>
            <a:ext cx="414288" cy="414288"/>
          </a:xfrm>
          <a:custGeom>
            <a:rect b="b" l="l" r="r" t="t"/>
            <a:pathLst>
              <a:path extrusionOk="0" h="828576" w="828576">
                <a:moveTo>
                  <a:pt x="828577" y="414288"/>
                </a:moveTo>
                <a:cubicBezTo>
                  <a:pt x="828577" y="643086"/>
                  <a:pt x="643103" y="828577"/>
                  <a:pt x="414288" y="828577"/>
                </a:cubicBezTo>
                <a:cubicBezTo>
                  <a:pt x="185474" y="828577"/>
                  <a:pt x="0" y="643086"/>
                  <a:pt x="0" y="414288"/>
                </a:cubicBezTo>
                <a:cubicBezTo>
                  <a:pt x="0" y="185491"/>
                  <a:pt x="185474" y="0"/>
                  <a:pt x="414288" y="0"/>
                </a:cubicBezTo>
                <a:cubicBezTo>
                  <a:pt x="643103" y="0"/>
                  <a:pt x="828577" y="185474"/>
                  <a:pt x="828577" y="41428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6444700" y="2161426"/>
            <a:ext cx="422757" cy="422757"/>
          </a:xfrm>
          <a:custGeom>
            <a:rect b="b" l="l" r="r" t="t"/>
            <a:pathLst>
              <a:path extrusionOk="0" h="845513" w="845513">
                <a:moveTo>
                  <a:pt x="721689" y="123824"/>
                </a:moveTo>
                <a:cubicBezTo>
                  <a:pt x="641833" y="43968"/>
                  <a:pt x="535674" y="0"/>
                  <a:pt x="422757" y="0"/>
                </a:cubicBezTo>
                <a:cubicBezTo>
                  <a:pt x="309840" y="0"/>
                  <a:pt x="203664" y="43968"/>
                  <a:pt x="123824" y="123824"/>
                </a:cubicBezTo>
                <a:cubicBezTo>
                  <a:pt x="43968" y="203664"/>
                  <a:pt x="0" y="309840"/>
                  <a:pt x="0" y="422757"/>
                </a:cubicBezTo>
                <a:cubicBezTo>
                  <a:pt x="0" y="535674"/>
                  <a:pt x="43968" y="641850"/>
                  <a:pt x="123824" y="721689"/>
                </a:cubicBezTo>
                <a:cubicBezTo>
                  <a:pt x="203664" y="801529"/>
                  <a:pt x="309840" y="845514"/>
                  <a:pt x="422757" y="845514"/>
                </a:cubicBezTo>
                <a:cubicBezTo>
                  <a:pt x="535674" y="845514"/>
                  <a:pt x="641850" y="801546"/>
                  <a:pt x="721689" y="721689"/>
                </a:cubicBezTo>
                <a:cubicBezTo>
                  <a:pt x="801529" y="641833"/>
                  <a:pt x="845514" y="535674"/>
                  <a:pt x="845514" y="422757"/>
                </a:cubicBezTo>
                <a:cubicBezTo>
                  <a:pt x="845514" y="309840"/>
                  <a:pt x="801529" y="203664"/>
                  <a:pt x="721689" y="123824"/>
                </a:cubicBezTo>
                <a:close/>
                <a:moveTo>
                  <a:pt x="709715" y="709715"/>
                </a:moveTo>
                <a:cubicBezTo>
                  <a:pt x="633060" y="786371"/>
                  <a:pt x="531152" y="828577"/>
                  <a:pt x="422757" y="828577"/>
                </a:cubicBezTo>
                <a:cubicBezTo>
                  <a:pt x="314362" y="828577"/>
                  <a:pt x="212454" y="786371"/>
                  <a:pt x="135798" y="709715"/>
                </a:cubicBezTo>
                <a:cubicBezTo>
                  <a:pt x="59143" y="633060"/>
                  <a:pt x="16937" y="531152"/>
                  <a:pt x="16937" y="422757"/>
                </a:cubicBezTo>
                <a:cubicBezTo>
                  <a:pt x="16937" y="314362"/>
                  <a:pt x="59143" y="212454"/>
                  <a:pt x="135798" y="135798"/>
                </a:cubicBezTo>
                <a:cubicBezTo>
                  <a:pt x="212454" y="59143"/>
                  <a:pt x="314362" y="16937"/>
                  <a:pt x="422757" y="16937"/>
                </a:cubicBezTo>
                <a:cubicBezTo>
                  <a:pt x="531152" y="16937"/>
                  <a:pt x="633060" y="59143"/>
                  <a:pt x="709715" y="135798"/>
                </a:cubicBezTo>
                <a:cubicBezTo>
                  <a:pt x="786371" y="212454"/>
                  <a:pt x="828577" y="314362"/>
                  <a:pt x="828577" y="422757"/>
                </a:cubicBezTo>
                <a:cubicBezTo>
                  <a:pt x="828577" y="531152"/>
                  <a:pt x="786354" y="633060"/>
                  <a:pt x="709715" y="709715"/>
                </a:cubicBezTo>
                <a:close/>
                <a:moveTo>
                  <a:pt x="637091" y="633720"/>
                </a:moveTo>
                <a:cubicBezTo>
                  <a:pt x="638767" y="638090"/>
                  <a:pt x="636583" y="642985"/>
                  <a:pt x="632213" y="644661"/>
                </a:cubicBezTo>
                <a:cubicBezTo>
                  <a:pt x="631214" y="645051"/>
                  <a:pt x="630180" y="645220"/>
                  <a:pt x="629181" y="645220"/>
                </a:cubicBezTo>
                <a:cubicBezTo>
                  <a:pt x="625777" y="645220"/>
                  <a:pt x="622559" y="643154"/>
                  <a:pt x="621272" y="639784"/>
                </a:cubicBezTo>
                <a:cubicBezTo>
                  <a:pt x="606029" y="600084"/>
                  <a:pt x="579472" y="566160"/>
                  <a:pt x="544481" y="541686"/>
                </a:cubicBezTo>
                <a:cubicBezTo>
                  <a:pt x="508694" y="516654"/>
                  <a:pt x="466606" y="503426"/>
                  <a:pt x="422757" y="503426"/>
                </a:cubicBezTo>
                <a:cubicBezTo>
                  <a:pt x="378908" y="503426"/>
                  <a:pt x="336820" y="516654"/>
                  <a:pt x="301033" y="541686"/>
                </a:cubicBezTo>
                <a:cubicBezTo>
                  <a:pt x="266042" y="566160"/>
                  <a:pt x="239485" y="600084"/>
                  <a:pt x="224242" y="639784"/>
                </a:cubicBezTo>
                <a:cubicBezTo>
                  <a:pt x="222565" y="644153"/>
                  <a:pt x="217670" y="646321"/>
                  <a:pt x="213301" y="644661"/>
                </a:cubicBezTo>
                <a:cubicBezTo>
                  <a:pt x="208931" y="642985"/>
                  <a:pt x="206763" y="638090"/>
                  <a:pt x="208440" y="633720"/>
                </a:cubicBezTo>
                <a:cubicBezTo>
                  <a:pt x="224902" y="590853"/>
                  <a:pt x="253576" y="554236"/>
                  <a:pt x="291345" y="527815"/>
                </a:cubicBezTo>
                <a:cubicBezTo>
                  <a:pt x="329995" y="500784"/>
                  <a:pt x="375436" y="486490"/>
                  <a:pt x="422774" y="486490"/>
                </a:cubicBezTo>
                <a:cubicBezTo>
                  <a:pt x="470112" y="486490"/>
                  <a:pt x="515570" y="500784"/>
                  <a:pt x="554203" y="527815"/>
                </a:cubicBezTo>
                <a:cubicBezTo>
                  <a:pt x="591954" y="554236"/>
                  <a:pt x="620628" y="590870"/>
                  <a:pt x="637091" y="633720"/>
                </a:cubicBezTo>
                <a:close/>
                <a:moveTo>
                  <a:pt x="257963" y="346508"/>
                </a:moveTo>
                <a:cubicBezTo>
                  <a:pt x="215333" y="346508"/>
                  <a:pt x="179343" y="313244"/>
                  <a:pt x="176023" y="270784"/>
                </a:cubicBezTo>
                <a:cubicBezTo>
                  <a:pt x="175667" y="266126"/>
                  <a:pt x="179139" y="262045"/>
                  <a:pt x="183814" y="261689"/>
                </a:cubicBezTo>
                <a:cubicBezTo>
                  <a:pt x="188488" y="261333"/>
                  <a:pt x="192553" y="264805"/>
                  <a:pt x="192909" y="269480"/>
                </a:cubicBezTo>
                <a:cubicBezTo>
                  <a:pt x="195534" y="303184"/>
                  <a:pt x="224106" y="329588"/>
                  <a:pt x="257963" y="329588"/>
                </a:cubicBezTo>
                <a:cubicBezTo>
                  <a:pt x="291819" y="329588"/>
                  <a:pt x="320391" y="303184"/>
                  <a:pt x="323034" y="269480"/>
                </a:cubicBezTo>
                <a:cubicBezTo>
                  <a:pt x="323389" y="264822"/>
                  <a:pt x="327454" y="261333"/>
                  <a:pt x="332129" y="261689"/>
                </a:cubicBezTo>
                <a:cubicBezTo>
                  <a:pt x="336786" y="262045"/>
                  <a:pt x="340275" y="266126"/>
                  <a:pt x="339919" y="270784"/>
                </a:cubicBezTo>
                <a:cubicBezTo>
                  <a:pt x="336600" y="313244"/>
                  <a:pt x="300609" y="346508"/>
                  <a:pt x="257963" y="346508"/>
                </a:cubicBezTo>
                <a:close/>
                <a:moveTo>
                  <a:pt x="662733" y="270784"/>
                </a:moveTo>
                <a:cubicBezTo>
                  <a:pt x="659413" y="313244"/>
                  <a:pt x="623423" y="346508"/>
                  <a:pt x="580793" y="346508"/>
                </a:cubicBezTo>
                <a:cubicBezTo>
                  <a:pt x="538163" y="346508"/>
                  <a:pt x="502173" y="313244"/>
                  <a:pt x="498853" y="270784"/>
                </a:cubicBezTo>
                <a:cubicBezTo>
                  <a:pt x="498498" y="266126"/>
                  <a:pt x="501970" y="262045"/>
                  <a:pt x="506644" y="261689"/>
                </a:cubicBezTo>
                <a:cubicBezTo>
                  <a:pt x="511268" y="261333"/>
                  <a:pt x="515384" y="264805"/>
                  <a:pt x="515739" y="269480"/>
                </a:cubicBezTo>
                <a:cubicBezTo>
                  <a:pt x="518364" y="303184"/>
                  <a:pt x="546937" y="329588"/>
                  <a:pt x="580793" y="329588"/>
                </a:cubicBezTo>
                <a:cubicBezTo>
                  <a:pt x="614650" y="329588"/>
                  <a:pt x="643222" y="303184"/>
                  <a:pt x="645847" y="269480"/>
                </a:cubicBezTo>
                <a:cubicBezTo>
                  <a:pt x="646220" y="264822"/>
                  <a:pt x="650284" y="261333"/>
                  <a:pt x="654942" y="261689"/>
                </a:cubicBezTo>
                <a:cubicBezTo>
                  <a:pt x="659616" y="262045"/>
                  <a:pt x="663105" y="266126"/>
                  <a:pt x="662733" y="27078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5844405" y="2165660"/>
            <a:ext cx="414288" cy="414288"/>
          </a:xfrm>
          <a:custGeom>
            <a:rect b="b" l="l" r="r" t="t"/>
            <a:pathLst>
              <a:path extrusionOk="0" h="828576" w="828576">
                <a:moveTo>
                  <a:pt x="828577" y="414288"/>
                </a:moveTo>
                <a:cubicBezTo>
                  <a:pt x="828577" y="643086"/>
                  <a:pt x="643103" y="828577"/>
                  <a:pt x="414288" y="828577"/>
                </a:cubicBezTo>
                <a:cubicBezTo>
                  <a:pt x="185474" y="828577"/>
                  <a:pt x="0" y="643086"/>
                  <a:pt x="0" y="414288"/>
                </a:cubicBezTo>
                <a:cubicBezTo>
                  <a:pt x="0" y="185491"/>
                  <a:pt x="185474" y="0"/>
                  <a:pt x="414288" y="0"/>
                </a:cubicBezTo>
                <a:cubicBezTo>
                  <a:pt x="643103" y="0"/>
                  <a:pt x="828577" y="185474"/>
                  <a:pt x="828577" y="41428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5840170" y="2161426"/>
            <a:ext cx="422757" cy="422757"/>
          </a:xfrm>
          <a:custGeom>
            <a:rect b="b" l="l" r="r" t="t"/>
            <a:pathLst>
              <a:path extrusionOk="0" h="845513" w="845513">
                <a:moveTo>
                  <a:pt x="721689" y="123824"/>
                </a:moveTo>
                <a:cubicBezTo>
                  <a:pt x="641833" y="43968"/>
                  <a:pt x="535674" y="0"/>
                  <a:pt x="422757" y="0"/>
                </a:cubicBezTo>
                <a:cubicBezTo>
                  <a:pt x="309840" y="0"/>
                  <a:pt x="203664" y="43968"/>
                  <a:pt x="123824" y="123824"/>
                </a:cubicBezTo>
                <a:cubicBezTo>
                  <a:pt x="43968" y="203664"/>
                  <a:pt x="0" y="309840"/>
                  <a:pt x="0" y="422757"/>
                </a:cubicBezTo>
                <a:cubicBezTo>
                  <a:pt x="0" y="535674"/>
                  <a:pt x="43968" y="641850"/>
                  <a:pt x="123824" y="721689"/>
                </a:cubicBezTo>
                <a:cubicBezTo>
                  <a:pt x="203664" y="801529"/>
                  <a:pt x="309840" y="845514"/>
                  <a:pt x="422757" y="845514"/>
                </a:cubicBezTo>
                <a:cubicBezTo>
                  <a:pt x="535674" y="845514"/>
                  <a:pt x="641850" y="801546"/>
                  <a:pt x="721689" y="721689"/>
                </a:cubicBezTo>
                <a:cubicBezTo>
                  <a:pt x="801529" y="641833"/>
                  <a:pt x="845514" y="535674"/>
                  <a:pt x="845514" y="422757"/>
                </a:cubicBezTo>
                <a:cubicBezTo>
                  <a:pt x="845514" y="309840"/>
                  <a:pt x="801529" y="203664"/>
                  <a:pt x="721689" y="123824"/>
                </a:cubicBezTo>
                <a:close/>
                <a:moveTo>
                  <a:pt x="709715" y="709715"/>
                </a:moveTo>
                <a:cubicBezTo>
                  <a:pt x="633060" y="786371"/>
                  <a:pt x="531152" y="828577"/>
                  <a:pt x="422757" y="828577"/>
                </a:cubicBezTo>
                <a:cubicBezTo>
                  <a:pt x="314362" y="828577"/>
                  <a:pt x="212454" y="786371"/>
                  <a:pt x="135798" y="709715"/>
                </a:cubicBezTo>
                <a:cubicBezTo>
                  <a:pt x="59143" y="633060"/>
                  <a:pt x="16937" y="531152"/>
                  <a:pt x="16937" y="422757"/>
                </a:cubicBezTo>
                <a:cubicBezTo>
                  <a:pt x="16937" y="314362"/>
                  <a:pt x="59143" y="212454"/>
                  <a:pt x="135798" y="135798"/>
                </a:cubicBezTo>
                <a:cubicBezTo>
                  <a:pt x="212454" y="59143"/>
                  <a:pt x="314362" y="16937"/>
                  <a:pt x="422757" y="16937"/>
                </a:cubicBezTo>
                <a:cubicBezTo>
                  <a:pt x="531152" y="16937"/>
                  <a:pt x="633060" y="59143"/>
                  <a:pt x="709715" y="135798"/>
                </a:cubicBezTo>
                <a:cubicBezTo>
                  <a:pt x="786371" y="212454"/>
                  <a:pt x="828577" y="314362"/>
                  <a:pt x="828577" y="422757"/>
                </a:cubicBezTo>
                <a:cubicBezTo>
                  <a:pt x="828577" y="531152"/>
                  <a:pt x="786354" y="633060"/>
                  <a:pt x="709715" y="709715"/>
                </a:cubicBezTo>
                <a:close/>
                <a:moveTo>
                  <a:pt x="637091" y="522616"/>
                </a:moveTo>
                <a:cubicBezTo>
                  <a:pt x="620628" y="565482"/>
                  <a:pt x="591954" y="602099"/>
                  <a:pt x="554186" y="628521"/>
                </a:cubicBezTo>
                <a:cubicBezTo>
                  <a:pt x="515536" y="655552"/>
                  <a:pt x="470095" y="669846"/>
                  <a:pt x="422757" y="669846"/>
                </a:cubicBezTo>
                <a:cubicBezTo>
                  <a:pt x="375419" y="669846"/>
                  <a:pt x="329978" y="655552"/>
                  <a:pt x="291328" y="628521"/>
                </a:cubicBezTo>
                <a:cubicBezTo>
                  <a:pt x="253559" y="602099"/>
                  <a:pt x="224885" y="565482"/>
                  <a:pt x="208423" y="522616"/>
                </a:cubicBezTo>
                <a:cubicBezTo>
                  <a:pt x="206746" y="518246"/>
                  <a:pt x="208931" y="513351"/>
                  <a:pt x="213284" y="511674"/>
                </a:cubicBezTo>
                <a:cubicBezTo>
                  <a:pt x="217653" y="509998"/>
                  <a:pt x="222548" y="512183"/>
                  <a:pt x="224225" y="516552"/>
                </a:cubicBezTo>
                <a:cubicBezTo>
                  <a:pt x="239468" y="556252"/>
                  <a:pt x="266025" y="590176"/>
                  <a:pt x="301016" y="614650"/>
                </a:cubicBezTo>
                <a:cubicBezTo>
                  <a:pt x="336803" y="639682"/>
                  <a:pt x="378891" y="652910"/>
                  <a:pt x="422740" y="652910"/>
                </a:cubicBezTo>
                <a:cubicBezTo>
                  <a:pt x="466589" y="652910"/>
                  <a:pt x="508677" y="639682"/>
                  <a:pt x="544464" y="614650"/>
                </a:cubicBezTo>
                <a:cubicBezTo>
                  <a:pt x="579455" y="590176"/>
                  <a:pt x="606012" y="556252"/>
                  <a:pt x="621255" y="516552"/>
                </a:cubicBezTo>
                <a:cubicBezTo>
                  <a:pt x="622932" y="512183"/>
                  <a:pt x="627826" y="510015"/>
                  <a:pt x="632196" y="511674"/>
                </a:cubicBezTo>
                <a:cubicBezTo>
                  <a:pt x="636583" y="513351"/>
                  <a:pt x="638767" y="518246"/>
                  <a:pt x="637091" y="522616"/>
                </a:cubicBezTo>
                <a:close/>
                <a:moveTo>
                  <a:pt x="192926" y="338700"/>
                </a:moveTo>
                <a:cubicBezTo>
                  <a:pt x="192570" y="343358"/>
                  <a:pt x="188488" y="346847"/>
                  <a:pt x="183831" y="346491"/>
                </a:cubicBezTo>
                <a:cubicBezTo>
                  <a:pt x="179173" y="346135"/>
                  <a:pt x="175684" y="342053"/>
                  <a:pt x="176040" y="337396"/>
                </a:cubicBezTo>
                <a:cubicBezTo>
                  <a:pt x="179360" y="294936"/>
                  <a:pt x="215333" y="261672"/>
                  <a:pt x="257980" y="261672"/>
                </a:cubicBezTo>
                <a:cubicBezTo>
                  <a:pt x="300626" y="261672"/>
                  <a:pt x="336617" y="294936"/>
                  <a:pt x="339919" y="337396"/>
                </a:cubicBezTo>
                <a:cubicBezTo>
                  <a:pt x="340275" y="342053"/>
                  <a:pt x="336803" y="346135"/>
                  <a:pt x="332129" y="346491"/>
                </a:cubicBezTo>
                <a:cubicBezTo>
                  <a:pt x="331908" y="346508"/>
                  <a:pt x="331688" y="346525"/>
                  <a:pt x="331468" y="346525"/>
                </a:cubicBezTo>
                <a:cubicBezTo>
                  <a:pt x="327098" y="346525"/>
                  <a:pt x="323389" y="343154"/>
                  <a:pt x="323034" y="338717"/>
                </a:cubicBezTo>
                <a:cubicBezTo>
                  <a:pt x="320408" y="305013"/>
                  <a:pt x="291819" y="278609"/>
                  <a:pt x="257963" y="278609"/>
                </a:cubicBezTo>
                <a:cubicBezTo>
                  <a:pt x="224123" y="278592"/>
                  <a:pt x="195551" y="304996"/>
                  <a:pt x="192926" y="338700"/>
                </a:cubicBezTo>
                <a:close/>
                <a:moveTo>
                  <a:pt x="662733" y="337379"/>
                </a:moveTo>
                <a:cubicBezTo>
                  <a:pt x="663089" y="342037"/>
                  <a:pt x="659616" y="346118"/>
                  <a:pt x="654942" y="346474"/>
                </a:cubicBezTo>
                <a:cubicBezTo>
                  <a:pt x="654722" y="346491"/>
                  <a:pt x="654502" y="346508"/>
                  <a:pt x="654281" y="346508"/>
                </a:cubicBezTo>
                <a:cubicBezTo>
                  <a:pt x="649912" y="346508"/>
                  <a:pt x="646203" y="343137"/>
                  <a:pt x="645847" y="338700"/>
                </a:cubicBezTo>
                <a:cubicBezTo>
                  <a:pt x="643222" y="304996"/>
                  <a:pt x="614650" y="278592"/>
                  <a:pt x="580793" y="278592"/>
                </a:cubicBezTo>
                <a:cubicBezTo>
                  <a:pt x="546954" y="278592"/>
                  <a:pt x="518381" y="304996"/>
                  <a:pt x="515739" y="338700"/>
                </a:cubicBezTo>
                <a:cubicBezTo>
                  <a:pt x="515367" y="343358"/>
                  <a:pt x="511302" y="346847"/>
                  <a:pt x="506644" y="346491"/>
                </a:cubicBezTo>
                <a:cubicBezTo>
                  <a:pt x="501987" y="346135"/>
                  <a:pt x="498498" y="342053"/>
                  <a:pt x="498853" y="337396"/>
                </a:cubicBezTo>
                <a:cubicBezTo>
                  <a:pt x="502173" y="294936"/>
                  <a:pt x="538147" y="261672"/>
                  <a:pt x="580793" y="261672"/>
                </a:cubicBezTo>
                <a:cubicBezTo>
                  <a:pt x="623440" y="261655"/>
                  <a:pt x="659430" y="294919"/>
                  <a:pt x="662733" y="337379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7049233" y="2161426"/>
            <a:ext cx="306067" cy="422393"/>
          </a:xfrm>
          <a:custGeom>
            <a:rect b="b" l="l" r="r" t="t"/>
            <a:pathLst>
              <a:path extrusionOk="0" h="844786" w="612134">
                <a:moveTo>
                  <a:pt x="608898" y="741155"/>
                </a:moveTo>
                <a:cubicBezTo>
                  <a:pt x="605469" y="746141"/>
                  <a:pt x="599792" y="749133"/>
                  <a:pt x="593727" y="749133"/>
                </a:cubicBezTo>
                <a:lnTo>
                  <a:pt x="409765" y="749133"/>
                </a:lnTo>
                <a:cubicBezTo>
                  <a:pt x="405457" y="802597"/>
                  <a:pt x="360619" y="844786"/>
                  <a:pt x="306084" y="844786"/>
                </a:cubicBezTo>
                <a:cubicBezTo>
                  <a:pt x="251532" y="844786"/>
                  <a:pt x="206678" y="802597"/>
                  <a:pt x="202370" y="749133"/>
                </a:cubicBezTo>
                <a:lnTo>
                  <a:pt x="18407" y="749133"/>
                </a:lnTo>
                <a:cubicBezTo>
                  <a:pt x="12342" y="749133"/>
                  <a:pt x="6666" y="746141"/>
                  <a:pt x="3236" y="741155"/>
                </a:cubicBezTo>
                <a:cubicBezTo>
                  <a:pt x="-193" y="736152"/>
                  <a:pt x="-953" y="729796"/>
                  <a:pt x="1226" y="724134"/>
                </a:cubicBezTo>
                <a:cubicBezTo>
                  <a:pt x="8153" y="706082"/>
                  <a:pt x="19387" y="673510"/>
                  <a:pt x="29372" y="629681"/>
                </a:cubicBezTo>
                <a:cubicBezTo>
                  <a:pt x="29439" y="629275"/>
                  <a:pt x="29524" y="628886"/>
                  <a:pt x="29642" y="628498"/>
                </a:cubicBezTo>
                <a:cubicBezTo>
                  <a:pt x="40826" y="579040"/>
                  <a:pt x="50372" y="515401"/>
                  <a:pt x="50388" y="442229"/>
                </a:cubicBezTo>
                <a:cubicBezTo>
                  <a:pt x="50388" y="442212"/>
                  <a:pt x="50372" y="442195"/>
                  <a:pt x="50372" y="442178"/>
                </a:cubicBezTo>
                <a:lnTo>
                  <a:pt x="50372" y="353590"/>
                </a:lnTo>
                <a:cubicBezTo>
                  <a:pt x="50372" y="225315"/>
                  <a:pt x="145233" y="118810"/>
                  <a:pt x="268461" y="100555"/>
                </a:cubicBezTo>
                <a:cubicBezTo>
                  <a:pt x="256398" y="90041"/>
                  <a:pt x="248762" y="74575"/>
                  <a:pt x="248762" y="57351"/>
                </a:cubicBezTo>
                <a:cubicBezTo>
                  <a:pt x="248762" y="25726"/>
                  <a:pt x="274458" y="0"/>
                  <a:pt x="306067" y="0"/>
                </a:cubicBezTo>
                <a:cubicBezTo>
                  <a:pt x="337677" y="0"/>
                  <a:pt x="363373" y="25726"/>
                  <a:pt x="363373" y="57351"/>
                </a:cubicBezTo>
                <a:cubicBezTo>
                  <a:pt x="363373" y="74558"/>
                  <a:pt x="355754" y="90008"/>
                  <a:pt x="343708" y="100521"/>
                </a:cubicBezTo>
                <a:cubicBezTo>
                  <a:pt x="397719" y="108449"/>
                  <a:pt x="447557" y="133397"/>
                  <a:pt x="486871" y="172713"/>
                </a:cubicBezTo>
                <a:cubicBezTo>
                  <a:pt x="535171" y="221004"/>
                  <a:pt x="561763" y="285252"/>
                  <a:pt x="561763" y="353590"/>
                </a:cubicBezTo>
                <a:lnTo>
                  <a:pt x="561763" y="442178"/>
                </a:lnTo>
                <a:cubicBezTo>
                  <a:pt x="561763" y="442195"/>
                  <a:pt x="561746" y="442212"/>
                  <a:pt x="561746" y="442229"/>
                </a:cubicBezTo>
                <a:cubicBezTo>
                  <a:pt x="561763" y="581119"/>
                  <a:pt x="596126" y="685646"/>
                  <a:pt x="610909" y="724134"/>
                </a:cubicBezTo>
                <a:cubicBezTo>
                  <a:pt x="613088" y="729796"/>
                  <a:pt x="612328" y="736152"/>
                  <a:pt x="608898" y="74115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7057677" y="2169877"/>
            <a:ext cx="289180" cy="405490"/>
          </a:xfrm>
          <a:custGeom>
            <a:rect b="b" l="l" r="r" t="t"/>
            <a:pathLst>
              <a:path extrusionOk="0" h="810980" w="578361">
                <a:moveTo>
                  <a:pt x="289179" y="732230"/>
                </a:moveTo>
                <a:lnTo>
                  <a:pt x="375948" y="732230"/>
                </a:lnTo>
                <a:cubicBezTo>
                  <a:pt x="371691" y="776363"/>
                  <a:pt x="334405" y="810980"/>
                  <a:pt x="289196" y="810980"/>
                </a:cubicBezTo>
                <a:cubicBezTo>
                  <a:pt x="243970" y="810980"/>
                  <a:pt x="206667" y="776363"/>
                  <a:pt x="202410" y="732230"/>
                </a:cubicBezTo>
                <a:lnTo>
                  <a:pt x="289179" y="732230"/>
                </a:lnTo>
                <a:close/>
                <a:moveTo>
                  <a:pt x="578258" y="713299"/>
                </a:moveTo>
                <a:cubicBezTo>
                  <a:pt x="571466" y="695619"/>
                  <a:pt x="560654" y="664348"/>
                  <a:pt x="550788" y="622446"/>
                </a:cubicBezTo>
                <a:lnTo>
                  <a:pt x="27570" y="622446"/>
                </a:lnTo>
                <a:cubicBezTo>
                  <a:pt x="17704" y="664348"/>
                  <a:pt x="6891" y="695619"/>
                  <a:pt x="117" y="713299"/>
                </a:cubicBezTo>
                <a:cubicBezTo>
                  <a:pt x="-86" y="713789"/>
                  <a:pt x="-18" y="714246"/>
                  <a:pt x="269" y="714668"/>
                </a:cubicBezTo>
                <a:cubicBezTo>
                  <a:pt x="573" y="715108"/>
                  <a:pt x="978" y="715327"/>
                  <a:pt x="1519" y="715327"/>
                </a:cubicBezTo>
                <a:lnTo>
                  <a:pt x="193557" y="715327"/>
                </a:lnTo>
                <a:lnTo>
                  <a:pt x="289179" y="715327"/>
                </a:lnTo>
                <a:lnTo>
                  <a:pt x="384801" y="715327"/>
                </a:lnTo>
                <a:lnTo>
                  <a:pt x="576839" y="715327"/>
                </a:lnTo>
                <a:cubicBezTo>
                  <a:pt x="577380" y="715327"/>
                  <a:pt x="577785" y="715108"/>
                  <a:pt x="578089" y="714668"/>
                </a:cubicBezTo>
                <a:cubicBezTo>
                  <a:pt x="578376" y="714246"/>
                  <a:pt x="578444" y="713789"/>
                  <a:pt x="578258" y="713299"/>
                </a:cubicBezTo>
                <a:close/>
                <a:moveTo>
                  <a:pt x="289179" y="80880"/>
                </a:moveTo>
                <a:cubicBezTo>
                  <a:pt x="311463" y="80880"/>
                  <a:pt x="329590" y="62743"/>
                  <a:pt x="329590" y="40448"/>
                </a:cubicBezTo>
                <a:cubicBezTo>
                  <a:pt x="329590" y="18154"/>
                  <a:pt x="311463" y="0"/>
                  <a:pt x="289179" y="0"/>
                </a:cubicBezTo>
                <a:cubicBezTo>
                  <a:pt x="266895" y="0"/>
                  <a:pt x="248768" y="18154"/>
                  <a:pt x="248768" y="40448"/>
                </a:cubicBezTo>
                <a:cubicBezTo>
                  <a:pt x="248768" y="62743"/>
                  <a:pt x="266895" y="80880"/>
                  <a:pt x="289179" y="80880"/>
                </a:cubicBezTo>
                <a:close/>
                <a:moveTo>
                  <a:pt x="546987" y="605544"/>
                </a:moveTo>
                <a:cubicBezTo>
                  <a:pt x="536512" y="556525"/>
                  <a:pt x="527964" y="495134"/>
                  <a:pt x="527964" y="425275"/>
                </a:cubicBezTo>
                <a:cubicBezTo>
                  <a:pt x="527964" y="425258"/>
                  <a:pt x="527980" y="425241"/>
                  <a:pt x="527980" y="425224"/>
                </a:cubicBezTo>
                <a:lnTo>
                  <a:pt x="527980" y="336687"/>
                </a:lnTo>
                <a:cubicBezTo>
                  <a:pt x="527980" y="272862"/>
                  <a:pt x="503146" y="212874"/>
                  <a:pt x="458038" y="167760"/>
                </a:cubicBezTo>
                <a:cubicBezTo>
                  <a:pt x="412913" y="122647"/>
                  <a:pt x="352955" y="97783"/>
                  <a:pt x="289179" y="97783"/>
                </a:cubicBezTo>
                <a:cubicBezTo>
                  <a:pt x="157505" y="97783"/>
                  <a:pt x="50378" y="204964"/>
                  <a:pt x="50378" y="336687"/>
                </a:cubicBezTo>
                <a:lnTo>
                  <a:pt x="50378" y="425224"/>
                </a:lnTo>
                <a:cubicBezTo>
                  <a:pt x="50378" y="425241"/>
                  <a:pt x="50394" y="425258"/>
                  <a:pt x="50394" y="425275"/>
                </a:cubicBezTo>
                <a:cubicBezTo>
                  <a:pt x="50394" y="495134"/>
                  <a:pt x="41846" y="556525"/>
                  <a:pt x="31371" y="605544"/>
                </a:cubicBezTo>
                <a:lnTo>
                  <a:pt x="546987" y="605544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7049233" y="2161426"/>
            <a:ext cx="306067" cy="422393"/>
          </a:xfrm>
          <a:custGeom>
            <a:rect b="b" l="l" r="r" t="t"/>
            <a:pathLst>
              <a:path extrusionOk="0" h="844786" w="612134">
                <a:moveTo>
                  <a:pt x="610909" y="724134"/>
                </a:moveTo>
                <a:cubicBezTo>
                  <a:pt x="596126" y="685646"/>
                  <a:pt x="561763" y="581119"/>
                  <a:pt x="561746" y="442229"/>
                </a:cubicBezTo>
                <a:cubicBezTo>
                  <a:pt x="561746" y="442212"/>
                  <a:pt x="561763" y="442195"/>
                  <a:pt x="561763" y="442178"/>
                </a:cubicBezTo>
                <a:lnTo>
                  <a:pt x="561763" y="353590"/>
                </a:lnTo>
                <a:cubicBezTo>
                  <a:pt x="561763" y="285252"/>
                  <a:pt x="535171" y="221004"/>
                  <a:pt x="486871" y="172713"/>
                </a:cubicBezTo>
                <a:cubicBezTo>
                  <a:pt x="447557" y="133397"/>
                  <a:pt x="397719" y="108449"/>
                  <a:pt x="343708" y="100521"/>
                </a:cubicBezTo>
                <a:cubicBezTo>
                  <a:pt x="355754" y="90008"/>
                  <a:pt x="363373" y="74558"/>
                  <a:pt x="363373" y="57351"/>
                </a:cubicBezTo>
                <a:cubicBezTo>
                  <a:pt x="363373" y="25726"/>
                  <a:pt x="337677" y="0"/>
                  <a:pt x="306067" y="0"/>
                </a:cubicBezTo>
                <a:cubicBezTo>
                  <a:pt x="274458" y="0"/>
                  <a:pt x="248762" y="25726"/>
                  <a:pt x="248762" y="57351"/>
                </a:cubicBezTo>
                <a:cubicBezTo>
                  <a:pt x="248762" y="74575"/>
                  <a:pt x="256398" y="90041"/>
                  <a:pt x="268461" y="100555"/>
                </a:cubicBezTo>
                <a:cubicBezTo>
                  <a:pt x="145233" y="118810"/>
                  <a:pt x="50372" y="225315"/>
                  <a:pt x="50372" y="353590"/>
                </a:cubicBezTo>
                <a:lnTo>
                  <a:pt x="50372" y="442178"/>
                </a:lnTo>
                <a:cubicBezTo>
                  <a:pt x="50372" y="442195"/>
                  <a:pt x="50388" y="442212"/>
                  <a:pt x="50388" y="442229"/>
                </a:cubicBezTo>
                <a:cubicBezTo>
                  <a:pt x="50372" y="515401"/>
                  <a:pt x="40826" y="579040"/>
                  <a:pt x="29642" y="628498"/>
                </a:cubicBezTo>
                <a:cubicBezTo>
                  <a:pt x="29524" y="628886"/>
                  <a:pt x="29439" y="629275"/>
                  <a:pt x="29372" y="629681"/>
                </a:cubicBezTo>
                <a:cubicBezTo>
                  <a:pt x="19387" y="673510"/>
                  <a:pt x="8153" y="706082"/>
                  <a:pt x="1226" y="724134"/>
                </a:cubicBezTo>
                <a:cubicBezTo>
                  <a:pt x="-953" y="729796"/>
                  <a:pt x="-193" y="736152"/>
                  <a:pt x="3236" y="741155"/>
                </a:cubicBezTo>
                <a:cubicBezTo>
                  <a:pt x="6666" y="746141"/>
                  <a:pt x="12342" y="749133"/>
                  <a:pt x="18407" y="749133"/>
                </a:cubicBezTo>
                <a:lnTo>
                  <a:pt x="202370" y="749133"/>
                </a:lnTo>
                <a:cubicBezTo>
                  <a:pt x="206678" y="802597"/>
                  <a:pt x="251532" y="844786"/>
                  <a:pt x="306084" y="844786"/>
                </a:cubicBezTo>
                <a:cubicBezTo>
                  <a:pt x="360619" y="844786"/>
                  <a:pt x="405457" y="802597"/>
                  <a:pt x="409765" y="749133"/>
                </a:cubicBezTo>
                <a:lnTo>
                  <a:pt x="593727" y="749133"/>
                </a:lnTo>
                <a:cubicBezTo>
                  <a:pt x="599792" y="749133"/>
                  <a:pt x="605469" y="746141"/>
                  <a:pt x="608898" y="741155"/>
                </a:cubicBezTo>
                <a:cubicBezTo>
                  <a:pt x="612328" y="736152"/>
                  <a:pt x="613088" y="729796"/>
                  <a:pt x="610909" y="724134"/>
                </a:cubicBezTo>
                <a:close/>
                <a:moveTo>
                  <a:pt x="265656" y="57351"/>
                </a:moveTo>
                <a:cubicBezTo>
                  <a:pt x="265656" y="35056"/>
                  <a:pt x="283784" y="16903"/>
                  <a:pt x="306067" y="16903"/>
                </a:cubicBezTo>
                <a:cubicBezTo>
                  <a:pt x="328351" y="16903"/>
                  <a:pt x="346479" y="35056"/>
                  <a:pt x="346479" y="57351"/>
                </a:cubicBezTo>
                <a:cubicBezTo>
                  <a:pt x="346479" y="79646"/>
                  <a:pt x="328351" y="97783"/>
                  <a:pt x="306067" y="97783"/>
                </a:cubicBezTo>
                <a:cubicBezTo>
                  <a:pt x="283784" y="97783"/>
                  <a:pt x="265656" y="79646"/>
                  <a:pt x="265656" y="57351"/>
                </a:cubicBezTo>
                <a:close/>
                <a:moveTo>
                  <a:pt x="67283" y="442178"/>
                </a:moveTo>
                <a:cubicBezTo>
                  <a:pt x="67283" y="442161"/>
                  <a:pt x="67266" y="442144"/>
                  <a:pt x="67266" y="442127"/>
                </a:cubicBezTo>
                <a:lnTo>
                  <a:pt x="67266" y="353590"/>
                </a:lnTo>
                <a:cubicBezTo>
                  <a:pt x="67266" y="221866"/>
                  <a:pt x="174393" y="114686"/>
                  <a:pt x="306067" y="114686"/>
                </a:cubicBezTo>
                <a:cubicBezTo>
                  <a:pt x="369843" y="114686"/>
                  <a:pt x="429802" y="139550"/>
                  <a:pt x="474926" y="184663"/>
                </a:cubicBezTo>
                <a:cubicBezTo>
                  <a:pt x="520034" y="229777"/>
                  <a:pt x="544869" y="289765"/>
                  <a:pt x="544869" y="353590"/>
                </a:cubicBezTo>
                <a:lnTo>
                  <a:pt x="544869" y="442127"/>
                </a:lnTo>
                <a:cubicBezTo>
                  <a:pt x="544869" y="442144"/>
                  <a:pt x="544852" y="442161"/>
                  <a:pt x="544852" y="442178"/>
                </a:cubicBezTo>
                <a:cubicBezTo>
                  <a:pt x="544852" y="512037"/>
                  <a:pt x="553400" y="573428"/>
                  <a:pt x="563875" y="622446"/>
                </a:cubicBezTo>
                <a:lnTo>
                  <a:pt x="48260" y="622446"/>
                </a:lnTo>
                <a:cubicBezTo>
                  <a:pt x="58734" y="573428"/>
                  <a:pt x="67283" y="512037"/>
                  <a:pt x="67283" y="442178"/>
                </a:cubicBezTo>
                <a:close/>
                <a:moveTo>
                  <a:pt x="306084" y="827883"/>
                </a:moveTo>
                <a:cubicBezTo>
                  <a:pt x="260858" y="827883"/>
                  <a:pt x="223555" y="793266"/>
                  <a:pt x="219298" y="749133"/>
                </a:cubicBezTo>
                <a:lnTo>
                  <a:pt x="306067" y="749133"/>
                </a:lnTo>
                <a:lnTo>
                  <a:pt x="392837" y="749133"/>
                </a:lnTo>
                <a:cubicBezTo>
                  <a:pt x="388579" y="793266"/>
                  <a:pt x="351294" y="827883"/>
                  <a:pt x="306084" y="827883"/>
                </a:cubicBezTo>
                <a:close/>
                <a:moveTo>
                  <a:pt x="594977" y="731571"/>
                </a:moveTo>
                <a:cubicBezTo>
                  <a:pt x="594673" y="732010"/>
                  <a:pt x="594268" y="732230"/>
                  <a:pt x="593727" y="732230"/>
                </a:cubicBezTo>
                <a:lnTo>
                  <a:pt x="401689" y="732230"/>
                </a:lnTo>
                <a:lnTo>
                  <a:pt x="306067" y="732230"/>
                </a:lnTo>
                <a:lnTo>
                  <a:pt x="210445" y="732230"/>
                </a:lnTo>
                <a:lnTo>
                  <a:pt x="18407" y="732230"/>
                </a:lnTo>
                <a:cubicBezTo>
                  <a:pt x="17867" y="732230"/>
                  <a:pt x="17461" y="732010"/>
                  <a:pt x="17157" y="731571"/>
                </a:cubicBezTo>
                <a:cubicBezTo>
                  <a:pt x="16870" y="731148"/>
                  <a:pt x="16803" y="730692"/>
                  <a:pt x="17005" y="730202"/>
                </a:cubicBezTo>
                <a:cubicBezTo>
                  <a:pt x="23780" y="712522"/>
                  <a:pt x="34592" y="681251"/>
                  <a:pt x="44459" y="639349"/>
                </a:cubicBezTo>
                <a:lnTo>
                  <a:pt x="567676" y="639349"/>
                </a:lnTo>
                <a:cubicBezTo>
                  <a:pt x="577542" y="681251"/>
                  <a:pt x="588355" y="712522"/>
                  <a:pt x="595146" y="730202"/>
                </a:cubicBezTo>
                <a:cubicBezTo>
                  <a:pt x="595332" y="730692"/>
                  <a:pt x="595265" y="731148"/>
                  <a:pt x="594977" y="73157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3994520" y="2779618"/>
            <a:ext cx="362604" cy="414280"/>
          </a:xfrm>
          <a:custGeom>
            <a:rect b="b" l="l" r="r" t="t"/>
            <a:pathLst>
              <a:path extrusionOk="0" h="828559" w="725209">
                <a:moveTo>
                  <a:pt x="725209" y="712865"/>
                </a:moveTo>
                <a:lnTo>
                  <a:pt x="725209" y="828560"/>
                </a:lnTo>
                <a:lnTo>
                  <a:pt x="0" y="828560"/>
                </a:lnTo>
                <a:lnTo>
                  <a:pt x="0" y="712865"/>
                </a:lnTo>
                <a:cubicBezTo>
                  <a:pt x="0" y="603251"/>
                  <a:pt x="59358" y="507508"/>
                  <a:pt x="147709" y="455987"/>
                </a:cubicBezTo>
                <a:cubicBezTo>
                  <a:pt x="153064" y="452870"/>
                  <a:pt x="159791" y="453429"/>
                  <a:pt x="164603" y="457325"/>
                </a:cubicBezTo>
                <a:cubicBezTo>
                  <a:pt x="217387" y="500107"/>
                  <a:pt x="284692" y="525749"/>
                  <a:pt x="357962" y="525749"/>
                </a:cubicBezTo>
                <a:cubicBezTo>
                  <a:pt x="432943" y="525749"/>
                  <a:pt x="501638" y="498904"/>
                  <a:pt x="554980" y="454327"/>
                </a:cubicBezTo>
                <a:cubicBezTo>
                  <a:pt x="559708" y="450381"/>
                  <a:pt x="566367" y="449703"/>
                  <a:pt x="571756" y="452701"/>
                </a:cubicBezTo>
                <a:cubicBezTo>
                  <a:pt x="663259" y="503392"/>
                  <a:pt x="725209" y="600897"/>
                  <a:pt x="725209" y="712865"/>
                </a:cubicBezTo>
                <a:close/>
                <a:moveTo>
                  <a:pt x="357962" y="437221"/>
                </a:moveTo>
                <a:cubicBezTo>
                  <a:pt x="478762" y="437221"/>
                  <a:pt x="576687" y="339344"/>
                  <a:pt x="576687" y="218602"/>
                </a:cubicBezTo>
                <a:cubicBezTo>
                  <a:pt x="576687" y="97860"/>
                  <a:pt x="478762" y="0"/>
                  <a:pt x="357962" y="0"/>
                </a:cubicBezTo>
                <a:cubicBezTo>
                  <a:pt x="237161" y="0"/>
                  <a:pt x="139237" y="97877"/>
                  <a:pt x="139237" y="218619"/>
                </a:cubicBezTo>
                <a:cubicBezTo>
                  <a:pt x="139237" y="339361"/>
                  <a:pt x="237161" y="437221"/>
                  <a:pt x="357962" y="43722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3990284" y="2775384"/>
            <a:ext cx="371077" cy="422748"/>
          </a:xfrm>
          <a:custGeom>
            <a:rect b="b" l="l" r="r" t="t"/>
            <a:pathLst>
              <a:path extrusionOk="0" h="845496" w="742154">
                <a:moveTo>
                  <a:pt x="584329" y="453768"/>
                </a:moveTo>
                <a:cubicBezTo>
                  <a:pt x="575958" y="449127"/>
                  <a:pt x="565385" y="450160"/>
                  <a:pt x="558014" y="456308"/>
                </a:cubicBezTo>
                <a:cubicBezTo>
                  <a:pt x="504434" y="501089"/>
                  <a:pt x="436400" y="525749"/>
                  <a:pt x="366434" y="525749"/>
                </a:cubicBezTo>
                <a:cubicBezTo>
                  <a:pt x="298112" y="525749"/>
                  <a:pt x="231349" y="502122"/>
                  <a:pt x="178413" y="459205"/>
                </a:cubicBezTo>
                <a:cubicBezTo>
                  <a:pt x="170890" y="453107"/>
                  <a:pt x="160231" y="452277"/>
                  <a:pt x="151911" y="457121"/>
                </a:cubicBezTo>
                <a:cubicBezTo>
                  <a:pt x="106533" y="483593"/>
                  <a:pt x="68491" y="521515"/>
                  <a:pt x="41905" y="566803"/>
                </a:cubicBezTo>
                <a:cubicBezTo>
                  <a:pt x="14488" y="613481"/>
                  <a:pt x="0" y="666916"/>
                  <a:pt x="0" y="721334"/>
                </a:cubicBezTo>
                <a:lnTo>
                  <a:pt x="0" y="837028"/>
                </a:lnTo>
                <a:cubicBezTo>
                  <a:pt x="0" y="841703"/>
                  <a:pt x="3796" y="845497"/>
                  <a:pt x="8472" y="845497"/>
                </a:cubicBezTo>
                <a:lnTo>
                  <a:pt x="733682" y="845497"/>
                </a:lnTo>
                <a:cubicBezTo>
                  <a:pt x="738358" y="845497"/>
                  <a:pt x="742154" y="841703"/>
                  <a:pt x="742154" y="837028"/>
                </a:cubicBezTo>
                <a:lnTo>
                  <a:pt x="742154" y="721334"/>
                </a:lnTo>
                <a:cubicBezTo>
                  <a:pt x="742154" y="610229"/>
                  <a:pt x="681678" y="507694"/>
                  <a:pt x="584329" y="453768"/>
                </a:cubicBezTo>
                <a:close/>
                <a:moveTo>
                  <a:pt x="725209" y="828560"/>
                </a:moveTo>
                <a:lnTo>
                  <a:pt x="16945" y="828560"/>
                </a:lnTo>
                <a:lnTo>
                  <a:pt x="16945" y="721334"/>
                </a:lnTo>
                <a:cubicBezTo>
                  <a:pt x="16945" y="669931"/>
                  <a:pt x="30619" y="619460"/>
                  <a:pt x="56511" y="575390"/>
                </a:cubicBezTo>
                <a:cubicBezTo>
                  <a:pt x="81641" y="532608"/>
                  <a:pt x="117581" y="496770"/>
                  <a:pt x="160452" y="471755"/>
                </a:cubicBezTo>
                <a:cubicBezTo>
                  <a:pt x="162722" y="470434"/>
                  <a:pt x="165654" y="470671"/>
                  <a:pt x="167738" y="472364"/>
                </a:cubicBezTo>
                <a:cubicBezTo>
                  <a:pt x="223690" y="517704"/>
                  <a:pt x="294249" y="542686"/>
                  <a:pt x="366434" y="542686"/>
                </a:cubicBezTo>
                <a:cubicBezTo>
                  <a:pt x="440365" y="542686"/>
                  <a:pt x="512262" y="516620"/>
                  <a:pt x="568875" y="469299"/>
                </a:cubicBezTo>
                <a:cubicBezTo>
                  <a:pt x="570909" y="467605"/>
                  <a:pt x="573823" y="467300"/>
                  <a:pt x="576111" y="468571"/>
                </a:cubicBezTo>
                <a:cubicBezTo>
                  <a:pt x="668071" y="519516"/>
                  <a:pt x="725209" y="616377"/>
                  <a:pt x="725209" y="721334"/>
                </a:cubicBezTo>
                <a:lnTo>
                  <a:pt x="725209" y="828560"/>
                </a:lnTo>
                <a:close/>
                <a:moveTo>
                  <a:pt x="366434" y="454157"/>
                </a:moveTo>
                <a:cubicBezTo>
                  <a:pt x="491708" y="454157"/>
                  <a:pt x="593632" y="352283"/>
                  <a:pt x="593632" y="227070"/>
                </a:cubicBezTo>
                <a:cubicBezTo>
                  <a:pt x="593632" y="101874"/>
                  <a:pt x="491708" y="0"/>
                  <a:pt x="366434" y="0"/>
                </a:cubicBezTo>
                <a:cubicBezTo>
                  <a:pt x="241160" y="0"/>
                  <a:pt x="139237" y="101874"/>
                  <a:pt x="139237" y="227087"/>
                </a:cubicBezTo>
                <a:cubicBezTo>
                  <a:pt x="139237" y="352300"/>
                  <a:pt x="241160" y="454157"/>
                  <a:pt x="366434" y="454157"/>
                </a:cubicBezTo>
                <a:close/>
                <a:moveTo>
                  <a:pt x="366434" y="16937"/>
                </a:moveTo>
                <a:cubicBezTo>
                  <a:pt x="482371" y="16937"/>
                  <a:pt x="576687" y="111206"/>
                  <a:pt x="576687" y="227087"/>
                </a:cubicBezTo>
                <a:cubicBezTo>
                  <a:pt x="576687" y="342968"/>
                  <a:pt x="482371" y="437238"/>
                  <a:pt x="366434" y="437238"/>
                </a:cubicBezTo>
                <a:cubicBezTo>
                  <a:pt x="250497" y="437238"/>
                  <a:pt x="156181" y="342968"/>
                  <a:pt x="156181" y="227087"/>
                </a:cubicBezTo>
                <a:cubicBezTo>
                  <a:pt x="156181" y="111206"/>
                  <a:pt x="250497" y="16937"/>
                  <a:pt x="366434" y="16937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4507893" y="2839212"/>
            <a:ext cx="502974" cy="295058"/>
          </a:xfrm>
          <a:custGeom>
            <a:rect b="b" l="l" r="r" t="t"/>
            <a:pathLst>
              <a:path extrusionOk="0" h="590116" w="1005948">
                <a:moveTo>
                  <a:pt x="999064" y="314438"/>
                </a:moveTo>
                <a:cubicBezTo>
                  <a:pt x="990444" y="326276"/>
                  <a:pt x="775921" y="590116"/>
                  <a:pt x="503174" y="590116"/>
                </a:cubicBezTo>
                <a:lnTo>
                  <a:pt x="502412" y="590116"/>
                </a:lnTo>
                <a:cubicBezTo>
                  <a:pt x="389442" y="589911"/>
                  <a:pt x="266863" y="542519"/>
                  <a:pt x="150662" y="452277"/>
                </a:cubicBezTo>
                <a:cubicBezTo>
                  <a:pt x="98055" y="411893"/>
                  <a:pt x="49974" y="366125"/>
                  <a:pt x="7283" y="315527"/>
                </a:cubicBezTo>
                <a:cubicBezTo>
                  <a:pt x="-2428" y="303566"/>
                  <a:pt x="-2428" y="286447"/>
                  <a:pt x="7283" y="274609"/>
                </a:cubicBezTo>
                <a:cubicBezTo>
                  <a:pt x="15924" y="263820"/>
                  <a:pt x="230447" y="0"/>
                  <a:pt x="503194" y="0"/>
                </a:cubicBezTo>
                <a:lnTo>
                  <a:pt x="503955" y="0"/>
                </a:lnTo>
                <a:cubicBezTo>
                  <a:pt x="616926" y="206"/>
                  <a:pt x="739505" y="47597"/>
                  <a:pt x="855706" y="137839"/>
                </a:cubicBezTo>
                <a:cubicBezTo>
                  <a:pt x="908313" y="178120"/>
                  <a:pt x="956394" y="223888"/>
                  <a:pt x="999085" y="274589"/>
                </a:cubicBezTo>
                <a:cubicBezTo>
                  <a:pt x="1008240" y="286221"/>
                  <a:pt x="1008240" y="302703"/>
                  <a:pt x="999064" y="31443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4502791" y="2834074"/>
            <a:ext cx="513232" cy="305333"/>
          </a:xfrm>
          <a:custGeom>
            <a:rect b="b" l="l" r="r" t="t"/>
            <a:pathLst>
              <a:path extrusionOk="0" h="610667" w="1026463">
                <a:moveTo>
                  <a:pt x="1017354" y="278514"/>
                </a:moveTo>
                <a:lnTo>
                  <a:pt x="1017149" y="278247"/>
                </a:lnTo>
                <a:cubicBezTo>
                  <a:pt x="974273" y="227320"/>
                  <a:pt x="925492" y="180771"/>
                  <a:pt x="872206" y="139997"/>
                </a:cubicBezTo>
                <a:cubicBezTo>
                  <a:pt x="754544" y="48625"/>
                  <a:pt x="630752" y="226"/>
                  <a:pt x="514139" y="0"/>
                </a:cubicBezTo>
                <a:lnTo>
                  <a:pt x="513378" y="0"/>
                </a:lnTo>
                <a:cubicBezTo>
                  <a:pt x="235673" y="0"/>
                  <a:pt x="18578" y="267088"/>
                  <a:pt x="9546" y="278370"/>
                </a:cubicBezTo>
                <a:cubicBezTo>
                  <a:pt x="-3189" y="293928"/>
                  <a:pt x="-3209" y="316596"/>
                  <a:pt x="9649" y="332421"/>
                </a:cubicBezTo>
                <a:cubicBezTo>
                  <a:pt x="52504" y="383245"/>
                  <a:pt x="101285" y="429773"/>
                  <a:pt x="154571" y="470671"/>
                </a:cubicBezTo>
                <a:cubicBezTo>
                  <a:pt x="272233" y="562043"/>
                  <a:pt x="396046" y="610442"/>
                  <a:pt x="512638" y="610668"/>
                </a:cubicBezTo>
                <a:lnTo>
                  <a:pt x="513399" y="610668"/>
                </a:lnTo>
                <a:cubicBezTo>
                  <a:pt x="577136" y="610668"/>
                  <a:pt x="642870" y="596467"/>
                  <a:pt x="708768" y="568434"/>
                </a:cubicBezTo>
                <a:cubicBezTo>
                  <a:pt x="761622" y="545972"/>
                  <a:pt x="814723" y="514589"/>
                  <a:pt x="866610" y="475172"/>
                </a:cubicBezTo>
                <a:cubicBezTo>
                  <a:pt x="958534" y="405358"/>
                  <a:pt x="1013569" y="335956"/>
                  <a:pt x="1017395" y="331023"/>
                </a:cubicBezTo>
                <a:lnTo>
                  <a:pt x="1017395" y="331023"/>
                </a:lnTo>
                <a:cubicBezTo>
                  <a:pt x="1029493" y="315507"/>
                  <a:pt x="1029493" y="293907"/>
                  <a:pt x="1017354" y="278514"/>
                </a:cubicBezTo>
                <a:close/>
                <a:moveTo>
                  <a:pt x="1001163" y="318405"/>
                </a:moveTo>
                <a:lnTo>
                  <a:pt x="1000957" y="318672"/>
                </a:lnTo>
                <a:cubicBezTo>
                  <a:pt x="998982" y="321385"/>
                  <a:pt x="786310" y="590116"/>
                  <a:pt x="513399" y="590116"/>
                </a:cubicBezTo>
                <a:lnTo>
                  <a:pt x="512658" y="590116"/>
                </a:lnTo>
                <a:cubicBezTo>
                  <a:pt x="400675" y="589911"/>
                  <a:pt x="281223" y="542992"/>
                  <a:pt x="167162" y="454415"/>
                </a:cubicBezTo>
                <a:cubicBezTo>
                  <a:pt x="115008" y="414380"/>
                  <a:pt x="67297" y="368879"/>
                  <a:pt x="25512" y="319329"/>
                </a:cubicBezTo>
                <a:cubicBezTo>
                  <a:pt x="18907" y="311191"/>
                  <a:pt x="18887" y="299436"/>
                  <a:pt x="25553" y="291297"/>
                </a:cubicBezTo>
                <a:cubicBezTo>
                  <a:pt x="27898" y="288379"/>
                  <a:pt x="83818" y="219038"/>
                  <a:pt x="172635" y="151732"/>
                </a:cubicBezTo>
                <a:cubicBezTo>
                  <a:pt x="223226" y="113383"/>
                  <a:pt x="274866" y="82905"/>
                  <a:pt x="326095" y="61141"/>
                </a:cubicBezTo>
                <a:cubicBezTo>
                  <a:pt x="389442" y="34198"/>
                  <a:pt x="452459" y="20552"/>
                  <a:pt x="513399" y="20552"/>
                </a:cubicBezTo>
                <a:lnTo>
                  <a:pt x="514139" y="20552"/>
                </a:lnTo>
                <a:cubicBezTo>
                  <a:pt x="626123" y="20757"/>
                  <a:pt x="745574" y="67676"/>
                  <a:pt x="859656" y="156274"/>
                </a:cubicBezTo>
                <a:cubicBezTo>
                  <a:pt x="911770" y="196164"/>
                  <a:pt x="959418" y="241604"/>
                  <a:pt x="1001307" y="291359"/>
                </a:cubicBezTo>
                <a:cubicBezTo>
                  <a:pt x="1007458" y="299292"/>
                  <a:pt x="1007417" y="310390"/>
                  <a:pt x="1001163" y="318405"/>
                </a:cubicBezTo>
                <a:close/>
                <a:moveTo>
                  <a:pt x="513193" y="66443"/>
                </a:moveTo>
                <a:cubicBezTo>
                  <a:pt x="381315" y="66443"/>
                  <a:pt x="274043" y="173619"/>
                  <a:pt x="274043" y="305334"/>
                </a:cubicBezTo>
                <a:cubicBezTo>
                  <a:pt x="274043" y="437069"/>
                  <a:pt x="381336" y="544225"/>
                  <a:pt x="513193" y="544225"/>
                </a:cubicBezTo>
                <a:cubicBezTo>
                  <a:pt x="645071" y="544225"/>
                  <a:pt x="752343" y="437049"/>
                  <a:pt x="752343" y="305334"/>
                </a:cubicBezTo>
                <a:cubicBezTo>
                  <a:pt x="752343" y="173599"/>
                  <a:pt x="645051" y="66443"/>
                  <a:pt x="513193" y="66443"/>
                </a:cubicBezTo>
                <a:close/>
                <a:moveTo>
                  <a:pt x="513193" y="523673"/>
                </a:moveTo>
                <a:cubicBezTo>
                  <a:pt x="392672" y="523673"/>
                  <a:pt x="294617" y="425725"/>
                  <a:pt x="294617" y="305334"/>
                </a:cubicBezTo>
                <a:cubicBezTo>
                  <a:pt x="294617" y="184943"/>
                  <a:pt x="392672" y="86995"/>
                  <a:pt x="513193" y="86995"/>
                </a:cubicBezTo>
                <a:cubicBezTo>
                  <a:pt x="633714" y="86995"/>
                  <a:pt x="731769" y="184943"/>
                  <a:pt x="731769" y="305334"/>
                </a:cubicBezTo>
                <a:cubicBezTo>
                  <a:pt x="731769" y="425725"/>
                  <a:pt x="633714" y="523673"/>
                  <a:pt x="513193" y="523673"/>
                </a:cubicBezTo>
                <a:close/>
                <a:moveTo>
                  <a:pt x="513193" y="166221"/>
                </a:moveTo>
                <a:cubicBezTo>
                  <a:pt x="436412" y="166221"/>
                  <a:pt x="373950" y="228615"/>
                  <a:pt x="373950" y="305313"/>
                </a:cubicBezTo>
                <a:cubicBezTo>
                  <a:pt x="373950" y="382012"/>
                  <a:pt x="436412" y="444406"/>
                  <a:pt x="513193" y="444406"/>
                </a:cubicBezTo>
                <a:cubicBezTo>
                  <a:pt x="589975" y="444406"/>
                  <a:pt x="652437" y="382012"/>
                  <a:pt x="652437" y="305313"/>
                </a:cubicBezTo>
                <a:cubicBezTo>
                  <a:pt x="652437" y="228636"/>
                  <a:pt x="589975" y="166221"/>
                  <a:pt x="513193" y="166221"/>
                </a:cubicBezTo>
                <a:close/>
                <a:moveTo>
                  <a:pt x="513193" y="423875"/>
                </a:moveTo>
                <a:cubicBezTo>
                  <a:pt x="447748" y="423875"/>
                  <a:pt x="394523" y="370688"/>
                  <a:pt x="394523" y="305334"/>
                </a:cubicBezTo>
                <a:cubicBezTo>
                  <a:pt x="394523" y="239980"/>
                  <a:pt x="447768" y="186793"/>
                  <a:pt x="513193" y="186793"/>
                </a:cubicBezTo>
                <a:cubicBezTo>
                  <a:pt x="578618" y="186793"/>
                  <a:pt x="631863" y="239980"/>
                  <a:pt x="631863" y="305334"/>
                </a:cubicBezTo>
                <a:cubicBezTo>
                  <a:pt x="631863" y="370688"/>
                  <a:pt x="578638" y="423875"/>
                  <a:pt x="513193" y="42387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777195" y="2780297"/>
            <a:ext cx="481307" cy="412540"/>
          </a:xfrm>
          <a:custGeom>
            <a:rect b="b" l="l" r="r" t="t"/>
            <a:pathLst>
              <a:path extrusionOk="0" h="825079" w="962615">
                <a:moveTo>
                  <a:pt x="45677" y="811591"/>
                </a:moveTo>
                <a:cubicBezTo>
                  <a:pt x="65960" y="798973"/>
                  <a:pt x="124078" y="757404"/>
                  <a:pt x="156960" y="678118"/>
                </a:cubicBezTo>
                <a:cubicBezTo>
                  <a:pt x="158906" y="673440"/>
                  <a:pt x="157432" y="667996"/>
                  <a:pt x="153364" y="664988"/>
                </a:cubicBezTo>
                <a:cubicBezTo>
                  <a:pt x="59022" y="594920"/>
                  <a:pt x="0" y="494938"/>
                  <a:pt x="0" y="383969"/>
                </a:cubicBezTo>
                <a:cubicBezTo>
                  <a:pt x="0" y="171917"/>
                  <a:pt x="215491" y="0"/>
                  <a:pt x="481298" y="0"/>
                </a:cubicBezTo>
                <a:cubicBezTo>
                  <a:pt x="747124" y="0"/>
                  <a:pt x="962616" y="171917"/>
                  <a:pt x="962616" y="383969"/>
                </a:cubicBezTo>
                <a:cubicBezTo>
                  <a:pt x="962616" y="596041"/>
                  <a:pt x="747124" y="767938"/>
                  <a:pt x="481298" y="767938"/>
                </a:cubicBezTo>
                <a:cubicBezTo>
                  <a:pt x="421588" y="767938"/>
                  <a:pt x="364413" y="759271"/>
                  <a:pt x="311641" y="743410"/>
                </a:cubicBezTo>
                <a:cubicBezTo>
                  <a:pt x="308162" y="742368"/>
                  <a:pt x="304388" y="743076"/>
                  <a:pt x="301538" y="745316"/>
                </a:cubicBezTo>
                <a:cubicBezTo>
                  <a:pt x="175318" y="844139"/>
                  <a:pt x="75218" y="826568"/>
                  <a:pt x="46660" y="818509"/>
                </a:cubicBezTo>
                <a:cubicBezTo>
                  <a:pt x="43476" y="817605"/>
                  <a:pt x="42847" y="813360"/>
                  <a:pt x="45677" y="81159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5772282" y="2775384"/>
            <a:ext cx="491125" cy="422364"/>
          </a:xfrm>
          <a:custGeom>
            <a:rect b="b" l="l" r="r" t="t"/>
            <a:pathLst>
              <a:path extrusionOk="0" h="844728" w="982250">
                <a:moveTo>
                  <a:pt x="837594" y="114605"/>
                </a:moveTo>
                <a:cubicBezTo>
                  <a:pt x="744962" y="40704"/>
                  <a:pt x="621906" y="0"/>
                  <a:pt x="491125" y="0"/>
                </a:cubicBezTo>
                <a:cubicBezTo>
                  <a:pt x="360345" y="0"/>
                  <a:pt x="237308" y="40704"/>
                  <a:pt x="144676" y="114605"/>
                </a:cubicBezTo>
                <a:cubicBezTo>
                  <a:pt x="51377" y="189036"/>
                  <a:pt x="0" y="288193"/>
                  <a:pt x="0" y="393796"/>
                </a:cubicBezTo>
                <a:cubicBezTo>
                  <a:pt x="0" y="449733"/>
                  <a:pt x="14308" y="503783"/>
                  <a:pt x="42552" y="554432"/>
                </a:cubicBezTo>
                <a:cubicBezTo>
                  <a:pt x="69714" y="603156"/>
                  <a:pt x="108316" y="646317"/>
                  <a:pt x="157334" y="682717"/>
                </a:cubicBezTo>
                <a:cubicBezTo>
                  <a:pt x="157766" y="683051"/>
                  <a:pt x="157923" y="683660"/>
                  <a:pt x="157707" y="684191"/>
                </a:cubicBezTo>
                <a:cubicBezTo>
                  <a:pt x="125513" y="761826"/>
                  <a:pt x="67375" y="802471"/>
                  <a:pt x="50315" y="813085"/>
                </a:cubicBezTo>
                <a:cubicBezTo>
                  <a:pt x="45736" y="815935"/>
                  <a:pt x="43259" y="821222"/>
                  <a:pt x="44026" y="826568"/>
                </a:cubicBezTo>
                <a:cubicBezTo>
                  <a:pt x="44792" y="831914"/>
                  <a:pt x="48645" y="836316"/>
                  <a:pt x="53834" y="837790"/>
                </a:cubicBezTo>
                <a:lnTo>
                  <a:pt x="53834" y="837790"/>
                </a:lnTo>
                <a:cubicBezTo>
                  <a:pt x="64565" y="840817"/>
                  <a:pt x="83315" y="844728"/>
                  <a:pt x="108493" y="844728"/>
                </a:cubicBezTo>
                <a:cubicBezTo>
                  <a:pt x="120521" y="844728"/>
                  <a:pt x="134043" y="843824"/>
                  <a:pt x="148823" y="841505"/>
                </a:cubicBezTo>
                <a:cubicBezTo>
                  <a:pt x="205350" y="832641"/>
                  <a:pt x="262072" y="806186"/>
                  <a:pt x="317400" y="762848"/>
                </a:cubicBezTo>
                <a:cubicBezTo>
                  <a:pt x="317753" y="762573"/>
                  <a:pt x="318205" y="762494"/>
                  <a:pt x="318618" y="762612"/>
                </a:cubicBezTo>
                <a:cubicBezTo>
                  <a:pt x="373710" y="779161"/>
                  <a:pt x="431749" y="787573"/>
                  <a:pt x="491105" y="787573"/>
                </a:cubicBezTo>
                <a:cubicBezTo>
                  <a:pt x="621886" y="787573"/>
                  <a:pt x="744943" y="746869"/>
                  <a:pt x="837574" y="672968"/>
                </a:cubicBezTo>
                <a:cubicBezTo>
                  <a:pt x="930874" y="598537"/>
                  <a:pt x="982250" y="499400"/>
                  <a:pt x="982250" y="393777"/>
                </a:cubicBezTo>
                <a:cubicBezTo>
                  <a:pt x="982270" y="288193"/>
                  <a:pt x="930893" y="189036"/>
                  <a:pt x="837594" y="114605"/>
                </a:cubicBezTo>
                <a:close/>
                <a:moveTo>
                  <a:pt x="59160" y="818883"/>
                </a:moveTo>
                <a:lnTo>
                  <a:pt x="59160" y="818883"/>
                </a:lnTo>
                <a:cubicBezTo>
                  <a:pt x="59160" y="818883"/>
                  <a:pt x="59180" y="818883"/>
                  <a:pt x="59180" y="818883"/>
                </a:cubicBezTo>
                <a:cubicBezTo>
                  <a:pt x="59180" y="818883"/>
                  <a:pt x="59160" y="818883"/>
                  <a:pt x="59160" y="818883"/>
                </a:cubicBezTo>
                <a:close/>
                <a:moveTo>
                  <a:pt x="491125" y="767938"/>
                </a:moveTo>
                <a:cubicBezTo>
                  <a:pt x="433675" y="767938"/>
                  <a:pt x="377542" y="759821"/>
                  <a:pt x="324298" y="743822"/>
                </a:cubicBezTo>
                <a:cubicBezTo>
                  <a:pt x="317773" y="741857"/>
                  <a:pt x="310658" y="743193"/>
                  <a:pt x="305292" y="747399"/>
                </a:cubicBezTo>
                <a:cubicBezTo>
                  <a:pt x="197999" y="831422"/>
                  <a:pt x="110596" y="828926"/>
                  <a:pt x="72466" y="821929"/>
                </a:cubicBezTo>
                <a:cubicBezTo>
                  <a:pt x="100021" y="802432"/>
                  <a:pt x="147055" y="761158"/>
                  <a:pt x="175848" y="691718"/>
                </a:cubicBezTo>
                <a:cubicBezTo>
                  <a:pt x="179524" y="682835"/>
                  <a:pt x="176733" y="672654"/>
                  <a:pt x="169028" y="666934"/>
                </a:cubicBezTo>
                <a:cubicBezTo>
                  <a:pt x="122270" y="632205"/>
                  <a:pt x="85497" y="591127"/>
                  <a:pt x="59691" y="544860"/>
                </a:cubicBezTo>
                <a:cubicBezTo>
                  <a:pt x="33137" y="497179"/>
                  <a:pt x="19654" y="446352"/>
                  <a:pt x="19654" y="393796"/>
                </a:cubicBezTo>
                <a:cubicBezTo>
                  <a:pt x="19654" y="187503"/>
                  <a:pt x="231156" y="19654"/>
                  <a:pt x="491125" y="19654"/>
                </a:cubicBezTo>
                <a:cubicBezTo>
                  <a:pt x="751114" y="19654"/>
                  <a:pt x="962616" y="187503"/>
                  <a:pt x="962616" y="393796"/>
                </a:cubicBezTo>
                <a:cubicBezTo>
                  <a:pt x="962616" y="600089"/>
                  <a:pt x="751114" y="767938"/>
                  <a:pt x="491125" y="76793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5157520" y="2775381"/>
            <a:ext cx="473178" cy="422733"/>
          </a:xfrm>
          <a:custGeom>
            <a:rect b="b" l="l" r="r" t="t"/>
            <a:pathLst>
              <a:path extrusionOk="0" h="845467" w="946355">
                <a:moveTo>
                  <a:pt x="911290" y="444556"/>
                </a:moveTo>
                <a:cubicBezTo>
                  <a:pt x="932212" y="456570"/>
                  <a:pt x="946355" y="479139"/>
                  <a:pt x="946355" y="504967"/>
                </a:cubicBezTo>
                <a:lnTo>
                  <a:pt x="946355" y="515048"/>
                </a:lnTo>
                <a:cubicBezTo>
                  <a:pt x="946355" y="540686"/>
                  <a:pt x="932420" y="563122"/>
                  <a:pt x="911744" y="575212"/>
                </a:cubicBezTo>
                <a:cubicBezTo>
                  <a:pt x="932420" y="587301"/>
                  <a:pt x="946355" y="609737"/>
                  <a:pt x="946355" y="635376"/>
                </a:cubicBezTo>
                <a:lnTo>
                  <a:pt x="946355" y="645438"/>
                </a:lnTo>
                <a:cubicBezTo>
                  <a:pt x="946355" y="680040"/>
                  <a:pt x="921003" y="708824"/>
                  <a:pt x="887906" y="714167"/>
                </a:cubicBezTo>
                <a:cubicBezTo>
                  <a:pt x="903148" y="727527"/>
                  <a:pt x="912785" y="747101"/>
                  <a:pt x="912785" y="768912"/>
                </a:cubicBezTo>
                <a:lnTo>
                  <a:pt x="912785" y="772683"/>
                </a:lnTo>
                <a:cubicBezTo>
                  <a:pt x="912785" y="812818"/>
                  <a:pt x="880162" y="845467"/>
                  <a:pt x="840060" y="845467"/>
                </a:cubicBezTo>
                <a:lnTo>
                  <a:pt x="651384" y="845467"/>
                </a:lnTo>
                <a:cubicBezTo>
                  <a:pt x="634267" y="845467"/>
                  <a:pt x="618193" y="839631"/>
                  <a:pt x="605223" y="828906"/>
                </a:cubicBezTo>
                <a:cubicBezTo>
                  <a:pt x="604371" y="829190"/>
                  <a:pt x="603481" y="829379"/>
                  <a:pt x="602534" y="829398"/>
                </a:cubicBezTo>
                <a:lnTo>
                  <a:pt x="422435" y="832430"/>
                </a:lnTo>
                <a:cubicBezTo>
                  <a:pt x="369022" y="832430"/>
                  <a:pt x="337649" y="802680"/>
                  <a:pt x="323675" y="784962"/>
                </a:cubicBezTo>
                <a:cubicBezTo>
                  <a:pt x="317711" y="777382"/>
                  <a:pt x="308642" y="773024"/>
                  <a:pt x="298815" y="773024"/>
                </a:cubicBezTo>
                <a:lnTo>
                  <a:pt x="233910" y="773024"/>
                </a:lnTo>
                <a:lnTo>
                  <a:pt x="233910" y="785777"/>
                </a:lnTo>
                <a:cubicBezTo>
                  <a:pt x="233910" y="818692"/>
                  <a:pt x="207156" y="845467"/>
                  <a:pt x="174268" y="845467"/>
                </a:cubicBezTo>
                <a:lnTo>
                  <a:pt x="59661" y="845467"/>
                </a:lnTo>
                <a:cubicBezTo>
                  <a:pt x="26773" y="845467"/>
                  <a:pt x="0" y="818692"/>
                  <a:pt x="0" y="785777"/>
                </a:cubicBezTo>
                <a:lnTo>
                  <a:pt x="0" y="411129"/>
                </a:lnTo>
                <a:cubicBezTo>
                  <a:pt x="0" y="378214"/>
                  <a:pt x="26773" y="351420"/>
                  <a:pt x="59661" y="351420"/>
                </a:cubicBezTo>
                <a:lnTo>
                  <a:pt x="174268" y="351420"/>
                </a:lnTo>
                <a:cubicBezTo>
                  <a:pt x="207156" y="351420"/>
                  <a:pt x="233910" y="378214"/>
                  <a:pt x="233910" y="411129"/>
                </a:cubicBezTo>
                <a:lnTo>
                  <a:pt x="233910" y="411451"/>
                </a:lnTo>
                <a:lnTo>
                  <a:pt x="322161" y="411470"/>
                </a:lnTo>
                <a:cubicBezTo>
                  <a:pt x="322180" y="411470"/>
                  <a:pt x="322180" y="411470"/>
                  <a:pt x="322199" y="411470"/>
                </a:cubicBezTo>
                <a:cubicBezTo>
                  <a:pt x="333635" y="411470"/>
                  <a:pt x="343726" y="403777"/>
                  <a:pt x="346737" y="392730"/>
                </a:cubicBezTo>
                <a:cubicBezTo>
                  <a:pt x="356677" y="356157"/>
                  <a:pt x="372279" y="309333"/>
                  <a:pt x="404826" y="271529"/>
                </a:cubicBezTo>
                <a:cubicBezTo>
                  <a:pt x="419708" y="254267"/>
                  <a:pt x="437108" y="239695"/>
                  <a:pt x="453941" y="225615"/>
                </a:cubicBezTo>
                <a:cubicBezTo>
                  <a:pt x="466816" y="214852"/>
                  <a:pt x="480126" y="203729"/>
                  <a:pt x="491865" y="191696"/>
                </a:cubicBezTo>
                <a:cubicBezTo>
                  <a:pt x="521346" y="161472"/>
                  <a:pt x="532043" y="124558"/>
                  <a:pt x="539200" y="89161"/>
                </a:cubicBezTo>
                <a:cubicBezTo>
                  <a:pt x="544104" y="64925"/>
                  <a:pt x="553363" y="30607"/>
                  <a:pt x="576860" y="12340"/>
                </a:cubicBezTo>
                <a:cubicBezTo>
                  <a:pt x="591003" y="1350"/>
                  <a:pt x="607608" y="-2478"/>
                  <a:pt x="623645" y="1577"/>
                </a:cubicBezTo>
                <a:cubicBezTo>
                  <a:pt x="641500" y="6087"/>
                  <a:pt x="657215" y="20223"/>
                  <a:pt x="665660" y="39381"/>
                </a:cubicBezTo>
                <a:cubicBezTo>
                  <a:pt x="702183" y="122398"/>
                  <a:pt x="695670" y="230883"/>
                  <a:pt x="651346" y="304937"/>
                </a:cubicBezTo>
                <a:lnTo>
                  <a:pt x="875523" y="304937"/>
                </a:lnTo>
                <a:cubicBezTo>
                  <a:pt x="914584" y="304937"/>
                  <a:pt x="946355" y="336753"/>
                  <a:pt x="946355" y="375846"/>
                </a:cubicBezTo>
                <a:lnTo>
                  <a:pt x="946355" y="383388"/>
                </a:lnTo>
                <a:cubicBezTo>
                  <a:pt x="946355" y="409424"/>
                  <a:pt x="932249" y="432220"/>
                  <a:pt x="911290" y="44455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5166987" y="2784851"/>
            <a:ext cx="454243" cy="403789"/>
          </a:xfrm>
          <a:custGeom>
            <a:rect b="b" l="l" r="r" t="t"/>
            <a:pathLst>
              <a:path extrusionOk="0" h="807578" w="908487">
                <a:moveTo>
                  <a:pt x="874918" y="749972"/>
                </a:moveTo>
                <a:lnTo>
                  <a:pt x="874918" y="753743"/>
                </a:lnTo>
                <a:cubicBezTo>
                  <a:pt x="874918" y="783437"/>
                  <a:pt x="850777" y="807578"/>
                  <a:pt x="821126" y="807578"/>
                </a:cubicBezTo>
                <a:lnTo>
                  <a:pt x="632450" y="807578"/>
                </a:lnTo>
                <a:cubicBezTo>
                  <a:pt x="617587" y="807578"/>
                  <a:pt x="603765" y="801647"/>
                  <a:pt x="593522" y="790884"/>
                </a:cubicBezTo>
                <a:cubicBezTo>
                  <a:pt x="583941" y="780841"/>
                  <a:pt x="578658" y="767652"/>
                  <a:pt x="578658" y="753743"/>
                </a:cubicBezTo>
                <a:lnTo>
                  <a:pt x="578658" y="749972"/>
                </a:lnTo>
                <a:cubicBezTo>
                  <a:pt x="578658" y="720297"/>
                  <a:pt x="602799" y="696137"/>
                  <a:pt x="632450" y="696137"/>
                </a:cubicBezTo>
                <a:lnTo>
                  <a:pt x="821126" y="696137"/>
                </a:lnTo>
                <a:cubicBezTo>
                  <a:pt x="850777" y="696137"/>
                  <a:pt x="874918" y="720297"/>
                  <a:pt x="874918" y="749972"/>
                </a:cubicBezTo>
                <a:close/>
                <a:moveTo>
                  <a:pt x="857839" y="565747"/>
                </a:moveTo>
                <a:lnTo>
                  <a:pt x="605336" y="565747"/>
                </a:lnTo>
                <a:cubicBezTo>
                  <a:pt x="577409" y="565747"/>
                  <a:pt x="554688" y="588486"/>
                  <a:pt x="554688" y="616436"/>
                </a:cubicBezTo>
                <a:lnTo>
                  <a:pt x="554688" y="626498"/>
                </a:lnTo>
                <a:cubicBezTo>
                  <a:pt x="554688" y="654448"/>
                  <a:pt x="577409" y="677188"/>
                  <a:pt x="605336" y="677188"/>
                </a:cubicBezTo>
                <a:lnTo>
                  <a:pt x="632450" y="677188"/>
                </a:lnTo>
                <a:lnTo>
                  <a:pt x="821126" y="677188"/>
                </a:lnTo>
                <a:lnTo>
                  <a:pt x="857839" y="677188"/>
                </a:lnTo>
                <a:cubicBezTo>
                  <a:pt x="885767" y="677188"/>
                  <a:pt x="908487" y="654448"/>
                  <a:pt x="908487" y="626498"/>
                </a:cubicBezTo>
                <a:lnTo>
                  <a:pt x="908487" y="616436"/>
                </a:lnTo>
                <a:cubicBezTo>
                  <a:pt x="908487" y="588486"/>
                  <a:pt x="885767" y="565747"/>
                  <a:pt x="857839" y="565747"/>
                </a:cubicBezTo>
                <a:close/>
                <a:moveTo>
                  <a:pt x="857839" y="435356"/>
                </a:moveTo>
                <a:lnTo>
                  <a:pt x="605336" y="435356"/>
                </a:lnTo>
                <a:cubicBezTo>
                  <a:pt x="577409" y="435356"/>
                  <a:pt x="554688" y="458095"/>
                  <a:pt x="554688" y="486027"/>
                </a:cubicBezTo>
                <a:lnTo>
                  <a:pt x="554688" y="496108"/>
                </a:lnTo>
                <a:cubicBezTo>
                  <a:pt x="554688" y="524058"/>
                  <a:pt x="577409" y="546797"/>
                  <a:pt x="605336" y="546797"/>
                </a:cubicBezTo>
                <a:lnTo>
                  <a:pt x="857839" y="546797"/>
                </a:lnTo>
                <a:cubicBezTo>
                  <a:pt x="885767" y="546797"/>
                  <a:pt x="908487" y="524058"/>
                  <a:pt x="908487" y="496108"/>
                </a:cubicBezTo>
                <a:lnTo>
                  <a:pt x="908487" y="486027"/>
                </a:lnTo>
                <a:cubicBezTo>
                  <a:pt x="908487" y="458095"/>
                  <a:pt x="885767" y="435356"/>
                  <a:pt x="857839" y="435356"/>
                </a:cubicBezTo>
                <a:close/>
                <a:moveTo>
                  <a:pt x="856590" y="304947"/>
                </a:moveTo>
                <a:lnTo>
                  <a:pt x="630575" y="304947"/>
                </a:lnTo>
                <a:cubicBezTo>
                  <a:pt x="626145" y="304947"/>
                  <a:pt x="621790" y="305496"/>
                  <a:pt x="617606" y="306576"/>
                </a:cubicBezTo>
                <a:cubicBezTo>
                  <a:pt x="594677" y="312489"/>
                  <a:pt x="578658" y="333181"/>
                  <a:pt x="578658" y="356906"/>
                </a:cubicBezTo>
                <a:lnTo>
                  <a:pt x="578658" y="364448"/>
                </a:lnTo>
                <a:cubicBezTo>
                  <a:pt x="578658" y="393099"/>
                  <a:pt x="601947" y="416407"/>
                  <a:pt x="630575" y="416407"/>
                </a:cubicBezTo>
                <a:lnTo>
                  <a:pt x="856590" y="416407"/>
                </a:lnTo>
                <a:cubicBezTo>
                  <a:pt x="885199" y="416407"/>
                  <a:pt x="908487" y="393099"/>
                  <a:pt x="908487" y="364448"/>
                </a:cubicBezTo>
                <a:lnTo>
                  <a:pt x="908487" y="356906"/>
                </a:lnTo>
                <a:cubicBezTo>
                  <a:pt x="908487" y="328254"/>
                  <a:pt x="885199" y="304947"/>
                  <a:pt x="856590" y="304947"/>
                </a:cubicBezTo>
                <a:close/>
                <a:moveTo>
                  <a:pt x="559725" y="749972"/>
                </a:moveTo>
                <a:cubicBezTo>
                  <a:pt x="559725" y="727233"/>
                  <a:pt x="570214" y="706900"/>
                  <a:pt x="586573" y="693541"/>
                </a:cubicBezTo>
                <a:cubicBezTo>
                  <a:pt x="557301" y="685336"/>
                  <a:pt x="535754" y="658390"/>
                  <a:pt x="535754" y="626498"/>
                </a:cubicBezTo>
                <a:lnTo>
                  <a:pt x="535754" y="616436"/>
                </a:lnTo>
                <a:cubicBezTo>
                  <a:pt x="535754" y="590798"/>
                  <a:pt x="549690" y="568362"/>
                  <a:pt x="570365" y="556272"/>
                </a:cubicBezTo>
                <a:cubicBezTo>
                  <a:pt x="549690" y="544182"/>
                  <a:pt x="535754" y="521746"/>
                  <a:pt x="535754" y="496108"/>
                </a:cubicBezTo>
                <a:lnTo>
                  <a:pt x="535754" y="486027"/>
                </a:lnTo>
                <a:cubicBezTo>
                  <a:pt x="535754" y="454476"/>
                  <a:pt x="556847" y="427757"/>
                  <a:pt x="585683" y="419249"/>
                </a:cubicBezTo>
                <a:cubicBezTo>
                  <a:pt x="569835" y="406231"/>
                  <a:pt x="559725" y="386505"/>
                  <a:pt x="559725" y="364448"/>
                </a:cubicBezTo>
                <a:lnTo>
                  <a:pt x="559725" y="356906"/>
                </a:lnTo>
                <a:cubicBezTo>
                  <a:pt x="559725" y="326530"/>
                  <a:pt x="578961" y="299811"/>
                  <a:pt x="607192" y="289958"/>
                </a:cubicBezTo>
                <a:cubicBezTo>
                  <a:pt x="607192" y="289939"/>
                  <a:pt x="607192" y="289939"/>
                  <a:pt x="607192" y="289939"/>
                </a:cubicBezTo>
                <a:cubicBezTo>
                  <a:pt x="656609" y="221285"/>
                  <a:pt x="665944" y="111152"/>
                  <a:pt x="629382" y="28097"/>
                </a:cubicBezTo>
                <a:cubicBezTo>
                  <a:pt x="623286" y="14226"/>
                  <a:pt x="612323" y="4107"/>
                  <a:pt x="600073" y="999"/>
                </a:cubicBezTo>
                <a:cubicBezTo>
                  <a:pt x="589678" y="-1616"/>
                  <a:pt x="579113" y="923"/>
                  <a:pt x="569551" y="8370"/>
                </a:cubicBezTo>
                <a:cubicBezTo>
                  <a:pt x="551015" y="22772"/>
                  <a:pt x="543138" y="52712"/>
                  <a:pt x="538822" y="73973"/>
                </a:cubicBezTo>
                <a:cubicBezTo>
                  <a:pt x="531078" y="112213"/>
                  <a:pt x="519395" y="152253"/>
                  <a:pt x="486488" y="185983"/>
                </a:cubicBezTo>
                <a:cubicBezTo>
                  <a:pt x="474068" y="198717"/>
                  <a:pt x="460397" y="210162"/>
                  <a:pt x="447162" y="221228"/>
                </a:cubicBezTo>
                <a:cubicBezTo>
                  <a:pt x="430160" y="235440"/>
                  <a:pt x="414104" y="248876"/>
                  <a:pt x="400244" y="264964"/>
                </a:cubicBezTo>
                <a:cubicBezTo>
                  <a:pt x="370158" y="299887"/>
                  <a:pt x="355484" y="344134"/>
                  <a:pt x="346055" y="378773"/>
                </a:cubicBezTo>
                <a:cubicBezTo>
                  <a:pt x="340811" y="398045"/>
                  <a:pt x="323221" y="411480"/>
                  <a:pt x="303265" y="411480"/>
                </a:cubicBezTo>
                <a:cubicBezTo>
                  <a:pt x="303246" y="411480"/>
                  <a:pt x="303227" y="411480"/>
                  <a:pt x="303208" y="411480"/>
                </a:cubicBezTo>
                <a:lnTo>
                  <a:pt x="214976" y="411461"/>
                </a:lnTo>
                <a:lnTo>
                  <a:pt x="214976" y="735135"/>
                </a:lnTo>
                <a:lnTo>
                  <a:pt x="279881" y="735135"/>
                </a:lnTo>
                <a:cubicBezTo>
                  <a:pt x="295540" y="735135"/>
                  <a:pt x="310024" y="742108"/>
                  <a:pt x="319624" y="754274"/>
                </a:cubicBezTo>
                <a:cubicBezTo>
                  <a:pt x="334070" y="772655"/>
                  <a:pt x="360331" y="794541"/>
                  <a:pt x="403349" y="794541"/>
                </a:cubicBezTo>
                <a:lnTo>
                  <a:pt x="570422" y="791737"/>
                </a:lnTo>
                <a:cubicBezTo>
                  <a:pt x="563474" y="780405"/>
                  <a:pt x="559725" y="767330"/>
                  <a:pt x="559725" y="753743"/>
                </a:cubicBezTo>
                <a:lnTo>
                  <a:pt x="559725" y="749972"/>
                </a:lnTo>
                <a:close/>
                <a:moveTo>
                  <a:pt x="155334" y="351429"/>
                </a:moveTo>
                <a:lnTo>
                  <a:pt x="40727" y="351429"/>
                </a:lnTo>
                <a:cubicBezTo>
                  <a:pt x="18271" y="351429"/>
                  <a:pt x="0" y="369716"/>
                  <a:pt x="0" y="392190"/>
                </a:cubicBezTo>
                <a:lnTo>
                  <a:pt x="0" y="766837"/>
                </a:lnTo>
                <a:cubicBezTo>
                  <a:pt x="0" y="789311"/>
                  <a:pt x="18271" y="807578"/>
                  <a:pt x="40727" y="807578"/>
                </a:cubicBezTo>
                <a:lnTo>
                  <a:pt x="155334" y="807578"/>
                </a:lnTo>
                <a:cubicBezTo>
                  <a:pt x="177790" y="807578"/>
                  <a:pt x="196042" y="789311"/>
                  <a:pt x="196042" y="766837"/>
                </a:cubicBezTo>
                <a:lnTo>
                  <a:pt x="196042" y="392190"/>
                </a:lnTo>
                <a:cubicBezTo>
                  <a:pt x="196042" y="369716"/>
                  <a:pt x="177790" y="351429"/>
                  <a:pt x="155334" y="35142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5157520" y="2775381"/>
            <a:ext cx="473178" cy="422733"/>
          </a:xfrm>
          <a:custGeom>
            <a:rect b="b" l="l" r="r" t="t"/>
            <a:pathLst>
              <a:path extrusionOk="0" h="845467" w="946355">
                <a:moveTo>
                  <a:pt x="946355" y="383388"/>
                </a:moveTo>
                <a:lnTo>
                  <a:pt x="946355" y="375846"/>
                </a:lnTo>
                <a:cubicBezTo>
                  <a:pt x="946355" y="336753"/>
                  <a:pt x="914584" y="304937"/>
                  <a:pt x="875523" y="304937"/>
                </a:cubicBezTo>
                <a:lnTo>
                  <a:pt x="651346" y="304937"/>
                </a:lnTo>
                <a:cubicBezTo>
                  <a:pt x="695670" y="230883"/>
                  <a:pt x="702183" y="122398"/>
                  <a:pt x="665660" y="39381"/>
                </a:cubicBezTo>
                <a:cubicBezTo>
                  <a:pt x="657215" y="20223"/>
                  <a:pt x="641500" y="6087"/>
                  <a:pt x="623645" y="1577"/>
                </a:cubicBezTo>
                <a:cubicBezTo>
                  <a:pt x="607608" y="-2478"/>
                  <a:pt x="591003" y="1350"/>
                  <a:pt x="576860" y="12340"/>
                </a:cubicBezTo>
                <a:cubicBezTo>
                  <a:pt x="553363" y="30607"/>
                  <a:pt x="544104" y="64925"/>
                  <a:pt x="539200" y="89161"/>
                </a:cubicBezTo>
                <a:cubicBezTo>
                  <a:pt x="532043" y="124558"/>
                  <a:pt x="521346" y="161472"/>
                  <a:pt x="491865" y="191696"/>
                </a:cubicBezTo>
                <a:cubicBezTo>
                  <a:pt x="480126" y="203729"/>
                  <a:pt x="466816" y="214852"/>
                  <a:pt x="453941" y="225615"/>
                </a:cubicBezTo>
                <a:cubicBezTo>
                  <a:pt x="437108" y="239695"/>
                  <a:pt x="419708" y="254267"/>
                  <a:pt x="404826" y="271529"/>
                </a:cubicBezTo>
                <a:cubicBezTo>
                  <a:pt x="372279" y="309333"/>
                  <a:pt x="356677" y="356157"/>
                  <a:pt x="346737" y="392730"/>
                </a:cubicBezTo>
                <a:cubicBezTo>
                  <a:pt x="343726" y="403777"/>
                  <a:pt x="333635" y="411470"/>
                  <a:pt x="322199" y="411470"/>
                </a:cubicBezTo>
                <a:cubicBezTo>
                  <a:pt x="322180" y="411470"/>
                  <a:pt x="322180" y="411470"/>
                  <a:pt x="322161" y="411470"/>
                </a:cubicBezTo>
                <a:lnTo>
                  <a:pt x="233910" y="411451"/>
                </a:lnTo>
                <a:lnTo>
                  <a:pt x="233910" y="411129"/>
                </a:lnTo>
                <a:cubicBezTo>
                  <a:pt x="233910" y="378214"/>
                  <a:pt x="207156" y="351420"/>
                  <a:pt x="174268" y="351420"/>
                </a:cubicBezTo>
                <a:lnTo>
                  <a:pt x="59661" y="351420"/>
                </a:lnTo>
                <a:cubicBezTo>
                  <a:pt x="26773" y="351420"/>
                  <a:pt x="0" y="378214"/>
                  <a:pt x="0" y="411129"/>
                </a:cubicBezTo>
                <a:lnTo>
                  <a:pt x="0" y="785777"/>
                </a:lnTo>
                <a:cubicBezTo>
                  <a:pt x="0" y="818692"/>
                  <a:pt x="26773" y="845467"/>
                  <a:pt x="59661" y="845467"/>
                </a:cubicBezTo>
                <a:lnTo>
                  <a:pt x="174268" y="845467"/>
                </a:lnTo>
                <a:cubicBezTo>
                  <a:pt x="207156" y="845467"/>
                  <a:pt x="233910" y="818692"/>
                  <a:pt x="233910" y="785777"/>
                </a:cubicBezTo>
                <a:lnTo>
                  <a:pt x="233910" y="773024"/>
                </a:lnTo>
                <a:lnTo>
                  <a:pt x="298815" y="773024"/>
                </a:lnTo>
                <a:cubicBezTo>
                  <a:pt x="308642" y="773024"/>
                  <a:pt x="317711" y="777382"/>
                  <a:pt x="323675" y="784962"/>
                </a:cubicBezTo>
                <a:cubicBezTo>
                  <a:pt x="337649" y="802680"/>
                  <a:pt x="369022" y="832430"/>
                  <a:pt x="422435" y="832430"/>
                </a:cubicBezTo>
                <a:lnTo>
                  <a:pt x="602534" y="829398"/>
                </a:lnTo>
                <a:cubicBezTo>
                  <a:pt x="603481" y="829379"/>
                  <a:pt x="604371" y="829190"/>
                  <a:pt x="605223" y="828906"/>
                </a:cubicBezTo>
                <a:cubicBezTo>
                  <a:pt x="618193" y="839631"/>
                  <a:pt x="634267" y="845467"/>
                  <a:pt x="651384" y="845467"/>
                </a:cubicBezTo>
                <a:lnTo>
                  <a:pt x="840060" y="845467"/>
                </a:lnTo>
                <a:cubicBezTo>
                  <a:pt x="880162" y="845467"/>
                  <a:pt x="912785" y="812818"/>
                  <a:pt x="912785" y="772683"/>
                </a:cubicBezTo>
                <a:lnTo>
                  <a:pt x="912785" y="768912"/>
                </a:lnTo>
                <a:cubicBezTo>
                  <a:pt x="912785" y="747101"/>
                  <a:pt x="903148" y="727527"/>
                  <a:pt x="887906" y="714167"/>
                </a:cubicBezTo>
                <a:cubicBezTo>
                  <a:pt x="921003" y="708824"/>
                  <a:pt x="946355" y="680040"/>
                  <a:pt x="946355" y="645438"/>
                </a:cubicBezTo>
                <a:lnTo>
                  <a:pt x="946355" y="635376"/>
                </a:lnTo>
                <a:cubicBezTo>
                  <a:pt x="946355" y="609737"/>
                  <a:pt x="932420" y="587301"/>
                  <a:pt x="911744" y="575212"/>
                </a:cubicBezTo>
                <a:cubicBezTo>
                  <a:pt x="932420" y="563122"/>
                  <a:pt x="946355" y="540686"/>
                  <a:pt x="946355" y="515048"/>
                </a:cubicBezTo>
                <a:lnTo>
                  <a:pt x="946355" y="504967"/>
                </a:lnTo>
                <a:cubicBezTo>
                  <a:pt x="946355" y="479139"/>
                  <a:pt x="932212" y="456570"/>
                  <a:pt x="911290" y="444556"/>
                </a:cubicBezTo>
                <a:cubicBezTo>
                  <a:pt x="932249" y="432220"/>
                  <a:pt x="946355" y="409424"/>
                  <a:pt x="946355" y="383388"/>
                </a:cubicBezTo>
                <a:close/>
                <a:moveTo>
                  <a:pt x="214976" y="785777"/>
                </a:moveTo>
                <a:cubicBezTo>
                  <a:pt x="214976" y="808251"/>
                  <a:pt x="196723" y="826518"/>
                  <a:pt x="174268" y="826518"/>
                </a:cubicBezTo>
                <a:lnTo>
                  <a:pt x="59661" y="826518"/>
                </a:lnTo>
                <a:cubicBezTo>
                  <a:pt x="37205" y="826518"/>
                  <a:pt x="18934" y="808251"/>
                  <a:pt x="18934" y="785777"/>
                </a:cubicBezTo>
                <a:lnTo>
                  <a:pt x="18934" y="411129"/>
                </a:lnTo>
                <a:cubicBezTo>
                  <a:pt x="18934" y="388655"/>
                  <a:pt x="37205" y="370369"/>
                  <a:pt x="59661" y="370369"/>
                </a:cubicBezTo>
                <a:lnTo>
                  <a:pt x="174268" y="370369"/>
                </a:lnTo>
                <a:cubicBezTo>
                  <a:pt x="196723" y="370369"/>
                  <a:pt x="214976" y="388655"/>
                  <a:pt x="214976" y="411129"/>
                </a:cubicBezTo>
                <a:lnTo>
                  <a:pt x="214976" y="785777"/>
                </a:lnTo>
                <a:close/>
                <a:moveTo>
                  <a:pt x="422283" y="813481"/>
                </a:moveTo>
                <a:cubicBezTo>
                  <a:pt x="379265" y="813481"/>
                  <a:pt x="353004" y="791594"/>
                  <a:pt x="338557" y="773214"/>
                </a:cubicBezTo>
                <a:cubicBezTo>
                  <a:pt x="328958" y="761048"/>
                  <a:pt x="314473" y="754075"/>
                  <a:pt x="298815" y="754075"/>
                </a:cubicBezTo>
                <a:lnTo>
                  <a:pt x="233910" y="754075"/>
                </a:lnTo>
                <a:lnTo>
                  <a:pt x="233910" y="430401"/>
                </a:lnTo>
                <a:lnTo>
                  <a:pt x="322142" y="430420"/>
                </a:lnTo>
                <a:cubicBezTo>
                  <a:pt x="322161" y="430420"/>
                  <a:pt x="322180" y="430420"/>
                  <a:pt x="322199" y="430420"/>
                </a:cubicBezTo>
                <a:cubicBezTo>
                  <a:pt x="342155" y="430420"/>
                  <a:pt x="359744" y="416985"/>
                  <a:pt x="364989" y="397713"/>
                </a:cubicBezTo>
                <a:cubicBezTo>
                  <a:pt x="374418" y="363074"/>
                  <a:pt x="389092" y="318827"/>
                  <a:pt x="419178" y="283903"/>
                </a:cubicBezTo>
                <a:cubicBezTo>
                  <a:pt x="433038" y="267815"/>
                  <a:pt x="449094" y="254380"/>
                  <a:pt x="466096" y="240168"/>
                </a:cubicBezTo>
                <a:cubicBezTo>
                  <a:pt x="479331" y="229102"/>
                  <a:pt x="493001" y="217656"/>
                  <a:pt x="505422" y="204923"/>
                </a:cubicBezTo>
                <a:cubicBezTo>
                  <a:pt x="538329" y="171193"/>
                  <a:pt x="550011" y="131153"/>
                  <a:pt x="557755" y="92913"/>
                </a:cubicBezTo>
                <a:cubicBezTo>
                  <a:pt x="562072" y="71652"/>
                  <a:pt x="569949" y="41712"/>
                  <a:pt x="588485" y="27310"/>
                </a:cubicBezTo>
                <a:cubicBezTo>
                  <a:pt x="598047" y="19863"/>
                  <a:pt x="608612" y="17324"/>
                  <a:pt x="619007" y="19939"/>
                </a:cubicBezTo>
                <a:cubicBezTo>
                  <a:pt x="631257" y="23047"/>
                  <a:pt x="642220" y="33166"/>
                  <a:pt x="648316" y="47037"/>
                </a:cubicBezTo>
                <a:cubicBezTo>
                  <a:pt x="684878" y="130092"/>
                  <a:pt x="675543" y="240225"/>
                  <a:pt x="626126" y="308879"/>
                </a:cubicBezTo>
                <a:cubicBezTo>
                  <a:pt x="626126" y="308879"/>
                  <a:pt x="626126" y="308879"/>
                  <a:pt x="626126" y="308898"/>
                </a:cubicBezTo>
                <a:cubicBezTo>
                  <a:pt x="597895" y="318751"/>
                  <a:pt x="578658" y="345470"/>
                  <a:pt x="578658" y="375846"/>
                </a:cubicBezTo>
                <a:lnTo>
                  <a:pt x="578658" y="383388"/>
                </a:lnTo>
                <a:cubicBezTo>
                  <a:pt x="578658" y="405445"/>
                  <a:pt x="588769" y="425171"/>
                  <a:pt x="604617" y="438189"/>
                </a:cubicBezTo>
                <a:cubicBezTo>
                  <a:pt x="575781" y="446697"/>
                  <a:pt x="554688" y="473416"/>
                  <a:pt x="554688" y="504967"/>
                </a:cubicBezTo>
                <a:lnTo>
                  <a:pt x="554688" y="515048"/>
                </a:lnTo>
                <a:cubicBezTo>
                  <a:pt x="554688" y="540686"/>
                  <a:pt x="568624" y="563122"/>
                  <a:pt x="589299" y="575212"/>
                </a:cubicBezTo>
                <a:cubicBezTo>
                  <a:pt x="568624" y="587301"/>
                  <a:pt x="554688" y="609737"/>
                  <a:pt x="554688" y="635376"/>
                </a:cubicBezTo>
                <a:lnTo>
                  <a:pt x="554688" y="645438"/>
                </a:lnTo>
                <a:cubicBezTo>
                  <a:pt x="554688" y="677330"/>
                  <a:pt x="576235" y="704276"/>
                  <a:pt x="605507" y="712481"/>
                </a:cubicBezTo>
                <a:cubicBezTo>
                  <a:pt x="589148" y="725840"/>
                  <a:pt x="578658" y="746173"/>
                  <a:pt x="578658" y="768912"/>
                </a:cubicBezTo>
                <a:lnTo>
                  <a:pt x="578658" y="772683"/>
                </a:lnTo>
                <a:cubicBezTo>
                  <a:pt x="578658" y="786270"/>
                  <a:pt x="582407" y="799345"/>
                  <a:pt x="589356" y="810676"/>
                </a:cubicBezTo>
                <a:lnTo>
                  <a:pt x="422283" y="813481"/>
                </a:lnTo>
                <a:close/>
                <a:moveTo>
                  <a:pt x="893851" y="768912"/>
                </a:moveTo>
                <a:lnTo>
                  <a:pt x="893851" y="772683"/>
                </a:lnTo>
                <a:cubicBezTo>
                  <a:pt x="893851" y="802377"/>
                  <a:pt x="869711" y="826518"/>
                  <a:pt x="840060" y="826518"/>
                </a:cubicBezTo>
                <a:lnTo>
                  <a:pt x="651384" y="826518"/>
                </a:lnTo>
                <a:cubicBezTo>
                  <a:pt x="636521" y="826518"/>
                  <a:pt x="622699" y="820587"/>
                  <a:pt x="612456" y="809824"/>
                </a:cubicBezTo>
                <a:cubicBezTo>
                  <a:pt x="602875" y="799781"/>
                  <a:pt x="597592" y="786592"/>
                  <a:pt x="597592" y="772683"/>
                </a:cubicBezTo>
                <a:lnTo>
                  <a:pt x="597592" y="768912"/>
                </a:lnTo>
                <a:cubicBezTo>
                  <a:pt x="597592" y="739237"/>
                  <a:pt x="621733" y="715077"/>
                  <a:pt x="651384" y="715077"/>
                </a:cubicBezTo>
                <a:lnTo>
                  <a:pt x="840060" y="715077"/>
                </a:lnTo>
                <a:cubicBezTo>
                  <a:pt x="869711" y="715077"/>
                  <a:pt x="893851" y="739237"/>
                  <a:pt x="893851" y="768912"/>
                </a:cubicBezTo>
                <a:close/>
                <a:moveTo>
                  <a:pt x="927421" y="635376"/>
                </a:moveTo>
                <a:lnTo>
                  <a:pt x="927421" y="645438"/>
                </a:lnTo>
                <a:cubicBezTo>
                  <a:pt x="927421" y="673388"/>
                  <a:pt x="904701" y="696128"/>
                  <a:pt x="876773" y="696128"/>
                </a:cubicBezTo>
                <a:lnTo>
                  <a:pt x="840060" y="696128"/>
                </a:lnTo>
                <a:lnTo>
                  <a:pt x="651384" y="696128"/>
                </a:lnTo>
                <a:lnTo>
                  <a:pt x="624270" y="696128"/>
                </a:lnTo>
                <a:cubicBezTo>
                  <a:pt x="596343" y="696128"/>
                  <a:pt x="573622" y="673388"/>
                  <a:pt x="573622" y="645438"/>
                </a:cubicBezTo>
                <a:lnTo>
                  <a:pt x="573622" y="635376"/>
                </a:lnTo>
                <a:cubicBezTo>
                  <a:pt x="573622" y="607426"/>
                  <a:pt x="596343" y="584686"/>
                  <a:pt x="624270" y="584686"/>
                </a:cubicBezTo>
                <a:lnTo>
                  <a:pt x="876773" y="584686"/>
                </a:lnTo>
                <a:cubicBezTo>
                  <a:pt x="904701" y="584686"/>
                  <a:pt x="927421" y="607426"/>
                  <a:pt x="927421" y="635376"/>
                </a:cubicBezTo>
                <a:close/>
                <a:moveTo>
                  <a:pt x="927421" y="504967"/>
                </a:moveTo>
                <a:lnTo>
                  <a:pt x="927421" y="515048"/>
                </a:lnTo>
                <a:cubicBezTo>
                  <a:pt x="927421" y="542998"/>
                  <a:pt x="904701" y="565737"/>
                  <a:pt x="876773" y="565737"/>
                </a:cubicBezTo>
                <a:lnTo>
                  <a:pt x="624270" y="565737"/>
                </a:lnTo>
                <a:cubicBezTo>
                  <a:pt x="596343" y="565737"/>
                  <a:pt x="573622" y="542998"/>
                  <a:pt x="573622" y="515048"/>
                </a:cubicBezTo>
                <a:lnTo>
                  <a:pt x="573622" y="504967"/>
                </a:lnTo>
                <a:cubicBezTo>
                  <a:pt x="573622" y="477035"/>
                  <a:pt x="596343" y="454296"/>
                  <a:pt x="624270" y="454296"/>
                </a:cubicBezTo>
                <a:lnTo>
                  <a:pt x="876773" y="454296"/>
                </a:lnTo>
                <a:cubicBezTo>
                  <a:pt x="904701" y="454296"/>
                  <a:pt x="927421" y="477035"/>
                  <a:pt x="927421" y="504967"/>
                </a:cubicBezTo>
                <a:close/>
                <a:moveTo>
                  <a:pt x="875523" y="435347"/>
                </a:moveTo>
                <a:lnTo>
                  <a:pt x="649509" y="435347"/>
                </a:lnTo>
                <a:cubicBezTo>
                  <a:pt x="620881" y="435347"/>
                  <a:pt x="597592" y="412039"/>
                  <a:pt x="597592" y="383388"/>
                </a:cubicBezTo>
                <a:lnTo>
                  <a:pt x="597592" y="375846"/>
                </a:lnTo>
                <a:cubicBezTo>
                  <a:pt x="597592" y="352121"/>
                  <a:pt x="613610" y="331428"/>
                  <a:pt x="636539" y="325516"/>
                </a:cubicBezTo>
                <a:cubicBezTo>
                  <a:pt x="640724" y="324436"/>
                  <a:pt x="645079" y="323887"/>
                  <a:pt x="649509" y="323887"/>
                </a:cubicBezTo>
                <a:lnTo>
                  <a:pt x="875523" y="323887"/>
                </a:lnTo>
                <a:cubicBezTo>
                  <a:pt x="904133" y="323887"/>
                  <a:pt x="927421" y="347194"/>
                  <a:pt x="927421" y="375846"/>
                </a:cubicBezTo>
                <a:lnTo>
                  <a:pt x="927421" y="383388"/>
                </a:lnTo>
                <a:cubicBezTo>
                  <a:pt x="927421" y="412039"/>
                  <a:pt x="904133" y="435347"/>
                  <a:pt x="875523" y="435347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6973255" y="2779618"/>
            <a:ext cx="413870" cy="413867"/>
          </a:xfrm>
          <a:custGeom>
            <a:rect b="b" l="l" r="r" t="t"/>
            <a:pathLst>
              <a:path extrusionOk="0" h="827734" w="827740">
                <a:moveTo>
                  <a:pt x="748166" y="463777"/>
                </a:moveTo>
                <a:cubicBezTo>
                  <a:pt x="642074" y="569869"/>
                  <a:pt x="470048" y="569869"/>
                  <a:pt x="363957" y="463777"/>
                </a:cubicBezTo>
                <a:cubicBezTo>
                  <a:pt x="257865" y="357686"/>
                  <a:pt x="257865" y="185660"/>
                  <a:pt x="363957" y="79569"/>
                </a:cubicBezTo>
                <a:cubicBezTo>
                  <a:pt x="470048" y="-26523"/>
                  <a:pt x="642074" y="-26523"/>
                  <a:pt x="748166" y="79569"/>
                </a:cubicBezTo>
                <a:cubicBezTo>
                  <a:pt x="854257" y="185660"/>
                  <a:pt x="854274" y="357686"/>
                  <a:pt x="748166" y="463777"/>
                </a:cubicBezTo>
                <a:close/>
                <a:moveTo>
                  <a:pt x="294279" y="526697"/>
                </a:moveTo>
                <a:cubicBezTo>
                  <a:pt x="267739" y="500158"/>
                  <a:pt x="224703" y="500158"/>
                  <a:pt x="198164" y="526697"/>
                </a:cubicBezTo>
                <a:lnTo>
                  <a:pt x="19905" y="704939"/>
                </a:lnTo>
                <a:cubicBezTo>
                  <a:pt x="-6635" y="731479"/>
                  <a:pt x="-6635" y="774515"/>
                  <a:pt x="19905" y="801055"/>
                </a:cubicBezTo>
                <a:lnTo>
                  <a:pt x="26680" y="807829"/>
                </a:lnTo>
                <a:cubicBezTo>
                  <a:pt x="53219" y="834369"/>
                  <a:pt x="96255" y="834369"/>
                  <a:pt x="122795" y="807829"/>
                </a:cubicBezTo>
                <a:lnTo>
                  <a:pt x="301054" y="629571"/>
                </a:lnTo>
                <a:cubicBezTo>
                  <a:pt x="327594" y="603031"/>
                  <a:pt x="327594" y="559995"/>
                  <a:pt x="301054" y="533455"/>
                </a:cubicBezTo>
                <a:lnTo>
                  <a:pt x="294279" y="526697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6969040" y="2775384"/>
            <a:ext cx="422256" cy="422342"/>
          </a:xfrm>
          <a:custGeom>
            <a:rect b="b" l="l" r="r" t="t"/>
            <a:pathLst>
              <a:path extrusionOk="0" h="844683" w="844512">
                <a:moveTo>
                  <a:pt x="762592" y="82058"/>
                </a:moveTo>
                <a:cubicBezTo>
                  <a:pt x="709681" y="29148"/>
                  <a:pt x="639326" y="0"/>
                  <a:pt x="564500" y="0"/>
                </a:cubicBezTo>
                <a:cubicBezTo>
                  <a:pt x="489674" y="0"/>
                  <a:pt x="419319" y="29148"/>
                  <a:pt x="366408" y="82058"/>
                </a:cubicBezTo>
                <a:cubicBezTo>
                  <a:pt x="313498" y="134969"/>
                  <a:pt x="284350" y="205324"/>
                  <a:pt x="284350" y="280150"/>
                </a:cubicBezTo>
                <a:cubicBezTo>
                  <a:pt x="284350" y="352148"/>
                  <a:pt x="311347" y="419996"/>
                  <a:pt x="360514" y="472161"/>
                </a:cubicBezTo>
                <a:lnTo>
                  <a:pt x="306029" y="526647"/>
                </a:lnTo>
                <a:cubicBezTo>
                  <a:pt x="276068" y="499412"/>
                  <a:pt x="229543" y="500259"/>
                  <a:pt x="200598" y="529187"/>
                </a:cubicBezTo>
                <a:lnTo>
                  <a:pt x="22356" y="707429"/>
                </a:lnTo>
                <a:cubicBezTo>
                  <a:pt x="-7452" y="737220"/>
                  <a:pt x="-7452" y="785727"/>
                  <a:pt x="22356" y="815519"/>
                </a:cubicBezTo>
                <a:lnTo>
                  <a:pt x="29131" y="822293"/>
                </a:lnTo>
                <a:lnTo>
                  <a:pt x="29131" y="822293"/>
                </a:lnTo>
                <a:cubicBezTo>
                  <a:pt x="43561" y="836723"/>
                  <a:pt x="62767" y="844684"/>
                  <a:pt x="83176" y="844684"/>
                </a:cubicBezTo>
                <a:cubicBezTo>
                  <a:pt x="103585" y="844684"/>
                  <a:pt x="122791" y="836740"/>
                  <a:pt x="137221" y="822293"/>
                </a:cubicBezTo>
                <a:lnTo>
                  <a:pt x="315480" y="644035"/>
                </a:lnTo>
                <a:cubicBezTo>
                  <a:pt x="344408" y="615107"/>
                  <a:pt x="345255" y="568565"/>
                  <a:pt x="318020" y="538621"/>
                </a:cubicBezTo>
                <a:lnTo>
                  <a:pt x="372506" y="484135"/>
                </a:lnTo>
                <a:cubicBezTo>
                  <a:pt x="426297" y="534810"/>
                  <a:pt x="495398" y="560164"/>
                  <a:pt x="564517" y="560164"/>
                </a:cubicBezTo>
                <a:cubicBezTo>
                  <a:pt x="636261" y="560164"/>
                  <a:pt x="707988" y="532862"/>
                  <a:pt x="762609" y="478241"/>
                </a:cubicBezTo>
                <a:cubicBezTo>
                  <a:pt x="871816" y="369017"/>
                  <a:pt x="871816" y="191283"/>
                  <a:pt x="762592" y="82058"/>
                </a:cubicBezTo>
                <a:close/>
                <a:moveTo>
                  <a:pt x="303489" y="632060"/>
                </a:moveTo>
                <a:lnTo>
                  <a:pt x="125230" y="810319"/>
                </a:lnTo>
                <a:cubicBezTo>
                  <a:pt x="102027" y="833506"/>
                  <a:pt x="64292" y="833522"/>
                  <a:pt x="41088" y="810319"/>
                </a:cubicBezTo>
                <a:cubicBezTo>
                  <a:pt x="41088" y="810319"/>
                  <a:pt x="41088" y="810319"/>
                  <a:pt x="41088" y="810319"/>
                </a:cubicBezTo>
                <a:lnTo>
                  <a:pt x="34314" y="803545"/>
                </a:lnTo>
                <a:cubicBezTo>
                  <a:pt x="23085" y="792315"/>
                  <a:pt x="16886" y="777360"/>
                  <a:pt x="16886" y="761474"/>
                </a:cubicBezTo>
                <a:cubicBezTo>
                  <a:pt x="16886" y="745587"/>
                  <a:pt x="23068" y="730632"/>
                  <a:pt x="34314" y="719403"/>
                </a:cubicBezTo>
                <a:lnTo>
                  <a:pt x="212572" y="541144"/>
                </a:lnTo>
                <a:cubicBezTo>
                  <a:pt x="223801" y="529915"/>
                  <a:pt x="238757" y="523716"/>
                  <a:pt x="254643" y="523716"/>
                </a:cubicBezTo>
                <a:cubicBezTo>
                  <a:pt x="270530" y="523716"/>
                  <a:pt x="285468" y="529898"/>
                  <a:pt x="296714" y="541144"/>
                </a:cubicBezTo>
                <a:lnTo>
                  <a:pt x="300101" y="544532"/>
                </a:lnTo>
                <a:cubicBezTo>
                  <a:pt x="300101" y="544532"/>
                  <a:pt x="300101" y="544532"/>
                  <a:pt x="300101" y="544532"/>
                </a:cubicBezTo>
                <a:cubicBezTo>
                  <a:pt x="300101" y="544532"/>
                  <a:pt x="300101" y="544532"/>
                  <a:pt x="300101" y="544532"/>
                </a:cubicBezTo>
                <a:lnTo>
                  <a:pt x="303489" y="547919"/>
                </a:lnTo>
                <a:cubicBezTo>
                  <a:pt x="326692" y="571122"/>
                  <a:pt x="326692" y="608874"/>
                  <a:pt x="303489" y="632060"/>
                </a:cubicBezTo>
                <a:close/>
                <a:moveTo>
                  <a:pt x="750617" y="466267"/>
                </a:moveTo>
                <a:cubicBezTo>
                  <a:pt x="647998" y="568887"/>
                  <a:pt x="481002" y="568887"/>
                  <a:pt x="378383" y="466267"/>
                </a:cubicBezTo>
                <a:cubicBezTo>
                  <a:pt x="328673" y="416558"/>
                  <a:pt x="301287" y="350454"/>
                  <a:pt x="301287" y="280150"/>
                </a:cubicBezTo>
                <a:cubicBezTo>
                  <a:pt x="301287" y="209846"/>
                  <a:pt x="328673" y="143742"/>
                  <a:pt x="378383" y="94033"/>
                </a:cubicBezTo>
                <a:cubicBezTo>
                  <a:pt x="428092" y="44323"/>
                  <a:pt x="494196" y="16937"/>
                  <a:pt x="564500" y="16937"/>
                </a:cubicBezTo>
                <a:cubicBezTo>
                  <a:pt x="634804" y="16937"/>
                  <a:pt x="700908" y="44323"/>
                  <a:pt x="750617" y="94033"/>
                </a:cubicBezTo>
                <a:cubicBezTo>
                  <a:pt x="853237" y="196652"/>
                  <a:pt x="853237" y="363631"/>
                  <a:pt x="750617" y="466267"/>
                </a:cubicBezTo>
                <a:close/>
                <a:moveTo>
                  <a:pt x="765064" y="280150"/>
                </a:moveTo>
                <a:cubicBezTo>
                  <a:pt x="765064" y="333721"/>
                  <a:pt x="744198" y="384090"/>
                  <a:pt x="706328" y="421978"/>
                </a:cubicBezTo>
                <a:cubicBezTo>
                  <a:pt x="668441" y="459865"/>
                  <a:pt x="618088" y="480731"/>
                  <a:pt x="564500" y="480731"/>
                </a:cubicBezTo>
                <a:cubicBezTo>
                  <a:pt x="559826" y="480731"/>
                  <a:pt x="556032" y="476937"/>
                  <a:pt x="556032" y="472263"/>
                </a:cubicBezTo>
                <a:cubicBezTo>
                  <a:pt x="556032" y="467588"/>
                  <a:pt x="559826" y="463794"/>
                  <a:pt x="564500" y="463794"/>
                </a:cubicBezTo>
                <a:cubicBezTo>
                  <a:pt x="613549" y="463794"/>
                  <a:pt x="659667" y="444690"/>
                  <a:pt x="694354" y="410003"/>
                </a:cubicBezTo>
                <a:cubicBezTo>
                  <a:pt x="729040" y="375300"/>
                  <a:pt x="748128" y="329182"/>
                  <a:pt x="748128" y="280150"/>
                </a:cubicBezTo>
                <a:cubicBezTo>
                  <a:pt x="748128" y="275475"/>
                  <a:pt x="751921" y="271682"/>
                  <a:pt x="756596" y="271682"/>
                </a:cubicBezTo>
                <a:cubicBezTo>
                  <a:pt x="761271" y="271682"/>
                  <a:pt x="765064" y="275475"/>
                  <a:pt x="765064" y="28015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1752389" y="4046355"/>
            <a:ext cx="422706" cy="422671"/>
          </a:xfrm>
          <a:custGeom>
            <a:rect b="b" l="l" r="r" t="t"/>
            <a:pathLst>
              <a:path extrusionOk="0" h="845343" w="845411">
                <a:moveTo>
                  <a:pt x="827258" y="337330"/>
                </a:moveTo>
                <a:lnTo>
                  <a:pt x="733413" y="337330"/>
                </a:lnTo>
                <a:cubicBezTo>
                  <a:pt x="732872" y="337330"/>
                  <a:pt x="732382" y="336992"/>
                  <a:pt x="732247" y="336484"/>
                </a:cubicBezTo>
                <a:cubicBezTo>
                  <a:pt x="725300" y="311536"/>
                  <a:pt x="715294" y="287416"/>
                  <a:pt x="702515" y="264800"/>
                </a:cubicBezTo>
                <a:cubicBezTo>
                  <a:pt x="702261" y="264343"/>
                  <a:pt x="702346" y="263752"/>
                  <a:pt x="702735" y="263363"/>
                </a:cubicBezTo>
                <a:lnTo>
                  <a:pt x="769112" y="196985"/>
                </a:lnTo>
                <a:cubicBezTo>
                  <a:pt x="772543" y="193554"/>
                  <a:pt x="774437" y="189007"/>
                  <a:pt x="774437" y="184156"/>
                </a:cubicBezTo>
                <a:cubicBezTo>
                  <a:pt x="774437" y="179305"/>
                  <a:pt x="772543" y="174741"/>
                  <a:pt x="769112" y="171310"/>
                </a:cubicBezTo>
                <a:lnTo>
                  <a:pt x="674084" y="76299"/>
                </a:lnTo>
                <a:cubicBezTo>
                  <a:pt x="667002" y="69234"/>
                  <a:pt x="655491" y="69234"/>
                  <a:pt x="648409" y="76299"/>
                </a:cubicBezTo>
                <a:lnTo>
                  <a:pt x="582015" y="142660"/>
                </a:lnTo>
                <a:cubicBezTo>
                  <a:pt x="581626" y="143049"/>
                  <a:pt x="581034" y="143150"/>
                  <a:pt x="580578" y="142896"/>
                </a:cubicBezTo>
                <a:cubicBezTo>
                  <a:pt x="557911" y="130067"/>
                  <a:pt x="533774" y="120061"/>
                  <a:pt x="508893" y="113147"/>
                </a:cubicBezTo>
                <a:cubicBezTo>
                  <a:pt x="508386" y="113012"/>
                  <a:pt x="508048" y="112522"/>
                  <a:pt x="508048" y="111981"/>
                </a:cubicBezTo>
                <a:lnTo>
                  <a:pt x="508048" y="18154"/>
                </a:lnTo>
                <a:cubicBezTo>
                  <a:pt x="508048" y="8130"/>
                  <a:pt x="499901" y="0"/>
                  <a:pt x="489894" y="0"/>
                </a:cubicBezTo>
                <a:lnTo>
                  <a:pt x="355517" y="0"/>
                </a:lnTo>
                <a:cubicBezTo>
                  <a:pt x="345511" y="0"/>
                  <a:pt x="337363" y="8130"/>
                  <a:pt x="337363" y="18154"/>
                </a:cubicBezTo>
                <a:lnTo>
                  <a:pt x="337363" y="111981"/>
                </a:lnTo>
                <a:cubicBezTo>
                  <a:pt x="337363" y="112539"/>
                  <a:pt x="337025" y="113012"/>
                  <a:pt x="336518" y="113147"/>
                </a:cubicBezTo>
                <a:cubicBezTo>
                  <a:pt x="311620" y="120078"/>
                  <a:pt x="287483" y="130084"/>
                  <a:pt x="264816" y="142913"/>
                </a:cubicBezTo>
                <a:cubicBezTo>
                  <a:pt x="264377" y="143167"/>
                  <a:pt x="263785" y="143065"/>
                  <a:pt x="263397" y="142677"/>
                </a:cubicBezTo>
                <a:lnTo>
                  <a:pt x="197002" y="76299"/>
                </a:lnTo>
                <a:cubicBezTo>
                  <a:pt x="189920" y="69234"/>
                  <a:pt x="178409" y="69234"/>
                  <a:pt x="171327" y="76299"/>
                </a:cubicBezTo>
                <a:lnTo>
                  <a:pt x="76282" y="171327"/>
                </a:lnTo>
                <a:cubicBezTo>
                  <a:pt x="72851" y="174758"/>
                  <a:pt x="70958" y="179322"/>
                  <a:pt x="70958" y="184173"/>
                </a:cubicBezTo>
                <a:cubicBezTo>
                  <a:pt x="70958" y="189024"/>
                  <a:pt x="72851" y="193588"/>
                  <a:pt x="76282" y="197019"/>
                </a:cubicBezTo>
                <a:lnTo>
                  <a:pt x="142677" y="263363"/>
                </a:lnTo>
                <a:cubicBezTo>
                  <a:pt x="143065" y="263752"/>
                  <a:pt x="143150" y="264343"/>
                  <a:pt x="142896" y="264800"/>
                </a:cubicBezTo>
                <a:cubicBezTo>
                  <a:pt x="130084" y="287500"/>
                  <a:pt x="120078" y="311620"/>
                  <a:pt x="113164" y="336484"/>
                </a:cubicBezTo>
                <a:cubicBezTo>
                  <a:pt x="113029" y="336992"/>
                  <a:pt x="112539" y="337330"/>
                  <a:pt x="111981" y="337330"/>
                </a:cubicBezTo>
                <a:lnTo>
                  <a:pt x="18154" y="337330"/>
                </a:lnTo>
                <a:cubicBezTo>
                  <a:pt x="8147" y="337330"/>
                  <a:pt x="0" y="345477"/>
                  <a:pt x="0" y="355483"/>
                </a:cubicBezTo>
                <a:lnTo>
                  <a:pt x="0" y="489894"/>
                </a:lnTo>
                <a:cubicBezTo>
                  <a:pt x="0" y="499918"/>
                  <a:pt x="8147" y="508048"/>
                  <a:pt x="18154" y="508048"/>
                </a:cubicBezTo>
                <a:lnTo>
                  <a:pt x="111998" y="508048"/>
                </a:lnTo>
                <a:cubicBezTo>
                  <a:pt x="112539" y="508048"/>
                  <a:pt x="113029" y="508403"/>
                  <a:pt x="113164" y="508893"/>
                </a:cubicBezTo>
                <a:cubicBezTo>
                  <a:pt x="120111" y="533825"/>
                  <a:pt x="130118" y="557945"/>
                  <a:pt x="142896" y="580595"/>
                </a:cubicBezTo>
                <a:cubicBezTo>
                  <a:pt x="143167" y="581051"/>
                  <a:pt x="143065" y="581626"/>
                  <a:pt x="142677" y="582032"/>
                </a:cubicBezTo>
                <a:lnTo>
                  <a:pt x="76299" y="648392"/>
                </a:lnTo>
                <a:cubicBezTo>
                  <a:pt x="72868" y="651823"/>
                  <a:pt x="70975" y="656387"/>
                  <a:pt x="70975" y="661238"/>
                </a:cubicBezTo>
                <a:cubicBezTo>
                  <a:pt x="70975" y="666089"/>
                  <a:pt x="72868" y="670653"/>
                  <a:pt x="76299" y="674068"/>
                </a:cubicBezTo>
                <a:lnTo>
                  <a:pt x="171344" y="769061"/>
                </a:lnTo>
                <a:cubicBezTo>
                  <a:pt x="178426" y="776144"/>
                  <a:pt x="189954" y="776144"/>
                  <a:pt x="197019" y="769061"/>
                </a:cubicBezTo>
                <a:lnTo>
                  <a:pt x="263397" y="702684"/>
                </a:lnTo>
                <a:cubicBezTo>
                  <a:pt x="263785" y="702295"/>
                  <a:pt x="264377" y="702211"/>
                  <a:pt x="264816" y="702464"/>
                </a:cubicBezTo>
                <a:cubicBezTo>
                  <a:pt x="287416" y="715243"/>
                  <a:pt x="311536" y="725249"/>
                  <a:pt x="336518" y="732213"/>
                </a:cubicBezTo>
                <a:cubicBezTo>
                  <a:pt x="337025" y="732348"/>
                  <a:pt x="337363" y="732839"/>
                  <a:pt x="337363" y="733380"/>
                </a:cubicBezTo>
                <a:lnTo>
                  <a:pt x="337363" y="827190"/>
                </a:lnTo>
                <a:cubicBezTo>
                  <a:pt x="337363" y="837197"/>
                  <a:pt x="345511" y="845344"/>
                  <a:pt x="355517" y="845344"/>
                </a:cubicBezTo>
                <a:lnTo>
                  <a:pt x="489911" y="845344"/>
                </a:lnTo>
                <a:cubicBezTo>
                  <a:pt x="499918" y="845344"/>
                  <a:pt x="508065" y="837197"/>
                  <a:pt x="508065" y="827190"/>
                </a:cubicBezTo>
                <a:lnTo>
                  <a:pt x="508065" y="733380"/>
                </a:lnTo>
                <a:cubicBezTo>
                  <a:pt x="508065" y="732839"/>
                  <a:pt x="508420" y="732348"/>
                  <a:pt x="508910" y="732213"/>
                </a:cubicBezTo>
                <a:cubicBezTo>
                  <a:pt x="533892" y="725249"/>
                  <a:pt x="558013" y="715243"/>
                  <a:pt x="580612" y="702464"/>
                </a:cubicBezTo>
                <a:cubicBezTo>
                  <a:pt x="581051" y="702211"/>
                  <a:pt x="581643" y="702295"/>
                  <a:pt x="582049" y="702684"/>
                </a:cubicBezTo>
                <a:lnTo>
                  <a:pt x="648409" y="769061"/>
                </a:lnTo>
                <a:cubicBezTo>
                  <a:pt x="655491" y="776144"/>
                  <a:pt x="667002" y="776144"/>
                  <a:pt x="674084" y="769061"/>
                </a:cubicBezTo>
                <a:lnTo>
                  <a:pt x="769129" y="674084"/>
                </a:lnTo>
                <a:cubicBezTo>
                  <a:pt x="772560" y="670653"/>
                  <a:pt x="774453" y="666089"/>
                  <a:pt x="774453" y="661238"/>
                </a:cubicBezTo>
                <a:cubicBezTo>
                  <a:pt x="774453" y="656387"/>
                  <a:pt x="772560" y="651823"/>
                  <a:pt x="769129" y="648392"/>
                </a:cubicBezTo>
                <a:lnTo>
                  <a:pt x="702769" y="582032"/>
                </a:lnTo>
                <a:cubicBezTo>
                  <a:pt x="702363" y="581626"/>
                  <a:pt x="702278" y="581051"/>
                  <a:pt x="702532" y="580595"/>
                </a:cubicBezTo>
                <a:cubicBezTo>
                  <a:pt x="708938" y="569253"/>
                  <a:pt x="714651" y="557540"/>
                  <a:pt x="719604" y="545555"/>
                </a:cubicBezTo>
                <a:cubicBezTo>
                  <a:pt x="724573" y="533588"/>
                  <a:pt x="728816" y="521334"/>
                  <a:pt x="732264" y="508893"/>
                </a:cubicBezTo>
                <a:cubicBezTo>
                  <a:pt x="732399" y="508403"/>
                  <a:pt x="732889" y="508048"/>
                  <a:pt x="733447" y="508048"/>
                </a:cubicBezTo>
                <a:lnTo>
                  <a:pt x="827258" y="508048"/>
                </a:lnTo>
                <a:cubicBezTo>
                  <a:pt x="837264" y="508048"/>
                  <a:pt x="845411" y="499918"/>
                  <a:pt x="845411" y="489894"/>
                </a:cubicBezTo>
                <a:lnTo>
                  <a:pt x="845411" y="355483"/>
                </a:lnTo>
                <a:cubicBezTo>
                  <a:pt x="845411" y="345477"/>
                  <a:pt x="837264" y="337330"/>
                  <a:pt x="827258" y="337330"/>
                </a:cubicBezTo>
                <a:close/>
                <a:moveTo>
                  <a:pt x="589723" y="422672"/>
                </a:moveTo>
                <a:cubicBezTo>
                  <a:pt x="589723" y="514775"/>
                  <a:pt x="514809" y="589689"/>
                  <a:pt x="422706" y="589689"/>
                </a:cubicBezTo>
                <a:cubicBezTo>
                  <a:pt x="330602" y="589689"/>
                  <a:pt x="255689" y="514775"/>
                  <a:pt x="255689" y="422672"/>
                </a:cubicBezTo>
                <a:cubicBezTo>
                  <a:pt x="255689" y="330568"/>
                  <a:pt x="330602" y="255655"/>
                  <a:pt x="422706" y="255655"/>
                </a:cubicBezTo>
                <a:cubicBezTo>
                  <a:pt x="514809" y="255655"/>
                  <a:pt x="589723" y="330568"/>
                  <a:pt x="589723" y="42267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760840" y="4054805"/>
            <a:ext cx="405803" cy="405769"/>
          </a:xfrm>
          <a:custGeom>
            <a:rect b="b" l="l" r="r" t="t"/>
            <a:pathLst>
              <a:path extrusionOk="0" h="811538" w="811605">
                <a:moveTo>
                  <a:pt x="811606" y="338580"/>
                </a:moveTo>
                <a:lnTo>
                  <a:pt x="811606" y="472992"/>
                </a:lnTo>
                <a:cubicBezTo>
                  <a:pt x="811606" y="473685"/>
                  <a:pt x="811031" y="474242"/>
                  <a:pt x="810355" y="474242"/>
                </a:cubicBezTo>
                <a:lnTo>
                  <a:pt x="716544" y="474242"/>
                </a:lnTo>
                <a:cubicBezTo>
                  <a:pt x="708431" y="474242"/>
                  <a:pt x="701247" y="479685"/>
                  <a:pt x="699084" y="487477"/>
                </a:cubicBezTo>
                <a:cubicBezTo>
                  <a:pt x="692525" y="511023"/>
                  <a:pt x="683060" y="533876"/>
                  <a:pt x="670907" y="555376"/>
                </a:cubicBezTo>
                <a:cubicBezTo>
                  <a:pt x="666935" y="562408"/>
                  <a:pt x="668168" y="571332"/>
                  <a:pt x="673915" y="577079"/>
                </a:cubicBezTo>
                <a:lnTo>
                  <a:pt x="740276" y="643440"/>
                </a:lnTo>
                <a:cubicBezTo>
                  <a:pt x="740580" y="643744"/>
                  <a:pt x="740648" y="644099"/>
                  <a:pt x="740648" y="644336"/>
                </a:cubicBezTo>
                <a:cubicBezTo>
                  <a:pt x="740648" y="644572"/>
                  <a:pt x="740580" y="644910"/>
                  <a:pt x="740276" y="645214"/>
                </a:cubicBezTo>
                <a:lnTo>
                  <a:pt x="645231" y="740208"/>
                </a:lnTo>
                <a:cubicBezTo>
                  <a:pt x="644741" y="740698"/>
                  <a:pt x="643947" y="740698"/>
                  <a:pt x="643457" y="740208"/>
                </a:cubicBezTo>
                <a:lnTo>
                  <a:pt x="577096" y="673831"/>
                </a:lnTo>
                <a:cubicBezTo>
                  <a:pt x="571349" y="668084"/>
                  <a:pt x="562424" y="666867"/>
                  <a:pt x="555376" y="670839"/>
                </a:cubicBezTo>
                <a:cubicBezTo>
                  <a:pt x="533994" y="682958"/>
                  <a:pt x="511141" y="692441"/>
                  <a:pt x="487477" y="699016"/>
                </a:cubicBezTo>
                <a:cubicBezTo>
                  <a:pt x="479702" y="701180"/>
                  <a:pt x="474259" y="708363"/>
                  <a:pt x="474259" y="716477"/>
                </a:cubicBezTo>
                <a:lnTo>
                  <a:pt x="474259" y="810287"/>
                </a:lnTo>
                <a:cubicBezTo>
                  <a:pt x="474259" y="810980"/>
                  <a:pt x="473702" y="811538"/>
                  <a:pt x="473009" y="811538"/>
                </a:cubicBezTo>
                <a:lnTo>
                  <a:pt x="338614" y="811538"/>
                </a:lnTo>
                <a:cubicBezTo>
                  <a:pt x="337921" y="811538"/>
                  <a:pt x="337363" y="810980"/>
                  <a:pt x="337363" y="810287"/>
                </a:cubicBezTo>
                <a:lnTo>
                  <a:pt x="337363" y="716477"/>
                </a:lnTo>
                <a:cubicBezTo>
                  <a:pt x="337363" y="708363"/>
                  <a:pt x="331938" y="701180"/>
                  <a:pt x="324145" y="699016"/>
                </a:cubicBezTo>
                <a:cubicBezTo>
                  <a:pt x="300481" y="692441"/>
                  <a:pt x="277646" y="682958"/>
                  <a:pt x="256247" y="670839"/>
                </a:cubicBezTo>
                <a:cubicBezTo>
                  <a:pt x="253492" y="669284"/>
                  <a:pt x="250432" y="668523"/>
                  <a:pt x="247390" y="668523"/>
                </a:cubicBezTo>
                <a:cubicBezTo>
                  <a:pt x="242691" y="668523"/>
                  <a:pt x="238026" y="670349"/>
                  <a:pt x="234527" y="673831"/>
                </a:cubicBezTo>
                <a:lnTo>
                  <a:pt x="168166" y="740208"/>
                </a:lnTo>
                <a:cubicBezTo>
                  <a:pt x="167676" y="740698"/>
                  <a:pt x="166882" y="740698"/>
                  <a:pt x="166391" y="740208"/>
                </a:cubicBezTo>
                <a:lnTo>
                  <a:pt x="71347" y="645214"/>
                </a:lnTo>
                <a:cubicBezTo>
                  <a:pt x="71043" y="644910"/>
                  <a:pt x="70975" y="644572"/>
                  <a:pt x="70975" y="644336"/>
                </a:cubicBezTo>
                <a:cubicBezTo>
                  <a:pt x="70975" y="644099"/>
                  <a:pt x="71043" y="643744"/>
                  <a:pt x="71347" y="643440"/>
                </a:cubicBezTo>
                <a:lnTo>
                  <a:pt x="137724" y="577079"/>
                </a:lnTo>
                <a:cubicBezTo>
                  <a:pt x="143454" y="571332"/>
                  <a:pt x="144688" y="562408"/>
                  <a:pt x="140716" y="555376"/>
                </a:cubicBezTo>
                <a:cubicBezTo>
                  <a:pt x="128597" y="533909"/>
                  <a:pt x="119131" y="511074"/>
                  <a:pt x="112556" y="487460"/>
                </a:cubicBezTo>
                <a:cubicBezTo>
                  <a:pt x="110392" y="479685"/>
                  <a:pt x="103209" y="474242"/>
                  <a:pt x="95095" y="474242"/>
                </a:cubicBezTo>
                <a:lnTo>
                  <a:pt x="1251" y="474242"/>
                </a:lnTo>
                <a:cubicBezTo>
                  <a:pt x="575" y="474242"/>
                  <a:pt x="0" y="473685"/>
                  <a:pt x="0" y="472992"/>
                </a:cubicBezTo>
                <a:lnTo>
                  <a:pt x="0" y="338580"/>
                </a:lnTo>
                <a:cubicBezTo>
                  <a:pt x="0" y="337887"/>
                  <a:pt x="575" y="337330"/>
                  <a:pt x="1251" y="337330"/>
                </a:cubicBezTo>
                <a:lnTo>
                  <a:pt x="95078" y="337330"/>
                </a:lnTo>
                <a:cubicBezTo>
                  <a:pt x="103209" y="337330"/>
                  <a:pt x="110392" y="331887"/>
                  <a:pt x="112539" y="324112"/>
                </a:cubicBezTo>
                <a:cubicBezTo>
                  <a:pt x="119080" y="300566"/>
                  <a:pt x="128563" y="277730"/>
                  <a:pt x="140716" y="256213"/>
                </a:cubicBezTo>
                <a:cubicBezTo>
                  <a:pt x="144688" y="249164"/>
                  <a:pt x="143454" y="240240"/>
                  <a:pt x="137724" y="234510"/>
                </a:cubicBezTo>
                <a:lnTo>
                  <a:pt x="71330" y="168149"/>
                </a:lnTo>
                <a:cubicBezTo>
                  <a:pt x="71026" y="167845"/>
                  <a:pt x="70958" y="167507"/>
                  <a:pt x="70958" y="167270"/>
                </a:cubicBezTo>
                <a:cubicBezTo>
                  <a:pt x="70958" y="167034"/>
                  <a:pt x="71026" y="166696"/>
                  <a:pt x="71330" y="166391"/>
                </a:cubicBezTo>
                <a:lnTo>
                  <a:pt x="166374" y="71347"/>
                </a:lnTo>
                <a:cubicBezTo>
                  <a:pt x="166865" y="70874"/>
                  <a:pt x="167659" y="70874"/>
                  <a:pt x="168149" y="71347"/>
                </a:cubicBezTo>
                <a:lnTo>
                  <a:pt x="234544" y="137724"/>
                </a:lnTo>
                <a:cubicBezTo>
                  <a:pt x="240291" y="143471"/>
                  <a:pt x="249215" y="144705"/>
                  <a:pt x="256247" y="140716"/>
                </a:cubicBezTo>
                <a:cubicBezTo>
                  <a:pt x="277713" y="128563"/>
                  <a:pt x="300566" y="119080"/>
                  <a:pt x="324145" y="112539"/>
                </a:cubicBezTo>
                <a:cubicBezTo>
                  <a:pt x="331921" y="110375"/>
                  <a:pt x="337363" y="103192"/>
                  <a:pt x="337363" y="95078"/>
                </a:cubicBezTo>
                <a:lnTo>
                  <a:pt x="337363" y="1251"/>
                </a:lnTo>
                <a:cubicBezTo>
                  <a:pt x="337363" y="558"/>
                  <a:pt x="337921" y="0"/>
                  <a:pt x="338614" y="0"/>
                </a:cubicBezTo>
                <a:lnTo>
                  <a:pt x="472992" y="0"/>
                </a:lnTo>
                <a:cubicBezTo>
                  <a:pt x="473685" y="0"/>
                  <a:pt x="474242" y="558"/>
                  <a:pt x="474242" y="1251"/>
                </a:cubicBezTo>
                <a:lnTo>
                  <a:pt x="474242" y="95078"/>
                </a:lnTo>
                <a:cubicBezTo>
                  <a:pt x="474242" y="103192"/>
                  <a:pt x="479685" y="110375"/>
                  <a:pt x="487460" y="112539"/>
                </a:cubicBezTo>
                <a:cubicBezTo>
                  <a:pt x="511040" y="119080"/>
                  <a:pt x="533876" y="128563"/>
                  <a:pt x="555359" y="140699"/>
                </a:cubicBezTo>
                <a:cubicBezTo>
                  <a:pt x="562408" y="144688"/>
                  <a:pt x="571315" y="143454"/>
                  <a:pt x="577062" y="137707"/>
                </a:cubicBezTo>
                <a:lnTo>
                  <a:pt x="643457" y="71347"/>
                </a:lnTo>
                <a:cubicBezTo>
                  <a:pt x="643947" y="70874"/>
                  <a:pt x="644741" y="70874"/>
                  <a:pt x="645231" y="71347"/>
                </a:cubicBezTo>
                <a:lnTo>
                  <a:pt x="740259" y="166358"/>
                </a:lnTo>
                <a:cubicBezTo>
                  <a:pt x="740563" y="166662"/>
                  <a:pt x="740631" y="167017"/>
                  <a:pt x="740631" y="167253"/>
                </a:cubicBezTo>
                <a:cubicBezTo>
                  <a:pt x="740631" y="167490"/>
                  <a:pt x="740563" y="167828"/>
                  <a:pt x="740259" y="168132"/>
                </a:cubicBezTo>
                <a:lnTo>
                  <a:pt x="673882" y="234510"/>
                </a:lnTo>
                <a:cubicBezTo>
                  <a:pt x="668152" y="240240"/>
                  <a:pt x="666918" y="249164"/>
                  <a:pt x="670890" y="256213"/>
                </a:cubicBezTo>
                <a:cubicBezTo>
                  <a:pt x="683009" y="277629"/>
                  <a:pt x="692475" y="300481"/>
                  <a:pt x="699050" y="324112"/>
                </a:cubicBezTo>
                <a:cubicBezTo>
                  <a:pt x="701214" y="331904"/>
                  <a:pt x="708397" y="337330"/>
                  <a:pt x="716511" y="337330"/>
                </a:cubicBezTo>
                <a:lnTo>
                  <a:pt x="810355" y="337330"/>
                </a:lnTo>
                <a:cubicBezTo>
                  <a:pt x="811031" y="337330"/>
                  <a:pt x="811606" y="337887"/>
                  <a:pt x="811606" y="338580"/>
                </a:cubicBezTo>
                <a:close/>
                <a:moveTo>
                  <a:pt x="589723" y="405769"/>
                </a:moveTo>
                <a:cubicBezTo>
                  <a:pt x="589723" y="304352"/>
                  <a:pt x="507220" y="221850"/>
                  <a:pt x="405803" y="221850"/>
                </a:cubicBezTo>
                <a:cubicBezTo>
                  <a:pt x="304386" y="221850"/>
                  <a:pt x="221883" y="304352"/>
                  <a:pt x="221883" y="405769"/>
                </a:cubicBezTo>
                <a:cubicBezTo>
                  <a:pt x="221883" y="507186"/>
                  <a:pt x="304386" y="589689"/>
                  <a:pt x="405803" y="589689"/>
                </a:cubicBezTo>
                <a:cubicBezTo>
                  <a:pt x="507220" y="589689"/>
                  <a:pt x="589723" y="507186"/>
                  <a:pt x="589723" y="40576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1752389" y="4046355"/>
            <a:ext cx="422706" cy="422671"/>
          </a:xfrm>
          <a:custGeom>
            <a:rect b="b" l="l" r="r" t="t"/>
            <a:pathLst>
              <a:path extrusionOk="0" h="845343" w="845411">
                <a:moveTo>
                  <a:pt x="827258" y="337330"/>
                </a:moveTo>
                <a:lnTo>
                  <a:pt x="733413" y="337330"/>
                </a:lnTo>
                <a:cubicBezTo>
                  <a:pt x="732872" y="337330"/>
                  <a:pt x="732382" y="336992"/>
                  <a:pt x="732247" y="336484"/>
                </a:cubicBezTo>
                <a:cubicBezTo>
                  <a:pt x="725300" y="311536"/>
                  <a:pt x="715294" y="287416"/>
                  <a:pt x="702515" y="264800"/>
                </a:cubicBezTo>
                <a:cubicBezTo>
                  <a:pt x="702261" y="264343"/>
                  <a:pt x="702346" y="263752"/>
                  <a:pt x="702735" y="263363"/>
                </a:cubicBezTo>
                <a:lnTo>
                  <a:pt x="769112" y="196985"/>
                </a:lnTo>
                <a:cubicBezTo>
                  <a:pt x="772543" y="193554"/>
                  <a:pt x="774437" y="189007"/>
                  <a:pt x="774437" y="184156"/>
                </a:cubicBezTo>
                <a:cubicBezTo>
                  <a:pt x="774437" y="179305"/>
                  <a:pt x="772543" y="174741"/>
                  <a:pt x="769112" y="171310"/>
                </a:cubicBezTo>
                <a:lnTo>
                  <a:pt x="674084" y="76299"/>
                </a:lnTo>
                <a:cubicBezTo>
                  <a:pt x="667002" y="69234"/>
                  <a:pt x="655491" y="69234"/>
                  <a:pt x="648409" y="76299"/>
                </a:cubicBezTo>
                <a:lnTo>
                  <a:pt x="582015" y="142660"/>
                </a:lnTo>
                <a:cubicBezTo>
                  <a:pt x="581626" y="143049"/>
                  <a:pt x="581034" y="143150"/>
                  <a:pt x="580578" y="142896"/>
                </a:cubicBezTo>
                <a:cubicBezTo>
                  <a:pt x="557911" y="130067"/>
                  <a:pt x="533774" y="120061"/>
                  <a:pt x="508893" y="113147"/>
                </a:cubicBezTo>
                <a:cubicBezTo>
                  <a:pt x="508386" y="113012"/>
                  <a:pt x="508048" y="112522"/>
                  <a:pt x="508048" y="111981"/>
                </a:cubicBezTo>
                <a:lnTo>
                  <a:pt x="508048" y="18154"/>
                </a:lnTo>
                <a:cubicBezTo>
                  <a:pt x="508048" y="8130"/>
                  <a:pt x="499901" y="0"/>
                  <a:pt x="489894" y="0"/>
                </a:cubicBezTo>
                <a:lnTo>
                  <a:pt x="355517" y="0"/>
                </a:lnTo>
                <a:cubicBezTo>
                  <a:pt x="345511" y="0"/>
                  <a:pt x="337363" y="8130"/>
                  <a:pt x="337363" y="18154"/>
                </a:cubicBezTo>
                <a:lnTo>
                  <a:pt x="337363" y="111981"/>
                </a:lnTo>
                <a:cubicBezTo>
                  <a:pt x="337363" y="112539"/>
                  <a:pt x="337025" y="113012"/>
                  <a:pt x="336518" y="113147"/>
                </a:cubicBezTo>
                <a:cubicBezTo>
                  <a:pt x="311620" y="120078"/>
                  <a:pt x="287483" y="130084"/>
                  <a:pt x="264816" y="142913"/>
                </a:cubicBezTo>
                <a:cubicBezTo>
                  <a:pt x="264377" y="143167"/>
                  <a:pt x="263785" y="143065"/>
                  <a:pt x="263397" y="142677"/>
                </a:cubicBezTo>
                <a:lnTo>
                  <a:pt x="197002" y="76299"/>
                </a:lnTo>
                <a:cubicBezTo>
                  <a:pt x="189920" y="69234"/>
                  <a:pt x="178409" y="69234"/>
                  <a:pt x="171327" y="76299"/>
                </a:cubicBezTo>
                <a:lnTo>
                  <a:pt x="76282" y="171327"/>
                </a:lnTo>
                <a:cubicBezTo>
                  <a:pt x="72851" y="174758"/>
                  <a:pt x="70958" y="179322"/>
                  <a:pt x="70958" y="184173"/>
                </a:cubicBezTo>
                <a:cubicBezTo>
                  <a:pt x="70958" y="189024"/>
                  <a:pt x="72851" y="193588"/>
                  <a:pt x="76282" y="197019"/>
                </a:cubicBezTo>
                <a:lnTo>
                  <a:pt x="142677" y="263363"/>
                </a:lnTo>
                <a:cubicBezTo>
                  <a:pt x="143065" y="263752"/>
                  <a:pt x="143150" y="264343"/>
                  <a:pt x="142896" y="264800"/>
                </a:cubicBezTo>
                <a:cubicBezTo>
                  <a:pt x="130084" y="287500"/>
                  <a:pt x="120078" y="311620"/>
                  <a:pt x="113164" y="336484"/>
                </a:cubicBezTo>
                <a:cubicBezTo>
                  <a:pt x="113029" y="336992"/>
                  <a:pt x="112539" y="337330"/>
                  <a:pt x="111981" y="337330"/>
                </a:cubicBezTo>
                <a:lnTo>
                  <a:pt x="18154" y="337330"/>
                </a:lnTo>
                <a:cubicBezTo>
                  <a:pt x="8147" y="337330"/>
                  <a:pt x="0" y="345477"/>
                  <a:pt x="0" y="355483"/>
                </a:cubicBezTo>
                <a:lnTo>
                  <a:pt x="0" y="489894"/>
                </a:lnTo>
                <a:cubicBezTo>
                  <a:pt x="0" y="499918"/>
                  <a:pt x="8147" y="508048"/>
                  <a:pt x="18154" y="508048"/>
                </a:cubicBezTo>
                <a:lnTo>
                  <a:pt x="111998" y="508048"/>
                </a:lnTo>
                <a:cubicBezTo>
                  <a:pt x="112539" y="508048"/>
                  <a:pt x="113029" y="508403"/>
                  <a:pt x="113164" y="508893"/>
                </a:cubicBezTo>
                <a:cubicBezTo>
                  <a:pt x="120111" y="533825"/>
                  <a:pt x="130118" y="557945"/>
                  <a:pt x="142896" y="580595"/>
                </a:cubicBezTo>
                <a:cubicBezTo>
                  <a:pt x="143167" y="581051"/>
                  <a:pt x="143065" y="581626"/>
                  <a:pt x="142677" y="582032"/>
                </a:cubicBezTo>
                <a:lnTo>
                  <a:pt x="76299" y="648392"/>
                </a:lnTo>
                <a:cubicBezTo>
                  <a:pt x="72868" y="651823"/>
                  <a:pt x="70975" y="656387"/>
                  <a:pt x="70975" y="661238"/>
                </a:cubicBezTo>
                <a:cubicBezTo>
                  <a:pt x="70975" y="666089"/>
                  <a:pt x="72868" y="670653"/>
                  <a:pt x="76299" y="674068"/>
                </a:cubicBezTo>
                <a:lnTo>
                  <a:pt x="171344" y="769061"/>
                </a:lnTo>
                <a:cubicBezTo>
                  <a:pt x="178426" y="776144"/>
                  <a:pt x="189954" y="776144"/>
                  <a:pt x="197019" y="769061"/>
                </a:cubicBezTo>
                <a:lnTo>
                  <a:pt x="263397" y="702684"/>
                </a:lnTo>
                <a:cubicBezTo>
                  <a:pt x="263785" y="702295"/>
                  <a:pt x="264377" y="702211"/>
                  <a:pt x="264816" y="702464"/>
                </a:cubicBezTo>
                <a:cubicBezTo>
                  <a:pt x="287416" y="715243"/>
                  <a:pt x="311536" y="725249"/>
                  <a:pt x="336518" y="732213"/>
                </a:cubicBezTo>
                <a:cubicBezTo>
                  <a:pt x="337025" y="732348"/>
                  <a:pt x="337363" y="732839"/>
                  <a:pt x="337363" y="733380"/>
                </a:cubicBezTo>
                <a:lnTo>
                  <a:pt x="337363" y="827190"/>
                </a:lnTo>
                <a:cubicBezTo>
                  <a:pt x="337363" y="837197"/>
                  <a:pt x="345511" y="845344"/>
                  <a:pt x="355517" y="845344"/>
                </a:cubicBezTo>
                <a:lnTo>
                  <a:pt x="489911" y="845344"/>
                </a:lnTo>
                <a:cubicBezTo>
                  <a:pt x="499918" y="845344"/>
                  <a:pt x="508065" y="837197"/>
                  <a:pt x="508065" y="827190"/>
                </a:cubicBezTo>
                <a:lnTo>
                  <a:pt x="508065" y="733380"/>
                </a:lnTo>
                <a:cubicBezTo>
                  <a:pt x="508065" y="732839"/>
                  <a:pt x="508420" y="732348"/>
                  <a:pt x="508910" y="732213"/>
                </a:cubicBezTo>
                <a:cubicBezTo>
                  <a:pt x="533892" y="725249"/>
                  <a:pt x="558013" y="715243"/>
                  <a:pt x="580612" y="702464"/>
                </a:cubicBezTo>
                <a:cubicBezTo>
                  <a:pt x="581051" y="702211"/>
                  <a:pt x="581643" y="702295"/>
                  <a:pt x="582049" y="702684"/>
                </a:cubicBezTo>
                <a:lnTo>
                  <a:pt x="648409" y="769061"/>
                </a:lnTo>
                <a:cubicBezTo>
                  <a:pt x="655491" y="776144"/>
                  <a:pt x="667002" y="776144"/>
                  <a:pt x="674084" y="769061"/>
                </a:cubicBezTo>
                <a:lnTo>
                  <a:pt x="769129" y="674084"/>
                </a:lnTo>
                <a:cubicBezTo>
                  <a:pt x="772560" y="670653"/>
                  <a:pt x="774453" y="666089"/>
                  <a:pt x="774453" y="661238"/>
                </a:cubicBezTo>
                <a:cubicBezTo>
                  <a:pt x="774453" y="656387"/>
                  <a:pt x="772560" y="651823"/>
                  <a:pt x="769129" y="648392"/>
                </a:cubicBezTo>
                <a:lnTo>
                  <a:pt x="702769" y="582032"/>
                </a:lnTo>
                <a:cubicBezTo>
                  <a:pt x="702363" y="581626"/>
                  <a:pt x="702278" y="581051"/>
                  <a:pt x="702532" y="580595"/>
                </a:cubicBezTo>
                <a:cubicBezTo>
                  <a:pt x="708938" y="569253"/>
                  <a:pt x="714651" y="557540"/>
                  <a:pt x="719604" y="545555"/>
                </a:cubicBezTo>
                <a:cubicBezTo>
                  <a:pt x="724573" y="533588"/>
                  <a:pt x="728816" y="521334"/>
                  <a:pt x="732264" y="508893"/>
                </a:cubicBezTo>
                <a:cubicBezTo>
                  <a:pt x="732399" y="508403"/>
                  <a:pt x="732889" y="508048"/>
                  <a:pt x="733447" y="508048"/>
                </a:cubicBezTo>
                <a:lnTo>
                  <a:pt x="827258" y="508048"/>
                </a:lnTo>
                <a:cubicBezTo>
                  <a:pt x="837264" y="508048"/>
                  <a:pt x="845411" y="499918"/>
                  <a:pt x="845411" y="489894"/>
                </a:cubicBezTo>
                <a:lnTo>
                  <a:pt x="845411" y="355483"/>
                </a:lnTo>
                <a:cubicBezTo>
                  <a:pt x="845411" y="345477"/>
                  <a:pt x="837264" y="337330"/>
                  <a:pt x="827258" y="337330"/>
                </a:cubicBezTo>
                <a:close/>
                <a:moveTo>
                  <a:pt x="828509" y="489894"/>
                </a:moveTo>
                <a:cubicBezTo>
                  <a:pt x="828509" y="490587"/>
                  <a:pt x="827934" y="491145"/>
                  <a:pt x="827258" y="491145"/>
                </a:cubicBezTo>
                <a:lnTo>
                  <a:pt x="733447" y="491145"/>
                </a:lnTo>
                <a:cubicBezTo>
                  <a:pt x="725334" y="491145"/>
                  <a:pt x="718150" y="496588"/>
                  <a:pt x="715987" y="504380"/>
                </a:cubicBezTo>
                <a:cubicBezTo>
                  <a:pt x="709428" y="527926"/>
                  <a:pt x="699963" y="550778"/>
                  <a:pt x="687810" y="572279"/>
                </a:cubicBezTo>
                <a:cubicBezTo>
                  <a:pt x="683837" y="579310"/>
                  <a:pt x="685071" y="588235"/>
                  <a:pt x="690818" y="593982"/>
                </a:cubicBezTo>
                <a:lnTo>
                  <a:pt x="757179" y="660343"/>
                </a:lnTo>
                <a:cubicBezTo>
                  <a:pt x="757483" y="660647"/>
                  <a:pt x="757551" y="661002"/>
                  <a:pt x="757551" y="661238"/>
                </a:cubicBezTo>
                <a:cubicBezTo>
                  <a:pt x="757551" y="661475"/>
                  <a:pt x="757483" y="661813"/>
                  <a:pt x="757179" y="662117"/>
                </a:cubicBezTo>
                <a:lnTo>
                  <a:pt x="662134" y="757111"/>
                </a:lnTo>
                <a:cubicBezTo>
                  <a:pt x="661644" y="757601"/>
                  <a:pt x="660850" y="757601"/>
                  <a:pt x="660359" y="757111"/>
                </a:cubicBezTo>
                <a:lnTo>
                  <a:pt x="593999" y="690734"/>
                </a:lnTo>
                <a:cubicBezTo>
                  <a:pt x="588252" y="684987"/>
                  <a:pt x="579327" y="683770"/>
                  <a:pt x="572279" y="687742"/>
                </a:cubicBezTo>
                <a:cubicBezTo>
                  <a:pt x="550897" y="699861"/>
                  <a:pt x="528044" y="709344"/>
                  <a:pt x="504380" y="715919"/>
                </a:cubicBezTo>
                <a:cubicBezTo>
                  <a:pt x="496605" y="718083"/>
                  <a:pt x="491162" y="725266"/>
                  <a:pt x="491162" y="733380"/>
                </a:cubicBezTo>
                <a:lnTo>
                  <a:pt x="491162" y="827190"/>
                </a:lnTo>
                <a:cubicBezTo>
                  <a:pt x="491162" y="827883"/>
                  <a:pt x="490604" y="828441"/>
                  <a:pt x="489911" y="828441"/>
                </a:cubicBezTo>
                <a:lnTo>
                  <a:pt x="355517" y="828441"/>
                </a:lnTo>
                <a:cubicBezTo>
                  <a:pt x="354824" y="828441"/>
                  <a:pt x="354266" y="827883"/>
                  <a:pt x="354266" y="827190"/>
                </a:cubicBezTo>
                <a:lnTo>
                  <a:pt x="354266" y="733380"/>
                </a:lnTo>
                <a:cubicBezTo>
                  <a:pt x="354266" y="725266"/>
                  <a:pt x="348840" y="718083"/>
                  <a:pt x="341048" y="715919"/>
                </a:cubicBezTo>
                <a:cubicBezTo>
                  <a:pt x="317384" y="709344"/>
                  <a:pt x="294549" y="699861"/>
                  <a:pt x="273150" y="687742"/>
                </a:cubicBezTo>
                <a:cubicBezTo>
                  <a:pt x="270394" y="686187"/>
                  <a:pt x="267335" y="685426"/>
                  <a:pt x="264293" y="685426"/>
                </a:cubicBezTo>
                <a:cubicBezTo>
                  <a:pt x="259594" y="685426"/>
                  <a:pt x="254928" y="687252"/>
                  <a:pt x="251429" y="690734"/>
                </a:cubicBezTo>
                <a:lnTo>
                  <a:pt x="185069" y="757111"/>
                </a:lnTo>
                <a:cubicBezTo>
                  <a:pt x="184579" y="757601"/>
                  <a:pt x="183784" y="757601"/>
                  <a:pt x="183294" y="757111"/>
                </a:cubicBezTo>
                <a:lnTo>
                  <a:pt x="88250" y="662117"/>
                </a:lnTo>
                <a:cubicBezTo>
                  <a:pt x="87945" y="661813"/>
                  <a:pt x="87878" y="661475"/>
                  <a:pt x="87878" y="661238"/>
                </a:cubicBezTo>
                <a:cubicBezTo>
                  <a:pt x="87878" y="661002"/>
                  <a:pt x="87945" y="660647"/>
                  <a:pt x="88250" y="660343"/>
                </a:cubicBezTo>
                <a:lnTo>
                  <a:pt x="154627" y="593982"/>
                </a:lnTo>
                <a:cubicBezTo>
                  <a:pt x="160357" y="588235"/>
                  <a:pt x="161591" y="579310"/>
                  <a:pt x="157619" y="572279"/>
                </a:cubicBezTo>
                <a:cubicBezTo>
                  <a:pt x="145499" y="550812"/>
                  <a:pt x="136034" y="527976"/>
                  <a:pt x="129459" y="504363"/>
                </a:cubicBezTo>
                <a:cubicBezTo>
                  <a:pt x="127295" y="496588"/>
                  <a:pt x="120111" y="491145"/>
                  <a:pt x="111998" y="491145"/>
                </a:cubicBezTo>
                <a:lnTo>
                  <a:pt x="18154" y="491145"/>
                </a:lnTo>
                <a:cubicBezTo>
                  <a:pt x="17478" y="491145"/>
                  <a:pt x="16903" y="490587"/>
                  <a:pt x="16903" y="489894"/>
                </a:cubicBezTo>
                <a:lnTo>
                  <a:pt x="16903" y="355483"/>
                </a:lnTo>
                <a:cubicBezTo>
                  <a:pt x="16903" y="354790"/>
                  <a:pt x="17478" y="354232"/>
                  <a:pt x="18154" y="354232"/>
                </a:cubicBezTo>
                <a:lnTo>
                  <a:pt x="111981" y="354232"/>
                </a:lnTo>
                <a:cubicBezTo>
                  <a:pt x="120111" y="354232"/>
                  <a:pt x="127295" y="348790"/>
                  <a:pt x="129442" y="341014"/>
                </a:cubicBezTo>
                <a:cubicBezTo>
                  <a:pt x="135983" y="317469"/>
                  <a:pt x="145466" y="294633"/>
                  <a:pt x="157619" y="273116"/>
                </a:cubicBezTo>
                <a:cubicBezTo>
                  <a:pt x="161591" y="266067"/>
                  <a:pt x="160357" y="257143"/>
                  <a:pt x="154627" y="251413"/>
                </a:cubicBezTo>
                <a:lnTo>
                  <a:pt x="88233" y="185052"/>
                </a:lnTo>
                <a:cubicBezTo>
                  <a:pt x="87928" y="184748"/>
                  <a:pt x="87861" y="184410"/>
                  <a:pt x="87861" y="184173"/>
                </a:cubicBezTo>
                <a:cubicBezTo>
                  <a:pt x="87861" y="183936"/>
                  <a:pt x="87928" y="183598"/>
                  <a:pt x="88233" y="183294"/>
                </a:cubicBezTo>
                <a:lnTo>
                  <a:pt x="183277" y="88250"/>
                </a:lnTo>
                <a:cubicBezTo>
                  <a:pt x="183767" y="87776"/>
                  <a:pt x="184562" y="87776"/>
                  <a:pt x="185052" y="88250"/>
                </a:cubicBezTo>
                <a:lnTo>
                  <a:pt x="251446" y="154627"/>
                </a:lnTo>
                <a:cubicBezTo>
                  <a:pt x="257193" y="160374"/>
                  <a:pt x="266118" y="161608"/>
                  <a:pt x="273150" y="157619"/>
                </a:cubicBezTo>
                <a:cubicBezTo>
                  <a:pt x="294616" y="145466"/>
                  <a:pt x="317469" y="135983"/>
                  <a:pt x="341048" y="129442"/>
                </a:cubicBezTo>
                <a:cubicBezTo>
                  <a:pt x="348824" y="127278"/>
                  <a:pt x="354266" y="120095"/>
                  <a:pt x="354266" y="111981"/>
                </a:cubicBezTo>
                <a:lnTo>
                  <a:pt x="354266" y="18154"/>
                </a:lnTo>
                <a:cubicBezTo>
                  <a:pt x="354266" y="17461"/>
                  <a:pt x="354824" y="16903"/>
                  <a:pt x="355517" y="16903"/>
                </a:cubicBezTo>
                <a:lnTo>
                  <a:pt x="489894" y="16903"/>
                </a:lnTo>
                <a:cubicBezTo>
                  <a:pt x="490587" y="16903"/>
                  <a:pt x="491145" y="17461"/>
                  <a:pt x="491145" y="18154"/>
                </a:cubicBezTo>
                <a:lnTo>
                  <a:pt x="491145" y="111981"/>
                </a:lnTo>
                <a:cubicBezTo>
                  <a:pt x="491145" y="120095"/>
                  <a:pt x="496588" y="127278"/>
                  <a:pt x="504363" y="129442"/>
                </a:cubicBezTo>
                <a:cubicBezTo>
                  <a:pt x="527943" y="135983"/>
                  <a:pt x="550778" y="145466"/>
                  <a:pt x="572262" y="157602"/>
                </a:cubicBezTo>
                <a:cubicBezTo>
                  <a:pt x="579310" y="161591"/>
                  <a:pt x="588218" y="160357"/>
                  <a:pt x="593965" y="154610"/>
                </a:cubicBezTo>
                <a:lnTo>
                  <a:pt x="660359" y="88250"/>
                </a:lnTo>
                <a:cubicBezTo>
                  <a:pt x="660850" y="87776"/>
                  <a:pt x="661644" y="87776"/>
                  <a:pt x="662134" y="88250"/>
                </a:cubicBezTo>
                <a:lnTo>
                  <a:pt x="757162" y="183260"/>
                </a:lnTo>
                <a:cubicBezTo>
                  <a:pt x="757466" y="183565"/>
                  <a:pt x="757534" y="183920"/>
                  <a:pt x="757534" y="184156"/>
                </a:cubicBezTo>
                <a:cubicBezTo>
                  <a:pt x="757534" y="184393"/>
                  <a:pt x="757466" y="184731"/>
                  <a:pt x="757162" y="185035"/>
                </a:cubicBezTo>
                <a:lnTo>
                  <a:pt x="690784" y="251413"/>
                </a:lnTo>
                <a:cubicBezTo>
                  <a:pt x="685054" y="257143"/>
                  <a:pt x="683821" y="266067"/>
                  <a:pt x="687793" y="273116"/>
                </a:cubicBezTo>
                <a:cubicBezTo>
                  <a:pt x="699912" y="294532"/>
                  <a:pt x="709378" y="317384"/>
                  <a:pt x="715953" y="341014"/>
                </a:cubicBezTo>
                <a:cubicBezTo>
                  <a:pt x="718116" y="348807"/>
                  <a:pt x="725300" y="354232"/>
                  <a:pt x="733413" y="354232"/>
                </a:cubicBezTo>
                <a:lnTo>
                  <a:pt x="827258" y="354232"/>
                </a:lnTo>
                <a:cubicBezTo>
                  <a:pt x="827934" y="354232"/>
                  <a:pt x="828509" y="354790"/>
                  <a:pt x="828509" y="355483"/>
                </a:cubicBezTo>
                <a:lnTo>
                  <a:pt x="828509" y="489894"/>
                </a:lnTo>
                <a:close/>
                <a:moveTo>
                  <a:pt x="422706" y="238752"/>
                </a:moveTo>
                <a:cubicBezTo>
                  <a:pt x="321289" y="238752"/>
                  <a:pt x="238786" y="321255"/>
                  <a:pt x="238786" y="422672"/>
                </a:cubicBezTo>
                <a:cubicBezTo>
                  <a:pt x="238786" y="524089"/>
                  <a:pt x="321289" y="606592"/>
                  <a:pt x="422706" y="606592"/>
                </a:cubicBezTo>
                <a:cubicBezTo>
                  <a:pt x="524123" y="606592"/>
                  <a:pt x="606625" y="524089"/>
                  <a:pt x="606625" y="422672"/>
                </a:cubicBezTo>
                <a:cubicBezTo>
                  <a:pt x="606625" y="321255"/>
                  <a:pt x="524123" y="238752"/>
                  <a:pt x="422706" y="238752"/>
                </a:cubicBezTo>
                <a:close/>
                <a:moveTo>
                  <a:pt x="422706" y="589689"/>
                </a:moveTo>
                <a:cubicBezTo>
                  <a:pt x="330602" y="589689"/>
                  <a:pt x="255689" y="514775"/>
                  <a:pt x="255689" y="422672"/>
                </a:cubicBezTo>
                <a:cubicBezTo>
                  <a:pt x="255689" y="330568"/>
                  <a:pt x="330602" y="255655"/>
                  <a:pt x="422706" y="255655"/>
                </a:cubicBezTo>
                <a:cubicBezTo>
                  <a:pt x="514809" y="255655"/>
                  <a:pt x="589723" y="330568"/>
                  <a:pt x="589723" y="422672"/>
                </a:cubicBezTo>
                <a:cubicBezTo>
                  <a:pt x="589723" y="514775"/>
                  <a:pt x="514809" y="589689"/>
                  <a:pt x="422706" y="589689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4044166" y="4050589"/>
            <a:ext cx="356446" cy="414043"/>
          </a:xfrm>
          <a:custGeom>
            <a:rect b="b" l="l" r="r" t="t"/>
            <a:pathLst>
              <a:path extrusionOk="0" h="828085" w="712892">
                <a:moveTo>
                  <a:pt x="243524" y="414034"/>
                </a:moveTo>
                <a:cubicBezTo>
                  <a:pt x="243524" y="481290"/>
                  <a:pt x="189011" y="535809"/>
                  <a:pt x="121762" y="535809"/>
                </a:cubicBezTo>
                <a:cubicBezTo>
                  <a:pt x="54514" y="535809"/>
                  <a:pt x="0" y="481290"/>
                  <a:pt x="0" y="414034"/>
                </a:cubicBezTo>
                <a:cubicBezTo>
                  <a:pt x="0" y="346779"/>
                  <a:pt x="54514" y="292260"/>
                  <a:pt x="121762" y="292260"/>
                </a:cubicBezTo>
                <a:cubicBezTo>
                  <a:pt x="189011" y="292260"/>
                  <a:pt x="243524" y="346796"/>
                  <a:pt x="243524" y="414034"/>
                </a:cubicBezTo>
                <a:close/>
                <a:moveTo>
                  <a:pt x="591130" y="243550"/>
                </a:moveTo>
                <a:cubicBezTo>
                  <a:pt x="658379" y="243550"/>
                  <a:pt x="712892" y="189030"/>
                  <a:pt x="712892" y="121775"/>
                </a:cubicBezTo>
                <a:cubicBezTo>
                  <a:pt x="712892" y="54519"/>
                  <a:pt x="658379" y="0"/>
                  <a:pt x="591130" y="0"/>
                </a:cubicBezTo>
                <a:cubicBezTo>
                  <a:pt x="523882" y="0"/>
                  <a:pt x="469368" y="54519"/>
                  <a:pt x="469368" y="121775"/>
                </a:cubicBezTo>
                <a:cubicBezTo>
                  <a:pt x="469368" y="189030"/>
                  <a:pt x="523882" y="243550"/>
                  <a:pt x="591130" y="243550"/>
                </a:cubicBezTo>
                <a:close/>
                <a:moveTo>
                  <a:pt x="591130" y="584536"/>
                </a:moveTo>
                <a:cubicBezTo>
                  <a:pt x="523882" y="584536"/>
                  <a:pt x="469368" y="639055"/>
                  <a:pt x="469368" y="706311"/>
                </a:cubicBezTo>
                <a:cubicBezTo>
                  <a:pt x="469368" y="773567"/>
                  <a:pt x="523882" y="828086"/>
                  <a:pt x="591130" y="828086"/>
                </a:cubicBezTo>
                <a:cubicBezTo>
                  <a:pt x="658379" y="828086"/>
                  <a:pt x="712892" y="773567"/>
                  <a:pt x="712892" y="706311"/>
                </a:cubicBezTo>
                <a:cubicBezTo>
                  <a:pt x="712892" y="639055"/>
                  <a:pt x="658379" y="584536"/>
                  <a:pt x="591130" y="58453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4039933" y="4046355"/>
            <a:ext cx="364914" cy="422519"/>
          </a:xfrm>
          <a:custGeom>
            <a:rect b="b" l="l" r="r" t="t"/>
            <a:pathLst>
              <a:path extrusionOk="0" h="845039" w="729827">
                <a:moveTo>
                  <a:pt x="599598" y="584536"/>
                </a:moveTo>
                <a:cubicBezTo>
                  <a:pt x="533467" y="584536"/>
                  <a:pt x="478733" y="634093"/>
                  <a:pt x="470486" y="698029"/>
                </a:cubicBezTo>
                <a:lnTo>
                  <a:pt x="230484" y="505543"/>
                </a:lnTo>
                <a:cubicBezTo>
                  <a:pt x="249197" y="482984"/>
                  <a:pt x="260459" y="454039"/>
                  <a:pt x="260459" y="422520"/>
                </a:cubicBezTo>
                <a:cubicBezTo>
                  <a:pt x="260459" y="390984"/>
                  <a:pt x="249197" y="362056"/>
                  <a:pt x="230484" y="339496"/>
                </a:cubicBezTo>
                <a:lnTo>
                  <a:pt x="470486" y="146994"/>
                </a:lnTo>
                <a:cubicBezTo>
                  <a:pt x="478733" y="210913"/>
                  <a:pt x="533467" y="260486"/>
                  <a:pt x="599598" y="260486"/>
                </a:cubicBezTo>
                <a:cubicBezTo>
                  <a:pt x="671402" y="260486"/>
                  <a:pt x="729827" y="202055"/>
                  <a:pt x="729827" y="130243"/>
                </a:cubicBezTo>
                <a:cubicBezTo>
                  <a:pt x="729827" y="58432"/>
                  <a:pt x="671419" y="0"/>
                  <a:pt x="599598" y="0"/>
                </a:cubicBezTo>
                <a:cubicBezTo>
                  <a:pt x="529182" y="0"/>
                  <a:pt x="471671" y="56196"/>
                  <a:pt x="469470" y="126094"/>
                </a:cubicBezTo>
                <a:lnTo>
                  <a:pt x="218799" y="327149"/>
                </a:lnTo>
                <a:cubicBezTo>
                  <a:pt x="195548" y="305521"/>
                  <a:pt x="164404" y="292277"/>
                  <a:pt x="130230" y="292277"/>
                </a:cubicBezTo>
                <a:cubicBezTo>
                  <a:pt x="58425" y="292277"/>
                  <a:pt x="0" y="350708"/>
                  <a:pt x="0" y="422520"/>
                </a:cubicBezTo>
                <a:cubicBezTo>
                  <a:pt x="0" y="494331"/>
                  <a:pt x="58425" y="552763"/>
                  <a:pt x="130230" y="552763"/>
                </a:cubicBezTo>
                <a:cubicBezTo>
                  <a:pt x="164404" y="552763"/>
                  <a:pt x="195548" y="539501"/>
                  <a:pt x="218799" y="517890"/>
                </a:cubicBezTo>
                <a:lnTo>
                  <a:pt x="469470" y="718946"/>
                </a:lnTo>
                <a:cubicBezTo>
                  <a:pt x="471671" y="788843"/>
                  <a:pt x="529182" y="845039"/>
                  <a:pt x="599598" y="845039"/>
                </a:cubicBezTo>
                <a:cubicBezTo>
                  <a:pt x="671402" y="845039"/>
                  <a:pt x="729827" y="786608"/>
                  <a:pt x="729827" y="714796"/>
                </a:cubicBezTo>
                <a:cubicBezTo>
                  <a:pt x="729827" y="642985"/>
                  <a:pt x="671419" y="584536"/>
                  <a:pt x="599598" y="584536"/>
                </a:cubicBezTo>
                <a:close/>
                <a:moveTo>
                  <a:pt x="599598" y="16937"/>
                </a:moveTo>
                <a:cubicBezTo>
                  <a:pt x="662071" y="16937"/>
                  <a:pt x="712892" y="67764"/>
                  <a:pt x="712892" y="130243"/>
                </a:cubicBezTo>
                <a:cubicBezTo>
                  <a:pt x="712892" y="192723"/>
                  <a:pt x="662071" y="243550"/>
                  <a:pt x="599598" y="243550"/>
                </a:cubicBezTo>
                <a:cubicBezTo>
                  <a:pt x="537125" y="243550"/>
                  <a:pt x="486303" y="192723"/>
                  <a:pt x="486303" y="130243"/>
                </a:cubicBezTo>
                <a:cubicBezTo>
                  <a:pt x="486303" y="67764"/>
                  <a:pt x="537125" y="16937"/>
                  <a:pt x="599598" y="16937"/>
                </a:cubicBezTo>
                <a:close/>
                <a:moveTo>
                  <a:pt x="16935" y="422503"/>
                </a:moveTo>
                <a:cubicBezTo>
                  <a:pt x="16935" y="360023"/>
                  <a:pt x="67757" y="309196"/>
                  <a:pt x="130230" y="309196"/>
                </a:cubicBezTo>
                <a:cubicBezTo>
                  <a:pt x="192702" y="309196"/>
                  <a:pt x="243524" y="360023"/>
                  <a:pt x="243524" y="422503"/>
                </a:cubicBezTo>
                <a:cubicBezTo>
                  <a:pt x="243524" y="484982"/>
                  <a:pt x="192702" y="535809"/>
                  <a:pt x="130230" y="535809"/>
                </a:cubicBezTo>
                <a:cubicBezTo>
                  <a:pt x="67757" y="535809"/>
                  <a:pt x="16935" y="484982"/>
                  <a:pt x="16935" y="422503"/>
                </a:cubicBezTo>
                <a:close/>
                <a:moveTo>
                  <a:pt x="599598" y="828086"/>
                </a:moveTo>
                <a:cubicBezTo>
                  <a:pt x="537125" y="828086"/>
                  <a:pt x="486303" y="777259"/>
                  <a:pt x="486303" y="714779"/>
                </a:cubicBezTo>
                <a:cubicBezTo>
                  <a:pt x="486303" y="652300"/>
                  <a:pt x="537125" y="601473"/>
                  <a:pt x="599598" y="601473"/>
                </a:cubicBezTo>
                <a:cubicBezTo>
                  <a:pt x="662071" y="601473"/>
                  <a:pt x="712892" y="652300"/>
                  <a:pt x="712892" y="714779"/>
                </a:cubicBezTo>
                <a:cubicBezTo>
                  <a:pt x="712892" y="777259"/>
                  <a:pt x="662071" y="828086"/>
                  <a:pt x="599598" y="82808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3490713" y="4046355"/>
            <a:ext cx="327503" cy="422308"/>
          </a:xfrm>
          <a:custGeom>
            <a:rect b="b" l="l" r="r" t="t"/>
            <a:pathLst>
              <a:path extrusionOk="0" h="844617" w="655005">
                <a:moveTo>
                  <a:pt x="327520" y="0"/>
                </a:moveTo>
                <a:cubicBezTo>
                  <a:pt x="146921" y="0"/>
                  <a:pt x="0" y="146801"/>
                  <a:pt x="0" y="327256"/>
                </a:cubicBezTo>
                <a:cubicBezTo>
                  <a:pt x="0" y="561900"/>
                  <a:pt x="230886" y="775299"/>
                  <a:pt x="301657" y="835118"/>
                </a:cubicBezTo>
                <a:cubicBezTo>
                  <a:pt x="309151" y="841456"/>
                  <a:pt x="318335" y="844617"/>
                  <a:pt x="327520" y="844617"/>
                </a:cubicBezTo>
                <a:cubicBezTo>
                  <a:pt x="336705" y="844617"/>
                  <a:pt x="345872" y="841456"/>
                  <a:pt x="353366" y="835118"/>
                </a:cubicBezTo>
                <a:cubicBezTo>
                  <a:pt x="424137" y="775299"/>
                  <a:pt x="655006" y="561900"/>
                  <a:pt x="655006" y="327256"/>
                </a:cubicBezTo>
                <a:cubicBezTo>
                  <a:pt x="655006" y="146801"/>
                  <a:pt x="508085" y="0"/>
                  <a:pt x="327520" y="0"/>
                </a:cubicBezTo>
                <a:close/>
                <a:moveTo>
                  <a:pt x="327503" y="141933"/>
                </a:moveTo>
                <a:cubicBezTo>
                  <a:pt x="430683" y="141933"/>
                  <a:pt x="514614" y="225822"/>
                  <a:pt x="514614" y="328912"/>
                </a:cubicBezTo>
                <a:cubicBezTo>
                  <a:pt x="514614" y="432019"/>
                  <a:pt x="430683" y="515908"/>
                  <a:pt x="327503" y="515908"/>
                </a:cubicBezTo>
                <a:cubicBezTo>
                  <a:pt x="224323" y="515908"/>
                  <a:pt x="140392" y="432019"/>
                  <a:pt x="140392" y="328912"/>
                </a:cubicBezTo>
                <a:cubicBezTo>
                  <a:pt x="140392" y="225822"/>
                  <a:pt x="224323" y="141933"/>
                  <a:pt x="327503" y="141933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3499170" y="4054805"/>
            <a:ext cx="310588" cy="405395"/>
          </a:xfrm>
          <a:custGeom>
            <a:rect b="b" l="l" r="r" t="t"/>
            <a:pathLst>
              <a:path extrusionOk="0" h="810790" w="621176">
                <a:moveTo>
                  <a:pt x="310605" y="0"/>
                </a:moveTo>
                <a:cubicBezTo>
                  <a:pt x="481850" y="0"/>
                  <a:pt x="621177" y="139212"/>
                  <a:pt x="621177" y="310353"/>
                </a:cubicBezTo>
                <a:cubicBezTo>
                  <a:pt x="621177" y="537729"/>
                  <a:pt x="394891" y="746682"/>
                  <a:pt x="325524" y="805301"/>
                </a:cubicBezTo>
                <a:cubicBezTo>
                  <a:pt x="316881" y="812620"/>
                  <a:pt x="304313" y="812620"/>
                  <a:pt x="295669" y="805301"/>
                </a:cubicBezTo>
                <a:cubicBezTo>
                  <a:pt x="226302" y="746682"/>
                  <a:pt x="0" y="537729"/>
                  <a:pt x="0" y="310353"/>
                </a:cubicBezTo>
                <a:cubicBezTo>
                  <a:pt x="0" y="139212"/>
                  <a:pt x="139344" y="0"/>
                  <a:pt x="310605" y="0"/>
                </a:cubicBezTo>
                <a:close/>
                <a:moveTo>
                  <a:pt x="514614" y="312009"/>
                </a:moveTo>
                <a:cubicBezTo>
                  <a:pt x="514614" y="199589"/>
                  <a:pt x="423088" y="108127"/>
                  <a:pt x="310588" y="108127"/>
                </a:cubicBezTo>
                <a:cubicBezTo>
                  <a:pt x="198088" y="108127"/>
                  <a:pt x="106563" y="199589"/>
                  <a:pt x="106563" y="312009"/>
                </a:cubicBezTo>
                <a:cubicBezTo>
                  <a:pt x="106563" y="424430"/>
                  <a:pt x="198088" y="515908"/>
                  <a:pt x="310588" y="515908"/>
                </a:cubicBezTo>
                <a:cubicBezTo>
                  <a:pt x="423088" y="515908"/>
                  <a:pt x="514614" y="424430"/>
                  <a:pt x="514614" y="31200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3490713" y="4046355"/>
            <a:ext cx="327503" cy="422308"/>
          </a:xfrm>
          <a:custGeom>
            <a:rect b="b" l="l" r="r" t="t"/>
            <a:pathLst>
              <a:path extrusionOk="0" h="844617" w="655005">
                <a:moveTo>
                  <a:pt x="327520" y="0"/>
                </a:moveTo>
                <a:cubicBezTo>
                  <a:pt x="146921" y="0"/>
                  <a:pt x="0" y="146801"/>
                  <a:pt x="0" y="327256"/>
                </a:cubicBezTo>
                <a:cubicBezTo>
                  <a:pt x="0" y="561900"/>
                  <a:pt x="230886" y="775299"/>
                  <a:pt x="301657" y="835118"/>
                </a:cubicBezTo>
                <a:cubicBezTo>
                  <a:pt x="309151" y="841456"/>
                  <a:pt x="318335" y="844617"/>
                  <a:pt x="327520" y="844617"/>
                </a:cubicBezTo>
                <a:cubicBezTo>
                  <a:pt x="336705" y="844617"/>
                  <a:pt x="345872" y="841456"/>
                  <a:pt x="353366" y="835118"/>
                </a:cubicBezTo>
                <a:cubicBezTo>
                  <a:pt x="424137" y="775299"/>
                  <a:pt x="655006" y="561900"/>
                  <a:pt x="655006" y="327256"/>
                </a:cubicBezTo>
                <a:cubicBezTo>
                  <a:pt x="655006" y="146801"/>
                  <a:pt x="508085" y="0"/>
                  <a:pt x="327520" y="0"/>
                </a:cubicBezTo>
                <a:close/>
                <a:moveTo>
                  <a:pt x="342439" y="822204"/>
                </a:moveTo>
                <a:cubicBezTo>
                  <a:pt x="333795" y="829523"/>
                  <a:pt x="321228" y="829523"/>
                  <a:pt x="312584" y="822204"/>
                </a:cubicBezTo>
                <a:cubicBezTo>
                  <a:pt x="243217" y="763585"/>
                  <a:pt x="16915" y="554632"/>
                  <a:pt x="16915" y="327256"/>
                </a:cubicBezTo>
                <a:cubicBezTo>
                  <a:pt x="16915" y="156114"/>
                  <a:pt x="156258" y="16903"/>
                  <a:pt x="327520" y="16903"/>
                </a:cubicBezTo>
                <a:cubicBezTo>
                  <a:pt x="498765" y="16903"/>
                  <a:pt x="638091" y="156114"/>
                  <a:pt x="638091" y="327256"/>
                </a:cubicBezTo>
                <a:cubicBezTo>
                  <a:pt x="638091" y="554632"/>
                  <a:pt x="411806" y="763585"/>
                  <a:pt x="342439" y="822204"/>
                </a:cubicBezTo>
                <a:close/>
                <a:moveTo>
                  <a:pt x="327503" y="125030"/>
                </a:moveTo>
                <a:cubicBezTo>
                  <a:pt x="215003" y="125030"/>
                  <a:pt x="123478" y="216491"/>
                  <a:pt x="123478" y="328912"/>
                </a:cubicBezTo>
                <a:cubicBezTo>
                  <a:pt x="123478" y="441333"/>
                  <a:pt x="215003" y="532811"/>
                  <a:pt x="327503" y="532811"/>
                </a:cubicBezTo>
                <a:cubicBezTo>
                  <a:pt x="440003" y="532811"/>
                  <a:pt x="531528" y="441333"/>
                  <a:pt x="531528" y="328912"/>
                </a:cubicBezTo>
                <a:cubicBezTo>
                  <a:pt x="531528" y="216491"/>
                  <a:pt x="440003" y="125030"/>
                  <a:pt x="327503" y="125030"/>
                </a:cubicBezTo>
                <a:close/>
                <a:moveTo>
                  <a:pt x="327503" y="515908"/>
                </a:moveTo>
                <a:cubicBezTo>
                  <a:pt x="224323" y="515908"/>
                  <a:pt x="140392" y="432019"/>
                  <a:pt x="140392" y="328912"/>
                </a:cubicBezTo>
                <a:cubicBezTo>
                  <a:pt x="140392" y="225822"/>
                  <a:pt x="224323" y="141933"/>
                  <a:pt x="327503" y="141933"/>
                </a:cubicBezTo>
                <a:cubicBezTo>
                  <a:pt x="430683" y="141933"/>
                  <a:pt x="514614" y="225822"/>
                  <a:pt x="514614" y="328912"/>
                </a:cubicBezTo>
                <a:cubicBezTo>
                  <a:pt x="514614" y="432019"/>
                  <a:pt x="430683" y="515908"/>
                  <a:pt x="327503" y="51590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2401106" y="4050580"/>
            <a:ext cx="414152" cy="414153"/>
          </a:xfrm>
          <a:custGeom>
            <a:rect b="b" l="l" r="r" t="t"/>
            <a:pathLst>
              <a:path extrusionOk="0" h="828305" w="828305">
                <a:moveTo>
                  <a:pt x="828306" y="414153"/>
                </a:moveTo>
                <a:cubicBezTo>
                  <a:pt x="828306" y="526286"/>
                  <a:pt x="783750" y="628007"/>
                  <a:pt x="711355" y="702583"/>
                </a:cubicBezTo>
                <a:cubicBezTo>
                  <a:pt x="636121" y="780099"/>
                  <a:pt x="530816" y="828272"/>
                  <a:pt x="414254" y="828306"/>
                </a:cubicBezTo>
                <a:lnTo>
                  <a:pt x="414153" y="828306"/>
                </a:lnTo>
                <a:cubicBezTo>
                  <a:pt x="297574" y="828306"/>
                  <a:pt x="192253" y="780150"/>
                  <a:pt x="116984" y="702633"/>
                </a:cubicBezTo>
                <a:cubicBezTo>
                  <a:pt x="44590" y="628058"/>
                  <a:pt x="0" y="526303"/>
                  <a:pt x="0" y="414153"/>
                </a:cubicBezTo>
                <a:cubicBezTo>
                  <a:pt x="0" y="411736"/>
                  <a:pt x="17" y="409319"/>
                  <a:pt x="68" y="406919"/>
                </a:cubicBezTo>
                <a:cubicBezTo>
                  <a:pt x="1927" y="297642"/>
                  <a:pt x="46145" y="198676"/>
                  <a:pt x="116968" y="125706"/>
                </a:cubicBezTo>
                <a:cubicBezTo>
                  <a:pt x="192202" y="48190"/>
                  <a:pt x="297523" y="17"/>
                  <a:pt x="414102" y="0"/>
                </a:cubicBezTo>
                <a:lnTo>
                  <a:pt x="414170" y="0"/>
                </a:lnTo>
                <a:cubicBezTo>
                  <a:pt x="414187" y="0"/>
                  <a:pt x="414187" y="0"/>
                  <a:pt x="414204" y="0"/>
                </a:cubicBezTo>
                <a:lnTo>
                  <a:pt x="414254" y="0"/>
                </a:lnTo>
                <a:cubicBezTo>
                  <a:pt x="530799" y="34"/>
                  <a:pt x="636104" y="48207"/>
                  <a:pt x="711338" y="125706"/>
                </a:cubicBezTo>
                <a:cubicBezTo>
                  <a:pt x="782161" y="198676"/>
                  <a:pt x="826379" y="297642"/>
                  <a:pt x="828238" y="406919"/>
                </a:cubicBezTo>
                <a:cubicBezTo>
                  <a:pt x="828289" y="409319"/>
                  <a:pt x="828306" y="411736"/>
                  <a:pt x="828306" y="414153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2396880" y="4046346"/>
            <a:ext cx="422613" cy="422613"/>
          </a:xfrm>
          <a:custGeom>
            <a:rect b="b" l="l" r="r" t="t"/>
            <a:pathLst>
              <a:path extrusionOk="0" h="845225" w="845225">
                <a:moveTo>
                  <a:pt x="845226" y="415387"/>
                </a:moveTo>
                <a:cubicBezTo>
                  <a:pt x="845226" y="414964"/>
                  <a:pt x="845158" y="414542"/>
                  <a:pt x="845107" y="414136"/>
                </a:cubicBezTo>
                <a:cubicBezTo>
                  <a:pt x="843011" y="306871"/>
                  <a:pt x="800687" y="205386"/>
                  <a:pt x="725858" y="128292"/>
                </a:cubicBezTo>
                <a:cubicBezTo>
                  <a:pt x="686897" y="88165"/>
                  <a:pt x="641225" y="56608"/>
                  <a:pt x="590094" y="34516"/>
                </a:cubicBezTo>
                <a:cubicBezTo>
                  <a:pt x="586781" y="33079"/>
                  <a:pt x="583468" y="31693"/>
                  <a:pt x="580122" y="30357"/>
                </a:cubicBezTo>
                <a:cubicBezTo>
                  <a:pt x="530140" y="10243"/>
                  <a:pt x="477268" y="51"/>
                  <a:pt x="422706" y="17"/>
                </a:cubicBezTo>
                <a:cubicBezTo>
                  <a:pt x="422672" y="17"/>
                  <a:pt x="422655" y="0"/>
                  <a:pt x="422621" y="0"/>
                </a:cubicBezTo>
                <a:cubicBezTo>
                  <a:pt x="422604" y="0"/>
                  <a:pt x="422571" y="0"/>
                  <a:pt x="422554" y="0"/>
                </a:cubicBezTo>
                <a:cubicBezTo>
                  <a:pt x="422554" y="0"/>
                  <a:pt x="422554" y="0"/>
                  <a:pt x="422554" y="0"/>
                </a:cubicBezTo>
                <a:cubicBezTo>
                  <a:pt x="422554" y="0"/>
                  <a:pt x="422537" y="0"/>
                  <a:pt x="422537" y="0"/>
                </a:cubicBezTo>
                <a:cubicBezTo>
                  <a:pt x="420931" y="0"/>
                  <a:pt x="419342" y="51"/>
                  <a:pt x="417736" y="68"/>
                </a:cubicBezTo>
                <a:cubicBezTo>
                  <a:pt x="415725" y="85"/>
                  <a:pt x="413713" y="101"/>
                  <a:pt x="411702" y="152"/>
                </a:cubicBezTo>
                <a:cubicBezTo>
                  <a:pt x="410688" y="186"/>
                  <a:pt x="409674" y="237"/>
                  <a:pt x="408643" y="270"/>
                </a:cubicBezTo>
                <a:cubicBezTo>
                  <a:pt x="406040" y="355"/>
                  <a:pt x="403437" y="439"/>
                  <a:pt x="400850" y="558"/>
                </a:cubicBezTo>
                <a:cubicBezTo>
                  <a:pt x="400648" y="575"/>
                  <a:pt x="400445" y="592"/>
                  <a:pt x="400242" y="592"/>
                </a:cubicBezTo>
                <a:cubicBezTo>
                  <a:pt x="350007" y="3195"/>
                  <a:pt x="301293" y="14553"/>
                  <a:pt x="255165" y="34482"/>
                </a:cubicBezTo>
                <a:cubicBezTo>
                  <a:pt x="204017" y="56591"/>
                  <a:pt x="158329" y="88148"/>
                  <a:pt x="119351" y="128292"/>
                </a:cubicBezTo>
                <a:cubicBezTo>
                  <a:pt x="44268" y="205657"/>
                  <a:pt x="1893" y="307564"/>
                  <a:pt x="68" y="415218"/>
                </a:cubicBezTo>
                <a:cubicBezTo>
                  <a:pt x="17" y="417669"/>
                  <a:pt x="0" y="420153"/>
                  <a:pt x="0" y="422621"/>
                </a:cubicBezTo>
                <a:cubicBezTo>
                  <a:pt x="0" y="533149"/>
                  <a:pt x="42392" y="637693"/>
                  <a:pt x="119368" y="716984"/>
                </a:cubicBezTo>
                <a:cubicBezTo>
                  <a:pt x="158346" y="757128"/>
                  <a:pt x="204034" y="788669"/>
                  <a:pt x="255165" y="810761"/>
                </a:cubicBezTo>
                <a:cubicBezTo>
                  <a:pt x="308105" y="833630"/>
                  <a:pt x="364442" y="845226"/>
                  <a:pt x="422689" y="845226"/>
                </a:cubicBezTo>
                <a:cubicBezTo>
                  <a:pt x="422689" y="845226"/>
                  <a:pt x="422689" y="845226"/>
                  <a:pt x="422689" y="845226"/>
                </a:cubicBezTo>
                <a:cubicBezTo>
                  <a:pt x="422689" y="845226"/>
                  <a:pt x="422689" y="845226"/>
                  <a:pt x="422689" y="845226"/>
                </a:cubicBezTo>
                <a:cubicBezTo>
                  <a:pt x="422689" y="845226"/>
                  <a:pt x="422689" y="845226"/>
                  <a:pt x="422689" y="845226"/>
                </a:cubicBezTo>
                <a:cubicBezTo>
                  <a:pt x="480835" y="845209"/>
                  <a:pt x="537155" y="833596"/>
                  <a:pt x="590077" y="810727"/>
                </a:cubicBezTo>
                <a:cubicBezTo>
                  <a:pt x="641209" y="788635"/>
                  <a:pt x="686880" y="757077"/>
                  <a:pt x="725841" y="716933"/>
                </a:cubicBezTo>
                <a:cubicBezTo>
                  <a:pt x="802799" y="637659"/>
                  <a:pt x="845175" y="533132"/>
                  <a:pt x="845175" y="422621"/>
                </a:cubicBezTo>
                <a:cubicBezTo>
                  <a:pt x="845175" y="420475"/>
                  <a:pt x="845158" y="418345"/>
                  <a:pt x="845107" y="416232"/>
                </a:cubicBezTo>
                <a:cubicBezTo>
                  <a:pt x="845175" y="415945"/>
                  <a:pt x="845226" y="415674"/>
                  <a:pt x="845226" y="415387"/>
                </a:cubicBezTo>
                <a:close/>
                <a:moveTo>
                  <a:pt x="611240" y="621280"/>
                </a:moveTo>
                <a:cubicBezTo>
                  <a:pt x="627365" y="560903"/>
                  <a:pt x="635918" y="492852"/>
                  <a:pt x="636019" y="423855"/>
                </a:cubicBezTo>
                <a:lnTo>
                  <a:pt x="828289" y="423855"/>
                </a:lnTo>
                <a:cubicBezTo>
                  <a:pt x="827985" y="526624"/>
                  <a:pt x="789514" y="623934"/>
                  <a:pt x="719671" y="698932"/>
                </a:cubicBezTo>
                <a:cubicBezTo>
                  <a:pt x="687725" y="667340"/>
                  <a:pt x="651316" y="641276"/>
                  <a:pt x="611240" y="621280"/>
                </a:cubicBezTo>
                <a:close/>
                <a:moveTo>
                  <a:pt x="347725" y="821477"/>
                </a:moveTo>
                <a:cubicBezTo>
                  <a:pt x="345882" y="821139"/>
                  <a:pt x="344057" y="820801"/>
                  <a:pt x="342215" y="820429"/>
                </a:cubicBezTo>
                <a:cubicBezTo>
                  <a:pt x="340761" y="820142"/>
                  <a:pt x="339324" y="819821"/>
                  <a:pt x="337887" y="819516"/>
                </a:cubicBezTo>
                <a:cubicBezTo>
                  <a:pt x="336079" y="819128"/>
                  <a:pt x="334253" y="818756"/>
                  <a:pt x="332445" y="818350"/>
                </a:cubicBezTo>
                <a:cubicBezTo>
                  <a:pt x="331008" y="818029"/>
                  <a:pt x="329571" y="817674"/>
                  <a:pt x="328134" y="817336"/>
                </a:cubicBezTo>
                <a:cubicBezTo>
                  <a:pt x="326326" y="816913"/>
                  <a:pt x="324534" y="816491"/>
                  <a:pt x="322726" y="816034"/>
                </a:cubicBezTo>
                <a:cubicBezTo>
                  <a:pt x="321306" y="815679"/>
                  <a:pt x="319886" y="815291"/>
                  <a:pt x="318466" y="814919"/>
                </a:cubicBezTo>
                <a:cubicBezTo>
                  <a:pt x="316674" y="814445"/>
                  <a:pt x="314883" y="813972"/>
                  <a:pt x="313091" y="813482"/>
                </a:cubicBezTo>
                <a:cubicBezTo>
                  <a:pt x="311671" y="813093"/>
                  <a:pt x="310268" y="812671"/>
                  <a:pt x="308848" y="812265"/>
                </a:cubicBezTo>
                <a:cubicBezTo>
                  <a:pt x="307074" y="811758"/>
                  <a:pt x="305299" y="811234"/>
                  <a:pt x="303524" y="810693"/>
                </a:cubicBezTo>
                <a:cubicBezTo>
                  <a:pt x="302121" y="810270"/>
                  <a:pt x="300718" y="809814"/>
                  <a:pt x="299315" y="809375"/>
                </a:cubicBezTo>
                <a:cubicBezTo>
                  <a:pt x="297557" y="808817"/>
                  <a:pt x="295799" y="808259"/>
                  <a:pt x="294041" y="807667"/>
                </a:cubicBezTo>
                <a:cubicBezTo>
                  <a:pt x="292655" y="807211"/>
                  <a:pt x="291269" y="806721"/>
                  <a:pt x="289883" y="806248"/>
                </a:cubicBezTo>
                <a:cubicBezTo>
                  <a:pt x="288142" y="805639"/>
                  <a:pt x="286384" y="805048"/>
                  <a:pt x="284660" y="804422"/>
                </a:cubicBezTo>
                <a:cubicBezTo>
                  <a:pt x="283274" y="803932"/>
                  <a:pt x="281905" y="803408"/>
                  <a:pt x="280536" y="802901"/>
                </a:cubicBezTo>
                <a:cubicBezTo>
                  <a:pt x="278812" y="802259"/>
                  <a:pt x="277088" y="801599"/>
                  <a:pt x="275364" y="800940"/>
                </a:cubicBezTo>
                <a:cubicBezTo>
                  <a:pt x="273995" y="800416"/>
                  <a:pt x="272643" y="799858"/>
                  <a:pt x="271273" y="799317"/>
                </a:cubicBezTo>
                <a:cubicBezTo>
                  <a:pt x="269566" y="798624"/>
                  <a:pt x="267859" y="797931"/>
                  <a:pt x="266152" y="797222"/>
                </a:cubicBezTo>
                <a:cubicBezTo>
                  <a:pt x="264800" y="796664"/>
                  <a:pt x="263447" y="796089"/>
                  <a:pt x="262112" y="795497"/>
                </a:cubicBezTo>
                <a:cubicBezTo>
                  <a:pt x="260422" y="794771"/>
                  <a:pt x="258731" y="794027"/>
                  <a:pt x="257041" y="793283"/>
                </a:cubicBezTo>
                <a:cubicBezTo>
                  <a:pt x="255706" y="792692"/>
                  <a:pt x="254371" y="792083"/>
                  <a:pt x="253035" y="791458"/>
                </a:cubicBezTo>
                <a:cubicBezTo>
                  <a:pt x="251362" y="790680"/>
                  <a:pt x="249688" y="789903"/>
                  <a:pt x="248015" y="789108"/>
                </a:cubicBezTo>
                <a:cubicBezTo>
                  <a:pt x="246697" y="788483"/>
                  <a:pt x="245378" y="787840"/>
                  <a:pt x="244060" y="787198"/>
                </a:cubicBezTo>
                <a:cubicBezTo>
                  <a:pt x="242403" y="786387"/>
                  <a:pt x="240747" y="785559"/>
                  <a:pt x="239107" y="784730"/>
                </a:cubicBezTo>
                <a:cubicBezTo>
                  <a:pt x="237806" y="784071"/>
                  <a:pt x="236487" y="783395"/>
                  <a:pt x="235186" y="782719"/>
                </a:cubicBezTo>
                <a:cubicBezTo>
                  <a:pt x="233546" y="781857"/>
                  <a:pt x="231924" y="780995"/>
                  <a:pt x="230301" y="780116"/>
                </a:cubicBezTo>
                <a:cubicBezTo>
                  <a:pt x="228999" y="779423"/>
                  <a:pt x="227715" y="778713"/>
                  <a:pt x="226430" y="778003"/>
                </a:cubicBezTo>
                <a:cubicBezTo>
                  <a:pt x="224824" y="777107"/>
                  <a:pt x="223219" y="776211"/>
                  <a:pt x="221613" y="775282"/>
                </a:cubicBezTo>
                <a:cubicBezTo>
                  <a:pt x="220328" y="774555"/>
                  <a:pt x="219044" y="773811"/>
                  <a:pt x="217776" y="773067"/>
                </a:cubicBezTo>
                <a:cubicBezTo>
                  <a:pt x="216187" y="772138"/>
                  <a:pt x="214615" y="771191"/>
                  <a:pt x="213043" y="770245"/>
                </a:cubicBezTo>
                <a:cubicBezTo>
                  <a:pt x="211775" y="769467"/>
                  <a:pt x="210508" y="768706"/>
                  <a:pt x="209240" y="767912"/>
                </a:cubicBezTo>
                <a:cubicBezTo>
                  <a:pt x="207685" y="766949"/>
                  <a:pt x="206130" y="765951"/>
                  <a:pt x="204575" y="764971"/>
                </a:cubicBezTo>
                <a:cubicBezTo>
                  <a:pt x="203324" y="764160"/>
                  <a:pt x="202073" y="763365"/>
                  <a:pt x="200822" y="762537"/>
                </a:cubicBezTo>
                <a:cubicBezTo>
                  <a:pt x="199284" y="761523"/>
                  <a:pt x="197763" y="760509"/>
                  <a:pt x="196242" y="759478"/>
                </a:cubicBezTo>
                <a:cubicBezTo>
                  <a:pt x="194991" y="758632"/>
                  <a:pt x="193757" y="757804"/>
                  <a:pt x="192523" y="756942"/>
                </a:cubicBezTo>
                <a:cubicBezTo>
                  <a:pt x="191019" y="755894"/>
                  <a:pt x="189531" y="754846"/>
                  <a:pt x="188027" y="753781"/>
                </a:cubicBezTo>
                <a:cubicBezTo>
                  <a:pt x="186793" y="752902"/>
                  <a:pt x="185559" y="752023"/>
                  <a:pt x="184342" y="751128"/>
                </a:cubicBezTo>
                <a:cubicBezTo>
                  <a:pt x="182872" y="750046"/>
                  <a:pt x="181401" y="748964"/>
                  <a:pt x="179931" y="747865"/>
                </a:cubicBezTo>
                <a:cubicBezTo>
                  <a:pt x="178714" y="746953"/>
                  <a:pt x="177497" y="746040"/>
                  <a:pt x="176280" y="745110"/>
                </a:cubicBezTo>
                <a:cubicBezTo>
                  <a:pt x="174826" y="743995"/>
                  <a:pt x="173406" y="742862"/>
                  <a:pt x="171969" y="741746"/>
                </a:cubicBezTo>
                <a:cubicBezTo>
                  <a:pt x="170769" y="740800"/>
                  <a:pt x="169552" y="739853"/>
                  <a:pt x="168369" y="738873"/>
                </a:cubicBezTo>
                <a:cubicBezTo>
                  <a:pt x="166949" y="737724"/>
                  <a:pt x="165563" y="736574"/>
                  <a:pt x="164160" y="735408"/>
                </a:cubicBezTo>
                <a:cubicBezTo>
                  <a:pt x="162960" y="734411"/>
                  <a:pt x="161777" y="733430"/>
                  <a:pt x="160594" y="732433"/>
                </a:cubicBezTo>
                <a:cubicBezTo>
                  <a:pt x="159208" y="731267"/>
                  <a:pt x="157855" y="730067"/>
                  <a:pt x="156486" y="728883"/>
                </a:cubicBezTo>
                <a:cubicBezTo>
                  <a:pt x="155303" y="727852"/>
                  <a:pt x="154120" y="726821"/>
                  <a:pt x="152954" y="725790"/>
                </a:cubicBezTo>
                <a:cubicBezTo>
                  <a:pt x="151618" y="724590"/>
                  <a:pt x="150283" y="723373"/>
                  <a:pt x="148948" y="722156"/>
                </a:cubicBezTo>
                <a:cubicBezTo>
                  <a:pt x="147781" y="721091"/>
                  <a:pt x="146598" y="720009"/>
                  <a:pt x="145449" y="718928"/>
                </a:cubicBezTo>
                <a:cubicBezTo>
                  <a:pt x="144147" y="717694"/>
                  <a:pt x="142846" y="716460"/>
                  <a:pt x="141561" y="715209"/>
                </a:cubicBezTo>
                <a:cubicBezTo>
                  <a:pt x="140395" y="714093"/>
                  <a:pt x="139245" y="712978"/>
                  <a:pt x="138096" y="711862"/>
                </a:cubicBezTo>
                <a:cubicBezTo>
                  <a:pt x="137843" y="711626"/>
                  <a:pt x="137606" y="711372"/>
                  <a:pt x="137369" y="711135"/>
                </a:cubicBezTo>
                <a:cubicBezTo>
                  <a:pt x="167304" y="681505"/>
                  <a:pt x="201346" y="656911"/>
                  <a:pt x="238769" y="637845"/>
                </a:cubicBezTo>
                <a:cubicBezTo>
                  <a:pt x="256500" y="697562"/>
                  <a:pt x="281466" y="747933"/>
                  <a:pt x="311282" y="783902"/>
                </a:cubicBezTo>
                <a:cubicBezTo>
                  <a:pt x="324416" y="799740"/>
                  <a:pt x="338361" y="812620"/>
                  <a:pt x="352863" y="822424"/>
                </a:cubicBezTo>
                <a:cubicBezTo>
                  <a:pt x="352610" y="822373"/>
                  <a:pt x="352339" y="822339"/>
                  <a:pt x="352086" y="822305"/>
                </a:cubicBezTo>
                <a:cubicBezTo>
                  <a:pt x="350615" y="822018"/>
                  <a:pt x="349162" y="821748"/>
                  <a:pt x="347725" y="821477"/>
                </a:cubicBezTo>
                <a:close/>
                <a:moveTo>
                  <a:pt x="125571" y="698965"/>
                </a:moveTo>
                <a:cubicBezTo>
                  <a:pt x="55712" y="623934"/>
                  <a:pt x="17224" y="526624"/>
                  <a:pt x="16920" y="423838"/>
                </a:cubicBezTo>
                <a:lnTo>
                  <a:pt x="209308" y="423838"/>
                </a:lnTo>
                <a:cubicBezTo>
                  <a:pt x="209409" y="492836"/>
                  <a:pt x="217962" y="560869"/>
                  <a:pt x="234087" y="621229"/>
                </a:cubicBezTo>
                <a:cubicBezTo>
                  <a:pt x="193960" y="641259"/>
                  <a:pt x="157517" y="667357"/>
                  <a:pt x="125571" y="698965"/>
                </a:cubicBezTo>
                <a:close/>
                <a:moveTo>
                  <a:pt x="125554" y="146328"/>
                </a:moveTo>
                <a:cubicBezTo>
                  <a:pt x="157517" y="177936"/>
                  <a:pt x="193960" y="204017"/>
                  <a:pt x="234070" y="224030"/>
                </a:cubicBezTo>
                <a:cubicBezTo>
                  <a:pt x="219094" y="280164"/>
                  <a:pt x="210626" y="343060"/>
                  <a:pt x="209460" y="406952"/>
                </a:cubicBezTo>
                <a:lnTo>
                  <a:pt x="17224" y="406952"/>
                </a:lnTo>
                <a:cubicBezTo>
                  <a:pt x="20909" y="309626"/>
                  <a:pt x="59126" y="217691"/>
                  <a:pt x="125554" y="146328"/>
                </a:cubicBezTo>
                <a:close/>
                <a:moveTo>
                  <a:pt x="145026" y="126754"/>
                </a:moveTo>
                <a:cubicBezTo>
                  <a:pt x="146057" y="125774"/>
                  <a:pt x="147105" y="124827"/>
                  <a:pt x="148153" y="123864"/>
                </a:cubicBezTo>
                <a:cubicBezTo>
                  <a:pt x="149505" y="122630"/>
                  <a:pt x="150858" y="121379"/>
                  <a:pt x="152210" y="120162"/>
                </a:cubicBezTo>
                <a:cubicBezTo>
                  <a:pt x="153275" y="119199"/>
                  <a:pt x="154373" y="118252"/>
                  <a:pt x="155455" y="117306"/>
                </a:cubicBezTo>
                <a:cubicBezTo>
                  <a:pt x="156807" y="116105"/>
                  <a:pt x="158177" y="114922"/>
                  <a:pt x="159546" y="113739"/>
                </a:cubicBezTo>
                <a:cubicBezTo>
                  <a:pt x="160644" y="112793"/>
                  <a:pt x="161760" y="111880"/>
                  <a:pt x="162876" y="110950"/>
                </a:cubicBezTo>
                <a:cubicBezTo>
                  <a:pt x="164262" y="109801"/>
                  <a:pt x="165648" y="108651"/>
                  <a:pt x="167034" y="107519"/>
                </a:cubicBezTo>
                <a:cubicBezTo>
                  <a:pt x="168149" y="106606"/>
                  <a:pt x="169282" y="105710"/>
                  <a:pt x="170414" y="104797"/>
                </a:cubicBezTo>
                <a:cubicBezTo>
                  <a:pt x="171817" y="103682"/>
                  <a:pt x="173237" y="102566"/>
                  <a:pt x="174657" y="101468"/>
                </a:cubicBezTo>
                <a:cubicBezTo>
                  <a:pt x="175789" y="100589"/>
                  <a:pt x="176939" y="99710"/>
                  <a:pt x="178088" y="98848"/>
                </a:cubicBezTo>
                <a:cubicBezTo>
                  <a:pt x="179525" y="97766"/>
                  <a:pt x="180962" y="96684"/>
                  <a:pt x="182415" y="95619"/>
                </a:cubicBezTo>
                <a:cubicBezTo>
                  <a:pt x="183565" y="94774"/>
                  <a:pt x="184731" y="93929"/>
                  <a:pt x="185897" y="93084"/>
                </a:cubicBezTo>
                <a:cubicBezTo>
                  <a:pt x="187368" y="92019"/>
                  <a:pt x="188838" y="90988"/>
                  <a:pt x="190326" y="89940"/>
                </a:cubicBezTo>
                <a:cubicBezTo>
                  <a:pt x="191492" y="89129"/>
                  <a:pt x="192658" y="88317"/>
                  <a:pt x="193825" y="87506"/>
                </a:cubicBezTo>
                <a:cubicBezTo>
                  <a:pt x="195329" y="86475"/>
                  <a:pt x="196850" y="85461"/>
                  <a:pt x="198355" y="84446"/>
                </a:cubicBezTo>
                <a:cubicBezTo>
                  <a:pt x="199521" y="83669"/>
                  <a:pt x="200704" y="82891"/>
                  <a:pt x="201887" y="82131"/>
                </a:cubicBezTo>
                <a:cubicBezTo>
                  <a:pt x="203442" y="81134"/>
                  <a:pt x="204997" y="80136"/>
                  <a:pt x="206552" y="79156"/>
                </a:cubicBezTo>
                <a:cubicBezTo>
                  <a:pt x="207719" y="78412"/>
                  <a:pt x="208885" y="77685"/>
                  <a:pt x="210068" y="76959"/>
                </a:cubicBezTo>
                <a:cubicBezTo>
                  <a:pt x="211674" y="75978"/>
                  <a:pt x="213297" y="74998"/>
                  <a:pt x="214902" y="74034"/>
                </a:cubicBezTo>
                <a:cubicBezTo>
                  <a:pt x="216052" y="73341"/>
                  <a:pt x="217201" y="72648"/>
                  <a:pt x="218368" y="71972"/>
                </a:cubicBezTo>
                <a:cubicBezTo>
                  <a:pt x="220041" y="70992"/>
                  <a:pt x="221731" y="70045"/>
                  <a:pt x="223421" y="69082"/>
                </a:cubicBezTo>
                <a:cubicBezTo>
                  <a:pt x="224554" y="68440"/>
                  <a:pt x="225670" y="67797"/>
                  <a:pt x="226802" y="67189"/>
                </a:cubicBezTo>
                <a:cubicBezTo>
                  <a:pt x="228577" y="66208"/>
                  <a:pt x="230369" y="65262"/>
                  <a:pt x="232160" y="64298"/>
                </a:cubicBezTo>
                <a:cubicBezTo>
                  <a:pt x="233225" y="63741"/>
                  <a:pt x="234290" y="63149"/>
                  <a:pt x="235355" y="62591"/>
                </a:cubicBezTo>
                <a:cubicBezTo>
                  <a:pt x="237299" y="61577"/>
                  <a:pt x="239243" y="60614"/>
                  <a:pt x="241203" y="59633"/>
                </a:cubicBezTo>
                <a:cubicBezTo>
                  <a:pt x="242150" y="59160"/>
                  <a:pt x="243079" y="58670"/>
                  <a:pt x="244043" y="58213"/>
                </a:cubicBezTo>
                <a:cubicBezTo>
                  <a:pt x="246325" y="57098"/>
                  <a:pt x="248641" y="55999"/>
                  <a:pt x="250939" y="54934"/>
                </a:cubicBezTo>
                <a:cubicBezTo>
                  <a:pt x="251565" y="54647"/>
                  <a:pt x="252190" y="54326"/>
                  <a:pt x="252832" y="54038"/>
                </a:cubicBezTo>
                <a:cubicBezTo>
                  <a:pt x="255807" y="52669"/>
                  <a:pt x="258799" y="51334"/>
                  <a:pt x="261825" y="50015"/>
                </a:cubicBezTo>
                <a:cubicBezTo>
                  <a:pt x="291134" y="37355"/>
                  <a:pt x="321525" y="28312"/>
                  <a:pt x="352728" y="22903"/>
                </a:cubicBezTo>
                <a:cubicBezTo>
                  <a:pt x="338242" y="32707"/>
                  <a:pt x="324314" y="45570"/>
                  <a:pt x="311215" y="61391"/>
                </a:cubicBezTo>
                <a:cubicBezTo>
                  <a:pt x="281415" y="97377"/>
                  <a:pt x="256450" y="147714"/>
                  <a:pt x="238719" y="207431"/>
                </a:cubicBezTo>
                <a:cubicBezTo>
                  <a:pt x="201296" y="188399"/>
                  <a:pt x="167253" y="163805"/>
                  <a:pt x="137302" y="134175"/>
                </a:cubicBezTo>
                <a:cubicBezTo>
                  <a:pt x="137521" y="133955"/>
                  <a:pt x="137741" y="133735"/>
                  <a:pt x="137961" y="133515"/>
                </a:cubicBezTo>
                <a:cubicBezTo>
                  <a:pt x="138958" y="132535"/>
                  <a:pt x="139955" y="131588"/>
                  <a:pt x="140953" y="130625"/>
                </a:cubicBezTo>
                <a:cubicBezTo>
                  <a:pt x="142322" y="129340"/>
                  <a:pt x="143674" y="128039"/>
                  <a:pt x="145026" y="126754"/>
                </a:cubicBezTo>
                <a:close/>
                <a:moveTo>
                  <a:pt x="431073" y="577028"/>
                </a:moveTo>
                <a:lnTo>
                  <a:pt x="431073" y="423838"/>
                </a:lnTo>
                <a:lnTo>
                  <a:pt x="619117" y="423838"/>
                </a:lnTo>
                <a:cubicBezTo>
                  <a:pt x="619015" y="490249"/>
                  <a:pt x="610952" y="555680"/>
                  <a:pt x="595723" y="613910"/>
                </a:cubicBezTo>
                <a:cubicBezTo>
                  <a:pt x="543781" y="590517"/>
                  <a:pt x="488475" y="578144"/>
                  <a:pt x="431073" y="577028"/>
                </a:cubicBezTo>
                <a:close/>
                <a:moveTo>
                  <a:pt x="414170" y="251328"/>
                </a:moveTo>
                <a:cubicBezTo>
                  <a:pt x="358323" y="250212"/>
                  <a:pt x="304572" y="237958"/>
                  <a:pt x="254151" y="214886"/>
                </a:cubicBezTo>
                <a:cubicBezTo>
                  <a:pt x="288328" y="97715"/>
                  <a:pt x="348705" y="23377"/>
                  <a:pt x="414170" y="17342"/>
                </a:cubicBezTo>
                <a:lnTo>
                  <a:pt x="414170" y="251328"/>
                </a:lnTo>
                <a:close/>
                <a:moveTo>
                  <a:pt x="249604" y="231383"/>
                </a:moveTo>
                <a:cubicBezTo>
                  <a:pt x="301513" y="254759"/>
                  <a:pt x="356785" y="267115"/>
                  <a:pt x="414170" y="268214"/>
                </a:cubicBezTo>
                <a:lnTo>
                  <a:pt x="414170" y="406935"/>
                </a:lnTo>
                <a:lnTo>
                  <a:pt x="226363" y="406935"/>
                </a:lnTo>
                <a:cubicBezTo>
                  <a:pt x="227512" y="345663"/>
                  <a:pt x="235490" y="285370"/>
                  <a:pt x="249604" y="231383"/>
                </a:cubicBezTo>
                <a:close/>
                <a:moveTo>
                  <a:pt x="414170" y="423838"/>
                </a:moveTo>
                <a:lnTo>
                  <a:pt x="414170" y="577028"/>
                </a:lnTo>
                <a:cubicBezTo>
                  <a:pt x="356819" y="578127"/>
                  <a:pt x="301546" y="590500"/>
                  <a:pt x="249604" y="613877"/>
                </a:cubicBezTo>
                <a:cubicBezTo>
                  <a:pt x="234375" y="555680"/>
                  <a:pt x="226295" y="490249"/>
                  <a:pt x="226210" y="423838"/>
                </a:cubicBezTo>
                <a:lnTo>
                  <a:pt x="414170" y="423838"/>
                </a:lnTo>
                <a:close/>
                <a:moveTo>
                  <a:pt x="414170" y="593931"/>
                </a:moveTo>
                <a:lnTo>
                  <a:pt x="414170" y="827934"/>
                </a:lnTo>
                <a:cubicBezTo>
                  <a:pt x="348773" y="821984"/>
                  <a:pt x="288345" y="747629"/>
                  <a:pt x="254151" y="630391"/>
                </a:cubicBezTo>
                <a:cubicBezTo>
                  <a:pt x="304606" y="607301"/>
                  <a:pt x="358357" y="595064"/>
                  <a:pt x="414170" y="593931"/>
                </a:cubicBezTo>
                <a:close/>
                <a:moveTo>
                  <a:pt x="431073" y="406935"/>
                </a:moveTo>
                <a:lnTo>
                  <a:pt x="431073" y="268214"/>
                </a:lnTo>
                <a:cubicBezTo>
                  <a:pt x="488475" y="267098"/>
                  <a:pt x="543781" y="254726"/>
                  <a:pt x="595706" y="231332"/>
                </a:cubicBezTo>
                <a:cubicBezTo>
                  <a:pt x="609820" y="285303"/>
                  <a:pt x="617815" y="345629"/>
                  <a:pt x="618964" y="406935"/>
                </a:cubicBezTo>
                <a:lnTo>
                  <a:pt x="431073" y="406935"/>
                </a:lnTo>
                <a:close/>
                <a:moveTo>
                  <a:pt x="431073" y="251328"/>
                </a:moveTo>
                <a:lnTo>
                  <a:pt x="431073" y="17325"/>
                </a:lnTo>
                <a:cubicBezTo>
                  <a:pt x="496487" y="23224"/>
                  <a:pt x="556931" y="97580"/>
                  <a:pt x="591159" y="214835"/>
                </a:cubicBezTo>
                <a:cubicBezTo>
                  <a:pt x="540721" y="237941"/>
                  <a:pt x="486953" y="250196"/>
                  <a:pt x="431073" y="251328"/>
                </a:cubicBezTo>
                <a:close/>
                <a:moveTo>
                  <a:pt x="431073" y="593931"/>
                </a:moveTo>
                <a:cubicBezTo>
                  <a:pt x="486936" y="595047"/>
                  <a:pt x="540721" y="607318"/>
                  <a:pt x="591176" y="630408"/>
                </a:cubicBezTo>
                <a:cubicBezTo>
                  <a:pt x="556965" y="747629"/>
                  <a:pt x="496554" y="821967"/>
                  <a:pt x="431073" y="827917"/>
                </a:cubicBezTo>
                <a:lnTo>
                  <a:pt x="431073" y="593931"/>
                </a:lnTo>
                <a:close/>
                <a:moveTo>
                  <a:pt x="635867" y="406935"/>
                </a:moveTo>
                <a:cubicBezTo>
                  <a:pt x="634701" y="343009"/>
                  <a:pt x="626216" y="280097"/>
                  <a:pt x="611240" y="223962"/>
                </a:cubicBezTo>
                <a:cubicBezTo>
                  <a:pt x="651316" y="203966"/>
                  <a:pt x="687725" y="177902"/>
                  <a:pt x="719655" y="146311"/>
                </a:cubicBezTo>
                <a:cubicBezTo>
                  <a:pt x="786083" y="217675"/>
                  <a:pt x="824283" y="309592"/>
                  <a:pt x="828002" y="406935"/>
                </a:cubicBezTo>
                <a:lnTo>
                  <a:pt x="635867" y="406935"/>
                </a:lnTo>
                <a:close/>
                <a:moveTo>
                  <a:pt x="583384" y="50032"/>
                </a:moveTo>
                <a:cubicBezTo>
                  <a:pt x="586376" y="51317"/>
                  <a:pt x="589351" y="52652"/>
                  <a:pt x="592292" y="54021"/>
                </a:cubicBezTo>
                <a:cubicBezTo>
                  <a:pt x="593272" y="54478"/>
                  <a:pt x="594252" y="54951"/>
                  <a:pt x="595233" y="55424"/>
                </a:cubicBezTo>
                <a:cubicBezTo>
                  <a:pt x="597194" y="56337"/>
                  <a:pt x="599137" y="57267"/>
                  <a:pt x="601081" y="58213"/>
                </a:cubicBezTo>
                <a:cubicBezTo>
                  <a:pt x="602264" y="58788"/>
                  <a:pt x="603414" y="59397"/>
                  <a:pt x="604580" y="59971"/>
                </a:cubicBezTo>
                <a:cubicBezTo>
                  <a:pt x="606304" y="60833"/>
                  <a:pt x="608028" y="61695"/>
                  <a:pt x="609752" y="62591"/>
                </a:cubicBezTo>
                <a:cubicBezTo>
                  <a:pt x="610986" y="63233"/>
                  <a:pt x="612220" y="63910"/>
                  <a:pt x="613454" y="64552"/>
                </a:cubicBezTo>
                <a:cubicBezTo>
                  <a:pt x="615077" y="65414"/>
                  <a:pt x="616699" y="66276"/>
                  <a:pt x="618305" y="67155"/>
                </a:cubicBezTo>
                <a:cubicBezTo>
                  <a:pt x="619573" y="67848"/>
                  <a:pt x="620824" y="68558"/>
                  <a:pt x="622075" y="69268"/>
                </a:cubicBezTo>
                <a:cubicBezTo>
                  <a:pt x="623630" y="70147"/>
                  <a:pt x="625202" y="71026"/>
                  <a:pt x="626740" y="71938"/>
                </a:cubicBezTo>
                <a:cubicBezTo>
                  <a:pt x="628007" y="72682"/>
                  <a:pt x="629258" y="73426"/>
                  <a:pt x="630509" y="74186"/>
                </a:cubicBezTo>
                <a:cubicBezTo>
                  <a:pt x="632030" y="75082"/>
                  <a:pt x="633535" y="75995"/>
                  <a:pt x="635039" y="76925"/>
                </a:cubicBezTo>
                <a:cubicBezTo>
                  <a:pt x="636307" y="77702"/>
                  <a:pt x="637558" y="78497"/>
                  <a:pt x="638808" y="79291"/>
                </a:cubicBezTo>
                <a:cubicBezTo>
                  <a:pt x="640279" y="80221"/>
                  <a:pt x="641749" y="81150"/>
                  <a:pt x="643220" y="82097"/>
                </a:cubicBezTo>
                <a:cubicBezTo>
                  <a:pt x="644471" y="82908"/>
                  <a:pt x="645722" y="83737"/>
                  <a:pt x="646972" y="84565"/>
                </a:cubicBezTo>
                <a:cubicBezTo>
                  <a:pt x="648409" y="85528"/>
                  <a:pt x="649846" y="86492"/>
                  <a:pt x="651283" y="87455"/>
                </a:cubicBezTo>
                <a:cubicBezTo>
                  <a:pt x="652517" y="88300"/>
                  <a:pt x="653750" y="89162"/>
                  <a:pt x="654984" y="90024"/>
                </a:cubicBezTo>
                <a:cubicBezTo>
                  <a:pt x="656404" y="91022"/>
                  <a:pt x="657807" y="92019"/>
                  <a:pt x="659210" y="93016"/>
                </a:cubicBezTo>
                <a:cubicBezTo>
                  <a:pt x="660427" y="93895"/>
                  <a:pt x="661644" y="94774"/>
                  <a:pt x="662861" y="95670"/>
                </a:cubicBezTo>
                <a:cubicBezTo>
                  <a:pt x="664247" y="96701"/>
                  <a:pt x="665633" y="97732"/>
                  <a:pt x="667019" y="98780"/>
                </a:cubicBezTo>
                <a:cubicBezTo>
                  <a:pt x="668219" y="99693"/>
                  <a:pt x="669419" y="100606"/>
                  <a:pt x="670602" y="101518"/>
                </a:cubicBezTo>
                <a:cubicBezTo>
                  <a:pt x="671972" y="102583"/>
                  <a:pt x="673341" y="103648"/>
                  <a:pt x="674693" y="104730"/>
                </a:cubicBezTo>
                <a:cubicBezTo>
                  <a:pt x="675859" y="105660"/>
                  <a:pt x="677042" y="106589"/>
                  <a:pt x="678192" y="107536"/>
                </a:cubicBezTo>
                <a:cubicBezTo>
                  <a:pt x="679544" y="108634"/>
                  <a:pt x="680896" y="109767"/>
                  <a:pt x="682249" y="110882"/>
                </a:cubicBezTo>
                <a:cubicBezTo>
                  <a:pt x="683381" y="111829"/>
                  <a:pt x="684530" y="112793"/>
                  <a:pt x="685663" y="113756"/>
                </a:cubicBezTo>
                <a:cubicBezTo>
                  <a:pt x="687015" y="114905"/>
                  <a:pt x="688350" y="116072"/>
                  <a:pt x="689686" y="117255"/>
                </a:cubicBezTo>
                <a:cubicBezTo>
                  <a:pt x="690784" y="118218"/>
                  <a:pt x="691900" y="119182"/>
                  <a:pt x="692999" y="120162"/>
                </a:cubicBezTo>
                <a:cubicBezTo>
                  <a:pt x="694351" y="121362"/>
                  <a:pt x="695669" y="122596"/>
                  <a:pt x="697005" y="123813"/>
                </a:cubicBezTo>
                <a:cubicBezTo>
                  <a:pt x="698070" y="124794"/>
                  <a:pt x="699134" y="125757"/>
                  <a:pt x="700182" y="126737"/>
                </a:cubicBezTo>
                <a:cubicBezTo>
                  <a:pt x="701535" y="128022"/>
                  <a:pt x="702887" y="129323"/>
                  <a:pt x="704222" y="130608"/>
                </a:cubicBezTo>
                <a:cubicBezTo>
                  <a:pt x="705219" y="131572"/>
                  <a:pt x="706234" y="132535"/>
                  <a:pt x="707214" y="133498"/>
                </a:cubicBezTo>
                <a:cubicBezTo>
                  <a:pt x="707434" y="133718"/>
                  <a:pt x="707653" y="133938"/>
                  <a:pt x="707873" y="134158"/>
                </a:cubicBezTo>
                <a:cubicBezTo>
                  <a:pt x="677955" y="163771"/>
                  <a:pt x="643930" y="188331"/>
                  <a:pt x="606558" y="207364"/>
                </a:cubicBezTo>
                <a:cubicBezTo>
                  <a:pt x="588827" y="147646"/>
                  <a:pt x="563844" y="97310"/>
                  <a:pt x="534028" y="61340"/>
                </a:cubicBezTo>
                <a:cubicBezTo>
                  <a:pt x="520945" y="45553"/>
                  <a:pt x="507034" y="32707"/>
                  <a:pt x="492565" y="22903"/>
                </a:cubicBezTo>
                <a:cubicBezTo>
                  <a:pt x="523734" y="28346"/>
                  <a:pt x="554108" y="37389"/>
                  <a:pt x="583384" y="50032"/>
                </a:cubicBezTo>
                <a:close/>
                <a:moveTo>
                  <a:pt x="492616" y="822305"/>
                </a:moveTo>
                <a:cubicBezTo>
                  <a:pt x="507085" y="812519"/>
                  <a:pt x="520979" y="799672"/>
                  <a:pt x="534062" y="783885"/>
                </a:cubicBezTo>
                <a:cubicBezTo>
                  <a:pt x="563878" y="747916"/>
                  <a:pt x="588844" y="697562"/>
                  <a:pt x="606592" y="637845"/>
                </a:cubicBezTo>
                <a:cubicBezTo>
                  <a:pt x="643964" y="656877"/>
                  <a:pt x="677972" y="681437"/>
                  <a:pt x="707907" y="711051"/>
                </a:cubicBezTo>
                <a:cubicBezTo>
                  <a:pt x="707704" y="711254"/>
                  <a:pt x="707484" y="711474"/>
                  <a:pt x="707282" y="711676"/>
                </a:cubicBezTo>
                <a:cubicBezTo>
                  <a:pt x="706251" y="712691"/>
                  <a:pt x="705203" y="713688"/>
                  <a:pt x="704155" y="714702"/>
                </a:cubicBezTo>
                <a:cubicBezTo>
                  <a:pt x="702853" y="715953"/>
                  <a:pt x="701552" y="717220"/>
                  <a:pt x="700233" y="718454"/>
                </a:cubicBezTo>
                <a:cubicBezTo>
                  <a:pt x="699151" y="719469"/>
                  <a:pt x="698070" y="720466"/>
                  <a:pt x="696988" y="721463"/>
                </a:cubicBezTo>
                <a:cubicBezTo>
                  <a:pt x="695686" y="722663"/>
                  <a:pt x="694368" y="723863"/>
                  <a:pt x="693049" y="725046"/>
                </a:cubicBezTo>
                <a:cubicBezTo>
                  <a:pt x="691934" y="726044"/>
                  <a:pt x="690818" y="727024"/>
                  <a:pt x="689703" y="728004"/>
                </a:cubicBezTo>
                <a:cubicBezTo>
                  <a:pt x="688384" y="729171"/>
                  <a:pt x="687066" y="730320"/>
                  <a:pt x="685731" y="731453"/>
                </a:cubicBezTo>
                <a:cubicBezTo>
                  <a:pt x="684598" y="732433"/>
                  <a:pt x="683432" y="733380"/>
                  <a:pt x="682282" y="734343"/>
                </a:cubicBezTo>
                <a:cubicBezTo>
                  <a:pt x="680947" y="735459"/>
                  <a:pt x="679612" y="736574"/>
                  <a:pt x="678259" y="737673"/>
                </a:cubicBezTo>
                <a:cubicBezTo>
                  <a:pt x="677093" y="738619"/>
                  <a:pt x="675910" y="739566"/>
                  <a:pt x="674744" y="740496"/>
                </a:cubicBezTo>
                <a:cubicBezTo>
                  <a:pt x="673392" y="741577"/>
                  <a:pt x="672022" y="742642"/>
                  <a:pt x="670653" y="743707"/>
                </a:cubicBezTo>
                <a:cubicBezTo>
                  <a:pt x="669470" y="744637"/>
                  <a:pt x="668270" y="745550"/>
                  <a:pt x="667070" y="746445"/>
                </a:cubicBezTo>
                <a:cubicBezTo>
                  <a:pt x="665701" y="747493"/>
                  <a:pt x="664315" y="748524"/>
                  <a:pt x="662929" y="749539"/>
                </a:cubicBezTo>
                <a:cubicBezTo>
                  <a:pt x="661712" y="750435"/>
                  <a:pt x="660495" y="751313"/>
                  <a:pt x="659278" y="752209"/>
                </a:cubicBezTo>
                <a:cubicBezTo>
                  <a:pt x="657875" y="753223"/>
                  <a:pt x="656472" y="754221"/>
                  <a:pt x="655052" y="755201"/>
                </a:cubicBezTo>
                <a:cubicBezTo>
                  <a:pt x="653818" y="756063"/>
                  <a:pt x="652584" y="756925"/>
                  <a:pt x="651350" y="757770"/>
                </a:cubicBezTo>
                <a:cubicBezTo>
                  <a:pt x="649913" y="758751"/>
                  <a:pt x="648477" y="759714"/>
                  <a:pt x="647040" y="760678"/>
                </a:cubicBezTo>
                <a:cubicBezTo>
                  <a:pt x="645789" y="761506"/>
                  <a:pt x="644555" y="762334"/>
                  <a:pt x="643304" y="763145"/>
                </a:cubicBezTo>
                <a:cubicBezTo>
                  <a:pt x="641834" y="764092"/>
                  <a:pt x="640363" y="765039"/>
                  <a:pt x="638893" y="765968"/>
                </a:cubicBezTo>
                <a:cubicBezTo>
                  <a:pt x="637642" y="766763"/>
                  <a:pt x="636391" y="767557"/>
                  <a:pt x="635123" y="768318"/>
                </a:cubicBezTo>
                <a:cubicBezTo>
                  <a:pt x="633619" y="769247"/>
                  <a:pt x="632115" y="770143"/>
                  <a:pt x="630594" y="771056"/>
                </a:cubicBezTo>
                <a:cubicBezTo>
                  <a:pt x="629326" y="771817"/>
                  <a:pt x="628075" y="772560"/>
                  <a:pt x="626807" y="773304"/>
                </a:cubicBezTo>
                <a:cubicBezTo>
                  <a:pt x="625269" y="774200"/>
                  <a:pt x="623697" y="775079"/>
                  <a:pt x="622142" y="775958"/>
                </a:cubicBezTo>
                <a:cubicBezTo>
                  <a:pt x="620891" y="776668"/>
                  <a:pt x="619641" y="777378"/>
                  <a:pt x="618373" y="778071"/>
                </a:cubicBezTo>
                <a:cubicBezTo>
                  <a:pt x="616750" y="778966"/>
                  <a:pt x="615127" y="779829"/>
                  <a:pt x="613488" y="780691"/>
                </a:cubicBezTo>
                <a:cubicBezTo>
                  <a:pt x="612271" y="781350"/>
                  <a:pt x="611037" y="782009"/>
                  <a:pt x="609820" y="782651"/>
                </a:cubicBezTo>
                <a:cubicBezTo>
                  <a:pt x="608096" y="783547"/>
                  <a:pt x="606372" y="784409"/>
                  <a:pt x="604631" y="785288"/>
                </a:cubicBezTo>
                <a:cubicBezTo>
                  <a:pt x="603464" y="785880"/>
                  <a:pt x="602315" y="786471"/>
                  <a:pt x="601149" y="787046"/>
                </a:cubicBezTo>
                <a:cubicBezTo>
                  <a:pt x="599205" y="787993"/>
                  <a:pt x="597244" y="788922"/>
                  <a:pt x="595284" y="789835"/>
                </a:cubicBezTo>
                <a:cubicBezTo>
                  <a:pt x="594303" y="790291"/>
                  <a:pt x="593340" y="790765"/>
                  <a:pt x="592342" y="791221"/>
                </a:cubicBezTo>
                <a:cubicBezTo>
                  <a:pt x="589384" y="792573"/>
                  <a:pt x="586426" y="793909"/>
                  <a:pt x="583435" y="795210"/>
                </a:cubicBezTo>
                <a:cubicBezTo>
                  <a:pt x="554125" y="807870"/>
                  <a:pt x="523785" y="816896"/>
                  <a:pt x="492616" y="82230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3045599" y="4050580"/>
            <a:ext cx="218822" cy="413797"/>
          </a:xfrm>
          <a:custGeom>
            <a:rect b="b" l="l" r="r" t="t"/>
            <a:pathLst>
              <a:path extrusionOk="0" h="827595" w="437643">
                <a:moveTo>
                  <a:pt x="418537" y="827596"/>
                </a:moveTo>
                <a:lnTo>
                  <a:pt x="19090" y="827596"/>
                </a:lnTo>
                <a:cubicBezTo>
                  <a:pt x="8556" y="827596"/>
                  <a:pt x="0" y="819060"/>
                  <a:pt x="0" y="808513"/>
                </a:cubicBezTo>
                <a:lnTo>
                  <a:pt x="0" y="19083"/>
                </a:lnTo>
                <a:cubicBezTo>
                  <a:pt x="0" y="8536"/>
                  <a:pt x="8539" y="0"/>
                  <a:pt x="19090" y="0"/>
                </a:cubicBezTo>
                <a:lnTo>
                  <a:pt x="418554" y="0"/>
                </a:lnTo>
                <a:cubicBezTo>
                  <a:pt x="429088" y="0"/>
                  <a:pt x="437644" y="8536"/>
                  <a:pt x="437644" y="19083"/>
                </a:cubicBezTo>
                <a:lnTo>
                  <a:pt x="437644" y="808513"/>
                </a:lnTo>
                <a:cubicBezTo>
                  <a:pt x="437627" y="819043"/>
                  <a:pt x="429088" y="827596"/>
                  <a:pt x="418537" y="82759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3041372" y="4046355"/>
            <a:ext cx="227276" cy="422249"/>
          </a:xfrm>
          <a:custGeom>
            <a:rect b="b" l="l" r="r" t="t"/>
            <a:pathLst>
              <a:path extrusionOk="0" h="844498" w="454552">
                <a:moveTo>
                  <a:pt x="426992" y="0"/>
                </a:moveTo>
                <a:lnTo>
                  <a:pt x="322564" y="0"/>
                </a:lnTo>
                <a:lnTo>
                  <a:pt x="131971" y="0"/>
                </a:lnTo>
                <a:lnTo>
                  <a:pt x="27544" y="0"/>
                </a:lnTo>
                <a:cubicBezTo>
                  <a:pt x="12360" y="0"/>
                  <a:pt x="0" y="12356"/>
                  <a:pt x="0" y="27535"/>
                </a:cubicBezTo>
                <a:lnTo>
                  <a:pt x="0" y="816964"/>
                </a:lnTo>
                <a:cubicBezTo>
                  <a:pt x="0" y="832143"/>
                  <a:pt x="12360" y="844499"/>
                  <a:pt x="27544" y="844499"/>
                </a:cubicBezTo>
                <a:lnTo>
                  <a:pt x="427009" y="844499"/>
                </a:lnTo>
                <a:cubicBezTo>
                  <a:pt x="442192" y="844499"/>
                  <a:pt x="454553" y="832143"/>
                  <a:pt x="454553" y="816964"/>
                </a:cubicBezTo>
                <a:lnTo>
                  <a:pt x="454553" y="27535"/>
                </a:lnTo>
                <a:cubicBezTo>
                  <a:pt x="454536" y="12356"/>
                  <a:pt x="442192" y="0"/>
                  <a:pt x="426992" y="0"/>
                </a:cubicBezTo>
                <a:close/>
                <a:moveTo>
                  <a:pt x="314110" y="16903"/>
                </a:moveTo>
                <a:lnTo>
                  <a:pt x="314110" y="53751"/>
                </a:lnTo>
                <a:lnTo>
                  <a:pt x="140426" y="53751"/>
                </a:lnTo>
                <a:lnTo>
                  <a:pt x="140426" y="16903"/>
                </a:lnTo>
                <a:lnTo>
                  <a:pt x="314110" y="16903"/>
                </a:lnTo>
                <a:close/>
                <a:moveTo>
                  <a:pt x="27544" y="16903"/>
                </a:moveTo>
                <a:lnTo>
                  <a:pt x="123517" y="16903"/>
                </a:lnTo>
                <a:lnTo>
                  <a:pt x="123517" y="62202"/>
                </a:lnTo>
                <a:cubicBezTo>
                  <a:pt x="123517" y="66868"/>
                  <a:pt x="127304" y="70654"/>
                  <a:pt x="131971" y="70654"/>
                </a:cubicBezTo>
                <a:lnTo>
                  <a:pt x="322564" y="70654"/>
                </a:lnTo>
                <a:cubicBezTo>
                  <a:pt x="327231" y="70654"/>
                  <a:pt x="331019" y="66868"/>
                  <a:pt x="331019" y="62202"/>
                </a:cubicBezTo>
                <a:lnTo>
                  <a:pt x="331019" y="16903"/>
                </a:lnTo>
                <a:lnTo>
                  <a:pt x="426992" y="16903"/>
                </a:lnTo>
                <a:cubicBezTo>
                  <a:pt x="432859" y="16903"/>
                  <a:pt x="437627" y="21669"/>
                  <a:pt x="437627" y="27535"/>
                </a:cubicBezTo>
                <a:lnTo>
                  <a:pt x="437627" y="734901"/>
                </a:lnTo>
                <a:lnTo>
                  <a:pt x="16909" y="734901"/>
                </a:lnTo>
                <a:lnTo>
                  <a:pt x="16909" y="27535"/>
                </a:lnTo>
                <a:cubicBezTo>
                  <a:pt x="16909" y="21669"/>
                  <a:pt x="21677" y="16903"/>
                  <a:pt x="27544" y="16903"/>
                </a:cubicBezTo>
                <a:close/>
                <a:moveTo>
                  <a:pt x="426992" y="827596"/>
                </a:moveTo>
                <a:lnTo>
                  <a:pt x="27544" y="827596"/>
                </a:lnTo>
                <a:cubicBezTo>
                  <a:pt x="21677" y="827596"/>
                  <a:pt x="16909" y="822829"/>
                  <a:pt x="16909" y="816964"/>
                </a:cubicBezTo>
                <a:lnTo>
                  <a:pt x="16909" y="751804"/>
                </a:lnTo>
                <a:lnTo>
                  <a:pt x="437627" y="751804"/>
                </a:lnTo>
                <a:lnTo>
                  <a:pt x="437627" y="816964"/>
                </a:lnTo>
                <a:cubicBezTo>
                  <a:pt x="437627" y="822812"/>
                  <a:pt x="432859" y="827596"/>
                  <a:pt x="426992" y="827596"/>
                </a:cubicBezTo>
                <a:close/>
                <a:moveTo>
                  <a:pt x="297117" y="789683"/>
                </a:moveTo>
                <a:cubicBezTo>
                  <a:pt x="297117" y="794348"/>
                  <a:pt x="293330" y="798134"/>
                  <a:pt x="288663" y="798134"/>
                </a:cubicBezTo>
                <a:lnTo>
                  <a:pt x="165873" y="798134"/>
                </a:lnTo>
                <a:cubicBezTo>
                  <a:pt x="161206" y="798134"/>
                  <a:pt x="157419" y="794348"/>
                  <a:pt x="157419" y="789683"/>
                </a:cubicBezTo>
                <a:cubicBezTo>
                  <a:pt x="157419" y="785018"/>
                  <a:pt x="161206" y="781231"/>
                  <a:pt x="165873" y="781231"/>
                </a:cubicBezTo>
                <a:lnTo>
                  <a:pt x="288663" y="781231"/>
                </a:lnTo>
                <a:cubicBezTo>
                  <a:pt x="293330" y="781231"/>
                  <a:pt x="297117" y="785018"/>
                  <a:pt x="297117" y="789683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437807" y="3397725"/>
            <a:ext cx="459603" cy="422186"/>
          </a:xfrm>
          <a:custGeom>
            <a:rect b="b" l="l" r="r" t="t"/>
            <a:pathLst>
              <a:path extrusionOk="0" h="844372" w="919205">
                <a:moveTo>
                  <a:pt x="918177" y="405820"/>
                </a:moveTo>
                <a:cubicBezTo>
                  <a:pt x="915802" y="412172"/>
                  <a:pt x="909893" y="416278"/>
                  <a:pt x="903100" y="416278"/>
                </a:cubicBezTo>
                <a:lnTo>
                  <a:pt x="817109" y="416278"/>
                </a:lnTo>
                <a:lnTo>
                  <a:pt x="817109" y="828298"/>
                </a:lnTo>
                <a:cubicBezTo>
                  <a:pt x="817109" y="837155"/>
                  <a:pt x="809893" y="844372"/>
                  <a:pt x="801019" y="844372"/>
                </a:cubicBezTo>
                <a:lnTo>
                  <a:pt x="572392" y="844372"/>
                </a:lnTo>
                <a:cubicBezTo>
                  <a:pt x="567311" y="844372"/>
                  <a:pt x="563188" y="840248"/>
                  <a:pt x="563188" y="835166"/>
                </a:cubicBezTo>
                <a:lnTo>
                  <a:pt x="563188" y="587387"/>
                </a:lnTo>
                <a:lnTo>
                  <a:pt x="362046" y="587387"/>
                </a:lnTo>
                <a:lnTo>
                  <a:pt x="362046" y="835166"/>
                </a:lnTo>
                <a:cubicBezTo>
                  <a:pt x="362046" y="840248"/>
                  <a:pt x="357922" y="844372"/>
                  <a:pt x="352841" y="844372"/>
                </a:cubicBezTo>
                <a:lnTo>
                  <a:pt x="124196" y="844372"/>
                </a:lnTo>
                <a:cubicBezTo>
                  <a:pt x="115341" y="844372"/>
                  <a:pt x="108124" y="837155"/>
                  <a:pt x="108124" y="828298"/>
                </a:cubicBezTo>
                <a:lnTo>
                  <a:pt x="108124" y="416278"/>
                </a:lnTo>
                <a:lnTo>
                  <a:pt x="16114" y="416278"/>
                </a:lnTo>
                <a:cubicBezTo>
                  <a:pt x="9321" y="416278"/>
                  <a:pt x="3411" y="412172"/>
                  <a:pt x="1036" y="405820"/>
                </a:cubicBezTo>
                <a:cubicBezTo>
                  <a:pt x="-1339" y="399467"/>
                  <a:pt x="447" y="392489"/>
                  <a:pt x="5583" y="388033"/>
                </a:cubicBezTo>
                <a:lnTo>
                  <a:pt x="449067" y="3908"/>
                </a:lnTo>
                <a:cubicBezTo>
                  <a:pt x="455087" y="-1303"/>
                  <a:pt x="464126" y="-1303"/>
                  <a:pt x="470128" y="3908"/>
                </a:cubicBezTo>
                <a:lnTo>
                  <a:pt x="626958" y="139738"/>
                </a:lnTo>
                <a:lnTo>
                  <a:pt x="626958" y="75589"/>
                </a:lnTo>
                <a:cubicBezTo>
                  <a:pt x="626958" y="66714"/>
                  <a:pt x="634174" y="59496"/>
                  <a:pt x="643029" y="59496"/>
                </a:cubicBezTo>
                <a:lnTo>
                  <a:pt x="753118" y="59496"/>
                </a:lnTo>
                <a:cubicBezTo>
                  <a:pt x="761991" y="59496"/>
                  <a:pt x="769189" y="66714"/>
                  <a:pt x="769189" y="75589"/>
                </a:cubicBezTo>
                <a:lnTo>
                  <a:pt x="769189" y="262937"/>
                </a:lnTo>
                <a:lnTo>
                  <a:pt x="913630" y="388033"/>
                </a:lnTo>
                <a:cubicBezTo>
                  <a:pt x="918766" y="392489"/>
                  <a:pt x="920534" y="399467"/>
                  <a:pt x="918177" y="40582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2448985" y="3407293"/>
            <a:ext cx="437252" cy="403412"/>
          </a:xfrm>
          <a:custGeom>
            <a:rect b="b" l="l" r="r" t="t"/>
            <a:pathLst>
              <a:path extrusionOk="0" h="806824" w="874504">
                <a:moveTo>
                  <a:pt x="728426" y="227857"/>
                </a:moveTo>
                <a:lnTo>
                  <a:pt x="623013" y="136548"/>
                </a:lnTo>
                <a:lnTo>
                  <a:pt x="623013" y="58773"/>
                </a:lnTo>
                <a:lnTo>
                  <a:pt x="728426" y="58773"/>
                </a:lnTo>
                <a:lnTo>
                  <a:pt x="728426" y="227857"/>
                </a:lnTo>
                <a:close/>
                <a:moveTo>
                  <a:pt x="437243" y="0"/>
                </a:moveTo>
                <a:lnTo>
                  <a:pt x="0" y="378730"/>
                </a:lnTo>
                <a:lnTo>
                  <a:pt x="94974" y="378730"/>
                </a:lnTo>
                <a:cubicBezTo>
                  <a:pt x="100055" y="378730"/>
                  <a:pt x="104179" y="382854"/>
                  <a:pt x="104179" y="387936"/>
                </a:cubicBezTo>
                <a:lnTo>
                  <a:pt x="104179" y="806824"/>
                </a:lnTo>
                <a:lnTo>
                  <a:pt x="321282" y="806824"/>
                </a:lnTo>
                <a:lnTo>
                  <a:pt x="321282" y="565913"/>
                </a:lnTo>
                <a:cubicBezTo>
                  <a:pt x="321282" y="557038"/>
                  <a:pt x="328498" y="549839"/>
                  <a:pt x="337353" y="549839"/>
                </a:cubicBezTo>
                <a:lnTo>
                  <a:pt x="543153" y="549839"/>
                </a:lnTo>
                <a:cubicBezTo>
                  <a:pt x="552026" y="549839"/>
                  <a:pt x="559243" y="557038"/>
                  <a:pt x="559243" y="565913"/>
                </a:cubicBezTo>
                <a:lnTo>
                  <a:pt x="559243" y="806824"/>
                </a:lnTo>
                <a:lnTo>
                  <a:pt x="776345" y="806824"/>
                </a:lnTo>
                <a:lnTo>
                  <a:pt x="776345" y="387936"/>
                </a:lnTo>
                <a:cubicBezTo>
                  <a:pt x="776345" y="382854"/>
                  <a:pt x="780469" y="378730"/>
                  <a:pt x="785550" y="378730"/>
                </a:cubicBezTo>
                <a:lnTo>
                  <a:pt x="874505" y="378730"/>
                </a:lnTo>
                <a:lnTo>
                  <a:pt x="437243" y="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2437807" y="3397725"/>
            <a:ext cx="459603" cy="422186"/>
          </a:xfrm>
          <a:custGeom>
            <a:rect b="b" l="l" r="r" t="t"/>
            <a:pathLst>
              <a:path extrusionOk="0" h="844372" w="919205">
                <a:moveTo>
                  <a:pt x="913630" y="388033"/>
                </a:moveTo>
                <a:lnTo>
                  <a:pt x="769189" y="262937"/>
                </a:lnTo>
                <a:lnTo>
                  <a:pt x="769189" y="75589"/>
                </a:lnTo>
                <a:cubicBezTo>
                  <a:pt x="769189" y="66714"/>
                  <a:pt x="761991" y="59496"/>
                  <a:pt x="753118" y="59496"/>
                </a:cubicBezTo>
                <a:lnTo>
                  <a:pt x="643029" y="59496"/>
                </a:lnTo>
                <a:cubicBezTo>
                  <a:pt x="634174" y="59496"/>
                  <a:pt x="626958" y="66714"/>
                  <a:pt x="626958" y="75589"/>
                </a:cubicBezTo>
                <a:lnTo>
                  <a:pt x="626958" y="139738"/>
                </a:lnTo>
                <a:lnTo>
                  <a:pt x="470128" y="3908"/>
                </a:lnTo>
                <a:cubicBezTo>
                  <a:pt x="464126" y="-1303"/>
                  <a:pt x="455087" y="-1303"/>
                  <a:pt x="449067" y="3908"/>
                </a:cubicBezTo>
                <a:lnTo>
                  <a:pt x="5583" y="388033"/>
                </a:lnTo>
                <a:cubicBezTo>
                  <a:pt x="447" y="392489"/>
                  <a:pt x="-1339" y="399467"/>
                  <a:pt x="1036" y="405820"/>
                </a:cubicBezTo>
                <a:cubicBezTo>
                  <a:pt x="3411" y="412172"/>
                  <a:pt x="9321" y="416278"/>
                  <a:pt x="16114" y="416278"/>
                </a:cubicBezTo>
                <a:lnTo>
                  <a:pt x="108124" y="416278"/>
                </a:lnTo>
                <a:lnTo>
                  <a:pt x="108124" y="828298"/>
                </a:lnTo>
                <a:cubicBezTo>
                  <a:pt x="108124" y="837155"/>
                  <a:pt x="115341" y="844372"/>
                  <a:pt x="124196" y="844372"/>
                </a:cubicBezTo>
                <a:lnTo>
                  <a:pt x="352841" y="844372"/>
                </a:lnTo>
                <a:cubicBezTo>
                  <a:pt x="357922" y="844372"/>
                  <a:pt x="362046" y="840248"/>
                  <a:pt x="362046" y="835166"/>
                </a:cubicBezTo>
                <a:lnTo>
                  <a:pt x="362046" y="587387"/>
                </a:lnTo>
                <a:lnTo>
                  <a:pt x="563188" y="587387"/>
                </a:lnTo>
                <a:lnTo>
                  <a:pt x="563188" y="835166"/>
                </a:lnTo>
                <a:cubicBezTo>
                  <a:pt x="563188" y="840248"/>
                  <a:pt x="567311" y="844372"/>
                  <a:pt x="572392" y="844372"/>
                </a:cubicBezTo>
                <a:lnTo>
                  <a:pt x="801019" y="844372"/>
                </a:lnTo>
                <a:cubicBezTo>
                  <a:pt x="809893" y="844372"/>
                  <a:pt x="817109" y="837155"/>
                  <a:pt x="817109" y="828298"/>
                </a:cubicBezTo>
                <a:lnTo>
                  <a:pt x="817109" y="416278"/>
                </a:lnTo>
                <a:lnTo>
                  <a:pt x="903100" y="416278"/>
                </a:lnTo>
                <a:cubicBezTo>
                  <a:pt x="909893" y="416278"/>
                  <a:pt x="915802" y="412172"/>
                  <a:pt x="918177" y="405820"/>
                </a:cubicBezTo>
                <a:cubicBezTo>
                  <a:pt x="920534" y="399467"/>
                  <a:pt x="918766" y="392489"/>
                  <a:pt x="913630" y="388033"/>
                </a:cubicBezTo>
                <a:close/>
                <a:moveTo>
                  <a:pt x="645367" y="77909"/>
                </a:moveTo>
                <a:lnTo>
                  <a:pt x="750780" y="77909"/>
                </a:lnTo>
                <a:lnTo>
                  <a:pt x="750780" y="246992"/>
                </a:lnTo>
                <a:lnTo>
                  <a:pt x="645367" y="155684"/>
                </a:lnTo>
                <a:lnTo>
                  <a:pt x="645367" y="77909"/>
                </a:lnTo>
                <a:close/>
                <a:moveTo>
                  <a:pt x="807905" y="397865"/>
                </a:moveTo>
                <a:cubicBezTo>
                  <a:pt x="802824" y="397865"/>
                  <a:pt x="798700" y="401990"/>
                  <a:pt x="798700" y="407072"/>
                </a:cubicBezTo>
                <a:lnTo>
                  <a:pt x="798700" y="825960"/>
                </a:lnTo>
                <a:lnTo>
                  <a:pt x="581597" y="825960"/>
                </a:lnTo>
                <a:lnTo>
                  <a:pt x="581597" y="585048"/>
                </a:lnTo>
                <a:cubicBezTo>
                  <a:pt x="581597" y="576174"/>
                  <a:pt x="574381" y="568974"/>
                  <a:pt x="565507" y="568974"/>
                </a:cubicBezTo>
                <a:lnTo>
                  <a:pt x="359708" y="568974"/>
                </a:lnTo>
                <a:cubicBezTo>
                  <a:pt x="350853" y="568974"/>
                  <a:pt x="343636" y="576174"/>
                  <a:pt x="343636" y="585048"/>
                </a:cubicBezTo>
                <a:lnTo>
                  <a:pt x="343636" y="825960"/>
                </a:lnTo>
                <a:lnTo>
                  <a:pt x="126534" y="825960"/>
                </a:lnTo>
                <a:lnTo>
                  <a:pt x="126534" y="407072"/>
                </a:lnTo>
                <a:cubicBezTo>
                  <a:pt x="126534" y="401990"/>
                  <a:pt x="122410" y="397865"/>
                  <a:pt x="117329" y="397865"/>
                </a:cubicBezTo>
                <a:lnTo>
                  <a:pt x="22354" y="397865"/>
                </a:lnTo>
                <a:lnTo>
                  <a:pt x="459598" y="19135"/>
                </a:lnTo>
                <a:lnTo>
                  <a:pt x="896859" y="397865"/>
                </a:lnTo>
                <a:lnTo>
                  <a:pt x="807905" y="397865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3117467" y="3397728"/>
            <a:ext cx="340876" cy="422825"/>
          </a:xfrm>
          <a:custGeom>
            <a:rect b="b" l="l" r="r" t="t"/>
            <a:pathLst>
              <a:path extrusionOk="0" h="845649" w="681751">
                <a:moveTo>
                  <a:pt x="651769" y="331485"/>
                </a:moveTo>
                <a:lnTo>
                  <a:pt x="559622" y="331485"/>
                </a:lnTo>
                <a:lnTo>
                  <a:pt x="559622" y="218839"/>
                </a:lnTo>
                <a:cubicBezTo>
                  <a:pt x="559622" y="98165"/>
                  <a:pt x="461498" y="0"/>
                  <a:pt x="340876" y="0"/>
                </a:cubicBezTo>
                <a:cubicBezTo>
                  <a:pt x="220253" y="0"/>
                  <a:pt x="122129" y="98165"/>
                  <a:pt x="122129" y="218839"/>
                </a:cubicBezTo>
                <a:lnTo>
                  <a:pt x="122129" y="331485"/>
                </a:lnTo>
                <a:lnTo>
                  <a:pt x="29982" y="331485"/>
                </a:lnTo>
                <a:cubicBezTo>
                  <a:pt x="13459" y="331485"/>
                  <a:pt x="0" y="344950"/>
                  <a:pt x="0" y="361480"/>
                </a:cubicBezTo>
                <a:lnTo>
                  <a:pt x="0" y="815654"/>
                </a:lnTo>
                <a:cubicBezTo>
                  <a:pt x="0" y="832201"/>
                  <a:pt x="13459" y="845649"/>
                  <a:pt x="29982" y="845649"/>
                </a:cubicBezTo>
                <a:lnTo>
                  <a:pt x="651769" y="845649"/>
                </a:lnTo>
                <a:cubicBezTo>
                  <a:pt x="668292" y="845649"/>
                  <a:pt x="681751" y="832201"/>
                  <a:pt x="681751" y="815654"/>
                </a:cubicBezTo>
                <a:lnTo>
                  <a:pt x="681751" y="361480"/>
                </a:lnTo>
                <a:cubicBezTo>
                  <a:pt x="681751" y="344950"/>
                  <a:pt x="668292" y="331485"/>
                  <a:pt x="651769" y="331485"/>
                </a:cubicBezTo>
                <a:close/>
                <a:moveTo>
                  <a:pt x="340876" y="89341"/>
                </a:moveTo>
                <a:cubicBezTo>
                  <a:pt x="413672" y="89341"/>
                  <a:pt x="472909" y="148603"/>
                  <a:pt x="472909" y="221430"/>
                </a:cubicBezTo>
                <a:lnTo>
                  <a:pt x="472909" y="331485"/>
                </a:lnTo>
                <a:lnTo>
                  <a:pt x="208842" y="331485"/>
                </a:lnTo>
                <a:lnTo>
                  <a:pt x="208842" y="221430"/>
                </a:lnTo>
                <a:cubicBezTo>
                  <a:pt x="208842" y="148603"/>
                  <a:pt x="268079" y="89341"/>
                  <a:pt x="340876" y="8934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3125931" y="3406196"/>
            <a:ext cx="323946" cy="405888"/>
          </a:xfrm>
          <a:custGeom>
            <a:rect b="b" l="l" r="r" t="t"/>
            <a:pathLst>
              <a:path extrusionOk="0" h="811775" w="647892">
                <a:moveTo>
                  <a:pt x="370011" y="498904"/>
                </a:moveTo>
                <a:cubicBezTo>
                  <a:pt x="383132" y="511556"/>
                  <a:pt x="390361" y="528543"/>
                  <a:pt x="390361" y="546767"/>
                </a:cubicBezTo>
                <a:cubicBezTo>
                  <a:pt x="390361" y="572206"/>
                  <a:pt x="376174" y="595037"/>
                  <a:pt x="353353" y="606334"/>
                </a:cubicBezTo>
                <a:cubicBezTo>
                  <a:pt x="350475" y="607756"/>
                  <a:pt x="348646" y="610703"/>
                  <a:pt x="348646" y="613921"/>
                </a:cubicBezTo>
                <a:lnTo>
                  <a:pt x="348646" y="662936"/>
                </a:lnTo>
                <a:lnTo>
                  <a:pt x="299246" y="662936"/>
                </a:lnTo>
                <a:lnTo>
                  <a:pt x="299246" y="613921"/>
                </a:lnTo>
                <a:cubicBezTo>
                  <a:pt x="299246" y="610703"/>
                  <a:pt x="297418" y="607756"/>
                  <a:pt x="294540" y="606334"/>
                </a:cubicBezTo>
                <a:cubicBezTo>
                  <a:pt x="270144" y="594258"/>
                  <a:pt x="255703" y="568887"/>
                  <a:pt x="257718" y="541669"/>
                </a:cubicBezTo>
                <a:cubicBezTo>
                  <a:pt x="260190" y="508541"/>
                  <a:pt x="288140" y="481629"/>
                  <a:pt x="321390" y="480375"/>
                </a:cubicBezTo>
                <a:cubicBezTo>
                  <a:pt x="339657" y="479698"/>
                  <a:pt x="356908" y="486269"/>
                  <a:pt x="370011" y="498904"/>
                </a:cubicBezTo>
                <a:close/>
                <a:moveTo>
                  <a:pt x="647892" y="344543"/>
                </a:moveTo>
                <a:lnTo>
                  <a:pt x="647892" y="798718"/>
                </a:lnTo>
                <a:cubicBezTo>
                  <a:pt x="647892" y="805933"/>
                  <a:pt x="642035" y="811776"/>
                  <a:pt x="634839" y="811776"/>
                </a:cubicBezTo>
                <a:lnTo>
                  <a:pt x="13053" y="811776"/>
                </a:lnTo>
                <a:cubicBezTo>
                  <a:pt x="5858" y="811776"/>
                  <a:pt x="0" y="805933"/>
                  <a:pt x="0" y="798718"/>
                </a:cubicBezTo>
                <a:lnTo>
                  <a:pt x="0" y="344543"/>
                </a:lnTo>
                <a:cubicBezTo>
                  <a:pt x="0" y="337345"/>
                  <a:pt x="5858" y="331485"/>
                  <a:pt x="13053" y="331485"/>
                </a:cubicBezTo>
                <a:lnTo>
                  <a:pt x="113665" y="331485"/>
                </a:lnTo>
                <a:lnTo>
                  <a:pt x="183448" y="331485"/>
                </a:lnTo>
                <a:lnTo>
                  <a:pt x="464444" y="331485"/>
                </a:lnTo>
                <a:lnTo>
                  <a:pt x="534227" y="331485"/>
                </a:lnTo>
                <a:lnTo>
                  <a:pt x="634839" y="331485"/>
                </a:lnTo>
                <a:cubicBezTo>
                  <a:pt x="642035" y="331485"/>
                  <a:pt x="647892" y="337345"/>
                  <a:pt x="647892" y="344543"/>
                </a:cubicBezTo>
                <a:close/>
                <a:moveTo>
                  <a:pt x="407290" y="546767"/>
                </a:moveTo>
                <a:cubicBezTo>
                  <a:pt x="407290" y="523903"/>
                  <a:pt x="398216" y="502579"/>
                  <a:pt x="381760" y="486710"/>
                </a:cubicBezTo>
                <a:cubicBezTo>
                  <a:pt x="365305" y="470857"/>
                  <a:pt x="343635" y="462575"/>
                  <a:pt x="320746" y="463456"/>
                </a:cubicBezTo>
                <a:cubicBezTo>
                  <a:pt x="278338" y="465048"/>
                  <a:pt x="243988" y="498125"/>
                  <a:pt x="240839" y="540416"/>
                </a:cubicBezTo>
                <a:cubicBezTo>
                  <a:pt x="238435" y="572748"/>
                  <a:pt x="254586" y="603014"/>
                  <a:pt x="282316" y="618985"/>
                </a:cubicBezTo>
                <a:lnTo>
                  <a:pt x="282316" y="666933"/>
                </a:lnTo>
                <a:cubicBezTo>
                  <a:pt x="282316" y="674080"/>
                  <a:pt x="288123" y="679873"/>
                  <a:pt x="295251" y="679873"/>
                </a:cubicBezTo>
                <a:lnTo>
                  <a:pt x="352642" y="679873"/>
                </a:lnTo>
                <a:cubicBezTo>
                  <a:pt x="359769" y="679873"/>
                  <a:pt x="365576" y="674080"/>
                  <a:pt x="365576" y="666933"/>
                </a:cubicBezTo>
                <a:lnTo>
                  <a:pt x="365576" y="618985"/>
                </a:lnTo>
                <a:cubicBezTo>
                  <a:pt x="391444" y="604115"/>
                  <a:pt x="407290" y="576915"/>
                  <a:pt x="407290" y="546767"/>
                </a:cubicBezTo>
                <a:close/>
                <a:moveTo>
                  <a:pt x="174983" y="204494"/>
                </a:moveTo>
                <a:cubicBezTo>
                  <a:pt x="174983" y="122317"/>
                  <a:pt x="241804" y="55468"/>
                  <a:pt x="323946" y="55468"/>
                </a:cubicBezTo>
                <a:cubicBezTo>
                  <a:pt x="406088" y="55468"/>
                  <a:pt x="472909" y="122317"/>
                  <a:pt x="472909" y="204494"/>
                </a:cubicBezTo>
                <a:lnTo>
                  <a:pt x="472909" y="314548"/>
                </a:lnTo>
                <a:lnTo>
                  <a:pt x="525763" y="314548"/>
                </a:lnTo>
                <a:lnTo>
                  <a:pt x="525763" y="201902"/>
                </a:lnTo>
                <a:cubicBezTo>
                  <a:pt x="525763" y="90577"/>
                  <a:pt x="435224" y="0"/>
                  <a:pt x="323946" y="0"/>
                </a:cubicBezTo>
                <a:cubicBezTo>
                  <a:pt x="212668" y="0"/>
                  <a:pt x="122129" y="90577"/>
                  <a:pt x="122129" y="201902"/>
                </a:cubicBezTo>
                <a:lnTo>
                  <a:pt x="122129" y="314548"/>
                </a:lnTo>
                <a:lnTo>
                  <a:pt x="174983" y="314548"/>
                </a:lnTo>
                <a:lnTo>
                  <a:pt x="174983" y="204494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3117467" y="3397728"/>
            <a:ext cx="340876" cy="422825"/>
          </a:xfrm>
          <a:custGeom>
            <a:rect b="b" l="l" r="r" t="t"/>
            <a:pathLst>
              <a:path extrusionOk="0" h="845649" w="681751">
                <a:moveTo>
                  <a:pt x="651769" y="331485"/>
                </a:moveTo>
                <a:lnTo>
                  <a:pt x="559622" y="331485"/>
                </a:lnTo>
                <a:lnTo>
                  <a:pt x="559622" y="218839"/>
                </a:lnTo>
                <a:cubicBezTo>
                  <a:pt x="559622" y="98165"/>
                  <a:pt x="461498" y="0"/>
                  <a:pt x="340876" y="0"/>
                </a:cubicBezTo>
                <a:cubicBezTo>
                  <a:pt x="220253" y="0"/>
                  <a:pt x="122129" y="98165"/>
                  <a:pt x="122129" y="218839"/>
                </a:cubicBezTo>
                <a:lnTo>
                  <a:pt x="122129" y="331485"/>
                </a:lnTo>
                <a:lnTo>
                  <a:pt x="29982" y="331485"/>
                </a:lnTo>
                <a:cubicBezTo>
                  <a:pt x="13459" y="331485"/>
                  <a:pt x="0" y="344950"/>
                  <a:pt x="0" y="361480"/>
                </a:cubicBezTo>
                <a:lnTo>
                  <a:pt x="0" y="815654"/>
                </a:lnTo>
                <a:cubicBezTo>
                  <a:pt x="0" y="832201"/>
                  <a:pt x="13459" y="845649"/>
                  <a:pt x="29982" y="845649"/>
                </a:cubicBezTo>
                <a:lnTo>
                  <a:pt x="651769" y="845649"/>
                </a:lnTo>
                <a:cubicBezTo>
                  <a:pt x="668292" y="845649"/>
                  <a:pt x="681751" y="832201"/>
                  <a:pt x="681751" y="815654"/>
                </a:cubicBezTo>
                <a:lnTo>
                  <a:pt x="681751" y="361480"/>
                </a:lnTo>
                <a:cubicBezTo>
                  <a:pt x="681751" y="344950"/>
                  <a:pt x="668292" y="331485"/>
                  <a:pt x="651769" y="331485"/>
                </a:cubicBezTo>
                <a:close/>
                <a:moveTo>
                  <a:pt x="139059" y="218839"/>
                </a:moveTo>
                <a:cubicBezTo>
                  <a:pt x="139059" y="107514"/>
                  <a:pt x="229598" y="16937"/>
                  <a:pt x="340876" y="16937"/>
                </a:cubicBezTo>
                <a:cubicBezTo>
                  <a:pt x="452153" y="16937"/>
                  <a:pt x="542692" y="107514"/>
                  <a:pt x="542692" y="218839"/>
                </a:cubicBezTo>
                <a:lnTo>
                  <a:pt x="542692" y="331485"/>
                </a:lnTo>
                <a:lnTo>
                  <a:pt x="489838" y="331485"/>
                </a:lnTo>
                <a:lnTo>
                  <a:pt x="489838" y="221430"/>
                </a:lnTo>
                <a:cubicBezTo>
                  <a:pt x="489838" y="139254"/>
                  <a:pt x="423018" y="72404"/>
                  <a:pt x="340876" y="72404"/>
                </a:cubicBezTo>
                <a:cubicBezTo>
                  <a:pt x="258734" y="72404"/>
                  <a:pt x="191913" y="139254"/>
                  <a:pt x="191913" y="221430"/>
                </a:cubicBezTo>
                <a:lnTo>
                  <a:pt x="191913" y="331485"/>
                </a:lnTo>
                <a:lnTo>
                  <a:pt x="139059" y="331485"/>
                </a:lnTo>
                <a:lnTo>
                  <a:pt x="139059" y="218839"/>
                </a:lnTo>
                <a:close/>
                <a:moveTo>
                  <a:pt x="472909" y="221430"/>
                </a:moveTo>
                <a:lnTo>
                  <a:pt x="472909" y="331485"/>
                </a:lnTo>
                <a:lnTo>
                  <a:pt x="208842" y="331485"/>
                </a:lnTo>
                <a:lnTo>
                  <a:pt x="208842" y="221430"/>
                </a:lnTo>
                <a:cubicBezTo>
                  <a:pt x="208842" y="148603"/>
                  <a:pt x="268079" y="89341"/>
                  <a:pt x="340876" y="89341"/>
                </a:cubicBezTo>
                <a:cubicBezTo>
                  <a:pt x="413672" y="89341"/>
                  <a:pt x="472909" y="148603"/>
                  <a:pt x="472909" y="221430"/>
                </a:cubicBezTo>
                <a:close/>
                <a:moveTo>
                  <a:pt x="664822" y="815654"/>
                </a:moveTo>
                <a:cubicBezTo>
                  <a:pt x="664822" y="822869"/>
                  <a:pt x="658964" y="828712"/>
                  <a:pt x="651769" y="828712"/>
                </a:cubicBezTo>
                <a:lnTo>
                  <a:pt x="29982" y="828712"/>
                </a:lnTo>
                <a:cubicBezTo>
                  <a:pt x="22787" y="828712"/>
                  <a:pt x="16930" y="822869"/>
                  <a:pt x="16930" y="815654"/>
                </a:cubicBezTo>
                <a:lnTo>
                  <a:pt x="16930" y="361480"/>
                </a:lnTo>
                <a:cubicBezTo>
                  <a:pt x="16930" y="354282"/>
                  <a:pt x="22787" y="348422"/>
                  <a:pt x="29982" y="348422"/>
                </a:cubicBezTo>
                <a:lnTo>
                  <a:pt x="130594" y="348422"/>
                </a:lnTo>
                <a:lnTo>
                  <a:pt x="200378" y="348422"/>
                </a:lnTo>
                <a:lnTo>
                  <a:pt x="481374" y="348422"/>
                </a:lnTo>
                <a:lnTo>
                  <a:pt x="551157" y="348422"/>
                </a:lnTo>
                <a:lnTo>
                  <a:pt x="651769" y="348422"/>
                </a:lnTo>
                <a:cubicBezTo>
                  <a:pt x="658964" y="348422"/>
                  <a:pt x="664822" y="354282"/>
                  <a:pt x="664822" y="361480"/>
                </a:cubicBezTo>
                <a:lnTo>
                  <a:pt x="664822" y="815654"/>
                </a:lnTo>
                <a:close/>
                <a:moveTo>
                  <a:pt x="337676" y="480392"/>
                </a:moveTo>
                <a:cubicBezTo>
                  <a:pt x="295267" y="481984"/>
                  <a:pt x="260918" y="515062"/>
                  <a:pt x="257769" y="557353"/>
                </a:cubicBezTo>
                <a:cubicBezTo>
                  <a:pt x="255365" y="589685"/>
                  <a:pt x="271515" y="619951"/>
                  <a:pt x="299246" y="635922"/>
                </a:cubicBezTo>
                <a:lnTo>
                  <a:pt x="299246" y="683870"/>
                </a:lnTo>
                <a:cubicBezTo>
                  <a:pt x="299246" y="691017"/>
                  <a:pt x="305053" y="696809"/>
                  <a:pt x="312180" y="696809"/>
                </a:cubicBezTo>
                <a:lnTo>
                  <a:pt x="369571" y="696809"/>
                </a:lnTo>
                <a:cubicBezTo>
                  <a:pt x="376698" y="696809"/>
                  <a:pt x="382505" y="691017"/>
                  <a:pt x="382505" y="683870"/>
                </a:cubicBezTo>
                <a:lnTo>
                  <a:pt x="382505" y="635922"/>
                </a:lnTo>
                <a:cubicBezTo>
                  <a:pt x="408374" y="621052"/>
                  <a:pt x="424220" y="593851"/>
                  <a:pt x="424220" y="563704"/>
                </a:cubicBezTo>
                <a:cubicBezTo>
                  <a:pt x="424220" y="540839"/>
                  <a:pt x="415145" y="519516"/>
                  <a:pt x="398690" y="503646"/>
                </a:cubicBezTo>
                <a:cubicBezTo>
                  <a:pt x="382234" y="487794"/>
                  <a:pt x="360565" y="479512"/>
                  <a:pt x="337676" y="480392"/>
                </a:cubicBezTo>
                <a:close/>
                <a:moveTo>
                  <a:pt x="370282" y="623270"/>
                </a:moveTo>
                <a:cubicBezTo>
                  <a:pt x="367404" y="624693"/>
                  <a:pt x="365576" y="627640"/>
                  <a:pt x="365576" y="630858"/>
                </a:cubicBezTo>
                <a:lnTo>
                  <a:pt x="365576" y="679873"/>
                </a:lnTo>
                <a:lnTo>
                  <a:pt x="316175" y="679873"/>
                </a:lnTo>
                <a:lnTo>
                  <a:pt x="316175" y="630858"/>
                </a:lnTo>
                <a:cubicBezTo>
                  <a:pt x="316175" y="627640"/>
                  <a:pt x="314347" y="624693"/>
                  <a:pt x="311469" y="623270"/>
                </a:cubicBezTo>
                <a:cubicBezTo>
                  <a:pt x="287074" y="611194"/>
                  <a:pt x="272633" y="585823"/>
                  <a:pt x="274647" y="558606"/>
                </a:cubicBezTo>
                <a:cubicBezTo>
                  <a:pt x="277119" y="525478"/>
                  <a:pt x="305070" y="498565"/>
                  <a:pt x="338319" y="497312"/>
                </a:cubicBezTo>
                <a:cubicBezTo>
                  <a:pt x="356586" y="496635"/>
                  <a:pt x="373837" y="503206"/>
                  <a:pt x="386941" y="515841"/>
                </a:cubicBezTo>
                <a:cubicBezTo>
                  <a:pt x="400061" y="528493"/>
                  <a:pt x="407290" y="545480"/>
                  <a:pt x="407290" y="563704"/>
                </a:cubicBezTo>
                <a:cubicBezTo>
                  <a:pt x="407290" y="589143"/>
                  <a:pt x="393103" y="611974"/>
                  <a:pt x="370282" y="62327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3693583" y="3473950"/>
            <a:ext cx="477532" cy="270301"/>
          </a:xfrm>
          <a:custGeom>
            <a:rect b="b" l="l" r="r" t="t"/>
            <a:pathLst>
              <a:path extrusionOk="0" h="540602" w="955065">
                <a:moveTo>
                  <a:pt x="955066" y="15505"/>
                </a:moveTo>
                <a:lnTo>
                  <a:pt x="955066" y="525097"/>
                </a:lnTo>
                <a:cubicBezTo>
                  <a:pt x="955066" y="529875"/>
                  <a:pt x="952977" y="534108"/>
                  <a:pt x="949677" y="536975"/>
                </a:cubicBezTo>
                <a:cubicBezTo>
                  <a:pt x="947061" y="539237"/>
                  <a:pt x="943664" y="540602"/>
                  <a:pt x="939954" y="540602"/>
                </a:cubicBezTo>
                <a:lnTo>
                  <a:pt x="15112" y="540602"/>
                </a:lnTo>
                <a:cubicBezTo>
                  <a:pt x="11402" y="540602"/>
                  <a:pt x="8005" y="539237"/>
                  <a:pt x="5369" y="536975"/>
                </a:cubicBezTo>
                <a:cubicBezTo>
                  <a:pt x="2089" y="534108"/>
                  <a:pt x="0" y="529856"/>
                  <a:pt x="0" y="525097"/>
                </a:cubicBezTo>
                <a:lnTo>
                  <a:pt x="0" y="15505"/>
                </a:lnTo>
                <a:cubicBezTo>
                  <a:pt x="0" y="10727"/>
                  <a:pt x="2089" y="6495"/>
                  <a:pt x="5369" y="3628"/>
                </a:cubicBezTo>
                <a:cubicBezTo>
                  <a:pt x="8005" y="1365"/>
                  <a:pt x="11402" y="0"/>
                  <a:pt x="15112" y="0"/>
                </a:cubicBezTo>
                <a:lnTo>
                  <a:pt x="939954" y="0"/>
                </a:lnTo>
                <a:cubicBezTo>
                  <a:pt x="943664" y="0"/>
                  <a:pt x="947061" y="1365"/>
                  <a:pt x="949677" y="3628"/>
                </a:cubicBezTo>
                <a:cubicBezTo>
                  <a:pt x="952977" y="6495"/>
                  <a:pt x="955066" y="10747"/>
                  <a:pt x="955066" y="15505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3688702" y="3469075"/>
            <a:ext cx="487285" cy="280053"/>
          </a:xfrm>
          <a:custGeom>
            <a:rect b="b" l="l" r="r" t="t"/>
            <a:pathLst>
              <a:path extrusionOk="0" h="560106" w="974570">
                <a:moveTo>
                  <a:pt x="965824" y="6007"/>
                </a:moveTo>
                <a:cubicBezTo>
                  <a:pt x="965257" y="5520"/>
                  <a:pt x="964691" y="5071"/>
                  <a:pt x="964086" y="4642"/>
                </a:cubicBezTo>
                <a:cubicBezTo>
                  <a:pt x="959927" y="1638"/>
                  <a:pt x="954890" y="0"/>
                  <a:pt x="949716" y="0"/>
                </a:cubicBezTo>
                <a:lnTo>
                  <a:pt x="24874" y="0"/>
                </a:lnTo>
                <a:cubicBezTo>
                  <a:pt x="18978" y="0"/>
                  <a:pt x="13257" y="2126"/>
                  <a:pt x="8766" y="5988"/>
                </a:cubicBezTo>
                <a:cubicBezTo>
                  <a:pt x="8766" y="5988"/>
                  <a:pt x="8747" y="6007"/>
                  <a:pt x="8747" y="6007"/>
                </a:cubicBezTo>
                <a:cubicBezTo>
                  <a:pt x="8727" y="6027"/>
                  <a:pt x="8708" y="6027"/>
                  <a:pt x="8708" y="6046"/>
                </a:cubicBezTo>
                <a:cubicBezTo>
                  <a:pt x="3163" y="10864"/>
                  <a:pt x="0" y="17885"/>
                  <a:pt x="0" y="25257"/>
                </a:cubicBezTo>
                <a:lnTo>
                  <a:pt x="0" y="534849"/>
                </a:lnTo>
                <a:cubicBezTo>
                  <a:pt x="0" y="541831"/>
                  <a:pt x="2870" y="548482"/>
                  <a:pt x="7927" y="553299"/>
                </a:cubicBezTo>
                <a:cubicBezTo>
                  <a:pt x="8181" y="553592"/>
                  <a:pt x="8474" y="553865"/>
                  <a:pt x="8766" y="554118"/>
                </a:cubicBezTo>
                <a:cubicBezTo>
                  <a:pt x="13257" y="557980"/>
                  <a:pt x="18978" y="560106"/>
                  <a:pt x="24874" y="560106"/>
                </a:cubicBezTo>
                <a:lnTo>
                  <a:pt x="949716" y="560106"/>
                </a:lnTo>
                <a:cubicBezTo>
                  <a:pt x="950458" y="560106"/>
                  <a:pt x="951200" y="560067"/>
                  <a:pt x="951922" y="560009"/>
                </a:cubicBezTo>
                <a:cubicBezTo>
                  <a:pt x="957038" y="559541"/>
                  <a:pt x="961919" y="557493"/>
                  <a:pt x="965824" y="554099"/>
                </a:cubicBezTo>
                <a:cubicBezTo>
                  <a:pt x="965824" y="554099"/>
                  <a:pt x="965824" y="554099"/>
                  <a:pt x="965824" y="554099"/>
                </a:cubicBezTo>
                <a:cubicBezTo>
                  <a:pt x="965824" y="554099"/>
                  <a:pt x="965824" y="554099"/>
                  <a:pt x="965824" y="554099"/>
                </a:cubicBezTo>
                <a:cubicBezTo>
                  <a:pt x="971388" y="549262"/>
                  <a:pt x="974570" y="542260"/>
                  <a:pt x="974570" y="534849"/>
                </a:cubicBezTo>
                <a:lnTo>
                  <a:pt x="974570" y="25257"/>
                </a:lnTo>
                <a:cubicBezTo>
                  <a:pt x="974590" y="17865"/>
                  <a:pt x="971408" y="10844"/>
                  <a:pt x="965824" y="6007"/>
                </a:cubicBezTo>
                <a:close/>
                <a:moveTo>
                  <a:pt x="932945" y="19504"/>
                </a:moveTo>
                <a:lnTo>
                  <a:pt x="495271" y="315062"/>
                </a:lnTo>
                <a:cubicBezTo>
                  <a:pt x="490429" y="318339"/>
                  <a:pt x="484161" y="318339"/>
                  <a:pt x="479319" y="315062"/>
                </a:cubicBezTo>
                <a:lnTo>
                  <a:pt x="415378" y="271881"/>
                </a:lnTo>
                <a:cubicBezTo>
                  <a:pt x="415378" y="271881"/>
                  <a:pt x="415378" y="271881"/>
                  <a:pt x="415378" y="271881"/>
                </a:cubicBezTo>
                <a:lnTo>
                  <a:pt x="41626" y="19504"/>
                </a:lnTo>
                <a:lnTo>
                  <a:pt x="932945" y="19504"/>
                </a:lnTo>
                <a:close/>
                <a:moveTo>
                  <a:pt x="19524" y="531982"/>
                </a:moveTo>
                <a:lnTo>
                  <a:pt x="19524" y="28124"/>
                </a:lnTo>
                <a:lnTo>
                  <a:pt x="392612" y="280053"/>
                </a:lnTo>
                <a:lnTo>
                  <a:pt x="19524" y="531982"/>
                </a:lnTo>
                <a:close/>
                <a:moveTo>
                  <a:pt x="41626" y="540602"/>
                </a:moveTo>
                <a:lnTo>
                  <a:pt x="410047" y="291833"/>
                </a:lnTo>
                <a:lnTo>
                  <a:pt x="468386" y="331231"/>
                </a:lnTo>
                <a:cubicBezTo>
                  <a:pt x="474126" y="335112"/>
                  <a:pt x="480706" y="337043"/>
                  <a:pt x="487305" y="337043"/>
                </a:cubicBezTo>
                <a:cubicBezTo>
                  <a:pt x="493884" y="337043"/>
                  <a:pt x="500464" y="335092"/>
                  <a:pt x="506204" y="331231"/>
                </a:cubicBezTo>
                <a:lnTo>
                  <a:pt x="564543" y="291833"/>
                </a:lnTo>
                <a:lnTo>
                  <a:pt x="932945" y="540622"/>
                </a:lnTo>
                <a:lnTo>
                  <a:pt x="41626" y="540622"/>
                </a:lnTo>
                <a:close/>
                <a:moveTo>
                  <a:pt x="955066" y="532001"/>
                </a:moveTo>
                <a:lnTo>
                  <a:pt x="581978" y="280053"/>
                </a:lnTo>
                <a:lnTo>
                  <a:pt x="955066" y="28105"/>
                </a:lnTo>
                <a:lnTo>
                  <a:pt x="955066" y="532001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410168" y="3401962"/>
            <a:ext cx="299425" cy="414508"/>
          </a:xfrm>
          <a:custGeom>
            <a:rect b="b" l="l" r="r" t="t"/>
            <a:pathLst>
              <a:path extrusionOk="0" h="829017" w="598850">
                <a:moveTo>
                  <a:pt x="598851" y="44679"/>
                </a:moveTo>
                <a:lnTo>
                  <a:pt x="598851" y="355586"/>
                </a:lnTo>
                <a:cubicBezTo>
                  <a:pt x="598851" y="364444"/>
                  <a:pt x="590065" y="370710"/>
                  <a:pt x="581753" y="367662"/>
                </a:cubicBezTo>
                <a:cubicBezTo>
                  <a:pt x="406733" y="303404"/>
                  <a:pt x="231713" y="453294"/>
                  <a:pt x="56692" y="374640"/>
                </a:cubicBezTo>
                <a:lnTo>
                  <a:pt x="56692" y="806983"/>
                </a:lnTo>
                <a:cubicBezTo>
                  <a:pt x="56692" y="819160"/>
                  <a:pt x="46823" y="829017"/>
                  <a:pt x="34669" y="829017"/>
                </a:cubicBezTo>
                <a:lnTo>
                  <a:pt x="22024" y="829017"/>
                </a:lnTo>
                <a:cubicBezTo>
                  <a:pt x="9852" y="829017"/>
                  <a:pt x="0" y="819143"/>
                  <a:pt x="0" y="806983"/>
                </a:cubicBezTo>
                <a:lnTo>
                  <a:pt x="0" y="22035"/>
                </a:lnTo>
                <a:cubicBezTo>
                  <a:pt x="0" y="9874"/>
                  <a:pt x="9869" y="0"/>
                  <a:pt x="22024" y="0"/>
                </a:cubicBezTo>
                <a:lnTo>
                  <a:pt x="34669" y="0"/>
                </a:lnTo>
                <a:cubicBezTo>
                  <a:pt x="46840" y="0"/>
                  <a:pt x="56692" y="9874"/>
                  <a:pt x="56692" y="22035"/>
                </a:cubicBezTo>
                <a:lnTo>
                  <a:pt x="56692" y="36211"/>
                </a:lnTo>
                <a:cubicBezTo>
                  <a:pt x="234760" y="116237"/>
                  <a:pt x="412810" y="-40292"/>
                  <a:pt x="590877" y="32789"/>
                </a:cubicBezTo>
                <a:cubicBezTo>
                  <a:pt x="595702" y="34771"/>
                  <a:pt x="598851" y="39479"/>
                  <a:pt x="598851" y="4467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4405936" y="3397728"/>
            <a:ext cx="307889" cy="422976"/>
          </a:xfrm>
          <a:custGeom>
            <a:rect b="b" l="l" r="r" t="t"/>
            <a:pathLst>
              <a:path extrusionOk="0" h="845953" w="615778">
                <a:moveTo>
                  <a:pt x="602558" y="33433"/>
                </a:moveTo>
                <a:cubicBezTo>
                  <a:pt x="512398" y="-3574"/>
                  <a:pt x="421901" y="16767"/>
                  <a:pt x="334382" y="36431"/>
                </a:cubicBezTo>
                <a:cubicBezTo>
                  <a:pt x="244612" y="56602"/>
                  <a:pt x="159700" y="75639"/>
                  <a:pt x="73637" y="39107"/>
                </a:cubicBezTo>
                <a:lnTo>
                  <a:pt x="73637" y="30503"/>
                </a:lnTo>
                <a:cubicBezTo>
                  <a:pt x="73637" y="13685"/>
                  <a:pt x="59960" y="0"/>
                  <a:pt x="43133" y="0"/>
                </a:cubicBezTo>
                <a:lnTo>
                  <a:pt x="30488" y="0"/>
                </a:lnTo>
                <a:cubicBezTo>
                  <a:pt x="13678" y="0"/>
                  <a:pt x="0" y="13685"/>
                  <a:pt x="0" y="30503"/>
                </a:cubicBezTo>
                <a:lnTo>
                  <a:pt x="0" y="815451"/>
                </a:lnTo>
                <a:cubicBezTo>
                  <a:pt x="0" y="832269"/>
                  <a:pt x="13678" y="845954"/>
                  <a:pt x="30488" y="845954"/>
                </a:cubicBezTo>
                <a:lnTo>
                  <a:pt x="43133" y="845954"/>
                </a:lnTo>
                <a:cubicBezTo>
                  <a:pt x="59943" y="845954"/>
                  <a:pt x="73621" y="832269"/>
                  <a:pt x="73621" y="815451"/>
                </a:cubicBezTo>
                <a:lnTo>
                  <a:pt x="73621" y="395827"/>
                </a:lnTo>
                <a:cubicBezTo>
                  <a:pt x="109017" y="409732"/>
                  <a:pt x="144448" y="414966"/>
                  <a:pt x="179726" y="414966"/>
                </a:cubicBezTo>
                <a:cubicBezTo>
                  <a:pt x="233101" y="414966"/>
                  <a:pt x="286103" y="403059"/>
                  <a:pt x="338089" y="391373"/>
                </a:cubicBezTo>
                <a:cubicBezTo>
                  <a:pt x="423915" y="372082"/>
                  <a:pt x="504984" y="353875"/>
                  <a:pt x="587306" y="384090"/>
                </a:cubicBezTo>
                <a:cubicBezTo>
                  <a:pt x="593755" y="386461"/>
                  <a:pt x="600984" y="385513"/>
                  <a:pt x="606654" y="381567"/>
                </a:cubicBezTo>
                <a:cubicBezTo>
                  <a:pt x="612376" y="377570"/>
                  <a:pt x="615779" y="371032"/>
                  <a:pt x="615779" y="364071"/>
                </a:cubicBezTo>
                <a:lnTo>
                  <a:pt x="615779" y="53147"/>
                </a:lnTo>
                <a:cubicBezTo>
                  <a:pt x="615779" y="44459"/>
                  <a:pt x="610599" y="36719"/>
                  <a:pt x="602558" y="33433"/>
                </a:cubicBezTo>
                <a:close/>
                <a:moveTo>
                  <a:pt x="56709" y="815468"/>
                </a:moveTo>
                <a:cubicBezTo>
                  <a:pt x="56709" y="822954"/>
                  <a:pt x="50632" y="829034"/>
                  <a:pt x="43150" y="829034"/>
                </a:cubicBezTo>
                <a:lnTo>
                  <a:pt x="30505" y="829034"/>
                </a:lnTo>
                <a:cubicBezTo>
                  <a:pt x="23022" y="829034"/>
                  <a:pt x="16945" y="822954"/>
                  <a:pt x="16945" y="815468"/>
                </a:cubicBezTo>
                <a:lnTo>
                  <a:pt x="16945" y="30503"/>
                </a:lnTo>
                <a:cubicBezTo>
                  <a:pt x="16945" y="23017"/>
                  <a:pt x="23022" y="16937"/>
                  <a:pt x="30505" y="16937"/>
                </a:cubicBezTo>
                <a:lnTo>
                  <a:pt x="43150" y="16937"/>
                </a:lnTo>
                <a:cubicBezTo>
                  <a:pt x="50632" y="16937"/>
                  <a:pt x="56709" y="23017"/>
                  <a:pt x="56709" y="30503"/>
                </a:cubicBezTo>
                <a:lnTo>
                  <a:pt x="56709" y="44679"/>
                </a:lnTo>
                <a:lnTo>
                  <a:pt x="56709" y="383108"/>
                </a:lnTo>
                <a:lnTo>
                  <a:pt x="56709" y="815468"/>
                </a:lnTo>
                <a:close/>
                <a:moveTo>
                  <a:pt x="598851" y="364071"/>
                </a:moveTo>
                <a:cubicBezTo>
                  <a:pt x="598851" y="366137"/>
                  <a:pt x="597530" y="367289"/>
                  <a:pt x="596955" y="367679"/>
                </a:cubicBezTo>
                <a:cubicBezTo>
                  <a:pt x="596277" y="368153"/>
                  <a:pt x="594889" y="368830"/>
                  <a:pt x="593129" y="368204"/>
                </a:cubicBezTo>
                <a:cubicBezTo>
                  <a:pt x="506118" y="336261"/>
                  <a:pt x="418803" y="355891"/>
                  <a:pt x="334365" y="374860"/>
                </a:cubicBezTo>
                <a:cubicBezTo>
                  <a:pt x="244612" y="395031"/>
                  <a:pt x="159700" y="414102"/>
                  <a:pt x="73637" y="377570"/>
                </a:cubicBezTo>
                <a:lnTo>
                  <a:pt x="73637" y="57432"/>
                </a:lnTo>
                <a:cubicBezTo>
                  <a:pt x="109051" y="71337"/>
                  <a:pt x="144465" y="76537"/>
                  <a:pt x="179743" y="76537"/>
                </a:cubicBezTo>
                <a:cubicBezTo>
                  <a:pt x="233118" y="76537"/>
                  <a:pt x="286120" y="64630"/>
                  <a:pt x="338106" y="52944"/>
                </a:cubicBezTo>
                <a:cubicBezTo>
                  <a:pt x="426979" y="32976"/>
                  <a:pt x="510909" y="14108"/>
                  <a:pt x="596142" y="49083"/>
                </a:cubicBezTo>
                <a:cubicBezTo>
                  <a:pt x="597801" y="49760"/>
                  <a:pt x="598868" y="51352"/>
                  <a:pt x="598868" y="53130"/>
                </a:cubicBezTo>
                <a:lnTo>
                  <a:pt x="598868" y="364071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5012493" y="3401954"/>
            <a:ext cx="239965" cy="413806"/>
          </a:xfrm>
          <a:custGeom>
            <a:rect b="b" l="l" r="r" t="t"/>
            <a:pathLst>
              <a:path extrusionOk="0" h="827612" w="479930">
                <a:moveTo>
                  <a:pt x="379238" y="740276"/>
                </a:moveTo>
                <a:lnTo>
                  <a:pt x="379238" y="809341"/>
                </a:lnTo>
                <a:cubicBezTo>
                  <a:pt x="379238" y="819432"/>
                  <a:pt x="371055" y="827613"/>
                  <a:pt x="360962" y="827613"/>
                </a:cubicBezTo>
                <a:lnTo>
                  <a:pt x="118968" y="827613"/>
                </a:lnTo>
                <a:cubicBezTo>
                  <a:pt x="108875" y="827613"/>
                  <a:pt x="100693" y="819432"/>
                  <a:pt x="100693" y="809341"/>
                </a:cubicBezTo>
                <a:lnTo>
                  <a:pt x="100693" y="740276"/>
                </a:lnTo>
                <a:cubicBezTo>
                  <a:pt x="100693" y="730185"/>
                  <a:pt x="108875" y="722004"/>
                  <a:pt x="118968" y="722004"/>
                </a:cubicBezTo>
                <a:lnTo>
                  <a:pt x="360979" y="722004"/>
                </a:lnTo>
                <a:cubicBezTo>
                  <a:pt x="371055" y="721987"/>
                  <a:pt x="379238" y="730168"/>
                  <a:pt x="379238" y="740276"/>
                </a:cubicBezTo>
                <a:close/>
                <a:moveTo>
                  <a:pt x="468992" y="0"/>
                </a:moveTo>
                <a:lnTo>
                  <a:pt x="10938" y="0"/>
                </a:lnTo>
                <a:cubicBezTo>
                  <a:pt x="4886" y="0"/>
                  <a:pt x="0" y="4902"/>
                  <a:pt x="0" y="10936"/>
                </a:cubicBezTo>
                <a:lnTo>
                  <a:pt x="0" y="322455"/>
                </a:lnTo>
                <a:cubicBezTo>
                  <a:pt x="0" y="435298"/>
                  <a:pt x="77920" y="529937"/>
                  <a:pt x="182907" y="555528"/>
                </a:cubicBezTo>
                <a:lnTo>
                  <a:pt x="182789" y="555528"/>
                </a:lnTo>
                <a:lnTo>
                  <a:pt x="159982" y="721987"/>
                </a:lnTo>
                <a:lnTo>
                  <a:pt x="319948" y="721987"/>
                </a:lnTo>
                <a:lnTo>
                  <a:pt x="297142" y="555528"/>
                </a:lnTo>
                <a:lnTo>
                  <a:pt x="297023" y="555528"/>
                </a:lnTo>
                <a:cubicBezTo>
                  <a:pt x="402010" y="529920"/>
                  <a:pt x="479930" y="435298"/>
                  <a:pt x="479930" y="322455"/>
                </a:cubicBezTo>
                <a:lnTo>
                  <a:pt x="479930" y="10936"/>
                </a:lnTo>
                <a:cubicBezTo>
                  <a:pt x="479930" y="4902"/>
                  <a:pt x="475028" y="0"/>
                  <a:pt x="468992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4934368" y="3397728"/>
            <a:ext cx="396239" cy="422257"/>
          </a:xfrm>
          <a:custGeom>
            <a:rect b="b" l="l" r="r" t="t"/>
            <a:pathLst>
              <a:path extrusionOk="0" h="844515" w="792478">
                <a:moveTo>
                  <a:pt x="767286" y="138096"/>
                </a:moveTo>
                <a:lnTo>
                  <a:pt x="644632" y="138096"/>
                </a:lnTo>
                <a:lnTo>
                  <a:pt x="644632" y="19388"/>
                </a:lnTo>
                <a:cubicBezTo>
                  <a:pt x="644632" y="8705"/>
                  <a:pt x="635926" y="0"/>
                  <a:pt x="625241" y="0"/>
                </a:cubicBezTo>
                <a:lnTo>
                  <a:pt x="167187" y="0"/>
                </a:lnTo>
                <a:cubicBezTo>
                  <a:pt x="156486" y="0"/>
                  <a:pt x="147796" y="8705"/>
                  <a:pt x="147796" y="19388"/>
                </a:cubicBezTo>
                <a:lnTo>
                  <a:pt x="147796" y="138096"/>
                </a:lnTo>
                <a:lnTo>
                  <a:pt x="25125" y="138096"/>
                </a:lnTo>
                <a:cubicBezTo>
                  <a:pt x="11296" y="138096"/>
                  <a:pt x="37" y="149353"/>
                  <a:pt x="3" y="163197"/>
                </a:cubicBezTo>
                <a:cubicBezTo>
                  <a:pt x="-369" y="360909"/>
                  <a:pt x="36216" y="481494"/>
                  <a:pt x="108743" y="521638"/>
                </a:cubicBezTo>
                <a:cubicBezTo>
                  <a:pt x="127644" y="532101"/>
                  <a:pt x="146697" y="535786"/>
                  <a:pt x="164144" y="535786"/>
                </a:cubicBezTo>
                <a:cubicBezTo>
                  <a:pt x="195877" y="535786"/>
                  <a:pt x="222284" y="523616"/>
                  <a:pt x="232918" y="517919"/>
                </a:cubicBezTo>
                <a:cubicBezTo>
                  <a:pt x="260492" y="542023"/>
                  <a:pt x="293425" y="560143"/>
                  <a:pt x="329672" y="570234"/>
                </a:cubicBezTo>
                <a:lnTo>
                  <a:pt x="308877" y="722004"/>
                </a:lnTo>
                <a:lnTo>
                  <a:pt x="275234" y="722004"/>
                </a:lnTo>
                <a:cubicBezTo>
                  <a:pt x="260492" y="722004"/>
                  <a:pt x="248506" y="733988"/>
                  <a:pt x="248506" y="748727"/>
                </a:cubicBezTo>
                <a:lnTo>
                  <a:pt x="248506" y="817792"/>
                </a:lnTo>
                <a:cubicBezTo>
                  <a:pt x="248506" y="832532"/>
                  <a:pt x="260492" y="844516"/>
                  <a:pt x="275234" y="844516"/>
                </a:cubicBezTo>
                <a:lnTo>
                  <a:pt x="517245" y="844516"/>
                </a:lnTo>
                <a:cubicBezTo>
                  <a:pt x="531987" y="844516"/>
                  <a:pt x="543973" y="832532"/>
                  <a:pt x="543973" y="817792"/>
                </a:cubicBezTo>
                <a:lnTo>
                  <a:pt x="543973" y="748727"/>
                </a:lnTo>
                <a:cubicBezTo>
                  <a:pt x="543973" y="733988"/>
                  <a:pt x="531987" y="722004"/>
                  <a:pt x="517245" y="722004"/>
                </a:cubicBezTo>
                <a:lnTo>
                  <a:pt x="483602" y="722004"/>
                </a:lnTo>
                <a:lnTo>
                  <a:pt x="462807" y="570234"/>
                </a:lnTo>
                <a:cubicBezTo>
                  <a:pt x="499054" y="560143"/>
                  <a:pt x="531987" y="542023"/>
                  <a:pt x="559561" y="517919"/>
                </a:cubicBezTo>
                <a:cubicBezTo>
                  <a:pt x="570195" y="523616"/>
                  <a:pt x="596602" y="535786"/>
                  <a:pt x="628335" y="535786"/>
                </a:cubicBezTo>
                <a:cubicBezTo>
                  <a:pt x="645782" y="535786"/>
                  <a:pt x="664818" y="532101"/>
                  <a:pt x="683736" y="521638"/>
                </a:cubicBezTo>
                <a:cubicBezTo>
                  <a:pt x="756263" y="481511"/>
                  <a:pt x="792848" y="360909"/>
                  <a:pt x="792476" y="163197"/>
                </a:cubicBezTo>
                <a:cubicBezTo>
                  <a:pt x="792392" y="149353"/>
                  <a:pt x="781115" y="138096"/>
                  <a:pt x="767286" y="138096"/>
                </a:cubicBezTo>
                <a:close/>
                <a:moveTo>
                  <a:pt x="527034" y="748727"/>
                </a:moveTo>
                <a:lnTo>
                  <a:pt x="527034" y="817792"/>
                </a:lnTo>
                <a:cubicBezTo>
                  <a:pt x="527034" y="823218"/>
                  <a:pt x="522621" y="827613"/>
                  <a:pt x="517211" y="827613"/>
                </a:cubicBezTo>
                <a:lnTo>
                  <a:pt x="275217" y="827613"/>
                </a:lnTo>
                <a:cubicBezTo>
                  <a:pt x="269790" y="827613"/>
                  <a:pt x="265395" y="823201"/>
                  <a:pt x="265395" y="817792"/>
                </a:cubicBezTo>
                <a:lnTo>
                  <a:pt x="265395" y="748727"/>
                </a:lnTo>
                <a:cubicBezTo>
                  <a:pt x="265395" y="743302"/>
                  <a:pt x="269807" y="738907"/>
                  <a:pt x="275217" y="738907"/>
                </a:cubicBezTo>
                <a:lnTo>
                  <a:pt x="517228" y="738907"/>
                </a:lnTo>
                <a:cubicBezTo>
                  <a:pt x="522638" y="738890"/>
                  <a:pt x="527034" y="743302"/>
                  <a:pt x="527034" y="748727"/>
                </a:cubicBezTo>
                <a:close/>
                <a:moveTo>
                  <a:pt x="167187" y="16903"/>
                </a:moveTo>
                <a:lnTo>
                  <a:pt x="625241" y="16903"/>
                </a:lnTo>
                <a:cubicBezTo>
                  <a:pt x="626610" y="16903"/>
                  <a:pt x="627726" y="18018"/>
                  <a:pt x="627726" y="19388"/>
                </a:cubicBezTo>
                <a:lnTo>
                  <a:pt x="627726" y="146497"/>
                </a:lnTo>
                <a:cubicBezTo>
                  <a:pt x="627726" y="146514"/>
                  <a:pt x="627726" y="146514"/>
                  <a:pt x="627726" y="146531"/>
                </a:cubicBezTo>
                <a:cubicBezTo>
                  <a:pt x="627726" y="146547"/>
                  <a:pt x="627726" y="146547"/>
                  <a:pt x="627726" y="146564"/>
                </a:cubicBezTo>
                <a:lnTo>
                  <a:pt x="627726" y="330907"/>
                </a:lnTo>
                <a:cubicBezTo>
                  <a:pt x="627726" y="458540"/>
                  <a:pt x="523872" y="562374"/>
                  <a:pt x="396214" y="562374"/>
                </a:cubicBezTo>
                <a:cubicBezTo>
                  <a:pt x="268556" y="562374"/>
                  <a:pt x="164702" y="458540"/>
                  <a:pt x="164702" y="330907"/>
                </a:cubicBezTo>
                <a:lnTo>
                  <a:pt x="164702" y="146581"/>
                </a:lnTo>
                <a:cubicBezTo>
                  <a:pt x="164702" y="146564"/>
                  <a:pt x="164702" y="146564"/>
                  <a:pt x="164702" y="146547"/>
                </a:cubicBezTo>
                <a:cubicBezTo>
                  <a:pt x="164702" y="146531"/>
                  <a:pt x="164702" y="146531"/>
                  <a:pt x="164702" y="146514"/>
                </a:cubicBezTo>
                <a:lnTo>
                  <a:pt x="164702" y="19404"/>
                </a:lnTo>
                <a:cubicBezTo>
                  <a:pt x="164702" y="18018"/>
                  <a:pt x="165818" y="16903"/>
                  <a:pt x="167187" y="16903"/>
                </a:cubicBezTo>
                <a:close/>
                <a:moveTo>
                  <a:pt x="116790" y="506763"/>
                </a:moveTo>
                <a:cubicBezTo>
                  <a:pt x="33798" y="460669"/>
                  <a:pt x="16672" y="294498"/>
                  <a:pt x="16909" y="163231"/>
                </a:cubicBezTo>
                <a:cubicBezTo>
                  <a:pt x="16909" y="158684"/>
                  <a:pt x="20611" y="154999"/>
                  <a:pt x="25125" y="154999"/>
                </a:cubicBezTo>
                <a:lnTo>
                  <a:pt x="147779" y="154999"/>
                </a:lnTo>
                <a:lnTo>
                  <a:pt x="147779" y="330923"/>
                </a:lnTo>
                <a:cubicBezTo>
                  <a:pt x="147779" y="398940"/>
                  <a:pt x="175268" y="460653"/>
                  <a:pt x="219714" y="505546"/>
                </a:cubicBezTo>
                <a:cubicBezTo>
                  <a:pt x="201304" y="514184"/>
                  <a:pt x="157804" y="529548"/>
                  <a:pt x="116790" y="506763"/>
                </a:cubicBezTo>
                <a:close/>
                <a:moveTo>
                  <a:pt x="466510" y="721987"/>
                </a:moveTo>
                <a:lnTo>
                  <a:pt x="325919" y="721987"/>
                </a:lnTo>
                <a:lnTo>
                  <a:pt x="346172" y="574223"/>
                </a:lnTo>
                <a:cubicBezTo>
                  <a:pt x="362334" y="577536"/>
                  <a:pt x="379088" y="579293"/>
                  <a:pt x="396214" y="579293"/>
                </a:cubicBezTo>
                <a:cubicBezTo>
                  <a:pt x="413357" y="579293"/>
                  <a:pt x="430094" y="577552"/>
                  <a:pt x="446256" y="574223"/>
                </a:cubicBezTo>
                <a:lnTo>
                  <a:pt x="466510" y="721987"/>
                </a:lnTo>
                <a:close/>
                <a:moveTo>
                  <a:pt x="675638" y="506763"/>
                </a:moveTo>
                <a:cubicBezTo>
                  <a:pt x="659797" y="515570"/>
                  <a:pt x="643584" y="518663"/>
                  <a:pt x="628572" y="518663"/>
                </a:cubicBezTo>
                <a:cubicBezTo>
                  <a:pt x="604751" y="518663"/>
                  <a:pt x="584007" y="510820"/>
                  <a:pt x="572680" y="505530"/>
                </a:cubicBezTo>
                <a:cubicBezTo>
                  <a:pt x="617126" y="460636"/>
                  <a:pt x="644632" y="398923"/>
                  <a:pt x="644632" y="330907"/>
                </a:cubicBezTo>
                <a:lnTo>
                  <a:pt x="644632" y="154999"/>
                </a:lnTo>
                <a:lnTo>
                  <a:pt x="767286" y="154999"/>
                </a:lnTo>
                <a:cubicBezTo>
                  <a:pt x="771817" y="154999"/>
                  <a:pt x="775502" y="158701"/>
                  <a:pt x="775502" y="163231"/>
                </a:cubicBezTo>
                <a:cubicBezTo>
                  <a:pt x="775756" y="294498"/>
                  <a:pt x="758630" y="460669"/>
                  <a:pt x="675638" y="506763"/>
                </a:cubicBezTo>
                <a:close/>
                <a:moveTo>
                  <a:pt x="347186" y="783260"/>
                </a:moveTo>
                <a:cubicBezTo>
                  <a:pt x="347186" y="778595"/>
                  <a:pt x="350973" y="774808"/>
                  <a:pt x="355640" y="774808"/>
                </a:cubicBezTo>
                <a:lnTo>
                  <a:pt x="436789" y="774808"/>
                </a:lnTo>
                <a:cubicBezTo>
                  <a:pt x="441455" y="774808"/>
                  <a:pt x="445242" y="778595"/>
                  <a:pt x="445242" y="783260"/>
                </a:cubicBezTo>
                <a:cubicBezTo>
                  <a:pt x="445242" y="787925"/>
                  <a:pt x="441455" y="791711"/>
                  <a:pt x="436789" y="791711"/>
                </a:cubicBezTo>
                <a:lnTo>
                  <a:pt x="355640" y="791711"/>
                </a:lnTo>
                <a:cubicBezTo>
                  <a:pt x="350973" y="791711"/>
                  <a:pt x="347186" y="787925"/>
                  <a:pt x="347186" y="783260"/>
                </a:cubicBezTo>
                <a:close/>
                <a:moveTo>
                  <a:pt x="327305" y="291912"/>
                </a:moveTo>
                <a:lnTo>
                  <a:pt x="315302" y="361923"/>
                </a:lnTo>
                <a:cubicBezTo>
                  <a:pt x="314490" y="366622"/>
                  <a:pt x="316384" y="371270"/>
                  <a:pt x="320238" y="374076"/>
                </a:cubicBezTo>
                <a:cubicBezTo>
                  <a:pt x="322419" y="375665"/>
                  <a:pt x="324972" y="376460"/>
                  <a:pt x="327525" y="376460"/>
                </a:cubicBezTo>
                <a:cubicBezTo>
                  <a:pt x="329503" y="376460"/>
                  <a:pt x="331481" y="375986"/>
                  <a:pt x="333323" y="375023"/>
                </a:cubicBezTo>
                <a:lnTo>
                  <a:pt x="396197" y="341978"/>
                </a:lnTo>
                <a:lnTo>
                  <a:pt x="459071" y="375023"/>
                </a:lnTo>
                <a:cubicBezTo>
                  <a:pt x="463281" y="377237"/>
                  <a:pt x="468302" y="376882"/>
                  <a:pt x="472156" y="374076"/>
                </a:cubicBezTo>
                <a:cubicBezTo>
                  <a:pt x="476011" y="371270"/>
                  <a:pt x="477904" y="366622"/>
                  <a:pt x="477093" y="361923"/>
                </a:cubicBezTo>
                <a:lnTo>
                  <a:pt x="465090" y="291912"/>
                </a:lnTo>
                <a:lnTo>
                  <a:pt x="515960" y="242336"/>
                </a:lnTo>
                <a:cubicBezTo>
                  <a:pt x="519375" y="239006"/>
                  <a:pt x="520575" y="234138"/>
                  <a:pt x="519105" y="229608"/>
                </a:cubicBezTo>
                <a:cubicBezTo>
                  <a:pt x="517634" y="225078"/>
                  <a:pt x="513796" y="221833"/>
                  <a:pt x="509079" y="221156"/>
                </a:cubicBezTo>
                <a:lnTo>
                  <a:pt x="438784" y="210947"/>
                </a:lnTo>
                <a:lnTo>
                  <a:pt x="407338" y="147257"/>
                </a:lnTo>
                <a:cubicBezTo>
                  <a:pt x="407338" y="147257"/>
                  <a:pt x="407338" y="147257"/>
                  <a:pt x="407338" y="147257"/>
                </a:cubicBezTo>
                <a:cubicBezTo>
                  <a:pt x="405225" y="142981"/>
                  <a:pt x="400965" y="140327"/>
                  <a:pt x="396197" y="140327"/>
                </a:cubicBezTo>
                <a:cubicBezTo>
                  <a:pt x="391430" y="140327"/>
                  <a:pt x="387169" y="142981"/>
                  <a:pt x="385056" y="147257"/>
                </a:cubicBezTo>
                <a:lnTo>
                  <a:pt x="353611" y="210947"/>
                </a:lnTo>
                <a:lnTo>
                  <a:pt x="283298" y="221156"/>
                </a:lnTo>
                <a:cubicBezTo>
                  <a:pt x="278582" y="221850"/>
                  <a:pt x="274744" y="225078"/>
                  <a:pt x="273273" y="229608"/>
                </a:cubicBezTo>
                <a:cubicBezTo>
                  <a:pt x="271802" y="234138"/>
                  <a:pt x="273002" y="239023"/>
                  <a:pt x="276418" y="242336"/>
                </a:cubicBezTo>
                <a:lnTo>
                  <a:pt x="327305" y="291912"/>
                </a:lnTo>
                <a:close/>
                <a:moveTo>
                  <a:pt x="360458" y="227022"/>
                </a:moveTo>
                <a:cubicBezTo>
                  <a:pt x="363213" y="226616"/>
                  <a:pt x="365597" y="224892"/>
                  <a:pt x="366831" y="222390"/>
                </a:cubicBezTo>
                <a:lnTo>
                  <a:pt x="396214" y="162859"/>
                </a:lnTo>
                <a:lnTo>
                  <a:pt x="425597" y="222390"/>
                </a:lnTo>
                <a:cubicBezTo>
                  <a:pt x="426831" y="224892"/>
                  <a:pt x="429215" y="226616"/>
                  <a:pt x="431954" y="227022"/>
                </a:cubicBezTo>
                <a:lnTo>
                  <a:pt x="497668" y="236572"/>
                </a:lnTo>
                <a:lnTo>
                  <a:pt x="450111" y="282919"/>
                </a:lnTo>
                <a:cubicBezTo>
                  <a:pt x="448116" y="284863"/>
                  <a:pt x="447203" y="287652"/>
                  <a:pt x="447676" y="290407"/>
                </a:cubicBezTo>
                <a:lnTo>
                  <a:pt x="458902" y="355838"/>
                </a:lnTo>
                <a:lnTo>
                  <a:pt x="400119" y="324940"/>
                </a:lnTo>
                <a:cubicBezTo>
                  <a:pt x="397651" y="323638"/>
                  <a:pt x="394709" y="323638"/>
                  <a:pt x="392258" y="324940"/>
                </a:cubicBezTo>
                <a:lnTo>
                  <a:pt x="333476" y="355838"/>
                </a:lnTo>
                <a:lnTo>
                  <a:pt x="344701" y="290407"/>
                </a:lnTo>
                <a:cubicBezTo>
                  <a:pt x="345175" y="287669"/>
                  <a:pt x="344262" y="284863"/>
                  <a:pt x="342267" y="282919"/>
                </a:cubicBezTo>
                <a:lnTo>
                  <a:pt x="294710" y="236572"/>
                </a:lnTo>
                <a:lnTo>
                  <a:pt x="360458" y="227022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5555389" y="3401954"/>
            <a:ext cx="300093" cy="414000"/>
          </a:xfrm>
          <a:custGeom>
            <a:rect b="b" l="l" r="r" t="t"/>
            <a:pathLst>
              <a:path extrusionOk="0" h="828001" w="600187">
                <a:moveTo>
                  <a:pt x="600188" y="828002"/>
                </a:moveTo>
                <a:lnTo>
                  <a:pt x="0" y="828002"/>
                </a:lnTo>
                <a:lnTo>
                  <a:pt x="0" y="0"/>
                </a:lnTo>
                <a:lnTo>
                  <a:pt x="425127" y="0"/>
                </a:lnTo>
                <a:cubicBezTo>
                  <a:pt x="493500" y="68287"/>
                  <a:pt x="531832" y="106572"/>
                  <a:pt x="600188" y="174843"/>
                </a:cubicBezTo>
                <a:lnTo>
                  <a:pt x="600188" y="828002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5551159" y="3397736"/>
            <a:ext cx="308556" cy="422443"/>
          </a:xfrm>
          <a:custGeom>
            <a:rect b="b" l="l" r="r" t="t"/>
            <a:pathLst>
              <a:path extrusionOk="0" h="844887" w="617111">
                <a:moveTo>
                  <a:pt x="616943" y="181621"/>
                </a:moveTo>
                <a:cubicBezTo>
                  <a:pt x="616875" y="181283"/>
                  <a:pt x="616756" y="180962"/>
                  <a:pt x="616638" y="180624"/>
                </a:cubicBezTo>
                <a:cubicBezTo>
                  <a:pt x="616570" y="180438"/>
                  <a:pt x="616536" y="180235"/>
                  <a:pt x="616452" y="180032"/>
                </a:cubicBezTo>
                <a:cubicBezTo>
                  <a:pt x="616299" y="179677"/>
                  <a:pt x="616096" y="179339"/>
                  <a:pt x="615910" y="179001"/>
                </a:cubicBezTo>
                <a:cubicBezTo>
                  <a:pt x="615826" y="178866"/>
                  <a:pt x="615775" y="178714"/>
                  <a:pt x="615673" y="178578"/>
                </a:cubicBezTo>
                <a:cubicBezTo>
                  <a:pt x="615369" y="178122"/>
                  <a:pt x="615013" y="177699"/>
                  <a:pt x="614624" y="177294"/>
                </a:cubicBezTo>
                <a:lnTo>
                  <a:pt x="439580" y="2468"/>
                </a:lnTo>
                <a:cubicBezTo>
                  <a:pt x="439191" y="2079"/>
                  <a:pt x="438768" y="1724"/>
                  <a:pt x="438294" y="1420"/>
                </a:cubicBezTo>
                <a:cubicBezTo>
                  <a:pt x="438159" y="1335"/>
                  <a:pt x="438023" y="1285"/>
                  <a:pt x="437888" y="1200"/>
                </a:cubicBezTo>
                <a:cubicBezTo>
                  <a:pt x="437550" y="997"/>
                  <a:pt x="437211" y="794"/>
                  <a:pt x="436839" y="642"/>
                </a:cubicBezTo>
                <a:cubicBezTo>
                  <a:pt x="436653" y="575"/>
                  <a:pt x="436466" y="541"/>
                  <a:pt x="436280" y="473"/>
                </a:cubicBezTo>
                <a:cubicBezTo>
                  <a:pt x="435942" y="355"/>
                  <a:pt x="435603" y="237"/>
                  <a:pt x="435248" y="169"/>
                </a:cubicBezTo>
                <a:cubicBezTo>
                  <a:pt x="434706" y="51"/>
                  <a:pt x="434148" y="0"/>
                  <a:pt x="433572" y="0"/>
                </a:cubicBezTo>
                <a:lnTo>
                  <a:pt x="8462" y="0"/>
                </a:lnTo>
                <a:cubicBezTo>
                  <a:pt x="3791" y="-17"/>
                  <a:pt x="0" y="3769"/>
                  <a:pt x="0" y="8435"/>
                </a:cubicBezTo>
                <a:lnTo>
                  <a:pt x="0" y="836436"/>
                </a:lnTo>
                <a:cubicBezTo>
                  <a:pt x="0" y="841101"/>
                  <a:pt x="3791" y="844888"/>
                  <a:pt x="8462" y="844888"/>
                </a:cubicBezTo>
                <a:lnTo>
                  <a:pt x="608650" y="844888"/>
                </a:lnTo>
                <a:cubicBezTo>
                  <a:pt x="613321" y="844888"/>
                  <a:pt x="617112" y="841101"/>
                  <a:pt x="617112" y="836436"/>
                </a:cubicBezTo>
                <a:lnTo>
                  <a:pt x="617112" y="183277"/>
                </a:lnTo>
                <a:cubicBezTo>
                  <a:pt x="617112" y="182720"/>
                  <a:pt x="617061" y="182162"/>
                  <a:pt x="616943" y="181621"/>
                </a:cubicBezTo>
                <a:close/>
                <a:moveTo>
                  <a:pt x="442051" y="174826"/>
                </a:moveTo>
                <a:lnTo>
                  <a:pt x="442051" y="28836"/>
                </a:lnTo>
                <a:lnTo>
                  <a:pt x="588223" y="174826"/>
                </a:lnTo>
                <a:lnTo>
                  <a:pt x="442051" y="174826"/>
                </a:lnTo>
                <a:close/>
                <a:moveTo>
                  <a:pt x="16924" y="827985"/>
                </a:moveTo>
                <a:lnTo>
                  <a:pt x="16924" y="16886"/>
                </a:lnTo>
                <a:lnTo>
                  <a:pt x="425127" y="16886"/>
                </a:lnTo>
                <a:lnTo>
                  <a:pt x="425127" y="183277"/>
                </a:lnTo>
                <a:cubicBezTo>
                  <a:pt x="425127" y="187943"/>
                  <a:pt x="428918" y="191729"/>
                  <a:pt x="433589" y="191729"/>
                </a:cubicBezTo>
                <a:lnTo>
                  <a:pt x="600188" y="191729"/>
                </a:lnTo>
                <a:lnTo>
                  <a:pt x="600188" y="827968"/>
                </a:lnTo>
                <a:lnTo>
                  <a:pt x="16924" y="827968"/>
                </a:lnTo>
                <a:close/>
                <a:moveTo>
                  <a:pt x="105876" y="190444"/>
                </a:moveTo>
                <a:cubicBezTo>
                  <a:pt x="105876" y="185779"/>
                  <a:pt x="109667" y="181993"/>
                  <a:pt x="114338" y="181993"/>
                </a:cubicBezTo>
                <a:lnTo>
                  <a:pt x="282950" y="181993"/>
                </a:lnTo>
                <a:cubicBezTo>
                  <a:pt x="287621" y="181993"/>
                  <a:pt x="291412" y="185779"/>
                  <a:pt x="291412" y="190444"/>
                </a:cubicBezTo>
                <a:cubicBezTo>
                  <a:pt x="291412" y="195109"/>
                  <a:pt x="287621" y="198896"/>
                  <a:pt x="282950" y="198896"/>
                </a:cubicBezTo>
                <a:lnTo>
                  <a:pt x="114338" y="198896"/>
                </a:lnTo>
                <a:cubicBezTo>
                  <a:pt x="109667" y="198896"/>
                  <a:pt x="105876" y="195109"/>
                  <a:pt x="105876" y="190444"/>
                </a:cubicBezTo>
                <a:close/>
                <a:moveTo>
                  <a:pt x="291412" y="695669"/>
                </a:moveTo>
                <a:cubicBezTo>
                  <a:pt x="291412" y="700335"/>
                  <a:pt x="287621" y="704121"/>
                  <a:pt x="282950" y="704121"/>
                </a:cubicBezTo>
                <a:lnTo>
                  <a:pt x="114338" y="704121"/>
                </a:lnTo>
                <a:cubicBezTo>
                  <a:pt x="109667" y="704121"/>
                  <a:pt x="105876" y="700335"/>
                  <a:pt x="105876" y="695669"/>
                </a:cubicBezTo>
                <a:cubicBezTo>
                  <a:pt x="105876" y="691004"/>
                  <a:pt x="109667" y="687218"/>
                  <a:pt x="114338" y="687218"/>
                </a:cubicBezTo>
                <a:lnTo>
                  <a:pt x="282950" y="687218"/>
                </a:lnTo>
                <a:cubicBezTo>
                  <a:pt x="287638" y="687218"/>
                  <a:pt x="291412" y="691004"/>
                  <a:pt x="291412" y="695669"/>
                </a:cubicBezTo>
                <a:close/>
                <a:moveTo>
                  <a:pt x="511236" y="291489"/>
                </a:moveTo>
                <a:cubicBezTo>
                  <a:pt x="511236" y="296154"/>
                  <a:pt x="507445" y="299941"/>
                  <a:pt x="502774" y="299941"/>
                </a:cubicBezTo>
                <a:lnTo>
                  <a:pt x="114338" y="299941"/>
                </a:lnTo>
                <a:cubicBezTo>
                  <a:pt x="109667" y="299941"/>
                  <a:pt x="105876" y="296154"/>
                  <a:pt x="105876" y="291489"/>
                </a:cubicBezTo>
                <a:cubicBezTo>
                  <a:pt x="105876" y="286824"/>
                  <a:pt x="109667" y="283038"/>
                  <a:pt x="114338" y="283038"/>
                </a:cubicBezTo>
                <a:lnTo>
                  <a:pt x="502774" y="283038"/>
                </a:lnTo>
                <a:cubicBezTo>
                  <a:pt x="507445" y="283038"/>
                  <a:pt x="511236" y="286824"/>
                  <a:pt x="511236" y="291489"/>
                </a:cubicBezTo>
                <a:close/>
                <a:moveTo>
                  <a:pt x="511236" y="392534"/>
                </a:moveTo>
                <a:cubicBezTo>
                  <a:pt x="511236" y="397199"/>
                  <a:pt x="507445" y="400986"/>
                  <a:pt x="502774" y="400986"/>
                </a:cubicBezTo>
                <a:lnTo>
                  <a:pt x="114338" y="400986"/>
                </a:lnTo>
                <a:cubicBezTo>
                  <a:pt x="109667" y="400986"/>
                  <a:pt x="105876" y="397199"/>
                  <a:pt x="105876" y="392534"/>
                </a:cubicBezTo>
                <a:cubicBezTo>
                  <a:pt x="105876" y="387869"/>
                  <a:pt x="109667" y="384083"/>
                  <a:pt x="114338" y="384083"/>
                </a:cubicBezTo>
                <a:lnTo>
                  <a:pt x="502774" y="384083"/>
                </a:lnTo>
                <a:cubicBezTo>
                  <a:pt x="507445" y="384083"/>
                  <a:pt x="511236" y="387869"/>
                  <a:pt x="511236" y="392534"/>
                </a:cubicBezTo>
                <a:close/>
                <a:moveTo>
                  <a:pt x="511236" y="493579"/>
                </a:moveTo>
                <a:cubicBezTo>
                  <a:pt x="511236" y="498244"/>
                  <a:pt x="507445" y="502031"/>
                  <a:pt x="502774" y="502031"/>
                </a:cubicBezTo>
                <a:lnTo>
                  <a:pt x="114338" y="502031"/>
                </a:lnTo>
                <a:cubicBezTo>
                  <a:pt x="109667" y="502031"/>
                  <a:pt x="105876" y="498244"/>
                  <a:pt x="105876" y="493579"/>
                </a:cubicBezTo>
                <a:cubicBezTo>
                  <a:pt x="105876" y="488914"/>
                  <a:pt x="109667" y="485128"/>
                  <a:pt x="114338" y="485128"/>
                </a:cubicBezTo>
                <a:lnTo>
                  <a:pt x="502774" y="485128"/>
                </a:lnTo>
                <a:cubicBezTo>
                  <a:pt x="507445" y="485128"/>
                  <a:pt x="511236" y="488914"/>
                  <a:pt x="511236" y="493579"/>
                </a:cubicBezTo>
                <a:close/>
                <a:moveTo>
                  <a:pt x="511236" y="594624"/>
                </a:moveTo>
                <a:cubicBezTo>
                  <a:pt x="511236" y="599290"/>
                  <a:pt x="507445" y="603076"/>
                  <a:pt x="502774" y="603076"/>
                </a:cubicBezTo>
                <a:lnTo>
                  <a:pt x="114338" y="603076"/>
                </a:lnTo>
                <a:cubicBezTo>
                  <a:pt x="109667" y="603076"/>
                  <a:pt x="105876" y="599290"/>
                  <a:pt x="105876" y="594624"/>
                </a:cubicBezTo>
                <a:cubicBezTo>
                  <a:pt x="105876" y="589959"/>
                  <a:pt x="109667" y="586173"/>
                  <a:pt x="114338" y="586173"/>
                </a:cubicBezTo>
                <a:lnTo>
                  <a:pt x="502774" y="586173"/>
                </a:lnTo>
                <a:cubicBezTo>
                  <a:pt x="507445" y="586173"/>
                  <a:pt x="511236" y="589959"/>
                  <a:pt x="511236" y="59462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6076661" y="3434689"/>
            <a:ext cx="579789" cy="348601"/>
          </a:xfrm>
          <a:custGeom>
            <a:rect b="b" l="l" r="r" t="t"/>
            <a:pathLst>
              <a:path extrusionOk="0" h="697203" w="1159577">
                <a:moveTo>
                  <a:pt x="1159578" y="102735"/>
                </a:moveTo>
                <a:lnTo>
                  <a:pt x="1159578" y="685581"/>
                </a:lnTo>
                <a:cubicBezTo>
                  <a:pt x="1159578" y="692020"/>
                  <a:pt x="1154400" y="697203"/>
                  <a:pt x="1147968" y="697203"/>
                </a:cubicBezTo>
                <a:lnTo>
                  <a:pt x="11610" y="697203"/>
                </a:lnTo>
                <a:cubicBezTo>
                  <a:pt x="5178" y="697203"/>
                  <a:pt x="0" y="692020"/>
                  <a:pt x="0" y="685581"/>
                </a:cubicBezTo>
                <a:lnTo>
                  <a:pt x="0" y="102735"/>
                </a:lnTo>
                <a:cubicBezTo>
                  <a:pt x="0" y="96320"/>
                  <a:pt x="5178" y="91113"/>
                  <a:pt x="11610" y="91113"/>
                </a:cubicBezTo>
                <a:lnTo>
                  <a:pt x="89023" y="91113"/>
                </a:lnTo>
                <a:lnTo>
                  <a:pt x="89023" y="11622"/>
                </a:lnTo>
                <a:cubicBezTo>
                  <a:pt x="89023" y="5206"/>
                  <a:pt x="94224" y="0"/>
                  <a:pt x="100633" y="0"/>
                </a:cubicBezTo>
                <a:lnTo>
                  <a:pt x="441703" y="0"/>
                </a:lnTo>
                <a:cubicBezTo>
                  <a:pt x="502050" y="0"/>
                  <a:pt x="556639" y="36678"/>
                  <a:pt x="579789" y="91997"/>
                </a:cubicBezTo>
                <a:cubicBezTo>
                  <a:pt x="602939" y="36701"/>
                  <a:pt x="657528" y="0"/>
                  <a:pt x="717875" y="0"/>
                </a:cubicBezTo>
                <a:lnTo>
                  <a:pt x="1058945" y="0"/>
                </a:lnTo>
                <a:cubicBezTo>
                  <a:pt x="1065353" y="0"/>
                  <a:pt x="1070555" y="5206"/>
                  <a:pt x="1070555" y="11622"/>
                </a:cubicBezTo>
                <a:lnTo>
                  <a:pt x="1070555" y="91113"/>
                </a:lnTo>
                <a:lnTo>
                  <a:pt x="1147968" y="91113"/>
                </a:lnTo>
                <a:cubicBezTo>
                  <a:pt x="1154400" y="91113"/>
                  <a:pt x="1159578" y="96320"/>
                  <a:pt x="1159578" y="10273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6088270" y="3446311"/>
            <a:ext cx="556569" cy="325358"/>
          </a:xfrm>
          <a:custGeom>
            <a:rect b="b" l="l" r="r" t="t"/>
            <a:pathLst>
              <a:path extrusionOk="0" h="650716" w="1113138">
                <a:moveTo>
                  <a:pt x="542406" y="650717"/>
                </a:moveTo>
                <a:lnTo>
                  <a:pt x="0" y="650717"/>
                </a:lnTo>
                <a:lnTo>
                  <a:pt x="0" y="91113"/>
                </a:lnTo>
                <a:lnTo>
                  <a:pt x="65804" y="91113"/>
                </a:lnTo>
                <a:lnTo>
                  <a:pt x="65804" y="546029"/>
                </a:lnTo>
                <a:cubicBezTo>
                  <a:pt x="65804" y="552444"/>
                  <a:pt x="71005" y="557651"/>
                  <a:pt x="77414" y="557651"/>
                </a:cubicBezTo>
                <a:lnTo>
                  <a:pt x="421316" y="557651"/>
                </a:lnTo>
                <a:cubicBezTo>
                  <a:pt x="478692" y="557651"/>
                  <a:pt x="528520" y="596839"/>
                  <a:pt x="542406" y="650717"/>
                </a:cubicBezTo>
                <a:close/>
                <a:moveTo>
                  <a:pt x="1047335" y="91113"/>
                </a:moveTo>
                <a:lnTo>
                  <a:pt x="1047335" y="546029"/>
                </a:lnTo>
                <a:cubicBezTo>
                  <a:pt x="1047335" y="552444"/>
                  <a:pt x="1042134" y="557651"/>
                  <a:pt x="1035725" y="557651"/>
                </a:cubicBezTo>
                <a:lnTo>
                  <a:pt x="691823" y="557651"/>
                </a:lnTo>
                <a:cubicBezTo>
                  <a:pt x="634447" y="557651"/>
                  <a:pt x="584619" y="596839"/>
                  <a:pt x="570733" y="650717"/>
                </a:cubicBezTo>
                <a:lnTo>
                  <a:pt x="1113139" y="650717"/>
                </a:lnTo>
                <a:lnTo>
                  <a:pt x="1113139" y="91113"/>
                </a:lnTo>
                <a:lnTo>
                  <a:pt x="1047335" y="91113"/>
                </a:lnTo>
                <a:close/>
                <a:moveTo>
                  <a:pt x="568179" y="600465"/>
                </a:moveTo>
                <a:lnTo>
                  <a:pt x="568179" y="126606"/>
                </a:lnTo>
                <a:cubicBezTo>
                  <a:pt x="568179" y="111823"/>
                  <a:pt x="570710" y="97296"/>
                  <a:pt x="575726" y="83466"/>
                </a:cubicBezTo>
                <a:cubicBezTo>
                  <a:pt x="593813" y="33540"/>
                  <a:pt x="641599" y="0"/>
                  <a:pt x="694655" y="0"/>
                </a:cubicBezTo>
                <a:lnTo>
                  <a:pt x="1024116" y="0"/>
                </a:lnTo>
                <a:lnTo>
                  <a:pt x="1024116" y="534408"/>
                </a:lnTo>
                <a:lnTo>
                  <a:pt x="691823" y="534408"/>
                </a:lnTo>
                <a:cubicBezTo>
                  <a:pt x="640902" y="534408"/>
                  <a:pt x="594974" y="560487"/>
                  <a:pt x="568179" y="600465"/>
                </a:cubicBezTo>
                <a:close/>
                <a:moveTo>
                  <a:pt x="651514" y="119261"/>
                </a:moveTo>
                <a:cubicBezTo>
                  <a:pt x="651514" y="125676"/>
                  <a:pt x="656715" y="130882"/>
                  <a:pt x="663123" y="130882"/>
                </a:cubicBezTo>
                <a:lnTo>
                  <a:pt x="934675" y="130882"/>
                </a:lnTo>
                <a:cubicBezTo>
                  <a:pt x="941083" y="130882"/>
                  <a:pt x="946284" y="125676"/>
                  <a:pt x="946284" y="119261"/>
                </a:cubicBezTo>
                <a:cubicBezTo>
                  <a:pt x="946284" y="112846"/>
                  <a:pt x="941083" y="107639"/>
                  <a:pt x="934675" y="107639"/>
                </a:cubicBezTo>
                <a:lnTo>
                  <a:pt x="663123" y="107639"/>
                </a:lnTo>
                <a:cubicBezTo>
                  <a:pt x="656715" y="107639"/>
                  <a:pt x="651514" y="112846"/>
                  <a:pt x="651514" y="119261"/>
                </a:cubicBezTo>
                <a:close/>
                <a:moveTo>
                  <a:pt x="651514" y="219416"/>
                </a:moveTo>
                <a:cubicBezTo>
                  <a:pt x="651514" y="225831"/>
                  <a:pt x="656715" y="231037"/>
                  <a:pt x="663123" y="231037"/>
                </a:cubicBezTo>
                <a:lnTo>
                  <a:pt x="934675" y="231037"/>
                </a:lnTo>
                <a:cubicBezTo>
                  <a:pt x="941083" y="231037"/>
                  <a:pt x="946284" y="225831"/>
                  <a:pt x="946284" y="219416"/>
                </a:cubicBezTo>
                <a:cubicBezTo>
                  <a:pt x="946284" y="213001"/>
                  <a:pt x="941083" y="207794"/>
                  <a:pt x="934675" y="207794"/>
                </a:cubicBezTo>
                <a:lnTo>
                  <a:pt x="663123" y="207794"/>
                </a:lnTo>
                <a:cubicBezTo>
                  <a:pt x="656715" y="207794"/>
                  <a:pt x="651514" y="213001"/>
                  <a:pt x="651514" y="219416"/>
                </a:cubicBezTo>
                <a:close/>
                <a:moveTo>
                  <a:pt x="651514" y="319548"/>
                </a:moveTo>
                <a:cubicBezTo>
                  <a:pt x="651514" y="325963"/>
                  <a:pt x="656715" y="331169"/>
                  <a:pt x="663123" y="331169"/>
                </a:cubicBezTo>
                <a:lnTo>
                  <a:pt x="934675" y="331169"/>
                </a:lnTo>
                <a:cubicBezTo>
                  <a:pt x="941083" y="331169"/>
                  <a:pt x="946284" y="325963"/>
                  <a:pt x="946284" y="319548"/>
                </a:cubicBezTo>
                <a:cubicBezTo>
                  <a:pt x="946284" y="313132"/>
                  <a:pt x="941083" y="307926"/>
                  <a:pt x="934675" y="307926"/>
                </a:cubicBezTo>
                <a:lnTo>
                  <a:pt x="663123" y="307926"/>
                </a:lnTo>
                <a:cubicBezTo>
                  <a:pt x="656715" y="307926"/>
                  <a:pt x="651514" y="313132"/>
                  <a:pt x="651514" y="319548"/>
                </a:cubicBezTo>
                <a:close/>
                <a:moveTo>
                  <a:pt x="651514" y="419702"/>
                </a:moveTo>
                <a:cubicBezTo>
                  <a:pt x="651514" y="426118"/>
                  <a:pt x="656715" y="431324"/>
                  <a:pt x="663123" y="431324"/>
                </a:cubicBezTo>
                <a:lnTo>
                  <a:pt x="934675" y="431324"/>
                </a:lnTo>
                <a:cubicBezTo>
                  <a:pt x="941083" y="431324"/>
                  <a:pt x="946284" y="426118"/>
                  <a:pt x="946284" y="419702"/>
                </a:cubicBezTo>
                <a:cubicBezTo>
                  <a:pt x="946284" y="413287"/>
                  <a:pt x="941083" y="408081"/>
                  <a:pt x="934675" y="408081"/>
                </a:cubicBezTo>
                <a:lnTo>
                  <a:pt x="663123" y="408081"/>
                </a:lnTo>
                <a:cubicBezTo>
                  <a:pt x="656715" y="408081"/>
                  <a:pt x="651514" y="413287"/>
                  <a:pt x="651514" y="419702"/>
                </a:cubicBezTo>
                <a:close/>
                <a:moveTo>
                  <a:pt x="537413" y="83466"/>
                </a:moveTo>
                <a:cubicBezTo>
                  <a:pt x="542429" y="97296"/>
                  <a:pt x="544960" y="111823"/>
                  <a:pt x="544960" y="126606"/>
                </a:cubicBezTo>
                <a:lnTo>
                  <a:pt x="544960" y="600465"/>
                </a:lnTo>
                <a:cubicBezTo>
                  <a:pt x="518165" y="560487"/>
                  <a:pt x="472237" y="534408"/>
                  <a:pt x="421316" y="534408"/>
                </a:cubicBezTo>
                <a:lnTo>
                  <a:pt x="89023" y="534408"/>
                </a:lnTo>
                <a:lnTo>
                  <a:pt x="89023" y="0"/>
                </a:lnTo>
                <a:lnTo>
                  <a:pt x="418484" y="0"/>
                </a:lnTo>
                <a:cubicBezTo>
                  <a:pt x="471540" y="0"/>
                  <a:pt x="519326" y="33540"/>
                  <a:pt x="537413" y="83466"/>
                </a:cubicBezTo>
                <a:close/>
                <a:moveTo>
                  <a:pt x="461625" y="419702"/>
                </a:moveTo>
                <a:cubicBezTo>
                  <a:pt x="461625" y="413287"/>
                  <a:pt x="456424" y="408081"/>
                  <a:pt x="450016" y="408081"/>
                </a:cubicBezTo>
                <a:lnTo>
                  <a:pt x="178464" y="408081"/>
                </a:lnTo>
                <a:cubicBezTo>
                  <a:pt x="172056" y="408081"/>
                  <a:pt x="166855" y="413287"/>
                  <a:pt x="166855" y="419702"/>
                </a:cubicBezTo>
                <a:cubicBezTo>
                  <a:pt x="166855" y="426118"/>
                  <a:pt x="172056" y="431324"/>
                  <a:pt x="178464" y="431324"/>
                </a:cubicBezTo>
                <a:lnTo>
                  <a:pt x="450016" y="431324"/>
                </a:lnTo>
                <a:cubicBezTo>
                  <a:pt x="456424" y="431324"/>
                  <a:pt x="461625" y="426118"/>
                  <a:pt x="461625" y="419702"/>
                </a:cubicBezTo>
                <a:close/>
                <a:moveTo>
                  <a:pt x="461625" y="319548"/>
                </a:moveTo>
                <a:cubicBezTo>
                  <a:pt x="461625" y="313132"/>
                  <a:pt x="456424" y="307926"/>
                  <a:pt x="450016" y="307926"/>
                </a:cubicBezTo>
                <a:lnTo>
                  <a:pt x="178464" y="307926"/>
                </a:lnTo>
                <a:cubicBezTo>
                  <a:pt x="172056" y="307926"/>
                  <a:pt x="166855" y="313132"/>
                  <a:pt x="166855" y="319548"/>
                </a:cubicBezTo>
                <a:cubicBezTo>
                  <a:pt x="166855" y="325963"/>
                  <a:pt x="172056" y="331169"/>
                  <a:pt x="178464" y="331169"/>
                </a:cubicBezTo>
                <a:lnTo>
                  <a:pt x="450016" y="331169"/>
                </a:lnTo>
                <a:cubicBezTo>
                  <a:pt x="456424" y="331169"/>
                  <a:pt x="461625" y="325963"/>
                  <a:pt x="461625" y="319548"/>
                </a:cubicBezTo>
                <a:close/>
                <a:moveTo>
                  <a:pt x="461625" y="219416"/>
                </a:moveTo>
                <a:cubicBezTo>
                  <a:pt x="461625" y="213001"/>
                  <a:pt x="456424" y="207794"/>
                  <a:pt x="450016" y="207794"/>
                </a:cubicBezTo>
                <a:lnTo>
                  <a:pt x="178464" y="207794"/>
                </a:lnTo>
                <a:cubicBezTo>
                  <a:pt x="172056" y="207794"/>
                  <a:pt x="166855" y="213001"/>
                  <a:pt x="166855" y="219416"/>
                </a:cubicBezTo>
                <a:cubicBezTo>
                  <a:pt x="166855" y="225831"/>
                  <a:pt x="172056" y="231037"/>
                  <a:pt x="178464" y="231037"/>
                </a:cubicBezTo>
                <a:lnTo>
                  <a:pt x="450016" y="231037"/>
                </a:lnTo>
                <a:cubicBezTo>
                  <a:pt x="456424" y="231037"/>
                  <a:pt x="461625" y="225831"/>
                  <a:pt x="461625" y="219416"/>
                </a:cubicBezTo>
                <a:close/>
                <a:moveTo>
                  <a:pt x="461625" y="119261"/>
                </a:moveTo>
                <a:cubicBezTo>
                  <a:pt x="461625" y="112846"/>
                  <a:pt x="456424" y="107639"/>
                  <a:pt x="450016" y="107639"/>
                </a:cubicBezTo>
                <a:lnTo>
                  <a:pt x="178464" y="107639"/>
                </a:lnTo>
                <a:cubicBezTo>
                  <a:pt x="172056" y="107639"/>
                  <a:pt x="166855" y="112846"/>
                  <a:pt x="166855" y="119261"/>
                </a:cubicBezTo>
                <a:cubicBezTo>
                  <a:pt x="166855" y="125676"/>
                  <a:pt x="172056" y="130882"/>
                  <a:pt x="178464" y="130882"/>
                </a:cubicBezTo>
                <a:lnTo>
                  <a:pt x="450016" y="130882"/>
                </a:lnTo>
                <a:cubicBezTo>
                  <a:pt x="456424" y="130882"/>
                  <a:pt x="461625" y="125676"/>
                  <a:pt x="461625" y="11926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6076661" y="3434689"/>
            <a:ext cx="579789" cy="348601"/>
          </a:xfrm>
          <a:custGeom>
            <a:rect b="b" l="l" r="r" t="t"/>
            <a:pathLst>
              <a:path extrusionOk="0" h="697203" w="1159577">
                <a:moveTo>
                  <a:pt x="1147968" y="91113"/>
                </a:moveTo>
                <a:lnTo>
                  <a:pt x="1070555" y="91113"/>
                </a:lnTo>
                <a:lnTo>
                  <a:pt x="1070555" y="11622"/>
                </a:lnTo>
                <a:cubicBezTo>
                  <a:pt x="1070555" y="5206"/>
                  <a:pt x="1065353" y="0"/>
                  <a:pt x="1058945" y="0"/>
                </a:cubicBezTo>
                <a:lnTo>
                  <a:pt x="717875" y="0"/>
                </a:lnTo>
                <a:cubicBezTo>
                  <a:pt x="657528" y="0"/>
                  <a:pt x="602939" y="36701"/>
                  <a:pt x="579789" y="91997"/>
                </a:cubicBezTo>
                <a:cubicBezTo>
                  <a:pt x="556639" y="36678"/>
                  <a:pt x="502050" y="0"/>
                  <a:pt x="441703" y="0"/>
                </a:cubicBezTo>
                <a:lnTo>
                  <a:pt x="100633" y="0"/>
                </a:lnTo>
                <a:cubicBezTo>
                  <a:pt x="94224" y="0"/>
                  <a:pt x="89023" y="5206"/>
                  <a:pt x="89023" y="11622"/>
                </a:cubicBezTo>
                <a:lnTo>
                  <a:pt x="89023" y="91113"/>
                </a:lnTo>
                <a:lnTo>
                  <a:pt x="11610" y="91113"/>
                </a:lnTo>
                <a:cubicBezTo>
                  <a:pt x="5178" y="91113"/>
                  <a:pt x="0" y="96320"/>
                  <a:pt x="0" y="102735"/>
                </a:cubicBezTo>
                <a:lnTo>
                  <a:pt x="0" y="685581"/>
                </a:lnTo>
                <a:cubicBezTo>
                  <a:pt x="0" y="692020"/>
                  <a:pt x="5178" y="697203"/>
                  <a:pt x="11610" y="697203"/>
                </a:cubicBezTo>
                <a:lnTo>
                  <a:pt x="1147968" y="697203"/>
                </a:lnTo>
                <a:cubicBezTo>
                  <a:pt x="1154400" y="697203"/>
                  <a:pt x="1159578" y="692020"/>
                  <a:pt x="1159578" y="685581"/>
                </a:cubicBezTo>
                <a:lnTo>
                  <a:pt x="1159578" y="102735"/>
                </a:lnTo>
                <a:cubicBezTo>
                  <a:pt x="1159578" y="96320"/>
                  <a:pt x="1154400" y="91113"/>
                  <a:pt x="1147968" y="91113"/>
                </a:cubicBezTo>
                <a:close/>
                <a:moveTo>
                  <a:pt x="23219" y="673960"/>
                </a:moveTo>
                <a:lnTo>
                  <a:pt x="23219" y="114357"/>
                </a:lnTo>
                <a:lnTo>
                  <a:pt x="89023" y="114357"/>
                </a:lnTo>
                <a:lnTo>
                  <a:pt x="89023" y="569272"/>
                </a:lnTo>
                <a:cubicBezTo>
                  <a:pt x="89023" y="575688"/>
                  <a:pt x="94224" y="580894"/>
                  <a:pt x="100633" y="580894"/>
                </a:cubicBezTo>
                <a:lnTo>
                  <a:pt x="444536" y="580894"/>
                </a:lnTo>
                <a:cubicBezTo>
                  <a:pt x="501911" y="580894"/>
                  <a:pt x="551740" y="620082"/>
                  <a:pt x="565625" y="673960"/>
                </a:cubicBezTo>
                <a:lnTo>
                  <a:pt x="23219" y="673960"/>
                </a:lnTo>
                <a:close/>
                <a:moveTo>
                  <a:pt x="568179" y="623708"/>
                </a:moveTo>
                <a:cubicBezTo>
                  <a:pt x="541384" y="583730"/>
                  <a:pt x="495456" y="557651"/>
                  <a:pt x="444536" y="557651"/>
                </a:cubicBezTo>
                <a:lnTo>
                  <a:pt x="112243" y="557651"/>
                </a:lnTo>
                <a:lnTo>
                  <a:pt x="112243" y="23243"/>
                </a:lnTo>
                <a:lnTo>
                  <a:pt x="441703" y="23243"/>
                </a:lnTo>
                <a:cubicBezTo>
                  <a:pt x="494759" y="23243"/>
                  <a:pt x="542545" y="56783"/>
                  <a:pt x="560633" y="106710"/>
                </a:cubicBezTo>
                <a:cubicBezTo>
                  <a:pt x="565648" y="120539"/>
                  <a:pt x="568179" y="135066"/>
                  <a:pt x="568179" y="149849"/>
                </a:cubicBezTo>
                <a:lnTo>
                  <a:pt x="568179" y="623708"/>
                </a:lnTo>
                <a:close/>
                <a:moveTo>
                  <a:pt x="591399" y="149849"/>
                </a:moveTo>
                <a:cubicBezTo>
                  <a:pt x="591399" y="135066"/>
                  <a:pt x="593930" y="120539"/>
                  <a:pt x="598945" y="106710"/>
                </a:cubicBezTo>
                <a:cubicBezTo>
                  <a:pt x="617033" y="56783"/>
                  <a:pt x="664818" y="23243"/>
                  <a:pt x="717875" y="23243"/>
                </a:cubicBezTo>
                <a:lnTo>
                  <a:pt x="1047335" y="23243"/>
                </a:lnTo>
                <a:lnTo>
                  <a:pt x="1047335" y="557651"/>
                </a:lnTo>
                <a:lnTo>
                  <a:pt x="715042" y="557651"/>
                </a:lnTo>
                <a:cubicBezTo>
                  <a:pt x="664122" y="557651"/>
                  <a:pt x="618194" y="583730"/>
                  <a:pt x="591399" y="623708"/>
                </a:cubicBezTo>
                <a:lnTo>
                  <a:pt x="591399" y="149849"/>
                </a:lnTo>
                <a:close/>
                <a:moveTo>
                  <a:pt x="1136358" y="673960"/>
                </a:moveTo>
                <a:lnTo>
                  <a:pt x="593953" y="673960"/>
                </a:lnTo>
                <a:cubicBezTo>
                  <a:pt x="607838" y="620082"/>
                  <a:pt x="657667" y="580894"/>
                  <a:pt x="715042" y="580894"/>
                </a:cubicBezTo>
                <a:lnTo>
                  <a:pt x="1058945" y="580894"/>
                </a:lnTo>
                <a:cubicBezTo>
                  <a:pt x="1065353" y="580894"/>
                  <a:pt x="1070555" y="575688"/>
                  <a:pt x="1070555" y="569272"/>
                </a:cubicBezTo>
                <a:lnTo>
                  <a:pt x="1070555" y="114357"/>
                </a:lnTo>
                <a:lnTo>
                  <a:pt x="1136358" y="114357"/>
                </a:lnTo>
                <a:lnTo>
                  <a:pt x="1136358" y="673960"/>
                </a:lnTo>
                <a:close/>
                <a:moveTo>
                  <a:pt x="674733" y="142504"/>
                </a:moveTo>
                <a:cubicBezTo>
                  <a:pt x="674733" y="136089"/>
                  <a:pt x="679934" y="130882"/>
                  <a:pt x="686343" y="130882"/>
                </a:cubicBezTo>
                <a:lnTo>
                  <a:pt x="957894" y="130882"/>
                </a:lnTo>
                <a:cubicBezTo>
                  <a:pt x="964302" y="130882"/>
                  <a:pt x="969504" y="136089"/>
                  <a:pt x="969504" y="142504"/>
                </a:cubicBezTo>
                <a:cubicBezTo>
                  <a:pt x="969504" y="148919"/>
                  <a:pt x="964302" y="154126"/>
                  <a:pt x="957894" y="154126"/>
                </a:cubicBezTo>
                <a:lnTo>
                  <a:pt x="686343" y="154126"/>
                </a:lnTo>
                <a:cubicBezTo>
                  <a:pt x="679934" y="154126"/>
                  <a:pt x="674733" y="148919"/>
                  <a:pt x="674733" y="142504"/>
                </a:cubicBezTo>
                <a:close/>
                <a:moveTo>
                  <a:pt x="674733" y="242659"/>
                </a:moveTo>
                <a:cubicBezTo>
                  <a:pt x="674733" y="236244"/>
                  <a:pt x="679934" y="231037"/>
                  <a:pt x="686343" y="231037"/>
                </a:cubicBezTo>
                <a:lnTo>
                  <a:pt x="957894" y="231037"/>
                </a:lnTo>
                <a:cubicBezTo>
                  <a:pt x="964302" y="231037"/>
                  <a:pt x="969504" y="236244"/>
                  <a:pt x="969504" y="242659"/>
                </a:cubicBezTo>
                <a:cubicBezTo>
                  <a:pt x="969504" y="249074"/>
                  <a:pt x="964302" y="254281"/>
                  <a:pt x="957894" y="254281"/>
                </a:cubicBezTo>
                <a:lnTo>
                  <a:pt x="686343" y="254281"/>
                </a:lnTo>
                <a:cubicBezTo>
                  <a:pt x="679934" y="254281"/>
                  <a:pt x="674733" y="249074"/>
                  <a:pt x="674733" y="242659"/>
                </a:cubicBezTo>
                <a:close/>
                <a:moveTo>
                  <a:pt x="674733" y="342791"/>
                </a:moveTo>
                <a:cubicBezTo>
                  <a:pt x="674733" y="336376"/>
                  <a:pt x="679934" y="331169"/>
                  <a:pt x="686343" y="331169"/>
                </a:cubicBezTo>
                <a:lnTo>
                  <a:pt x="957894" y="331169"/>
                </a:lnTo>
                <a:cubicBezTo>
                  <a:pt x="964302" y="331169"/>
                  <a:pt x="969504" y="336376"/>
                  <a:pt x="969504" y="342791"/>
                </a:cubicBezTo>
                <a:cubicBezTo>
                  <a:pt x="969504" y="349206"/>
                  <a:pt x="964302" y="354412"/>
                  <a:pt x="957894" y="354412"/>
                </a:cubicBezTo>
                <a:lnTo>
                  <a:pt x="686343" y="354412"/>
                </a:lnTo>
                <a:cubicBezTo>
                  <a:pt x="679934" y="354412"/>
                  <a:pt x="674733" y="349206"/>
                  <a:pt x="674733" y="342791"/>
                </a:cubicBezTo>
                <a:close/>
                <a:moveTo>
                  <a:pt x="674733" y="442946"/>
                </a:moveTo>
                <a:cubicBezTo>
                  <a:pt x="674733" y="436531"/>
                  <a:pt x="679934" y="431324"/>
                  <a:pt x="686343" y="431324"/>
                </a:cubicBezTo>
                <a:lnTo>
                  <a:pt x="957894" y="431324"/>
                </a:lnTo>
                <a:cubicBezTo>
                  <a:pt x="964302" y="431324"/>
                  <a:pt x="969504" y="436531"/>
                  <a:pt x="969504" y="442946"/>
                </a:cubicBezTo>
                <a:cubicBezTo>
                  <a:pt x="969504" y="449361"/>
                  <a:pt x="964302" y="454567"/>
                  <a:pt x="957894" y="454567"/>
                </a:cubicBezTo>
                <a:lnTo>
                  <a:pt x="686343" y="454567"/>
                </a:lnTo>
                <a:cubicBezTo>
                  <a:pt x="679934" y="454567"/>
                  <a:pt x="674733" y="449361"/>
                  <a:pt x="674733" y="442946"/>
                </a:cubicBezTo>
                <a:close/>
                <a:moveTo>
                  <a:pt x="484845" y="142504"/>
                </a:moveTo>
                <a:cubicBezTo>
                  <a:pt x="484845" y="148919"/>
                  <a:pt x="479644" y="154126"/>
                  <a:pt x="473235" y="154126"/>
                </a:cubicBezTo>
                <a:lnTo>
                  <a:pt x="201684" y="154126"/>
                </a:lnTo>
                <a:cubicBezTo>
                  <a:pt x="195275" y="154126"/>
                  <a:pt x="190074" y="148919"/>
                  <a:pt x="190074" y="142504"/>
                </a:cubicBezTo>
                <a:cubicBezTo>
                  <a:pt x="190074" y="136089"/>
                  <a:pt x="195275" y="130882"/>
                  <a:pt x="201684" y="130882"/>
                </a:cubicBezTo>
                <a:lnTo>
                  <a:pt x="473235" y="130882"/>
                </a:lnTo>
                <a:cubicBezTo>
                  <a:pt x="479644" y="130882"/>
                  <a:pt x="484845" y="136089"/>
                  <a:pt x="484845" y="142504"/>
                </a:cubicBezTo>
                <a:close/>
                <a:moveTo>
                  <a:pt x="484845" y="242659"/>
                </a:moveTo>
                <a:cubicBezTo>
                  <a:pt x="484845" y="249074"/>
                  <a:pt x="479644" y="254281"/>
                  <a:pt x="473235" y="254281"/>
                </a:cubicBezTo>
                <a:lnTo>
                  <a:pt x="201684" y="254281"/>
                </a:lnTo>
                <a:cubicBezTo>
                  <a:pt x="195275" y="254281"/>
                  <a:pt x="190074" y="249074"/>
                  <a:pt x="190074" y="242659"/>
                </a:cubicBezTo>
                <a:cubicBezTo>
                  <a:pt x="190074" y="236244"/>
                  <a:pt x="195275" y="231037"/>
                  <a:pt x="201684" y="231037"/>
                </a:cubicBezTo>
                <a:lnTo>
                  <a:pt x="473235" y="231037"/>
                </a:lnTo>
                <a:cubicBezTo>
                  <a:pt x="479644" y="231037"/>
                  <a:pt x="484845" y="236244"/>
                  <a:pt x="484845" y="242659"/>
                </a:cubicBezTo>
                <a:close/>
                <a:moveTo>
                  <a:pt x="484845" y="342791"/>
                </a:moveTo>
                <a:cubicBezTo>
                  <a:pt x="484845" y="349206"/>
                  <a:pt x="479644" y="354412"/>
                  <a:pt x="473235" y="354412"/>
                </a:cubicBezTo>
                <a:lnTo>
                  <a:pt x="201684" y="354412"/>
                </a:lnTo>
                <a:cubicBezTo>
                  <a:pt x="195275" y="354412"/>
                  <a:pt x="190074" y="349206"/>
                  <a:pt x="190074" y="342791"/>
                </a:cubicBezTo>
                <a:cubicBezTo>
                  <a:pt x="190074" y="336376"/>
                  <a:pt x="195275" y="331169"/>
                  <a:pt x="201684" y="331169"/>
                </a:cubicBezTo>
                <a:lnTo>
                  <a:pt x="473235" y="331169"/>
                </a:lnTo>
                <a:cubicBezTo>
                  <a:pt x="479644" y="331169"/>
                  <a:pt x="484845" y="336376"/>
                  <a:pt x="484845" y="342791"/>
                </a:cubicBezTo>
                <a:close/>
                <a:moveTo>
                  <a:pt x="484845" y="442946"/>
                </a:moveTo>
                <a:cubicBezTo>
                  <a:pt x="484845" y="449361"/>
                  <a:pt x="479644" y="454567"/>
                  <a:pt x="473235" y="454567"/>
                </a:cubicBezTo>
                <a:lnTo>
                  <a:pt x="201684" y="454567"/>
                </a:lnTo>
                <a:cubicBezTo>
                  <a:pt x="195275" y="454567"/>
                  <a:pt x="190074" y="449361"/>
                  <a:pt x="190074" y="442946"/>
                </a:cubicBezTo>
                <a:cubicBezTo>
                  <a:pt x="190074" y="436531"/>
                  <a:pt x="195275" y="431324"/>
                  <a:pt x="201684" y="431324"/>
                </a:cubicBezTo>
                <a:lnTo>
                  <a:pt x="473235" y="431324"/>
                </a:lnTo>
                <a:cubicBezTo>
                  <a:pt x="479644" y="431324"/>
                  <a:pt x="484845" y="436531"/>
                  <a:pt x="484845" y="44294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4631023" y="4050595"/>
            <a:ext cx="204633" cy="414215"/>
          </a:xfrm>
          <a:custGeom>
            <a:rect b="b" l="l" r="r" t="t"/>
            <a:pathLst>
              <a:path extrusionOk="0" h="828430" w="409267">
                <a:moveTo>
                  <a:pt x="408738" y="294754"/>
                </a:moveTo>
                <a:cubicBezTo>
                  <a:pt x="397269" y="323540"/>
                  <a:pt x="386239" y="351294"/>
                  <a:pt x="375193" y="379032"/>
                </a:cubicBezTo>
                <a:cubicBezTo>
                  <a:pt x="371359" y="388666"/>
                  <a:pt x="367254" y="398200"/>
                  <a:pt x="363809" y="407953"/>
                </a:cubicBezTo>
                <a:cubicBezTo>
                  <a:pt x="362086" y="412821"/>
                  <a:pt x="359535" y="414342"/>
                  <a:pt x="354418" y="414291"/>
                </a:cubicBezTo>
                <a:cubicBezTo>
                  <a:pt x="325889" y="414038"/>
                  <a:pt x="297344" y="414494"/>
                  <a:pt x="268816" y="413970"/>
                </a:cubicBezTo>
                <a:cubicBezTo>
                  <a:pt x="260455" y="413818"/>
                  <a:pt x="257854" y="415457"/>
                  <a:pt x="257871" y="424551"/>
                </a:cubicBezTo>
                <a:cubicBezTo>
                  <a:pt x="258225" y="555514"/>
                  <a:pt x="258023" y="686477"/>
                  <a:pt x="258310" y="817423"/>
                </a:cubicBezTo>
                <a:cubicBezTo>
                  <a:pt x="258327" y="825858"/>
                  <a:pt x="256722" y="828545"/>
                  <a:pt x="247652" y="828427"/>
                </a:cubicBezTo>
                <a:cubicBezTo>
                  <a:pt x="202402" y="827886"/>
                  <a:pt x="157135" y="828021"/>
                  <a:pt x="111885" y="828343"/>
                </a:cubicBezTo>
                <a:cubicBezTo>
                  <a:pt x="104673" y="828393"/>
                  <a:pt x="102848" y="826348"/>
                  <a:pt x="102865" y="819215"/>
                </a:cubicBezTo>
                <a:cubicBezTo>
                  <a:pt x="103085" y="687677"/>
                  <a:pt x="102916" y="556140"/>
                  <a:pt x="103254" y="424602"/>
                </a:cubicBezTo>
                <a:cubicBezTo>
                  <a:pt x="103271" y="415610"/>
                  <a:pt x="100805" y="413784"/>
                  <a:pt x="92326" y="413953"/>
                </a:cubicBezTo>
                <a:cubicBezTo>
                  <a:pt x="64372" y="414511"/>
                  <a:pt x="36401" y="414004"/>
                  <a:pt x="8447" y="414291"/>
                </a:cubicBezTo>
                <a:cubicBezTo>
                  <a:pt x="2501" y="414342"/>
                  <a:pt x="-66" y="413514"/>
                  <a:pt x="1" y="406516"/>
                </a:cubicBezTo>
                <a:cubicBezTo>
                  <a:pt x="390" y="368451"/>
                  <a:pt x="305" y="330369"/>
                  <a:pt x="52" y="292287"/>
                </a:cubicBezTo>
                <a:cubicBezTo>
                  <a:pt x="18" y="286303"/>
                  <a:pt x="1657" y="284444"/>
                  <a:pt x="7754" y="284511"/>
                </a:cubicBezTo>
                <a:cubicBezTo>
                  <a:pt x="36857" y="284816"/>
                  <a:pt x="65976" y="284427"/>
                  <a:pt x="95096" y="284816"/>
                </a:cubicBezTo>
                <a:cubicBezTo>
                  <a:pt x="101734" y="284900"/>
                  <a:pt x="103203" y="282872"/>
                  <a:pt x="103152" y="276550"/>
                </a:cubicBezTo>
                <a:cubicBezTo>
                  <a:pt x="102865" y="236457"/>
                  <a:pt x="102781" y="196363"/>
                  <a:pt x="103068" y="156270"/>
                </a:cubicBezTo>
                <a:cubicBezTo>
                  <a:pt x="103625" y="80748"/>
                  <a:pt x="153672" y="19171"/>
                  <a:pt x="227130" y="3164"/>
                </a:cubicBezTo>
                <a:cubicBezTo>
                  <a:pt x="237889" y="814"/>
                  <a:pt x="248783" y="155"/>
                  <a:pt x="259762" y="172"/>
                </a:cubicBezTo>
                <a:cubicBezTo>
                  <a:pt x="290605" y="206"/>
                  <a:pt x="321447" y="442"/>
                  <a:pt x="352289" y="3"/>
                </a:cubicBezTo>
                <a:cubicBezTo>
                  <a:pt x="359806" y="-98"/>
                  <a:pt x="361224" y="2369"/>
                  <a:pt x="361157" y="9300"/>
                </a:cubicBezTo>
                <a:cubicBezTo>
                  <a:pt x="360819" y="46215"/>
                  <a:pt x="360802" y="83148"/>
                  <a:pt x="361174" y="120064"/>
                </a:cubicBezTo>
                <a:cubicBezTo>
                  <a:pt x="361241" y="127416"/>
                  <a:pt x="359755" y="130273"/>
                  <a:pt x="351766" y="129867"/>
                </a:cubicBezTo>
                <a:cubicBezTo>
                  <a:pt x="338253" y="129157"/>
                  <a:pt x="324673" y="129546"/>
                  <a:pt x="311127" y="129698"/>
                </a:cubicBezTo>
                <a:cubicBezTo>
                  <a:pt x="279524" y="130053"/>
                  <a:pt x="258242" y="151520"/>
                  <a:pt x="258124" y="183280"/>
                </a:cubicBezTo>
                <a:cubicBezTo>
                  <a:pt x="258006" y="214432"/>
                  <a:pt x="258293" y="245584"/>
                  <a:pt x="257938" y="276736"/>
                </a:cubicBezTo>
                <a:cubicBezTo>
                  <a:pt x="257871" y="283294"/>
                  <a:pt x="259712" y="284866"/>
                  <a:pt x="266113" y="284832"/>
                </a:cubicBezTo>
                <a:cubicBezTo>
                  <a:pt x="311363" y="284545"/>
                  <a:pt x="356630" y="284680"/>
                  <a:pt x="401880" y="284680"/>
                </a:cubicBezTo>
                <a:cubicBezTo>
                  <a:pt x="407099" y="284646"/>
                  <a:pt x="410663" y="289903"/>
                  <a:pt x="408738" y="294754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4626800" y="4046354"/>
            <a:ext cx="213074" cy="422681"/>
          </a:xfrm>
          <a:custGeom>
            <a:rect b="b" l="l" r="r" t="t"/>
            <a:pathLst>
              <a:path extrusionOk="0" h="845362" w="426148">
                <a:moveTo>
                  <a:pt x="423433" y="291626"/>
                </a:moveTo>
                <a:cubicBezTo>
                  <a:pt x="420477" y="287282"/>
                  <a:pt x="415596" y="284679"/>
                  <a:pt x="410343" y="284679"/>
                </a:cubicBezTo>
                <a:cubicBezTo>
                  <a:pt x="399398" y="284679"/>
                  <a:pt x="388436" y="284679"/>
                  <a:pt x="377491" y="284662"/>
                </a:cubicBezTo>
                <a:cubicBezTo>
                  <a:pt x="343845" y="284645"/>
                  <a:pt x="309084" y="284612"/>
                  <a:pt x="274846" y="284831"/>
                </a:cubicBezTo>
                <a:cubicBezTo>
                  <a:pt x="275066" y="265833"/>
                  <a:pt x="275032" y="246547"/>
                  <a:pt x="275015" y="227886"/>
                </a:cubicBezTo>
                <a:cubicBezTo>
                  <a:pt x="274998" y="215851"/>
                  <a:pt x="274981" y="203799"/>
                  <a:pt x="275032" y="191764"/>
                </a:cubicBezTo>
                <a:cubicBezTo>
                  <a:pt x="275133" y="164635"/>
                  <a:pt x="292666" y="146921"/>
                  <a:pt x="319691" y="146600"/>
                </a:cubicBezTo>
                <a:cubicBezTo>
                  <a:pt x="322073" y="146566"/>
                  <a:pt x="324454" y="146533"/>
                  <a:pt x="326819" y="146499"/>
                </a:cubicBezTo>
                <a:cubicBezTo>
                  <a:pt x="337679" y="146347"/>
                  <a:pt x="348912" y="146178"/>
                  <a:pt x="359789" y="146752"/>
                </a:cubicBezTo>
                <a:cubicBezTo>
                  <a:pt x="363674" y="146955"/>
                  <a:pt x="369316" y="146752"/>
                  <a:pt x="373488" y="142746"/>
                </a:cubicBezTo>
                <a:cubicBezTo>
                  <a:pt x="377609" y="138791"/>
                  <a:pt x="378116" y="133281"/>
                  <a:pt x="378065" y="128430"/>
                </a:cubicBezTo>
                <a:cubicBezTo>
                  <a:pt x="377710" y="92934"/>
                  <a:pt x="377710" y="55714"/>
                  <a:pt x="378065" y="17818"/>
                </a:cubicBezTo>
                <a:cubicBezTo>
                  <a:pt x="378099" y="13254"/>
                  <a:pt x="377626" y="8065"/>
                  <a:pt x="373775" y="4245"/>
                </a:cubicBezTo>
                <a:cubicBezTo>
                  <a:pt x="369839" y="323"/>
                  <a:pt x="364384" y="-32"/>
                  <a:pt x="360634" y="2"/>
                </a:cubicBezTo>
                <a:cubicBezTo>
                  <a:pt x="336683" y="357"/>
                  <a:pt x="312293" y="289"/>
                  <a:pt x="288713" y="222"/>
                </a:cubicBezTo>
                <a:cubicBezTo>
                  <a:pt x="281890" y="205"/>
                  <a:pt x="275066" y="188"/>
                  <a:pt x="268242" y="171"/>
                </a:cubicBezTo>
                <a:cubicBezTo>
                  <a:pt x="254814" y="87"/>
                  <a:pt x="243869" y="1168"/>
                  <a:pt x="233802" y="3366"/>
                </a:cubicBezTo>
                <a:cubicBezTo>
                  <a:pt x="156206" y="20268"/>
                  <a:pt x="103677" y="85091"/>
                  <a:pt x="103085" y="164669"/>
                </a:cubicBezTo>
                <a:cubicBezTo>
                  <a:pt x="102832" y="200605"/>
                  <a:pt x="102849" y="238788"/>
                  <a:pt x="103170" y="284831"/>
                </a:cubicBezTo>
                <a:cubicBezTo>
                  <a:pt x="87951" y="284645"/>
                  <a:pt x="72513" y="284645"/>
                  <a:pt x="57582" y="284662"/>
                </a:cubicBezTo>
                <a:cubicBezTo>
                  <a:pt x="44053" y="284662"/>
                  <a:pt x="30050" y="284679"/>
                  <a:pt x="16318" y="284544"/>
                </a:cubicBezTo>
                <a:cubicBezTo>
                  <a:pt x="12856" y="284493"/>
                  <a:pt x="7873" y="284882"/>
                  <a:pt x="4157" y="288584"/>
                </a:cubicBezTo>
                <a:cubicBezTo>
                  <a:pt x="492" y="292235"/>
                  <a:pt x="53" y="297052"/>
                  <a:pt x="69" y="300838"/>
                </a:cubicBezTo>
                <a:cubicBezTo>
                  <a:pt x="357" y="346510"/>
                  <a:pt x="340" y="381702"/>
                  <a:pt x="2" y="414916"/>
                </a:cubicBezTo>
                <a:cubicBezTo>
                  <a:pt x="-32" y="418398"/>
                  <a:pt x="357" y="423468"/>
                  <a:pt x="4089" y="427204"/>
                </a:cubicBezTo>
                <a:cubicBezTo>
                  <a:pt x="8211" y="431328"/>
                  <a:pt x="13903" y="431277"/>
                  <a:pt x="16977" y="431227"/>
                </a:cubicBezTo>
                <a:cubicBezTo>
                  <a:pt x="28733" y="431108"/>
                  <a:pt x="40725" y="431142"/>
                  <a:pt x="52329" y="431159"/>
                </a:cubicBezTo>
                <a:cubicBezTo>
                  <a:pt x="68257" y="431193"/>
                  <a:pt x="84708" y="431227"/>
                  <a:pt x="100940" y="430889"/>
                </a:cubicBezTo>
                <a:cubicBezTo>
                  <a:pt x="101920" y="430872"/>
                  <a:pt x="102646" y="430889"/>
                  <a:pt x="103187" y="430923"/>
                </a:cubicBezTo>
                <a:cubicBezTo>
                  <a:pt x="103221" y="431446"/>
                  <a:pt x="103254" y="432140"/>
                  <a:pt x="103254" y="433069"/>
                </a:cubicBezTo>
                <a:cubicBezTo>
                  <a:pt x="103069" y="507864"/>
                  <a:pt x="103035" y="583893"/>
                  <a:pt x="103001" y="657420"/>
                </a:cubicBezTo>
                <a:cubicBezTo>
                  <a:pt x="102984" y="714180"/>
                  <a:pt x="102950" y="770923"/>
                  <a:pt x="102866" y="827682"/>
                </a:cubicBezTo>
                <a:cubicBezTo>
                  <a:pt x="102866" y="831874"/>
                  <a:pt x="103339" y="837165"/>
                  <a:pt x="107207" y="841002"/>
                </a:cubicBezTo>
                <a:cubicBezTo>
                  <a:pt x="111058" y="844839"/>
                  <a:pt x="116277" y="845278"/>
                  <a:pt x="120381" y="845278"/>
                </a:cubicBezTo>
                <a:cubicBezTo>
                  <a:pt x="160193" y="844991"/>
                  <a:pt x="207436" y="844788"/>
                  <a:pt x="255979" y="845363"/>
                </a:cubicBezTo>
                <a:cubicBezTo>
                  <a:pt x="256199" y="845363"/>
                  <a:pt x="256419" y="845363"/>
                  <a:pt x="256638" y="845363"/>
                </a:cubicBezTo>
                <a:cubicBezTo>
                  <a:pt x="261131" y="845363"/>
                  <a:pt x="266587" y="844754"/>
                  <a:pt x="270556" y="840833"/>
                </a:cubicBezTo>
                <a:cubicBezTo>
                  <a:pt x="274644" y="836776"/>
                  <a:pt x="275201" y="831249"/>
                  <a:pt x="275184" y="825874"/>
                </a:cubicBezTo>
                <a:cubicBezTo>
                  <a:pt x="275049" y="765362"/>
                  <a:pt x="275032" y="703819"/>
                  <a:pt x="274998" y="644321"/>
                </a:cubicBezTo>
                <a:cubicBezTo>
                  <a:pt x="274965" y="575053"/>
                  <a:pt x="274931" y="503436"/>
                  <a:pt x="274745" y="433002"/>
                </a:cubicBezTo>
                <a:cubicBezTo>
                  <a:pt x="274745" y="432106"/>
                  <a:pt x="274779" y="431430"/>
                  <a:pt x="274813" y="430923"/>
                </a:cubicBezTo>
                <a:cubicBezTo>
                  <a:pt x="275353" y="430889"/>
                  <a:pt x="276079" y="430872"/>
                  <a:pt x="277076" y="430889"/>
                </a:cubicBezTo>
                <a:cubicBezTo>
                  <a:pt x="293747" y="431193"/>
                  <a:pt x="310671" y="431176"/>
                  <a:pt x="327021" y="431142"/>
                </a:cubicBezTo>
                <a:cubicBezTo>
                  <a:pt x="338744" y="431125"/>
                  <a:pt x="350871" y="431108"/>
                  <a:pt x="362779" y="431210"/>
                </a:cubicBezTo>
                <a:cubicBezTo>
                  <a:pt x="362863" y="431210"/>
                  <a:pt x="362948" y="431210"/>
                  <a:pt x="363032" y="431210"/>
                </a:cubicBezTo>
                <a:cubicBezTo>
                  <a:pt x="371748" y="431210"/>
                  <a:pt x="377356" y="427288"/>
                  <a:pt x="380210" y="419226"/>
                </a:cubicBezTo>
                <a:cubicBezTo>
                  <a:pt x="382575" y="412515"/>
                  <a:pt x="385362" y="405704"/>
                  <a:pt x="388030" y="399111"/>
                </a:cubicBezTo>
                <a:cubicBezTo>
                  <a:pt x="389179" y="396272"/>
                  <a:pt x="390344" y="393449"/>
                  <a:pt x="391476" y="390609"/>
                </a:cubicBezTo>
                <a:lnTo>
                  <a:pt x="425021" y="306332"/>
                </a:lnTo>
                <a:cubicBezTo>
                  <a:pt x="426963" y="301481"/>
                  <a:pt x="426372" y="295970"/>
                  <a:pt x="423433" y="291626"/>
                </a:cubicBezTo>
                <a:close/>
                <a:moveTo>
                  <a:pt x="375785" y="384389"/>
                </a:moveTo>
                <a:cubicBezTo>
                  <a:pt x="374670" y="387178"/>
                  <a:pt x="373538" y="389967"/>
                  <a:pt x="372390" y="392756"/>
                </a:cubicBezTo>
                <a:cubicBezTo>
                  <a:pt x="369637" y="399517"/>
                  <a:pt x="366782" y="406532"/>
                  <a:pt x="364265" y="413614"/>
                </a:cubicBezTo>
                <a:cubicBezTo>
                  <a:pt x="364164" y="413901"/>
                  <a:pt x="364080" y="414121"/>
                  <a:pt x="363995" y="414290"/>
                </a:cubicBezTo>
                <a:cubicBezTo>
                  <a:pt x="363742" y="414307"/>
                  <a:pt x="363404" y="414341"/>
                  <a:pt x="362897" y="414324"/>
                </a:cubicBezTo>
                <a:cubicBezTo>
                  <a:pt x="350905" y="414223"/>
                  <a:pt x="338744" y="414239"/>
                  <a:pt x="326971" y="414256"/>
                </a:cubicBezTo>
                <a:cubicBezTo>
                  <a:pt x="310705" y="414290"/>
                  <a:pt x="293882" y="414307"/>
                  <a:pt x="277363" y="414003"/>
                </a:cubicBezTo>
                <a:cubicBezTo>
                  <a:pt x="272076" y="413901"/>
                  <a:pt x="266604" y="414375"/>
                  <a:pt x="262516" y="418398"/>
                </a:cubicBezTo>
                <a:cubicBezTo>
                  <a:pt x="258344" y="422522"/>
                  <a:pt x="257821" y="428387"/>
                  <a:pt x="257821" y="433052"/>
                </a:cubicBezTo>
                <a:cubicBezTo>
                  <a:pt x="258006" y="503486"/>
                  <a:pt x="258040" y="575087"/>
                  <a:pt x="258074" y="644338"/>
                </a:cubicBezTo>
                <a:cubicBezTo>
                  <a:pt x="258108" y="703852"/>
                  <a:pt x="258125" y="765396"/>
                  <a:pt x="258260" y="825925"/>
                </a:cubicBezTo>
                <a:cubicBezTo>
                  <a:pt x="258260" y="827040"/>
                  <a:pt x="258226" y="827835"/>
                  <a:pt x="258192" y="828409"/>
                </a:cubicBezTo>
                <a:cubicBezTo>
                  <a:pt x="257702" y="828443"/>
                  <a:pt x="257044" y="828477"/>
                  <a:pt x="256165" y="828460"/>
                </a:cubicBezTo>
                <a:cubicBezTo>
                  <a:pt x="233566" y="828190"/>
                  <a:pt x="211270" y="828088"/>
                  <a:pt x="189853" y="828088"/>
                </a:cubicBezTo>
                <a:cubicBezTo>
                  <a:pt x="165142" y="828088"/>
                  <a:pt x="141613" y="828223"/>
                  <a:pt x="120246" y="828375"/>
                </a:cubicBezTo>
                <a:cubicBezTo>
                  <a:pt x="120061" y="828375"/>
                  <a:pt x="119892" y="828375"/>
                  <a:pt x="119740" y="828375"/>
                </a:cubicBezTo>
                <a:cubicBezTo>
                  <a:pt x="119740" y="828173"/>
                  <a:pt x="119740" y="827953"/>
                  <a:pt x="119740" y="827716"/>
                </a:cubicBezTo>
                <a:cubicBezTo>
                  <a:pt x="119841" y="770957"/>
                  <a:pt x="119858" y="714197"/>
                  <a:pt x="119875" y="657437"/>
                </a:cubicBezTo>
                <a:cubicBezTo>
                  <a:pt x="119908" y="583910"/>
                  <a:pt x="119942" y="507898"/>
                  <a:pt x="120128" y="433120"/>
                </a:cubicBezTo>
                <a:cubicBezTo>
                  <a:pt x="120145" y="428150"/>
                  <a:pt x="119588" y="422505"/>
                  <a:pt x="115432" y="418398"/>
                </a:cubicBezTo>
                <a:cubicBezTo>
                  <a:pt x="111294" y="414341"/>
                  <a:pt x="105619" y="413901"/>
                  <a:pt x="100586" y="413986"/>
                </a:cubicBezTo>
                <a:cubicBezTo>
                  <a:pt x="84540" y="414307"/>
                  <a:pt x="68172" y="414273"/>
                  <a:pt x="52346" y="414239"/>
                </a:cubicBezTo>
                <a:cubicBezTo>
                  <a:pt x="40725" y="414223"/>
                  <a:pt x="28716" y="414189"/>
                  <a:pt x="16893" y="414307"/>
                </a:cubicBezTo>
                <a:cubicBezTo>
                  <a:pt x="17213" y="381397"/>
                  <a:pt x="17230" y="346510"/>
                  <a:pt x="16943" y="301430"/>
                </a:cubicBezTo>
                <a:cubicBezTo>
                  <a:pt x="30506" y="301565"/>
                  <a:pt x="44255" y="301548"/>
                  <a:pt x="57565" y="301548"/>
                </a:cubicBezTo>
                <a:cubicBezTo>
                  <a:pt x="72615" y="301531"/>
                  <a:pt x="88154" y="301531"/>
                  <a:pt x="103423" y="301717"/>
                </a:cubicBezTo>
                <a:cubicBezTo>
                  <a:pt x="107291" y="301768"/>
                  <a:pt x="112189" y="301345"/>
                  <a:pt x="115905" y="297644"/>
                </a:cubicBezTo>
                <a:cubicBezTo>
                  <a:pt x="119604" y="293976"/>
                  <a:pt x="120061" y="289159"/>
                  <a:pt x="120044" y="284933"/>
                </a:cubicBezTo>
                <a:cubicBezTo>
                  <a:pt x="119723" y="238873"/>
                  <a:pt x="119689" y="200689"/>
                  <a:pt x="119959" y="164771"/>
                </a:cubicBezTo>
                <a:cubicBezTo>
                  <a:pt x="120483" y="93289"/>
                  <a:pt x="167658" y="35042"/>
                  <a:pt x="237366" y="19863"/>
                </a:cubicBezTo>
                <a:cubicBezTo>
                  <a:pt x="246132" y="17953"/>
                  <a:pt x="255844" y="17057"/>
                  <a:pt x="267887" y="17057"/>
                </a:cubicBezTo>
                <a:cubicBezTo>
                  <a:pt x="267989" y="17057"/>
                  <a:pt x="268090" y="17057"/>
                  <a:pt x="268191" y="17057"/>
                </a:cubicBezTo>
                <a:cubicBezTo>
                  <a:pt x="275015" y="17074"/>
                  <a:pt x="281822" y="17091"/>
                  <a:pt x="288629" y="17108"/>
                </a:cubicBezTo>
                <a:cubicBezTo>
                  <a:pt x="312293" y="17175"/>
                  <a:pt x="336750" y="17243"/>
                  <a:pt x="360853" y="16888"/>
                </a:cubicBezTo>
                <a:cubicBezTo>
                  <a:pt x="360955" y="16888"/>
                  <a:pt x="361056" y="16888"/>
                  <a:pt x="361157" y="16888"/>
                </a:cubicBezTo>
                <a:cubicBezTo>
                  <a:pt x="361157" y="17125"/>
                  <a:pt x="361157" y="17378"/>
                  <a:pt x="361157" y="17665"/>
                </a:cubicBezTo>
                <a:cubicBezTo>
                  <a:pt x="360820" y="55663"/>
                  <a:pt x="360820" y="92984"/>
                  <a:pt x="361157" y="128582"/>
                </a:cubicBezTo>
                <a:cubicBezTo>
                  <a:pt x="361157" y="129089"/>
                  <a:pt x="361157" y="129511"/>
                  <a:pt x="361141" y="129883"/>
                </a:cubicBezTo>
                <a:cubicBezTo>
                  <a:pt x="360989" y="129883"/>
                  <a:pt x="360820" y="129866"/>
                  <a:pt x="360634" y="129866"/>
                </a:cubicBezTo>
                <a:cubicBezTo>
                  <a:pt x="349199" y="129275"/>
                  <a:pt x="337696" y="129444"/>
                  <a:pt x="326549" y="129596"/>
                </a:cubicBezTo>
                <a:cubicBezTo>
                  <a:pt x="324184" y="129630"/>
                  <a:pt x="321819" y="129664"/>
                  <a:pt x="319454" y="129697"/>
                </a:cubicBezTo>
                <a:cubicBezTo>
                  <a:pt x="283461" y="130103"/>
                  <a:pt x="258243" y="155592"/>
                  <a:pt x="258091" y="191697"/>
                </a:cubicBezTo>
                <a:cubicBezTo>
                  <a:pt x="258040" y="203766"/>
                  <a:pt x="258057" y="215834"/>
                  <a:pt x="258074" y="227903"/>
                </a:cubicBezTo>
                <a:cubicBezTo>
                  <a:pt x="258091" y="246648"/>
                  <a:pt x="258125" y="266035"/>
                  <a:pt x="257905" y="285085"/>
                </a:cubicBezTo>
                <a:cubicBezTo>
                  <a:pt x="257854" y="288973"/>
                  <a:pt x="258277" y="293891"/>
                  <a:pt x="261959" y="297610"/>
                </a:cubicBezTo>
                <a:cubicBezTo>
                  <a:pt x="265641" y="301312"/>
                  <a:pt x="270674" y="301751"/>
                  <a:pt x="274576" y="301734"/>
                </a:cubicBezTo>
                <a:cubicBezTo>
                  <a:pt x="308847" y="301515"/>
                  <a:pt x="343709" y="301548"/>
                  <a:pt x="377423" y="301565"/>
                </a:cubicBezTo>
                <a:cubicBezTo>
                  <a:pt x="387845" y="301565"/>
                  <a:pt x="398283" y="301582"/>
                  <a:pt x="408705" y="301582"/>
                </a:cubicBezTo>
                <a:lnTo>
                  <a:pt x="375785" y="384389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6889159" y="3410773"/>
            <a:ext cx="502310" cy="396299"/>
          </a:xfrm>
          <a:custGeom>
            <a:rect b="b" l="l" r="r" t="t"/>
            <a:pathLst>
              <a:path extrusionOk="0" h="792597" w="1004621">
                <a:moveTo>
                  <a:pt x="1004621" y="10003"/>
                </a:moveTo>
                <a:cubicBezTo>
                  <a:pt x="1004621" y="10023"/>
                  <a:pt x="1004621" y="10043"/>
                  <a:pt x="1004621" y="10063"/>
                </a:cubicBezTo>
                <a:lnTo>
                  <a:pt x="1004621" y="635898"/>
                </a:lnTo>
                <a:cubicBezTo>
                  <a:pt x="1004621" y="635958"/>
                  <a:pt x="1004621" y="635998"/>
                  <a:pt x="1004621" y="636059"/>
                </a:cubicBezTo>
                <a:lnTo>
                  <a:pt x="1004621" y="636159"/>
                </a:lnTo>
                <a:cubicBezTo>
                  <a:pt x="1004621" y="636280"/>
                  <a:pt x="1004581" y="636381"/>
                  <a:pt x="1004581" y="636501"/>
                </a:cubicBezTo>
                <a:cubicBezTo>
                  <a:pt x="1004561" y="637045"/>
                  <a:pt x="1004520" y="637568"/>
                  <a:pt x="1004420" y="638091"/>
                </a:cubicBezTo>
                <a:cubicBezTo>
                  <a:pt x="1004379" y="638293"/>
                  <a:pt x="1004299" y="638494"/>
                  <a:pt x="1004259" y="638715"/>
                </a:cubicBezTo>
                <a:cubicBezTo>
                  <a:pt x="1004138" y="639138"/>
                  <a:pt x="1004037" y="639561"/>
                  <a:pt x="1003876" y="639963"/>
                </a:cubicBezTo>
                <a:cubicBezTo>
                  <a:pt x="1003775" y="640164"/>
                  <a:pt x="1003654" y="640366"/>
                  <a:pt x="1003554" y="640567"/>
                </a:cubicBezTo>
                <a:cubicBezTo>
                  <a:pt x="1003372" y="640949"/>
                  <a:pt x="1003191" y="641332"/>
                  <a:pt x="1002950" y="641674"/>
                </a:cubicBezTo>
                <a:cubicBezTo>
                  <a:pt x="1002849" y="641855"/>
                  <a:pt x="1002708" y="642016"/>
                  <a:pt x="1002587" y="642177"/>
                </a:cubicBezTo>
                <a:cubicBezTo>
                  <a:pt x="1002325" y="642519"/>
                  <a:pt x="1002043" y="642881"/>
                  <a:pt x="1001741" y="643203"/>
                </a:cubicBezTo>
                <a:cubicBezTo>
                  <a:pt x="1001600" y="643344"/>
                  <a:pt x="1001439" y="643465"/>
                  <a:pt x="1001298" y="643586"/>
                </a:cubicBezTo>
                <a:cubicBezTo>
                  <a:pt x="1000956" y="643888"/>
                  <a:pt x="1000634" y="644189"/>
                  <a:pt x="1000251" y="644451"/>
                </a:cubicBezTo>
                <a:cubicBezTo>
                  <a:pt x="1000050" y="644592"/>
                  <a:pt x="999828" y="644673"/>
                  <a:pt x="999627" y="644793"/>
                </a:cubicBezTo>
                <a:cubicBezTo>
                  <a:pt x="999305" y="644995"/>
                  <a:pt x="999003" y="645196"/>
                  <a:pt x="998660" y="645357"/>
                </a:cubicBezTo>
                <a:lnTo>
                  <a:pt x="670506" y="791712"/>
                </a:lnTo>
                <a:cubicBezTo>
                  <a:pt x="670486" y="791732"/>
                  <a:pt x="670446" y="791732"/>
                  <a:pt x="670425" y="791752"/>
                </a:cubicBezTo>
                <a:cubicBezTo>
                  <a:pt x="670305" y="791793"/>
                  <a:pt x="670204" y="791833"/>
                  <a:pt x="670083" y="791873"/>
                </a:cubicBezTo>
                <a:cubicBezTo>
                  <a:pt x="669821" y="791974"/>
                  <a:pt x="669580" y="792074"/>
                  <a:pt x="669318" y="792155"/>
                </a:cubicBezTo>
                <a:cubicBezTo>
                  <a:pt x="669217" y="792175"/>
                  <a:pt x="669116" y="792195"/>
                  <a:pt x="669016" y="792236"/>
                </a:cubicBezTo>
                <a:cubicBezTo>
                  <a:pt x="668855" y="792276"/>
                  <a:pt x="668673" y="792336"/>
                  <a:pt x="668512" y="792376"/>
                </a:cubicBezTo>
                <a:cubicBezTo>
                  <a:pt x="668432" y="792376"/>
                  <a:pt x="668351" y="792397"/>
                  <a:pt x="668291" y="792417"/>
                </a:cubicBezTo>
                <a:cubicBezTo>
                  <a:pt x="668190" y="792417"/>
                  <a:pt x="668110" y="792437"/>
                  <a:pt x="668009" y="792457"/>
                </a:cubicBezTo>
                <a:cubicBezTo>
                  <a:pt x="667908" y="792477"/>
                  <a:pt x="667807" y="792477"/>
                  <a:pt x="667687" y="792497"/>
                </a:cubicBezTo>
                <a:cubicBezTo>
                  <a:pt x="667284" y="792557"/>
                  <a:pt x="666881" y="792578"/>
                  <a:pt x="666478" y="792598"/>
                </a:cubicBezTo>
                <a:cubicBezTo>
                  <a:pt x="666438" y="792598"/>
                  <a:pt x="666418" y="792598"/>
                  <a:pt x="666398" y="792598"/>
                </a:cubicBezTo>
                <a:cubicBezTo>
                  <a:pt x="666378" y="792598"/>
                  <a:pt x="666357" y="792598"/>
                  <a:pt x="666317" y="792598"/>
                </a:cubicBezTo>
                <a:cubicBezTo>
                  <a:pt x="665914" y="792578"/>
                  <a:pt x="665512" y="792557"/>
                  <a:pt x="665109" y="792497"/>
                </a:cubicBezTo>
                <a:cubicBezTo>
                  <a:pt x="664988" y="792477"/>
                  <a:pt x="664887" y="792477"/>
                  <a:pt x="664787" y="792457"/>
                </a:cubicBezTo>
                <a:cubicBezTo>
                  <a:pt x="664686" y="792437"/>
                  <a:pt x="664605" y="792417"/>
                  <a:pt x="664505" y="792417"/>
                </a:cubicBezTo>
                <a:cubicBezTo>
                  <a:pt x="664444" y="792397"/>
                  <a:pt x="664364" y="792376"/>
                  <a:pt x="664283" y="792376"/>
                </a:cubicBezTo>
                <a:cubicBezTo>
                  <a:pt x="664122" y="792336"/>
                  <a:pt x="663941" y="792276"/>
                  <a:pt x="663780" y="792236"/>
                </a:cubicBezTo>
                <a:cubicBezTo>
                  <a:pt x="663679" y="792195"/>
                  <a:pt x="663578" y="792175"/>
                  <a:pt x="663478" y="792155"/>
                </a:cubicBezTo>
                <a:cubicBezTo>
                  <a:pt x="663216" y="792074"/>
                  <a:pt x="662974" y="791974"/>
                  <a:pt x="662712" y="791873"/>
                </a:cubicBezTo>
                <a:cubicBezTo>
                  <a:pt x="662592" y="791833"/>
                  <a:pt x="662491" y="791793"/>
                  <a:pt x="662370" y="791752"/>
                </a:cubicBezTo>
                <a:cubicBezTo>
                  <a:pt x="662350" y="791732"/>
                  <a:pt x="662310" y="791732"/>
                  <a:pt x="662289" y="791712"/>
                </a:cubicBezTo>
                <a:lnTo>
                  <a:pt x="338244" y="647188"/>
                </a:lnTo>
                <a:lnTo>
                  <a:pt x="14177" y="791712"/>
                </a:lnTo>
                <a:cubicBezTo>
                  <a:pt x="14137" y="791732"/>
                  <a:pt x="14117" y="791752"/>
                  <a:pt x="14077" y="791752"/>
                </a:cubicBezTo>
                <a:cubicBezTo>
                  <a:pt x="13976" y="791793"/>
                  <a:pt x="13895" y="791833"/>
                  <a:pt x="13795" y="791873"/>
                </a:cubicBezTo>
                <a:cubicBezTo>
                  <a:pt x="13251" y="792074"/>
                  <a:pt x="12707" y="792256"/>
                  <a:pt x="12143" y="792376"/>
                </a:cubicBezTo>
                <a:cubicBezTo>
                  <a:pt x="12083" y="792397"/>
                  <a:pt x="12023" y="792397"/>
                  <a:pt x="11982" y="792397"/>
                </a:cubicBezTo>
                <a:cubicBezTo>
                  <a:pt x="11358" y="792517"/>
                  <a:pt x="10754" y="792598"/>
                  <a:pt x="10130" y="792598"/>
                </a:cubicBezTo>
                <a:cubicBezTo>
                  <a:pt x="10109" y="792598"/>
                  <a:pt x="10089" y="792598"/>
                  <a:pt x="10069" y="792598"/>
                </a:cubicBezTo>
                <a:cubicBezTo>
                  <a:pt x="10009" y="792598"/>
                  <a:pt x="9948" y="792578"/>
                  <a:pt x="9908" y="792578"/>
                </a:cubicBezTo>
                <a:cubicBezTo>
                  <a:pt x="9364" y="792578"/>
                  <a:pt x="8861" y="792517"/>
                  <a:pt x="8337" y="792417"/>
                </a:cubicBezTo>
                <a:cubicBezTo>
                  <a:pt x="8116" y="792376"/>
                  <a:pt x="7894" y="792336"/>
                  <a:pt x="7673" y="792276"/>
                </a:cubicBezTo>
                <a:cubicBezTo>
                  <a:pt x="7310" y="792195"/>
                  <a:pt x="6968" y="792074"/>
                  <a:pt x="6605" y="791954"/>
                </a:cubicBezTo>
                <a:cubicBezTo>
                  <a:pt x="6404" y="791873"/>
                  <a:pt x="6182" y="791813"/>
                  <a:pt x="5981" y="791712"/>
                </a:cubicBezTo>
                <a:cubicBezTo>
                  <a:pt x="5498" y="791511"/>
                  <a:pt x="5035" y="791249"/>
                  <a:pt x="4592" y="790968"/>
                </a:cubicBezTo>
                <a:cubicBezTo>
                  <a:pt x="4410" y="790847"/>
                  <a:pt x="4249" y="790706"/>
                  <a:pt x="4068" y="790585"/>
                </a:cubicBezTo>
                <a:cubicBezTo>
                  <a:pt x="3786" y="790364"/>
                  <a:pt x="3504" y="790122"/>
                  <a:pt x="3222" y="789881"/>
                </a:cubicBezTo>
                <a:cubicBezTo>
                  <a:pt x="3061" y="789720"/>
                  <a:pt x="2900" y="789559"/>
                  <a:pt x="2739" y="789398"/>
                </a:cubicBezTo>
                <a:cubicBezTo>
                  <a:pt x="2477" y="789116"/>
                  <a:pt x="2255" y="788834"/>
                  <a:pt x="2034" y="788552"/>
                </a:cubicBezTo>
                <a:cubicBezTo>
                  <a:pt x="1913" y="788371"/>
                  <a:pt x="1772" y="788210"/>
                  <a:pt x="1651" y="788009"/>
                </a:cubicBezTo>
                <a:cubicBezTo>
                  <a:pt x="1349" y="787586"/>
                  <a:pt x="1108" y="787124"/>
                  <a:pt x="886" y="786640"/>
                </a:cubicBezTo>
                <a:cubicBezTo>
                  <a:pt x="886" y="786620"/>
                  <a:pt x="866" y="786620"/>
                  <a:pt x="866" y="786600"/>
                </a:cubicBezTo>
                <a:cubicBezTo>
                  <a:pt x="624" y="786057"/>
                  <a:pt x="443" y="785473"/>
                  <a:pt x="302" y="784890"/>
                </a:cubicBezTo>
                <a:cubicBezTo>
                  <a:pt x="282" y="784809"/>
                  <a:pt x="262" y="784749"/>
                  <a:pt x="242" y="784668"/>
                </a:cubicBezTo>
                <a:cubicBezTo>
                  <a:pt x="141" y="784266"/>
                  <a:pt x="121" y="783843"/>
                  <a:pt x="81" y="783400"/>
                </a:cubicBezTo>
                <a:cubicBezTo>
                  <a:pt x="60" y="783159"/>
                  <a:pt x="20" y="782917"/>
                  <a:pt x="20" y="782656"/>
                </a:cubicBezTo>
                <a:cubicBezTo>
                  <a:pt x="20" y="782615"/>
                  <a:pt x="0" y="782575"/>
                  <a:pt x="0" y="782535"/>
                </a:cubicBezTo>
                <a:lnTo>
                  <a:pt x="0" y="156418"/>
                </a:lnTo>
                <a:cubicBezTo>
                  <a:pt x="0" y="156076"/>
                  <a:pt x="60" y="155754"/>
                  <a:pt x="101" y="155432"/>
                </a:cubicBezTo>
                <a:cubicBezTo>
                  <a:pt x="121" y="155150"/>
                  <a:pt x="141" y="154869"/>
                  <a:pt x="181" y="154587"/>
                </a:cubicBezTo>
                <a:cubicBezTo>
                  <a:pt x="262" y="154164"/>
                  <a:pt x="383" y="153782"/>
                  <a:pt x="524" y="153400"/>
                </a:cubicBezTo>
                <a:cubicBezTo>
                  <a:pt x="584" y="153158"/>
                  <a:pt x="644" y="152937"/>
                  <a:pt x="725" y="152715"/>
                </a:cubicBezTo>
                <a:cubicBezTo>
                  <a:pt x="866" y="152333"/>
                  <a:pt x="1067" y="151991"/>
                  <a:pt x="1269" y="151628"/>
                </a:cubicBezTo>
                <a:cubicBezTo>
                  <a:pt x="1390" y="151407"/>
                  <a:pt x="1490" y="151186"/>
                  <a:pt x="1611" y="150984"/>
                </a:cubicBezTo>
                <a:cubicBezTo>
                  <a:pt x="1833" y="150662"/>
                  <a:pt x="2074" y="150381"/>
                  <a:pt x="2316" y="150079"/>
                </a:cubicBezTo>
                <a:cubicBezTo>
                  <a:pt x="2477" y="149857"/>
                  <a:pt x="2638" y="149636"/>
                  <a:pt x="2840" y="149455"/>
                </a:cubicBezTo>
                <a:cubicBezTo>
                  <a:pt x="3101" y="149173"/>
                  <a:pt x="3403" y="148932"/>
                  <a:pt x="3685" y="148690"/>
                </a:cubicBezTo>
                <a:cubicBezTo>
                  <a:pt x="3907" y="148529"/>
                  <a:pt x="4088" y="148328"/>
                  <a:pt x="4310" y="148187"/>
                </a:cubicBezTo>
                <a:cubicBezTo>
                  <a:pt x="4692" y="147905"/>
                  <a:pt x="5095" y="147704"/>
                  <a:pt x="5518" y="147483"/>
                </a:cubicBezTo>
                <a:cubicBezTo>
                  <a:pt x="5679" y="147402"/>
                  <a:pt x="5800" y="147301"/>
                  <a:pt x="5981" y="147221"/>
                </a:cubicBezTo>
                <a:lnTo>
                  <a:pt x="6122" y="147161"/>
                </a:lnTo>
                <a:cubicBezTo>
                  <a:pt x="6142" y="147161"/>
                  <a:pt x="6162" y="147140"/>
                  <a:pt x="6182" y="147140"/>
                </a:cubicBezTo>
                <a:lnTo>
                  <a:pt x="334135" y="865"/>
                </a:lnTo>
                <a:cubicBezTo>
                  <a:pt x="334176" y="845"/>
                  <a:pt x="334236" y="845"/>
                  <a:pt x="334276" y="825"/>
                </a:cubicBezTo>
                <a:cubicBezTo>
                  <a:pt x="334317" y="805"/>
                  <a:pt x="334377" y="785"/>
                  <a:pt x="334437" y="765"/>
                </a:cubicBezTo>
                <a:cubicBezTo>
                  <a:pt x="334760" y="624"/>
                  <a:pt x="335082" y="543"/>
                  <a:pt x="335424" y="443"/>
                </a:cubicBezTo>
                <a:cubicBezTo>
                  <a:pt x="335686" y="362"/>
                  <a:pt x="335948" y="262"/>
                  <a:pt x="336210" y="201"/>
                </a:cubicBezTo>
                <a:cubicBezTo>
                  <a:pt x="336230" y="201"/>
                  <a:pt x="336270" y="201"/>
                  <a:pt x="336290" y="201"/>
                </a:cubicBezTo>
                <a:cubicBezTo>
                  <a:pt x="336632" y="141"/>
                  <a:pt x="336955" y="121"/>
                  <a:pt x="337297" y="81"/>
                </a:cubicBezTo>
                <a:cubicBezTo>
                  <a:pt x="337599" y="60"/>
                  <a:pt x="337901" y="0"/>
                  <a:pt x="338203" y="0"/>
                </a:cubicBezTo>
                <a:cubicBezTo>
                  <a:pt x="338223" y="0"/>
                  <a:pt x="338223" y="0"/>
                  <a:pt x="338244" y="0"/>
                </a:cubicBezTo>
                <a:lnTo>
                  <a:pt x="338264" y="0"/>
                </a:lnTo>
                <a:cubicBezTo>
                  <a:pt x="338586" y="0"/>
                  <a:pt x="338888" y="60"/>
                  <a:pt x="339190" y="81"/>
                </a:cubicBezTo>
                <a:cubicBezTo>
                  <a:pt x="339532" y="121"/>
                  <a:pt x="339855" y="141"/>
                  <a:pt x="340157" y="201"/>
                </a:cubicBezTo>
                <a:cubicBezTo>
                  <a:pt x="340217" y="201"/>
                  <a:pt x="340257" y="201"/>
                  <a:pt x="340298" y="221"/>
                </a:cubicBezTo>
                <a:cubicBezTo>
                  <a:pt x="340559" y="262"/>
                  <a:pt x="340801" y="362"/>
                  <a:pt x="341063" y="443"/>
                </a:cubicBezTo>
                <a:cubicBezTo>
                  <a:pt x="341385" y="543"/>
                  <a:pt x="341707" y="624"/>
                  <a:pt x="342009" y="745"/>
                </a:cubicBezTo>
                <a:cubicBezTo>
                  <a:pt x="342090" y="785"/>
                  <a:pt x="342150" y="805"/>
                  <a:pt x="342231" y="825"/>
                </a:cubicBezTo>
                <a:cubicBezTo>
                  <a:pt x="342271" y="845"/>
                  <a:pt x="342311" y="845"/>
                  <a:pt x="342332" y="865"/>
                </a:cubicBezTo>
                <a:lnTo>
                  <a:pt x="666398" y="145389"/>
                </a:lnTo>
                <a:lnTo>
                  <a:pt x="990464" y="865"/>
                </a:lnTo>
                <a:cubicBezTo>
                  <a:pt x="990484" y="845"/>
                  <a:pt x="990524" y="845"/>
                  <a:pt x="990565" y="825"/>
                </a:cubicBezTo>
                <a:cubicBezTo>
                  <a:pt x="990806" y="725"/>
                  <a:pt x="991088" y="664"/>
                  <a:pt x="991330" y="564"/>
                </a:cubicBezTo>
                <a:cubicBezTo>
                  <a:pt x="991733" y="443"/>
                  <a:pt x="992115" y="302"/>
                  <a:pt x="992498" y="221"/>
                </a:cubicBezTo>
                <a:cubicBezTo>
                  <a:pt x="992578" y="201"/>
                  <a:pt x="992659" y="201"/>
                  <a:pt x="992739" y="181"/>
                </a:cubicBezTo>
                <a:cubicBezTo>
                  <a:pt x="993344" y="81"/>
                  <a:pt x="993928" y="0"/>
                  <a:pt x="994532" y="0"/>
                </a:cubicBezTo>
                <a:lnTo>
                  <a:pt x="994552" y="0"/>
                </a:lnTo>
                <a:cubicBezTo>
                  <a:pt x="994632" y="0"/>
                  <a:pt x="994693" y="20"/>
                  <a:pt x="994773" y="20"/>
                </a:cubicBezTo>
                <a:cubicBezTo>
                  <a:pt x="995357" y="40"/>
                  <a:pt x="995941" y="81"/>
                  <a:pt x="996505" y="201"/>
                </a:cubicBezTo>
                <a:cubicBezTo>
                  <a:pt x="996687" y="242"/>
                  <a:pt x="996848" y="302"/>
                  <a:pt x="997029" y="342"/>
                </a:cubicBezTo>
                <a:cubicBezTo>
                  <a:pt x="997472" y="463"/>
                  <a:pt x="997935" y="584"/>
                  <a:pt x="998358" y="765"/>
                </a:cubicBezTo>
                <a:cubicBezTo>
                  <a:pt x="998559" y="825"/>
                  <a:pt x="998721" y="946"/>
                  <a:pt x="998902" y="1026"/>
                </a:cubicBezTo>
                <a:cubicBezTo>
                  <a:pt x="999305" y="1228"/>
                  <a:pt x="999707" y="1429"/>
                  <a:pt x="1000090" y="1670"/>
                </a:cubicBezTo>
                <a:cubicBezTo>
                  <a:pt x="1000251" y="1771"/>
                  <a:pt x="1000372" y="1892"/>
                  <a:pt x="1000533" y="1992"/>
                </a:cubicBezTo>
                <a:cubicBezTo>
                  <a:pt x="1000896" y="2274"/>
                  <a:pt x="1001278" y="2556"/>
                  <a:pt x="1001600" y="2898"/>
                </a:cubicBezTo>
                <a:cubicBezTo>
                  <a:pt x="1001741" y="3019"/>
                  <a:pt x="1001842" y="3160"/>
                  <a:pt x="1001963" y="3301"/>
                </a:cubicBezTo>
                <a:cubicBezTo>
                  <a:pt x="1002265" y="3643"/>
                  <a:pt x="1002587" y="3985"/>
                  <a:pt x="1002849" y="4367"/>
                </a:cubicBezTo>
                <a:cubicBezTo>
                  <a:pt x="1002990" y="4569"/>
                  <a:pt x="1003070" y="4770"/>
                  <a:pt x="1003191" y="4991"/>
                </a:cubicBezTo>
                <a:cubicBezTo>
                  <a:pt x="1003393" y="5293"/>
                  <a:pt x="1003594" y="5595"/>
                  <a:pt x="1003755" y="5957"/>
                </a:cubicBezTo>
                <a:cubicBezTo>
                  <a:pt x="1003775" y="5998"/>
                  <a:pt x="1003775" y="6038"/>
                  <a:pt x="1003795" y="6098"/>
                </a:cubicBezTo>
                <a:cubicBezTo>
                  <a:pt x="1003896" y="6299"/>
                  <a:pt x="1003936" y="6521"/>
                  <a:pt x="1004017" y="6742"/>
                </a:cubicBezTo>
                <a:cubicBezTo>
                  <a:pt x="1004158" y="7165"/>
                  <a:pt x="1004319" y="7587"/>
                  <a:pt x="1004400" y="8010"/>
                </a:cubicBezTo>
                <a:cubicBezTo>
                  <a:pt x="1004420" y="8111"/>
                  <a:pt x="1004420" y="8211"/>
                  <a:pt x="1004440" y="8312"/>
                </a:cubicBezTo>
                <a:cubicBezTo>
                  <a:pt x="1004541" y="8876"/>
                  <a:pt x="1004621" y="9439"/>
                  <a:pt x="1004621" y="10003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6899228" y="3423552"/>
            <a:ext cx="482172" cy="370728"/>
          </a:xfrm>
          <a:custGeom>
            <a:rect b="b" l="l" r="r" t="t"/>
            <a:pathLst>
              <a:path extrusionOk="0" h="741457" w="964344">
                <a:moveTo>
                  <a:pt x="949905" y="518101"/>
                </a:moveTo>
                <a:cubicBezTo>
                  <a:pt x="954235" y="519188"/>
                  <a:pt x="958645" y="519912"/>
                  <a:pt x="963056" y="520234"/>
                </a:cubicBezTo>
                <a:cubicBezTo>
                  <a:pt x="963499" y="520254"/>
                  <a:pt x="963922" y="520375"/>
                  <a:pt x="964344" y="520455"/>
                </a:cubicBezTo>
                <a:lnTo>
                  <a:pt x="964344" y="0"/>
                </a:lnTo>
                <a:lnTo>
                  <a:pt x="656329" y="137379"/>
                </a:lnTo>
                <a:lnTo>
                  <a:pt x="656329" y="297924"/>
                </a:lnTo>
                <a:cubicBezTo>
                  <a:pt x="659430" y="295991"/>
                  <a:pt x="662491" y="294200"/>
                  <a:pt x="665532" y="292570"/>
                </a:cubicBezTo>
                <a:cubicBezTo>
                  <a:pt x="670446" y="289954"/>
                  <a:pt x="676527" y="291805"/>
                  <a:pt x="679165" y="296696"/>
                </a:cubicBezTo>
                <a:cubicBezTo>
                  <a:pt x="681783" y="301607"/>
                  <a:pt x="679931" y="307705"/>
                  <a:pt x="675037" y="310321"/>
                </a:cubicBezTo>
                <a:cubicBezTo>
                  <a:pt x="669036" y="313521"/>
                  <a:pt x="662874" y="317466"/>
                  <a:pt x="656329" y="322276"/>
                </a:cubicBezTo>
                <a:lnTo>
                  <a:pt x="656329" y="741458"/>
                </a:lnTo>
                <a:lnTo>
                  <a:pt x="964344" y="604079"/>
                </a:lnTo>
                <a:lnTo>
                  <a:pt x="964344" y="540119"/>
                </a:lnTo>
                <a:cubicBezTo>
                  <a:pt x="963700" y="540259"/>
                  <a:pt x="963015" y="540340"/>
                  <a:pt x="962331" y="540340"/>
                </a:cubicBezTo>
                <a:cubicBezTo>
                  <a:pt x="962089" y="540340"/>
                  <a:pt x="961847" y="540320"/>
                  <a:pt x="961585" y="540300"/>
                </a:cubicBezTo>
                <a:cubicBezTo>
                  <a:pt x="956027" y="539897"/>
                  <a:pt x="950429" y="538991"/>
                  <a:pt x="944951" y="537603"/>
                </a:cubicBezTo>
                <a:cubicBezTo>
                  <a:pt x="939574" y="536234"/>
                  <a:pt x="936312" y="530760"/>
                  <a:pt x="937681" y="525386"/>
                </a:cubicBezTo>
                <a:cubicBezTo>
                  <a:pt x="939031" y="519993"/>
                  <a:pt x="944508" y="516732"/>
                  <a:pt x="949905" y="518101"/>
                </a:cubicBezTo>
                <a:close/>
                <a:moveTo>
                  <a:pt x="748663" y="294703"/>
                </a:moveTo>
                <a:cubicBezTo>
                  <a:pt x="747434" y="299171"/>
                  <a:pt x="743366" y="302090"/>
                  <a:pt x="738956" y="302090"/>
                </a:cubicBezTo>
                <a:cubicBezTo>
                  <a:pt x="738070" y="302090"/>
                  <a:pt x="737164" y="301989"/>
                  <a:pt x="736278" y="301727"/>
                </a:cubicBezTo>
                <a:cubicBezTo>
                  <a:pt x="730216" y="300077"/>
                  <a:pt x="724054" y="299171"/>
                  <a:pt x="717972" y="299071"/>
                </a:cubicBezTo>
                <a:cubicBezTo>
                  <a:pt x="715294" y="299030"/>
                  <a:pt x="712394" y="299111"/>
                  <a:pt x="709635" y="299352"/>
                </a:cubicBezTo>
                <a:cubicBezTo>
                  <a:pt x="704077" y="299896"/>
                  <a:pt x="699203" y="295790"/>
                  <a:pt x="698700" y="290235"/>
                </a:cubicBezTo>
                <a:cubicBezTo>
                  <a:pt x="698196" y="284701"/>
                  <a:pt x="702284" y="279810"/>
                  <a:pt x="707822" y="279327"/>
                </a:cubicBezTo>
                <a:cubicBezTo>
                  <a:pt x="711306" y="279005"/>
                  <a:pt x="714810" y="278884"/>
                  <a:pt x="718314" y="278945"/>
                </a:cubicBezTo>
                <a:cubicBezTo>
                  <a:pt x="726108" y="279086"/>
                  <a:pt x="733942" y="280233"/>
                  <a:pt x="741614" y="282326"/>
                </a:cubicBezTo>
                <a:cubicBezTo>
                  <a:pt x="746971" y="283795"/>
                  <a:pt x="750133" y="289330"/>
                  <a:pt x="748663" y="294703"/>
                </a:cubicBezTo>
                <a:close/>
                <a:moveTo>
                  <a:pt x="803701" y="338880"/>
                </a:moveTo>
                <a:cubicBezTo>
                  <a:pt x="801788" y="340550"/>
                  <a:pt x="799432" y="341355"/>
                  <a:pt x="797096" y="341355"/>
                </a:cubicBezTo>
                <a:cubicBezTo>
                  <a:pt x="794276" y="341355"/>
                  <a:pt x="791477" y="340188"/>
                  <a:pt x="789483" y="337914"/>
                </a:cubicBezTo>
                <a:cubicBezTo>
                  <a:pt x="782979" y="330427"/>
                  <a:pt x="776031" y="323866"/>
                  <a:pt x="768841" y="318392"/>
                </a:cubicBezTo>
                <a:cubicBezTo>
                  <a:pt x="764411" y="315031"/>
                  <a:pt x="763565" y="308711"/>
                  <a:pt x="766928" y="304303"/>
                </a:cubicBezTo>
                <a:cubicBezTo>
                  <a:pt x="770291" y="299876"/>
                  <a:pt x="776615" y="299010"/>
                  <a:pt x="781045" y="302391"/>
                </a:cubicBezTo>
                <a:cubicBezTo>
                  <a:pt x="789322" y="308691"/>
                  <a:pt x="797277" y="316198"/>
                  <a:pt x="804668" y="324691"/>
                </a:cubicBezTo>
                <a:cubicBezTo>
                  <a:pt x="808333" y="328877"/>
                  <a:pt x="807890" y="335237"/>
                  <a:pt x="803701" y="338880"/>
                </a:cubicBezTo>
                <a:close/>
                <a:moveTo>
                  <a:pt x="834130" y="401854"/>
                </a:moveTo>
                <a:cubicBezTo>
                  <a:pt x="830364" y="401854"/>
                  <a:pt x="826739" y="399720"/>
                  <a:pt x="825027" y="396098"/>
                </a:cubicBezTo>
                <a:cubicBezTo>
                  <a:pt x="820013" y="385532"/>
                  <a:pt x="815703" y="377119"/>
                  <a:pt x="811454" y="369592"/>
                </a:cubicBezTo>
                <a:cubicBezTo>
                  <a:pt x="808735" y="364762"/>
                  <a:pt x="810447" y="358623"/>
                  <a:pt x="815280" y="355886"/>
                </a:cubicBezTo>
                <a:cubicBezTo>
                  <a:pt x="820134" y="353149"/>
                  <a:pt x="826256" y="354860"/>
                  <a:pt x="828995" y="359710"/>
                </a:cubicBezTo>
                <a:cubicBezTo>
                  <a:pt x="833486" y="367640"/>
                  <a:pt x="837996" y="376475"/>
                  <a:pt x="843232" y="387464"/>
                </a:cubicBezTo>
                <a:cubicBezTo>
                  <a:pt x="845609" y="392495"/>
                  <a:pt x="843454" y="398493"/>
                  <a:pt x="838440" y="400867"/>
                </a:cubicBezTo>
                <a:cubicBezTo>
                  <a:pt x="837050" y="401532"/>
                  <a:pt x="835580" y="401854"/>
                  <a:pt x="834130" y="401854"/>
                </a:cubicBezTo>
                <a:close/>
                <a:moveTo>
                  <a:pt x="870178" y="464506"/>
                </a:moveTo>
                <a:cubicBezTo>
                  <a:pt x="868607" y="465411"/>
                  <a:pt x="866895" y="465834"/>
                  <a:pt x="865203" y="465834"/>
                </a:cubicBezTo>
                <a:cubicBezTo>
                  <a:pt x="861699" y="465834"/>
                  <a:pt x="858296" y="464002"/>
                  <a:pt x="856443" y="460742"/>
                </a:cubicBezTo>
                <a:cubicBezTo>
                  <a:pt x="851892" y="452772"/>
                  <a:pt x="847361" y="443937"/>
                  <a:pt x="842145" y="432988"/>
                </a:cubicBezTo>
                <a:cubicBezTo>
                  <a:pt x="839749" y="427977"/>
                  <a:pt x="841883" y="421959"/>
                  <a:pt x="846898" y="419585"/>
                </a:cubicBezTo>
                <a:cubicBezTo>
                  <a:pt x="851932" y="417190"/>
                  <a:pt x="857933" y="419323"/>
                  <a:pt x="860330" y="424354"/>
                </a:cubicBezTo>
                <a:cubicBezTo>
                  <a:pt x="865324" y="434840"/>
                  <a:pt x="869654" y="443253"/>
                  <a:pt x="873943" y="450780"/>
                </a:cubicBezTo>
                <a:cubicBezTo>
                  <a:pt x="876702" y="455610"/>
                  <a:pt x="875011" y="461748"/>
                  <a:pt x="870178" y="464506"/>
                </a:cubicBezTo>
                <a:close/>
                <a:moveTo>
                  <a:pt x="918832" y="515806"/>
                </a:moveTo>
                <a:cubicBezTo>
                  <a:pt x="916858" y="518443"/>
                  <a:pt x="913837" y="519832"/>
                  <a:pt x="910776" y="519832"/>
                </a:cubicBezTo>
                <a:cubicBezTo>
                  <a:pt x="908662" y="519832"/>
                  <a:pt x="906547" y="519167"/>
                  <a:pt x="904735" y="517819"/>
                </a:cubicBezTo>
                <a:cubicBezTo>
                  <a:pt x="896458" y="511600"/>
                  <a:pt x="888463" y="504133"/>
                  <a:pt x="880972" y="495620"/>
                </a:cubicBezTo>
                <a:cubicBezTo>
                  <a:pt x="877307" y="491434"/>
                  <a:pt x="877709" y="485074"/>
                  <a:pt x="881898" y="481411"/>
                </a:cubicBezTo>
                <a:cubicBezTo>
                  <a:pt x="886067" y="477748"/>
                  <a:pt x="892430" y="478151"/>
                  <a:pt x="896096" y="482337"/>
                </a:cubicBezTo>
                <a:cubicBezTo>
                  <a:pt x="902681" y="489804"/>
                  <a:pt x="909649" y="496345"/>
                  <a:pt x="916838" y="501718"/>
                </a:cubicBezTo>
                <a:cubicBezTo>
                  <a:pt x="921269" y="505059"/>
                  <a:pt x="922175" y="511359"/>
                  <a:pt x="918832" y="515806"/>
                </a:cubicBezTo>
                <a:close/>
                <a:moveTo>
                  <a:pt x="328174" y="604079"/>
                </a:moveTo>
                <a:lnTo>
                  <a:pt x="636190" y="741458"/>
                </a:lnTo>
                <a:lnTo>
                  <a:pt x="636190" y="323262"/>
                </a:lnTo>
                <a:cubicBezTo>
                  <a:pt x="634398" y="320102"/>
                  <a:pt x="634438" y="316298"/>
                  <a:pt x="636190" y="313259"/>
                </a:cubicBezTo>
                <a:lnTo>
                  <a:pt x="636190" y="137379"/>
                </a:lnTo>
                <a:lnTo>
                  <a:pt x="328174" y="0"/>
                </a:lnTo>
                <a:lnTo>
                  <a:pt x="328174" y="604079"/>
                </a:lnTo>
                <a:close/>
                <a:moveTo>
                  <a:pt x="449306" y="403182"/>
                </a:moveTo>
                <a:cubicBezTo>
                  <a:pt x="440808" y="409381"/>
                  <a:pt x="431786" y="415117"/>
                  <a:pt x="422482" y="420208"/>
                </a:cubicBezTo>
                <a:cubicBezTo>
                  <a:pt x="420952" y="421054"/>
                  <a:pt x="419280" y="421456"/>
                  <a:pt x="417649" y="421456"/>
                </a:cubicBezTo>
                <a:cubicBezTo>
                  <a:pt x="414084" y="421456"/>
                  <a:pt x="410641" y="419564"/>
                  <a:pt x="408808" y="416244"/>
                </a:cubicBezTo>
                <a:cubicBezTo>
                  <a:pt x="406130" y="411373"/>
                  <a:pt x="407902" y="405255"/>
                  <a:pt x="412796" y="402578"/>
                </a:cubicBezTo>
                <a:cubicBezTo>
                  <a:pt x="421334" y="397889"/>
                  <a:pt x="429631" y="392616"/>
                  <a:pt x="437425" y="386920"/>
                </a:cubicBezTo>
                <a:cubicBezTo>
                  <a:pt x="441916" y="383640"/>
                  <a:pt x="448219" y="384626"/>
                  <a:pt x="451502" y="389114"/>
                </a:cubicBezTo>
                <a:cubicBezTo>
                  <a:pt x="454784" y="393602"/>
                  <a:pt x="453797" y="399901"/>
                  <a:pt x="449306" y="403182"/>
                </a:cubicBezTo>
                <a:close/>
                <a:moveTo>
                  <a:pt x="493188" y="420832"/>
                </a:moveTo>
                <a:cubicBezTo>
                  <a:pt x="492866" y="420832"/>
                  <a:pt x="492543" y="420812"/>
                  <a:pt x="492241" y="420792"/>
                </a:cubicBezTo>
                <a:cubicBezTo>
                  <a:pt x="481165" y="419746"/>
                  <a:pt x="470210" y="416686"/>
                  <a:pt x="459637" y="411675"/>
                </a:cubicBezTo>
                <a:cubicBezTo>
                  <a:pt x="454623" y="409300"/>
                  <a:pt x="452488" y="403303"/>
                  <a:pt x="454865" y="398271"/>
                </a:cubicBezTo>
                <a:cubicBezTo>
                  <a:pt x="457241" y="393260"/>
                  <a:pt x="463262" y="391106"/>
                  <a:pt x="468277" y="393501"/>
                </a:cubicBezTo>
                <a:cubicBezTo>
                  <a:pt x="476715" y="397486"/>
                  <a:pt x="485394" y="399942"/>
                  <a:pt x="494114" y="400747"/>
                </a:cubicBezTo>
                <a:cubicBezTo>
                  <a:pt x="499652" y="401270"/>
                  <a:pt x="503720" y="406181"/>
                  <a:pt x="503197" y="411715"/>
                </a:cubicBezTo>
                <a:cubicBezTo>
                  <a:pt x="502713" y="416928"/>
                  <a:pt x="498323" y="420832"/>
                  <a:pt x="493188" y="420832"/>
                </a:cubicBezTo>
                <a:close/>
                <a:moveTo>
                  <a:pt x="585039" y="358160"/>
                </a:moveTo>
                <a:cubicBezTo>
                  <a:pt x="590657" y="353129"/>
                  <a:pt x="596377" y="347816"/>
                  <a:pt x="601895" y="342684"/>
                </a:cubicBezTo>
                <a:lnTo>
                  <a:pt x="607352" y="337612"/>
                </a:lnTo>
                <a:cubicBezTo>
                  <a:pt x="611440" y="333828"/>
                  <a:pt x="617804" y="334070"/>
                  <a:pt x="621590" y="338135"/>
                </a:cubicBezTo>
                <a:cubicBezTo>
                  <a:pt x="625376" y="342221"/>
                  <a:pt x="625134" y="348580"/>
                  <a:pt x="621046" y="352364"/>
                </a:cubicBezTo>
                <a:lnTo>
                  <a:pt x="615609" y="357416"/>
                </a:lnTo>
                <a:cubicBezTo>
                  <a:pt x="610010" y="362628"/>
                  <a:pt x="604231" y="368002"/>
                  <a:pt x="598471" y="373154"/>
                </a:cubicBezTo>
                <a:cubicBezTo>
                  <a:pt x="596538" y="374885"/>
                  <a:pt x="594141" y="375730"/>
                  <a:pt x="591745" y="375730"/>
                </a:cubicBezTo>
                <a:cubicBezTo>
                  <a:pt x="588986" y="375730"/>
                  <a:pt x="586247" y="374603"/>
                  <a:pt x="584253" y="372389"/>
                </a:cubicBezTo>
                <a:cubicBezTo>
                  <a:pt x="580548" y="368243"/>
                  <a:pt x="580890" y="361884"/>
                  <a:pt x="585039" y="358160"/>
                </a:cubicBezTo>
                <a:close/>
                <a:moveTo>
                  <a:pt x="568324" y="385391"/>
                </a:moveTo>
                <a:cubicBezTo>
                  <a:pt x="571405" y="390020"/>
                  <a:pt x="570157" y="396259"/>
                  <a:pt x="565525" y="399358"/>
                </a:cubicBezTo>
                <a:cubicBezTo>
                  <a:pt x="555556" y="406000"/>
                  <a:pt x="546071" y="410971"/>
                  <a:pt x="536546" y="414533"/>
                </a:cubicBezTo>
                <a:cubicBezTo>
                  <a:pt x="535398" y="414976"/>
                  <a:pt x="534190" y="415177"/>
                  <a:pt x="533022" y="415177"/>
                </a:cubicBezTo>
                <a:cubicBezTo>
                  <a:pt x="528933" y="415177"/>
                  <a:pt x="525107" y="412681"/>
                  <a:pt x="523597" y="408656"/>
                </a:cubicBezTo>
                <a:cubicBezTo>
                  <a:pt x="521643" y="403444"/>
                  <a:pt x="524281" y="397647"/>
                  <a:pt x="529477" y="395695"/>
                </a:cubicBezTo>
                <a:cubicBezTo>
                  <a:pt x="537553" y="392676"/>
                  <a:pt x="545689" y="388389"/>
                  <a:pt x="554368" y="382613"/>
                </a:cubicBezTo>
                <a:cubicBezTo>
                  <a:pt x="558980" y="379514"/>
                  <a:pt x="565243" y="380782"/>
                  <a:pt x="568324" y="385391"/>
                </a:cubicBezTo>
                <a:close/>
                <a:moveTo>
                  <a:pt x="531370" y="281581"/>
                </a:moveTo>
                <a:cubicBezTo>
                  <a:pt x="529961" y="291966"/>
                  <a:pt x="527020" y="302653"/>
                  <a:pt x="522650" y="313360"/>
                </a:cubicBezTo>
                <a:cubicBezTo>
                  <a:pt x="521059" y="317244"/>
                  <a:pt x="517293" y="319619"/>
                  <a:pt x="513326" y="319619"/>
                </a:cubicBezTo>
                <a:cubicBezTo>
                  <a:pt x="512057" y="319619"/>
                  <a:pt x="510769" y="319378"/>
                  <a:pt x="509520" y="318875"/>
                </a:cubicBezTo>
                <a:cubicBezTo>
                  <a:pt x="504385" y="316761"/>
                  <a:pt x="501908" y="310885"/>
                  <a:pt x="504022" y="305753"/>
                </a:cubicBezTo>
                <a:cubicBezTo>
                  <a:pt x="507748" y="296615"/>
                  <a:pt x="510225" y="287579"/>
                  <a:pt x="511413" y="278884"/>
                </a:cubicBezTo>
                <a:cubicBezTo>
                  <a:pt x="512158" y="273370"/>
                  <a:pt x="517213" y="269506"/>
                  <a:pt x="522731" y="270250"/>
                </a:cubicBezTo>
                <a:cubicBezTo>
                  <a:pt x="528249" y="270995"/>
                  <a:pt x="532115" y="276067"/>
                  <a:pt x="531370" y="281581"/>
                </a:cubicBezTo>
                <a:close/>
                <a:moveTo>
                  <a:pt x="495866" y="206411"/>
                </a:moveTo>
                <a:cubicBezTo>
                  <a:pt x="500015" y="202708"/>
                  <a:pt x="506399" y="203090"/>
                  <a:pt x="510084" y="207236"/>
                </a:cubicBezTo>
                <a:cubicBezTo>
                  <a:pt x="517535" y="215609"/>
                  <a:pt x="523496" y="225833"/>
                  <a:pt x="527322" y="236801"/>
                </a:cubicBezTo>
                <a:cubicBezTo>
                  <a:pt x="529155" y="242054"/>
                  <a:pt x="526396" y="247790"/>
                  <a:pt x="521140" y="249621"/>
                </a:cubicBezTo>
                <a:cubicBezTo>
                  <a:pt x="520052" y="250004"/>
                  <a:pt x="518925" y="250185"/>
                  <a:pt x="517817" y="250185"/>
                </a:cubicBezTo>
                <a:cubicBezTo>
                  <a:pt x="513669" y="250185"/>
                  <a:pt x="509762" y="247589"/>
                  <a:pt x="508312" y="243443"/>
                </a:cubicBezTo>
                <a:cubicBezTo>
                  <a:pt x="505331" y="234929"/>
                  <a:pt x="500740" y="227040"/>
                  <a:pt x="495041" y="220620"/>
                </a:cubicBezTo>
                <a:cubicBezTo>
                  <a:pt x="491335" y="216454"/>
                  <a:pt x="491718" y="210094"/>
                  <a:pt x="495866" y="206411"/>
                </a:cubicBezTo>
                <a:close/>
                <a:moveTo>
                  <a:pt x="499290" y="336726"/>
                </a:moveTo>
                <a:cubicBezTo>
                  <a:pt x="503801" y="339967"/>
                  <a:pt x="504848" y="346246"/>
                  <a:pt x="501606" y="350754"/>
                </a:cubicBezTo>
                <a:cubicBezTo>
                  <a:pt x="495464" y="359307"/>
                  <a:pt x="488616" y="367559"/>
                  <a:pt x="481226" y="375287"/>
                </a:cubicBezTo>
                <a:cubicBezTo>
                  <a:pt x="479252" y="377360"/>
                  <a:pt x="476594" y="378387"/>
                  <a:pt x="473956" y="378387"/>
                </a:cubicBezTo>
                <a:cubicBezTo>
                  <a:pt x="471438" y="378387"/>
                  <a:pt x="468941" y="377461"/>
                  <a:pt x="466988" y="375609"/>
                </a:cubicBezTo>
                <a:cubicBezTo>
                  <a:pt x="462960" y="371765"/>
                  <a:pt x="462819" y="365386"/>
                  <a:pt x="466666" y="361380"/>
                </a:cubicBezTo>
                <a:cubicBezTo>
                  <a:pt x="473392" y="354336"/>
                  <a:pt x="479655" y="346809"/>
                  <a:pt x="485233" y="339021"/>
                </a:cubicBezTo>
                <a:cubicBezTo>
                  <a:pt x="488476" y="334512"/>
                  <a:pt x="494779" y="333486"/>
                  <a:pt x="499290" y="336726"/>
                </a:cubicBezTo>
                <a:close/>
                <a:moveTo>
                  <a:pt x="434505" y="187734"/>
                </a:moveTo>
                <a:cubicBezTo>
                  <a:pt x="442560" y="184715"/>
                  <a:pt x="450797" y="183186"/>
                  <a:pt x="458993" y="183186"/>
                </a:cubicBezTo>
                <a:cubicBezTo>
                  <a:pt x="462497" y="183166"/>
                  <a:pt x="466182" y="183488"/>
                  <a:pt x="469707" y="184071"/>
                </a:cubicBezTo>
                <a:cubicBezTo>
                  <a:pt x="475184" y="184997"/>
                  <a:pt x="478870" y="190190"/>
                  <a:pt x="477943" y="195684"/>
                </a:cubicBezTo>
                <a:cubicBezTo>
                  <a:pt x="477017" y="201158"/>
                  <a:pt x="471821" y="204861"/>
                  <a:pt x="466343" y="203916"/>
                </a:cubicBezTo>
                <a:cubicBezTo>
                  <a:pt x="463927" y="203513"/>
                  <a:pt x="461470" y="203312"/>
                  <a:pt x="459013" y="203312"/>
                </a:cubicBezTo>
                <a:lnTo>
                  <a:pt x="458993" y="203312"/>
                </a:lnTo>
                <a:cubicBezTo>
                  <a:pt x="453233" y="203312"/>
                  <a:pt x="447373" y="204399"/>
                  <a:pt x="441573" y="206572"/>
                </a:cubicBezTo>
                <a:cubicBezTo>
                  <a:pt x="440405" y="207015"/>
                  <a:pt x="439217" y="207236"/>
                  <a:pt x="438029" y="207236"/>
                </a:cubicBezTo>
                <a:cubicBezTo>
                  <a:pt x="433961" y="207236"/>
                  <a:pt x="430135" y="204741"/>
                  <a:pt x="428604" y="200695"/>
                </a:cubicBezTo>
                <a:cubicBezTo>
                  <a:pt x="426651" y="195503"/>
                  <a:pt x="429289" y="189686"/>
                  <a:pt x="434505" y="187734"/>
                </a:cubicBezTo>
                <a:close/>
                <a:moveTo>
                  <a:pt x="420952" y="349406"/>
                </a:moveTo>
                <a:cubicBezTo>
                  <a:pt x="426167" y="357597"/>
                  <a:pt x="432068" y="365104"/>
                  <a:pt x="438492" y="371705"/>
                </a:cubicBezTo>
                <a:cubicBezTo>
                  <a:pt x="442379" y="375690"/>
                  <a:pt x="442298" y="382050"/>
                  <a:pt x="438311" y="385934"/>
                </a:cubicBezTo>
                <a:cubicBezTo>
                  <a:pt x="436357" y="387846"/>
                  <a:pt x="433820" y="388792"/>
                  <a:pt x="431283" y="388792"/>
                </a:cubicBezTo>
                <a:cubicBezTo>
                  <a:pt x="428665" y="388792"/>
                  <a:pt x="426047" y="387765"/>
                  <a:pt x="424073" y="385753"/>
                </a:cubicBezTo>
                <a:cubicBezTo>
                  <a:pt x="416662" y="378165"/>
                  <a:pt x="409896" y="369552"/>
                  <a:pt x="403955" y="360193"/>
                </a:cubicBezTo>
                <a:cubicBezTo>
                  <a:pt x="400974" y="355504"/>
                  <a:pt x="402364" y="349285"/>
                  <a:pt x="407056" y="346306"/>
                </a:cubicBezTo>
                <a:cubicBezTo>
                  <a:pt x="411748" y="343328"/>
                  <a:pt x="417971" y="344716"/>
                  <a:pt x="420952" y="349406"/>
                </a:cubicBezTo>
                <a:close/>
                <a:moveTo>
                  <a:pt x="382286" y="245254"/>
                </a:moveTo>
                <a:cubicBezTo>
                  <a:pt x="383092" y="242457"/>
                  <a:pt x="384038" y="239679"/>
                  <a:pt x="385085" y="237002"/>
                </a:cubicBezTo>
                <a:cubicBezTo>
                  <a:pt x="388146" y="229133"/>
                  <a:pt x="392456" y="221687"/>
                  <a:pt x="397873" y="214864"/>
                </a:cubicBezTo>
                <a:cubicBezTo>
                  <a:pt x="401337" y="210517"/>
                  <a:pt x="407660" y="209772"/>
                  <a:pt x="412030" y="213234"/>
                </a:cubicBezTo>
                <a:cubicBezTo>
                  <a:pt x="416380" y="216675"/>
                  <a:pt x="417105" y="223015"/>
                  <a:pt x="413662" y="227362"/>
                </a:cubicBezTo>
                <a:cubicBezTo>
                  <a:pt x="409493" y="232615"/>
                  <a:pt x="406190" y="238331"/>
                  <a:pt x="403854" y="244308"/>
                </a:cubicBezTo>
                <a:cubicBezTo>
                  <a:pt x="403029" y="246441"/>
                  <a:pt x="402263" y="248655"/>
                  <a:pt x="401619" y="250889"/>
                </a:cubicBezTo>
                <a:cubicBezTo>
                  <a:pt x="400330" y="255277"/>
                  <a:pt x="396322" y="258135"/>
                  <a:pt x="391952" y="258135"/>
                </a:cubicBezTo>
                <a:cubicBezTo>
                  <a:pt x="391026" y="258135"/>
                  <a:pt x="390080" y="258014"/>
                  <a:pt x="389133" y="257732"/>
                </a:cubicBezTo>
                <a:cubicBezTo>
                  <a:pt x="383796" y="256182"/>
                  <a:pt x="380715" y="250587"/>
                  <a:pt x="382286" y="245254"/>
                </a:cubicBezTo>
                <a:close/>
                <a:moveTo>
                  <a:pt x="387723" y="278341"/>
                </a:moveTo>
                <a:cubicBezTo>
                  <a:pt x="393261" y="277757"/>
                  <a:pt x="398195" y="281783"/>
                  <a:pt x="398779" y="287297"/>
                </a:cubicBezTo>
                <a:cubicBezTo>
                  <a:pt x="399706" y="296273"/>
                  <a:pt x="401740" y="305591"/>
                  <a:pt x="404801" y="314970"/>
                </a:cubicBezTo>
                <a:cubicBezTo>
                  <a:pt x="406512" y="320243"/>
                  <a:pt x="403633" y="325939"/>
                  <a:pt x="398336" y="327649"/>
                </a:cubicBezTo>
                <a:cubicBezTo>
                  <a:pt x="397309" y="327992"/>
                  <a:pt x="396262" y="328153"/>
                  <a:pt x="395215" y="328153"/>
                </a:cubicBezTo>
                <a:cubicBezTo>
                  <a:pt x="390986" y="328153"/>
                  <a:pt x="387039" y="325456"/>
                  <a:pt x="385649" y="321209"/>
                </a:cubicBezTo>
                <a:cubicBezTo>
                  <a:pt x="382145" y="310482"/>
                  <a:pt x="379829" y="299775"/>
                  <a:pt x="378742" y="289390"/>
                </a:cubicBezTo>
                <a:cubicBezTo>
                  <a:pt x="378178" y="283856"/>
                  <a:pt x="382185" y="278905"/>
                  <a:pt x="387723" y="278341"/>
                </a:cubicBezTo>
                <a:close/>
                <a:moveTo>
                  <a:pt x="349058" y="426105"/>
                </a:moveTo>
                <a:cubicBezTo>
                  <a:pt x="358523" y="424133"/>
                  <a:pt x="367988" y="421537"/>
                  <a:pt x="377211" y="418357"/>
                </a:cubicBezTo>
                <a:cubicBezTo>
                  <a:pt x="382467" y="416525"/>
                  <a:pt x="388187" y="419323"/>
                  <a:pt x="390019" y="424576"/>
                </a:cubicBezTo>
                <a:cubicBezTo>
                  <a:pt x="391832" y="429829"/>
                  <a:pt x="389032" y="435544"/>
                  <a:pt x="383776" y="437376"/>
                </a:cubicBezTo>
                <a:cubicBezTo>
                  <a:pt x="373747" y="440837"/>
                  <a:pt x="363457" y="443675"/>
                  <a:pt x="353146" y="445809"/>
                </a:cubicBezTo>
                <a:cubicBezTo>
                  <a:pt x="352461" y="445949"/>
                  <a:pt x="351776" y="446010"/>
                  <a:pt x="351092" y="446010"/>
                </a:cubicBezTo>
                <a:cubicBezTo>
                  <a:pt x="346420" y="446010"/>
                  <a:pt x="342231" y="442749"/>
                  <a:pt x="341244" y="438000"/>
                </a:cubicBezTo>
                <a:cubicBezTo>
                  <a:pt x="340116" y="432546"/>
                  <a:pt x="343620" y="427232"/>
                  <a:pt x="349058" y="426105"/>
                </a:cubicBezTo>
                <a:close/>
                <a:moveTo>
                  <a:pt x="0" y="471368"/>
                </a:moveTo>
                <a:cubicBezTo>
                  <a:pt x="3383" y="473462"/>
                  <a:pt x="5357" y="477446"/>
                  <a:pt x="4652" y="481592"/>
                </a:cubicBezTo>
                <a:cubicBezTo>
                  <a:pt x="3927" y="485859"/>
                  <a:pt x="3685" y="490146"/>
                  <a:pt x="3927" y="494392"/>
                </a:cubicBezTo>
                <a:cubicBezTo>
                  <a:pt x="4128" y="497854"/>
                  <a:pt x="2558" y="500994"/>
                  <a:pt x="0" y="502966"/>
                </a:cubicBezTo>
                <a:lnTo>
                  <a:pt x="0" y="741458"/>
                </a:lnTo>
                <a:lnTo>
                  <a:pt x="308036" y="604079"/>
                </a:lnTo>
                <a:lnTo>
                  <a:pt x="308036" y="450760"/>
                </a:lnTo>
                <a:cubicBezTo>
                  <a:pt x="307009" y="450760"/>
                  <a:pt x="306002" y="450800"/>
                  <a:pt x="304975" y="450800"/>
                </a:cubicBezTo>
                <a:cubicBezTo>
                  <a:pt x="296698" y="450800"/>
                  <a:pt x="288381" y="450337"/>
                  <a:pt x="280245" y="449451"/>
                </a:cubicBezTo>
                <a:lnTo>
                  <a:pt x="279178" y="449331"/>
                </a:lnTo>
                <a:cubicBezTo>
                  <a:pt x="273660" y="448707"/>
                  <a:pt x="269672" y="443715"/>
                  <a:pt x="270297" y="438201"/>
                </a:cubicBezTo>
                <a:cubicBezTo>
                  <a:pt x="270921" y="432686"/>
                  <a:pt x="275895" y="428702"/>
                  <a:pt x="281433" y="429325"/>
                </a:cubicBezTo>
                <a:lnTo>
                  <a:pt x="282480" y="429446"/>
                </a:lnTo>
                <a:cubicBezTo>
                  <a:pt x="290858" y="430372"/>
                  <a:pt x="299477" y="430754"/>
                  <a:pt x="308036" y="430614"/>
                </a:cubicBezTo>
                <a:lnTo>
                  <a:pt x="308036" y="0"/>
                </a:lnTo>
                <a:lnTo>
                  <a:pt x="0" y="137379"/>
                </a:lnTo>
                <a:lnTo>
                  <a:pt x="0" y="471368"/>
                </a:lnTo>
                <a:close/>
                <a:moveTo>
                  <a:pt x="201242" y="421013"/>
                </a:moveTo>
                <a:cubicBezTo>
                  <a:pt x="202773" y="415680"/>
                  <a:pt x="208351" y="412581"/>
                  <a:pt x="213708" y="414110"/>
                </a:cubicBezTo>
                <a:cubicBezTo>
                  <a:pt x="222992" y="416787"/>
                  <a:pt x="232940" y="419585"/>
                  <a:pt x="242788" y="422040"/>
                </a:cubicBezTo>
                <a:cubicBezTo>
                  <a:pt x="248185" y="423368"/>
                  <a:pt x="251467" y="428822"/>
                  <a:pt x="250138" y="434216"/>
                </a:cubicBezTo>
                <a:cubicBezTo>
                  <a:pt x="248990" y="438805"/>
                  <a:pt x="244882" y="441864"/>
                  <a:pt x="240371" y="441864"/>
                </a:cubicBezTo>
                <a:cubicBezTo>
                  <a:pt x="239566" y="441864"/>
                  <a:pt x="238740" y="441763"/>
                  <a:pt x="237934" y="441562"/>
                </a:cubicBezTo>
                <a:cubicBezTo>
                  <a:pt x="227785" y="439046"/>
                  <a:pt x="217615" y="436188"/>
                  <a:pt x="208130" y="433471"/>
                </a:cubicBezTo>
                <a:cubicBezTo>
                  <a:pt x="202793" y="431922"/>
                  <a:pt x="199712" y="426347"/>
                  <a:pt x="201242" y="421013"/>
                </a:cubicBezTo>
                <a:close/>
                <a:moveTo>
                  <a:pt x="131967" y="404873"/>
                </a:moveTo>
                <a:cubicBezTo>
                  <a:pt x="132893" y="399398"/>
                  <a:pt x="138048" y="395675"/>
                  <a:pt x="143546" y="396581"/>
                </a:cubicBezTo>
                <a:cubicBezTo>
                  <a:pt x="152870" y="398130"/>
                  <a:pt x="162537" y="400163"/>
                  <a:pt x="173149" y="402840"/>
                </a:cubicBezTo>
                <a:lnTo>
                  <a:pt x="174136" y="403101"/>
                </a:lnTo>
                <a:cubicBezTo>
                  <a:pt x="179513" y="404470"/>
                  <a:pt x="182816" y="409964"/>
                  <a:pt x="181446" y="415358"/>
                </a:cubicBezTo>
                <a:cubicBezTo>
                  <a:pt x="180278" y="419907"/>
                  <a:pt x="176210" y="422946"/>
                  <a:pt x="171740" y="422946"/>
                </a:cubicBezTo>
                <a:cubicBezTo>
                  <a:pt x="170914" y="422946"/>
                  <a:pt x="170088" y="422825"/>
                  <a:pt x="169243" y="422624"/>
                </a:cubicBezTo>
                <a:lnTo>
                  <a:pt x="168236" y="422362"/>
                </a:lnTo>
                <a:cubicBezTo>
                  <a:pt x="158167" y="419826"/>
                  <a:pt x="149024" y="417894"/>
                  <a:pt x="140264" y="416445"/>
                </a:cubicBezTo>
                <a:cubicBezTo>
                  <a:pt x="134786" y="415539"/>
                  <a:pt x="131060" y="410367"/>
                  <a:pt x="131967" y="404873"/>
                </a:cubicBezTo>
                <a:close/>
                <a:moveTo>
                  <a:pt x="68913" y="397144"/>
                </a:moveTo>
                <a:cubicBezTo>
                  <a:pt x="79043" y="394830"/>
                  <a:pt x="89898" y="393522"/>
                  <a:pt x="101195" y="393260"/>
                </a:cubicBezTo>
                <a:cubicBezTo>
                  <a:pt x="106753" y="393099"/>
                  <a:pt x="111365" y="397547"/>
                  <a:pt x="111486" y="403101"/>
                </a:cubicBezTo>
                <a:cubicBezTo>
                  <a:pt x="111607" y="408656"/>
                  <a:pt x="107196" y="413265"/>
                  <a:pt x="101638" y="413386"/>
                </a:cubicBezTo>
                <a:cubicBezTo>
                  <a:pt x="91710" y="413607"/>
                  <a:pt x="82225" y="414754"/>
                  <a:pt x="73445" y="416767"/>
                </a:cubicBezTo>
                <a:cubicBezTo>
                  <a:pt x="72679" y="416948"/>
                  <a:pt x="71914" y="417029"/>
                  <a:pt x="71169" y="417029"/>
                </a:cubicBezTo>
                <a:cubicBezTo>
                  <a:pt x="66577" y="417029"/>
                  <a:pt x="62449" y="413869"/>
                  <a:pt x="61362" y="409220"/>
                </a:cubicBezTo>
                <a:cubicBezTo>
                  <a:pt x="60113" y="403806"/>
                  <a:pt x="63496" y="398392"/>
                  <a:pt x="68913" y="397144"/>
                </a:cubicBezTo>
                <a:close/>
                <a:moveTo>
                  <a:pt x="3766" y="437154"/>
                </a:moveTo>
                <a:cubicBezTo>
                  <a:pt x="10653" y="428561"/>
                  <a:pt x="18910" y="420953"/>
                  <a:pt x="28355" y="414533"/>
                </a:cubicBezTo>
                <a:cubicBezTo>
                  <a:pt x="32946" y="411413"/>
                  <a:pt x="39209" y="412621"/>
                  <a:pt x="42331" y="417210"/>
                </a:cubicBezTo>
                <a:cubicBezTo>
                  <a:pt x="45452" y="421798"/>
                  <a:pt x="44264" y="428058"/>
                  <a:pt x="39673" y="431177"/>
                </a:cubicBezTo>
                <a:cubicBezTo>
                  <a:pt x="31899" y="436450"/>
                  <a:pt x="25133" y="442689"/>
                  <a:pt x="19514" y="449713"/>
                </a:cubicBezTo>
                <a:cubicBezTo>
                  <a:pt x="17520" y="452209"/>
                  <a:pt x="14600" y="453497"/>
                  <a:pt x="11640" y="453497"/>
                </a:cubicBezTo>
                <a:cubicBezTo>
                  <a:pt x="9425" y="453497"/>
                  <a:pt x="7210" y="452772"/>
                  <a:pt x="5357" y="451303"/>
                </a:cubicBezTo>
                <a:cubicBezTo>
                  <a:pt x="1007" y="447821"/>
                  <a:pt x="302" y="441502"/>
                  <a:pt x="3766" y="437154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6889159" y="3410773"/>
            <a:ext cx="502310" cy="396299"/>
          </a:xfrm>
          <a:custGeom>
            <a:rect b="b" l="l" r="r" t="t"/>
            <a:pathLst>
              <a:path extrusionOk="0" h="792597" w="1004621">
                <a:moveTo>
                  <a:pt x="901110" y="521180"/>
                </a:moveTo>
                <a:cubicBezTo>
                  <a:pt x="897445" y="516994"/>
                  <a:pt x="897848" y="510634"/>
                  <a:pt x="902036" y="506971"/>
                </a:cubicBezTo>
                <a:cubicBezTo>
                  <a:pt x="906205" y="503308"/>
                  <a:pt x="912569" y="503711"/>
                  <a:pt x="916234" y="507897"/>
                </a:cubicBezTo>
                <a:cubicBezTo>
                  <a:pt x="922819" y="515364"/>
                  <a:pt x="929787" y="521905"/>
                  <a:pt x="936976" y="527278"/>
                </a:cubicBezTo>
                <a:cubicBezTo>
                  <a:pt x="941407" y="530619"/>
                  <a:pt x="942313" y="536918"/>
                  <a:pt x="938970" y="541366"/>
                </a:cubicBezTo>
                <a:cubicBezTo>
                  <a:pt x="936997" y="544003"/>
                  <a:pt x="933976" y="545391"/>
                  <a:pt x="930915" y="545391"/>
                </a:cubicBezTo>
                <a:cubicBezTo>
                  <a:pt x="928800" y="545391"/>
                  <a:pt x="926686" y="544727"/>
                  <a:pt x="924873" y="543379"/>
                </a:cubicBezTo>
                <a:cubicBezTo>
                  <a:pt x="916596" y="537160"/>
                  <a:pt x="908601" y="529693"/>
                  <a:pt x="901110" y="521180"/>
                </a:cubicBezTo>
                <a:close/>
                <a:moveTo>
                  <a:pt x="862283" y="458548"/>
                </a:moveTo>
                <a:cubicBezTo>
                  <a:pt x="867499" y="469497"/>
                  <a:pt x="872030" y="478332"/>
                  <a:pt x="876582" y="486302"/>
                </a:cubicBezTo>
                <a:cubicBezTo>
                  <a:pt x="878434" y="489562"/>
                  <a:pt x="881838" y="491394"/>
                  <a:pt x="885342" y="491394"/>
                </a:cubicBezTo>
                <a:cubicBezTo>
                  <a:pt x="887033" y="491394"/>
                  <a:pt x="888745" y="490971"/>
                  <a:pt x="890316" y="490065"/>
                </a:cubicBezTo>
                <a:cubicBezTo>
                  <a:pt x="895149" y="487308"/>
                  <a:pt x="896841" y="481170"/>
                  <a:pt x="894082" y="476340"/>
                </a:cubicBezTo>
                <a:cubicBezTo>
                  <a:pt x="889792" y="468812"/>
                  <a:pt x="885463" y="460400"/>
                  <a:pt x="880468" y="449914"/>
                </a:cubicBezTo>
                <a:cubicBezTo>
                  <a:pt x="878072" y="444883"/>
                  <a:pt x="872071" y="442749"/>
                  <a:pt x="867036" y="445144"/>
                </a:cubicBezTo>
                <a:cubicBezTo>
                  <a:pt x="862022" y="447519"/>
                  <a:pt x="859887" y="453537"/>
                  <a:pt x="862283" y="458548"/>
                </a:cubicBezTo>
                <a:close/>
                <a:moveTo>
                  <a:pt x="845166" y="421657"/>
                </a:moveTo>
                <a:cubicBezTo>
                  <a:pt x="846878" y="425280"/>
                  <a:pt x="850502" y="427413"/>
                  <a:pt x="854268" y="427413"/>
                </a:cubicBezTo>
                <a:cubicBezTo>
                  <a:pt x="855718" y="427413"/>
                  <a:pt x="857188" y="427092"/>
                  <a:pt x="858578" y="426427"/>
                </a:cubicBezTo>
                <a:cubicBezTo>
                  <a:pt x="863592" y="424052"/>
                  <a:pt x="865747" y="418055"/>
                  <a:pt x="863371" y="413023"/>
                </a:cubicBezTo>
                <a:cubicBezTo>
                  <a:pt x="858135" y="402035"/>
                  <a:pt x="853624" y="393199"/>
                  <a:pt x="849133" y="385270"/>
                </a:cubicBezTo>
                <a:cubicBezTo>
                  <a:pt x="846394" y="380420"/>
                  <a:pt x="840272" y="378709"/>
                  <a:pt x="835419" y="381446"/>
                </a:cubicBezTo>
                <a:cubicBezTo>
                  <a:pt x="830586" y="384183"/>
                  <a:pt x="828874" y="390321"/>
                  <a:pt x="831593" y="395152"/>
                </a:cubicBezTo>
                <a:cubicBezTo>
                  <a:pt x="835842" y="402679"/>
                  <a:pt x="840151" y="411091"/>
                  <a:pt x="845166" y="421657"/>
                </a:cubicBezTo>
                <a:close/>
                <a:moveTo>
                  <a:pt x="788980" y="343951"/>
                </a:moveTo>
                <a:cubicBezTo>
                  <a:pt x="796169" y="349426"/>
                  <a:pt x="803117" y="355987"/>
                  <a:pt x="809622" y="363474"/>
                </a:cubicBezTo>
                <a:cubicBezTo>
                  <a:pt x="811615" y="365748"/>
                  <a:pt x="814415" y="366915"/>
                  <a:pt x="817234" y="366915"/>
                </a:cubicBezTo>
                <a:cubicBezTo>
                  <a:pt x="819570" y="366915"/>
                  <a:pt x="821926" y="366110"/>
                  <a:pt x="823839" y="364440"/>
                </a:cubicBezTo>
                <a:cubicBezTo>
                  <a:pt x="828028" y="360797"/>
                  <a:pt x="828471" y="354437"/>
                  <a:pt x="824806" y="350251"/>
                </a:cubicBezTo>
                <a:cubicBezTo>
                  <a:pt x="817415" y="341758"/>
                  <a:pt x="809460" y="334251"/>
                  <a:pt x="801184" y="327951"/>
                </a:cubicBezTo>
                <a:cubicBezTo>
                  <a:pt x="796753" y="324570"/>
                  <a:pt x="790430" y="325436"/>
                  <a:pt x="787067" y="329863"/>
                </a:cubicBezTo>
                <a:cubicBezTo>
                  <a:pt x="783704" y="334271"/>
                  <a:pt x="784549" y="340590"/>
                  <a:pt x="788980" y="343951"/>
                </a:cubicBezTo>
                <a:close/>
                <a:moveTo>
                  <a:pt x="729773" y="324912"/>
                </a:moveTo>
                <a:cubicBezTo>
                  <a:pt x="732532" y="324671"/>
                  <a:pt x="735432" y="324590"/>
                  <a:pt x="738110" y="324631"/>
                </a:cubicBezTo>
                <a:cubicBezTo>
                  <a:pt x="744192" y="324731"/>
                  <a:pt x="750354" y="325637"/>
                  <a:pt x="756416" y="327287"/>
                </a:cubicBezTo>
                <a:cubicBezTo>
                  <a:pt x="757302" y="327549"/>
                  <a:pt x="758208" y="327649"/>
                  <a:pt x="759094" y="327649"/>
                </a:cubicBezTo>
                <a:cubicBezTo>
                  <a:pt x="763505" y="327649"/>
                  <a:pt x="767573" y="324731"/>
                  <a:pt x="768801" y="320263"/>
                </a:cubicBezTo>
                <a:cubicBezTo>
                  <a:pt x="770271" y="314890"/>
                  <a:pt x="767110" y="309355"/>
                  <a:pt x="761753" y="307886"/>
                </a:cubicBezTo>
                <a:cubicBezTo>
                  <a:pt x="754080" y="305793"/>
                  <a:pt x="746246" y="304646"/>
                  <a:pt x="738453" y="304505"/>
                </a:cubicBezTo>
                <a:cubicBezTo>
                  <a:pt x="734949" y="304444"/>
                  <a:pt x="731445" y="304565"/>
                  <a:pt x="727961" y="304887"/>
                </a:cubicBezTo>
                <a:cubicBezTo>
                  <a:pt x="722423" y="305370"/>
                  <a:pt x="718335" y="310261"/>
                  <a:pt x="718838" y="315795"/>
                </a:cubicBezTo>
                <a:cubicBezTo>
                  <a:pt x="719341" y="321350"/>
                  <a:pt x="724215" y="325456"/>
                  <a:pt x="729773" y="324912"/>
                </a:cubicBezTo>
                <a:close/>
                <a:moveTo>
                  <a:pt x="611883" y="401290"/>
                </a:moveTo>
                <a:cubicBezTo>
                  <a:pt x="614280" y="401290"/>
                  <a:pt x="616676" y="400445"/>
                  <a:pt x="618609" y="398714"/>
                </a:cubicBezTo>
                <a:cubicBezTo>
                  <a:pt x="624369" y="393562"/>
                  <a:pt x="630149" y="388188"/>
                  <a:pt x="635747" y="382976"/>
                </a:cubicBezTo>
                <a:lnTo>
                  <a:pt x="641185" y="377924"/>
                </a:lnTo>
                <a:cubicBezTo>
                  <a:pt x="645273" y="374140"/>
                  <a:pt x="645514" y="367781"/>
                  <a:pt x="641728" y="363695"/>
                </a:cubicBezTo>
                <a:cubicBezTo>
                  <a:pt x="637942" y="359630"/>
                  <a:pt x="631579" y="359388"/>
                  <a:pt x="627490" y="363172"/>
                </a:cubicBezTo>
                <a:lnTo>
                  <a:pt x="622033" y="368243"/>
                </a:lnTo>
                <a:cubicBezTo>
                  <a:pt x="616515" y="373376"/>
                  <a:pt x="610796" y="378689"/>
                  <a:pt x="605177" y="383720"/>
                </a:cubicBezTo>
                <a:cubicBezTo>
                  <a:pt x="601029" y="387443"/>
                  <a:pt x="600686" y="393803"/>
                  <a:pt x="604392" y="397949"/>
                </a:cubicBezTo>
                <a:cubicBezTo>
                  <a:pt x="606385" y="400163"/>
                  <a:pt x="609124" y="401290"/>
                  <a:pt x="611883" y="401290"/>
                </a:cubicBezTo>
                <a:close/>
                <a:moveTo>
                  <a:pt x="543735" y="434216"/>
                </a:moveTo>
                <a:cubicBezTo>
                  <a:pt x="545245" y="438241"/>
                  <a:pt x="549072" y="440737"/>
                  <a:pt x="553160" y="440737"/>
                </a:cubicBezTo>
                <a:cubicBezTo>
                  <a:pt x="554328" y="440737"/>
                  <a:pt x="555536" y="440536"/>
                  <a:pt x="556684" y="440093"/>
                </a:cubicBezTo>
                <a:cubicBezTo>
                  <a:pt x="566210" y="436531"/>
                  <a:pt x="575695" y="431559"/>
                  <a:pt x="585663" y="424918"/>
                </a:cubicBezTo>
                <a:cubicBezTo>
                  <a:pt x="590295" y="421819"/>
                  <a:pt x="591544" y="415579"/>
                  <a:pt x="588462" y="410951"/>
                </a:cubicBezTo>
                <a:cubicBezTo>
                  <a:pt x="585381" y="406342"/>
                  <a:pt x="579118" y="405074"/>
                  <a:pt x="574506" y="408173"/>
                </a:cubicBezTo>
                <a:cubicBezTo>
                  <a:pt x="565827" y="413949"/>
                  <a:pt x="557691" y="418236"/>
                  <a:pt x="549616" y="421255"/>
                </a:cubicBezTo>
                <a:cubicBezTo>
                  <a:pt x="544420" y="423207"/>
                  <a:pt x="541782" y="429003"/>
                  <a:pt x="543735" y="434216"/>
                </a:cubicBezTo>
                <a:close/>
                <a:moveTo>
                  <a:pt x="531551" y="304444"/>
                </a:moveTo>
                <a:cubicBezTo>
                  <a:pt x="530363" y="313139"/>
                  <a:pt x="527886" y="322175"/>
                  <a:pt x="524161" y="331312"/>
                </a:cubicBezTo>
                <a:cubicBezTo>
                  <a:pt x="522046" y="336444"/>
                  <a:pt x="524523" y="342321"/>
                  <a:pt x="529658" y="344434"/>
                </a:cubicBezTo>
                <a:cubicBezTo>
                  <a:pt x="530907" y="344938"/>
                  <a:pt x="532196" y="345179"/>
                  <a:pt x="533465" y="345179"/>
                </a:cubicBezTo>
                <a:cubicBezTo>
                  <a:pt x="537432" y="345179"/>
                  <a:pt x="541198" y="342804"/>
                  <a:pt x="542789" y="338920"/>
                </a:cubicBezTo>
                <a:cubicBezTo>
                  <a:pt x="547159" y="328213"/>
                  <a:pt x="550099" y="317526"/>
                  <a:pt x="551508" y="307141"/>
                </a:cubicBezTo>
                <a:cubicBezTo>
                  <a:pt x="552254" y="301627"/>
                  <a:pt x="548387" y="296555"/>
                  <a:pt x="542869" y="295810"/>
                </a:cubicBezTo>
                <a:cubicBezTo>
                  <a:pt x="537351" y="295066"/>
                  <a:pt x="532297" y="298930"/>
                  <a:pt x="531551" y="304444"/>
                </a:cubicBezTo>
                <a:close/>
                <a:moveTo>
                  <a:pt x="528450" y="269003"/>
                </a:moveTo>
                <a:cubicBezTo>
                  <a:pt x="529900" y="273149"/>
                  <a:pt x="533807" y="275745"/>
                  <a:pt x="537955" y="275745"/>
                </a:cubicBezTo>
                <a:cubicBezTo>
                  <a:pt x="539063" y="275745"/>
                  <a:pt x="540191" y="275564"/>
                  <a:pt x="541278" y="275181"/>
                </a:cubicBezTo>
                <a:cubicBezTo>
                  <a:pt x="546534" y="273350"/>
                  <a:pt x="549293" y="267614"/>
                  <a:pt x="547461" y="262361"/>
                </a:cubicBezTo>
                <a:cubicBezTo>
                  <a:pt x="543634" y="251392"/>
                  <a:pt x="537673" y="241169"/>
                  <a:pt x="530222" y="232796"/>
                </a:cubicBezTo>
                <a:cubicBezTo>
                  <a:pt x="526537" y="228650"/>
                  <a:pt x="520153" y="228268"/>
                  <a:pt x="516005" y="231971"/>
                </a:cubicBezTo>
                <a:cubicBezTo>
                  <a:pt x="511856" y="235654"/>
                  <a:pt x="511473" y="242014"/>
                  <a:pt x="515179" y="246180"/>
                </a:cubicBezTo>
                <a:cubicBezTo>
                  <a:pt x="520878" y="252600"/>
                  <a:pt x="525470" y="260489"/>
                  <a:pt x="528450" y="269003"/>
                </a:cubicBezTo>
                <a:close/>
                <a:moveTo>
                  <a:pt x="514253" y="426307"/>
                </a:moveTo>
                <a:cubicBezTo>
                  <a:pt x="505533" y="425502"/>
                  <a:pt x="496853" y="423046"/>
                  <a:pt x="488415" y="419061"/>
                </a:cubicBezTo>
                <a:cubicBezTo>
                  <a:pt x="483401" y="416666"/>
                  <a:pt x="477379" y="418820"/>
                  <a:pt x="475003" y="423831"/>
                </a:cubicBezTo>
                <a:cubicBezTo>
                  <a:pt x="472627" y="428863"/>
                  <a:pt x="474761" y="434860"/>
                  <a:pt x="479776" y="437235"/>
                </a:cubicBezTo>
                <a:cubicBezTo>
                  <a:pt x="490348" y="442246"/>
                  <a:pt x="501304" y="445305"/>
                  <a:pt x="512380" y="446352"/>
                </a:cubicBezTo>
                <a:cubicBezTo>
                  <a:pt x="512682" y="446372"/>
                  <a:pt x="513004" y="446392"/>
                  <a:pt x="513326" y="446392"/>
                </a:cubicBezTo>
                <a:cubicBezTo>
                  <a:pt x="518462" y="446392"/>
                  <a:pt x="522852" y="442488"/>
                  <a:pt x="523335" y="437275"/>
                </a:cubicBezTo>
                <a:cubicBezTo>
                  <a:pt x="523859" y="431741"/>
                  <a:pt x="519791" y="426830"/>
                  <a:pt x="514253" y="426307"/>
                </a:cubicBezTo>
                <a:close/>
                <a:moveTo>
                  <a:pt x="487126" y="401169"/>
                </a:moveTo>
                <a:cubicBezTo>
                  <a:pt x="489080" y="403021"/>
                  <a:pt x="491577" y="403947"/>
                  <a:pt x="494094" y="403947"/>
                </a:cubicBezTo>
                <a:cubicBezTo>
                  <a:pt x="496732" y="403947"/>
                  <a:pt x="499390" y="402920"/>
                  <a:pt x="501364" y="400847"/>
                </a:cubicBezTo>
                <a:cubicBezTo>
                  <a:pt x="508755" y="393119"/>
                  <a:pt x="515602" y="384867"/>
                  <a:pt x="521744" y="376314"/>
                </a:cubicBezTo>
                <a:cubicBezTo>
                  <a:pt x="524986" y="371806"/>
                  <a:pt x="523939" y="365526"/>
                  <a:pt x="519428" y="362286"/>
                </a:cubicBezTo>
                <a:cubicBezTo>
                  <a:pt x="514917" y="359046"/>
                  <a:pt x="508614" y="360072"/>
                  <a:pt x="505372" y="364580"/>
                </a:cubicBezTo>
                <a:cubicBezTo>
                  <a:pt x="499793" y="372369"/>
                  <a:pt x="493530" y="379896"/>
                  <a:pt x="486804" y="386940"/>
                </a:cubicBezTo>
                <a:cubicBezTo>
                  <a:pt x="482958" y="390945"/>
                  <a:pt x="483099" y="397325"/>
                  <a:pt x="487126" y="401169"/>
                </a:cubicBezTo>
                <a:close/>
                <a:moveTo>
                  <a:pt x="458167" y="232796"/>
                </a:moveTo>
                <a:cubicBezTo>
                  <a:pt x="459355" y="232796"/>
                  <a:pt x="460544" y="232575"/>
                  <a:pt x="461712" y="232132"/>
                </a:cubicBezTo>
                <a:cubicBezTo>
                  <a:pt x="467511" y="229958"/>
                  <a:pt x="473372" y="228872"/>
                  <a:pt x="479131" y="228872"/>
                </a:cubicBezTo>
                <a:lnTo>
                  <a:pt x="479151" y="228872"/>
                </a:lnTo>
                <a:cubicBezTo>
                  <a:pt x="481608" y="228872"/>
                  <a:pt x="484065" y="229073"/>
                  <a:pt x="486482" y="229475"/>
                </a:cubicBezTo>
                <a:cubicBezTo>
                  <a:pt x="491959" y="230421"/>
                  <a:pt x="497155" y="226718"/>
                  <a:pt x="498082" y="221244"/>
                </a:cubicBezTo>
                <a:cubicBezTo>
                  <a:pt x="499008" y="215750"/>
                  <a:pt x="495323" y="210557"/>
                  <a:pt x="489845" y="209631"/>
                </a:cubicBezTo>
                <a:cubicBezTo>
                  <a:pt x="486321" y="209048"/>
                  <a:pt x="482635" y="208726"/>
                  <a:pt x="479131" y="208746"/>
                </a:cubicBezTo>
                <a:cubicBezTo>
                  <a:pt x="470935" y="208746"/>
                  <a:pt x="462698" y="210275"/>
                  <a:pt x="454643" y="213294"/>
                </a:cubicBezTo>
                <a:cubicBezTo>
                  <a:pt x="449427" y="215246"/>
                  <a:pt x="446789" y="221063"/>
                  <a:pt x="448743" y="226255"/>
                </a:cubicBezTo>
                <a:cubicBezTo>
                  <a:pt x="450273" y="230301"/>
                  <a:pt x="454099" y="232796"/>
                  <a:pt x="458167" y="232796"/>
                </a:cubicBezTo>
                <a:close/>
                <a:moveTo>
                  <a:pt x="457563" y="412480"/>
                </a:moveTo>
                <a:cubicBezTo>
                  <a:pt x="449770" y="418176"/>
                  <a:pt x="441473" y="423449"/>
                  <a:pt x="432934" y="428138"/>
                </a:cubicBezTo>
                <a:cubicBezTo>
                  <a:pt x="428040" y="430815"/>
                  <a:pt x="426268" y="436933"/>
                  <a:pt x="428947" y="441804"/>
                </a:cubicBezTo>
                <a:cubicBezTo>
                  <a:pt x="430779" y="445124"/>
                  <a:pt x="434223" y="447016"/>
                  <a:pt x="437787" y="447016"/>
                </a:cubicBezTo>
                <a:cubicBezTo>
                  <a:pt x="439419" y="447016"/>
                  <a:pt x="441090" y="446614"/>
                  <a:pt x="442621" y="445768"/>
                </a:cubicBezTo>
                <a:cubicBezTo>
                  <a:pt x="451924" y="440676"/>
                  <a:pt x="460946" y="434941"/>
                  <a:pt x="469445" y="428742"/>
                </a:cubicBezTo>
                <a:cubicBezTo>
                  <a:pt x="473936" y="425461"/>
                  <a:pt x="474922" y="419162"/>
                  <a:pt x="471640" y="414674"/>
                </a:cubicBezTo>
                <a:cubicBezTo>
                  <a:pt x="468357" y="410186"/>
                  <a:pt x="462054" y="409200"/>
                  <a:pt x="457563" y="412480"/>
                </a:cubicBezTo>
                <a:close/>
                <a:moveTo>
                  <a:pt x="427195" y="371866"/>
                </a:moveTo>
                <a:cubicBezTo>
                  <a:pt x="422502" y="374845"/>
                  <a:pt x="421113" y="381064"/>
                  <a:pt x="424093" y="385753"/>
                </a:cubicBezTo>
                <a:cubicBezTo>
                  <a:pt x="430034" y="395111"/>
                  <a:pt x="436801" y="403725"/>
                  <a:pt x="444211" y="411313"/>
                </a:cubicBezTo>
                <a:cubicBezTo>
                  <a:pt x="446185" y="413325"/>
                  <a:pt x="448803" y="414352"/>
                  <a:pt x="451421" y="414352"/>
                </a:cubicBezTo>
                <a:cubicBezTo>
                  <a:pt x="453958" y="414352"/>
                  <a:pt x="456496" y="413406"/>
                  <a:pt x="458449" y="411494"/>
                </a:cubicBezTo>
                <a:cubicBezTo>
                  <a:pt x="462437" y="407610"/>
                  <a:pt x="462517" y="401250"/>
                  <a:pt x="458631" y="397265"/>
                </a:cubicBezTo>
                <a:cubicBezTo>
                  <a:pt x="452206" y="390664"/>
                  <a:pt x="446306" y="383157"/>
                  <a:pt x="441090" y="374965"/>
                </a:cubicBezTo>
                <a:cubicBezTo>
                  <a:pt x="438110" y="370276"/>
                  <a:pt x="431887" y="368887"/>
                  <a:pt x="427195" y="371866"/>
                </a:cubicBezTo>
                <a:close/>
                <a:moveTo>
                  <a:pt x="409271" y="283292"/>
                </a:moveTo>
                <a:cubicBezTo>
                  <a:pt x="410218" y="283574"/>
                  <a:pt x="411164" y="283695"/>
                  <a:pt x="412091" y="283695"/>
                </a:cubicBezTo>
                <a:cubicBezTo>
                  <a:pt x="416461" y="283695"/>
                  <a:pt x="420468" y="280837"/>
                  <a:pt x="421757" y="276449"/>
                </a:cubicBezTo>
                <a:cubicBezTo>
                  <a:pt x="422402" y="274215"/>
                  <a:pt x="423167" y="272001"/>
                  <a:pt x="423993" y="269868"/>
                </a:cubicBezTo>
                <a:cubicBezTo>
                  <a:pt x="426329" y="263891"/>
                  <a:pt x="429631" y="258175"/>
                  <a:pt x="433800" y="252922"/>
                </a:cubicBezTo>
                <a:cubicBezTo>
                  <a:pt x="437244" y="248575"/>
                  <a:pt x="436519" y="242235"/>
                  <a:pt x="432169" y="238794"/>
                </a:cubicBezTo>
                <a:cubicBezTo>
                  <a:pt x="427799" y="235332"/>
                  <a:pt x="421475" y="236077"/>
                  <a:pt x="418011" y="240424"/>
                </a:cubicBezTo>
                <a:cubicBezTo>
                  <a:pt x="412594" y="247247"/>
                  <a:pt x="408285" y="254693"/>
                  <a:pt x="405224" y="262562"/>
                </a:cubicBezTo>
                <a:cubicBezTo>
                  <a:pt x="404176" y="265239"/>
                  <a:pt x="403230" y="268016"/>
                  <a:pt x="402424" y="270814"/>
                </a:cubicBezTo>
                <a:cubicBezTo>
                  <a:pt x="400854" y="276147"/>
                  <a:pt x="403935" y="281742"/>
                  <a:pt x="409271" y="283292"/>
                </a:cubicBezTo>
                <a:close/>
                <a:moveTo>
                  <a:pt x="405787" y="346769"/>
                </a:moveTo>
                <a:cubicBezTo>
                  <a:pt x="407177" y="351016"/>
                  <a:pt x="411124" y="353713"/>
                  <a:pt x="415353" y="353713"/>
                </a:cubicBezTo>
                <a:cubicBezTo>
                  <a:pt x="416400" y="353713"/>
                  <a:pt x="417448" y="353551"/>
                  <a:pt x="418475" y="353209"/>
                </a:cubicBezTo>
                <a:cubicBezTo>
                  <a:pt x="423771" y="351499"/>
                  <a:pt x="426651" y="345803"/>
                  <a:pt x="424939" y="340530"/>
                </a:cubicBezTo>
                <a:cubicBezTo>
                  <a:pt x="421878" y="331151"/>
                  <a:pt x="419844" y="321833"/>
                  <a:pt x="418918" y="312857"/>
                </a:cubicBezTo>
                <a:cubicBezTo>
                  <a:pt x="418334" y="307342"/>
                  <a:pt x="413400" y="303317"/>
                  <a:pt x="407862" y="303901"/>
                </a:cubicBezTo>
                <a:cubicBezTo>
                  <a:pt x="402324" y="304464"/>
                  <a:pt x="398316" y="309415"/>
                  <a:pt x="398880" y="314950"/>
                </a:cubicBezTo>
                <a:cubicBezTo>
                  <a:pt x="399968" y="325335"/>
                  <a:pt x="402283" y="336042"/>
                  <a:pt x="405787" y="346769"/>
                </a:cubicBezTo>
                <a:close/>
                <a:moveTo>
                  <a:pt x="371230" y="471570"/>
                </a:moveTo>
                <a:cubicBezTo>
                  <a:pt x="371915" y="471570"/>
                  <a:pt x="372600" y="471509"/>
                  <a:pt x="373284" y="471368"/>
                </a:cubicBezTo>
                <a:cubicBezTo>
                  <a:pt x="383595" y="469235"/>
                  <a:pt x="393886" y="466397"/>
                  <a:pt x="403915" y="462936"/>
                </a:cubicBezTo>
                <a:cubicBezTo>
                  <a:pt x="409171" y="461104"/>
                  <a:pt x="411970" y="455388"/>
                  <a:pt x="410158" y="450136"/>
                </a:cubicBezTo>
                <a:cubicBezTo>
                  <a:pt x="408325" y="444883"/>
                  <a:pt x="402606" y="442085"/>
                  <a:pt x="397350" y="443917"/>
                </a:cubicBezTo>
                <a:cubicBezTo>
                  <a:pt x="388126" y="447097"/>
                  <a:pt x="378661" y="449693"/>
                  <a:pt x="369196" y="451665"/>
                </a:cubicBezTo>
                <a:cubicBezTo>
                  <a:pt x="363759" y="452792"/>
                  <a:pt x="360255" y="458105"/>
                  <a:pt x="361382" y="463560"/>
                </a:cubicBezTo>
                <a:cubicBezTo>
                  <a:pt x="362369" y="468309"/>
                  <a:pt x="366558" y="471570"/>
                  <a:pt x="371230" y="471570"/>
                </a:cubicBezTo>
                <a:close/>
                <a:moveTo>
                  <a:pt x="228268" y="459031"/>
                </a:moveTo>
                <a:cubicBezTo>
                  <a:pt x="237753" y="461748"/>
                  <a:pt x="247923" y="464606"/>
                  <a:pt x="258073" y="467122"/>
                </a:cubicBezTo>
                <a:cubicBezTo>
                  <a:pt x="258878" y="467323"/>
                  <a:pt x="259704" y="467424"/>
                  <a:pt x="260510" y="467424"/>
                </a:cubicBezTo>
                <a:cubicBezTo>
                  <a:pt x="265021" y="467424"/>
                  <a:pt x="269129" y="464365"/>
                  <a:pt x="270277" y="459776"/>
                </a:cubicBezTo>
                <a:cubicBezTo>
                  <a:pt x="271606" y="454382"/>
                  <a:pt x="268323" y="448928"/>
                  <a:pt x="262926" y="447600"/>
                </a:cubicBezTo>
                <a:cubicBezTo>
                  <a:pt x="253078" y="445144"/>
                  <a:pt x="243130" y="442347"/>
                  <a:pt x="233846" y="439670"/>
                </a:cubicBezTo>
                <a:cubicBezTo>
                  <a:pt x="228490" y="438141"/>
                  <a:pt x="222911" y="441240"/>
                  <a:pt x="221381" y="446573"/>
                </a:cubicBezTo>
                <a:cubicBezTo>
                  <a:pt x="219850" y="451907"/>
                  <a:pt x="222931" y="457482"/>
                  <a:pt x="228268" y="459031"/>
                </a:cubicBezTo>
                <a:close/>
                <a:moveTo>
                  <a:pt x="160402" y="442005"/>
                </a:moveTo>
                <a:cubicBezTo>
                  <a:pt x="169162" y="443454"/>
                  <a:pt x="178305" y="445386"/>
                  <a:pt x="188374" y="447922"/>
                </a:cubicBezTo>
                <a:lnTo>
                  <a:pt x="189381" y="448183"/>
                </a:lnTo>
                <a:cubicBezTo>
                  <a:pt x="190227" y="448385"/>
                  <a:pt x="191052" y="448505"/>
                  <a:pt x="191878" y="448505"/>
                </a:cubicBezTo>
                <a:cubicBezTo>
                  <a:pt x="196349" y="448505"/>
                  <a:pt x="200417" y="445466"/>
                  <a:pt x="201585" y="440918"/>
                </a:cubicBezTo>
                <a:cubicBezTo>
                  <a:pt x="202954" y="435524"/>
                  <a:pt x="199651" y="430030"/>
                  <a:pt x="194275" y="428661"/>
                </a:cubicBezTo>
                <a:lnTo>
                  <a:pt x="193288" y="428400"/>
                </a:lnTo>
                <a:cubicBezTo>
                  <a:pt x="182675" y="425723"/>
                  <a:pt x="173008" y="423690"/>
                  <a:pt x="163684" y="422141"/>
                </a:cubicBezTo>
                <a:cubicBezTo>
                  <a:pt x="158187" y="421235"/>
                  <a:pt x="153031" y="424958"/>
                  <a:pt x="152105" y="430432"/>
                </a:cubicBezTo>
                <a:cubicBezTo>
                  <a:pt x="151199" y="435927"/>
                  <a:pt x="154924" y="441099"/>
                  <a:pt x="160402" y="442005"/>
                </a:cubicBezTo>
                <a:close/>
                <a:moveTo>
                  <a:pt x="91307" y="442588"/>
                </a:moveTo>
                <a:cubicBezTo>
                  <a:pt x="92052" y="442588"/>
                  <a:pt x="92818" y="442508"/>
                  <a:pt x="93583" y="442327"/>
                </a:cubicBezTo>
                <a:cubicBezTo>
                  <a:pt x="102363" y="440314"/>
                  <a:pt x="111848" y="439167"/>
                  <a:pt x="121777" y="438946"/>
                </a:cubicBezTo>
                <a:cubicBezTo>
                  <a:pt x="127335" y="438825"/>
                  <a:pt x="131745" y="434216"/>
                  <a:pt x="131624" y="428661"/>
                </a:cubicBezTo>
                <a:cubicBezTo>
                  <a:pt x="131503" y="423107"/>
                  <a:pt x="126892" y="418659"/>
                  <a:pt x="121333" y="418820"/>
                </a:cubicBezTo>
                <a:cubicBezTo>
                  <a:pt x="110036" y="419081"/>
                  <a:pt x="99181" y="420390"/>
                  <a:pt x="89052" y="422704"/>
                </a:cubicBezTo>
                <a:cubicBezTo>
                  <a:pt x="83635" y="423952"/>
                  <a:pt x="80251" y="429366"/>
                  <a:pt x="81500" y="434780"/>
                </a:cubicBezTo>
                <a:cubicBezTo>
                  <a:pt x="82587" y="439429"/>
                  <a:pt x="86716" y="442588"/>
                  <a:pt x="91307" y="442588"/>
                </a:cubicBezTo>
                <a:close/>
                <a:moveTo>
                  <a:pt x="25495" y="476863"/>
                </a:moveTo>
                <a:cubicBezTo>
                  <a:pt x="27348" y="478332"/>
                  <a:pt x="29563" y="479057"/>
                  <a:pt x="31778" y="479057"/>
                </a:cubicBezTo>
                <a:cubicBezTo>
                  <a:pt x="34739" y="479057"/>
                  <a:pt x="37659" y="477768"/>
                  <a:pt x="39652" y="475273"/>
                </a:cubicBezTo>
                <a:cubicBezTo>
                  <a:pt x="45271" y="468249"/>
                  <a:pt x="52037" y="462010"/>
                  <a:pt x="59811" y="456737"/>
                </a:cubicBezTo>
                <a:cubicBezTo>
                  <a:pt x="64402" y="453617"/>
                  <a:pt x="65591" y="447358"/>
                  <a:pt x="62469" y="442770"/>
                </a:cubicBezTo>
                <a:cubicBezTo>
                  <a:pt x="59348" y="438181"/>
                  <a:pt x="53085" y="436973"/>
                  <a:pt x="48493" y="440093"/>
                </a:cubicBezTo>
                <a:cubicBezTo>
                  <a:pt x="39048" y="446513"/>
                  <a:pt x="30792" y="454121"/>
                  <a:pt x="23904" y="462714"/>
                </a:cubicBezTo>
                <a:cubicBezTo>
                  <a:pt x="20440" y="467062"/>
                  <a:pt x="21145" y="473381"/>
                  <a:pt x="25495" y="476863"/>
                </a:cubicBezTo>
                <a:close/>
                <a:moveTo>
                  <a:pt x="1004621" y="10003"/>
                </a:moveTo>
                <a:cubicBezTo>
                  <a:pt x="1004621" y="10023"/>
                  <a:pt x="1004621" y="10043"/>
                  <a:pt x="1004621" y="10063"/>
                </a:cubicBezTo>
                <a:lnTo>
                  <a:pt x="1004621" y="635898"/>
                </a:lnTo>
                <a:cubicBezTo>
                  <a:pt x="1004621" y="635958"/>
                  <a:pt x="1004621" y="635998"/>
                  <a:pt x="1004621" y="636059"/>
                </a:cubicBezTo>
                <a:lnTo>
                  <a:pt x="1004621" y="636159"/>
                </a:lnTo>
                <a:cubicBezTo>
                  <a:pt x="1004621" y="636280"/>
                  <a:pt x="1004581" y="636381"/>
                  <a:pt x="1004581" y="636501"/>
                </a:cubicBezTo>
                <a:cubicBezTo>
                  <a:pt x="1004561" y="637045"/>
                  <a:pt x="1004520" y="637568"/>
                  <a:pt x="1004420" y="638091"/>
                </a:cubicBezTo>
                <a:cubicBezTo>
                  <a:pt x="1004379" y="638293"/>
                  <a:pt x="1004299" y="638494"/>
                  <a:pt x="1004259" y="638715"/>
                </a:cubicBezTo>
                <a:cubicBezTo>
                  <a:pt x="1004138" y="639138"/>
                  <a:pt x="1004037" y="639561"/>
                  <a:pt x="1003876" y="639963"/>
                </a:cubicBezTo>
                <a:cubicBezTo>
                  <a:pt x="1003775" y="640164"/>
                  <a:pt x="1003654" y="640366"/>
                  <a:pt x="1003554" y="640567"/>
                </a:cubicBezTo>
                <a:cubicBezTo>
                  <a:pt x="1003372" y="640949"/>
                  <a:pt x="1003191" y="641332"/>
                  <a:pt x="1002950" y="641674"/>
                </a:cubicBezTo>
                <a:cubicBezTo>
                  <a:pt x="1002849" y="641855"/>
                  <a:pt x="1002708" y="642016"/>
                  <a:pt x="1002587" y="642177"/>
                </a:cubicBezTo>
                <a:cubicBezTo>
                  <a:pt x="1002325" y="642519"/>
                  <a:pt x="1002043" y="642881"/>
                  <a:pt x="1001741" y="643203"/>
                </a:cubicBezTo>
                <a:cubicBezTo>
                  <a:pt x="1001600" y="643344"/>
                  <a:pt x="1001439" y="643465"/>
                  <a:pt x="1001298" y="643586"/>
                </a:cubicBezTo>
                <a:cubicBezTo>
                  <a:pt x="1000956" y="643888"/>
                  <a:pt x="1000634" y="644189"/>
                  <a:pt x="1000251" y="644451"/>
                </a:cubicBezTo>
                <a:cubicBezTo>
                  <a:pt x="1000050" y="644592"/>
                  <a:pt x="999828" y="644673"/>
                  <a:pt x="999627" y="644793"/>
                </a:cubicBezTo>
                <a:cubicBezTo>
                  <a:pt x="999305" y="644995"/>
                  <a:pt x="999003" y="645196"/>
                  <a:pt x="998660" y="645357"/>
                </a:cubicBezTo>
                <a:lnTo>
                  <a:pt x="670506" y="791712"/>
                </a:lnTo>
                <a:cubicBezTo>
                  <a:pt x="670486" y="791732"/>
                  <a:pt x="670446" y="791732"/>
                  <a:pt x="670425" y="791752"/>
                </a:cubicBezTo>
                <a:cubicBezTo>
                  <a:pt x="670305" y="791793"/>
                  <a:pt x="670204" y="791833"/>
                  <a:pt x="670083" y="791873"/>
                </a:cubicBezTo>
                <a:cubicBezTo>
                  <a:pt x="669821" y="791974"/>
                  <a:pt x="669580" y="792074"/>
                  <a:pt x="669318" y="792155"/>
                </a:cubicBezTo>
                <a:cubicBezTo>
                  <a:pt x="669217" y="792175"/>
                  <a:pt x="669116" y="792195"/>
                  <a:pt x="669016" y="792236"/>
                </a:cubicBezTo>
                <a:cubicBezTo>
                  <a:pt x="668855" y="792276"/>
                  <a:pt x="668673" y="792336"/>
                  <a:pt x="668512" y="792376"/>
                </a:cubicBezTo>
                <a:cubicBezTo>
                  <a:pt x="668432" y="792376"/>
                  <a:pt x="668351" y="792397"/>
                  <a:pt x="668291" y="792417"/>
                </a:cubicBezTo>
                <a:cubicBezTo>
                  <a:pt x="668190" y="792417"/>
                  <a:pt x="668110" y="792437"/>
                  <a:pt x="668009" y="792457"/>
                </a:cubicBezTo>
                <a:cubicBezTo>
                  <a:pt x="667908" y="792477"/>
                  <a:pt x="667807" y="792477"/>
                  <a:pt x="667687" y="792497"/>
                </a:cubicBezTo>
                <a:cubicBezTo>
                  <a:pt x="667284" y="792557"/>
                  <a:pt x="666881" y="792578"/>
                  <a:pt x="666478" y="792598"/>
                </a:cubicBezTo>
                <a:cubicBezTo>
                  <a:pt x="666438" y="792598"/>
                  <a:pt x="666418" y="792598"/>
                  <a:pt x="666398" y="792598"/>
                </a:cubicBezTo>
                <a:cubicBezTo>
                  <a:pt x="666378" y="792598"/>
                  <a:pt x="666357" y="792598"/>
                  <a:pt x="666317" y="792598"/>
                </a:cubicBezTo>
                <a:cubicBezTo>
                  <a:pt x="665914" y="792578"/>
                  <a:pt x="665512" y="792557"/>
                  <a:pt x="665109" y="792497"/>
                </a:cubicBezTo>
                <a:cubicBezTo>
                  <a:pt x="664988" y="792477"/>
                  <a:pt x="664887" y="792477"/>
                  <a:pt x="664787" y="792457"/>
                </a:cubicBezTo>
                <a:cubicBezTo>
                  <a:pt x="664686" y="792437"/>
                  <a:pt x="664605" y="792417"/>
                  <a:pt x="664505" y="792417"/>
                </a:cubicBezTo>
                <a:cubicBezTo>
                  <a:pt x="664444" y="792397"/>
                  <a:pt x="664364" y="792376"/>
                  <a:pt x="664283" y="792376"/>
                </a:cubicBezTo>
                <a:cubicBezTo>
                  <a:pt x="664122" y="792336"/>
                  <a:pt x="663941" y="792276"/>
                  <a:pt x="663780" y="792236"/>
                </a:cubicBezTo>
                <a:cubicBezTo>
                  <a:pt x="663679" y="792195"/>
                  <a:pt x="663578" y="792175"/>
                  <a:pt x="663478" y="792155"/>
                </a:cubicBezTo>
                <a:cubicBezTo>
                  <a:pt x="663216" y="792074"/>
                  <a:pt x="662974" y="791974"/>
                  <a:pt x="662712" y="791873"/>
                </a:cubicBezTo>
                <a:cubicBezTo>
                  <a:pt x="662592" y="791833"/>
                  <a:pt x="662491" y="791793"/>
                  <a:pt x="662370" y="791752"/>
                </a:cubicBezTo>
                <a:cubicBezTo>
                  <a:pt x="662350" y="791732"/>
                  <a:pt x="662310" y="791732"/>
                  <a:pt x="662289" y="791712"/>
                </a:cubicBezTo>
                <a:lnTo>
                  <a:pt x="338244" y="647188"/>
                </a:lnTo>
                <a:lnTo>
                  <a:pt x="14177" y="791712"/>
                </a:lnTo>
                <a:cubicBezTo>
                  <a:pt x="14137" y="791732"/>
                  <a:pt x="14117" y="791752"/>
                  <a:pt x="14077" y="791752"/>
                </a:cubicBezTo>
                <a:cubicBezTo>
                  <a:pt x="13976" y="791793"/>
                  <a:pt x="13895" y="791833"/>
                  <a:pt x="13795" y="791873"/>
                </a:cubicBezTo>
                <a:cubicBezTo>
                  <a:pt x="13251" y="792074"/>
                  <a:pt x="12707" y="792256"/>
                  <a:pt x="12143" y="792376"/>
                </a:cubicBezTo>
                <a:cubicBezTo>
                  <a:pt x="12083" y="792397"/>
                  <a:pt x="12023" y="792397"/>
                  <a:pt x="11982" y="792397"/>
                </a:cubicBezTo>
                <a:cubicBezTo>
                  <a:pt x="11358" y="792517"/>
                  <a:pt x="10754" y="792598"/>
                  <a:pt x="10130" y="792598"/>
                </a:cubicBezTo>
                <a:cubicBezTo>
                  <a:pt x="10109" y="792598"/>
                  <a:pt x="10089" y="792598"/>
                  <a:pt x="10069" y="792598"/>
                </a:cubicBezTo>
                <a:cubicBezTo>
                  <a:pt x="10009" y="792598"/>
                  <a:pt x="9948" y="792578"/>
                  <a:pt x="9908" y="792578"/>
                </a:cubicBezTo>
                <a:cubicBezTo>
                  <a:pt x="9364" y="792578"/>
                  <a:pt x="8861" y="792517"/>
                  <a:pt x="8337" y="792417"/>
                </a:cubicBezTo>
                <a:cubicBezTo>
                  <a:pt x="8116" y="792376"/>
                  <a:pt x="7894" y="792336"/>
                  <a:pt x="7673" y="792276"/>
                </a:cubicBezTo>
                <a:cubicBezTo>
                  <a:pt x="7310" y="792195"/>
                  <a:pt x="6968" y="792074"/>
                  <a:pt x="6605" y="791954"/>
                </a:cubicBezTo>
                <a:cubicBezTo>
                  <a:pt x="6404" y="791873"/>
                  <a:pt x="6182" y="791813"/>
                  <a:pt x="5981" y="791712"/>
                </a:cubicBezTo>
                <a:cubicBezTo>
                  <a:pt x="5498" y="791511"/>
                  <a:pt x="5035" y="791249"/>
                  <a:pt x="4592" y="790968"/>
                </a:cubicBezTo>
                <a:cubicBezTo>
                  <a:pt x="4410" y="790847"/>
                  <a:pt x="4249" y="790706"/>
                  <a:pt x="4068" y="790585"/>
                </a:cubicBezTo>
                <a:cubicBezTo>
                  <a:pt x="3786" y="790364"/>
                  <a:pt x="3504" y="790122"/>
                  <a:pt x="3222" y="789881"/>
                </a:cubicBezTo>
                <a:cubicBezTo>
                  <a:pt x="3061" y="789720"/>
                  <a:pt x="2900" y="789559"/>
                  <a:pt x="2739" y="789398"/>
                </a:cubicBezTo>
                <a:cubicBezTo>
                  <a:pt x="2477" y="789116"/>
                  <a:pt x="2255" y="788834"/>
                  <a:pt x="2034" y="788552"/>
                </a:cubicBezTo>
                <a:cubicBezTo>
                  <a:pt x="1913" y="788371"/>
                  <a:pt x="1772" y="788210"/>
                  <a:pt x="1651" y="788009"/>
                </a:cubicBezTo>
                <a:cubicBezTo>
                  <a:pt x="1349" y="787586"/>
                  <a:pt x="1108" y="787124"/>
                  <a:pt x="886" y="786640"/>
                </a:cubicBezTo>
                <a:cubicBezTo>
                  <a:pt x="886" y="786620"/>
                  <a:pt x="866" y="786620"/>
                  <a:pt x="866" y="786600"/>
                </a:cubicBezTo>
                <a:cubicBezTo>
                  <a:pt x="624" y="786057"/>
                  <a:pt x="443" y="785473"/>
                  <a:pt x="302" y="784890"/>
                </a:cubicBezTo>
                <a:cubicBezTo>
                  <a:pt x="282" y="784809"/>
                  <a:pt x="262" y="784749"/>
                  <a:pt x="242" y="784668"/>
                </a:cubicBezTo>
                <a:cubicBezTo>
                  <a:pt x="141" y="784266"/>
                  <a:pt x="121" y="783843"/>
                  <a:pt x="81" y="783400"/>
                </a:cubicBezTo>
                <a:cubicBezTo>
                  <a:pt x="60" y="783159"/>
                  <a:pt x="20" y="782917"/>
                  <a:pt x="20" y="782656"/>
                </a:cubicBezTo>
                <a:cubicBezTo>
                  <a:pt x="20" y="782615"/>
                  <a:pt x="0" y="782575"/>
                  <a:pt x="0" y="782535"/>
                </a:cubicBezTo>
                <a:lnTo>
                  <a:pt x="0" y="156418"/>
                </a:lnTo>
                <a:cubicBezTo>
                  <a:pt x="0" y="156076"/>
                  <a:pt x="60" y="155754"/>
                  <a:pt x="101" y="155432"/>
                </a:cubicBezTo>
                <a:cubicBezTo>
                  <a:pt x="121" y="155150"/>
                  <a:pt x="141" y="154869"/>
                  <a:pt x="181" y="154587"/>
                </a:cubicBezTo>
                <a:cubicBezTo>
                  <a:pt x="262" y="154164"/>
                  <a:pt x="383" y="153782"/>
                  <a:pt x="524" y="153400"/>
                </a:cubicBezTo>
                <a:cubicBezTo>
                  <a:pt x="584" y="153158"/>
                  <a:pt x="644" y="152937"/>
                  <a:pt x="725" y="152715"/>
                </a:cubicBezTo>
                <a:cubicBezTo>
                  <a:pt x="866" y="152333"/>
                  <a:pt x="1067" y="151991"/>
                  <a:pt x="1269" y="151628"/>
                </a:cubicBezTo>
                <a:cubicBezTo>
                  <a:pt x="1390" y="151407"/>
                  <a:pt x="1490" y="151186"/>
                  <a:pt x="1611" y="150984"/>
                </a:cubicBezTo>
                <a:cubicBezTo>
                  <a:pt x="1833" y="150662"/>
                  <a:pt x="2074" y="150381"/>
                  <a:pt x="2316" y="150079"/>
                </a:cubicBezTo>
                <a:cubicBezTo>
                  <a:pt x="2477" y="149857"/>
                  <a:pt x="2638" y="149636"/>
                  <a:pt x="2840" y="149455"/>
                </a:cubicBezTo>
                <a:cubicBezTo>
                  <a:pt x="3101" y="149173"/>
                  <a:pt x="3403" y="148932"/>
                  <a:pt x="3685" y="148690"/>
                </a:cubicBezTo>
                <a:cubicBezTo>
                  <a:pt x="3907" y="148529"/>
                  <a:pt x="4088" y="148328"/>
                  <a:pt x="4310" y="148187"/>
                </a:cubicBezTo>
                <a:cubicBezTo>
                  <a:pt x="4692" y="147905"/>
                  <a:pt x="5095" y="147704"/>
                  <a:pt x="5518" y="147483"/>
                </a:cubicBezTo>
                <a:cubicBezTo>
                  <a:pt x="5679" y="147402"/>
                  <a:pt x="5800" y="147301"/>
                  <a:pt x="5981" y="147221"/>
                </a:cubicBezTo>
                <a:lnTo>
                  <a:pt x="6122" y="147161"/>
                </a:lnTo>
                <a:cubicBezTo>
                  <a:pt x="6142" y="147161"/>
                  <a:pt x="6162" y="147140"/>
                  <a:pt x="6182" y="147140"/>
                </a:cubicBezTo>
                <a:lnTo>
                  <a:pt x="334135" y="865"/>
                </a:lnTo>
                <a:cubicBezTo>
                  <a:pt x="334176" y="845"/>
                  <a:pt x="334236" y="845"/>
                  <a:pt x="334276" y="825"/>
                </a:cubicBezTo>
                <a:cubicBezTo>
                  <a:pt x="334317" y="805"/>
                  <a:pt x="334377" y="785"/>
                  <a:pt x="334437" y="765"/>
                </a:cubicBezTo>
                <a:cubicBezTo>
                  <a:pt x="334760" y="624"/>
                  <a:pt x="335082" y="543"/>
                  <a:pt x="335424" y="443"/>
                </a:cubicBezTo>
                <a:cubicBezTo>
                  <a:pt x="335686" y="362"/>
                  <a:pt x="335948" y="262"/>
                  <a:pt x="336210" y="201"/>
                </a:cubicBezTo>
                <a:cubicBezTo>
                  <a:pt x="336230" y="201"/>
                  <a:pt x="336270" y="201"/>
                  <a:pt x="336290" y="201"/>
                </a:cubicBezTo>
                <a:cubicBezTo>
                  <a:pt x="336632" y="141"/>
                  <a:pt x="336955" y="121"/>
                  <a:pt x="337297" y="81"/>
                </a:cubicBezTo>
                <a:cubicBezTo>
                  <a:pt x="337599" y="60"/>
                  <a:pt x="337901" y="0"/>
                  <a:pt x="338203" y="0"/>
                </a:cubicBezTo>
                <a:cubicBezTo>
                  <a:pt x="338223" y="0"/>
                  <a:pt x="338223" y="0"/>
                  <a:pt x="338244" y="0"/>
                </a:cubicBezTo>
                <a:lnTo>
                  <a:pt x="338264" y="0"/>
                </a:lnTo>
                <a:cubicBezTo>
                  <a:pt x="338586" y="0"/>
                  <a:pt x="338888" y="60"/>
                  <a:pt x="339190" y="81"/>
                </a:cubicBezTo>
                <a:cubicBezTo>
                  <a:pt x="339532" y="121"/>
                  <a:pt x="339855" y="141"/>
                  <a:pt x="340157" y="201"/>
                </a:cubicBezTo>
                <a:cubicBezTo>
                  <a:pt x="340217" y="201"/>
                  <a:pt x="340257" y="201"/>
                  <a:pt x="340298" y="221"/>
                </a:cubicBezTo>
                <a:cubicBezTo>
                  <a:pt x="340559" y="262"/>
                  <a:pt x="340801" y="362"/>
                  <a:pt x="341063" y="443"/>
                </a:cubicBezTo>
                <a:cubicBezTo>
                  <a:pt x="341385" y="543"/>
                  <a:pt x="341707" y="624"/>
                  <a:pt x="342009" y="745"/>
                </a:cubicBezTo>
                <a:cubicBezTo>
                  <a:pt x="342090" y="785"/>
                  <a:pt x="342150" y="805"/>
                  <a:pt x="342231" y="825"/>
                </a:cubicBezTo>
                <a:cubicBezTo>
                  <a:pt x="342271" y="845"/>
                  <a:pt x="342311" y="845"/>
                  <a:pt x="342332" y="865"/>
                </a:cubicBezTo>
                <a:lnTo>
                  <a:pt x="666398" y="145389"/>
                </a:lnTo>
                <a:lnTo>
                  <a:pt x="990464" y="865"/>
                </a:lnTo>
                <a:cubicBezTo>
                  <a:pt x="990484" y="845"/>
                  <a:pt x="990524" y="845"/>
                  <a:pt x="990565" y="825"/>
                </a:cubicBezTo>
                <a:cubicBezTo>
                  <a:pt x="990806" y="725"/>
                  <a:pt x="991088" y="664"/>
                  <a:pt x="991330" y="564"/>
                </a:cubicBezTo>
                <a:cubicBezTo>
                  <a:pt x="991733" y="443"/>
                  <a:pt x="992115" y="302"/>
                  <a:pt x="992498" y="221"/>
                </a:cubicBezTo>
                <a:cubicBezTo>
                  <a:pt x="992578" y="201"/>
                  <a:pt x="992659" y="201"/>
                  <a:pt x="992739" y="181"/>
                </a:cubicBezTo>
                <a:cubicBezTo>
                  <a:pt x="993344" y="81"/>
                  <a:pt x="993928" y="0"/>
                  <a:pt x="994532" y="0"/>
                </a:cubicBezTo>
                <a:lnTo>
                  <a:pt x="994552" y="0"/>
                </a:lnTo>
                <a:cubicBezTo>
                  <a:pt x="994632" y="0"/>
                  <a:pt x="994693" y="20"/>
                  <a:pt x="994773" y="20"/>
                </a:cubicBezTo>
                <a:cubicBezTo>
                  <a:pt x="995357" y="40"/>
                  <a:pt x="995941" y="81"/>
                  <a:pt x="996505" y="201"/>
                </a:cubicBezTo>
                <a:cubicBezTo>
                  <a:pt x="996687" y="242"/>
                  <a:pt x="996848" y="302"/>
                  <a:pt x="997029" y="342"/>
                </a:cubicBezTo>
                <a:cubicBezTo>
                  <a:pt x="997472" y="463"/>
                  <a:pt x="997935" y="584"/>
                  <a:pt x="998358" y="765"/>
                </a:cubicBezTo>
                <a:cubicBezTo>
                  <a:pt x="998559" y="825"/>
                  <a:pt x="998721" y="946"/>
                  <a:pt x="998902" y="1026"/>
                </a:cubicBezTo>
                <a:cubicBezTo>
                  <a:pt x="999305" y="1228"/>
                  <a:pt x="999707" y="1429"/>
                  <a:pt x="1000090" y="1670"/>
                </a:cubicBezTo>
                <a:cubicBezTo>
                  <a:pt x="1000251" y="1771"/>
                  <a:pt x="1000372" y="1892"/>
                  <a:pt x="1000533" y="1992"/>
                </a:cubicBezTo>
                <a:cubicBezTo>
                  <a:pt x="1000896" y="2274"/>
                  <a:pt x="1001278" y="2556"/>
                  <a:pt x="1001600" y="2898"/>
                </a:cubicBezTo>
                <a:cubicBezTo>
                  <a:pt x="1001741" y="3019"/>
                  <a:pt x="1001842" y="3160"/>
                  <a:pt x="1001963" y="3301"/>
                </a:cubicBezTo>
                <a:cubicBezTo>
                  <a:pt x="1002265" y="3643"/>
                  <a:pt x="1002587" y="3985"/>
                  <a:pt x="1002849" y="4367"/>
                </a:cubicBezTo>
                <a:cubicBezTo>
                  <a:pt x="1002990" y="4569"/>
                  <a:pt x="1003070" y="4770"/>
                  <a:pt x="1003191" y="4991"/>
                </a:cubicBezTo>
                <a:cubicBezTo>
                  <a:pt x="1003393" y="5293"/>
                  <a:pt x="1003594" y="5595"/>
                  <a:pt x="1003755" y="5957"/>
                </a:cubicBezTo>
                <a:cubicBezTo>
                  <a:pt x="1003775" y="5998"/>
                  <a:pt x="1003775" y="6038"/>
                  <a:pt x="1003795" y="6098"/>
                </a:cubicBezTo>
                <a:cubicBezTo>
                  <a:pt x="1003896" y="6299"/>
                  <a:pt x="1003936" y="6521"/>
                  <a:pt x="1004017" y="6742"/>
                </a:cubicBezTo>
                <a:cubicBezTo>
                  <a:pt x="1004158" y="7165"/>
                  <a:pt x="1004319" y="7587"/>
                  <a:pt x="1004400" y="8010"/>
                </a:cubicBezTo>
                <a:cubicBezTo>
                  <a:pt x="1004420" y="8111"/>
                  <a:pt x="1004420" y="8211"/>
                  <a:pt x="1004440" y="8312"/>
                </a:cubicBezTo>
                <a:cubicBezTo>
                  <a:pt x="1004541" y="8876"/>
                  <a:pt x="1004621" y="9439"/>
                  <a:pt x="1004621" y="10003"/>
                </a:cubicBezTo>
                <a:close/>
                <a:moveTo>
                  <a:pt x="328174" y="25560"/>
                </a:moveTo>
                <a:lnTo>
                  <a:pt x="20138" y="162939"/>
                </a:lnTo>
                <a:lnTo>
                  <a:pt x="20138" y="496928"/>
                </a:lnTo>
                <a:cubicBezTo>
                  <a:pt x="23522" y="499021"/>
                  <a:pt x="25495" y="503006"/>
                  <a:pt x="24790" y="507152"/>
                </a:cubicBezTo>
                <a:cubicBezTo>
                  <a:pt x="24065" y="511419"/>
                  <a:pt x="23824" y="515706"/>
                  <a:pt x="24065" y="519952"/>
                </a:cubicBezTo>
                <a:cubicBezTo>
                  <a:pt x="24267" y="523414"/>
                  <a:pt x="22696" y="526554"/>
                  <a:pt x="20138" y="528526"/>
                </a:cubicBezTo>
                <a:lnTo>
                  <a:pt x="20138" y="767018"/>
                </a:lnTo>
                <a:lnTo>
                  <a:pt x="328174" y="629638"/>
                </a:lnTo>
                <a:lnTo>
                  <a:pt x="328174" y="476319"/>
                </a:lnTo>
                <a:cubicBezTo>
                  <a:pt x="327147" y="476319"/>
                  <a:pt x="326140" y="476360"/>
                  <a:pt x="325113" y="476360"/>
                </a:cubicBezTo>
                <a:cubicBezTo>
                  <a:pt x="316836" y="476360"/>
                  <a:pt x="308519" y="475897"/>
                  <a:pt x="300383" y="475011"/>
                </a:cubicBezTo>
                <a:lnTo>
                  <a:pt x="299316" y="474890"/>
                </a:lnTo>
                <a:cubicBezTo>
                  <a:pt x="293798" y="474267"/>
                  <a:pt x="289811" y="469275"/>
                  <a:pt x="290435" y="463761"/>
                </a:cubicBezTo>
                <a:cubicBezTo>
                  <a:pt x="291059" y="458246"/>
                  <a:pt x="296034" y="454261"/>
                  <a:pt x="301572" y="454885"/>
                </a:cubicBezTo>
                <a:lnTo>
                  <a:pt x="302619" y="455006"/>
                </a:lnTo>
                <a:cubicBezTo>
                  <a:pt x="310996" y="455932"/>
                  <a:pt x="319616" y="456314"/>
                  <a:pt x="328174" y="456173"/>
                </a:cubicBezTo>
                <a:lnTo>
                  <a:pt x="328174" y="25560"/>
                </a:lnTo>
                <a:close/>
                <a:moveTo>
                  <a:pt x="656329" y="162939"/>
                </a:moveTo>
                <a:lnTo>
                  <a:pt x="348313" y="25560"/>
                </a:lnTo>
                <a:lnTo>
                  <a:pt x="348313" y="629638"/>
                </a:lnTo>
                <a:lnTo>
                  <a:pt x="656329" y="767018"/>
                </a:lnTo>
                <a:lnTo>
                  <a:pt x="656329" y="348822"/>
                </a:lnTo>
                <a:cubicBezTo>
                  <a:pt x="654536" y="345662"/>
                  <a:pt x="654577" y="341858"/>
                  <a:pt x="656329" y="338819"/>
                </a:cubicBezTo>
                <a:lnTo>
                  <a:pt x="656329" y="162939"/>
                </a:lnTo>
                <a:close/>
                <a:moveTo>
                  <a:pt x="984483" y="25560"/>
                </a:moveTo>
                <a:lnTo>
                  <a:pt x="676467" y="162939"/>
                </a:lnTo>
                <a:lnTo>
                  <a:pt x="676467" y="323483"/>
                </a:lnTo>
                <a:cubicBezTo>
                  <a:pt x="679568" y="321551"/>
                  <a:pt x="682629" y="319760"/>
                  <a:pt x="685670" y="318130"/>
                </a:cubicBezTo>
                <a:cubicBezTo>
                  <a:pt x="690584" y="315514"/>
                  <a:pt x="696666" y="317365"/>
                  <a:pt x="699304" y="322256"/>
                </a:cubicBezTo>
                <a:cubicBezTo>
                  <a:pt x="701922" y="327166"/>
                  <a:pt x="700069" y="333265"/>
                  <a:pt x="695175" y="335881"/>
                </a:cubicBezTo>
                <a:cubicBezTo>
                  <a:pt x="689174" y="339081"/>
                  <a:pt x="683012" y="343026"/>
                  <a:pt x="676467" y="347836"/>
                </a:cubicBezTo>
                <a:lnTo>
                  <a:pt x="676467" y="767018"/>
                </a:lnTo>
                <a:lnTo>
                  <a:pt x="984483" y="629638"/>
                </a:lnTo>
                <a:lnTo>
                  <a:pt x="984483" y="565678"/>
                </a:lnTo>
                <a:cubicBezTo>
                  <a:pt x="983838" y="565819"/>
                  <a:pt x="983154" y="565900"/>
                  <a:pt x="982469" y="565900"/>
                </a:cubicBezTo>
                <a:cubicBezTo>
                  <a:pt x="982227" y="565900"/>
                  <a:pt x="981986" y="565880"/>
                  <a:pt x="981724" y="565860"/>
                </a:cubicBezTo>
                <a:cubicBezTo>
                  <a:pt x="976166" y="565457"/>
                  <a:pt x="970567" y="564551"/>
                  <a:pt x="965090" y="563163"/>
                </a:cubicBezTo>
                <a:cubicBezTo>
                  <a:pt x="959713" y="561794"/>
                  <a:pt x="956450" y="556320"/>
                  <a:pt x="957820" y="550946"/>
                </a:cubicBezTo>
                <a:cubicBezTo>
                  <a:pt x="959169" y="545553"/>
                  <a:pt x="964647" y="542292"/>
                  <a:pt x="970044" y="543661"/>
                </a:cubicBezTo>
                <a:cubicBezTo>
                  <a:pt x="974373" y="544747"/>
                  <a:pt x="978784" y="545472"/>
                  <a:pt x="983194" y="545794"/>
                </a:cubicBezTo>
                <a:cubicBezTo>
                  <a:pt x="983637" y="545814"/>
                  <a:pt x="984060" y="545935"/>
                  <a:pt x="984483" y="546015"/>
                </a:cubicBezTo>
                <a:lnTo>
                  <a:pt x="984483" y="25560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1"/>
          <p:cNvSpPr/>
          <p:nvPr/>
        </p:nvSpPr>
        <p:spPr>
          <a:xfrm>
            <a:off x="7251448" y="3645008"/>
            <a:ext cx="105907" cy="137389"/>
          </a:xfrm>
          <a:custGeom>
            <a:rect b="b" l="l" r="r" t="t"/>
            <a:pathLst>
              <a:path extrusionOk="0" h="274778" w="211815">
                <a:moveTo>
                  <a:pt x="211815" y="105842"/>
                </a:moveTo>
                <a:cubicBezTo>
                  <a:pt x="211815" y="182582"/>
                  <a:pt x="136035" y="252560"/>
                  <a:pt x="112674" y="272303"/>
                </a:cubicBezTo>
                <a:cubicBezTo>
                  <a:pt x="108767" y="275604"/>
                  <a:pt x="103048" y="275604"/>
                  <a:pt x="99141" y="272303"/>
                </a:cubicBezTo>
                <a:cubicBezTo>
                  <a:pt x="75781" y="252560"/>
                  <a:pt x="0" y="182582"/>
                  <a:pt x="0" y="105842"/>
                </a:cubicBezTo>
                <a:cubicBezTo>
                  <a:pt x="0" y="47376"/>
                  <a:pt x="47426" y="0"/>
                  <a:pt x="105908" y="0"/>
                </a:cubicBezTo>
                <a:cubicBezTo>
                  <a:pt x="164389" y="0"/>
                  <a:pt x="211815" y="47396"/>
                  <a:pt x="211815" y="105842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7246413" y="3639977"/>
            <a:ext cx="115976" cy="147462"/>
          </a:xfrm>
          <a:custGeom>
            <a:rect b="b" l="l" r="r" t="t"/>
            <a:pathLst>
              <a:path extrusionOk="0" h="294924" w="231953">
                <a:moveTo>
                  <a:pt x="115977" y="0"/>
                </a:moveTo>
                <a:cubicBezTo>
                  <a:pt x="52017" y="0"/>
                  <a:pt x="0" y="51985"/>
                  <a:pt x="0" y="115905"/>
                </a:cubicBezTo>
                <a:cubicBezTo>
                  <a:pt x="0" y="196932"/>
                  <a:pt x="78620" y="269687"/>
                  <a:pt x="102706" y="290054"/>
                </a:cubicBezTo>
                <a:cubicBezTo>
                  <a:pt x="106552" y="293295"/>
                  <a:pt x="111264" y="294925"/>
                  <a:pt x="115977" y="294925"/>
                </a:cubicBezTo>
                <a:cubicBezTo>
                  <a:pt x="120689" y="294925"/>
                  <a:pt x="125401" y="293295"/>
                  <a:pt x="129248" y="290054"/>
                </a:cubicBezTo>
                <a:cubicBezTo>
                  <a:pt x="153333" y="269687"/>
                  <a:pt x="231953" y="196932"/>
                  <a:pt x="231953" y="115905"/>
                </a:cubicBezTo>
                <a:cubicBezTo>
                  <a:pt x="231953" y="52005"/>
                  <a:pt x="179916" y="0"/>
                  <a:pt x="115977" y="0"/>
                </a:cubicBezTo>
                <a:close/>
                <a:moveTo>
                  <a:pt x="116238" y="274678"/>
                </a:moveTo>
                <a:cubicBezTo>
                  <a:pt x="116077" y="274819"/>
                  <a:pt x="115856" y="274819"/>
                  <a:pt x="115715" y="274678"/>
                </a:cubicBezTo>
                <a:cubicBezTo>
                  <a:pt x="103531" y="264374"/>
                  <a:pt x="79929" y="242839"/>
                  <a:pt x="58985" y="214522"/>
                </a:cubicBezTo>
                <a:cubicBezTo>
                  <a:pt x="33208" y="179684"/>
                  <a:pt x="20138" y="146516"/>
                  <a:pt x="20138" y="115905"/>
                </a:cubicBezTo>
                <a:cubicBezTo>
                  <a:pt x="20138" y="63095"/>
                  <a:pt x="63134" y="20126"/>
                  <a:pt x="115977" y="20126"/>
                </a:cubicBezTo>
                <a:cubicBezTo>
                  <a:pt x="168820" y="20126"/>
                  <a:pt x="211815" y="63095"/>
                  <a:pt x="211815" y="115905"/>
                </a:cubicBezTo>
                <a:cubicBezTo>
                  <a:pt x="211815" y="188278"/>
                  <a:pt x="138652" y="255740"/>
                  <a:pt x="116238" y="274678"/>
                </a:cubicBezTo>
                <a:close/>
                <a:moveTo>
                  <a:pt x="115977" y="64745"/>
                </a:moveTo>
                <a:cubicBezTo>
                  <a:pt x="87441" y="64745"/>
                  <a:pt x="64221" y="87950"/>
                  <a:pt x="64221" y="116469"/>
                </a:cubicBezTo>
                <a:cubicBezTo>
                  <a:pt x="64221" y="144987"/>
                  <a:pt x="87441" y="168192"/>
                  <a:pt x="115977" y="168192"/>
                </a:cubicBezTo>
                <a:cubicBezTo>
                  <a:pt x="144513" y="168192"/>
                  <a:pt x="167732" y="144987"/>
                  <a:pt x="167732" y="116469"/>
                </a:cubicBezTo>
                <a:cubicBezTo>
                  <a:pt x="167732" y="87950"/>
                  <a:pt x="144513" y="64745"/>
                  <a:pt x="115977" y="64745"/>
                </a:cubicBezTo>
                <a:close/>
                <a:moveTo>
                  <a:pt x="115977" y="148046"/>
                </a:moveTo>
                <a:cubicBezTo>
                  <a:pt x="98537" y="148046"/>
                  <a:pt x="84360" y="133877"/>
                  <a:pt x="84360" y="116448"/>
                </a:cubicBezTo>
                <a:cubicBezTo>
                  <a:pt x="84360" y="99019"/>
                  <a:pt x="98537" y="84851"/>
                  <a:pt x="115977" y="84851"/>
                </a:cubicBezTo>
                <a:cubicBezTo>
                  <a:pt x="133416" y="84851"/>
                  <a:pt x="147594" y="99019"/>
                  <a:pt x="147594" y="116448"/>
                </a:cubicBezTo>
                <a:cubicBezTo>
                  <a:pt x="147594" y="133877"/>
                  <a:pt x="133396" y="148046"/>
                  <a:pt x="115977" y="14804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1"/>
          <p:cNvSpPr/>
          <p:nvPr/>
        </p:nvSpPr>
        <p:spPr>
          <a:xfrm>
            <a:off x="5064945" y="4090977"/>
            <a:ext cx="333277" cy="333257"/>
          </a:xfrm>
          <a:custGeom>
            <a:rect b="b" l="l" r="r" t="t"/>
            <a:pathLst>
              <a:path extrusionOk="0" h="666513" w="666554">
                <a:moveTo>
                  <a:pt x="666555" y="98868"/>
                </a:moveTo>
                <a:lnTo>
                  <a:pt x="666555" y="567646"/>
                </a:lnTo>
                <a:cubicBezTo>
                  <a:pt x="666391" y="622188"/>
                  <a:pt x="622216" y="666391"/>
                  <a:pt x="567686" y="666514"/>
                </a:cubicBezTo>
                <a:lnTo>
                  <a:pt x="98868" y="666514"/>
                </a:lnTo>
                <a:cubicBezTo>
                  <a:pt x="44339" y="666391"/>
                  <a:pt x="163" y="622188"/>
                  <a:pt x="0" y="567646"/>
                </a:cubicBezTo>
                <a:lnTo>
                  <a:pt x="0" y="98868"/>
                </a:lnTo>
                <a:cubicBezTo>
                  <a:pt x="163" y="44298"/>
                  <a:pt x="44339" y="136"/>
                  <a:pt x="98868" y="0"/>
                </a:cubicBezTo>
                <a:lnTo>
                  <a:pt x="567673" y="0"/>
                </a:lnTo>
                <a:cubicBezTo>
                  <a:pt x="622216" y="136"/>
                  <a:pt x="666391" y="44298"/>
                  <a:pt x="666555" y="9886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1"/>
          <p:cNvSpPr/>
          <p:nvPr/>
        </p:nvSpPr>
        <p:spPr>
          <a:xfrm>
            <a:off x="5061543" y="4087576"/>
            <a:ext cx="340073" cy="340059"/>
          </a:xfrm>
          <a:custGeom>
            <a:rect b="b" l="l" r="r" t="t"/>
            <a:pathLst>
              <a:path extrusionOk="0" h="680118" w="680146">
                <a:moveTo>
                  <a:pt x="574489" y="0"/>
                </a:moveTo>
                <a:lnTo>
                  <a:pt x="105657" y="0"/>
                </a:lnTo>
                <a:cubicBezTo>
                  <a:pt x="47577" y="136"/>
                  <a:pt x="177" y="47536"/>
                  <a:pt x="0" y="105671"/>
                </a:cubicBezTo>
                <a:lnTo>
                  <a:pt x="0" y="574462"/>
                </a:lnTo>
                <a:cubicBezTo>
                  <a:pt x="177" y="632583"/>
                  <a:pt x="47577" y="679983"/>
                  <a:pt x="105671" y="680119"/>
                </a:cubicBezTo>
                <a:lnTo>
                  <a:pt x="574489" y="680119"/>
                </a:lnTo>
                <a:cubicBezTo>
                  <a:pt x="632583" y="679983"/>
                  <a:pt x="679969" y="632583"/>
                  <a:pt x="680146" y="574448"/>
                </a:cubicBezTo>
                <a:lnTo>
                  <a:pt x="680146" y="105671"/>
                </a:lnTo>
                <a:cubicBezTo>
                  <a:pt x="680146" y="105671"/>
                  <a:pt x="680146" y="105657"/>
                  <a:pt x="680146" y="105644"/>
                </a:cubicBezTo>
                <a:cubicBezTo>
                  <a:pt x="679983" y="47536"/>
                  <a:pt x="632583" y="136"/>
                  <a:pt x="574489" y="0"/>
                </a:cubicBezTo>
                <a:close/>
                <a:moveTo>
                  <a:pt x="666555" y="574435"/>
                </a:moveTo>
                <a:cubicBezTo>
                  <a:pt x="666405" y="625086"/>
                  <a:pt x="625086" y="666405"/>
                  <a:pt x="574489" y="666527"/>
                </a:cubicBezTo>
                <a:lnTo>
                  <a:pt x="105698" y="666527"/>
                </a:lnTo>
                <a:cubicBezTo>
                  <a:pt x="55073" y="666405"/>
                  <a:pt x="13768" y="625086"/>
                  <a:pt x="13605" y="574462"/>
                </a:cubicBezTo>
                <a:lnTo>
                  <a:pt x="13605" y="105698"/>
                </a:lnTo>
                <a:cubicBezTo>
                  <a:pt x="13755" y="55033"/>
                  <a:pt x="55060" y="13728"/>
                  <a:pt x="105671" y="13605"/>
                </a:cubicBezTo>
                <a:lnTo>
                  <a:pt x="574462" y="13605"/>
                </a:lnTo>
                <a:cubicBezTo>
                  <a:pt x="625086" y="13728"/>
                  <a:pt x="666391" y="55033"/>
                  <a:pt x="666555" y="105698"/>
                </a:cubicBezTo>
                <a:lnTo>
                  <a:pt x="666555" y="574435"/>
                </a:lnTo>
                <a:close/>
                <a:moveTo>
                  <a:pt x="340100" y="166608"/>
                </a:moveTo>
                <a:cubicBezTo>
                  <a:pt x="244456" y="166608"/>
                  <a:pt x="166649" y="244416"/>
                  <a:pt x="166649" y="340059"/>
                </a:cubicBezTo>
                <a:cubicBezTo>
                  <a:pt x="166649" y="435703"/>
                  <a:pt x="244456" y="513511"/>
                  <a:pt x="340100" y="513511"/>
                </a:cubicBezTo>
                <a:cubicBezTo>
                  <a:pt x="435717" y="513511"/>
                  <a:pt x="513511" y="435703"/>
                  <a:pt x="513511" y="340059"/>
                </a:cubicBezTo>
                <a:cubicBezTo>
                  <a:pt x="513511" y="244429"/>
                  <a:pt x="435717" y="166608"/>
                  <a:pt x="340100" y="166608"/>
                </a:cubicBezTo>
                <a:close/>
                <a:moveTo>
                  <a:pt x="340100" y="499906"/>
                </a:moveTo>
                <a:cubicBezTo>
                  <a:pt x="251966" y="499906"/>
                  <a:pt x="180254" y="428193"/>
                  <a:pt x="180254" y="340059"/>
                </a:cubicBezTo>
                <a:cubicBezTo>
                  <a:pt x="180254" y="251926"/>
                  <a:pt x="251966" y="180213"/>
                  <a:pt x="340100" y="180213"/>
                </a:cubicBezTo>
                <a:cubicBezTo>
                  <a:pt x="428221" y="180213"/>
                  <a:pt x="499906" y="251926"/>
                  <a:pt x="499906" y="340059"/>
                </a:cubicBezTo>
                <a:cubicBezTo>
                  <a:pt x="499906" y="428207"/>
                  <a:pt x="428221" y="499906"/>
                  <a:pt x="340100" y="499906"/>
                </a:cubicBezTo>
                <a:close/>
                <a:moveTo>
                  <a:pt x="520599" y="111072"/>
                </a:moveTo>
                <a:cubicBezTo>
                  <a:pt x="493879" y="111072"/>
                  <a:pt x="472138" y="132813"/>
                  <a:pt x="472138" y="159533"/>
                </a:cubicBezTo>
                <a:cubicBezTo>
                  <a:pt x="472138" y="186254"/>
                  <a:pt x="493879" y="207995"/>
                  <a:pt x="520599" y="207995"/>
                </a:cubicBezTo>
                <a:cubicBezTo>
                  <a:pt x="547320" y="207995"/>
                  <a:pt x="569061" y="186254"/>
                  <a:pt x="569061" y="159533"/>
                </a:cubicBezTo>
                <a:cubicBezTo>
                  <a:pt x="569061" y="132813"/>
                  <a:pt x="547320" y="111072"/>
                  <a:pt x="520599" y="111072"/>
                </a:cubicBezTo>
                <a:close/>
                <a:moveTo>
                  <a:pt x="520599" y="194390"/>
                </a:moveTo>
                <a:cubicBezTo>
                  <a:pt x="501375" y="194390"/>
                  <a:pt x="485743" y="178757"/>
                  <a:pt x="485743" y="159533"/>
                </a:cubicBezTo>
                <a:cubicBezTo>
                  <a:pt x="485743" y="140309"/>
                  <a:pt x="501375" y="124677"/>
                  <a:pt x="520599" y="124677"/>
                </a:cubicBezTo>
                <a:cubicBezTo>
                  <a:pt x="539823" y="124677"/>
                  <a:pt x="555455" y="140309"/>
                  <a:pt x="555455" y="159533"/>
                </a:cubicBezTo>
                <a:cubicBezTo>
                  <a:pt x="555455" y="178757"/>
                  <a:pt x="539823" y="194390"/>
                  <a:pt x="520599" y="19439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5627759" y="4091764"/>
            <a:ext cx="407744" cy="331988"/>
          </a:xfrm>
          <a:custGeom>
            <a:rect b="b" l="l" r="r" t="t"/>
            <a:pathLst>
              <a:path extrusionOk="0" h="663975" w="815489">
                <a:moveTo>
                  <a:pt x="273097" y="663976"/>
                </a:moveTo>
                <a:cubicBezTo>
                  <a:pt x="262400" y="663976"/>
                  <a:pt x="251720" y="663976"/>
                  <a:pt x="241023" y="663976"/>
                </a:cubicBezTo>
                <a:cubicBezTo>
                  <a:pt x="236058" y="663142"/>
                  <a:pt x="231026" y="663492"/>
                  <a:pt x="226044" y="663459"/>
                </a:cubicBezTo>
                <a:cubicBezTo>
                  <a:pt x="205334" y="663326"/>
                  <a:pt x="184973" y="660375"/>
                  <a:pt x="164712" y="656490"/>
                </a:cubicBezTo>
                <a:cubicBezTo>
                  <a:pt x="143902" y="652505"/>
                  <a:pt x="123474" y="647070"/>
                  <a:pt x="103397" y="640284"/>
                </a:cubicBezTo>
                <a:cubicBezTo>
                  <a:pt x="86719" y="634648"/>
                  <a:pt x="70473" y="627929"/>
                  <a:pt x="54495" y="620526"/>
                </a:cubicBezTo>
                <a:cubicBezTo>
                  <a:pt x="36700" y="612273"/>
                  <a:pt x="19572" y="602820"/>
                  <a:pt x="2943" y="592449"/>
                </a:cubicBezTo>
                <a:cubicBezTo>
                  <a:pt x="2593" y="592232"/>
                  <a:pt x="2210" y="592049"/>
                  <a:pt x="1877" y="591782"/>
                </a:cubicBezTo>
                <a:cubicBezTo>
                  <a:pt x="910" y="590982"/>
                  <a:pt x="-389" y="590182"/>
                  <a:pt x="111" y="588748"/>
                </a:cubicBezTo>
                <a:cubicBezTo>
                  <a:pt x="661" y="587147"/>
                  <a:pt x="2143" y="587364"/>
                  <a:pt x="3576" y="587497"/>
                </a:cubicBezTo>
                <a:cubicBezTo>
                  <a:pt x="16389" y="588664"/>
                  <a:pt x="29235" y="589748"/>
                  <a:pt x="42098" y="589498"/>
                </a:cubicBezTo>
                <a:cubicBezTo>
                  <a:pt x="65991" y="589014"/>
                  <a:pt x="89684" y="586530"/>
                  <a:pt x="113061" y="581278"/>
                </a:cubicBezTo>
                <a:cubicBezTo>
                  <a:pt x="141736" y="574826"/>
                  <a:pt x="169111" y="564839"/>
                  <a:pt x="195153" y="551250"/>
                </a:cubicBezTo>
                <a:cubicBezTo>
                  <a:pt x="211965" y="542464"/>
                  <a:pt x="227960" y="532343"/>
                  <a:pt x="243256" y="520605"/>
                </a:cubicBezTo>
                <a:cubicBezTo>
                  <a:pt x="224011" y="519605"/>
                  <a:pt x="205584" y="515920"/>
                  <a:pt x="187989" y="508734"/>
                </a:cubicBezTo>
                <a:cubicBezTo>
                  <a:pt x="170611" y="501632"/>
                  <a:pt x="154665" y="492145"/>
                  <a:pt x="140486" y="479724"/>
                </a:cubicBezTo>
                <a:cubicBezTo>
                  <a:pt x="127223" y="468102"/>
                  <a:pt x="115743" y="454998"/>
                  <a:pt x="106563" y="439975"/>
                </a:cubicBezTo>
                <a:cubicBezTo>
                  <a:pt x="100381" y="429855"/>
                  <a:pt x="95116" y="419268"/>
                  <a:pt x="91367" y="407980"/>
                </a:cubicBezTo>
                <a:cubicBezTo>
                  <a:pt x="91167" y="407380"/>
                  <a:pt x="90951" y="406796"/>
                  <a:pt x="90801" y="406179"/>
                </a:cubicBezTo>
                <a:cubicBezTo>
                  <a:pt x="90051" y="402978"/>
                  <a:pt x="91301" y="401528"/>
                  <a:pt x="94516" y="401944"/>
                </a:cubicBezTo>
                <a:cubicBezTo>
                  <a:pt x="98982" y="402511"/>
                  <a:pt x="103414" y="403245"/>
                  <a:pt x="107912" y="403562"/>
                </a:cubicBezTo>
                <a:cubicBezTo>
                  <a:pt x="119526" y="404379"/>
                  <a:pt x="131105" y="404445"/>
                  <a:pt x="142702" y="403078"/>
                </a:cubicBezTo>
                <a:cubicBezTo>
                  <a:pt x="148534" y="402378"/>
                  <a:pt x="154265" y="401194"/>
                  <a:pt x="160147" y="400094"/>
                </a:cubicBezTo>
                <a:cubicBezTo>
                  <a:pt x="142635" y="395975"/>
                  <a:pt x="126440" y="388939"/>
                  <a:pt x="111228" y="379636"/>
                </a:cubicBezTo>
                <a:cubicBezTo>
                  <a:pt x="99198" y="372283"/>
                  <a:pt x="88218" y="363547"/>
                  <a:pt x="78488" y="353359"/>
                </a:cubicBezTo>
                <a:cubicBezTo>
                  <a:pt x="67974" y="342339"/>
                  <a:pt x="58910" y="330217"/>
                  <a:pt x="51579" y="316779"/>
                </a:cubicBezTo>
                <a:cubicBezTo>
                  <a:pt x="41299" y="297972"/>
                  <a:pt x="34917" y="277948"/>
                  <a:pt x="32285" y="256723"/>
                </a:cubicBezTo>
                <a:cubicBezTo>
                  <a:pt x="31485" y="250288"/>
                  <a:pt x="30785" y="243818"/>
                  <a:pt x="30868" y="237333"/>
                </a:cubicBezTo>
                <a:cubicBezTo>
                  <a:pt x="30935" y="233048"/>
                  <a:pt x="32634" y="231964"/>
                  <a:pt x="36450" y="233931"/>
                </a:cubicBezTo>
                <a:cubicBezTo>
                  <a:pt x="46997" y="239383"/>
                  <a:pt x="57910" y="243868"/>
                  <a:pt x="69374" y="247020"/>
                </a:cubicBezTo>
                <a:cubicBezTo>
                  <a:pt x="80204" y="250004"/>
                  <a:pt x="91184" y="252055"/>
                  <a:pt x="102731" y="252672"/>
                </a:cubicBezTo>
                <a:cubicBezTo>
                  <a:pt x="94150" y="246169"/>
                  <a:pt x="86102" y="239483"/>
                  <a:pt x="78904" y="231831"/>
                </a:cubicBezTo>
                <a:cubicBezTo>
                  <a:pt x="69107" y="221410"/>
                  <a:pt x="60676" y="209989"/>
                  <a:pt x="53645" y="197501"/>
                </a:cubicBezTo>
                <a:cubicBezTo>
                  <a:pt x="43765" y="179961"/>
                  <a:pt x="37433" y="161204"/>
                  <a:pt x="34334" y="141347"/>
                </a:cubicBezTo>
                <a:cubicBezTo>
                  <a:pt x="33368" y="135144"/>
                  <a:pt x="33001" y="128875"/>
                  <a:pt x="32584" y="122606"/>
                </a:cubicBezTo>
                <a:cubicBezTo>
                  <a:pt x="31435" y="105483"/>
                  <a:pt x="33618" y="88744"/>
                  <a:pt x="37816" y="72237"/>
                </a:cubicBezTo>
                <a:cubicBezTo>
                  <a:pt x="41232" y="58782"/>
                  <a:pt x="46180" y="45878"/>
                  <a:pt x="53162" y="33823"/>
                </a:cubicBezTo>
                <a:cubicBezTo>
                  <a:pt x="55594" y="29621"/>
                  <a:pt x="57294" y="29471"/>
                  <a:pt x="60426" y="33189"/>
                </a:cubicBezTo>
                <a:cubicBezTo>
                  <a:pt x="71323" y="46194"/>
                  <a:pt x="82603" y="58866"/>
                  <a:pt x="94866" y="70603"/>
                </a:cubicBezTo>
                <a:cubicBezTo>
                  <a:pt x="113561" y="88510"/>
                  <a:pt x="133388" y="105066"/>
                  <a:pt x="154682" y="119855"/>
                </a:cubicBezTo>
                <a:cubicBezTo>
                  <a:pt x="175542" y="134361"/>
                  <a:pt x="197403" y="147099"/>
                  <a:pt x="220279" y="158153"/>
                </a:cubicBezTo>
                <a:cubicBezTo>
                  <a:pt x="242956" y="169107"/>
                  <a:pt x="266366" y="178160"/>
                  <a:pt x="290525" y="185313"/>
                </a:cubicBezTo>
                <a:cubicBezTo>
                  <a:pt x="310853" y="191315"/>
                  <a:pt x="331447" y="196017"/>
                  <a:pt x="352374" y="199285"/>
                </a:cubicBezTo>
                <a:cubicBezTo>
                  <a:pt x="364254" y="201136"/>
                  <a:pt x="376200" y="202653"/>
                  <a:pt x="388213" y="203420"/>
                </a:cubicBezTo>
                <a:cubicBezTo>
                  <a:pt x="390929" y="203587"/>
                  <a:pt x="393612" y="204087"/>
                  <a:pt x="396344" y="204003"/>
                </a:cubicBezTo>
                <a:cubicBezTo>
                  <a:pt x="398443" y="203953"/>
                  <a:pt x="399510" y="203320"/>
                  <a:pt x="399027" y="200986"/>
                </a:cubicBezTo>
                <a:cubicBezTo>
                  <a:pt x="396827" y="190398"/>
                  <a:pt x="395828" y="179628"/>
                  <a:pt x="395811" y="168857"/>
                </a:cubicBezTo>
                <a:cubicBezTo>
                  <a:pt x="395794" y="161988"/>
                  <a:pt x="396044" y="155052"/>
                  <a:pt x="396877" y="148183"/>
                </a:cubicBezTo>
                <a:cubicBezTo>
                  <a:pt x="399360" y="127908"/>
                  <a:pt x="405092" y="108634"/>
                  <a:pt x="414422" y="90461"/>
                </a:cubicBezTo>
                <a:cubicBezTo>
                  <a:pt x="424436" y="70937"/>
                  <a:pt x="437932" y="54131"/>
                  <a:pt x="454477" y="39742"/>
                </a:cubicBezTo>
                <a:cubicBezTo>
                  <a:pt x="474604" y="22235"/>
                  <a:pt x="497648" y="10364"/>
                  <a:pt x="523440" y="3695"/>
                </a:cubicBezTo>
                <a:cubicBezTo>
                  <a:pt x="531471" y="1611"/>
                  <a:pt x="539635" y="494"/>
                  <a:pt x="547933" y="360"/>
                </a:cubicBezTo>
                <a:cubicBezTo>
                  <a:pt x="550865" y="310"/>
                  <a:pt x="553781" y="-140"/>
                  <a:pt x="556714" y="44"/>
                </a:cubicBezTo>
                <a:cubicBezTo>
                  <a:pt x="562095" y="44"/>
                  <a:pt x="567460" y="44"/>
                  <a:pt x="572842" y="44"/>
                </a:cubicBezTo>
                <a:cubicBezTo>
                  <a:pt x="594053" y="-356"/>
                  <a:pt x="614113" y="4529"/>
                  <a:pt x="633391" y="13132"/>
                </a:cubicBezTo>
                <a:cubicBezTo>
                  <a:pt x="652535" y="21685"/>
                  <a:pt x="669630" y="33173"/>
                  <a:pt x="684226" y="48278"/>
                </a:cubicBezTo>
                <a:cubicBezTo>
                  <a:pt x="686442" y="50579"/>
                  <a:pt x="688608" y="51246"/>
                  <a:pt x="691757" y="50563"/>
                </a:cubicBezTo>
                <a:cubicBezTo>
                  <a:pt x="712284" y="46111"/>
                  <a:pt x="732229" y="39842"/>
                  <a:pt x="751606" y="31756"/>
                </a:cubicBezTo>
                <a:cubicBezTo>
                  <a:pt x="764586" y="26337"/>
                  <a:pt x="777099" y="20035"/>
                  <a:pt x="789312" y="13099"/>
                </a:cubicBezTo>
                <a:cubicBezTo>
                  <a:pt x="790545" y="12398"/>
                  <a:pt x="791794" y="11731"/>
                  <a:pt x="793094" y="12732"/>
                </a:cubicBezTo>
                <a:cubicBezTo>
                  <a:pt x="794427" y="13749"/>
                  <a:pt x="793977" y="15199"/>
                  <a:pt x="793594" y="16500"/>
                </a:cubicBezTo>
                <a:cubicBezTo>
                  <a:pt x="790728" y="25987"/>
                  <a:pt x="786363" y="34823"/>
                  <a:pt x="781631" y="43460"/>
                </a:cubicBezTo>
                <a:cubicBezTo>
                  <a:pt x="776199" y="53347"/>
                  <a:pt x="769718" y="62634"/>
                  <a:pt x="762370" y="71187"/>
                </a:cubicBezTo>
                <a:cubicBezTo>
                  <a:pt x="758654" y="75505"/>
                  <a:pt x="754739" y="79657"/>
                  <a:pt x="750557" y="83508"/>
                </a:cubicBezTo>
                <a:cubicBezTo>
                  <a:pt x="746291" y="87410"/>
                  <a:pt x="741676" y="90811"/>
                  <a:pt x="737061" y="94262"/>
                </a:cubicBezTo>
                <a:cubicBezTo>
                  <a:pt x="732995" y="97297"/>
                  <a:pt x="728913" y="100315"/>
                  <a:pt x="724748" y="103232"/>
                </a:cubicBezTo>
                <a:cubicBezTo>
                  <a:pt x="733428" y="101482"/>
                  <a:pt x="742192" y="100215"/>
                  <a:pt x="750856" y="98331"/>
                </a:cubicBezTo>
                <a:cubicBezTo>
                  <a:pt x="771067" y="93912"/>
                  <a:pt x="790728" y="87793"/>
                  <a:pt x="809789" y="79724"/>
                </a:cubicBezTo>
                <a:cubicBezTo>
                  <a:pt x="811472" y="79007"/>
                  <a:pt x="813605" y="77373"/>
                  <a:pt x="814971" y="79023"/>
                </a:cubicBezTo>
                <a:cubicBezTo>
                  <a:pt x="816271" y="80591"/>
                  <a:pt x="814838" y="82875"/>
                  <a:pt x="813821" y="84492"/>
                </a:cubicBezTo>
                <a:cubicBezTo>
                  <a:pt x="810139" y="90344"/>
                  <a:pt x="805774" y="95730"/>
                  <a:pt x="801558" y="101198"/>
                </a:cubicBezTo>
                <a:cubicBezTo>
                  <a:pt x="790945" y="115020"/>
                  <a:pt x="778915" y="127575"/>
                  <a:pt x="766319" y="139579"/>
                </a:cubicBezTo>
                <a:cubicBezTo>
                  <a:pt x="757388" y="148099"/>
                  <a:pt x="747924" y="156069"/>
                  <a:pt x="737894" y="163288"/>
                </a:cubicBezTo>
                <a:cubicBezTo>
                  <a:pt x="735261" y="165189"/>
                  <a:pt x="734078" y="167323"/>
                  <a:pt x="734145" y="170624"/>
                </a:cubicBezTo>
                <a:cubicBezTo>
                  <a:pt x="734328" y="178694"/>
                  <a:pt x="734211" y="186764"/>
                  <a:pt x="734211" y="194833"/>
                </a:cubicBezTo>
                <a:cubicBezTo>
                  <a:pt x="734211" y="211706"/>
                  <a:pt x="732695" y="228463"/>
                  <a:pt x="730596" y="245202"/>
                </a:cubicBezTo>
                <a:cubicBezTo>
                  <a:pt x="727413" y="270412"/>
                  <a:pt x="722282" y="295204"/>
                  <a:pt x="715200" y="319563"/>
                </a:cubicBezTo>
                <a:cubicBezTo>
                  <a:pt x="709202" y="340205"/>
                  <a:pt x="701954" y="360429"/>
                  <a:pt x="693307" y="380120"/>
                </a:cubicBezTo>
                <a:cubicBezTo>
                  <a:pt x="680677" y="408864"/>
                  <a:pt x="665732" y="436357"/>
                  <a:pt x="648037" y="462300"/>
                </a:cubicBezTo>
                <a:cubicBezTo>
                  <a:pt x="637173" y="478223"/>
                  <a:pt x="625343" y="493412"/>
                  <a:pt x="612664" y="507951"/>
                </a:cubicBezTo>
                <a:cubicBezTo>
                  <a:pt x="605166" y="516554"/>
                  <a:pt x="597468" y="525007"/>
                  <a:pt x="589321" y="532960"/>
                </a:cubicBezTo>
                <a:cubicBezTo>
                  <a:pt x="571159" y="550650"/>
                  <a:pt x="551898" y="567073"/>
                  <a:pt x="531104" y="581662"/>
                </a:cubicBezTo>
                <a:cubicBezTo>
                  <a:pt x="510227" y="596334"/>
                  <a:pt x="488317" y="609222"/>
                  <a:pt x="465274" y="620143"/>
                </a:cubicBezTo>
                <a:cubicBezTo>
                  <a:pt x="441198" y="631564"/>
                  <a:pt x="416272" y="640784"/>
                  <a:pt x="390546" y="647853"/>
                </a:cubicBezTo>
                <a:cubicBezTo>
                  <a:pt x="369402" y="653655"/>
                  <a:pt x="347942" y="657790"/>
                  <a:pt x="326265" y="660875"/>
                </a:cubicBezTo>
                <a:cubicBezTo>
                  <a:pt x="314552" y="662542"/>
                  <a:pt x="302755" y="662959"/>
                  <a:pt x="290942" y="663459"/>
                </a:cubicBezTo>
                <a:cubicBezTo>
                  <a:pt x="284960" y="663676"/>
                  <a:pt x="279012" y="663242"/>
                  <a:pt x="273097" y="66397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5623591" y="4087571"/>
            <a:ext cx="416061" cy="340357"/>
          </a:xfrm>
          <a:custGeom>
            <a:rect b="b" l="l" r="r" t="t"/>
            <a:pathLst>
              <a:path extrusionOk="0" h="680714" w="832122">
                <a:moveTo>
                  <a:pt x="829689" y="82040"/>
                </a:moveTo>
                <a:cubicBezTo>
                  <a:pt x="827690" y="79622"/>
                  <a:pt x="823191" y="76171"/>
                  <a:pt x="815360" y="80122"/>
                </a:cubicBezTo>
                <a:cubicBezTo>
                  <a:pt x="815177" y="80206"/>
                  <a:pt x="815010" y="80306"/>
                  <a:pt x="814843" y="80372"/>
                </a:cubicBezTo>
                <a:cubicBezTo>
                  <a:pt x="799381" y="86925"/>
                  <a:pt x="783019" y="92327"/>
                  <a:pt x="766091" y="96495"/>
                </a:cubicBezTo>
                <a:cubicBezTo>
                  <a:pt x="769707" y="93060"/>
                  <a:pt x="773289" y="89276"/>
                  <a:pt x="776988" y="84974"/>
                </a:cubicBezTo>
                <a:cubicBezTo>
                  <a:pt x="784786" y="75904"/>
                  <a:pt x="791600" y="66100"/>
                  <a:pt x="797232" y="55830"/>
                </a:cubicBezTo>
                <a:cubicBezTo>
                  <a:pt x="801647" y="47793"/>
                  <a:pt x="806596" y="38106"/>
                  <a:pt x="809878" y="27236"/>
                </a:cubicBezTo>
                <a:cubicBezTo>
                  <a:pt x="811928" y="20433"/>
                  <a:pt x="809162" y="16532"/>
                  <a:pt x="806496" y="14464"/>
                </a:cubicBezTo>
                <a:cubicBezTo>
                  <a:pt x="803897" y="12447"/>
                  <a:pt x="799531" y="10780"/>
                  <a:pt x="793516" y="14181"/>
                </a:cubicBezTo>
                <a:cubicBezTo>
                  <a:pt x="780770" y="21434"/>
                  <a:pt x="768740" y="27386"/>
                  <a:pt x="756727" y="32404"/>
                </a:cubicBezTo>
                <a:cubicBezTo>
                  <a:pt x="737883" y="40257"/>
                  <a:pt x="718272" y="46426"/>
                  <a:pt x="698444" y="50728"/>
                </a:cubicBezTo>
                <a:cubicBezTo>
                  <a:pt x="683699" y="35489"/>
                  <a:pt x="665754" y="23084"/>
                  <a:pt x="645110" y="13864"/>
                </a:cubicBezTo>
                <a:cubicBezTo>
                  <a:pt x="623400" y="4160"/>
                  <a:pt x="602406" y="-358"/>
                  <a:pt x="581162" y="42"/>
                </a:cubicBezTo>
                <a:lnTo>
                  <a:pt x="565267" y="42"/>
                </a:lnTo>
                <a:cubicBezTo>
                  <a:pt x="563051" y="-74"/>
                  <a:pt x="560952" y="76"/>
                  <a:pt x="559102" y="192"/>
                </a:cubicBezTo>
                <a:cubicBezTo>
                  <a:pt x="558102" y="259"/>
                  <a:pt x="557119" y="342"/>
                  <a:pt x="556120" y="342"/>
                </a:cubicBezTo>
                <a:cubicBezTo>
                  <a:pt x="547272" y="476"/>
                  <a:pt x="538375" y="1676"/>
                  <a:pt x="529661" y="3944"/>
                </a:cubicBezTo>
                <a:cubicBezTo>
                  <a:pt x="502419" y="10996"/>
                  <a:pt x="478076" y="23718"/>
                  <a:pt x="457315" y="41775"/>
                </a:cubicBezTo>
                <a:cubicBezTo>
                  <a:pt x="439687" y="57097"/>
                  <a:pt x="425558" y="75004"/>
                  <a:pt x="415311" y="94978"/>
                </a:cubicBezTo>
                <a:cubicBezTo>
                  <a:pt x="405747" y="113618"/>
                  <a:pt x="399549" y="133992"/>
                  <a:pt x="396916" y="155501"/>
                </a:cubicBezTo>
                <a:cubicBezTo>
                  <a:pt x="396133" y="161903"/>
                  <a:pt x="395767" y="168805"/>
                  <a:pt x="395783" y="177209"/>
                </a:cubicBezTo>
                <a:cubicBezTo>
                  <a:pt x="395800" y="186229"/>
                  <a:pt x="396467" y="195032"/>
                  <a:pt x="397799" y="203485"/>
                </a:cubicBezTo>
                <a:cubicBezTo>
                  <a:pt x="397550" y="203468"/>
                  <a:pt x="397300" y="203452"/>
                  <a:pt x="397050" y="203435"/>
                </a:cubicBezTo>
                <a:cubicBezTo>
                  <a:pt x="386519" y="202752"/>
                  <a:pt x="375373" y="201468"/>
                  <a:pt x="361960" y="199367"/>
                </a:cubicBezTo>
                <a:cubicBezTo>
                  <a:pt x="341849" y="196232"/>
                  <a:pt x="321405" y="191614"/>
                  <a:pt x="301195" y="185628"/>
                </a:cubicBezTo>
                <a:cubicBezTo>
                  <a:pt x="277635" y="178659"/>
                  <a:pt x="254425" y="169689"/>
                  <a:pt x="232198" y="158968"/>
                </a:cubicBezTo>
                <a:cubicBezTo>
                  <a:pt x="209688" y="148098"/>
                  <a:pt x="188011" y="135443"/>
                  <a:pt x="167734" y="121338"/>
                </a:cubicBezTo>
                <a:cubicBezTo>
                  <a:pt x="147790" y="107466"/>
                  <a:pt x="127996" y="91176"/>
                  <a:pt x="108934" y="72903"/>
                </a:cubicBezTo>
                <a:cubicBezTo>
                  <a:pt x="98554" y="62966"/>
                  <a:pt x="87807" y="51278"/>
                  <a:pt x="75144" y="36172"/>
                </a:cubicBezTo>
                <a:cubicBezTo>
                  <a:pt x="73745" y="34505"/>
                  <a:pt x="70029" y="30053"/>
                  <a:pt x="64164" y="30570"/>
                </a:cubicBezTo>
                <a:cubicBezTo>
                  <a:pt x="58299" y="31071"/>
                  <a:pt x="55400" y="36089"/>
                  <a:pt x="54301" y="37973"/>
                </a:cubicBezTo>
                <a:cubicBezTo>
                  <a:pt x="47303" y="50044"/>
                  <a:pt x="41838" y="63683"/>
                  <a:pt x="38089" y="78522"/>
                </a:cubicBezTo>
                <a:cubicBezTo>
                  <a:pt x="33290" y="97445"/>
                  <a:pt x="31507" y="114769"/>
                  <a:pt x="32624" y="131492"/>
                </a:cubicBezTo>
                <a:lnTo>
                  <a:pt x="32740" y="133209"/>
                </a:lnTo>
                <a:cubicBezTo>
                  <a:pt x="33123" y="138978"/>
                  <a:pt x="33523" y="144963"/>
                  <a:pt x="34456" y="150965"/>
                </a:cubicBezTo>
                <a:cubicBezTo>
                  <a:pt x="37755" y="172057"/>
                  <a:pt x="44570" y="191897"/>
                  <a:pt x="54734" y="209921"/>
                </a:cubicBezTo>
                <a:cubicBezTo>
                  <a:pt x="62032" y="222876"/>
                  <a:pt x="70929" y="234980"/>
                  <a:pt x="81193" y="245868"/>
                </a:cubicBezTo>
                <a:cubicBezTo>
                  <a:pt x="81942" y="246668"/>
                  <a:pt x="82692" y="247452"/>
                  <a:pt x="83475" y="248235"/>
                </a:cubicBezTo>
                <a:cubicBezTo>
                  <a:pt x="82309" y="247935"/>
                  <a:pt x="81126" y="247618"/>
                  <a:pt x="79926" y="247302"/>
                </a:cubicBezTo>
                <a:cubicBezTo>
                  <a:pt x="69546" y="244451"/>
                  <a:pt x="59299" y="240366"/>
                  <a:pt x="48619" y="234847"/>
                </a:cubicBezTo>
                <a:cubicBezTo>
                  <a:pt x="42871" y="231879"/>
                  <a:pt x="38755" y="232980"/>
                  <a:pt x="36339" y="234447"/>
                </a:cubicBezTo>
                <a:cubicBezTo>
                  <a:pt x="33907" y="235914"/>
                  <a:pt x="30991" y="239015"/>
                  <a:pt x="30891" y="245534"/>
                </a:cubicBezTo>
                <a:cubicBezTo>
                  <a:pt x="30791" y="252720"/>
                  <a:pt x="31574" y="259623"/>
                  <a:pt x="32374" y="266075"/>
                </a:cubicBezTo>
                <a:cubicBezTo>
                  <a:pt x="35140" y="288367"/>
                  <a:pt x="41954" y="309575"/>
                  <a:pt x="52618" y="329099"/>
                </a:cubicBezTo>
                <a:cubicBezTo>
                  <a:pt x="60066" y="342737"/>
                  <a:pt x="69546" y="355626"/>
                  <a:pt x="80809" y="367430"/>
                </a:cubicBezTo>
                <a:cubicBezTo>
                  <a:pt x="90823" y="377934"/>
                  <a:pt x="102403" y="387237"/>
                  <a:pt x="115233" y="395074"/>
                </a:cubicBezTo>
                <a:cubicBezTo>
                  <a:pt x="120748" y="398442"/>
                  <a:pt x="126263" y="401459"/>
                  <a:pt x="131811" y="404144"/>
                </a:cubicBezTo>
                <a:cubicBezTo>
                  <a:pt x="127062" y="404144"/>
                  <a:pt x="122097" y="403944"/>
                  <a:pt x="116849" y="403577"/>
                </a:cubicBezTo>
                <a:cubicBezTo>
                  <a:pt x="113850" y="403360"/>
                  <a:pt x="110817" y="402943"/>
                  <a:pt x="107618" y="402510"/>
                </a:cubicBezTo>
                <a:cubicBezTo>
                  <a:pt x="106385" y="402343"/>
                  <a:pt x="105152" y="402176"/>
                  <a:pt x="103919" y="402010"/>
                </a:cubicBezTo>
                <a:cubicBezTo>
                  <a:pt x="98071" y="401259"/>
                  <a:pt x="94789" y="403827"/>
                  <a:pt x="93339" y="405444"/>
                </a:cubicBezTo>
                <a:cubicBezTo>
                  <a:pt x="91889" y="407061"/>
                  <a:pt x="89657" y="410629"/>
                  <a:pt x="91023" y="416432"/>
                </a:cubicBezTo>
                <a:cubicBezTo>
                  <a:pt x="91190" y="417165"/>
                  <a:pt x="91423" y="417899"/>
                  <a:pt x="91673" y="418616"/>
                </a:cubicBezTo>
                <a:lnTo>
                  <a:pt x="91790" y="418949"/>
                </a:lnTo>
                <a:cubicBezTo>
                  <a:pt x="95488" y="430087"/>
                  <a:pt x="100720" y="441124"/>
                  <a:pt x="107785" y="452679"/>
                </a:cubicBezTo>
                <a:cubicBezTo>
                  <a:pt x="116982" y="467718"/>
                  <a:pt x="128945" y="481739"/>
                  <a:pt x="143324" y="494344"/>
                </a:cubicBezTo>
                <a:cubicBezTo>
                  <a:pt x="157653" y="506899"/>
                  <a:pt x="174415" y="517153"/>
                  <a:pt x="193160" y="524806"/>
                </a:cubicBezTo>
                <a:cubicBezTo>
                  <a:pt x="204556" y="529457"/>
                  <a:pt x="216386" y="532809"/>
                  <a:pt x="228949" y="534909"/>
                </a:cubicBezTo>
                <a:cubicBezTo>
                  <a:pt x="219569" y="541145"/>
                  <a:pt x="209855" y="546881"/>
                  <a:pt x="199624" y="552233"/>
                </a:cubicBezTo>
                <a:cubicBezTo>
                  <a:pt x="174432" y="565371"/>
                  <a:pt x="147506" y="575225"/>
                  <a:pt x="119565" y="581527"/>
                </a:cubicBezTo>
                <a:cubicBezTo>
                  <a:pt x="97771" y="586429"/>
                  <a:pt x="75111" y="589046"/>
                  <a:pt x="50268" y="589547"/>
                </a:cubicBezTo>
                <a:cubicBezTo>
                  <a:pt x="38022" y="589797"/>
                  <a:pt x="25492" y="588763"/>
                  <a:pt x="12513" y="587562"/>
                </a:cubicBezTo>
                <a:cubicBezTo>
                  <a:pt x="4149" y="586762"/>
                  <a:pt x="1383" y="592081"/>
                  <a:pt x="583" y="594398"/>
                </a:cubicBezTo>
                <a:cubicBezTo>
                  <a:pt x="-300" y="596949"/>
                  <a:pt x="-950" y="601901"/>
                  <a:pt x="4665" y="606403"/>
                </a:cubicBezTo>
                <a:lnTo>
                  <a:pt x="4882" y="606586"/>
                </a:lnTo>
                <a:cubicBezTo>
                  <a:pt x="5665" y="607237"/>
                  <a:pt x="6381" y="607653"/>
                  <a:pt x="6865" y="607920"/>
                </a:cubicBezTo>
                <a:cubicBezTo>
                  <a:pt x="24359" y="618841"/>
                  <a:pt x="42004" y="628445"/>
                  <a:pt x="59332" y="636497"/>
                </a:cubicBezTo>
                <a:cubicBezTo>
                  <a:pt x="76877" y="644634"/>
                  <a:pt x="93156" y="651220"/>
                  <a:pt x="109084" y="656588"/>
                </a:cubicBezTo>
                <a:cubicBezTo>
                  <a:pt x="129695" y="663541"/>
                  <a:pt x="150689" y="669093"/>
                  <a:pt x="171483" y="673078"/>
                </a:cubicBezTo>
                <a:cubicBezTo>
                  <a:pt x="196559" y="677880"/>
                  <a:pt x="215953" y="680081"/>
                  <a:pt x="234331" y="680197"/>
                </a:cubicBezTo>
                <a:cubicBezTo>
                  <a:pt x="235614" y="680197"/>
                  <a:pt x="236897" y="680181"/>
                  <a:pt x="238180" y="680181"/>
                </a:cubicBezTo>
                <a:cubicBezTo>
                  <a:pt x="241662" y="680131"/>
                  <a:pt x="244961" y="680097"/>
                  <a:pt x="247960" y="680597"/>
                </a:cubicBezTo>
                <a:cubicBezTo>
                  <a:pt x="248427" y="680681"/>
                  <a:pt x="248893" y="680714"/>
                  <a:pt x="249360" y="680714"/>
                </a:cubicBezTo>
                <a:lnTo>
                  <a:pt x="281434" y="680714"/>
                </a:lnTo>
                <a:cubicBezTo>
                  <a:pt x="281784" y="680714"/>
                  <a:pt x="282117" y="680697"/>
                  <a:pt x="282467" y="680647"/>
                </a:cubicBezTo>
                <a:cubicBezTo>
                  <a:pt x="285699" y="680247"/>
                  <a:pt x="289098" y="680247"/>
                  <a:pt x="292680" y="680247"/>
                </a:cubicBezTo>
                <a:cubicBezTo>
                  <a:pt x="294930" y="680247"/>
                  <a:pt x="297229" y="680247"/>
                  <a:pt x="299595" y="680147"/>
                </a:cubicBezTo>
                <a:lnTo>
                  <a:pt x="301378" y="680081"/>
                </a:lnTo>
                <a:cubicBezTo>
                  <a:pt x="312591" y="679614"/>
                  <a:pt x="324204" y="679147"/>
                  <a:pt x="335734" y="677496"/>
                </a:cubicBezTo>
                <a:cubicBezTo>
                  <a:pt x="359594" y="674095"/>
                  <a:pt x="380971" y="669777"/>
                  <a:pt x="401049" y="664258"/>
                </a:cubicBezTo>
                <a:cubicBezTo>
                  <a:pt x="427224" y="657072"/>
                  <a:pt x="452833" y="647585"/>
                  <a:pt x="477143" y="636047"/>
                </a:cubicBezTo>
                <a:cubicBezTo>
                  <a:pt x="500119" y="625143"/>
                  <a:pt x="522679" y="611955"/>
                  <a:pt x="544190" y="596849"/>
                </a:cubicBezTo>
                <a:cubicBezTo>
                  <a:pt x="564400" y="582661"/>
                  <a:pt x="583778" y="566455"/>
                  <a:pt x="603439" y="547297"/>
                </a:cubicBezTo>
                <a:cubicBezTo>
                  <a:pt x="610670" y="540245"/>
                  <a:pt x="618018" y="532375"/>
                  <a:pt x="627249" y="521804"/>
                </a:cubicBezTo>
                <a:cubicBezTo>
                  <a:pt x="640311" y="506832"/>
                  <a:pt x="652408" y="491210"/>
                  <a:pt x="663221" y="475370"/>
                </a:cubicBezTo>
                <a:cubicBezTo>
                  <a:pt x="680600" y="449911"/>
                  <a:pt x="696095" y="421800"/>
                  <a:pt x="709241" y="391839"/>
                </a:cubicBezTo>
                <a:cubicBezTo>
                  <a:pt x="717789" y="372365"/>
                  <a:pt x="725286" y="351641"/>
                  <a:pt x="731501" y="330266"/>
                </a:cubicBezTo>
                <a:cubicBezTo>
                  <a:pt x="738683" y="305590"/>
                  <a:pt x="743948" y="280147"/>
                  <a:pt x="747163" y="254604"/>
                </a:cubicBezTo>
                <a:cubicBezTo>
                  <a:pt x="749679" y="234697"/>
                  <a:pt x="750846" y="218374"/>
                  <a:pt x="750846" y="203202"/>
                </a:cubicBezTo>
                <a:cubicBezTo>
                  <a:pt x="750846" y="200968"/>
                  <a:pt x="750862" y="198717"/>
                  <a:pt x="750862" y="196483"/>
                </a:cubicBezTo>
                <a:cubicBezTo>
                  <a:pt x="750896" y="190697"/>
                  <a:pt x="750912" y="184728"/>
                  <a:pt x="750779" y="178793"/>
                </a:cubicBezTo>
                <a:cubicBezTo>
                  <a:pt x="750779" y="178726"/>
                  <a:pt x="750779" y="178676"/>
                  <a:pt x="750779" y="178626"/>
                </a:cubicBezTo>
                <a:cubicBezTo>
                  <a:pt x="750846" y="178559"/>
                  <a:pt x="750946" y="178492"/>
                  <a:pt x="751062" y="178409"/>
                </a:cubicBezTo>
                <a:cubicBezTo>
                  <a:pt x="761093" y="171173"/>
                  <a:pt x="770940" y="162953"/>
                  <a:pt x="780370" y="153967"/>
                </a:cubicBezTo>
                <a:cubicBezTo>
                  <a:pt x="795382" y="139628"/>
                  <a:pt x="806862" y="127140"/>
                  <a:pt x="816460" y="114635"/>
                </a:cubicBezTo>
                <a:cubicBezTo>
                  <a:pt x="817226" y="113651"/>
                  <a:pt x="817993" y="112668"/>
                  <a:pt x="818742" y="111667"/>
                </a:cubicBezTo>
                <a:cubicBezTo>
                  <a:pt x="822275" y="107116"/>
                  <a:pt x="825924" y="102414"/>
                  <a:pt x="829156" y="97279"/>
                </a:cubicBezTo>
                <a:cubicBezTo>
                  <a:pt x="832921" y="91293"/>
                  <a:pt x="833105" y="86175"/>
                  <a:pt x="829689" y="82040"/>
                </a:cubicBezTo>
                <a:close/>
                <a:moveTo>
                  <a:pt x="803247" y="104448"/>
                </a:moveTo>
                <a:cubicBezTo>
                  <a:pt x="794183" y="116252"/>
                  <a:pt x="783253" y="128157"/>
                  <a:pt x="768874" y="141879"/>
                </a:cubicBezTo>
                <a:cubicBezTo>
                  <a:pt x="760010" y="150349"/>
                  <a:pt x="750729" y="158085"/>
                  <a:pt x="741315" y="164871"/>
                </a:cubicBezTo>
                <a:cubicBezTo>
                  <a:pt x="736400" y="168422"/>
                  <a:pt x="733984" y="173224"/>
                  <a:pt x="734117" y="179176"/>
                </a:cubicBezTo>
                <a:cubicBezTo>
                  <a:pt x="734250" y="184878"/>
                  <a:pt x="734217" y="190730"/>
                  <a:pt x="734200" y="196399"/>
                </a:cubicBezTo>
                <a:cubicBezTo>
                  <a:pt x="734184" y="198667"/>
                  <a:pt x="734184" y="200918"/>
                  <a:pt x="734184" y="203185"/>
                </a:cubicBezTo>
                <a:cubicBezTo>
                  <a:pt x="734184" y="217640"/>
                  <a:pt x="733051" y="233313"/>
                  <a:pt x="730635" y="252504"/>
                </a:cubicBezTo>
                <a:cubicBezTo>
                  <a:pt x="727519" y="277163"/>
                  <a:pt x="722437" y="301755"/>
                  <a:pt x="715506" y="325581"/>
                </a:cubicBezTo>
                <a:cubicBezTo>
                  <a:pt x="709491" y="346272"/>
                  <a:pt x="702260" y="366296"/>
                  <a:pt x="693996" y="385103"/>
                </a:cubicBezTo>
                <a:cubicBezTo>
                  <a:pt x="681249" y="414114"/>
                  <a:pt x="666270" y="441324"/>
                  <a:pt x="649459" y="465934"/>
                </a:cubicBezTo>
                <a:cubicBezTo>
                  <a:pt x="639012" y="481223"/>
                  <a:pt x="627315" y="496328"/>
                  <a:pt x="614686" y="510800"/>
                </a:cubicBezTo>
                <a:cubicBezTo>
                  <a:pt x="605772" y="521021"/>
                  <a:pt x="598707" y="528590"/>
                  <a:pt x="591809" y="535326"/>
                </a:cubicBezTo>
                <a:cubicBezTo>
                  <a:pt x="572798" y="553867"/>
                  <a:pt x="554087" y="569506"/>
                  <a:pt x="534626" y="583177"/>
                </a:cubicBezTo>
                <a:cubicBezTo>
                  <a:pt x="513882" y="597750"/>
                  <a:pt x="492138" y="610454"/>
                  <a:pt x="470012" y="620958"/>
                </a:cubicBezTo>
                <a:cubicBezTo>
                  <a:pt x="446568" y="632079"/>
                  <a:pt x="421892" y="641233"/>
                  <a:pt x="396650" y="648152"/>
                </a:cubicBezTo>
                <a:cubicBezTo>
                  <a:pt x="377256" y="653471"/>
                  <a:pt x="356562" y="657672"/>
                  <a:pt x="333402" y="660957"/>
                </a:cubicBezTo>
                <a:cubicBezTo>
                  <a:pt x="322688" y="662474"/>
                  <a:pt x="312008" y="662924"/>
                  <a:pt x="300695" y="663391"/>
                </a:cubicBezTo>
                <a:lnTo>
                  <a:pt x="298895" y="663458"/>
                </a:lnTo>
                <a:cubicBezTo>
                  <a:pt x="296879" y="663541"/>
                  <a:pt x="294846" y="663541"/>
                  <a:pt x="292680" y="663541"/>
                </a:cubicBezTo>
                <a:cubicBezTo>
                  <a:pt x="288915" y="663541"/>
                  <a:pt x="284999" y="663541"/>
                  <a:pt x="280934" y="664008"/>
                </a:cubicBezTo>
                <a:lnTo>
                  <a:pt x="250026" y="664008"/>
                </a:lnTo>
                <a:cubicBezTo>
                  <a:pt x="245811" y="663374"/>
                  <a:pt x="241829" y="663424"/>
                  <a:pt x="237980" y="663474"/>
                </a:cubicBezTo>
                <a:cubicBezTo>
                  <a:pt x="236797" y="663491"/>
                  <a:pt x="235614" y="663508"/>
                  <a:pt x="234448" y="663491"/>
                </a:cubicBezTo>
                <a:cubicBezTo>
                  <a:pt x="217119" y="663374"/>
                  <a:pt x="198658" y="661273"/>
                  <a:pt x="174615" y="656672"/>
                </a:cubicBezTo>
                <a:cubicBezTo>
                  <a:pt x="154554" y="652837"/>
                  <a:pt x="134310" y="647485"/>
                  <a:pt x="114400" y="640766"/>
                </a:cubicBezTo>
                <a:cubicBezTo>
                  <a:pt x="99054" y="635581"/>
                  <a:pt x="83325" y="629228"/>
                  <a:pt x="66330" y="621342"/>
                </a:cubicBezTo>
                <a:cubicBezTo>
                  <a:pt x="56433" y="616757"/>
                  <a:pt x="46420" y="611621"/>
                  <a:pt x="36389" y="606019"/>
                </a:cubicBezTo>
                <a:cubicBezTo>
                  <a:pt x="41121" y="606219"/>
                  <a:pt x="45853" y="606303"/>
                  <a:pt x="50602" y="606203"/>
                </a:cubicBezTo>
                <a:cubicBezTo>
                  <a:pt x="76577" y="605686"/>
                  <a:pt x="100320" y="602935"/>
                  <a:pt x="123214" y="597783"/>
                </a:cubicBezTo>
                <a:cubicBezTo>
                  <a:pt x="152555" y="591181"/>
                  <a:pt x="180863" y="580827"/>
                  <a:pt x="207322" y="567005"/>
                </a:cubicBezTo>
                <a:cubicBezTo>
                  <a:pt x="224950" y="557801"/>
                  <a:pt x="241079" y="547514"/>
                  <a:pt x="256641" y="535576"/>
                </a:cubicBezTo>
                <a:cubicBezTo>
                  <a:pt x="259407" y="533442"/>
                  <a:pt x="260557" y="529824"/>
                  <a:pt x="259523" y="526490"/>
                </a:cubicBezTo>
                <a:cubicBezTo>
                  <a:pt x="258490" y="523155"/>
                  <a:pt x="255475" y="520821"/>
                  <a:pt x="251992" y="520637"/>
                </a:cubicBezTo>
                <a:cubicBezTo>
                  <a:pt x="232748" y="519654"/>
                  <a:pt x="215570" y="515969"/>
                  <a:pt x="199441" y="509383"/>
                </a:cubicBezTo>
                <a:cubicBezTo>
                  <a:pt x="182413" y="502431"/>
                  <a:pt x="167217" y="493144"/>
                  <a:pt x="154288" y="481823"/>
                </a:cubicBezTo>
                <a:cubicBezTo>
                  <a:pt x="140992" y="470168"/>
                  <a:pt x="130411" y="457797"/>
                  <a:pt x="121964" y="443992"/>
                </a:cubicBezTo>
                <a:cubicBezTo>
                  <a:pt x="116832" y="435622"/>
                  <a:pt x="112800" y="427602"/>
                  <a:pt x="109701" y="419633"/>
                </a:cubicBezTo>
                <a:cubicBezTo>
                  <a:pt x="111634" y="419883"/>
                  <a:pt x="113616" y="420083"/>
                  <a:pt x="115632" y="420233"/>
                </a:cubicBezTo>
                <a:cubicBezTo>
                  <a:pt x="129112" y="421183"/>
                  <a:pt x="141008" y="421017"/>
                  <a:pt x="151988" y="419700"/>
                </a:cubicBezTo>
                <a:cubicBezTo>
                  <a:pt x="157170" y="419083"/>
                  <a:pt x="162252" y="418099"/>
                  <a:pt x="167167" y="417165"/>
                </a:cubicBezTo>
                <a:lnTo>
                  <a:pt x="170016" y="416615"/>
                </a:lnTo>
                <a:cubicBezTo>
                  <a:pt x="173882" y="415881"/>
                  <a:pt x="176715" y="412547"/>
                  <a:pt x="176798" y="408612"/>
                </a:cubicBezTo>
                <a:cubicBezTo>
                  <a:pt x="176881" y="404677"/>
                  <a:pt x="174215" y="401209"/>
                  <a:pt x="170383" y="400309"/>
                </a:cubicBezTo>
                <a:cubicBezTo>
                  <a:pt x="154354" y="396541"/>
                  <a:pt x="139142" y="390172"/>
                  <a:pt x="123897" y="380852"/>
                </a:cubicBezTo>
                <a:cubicBezTo>
                  <a:pt x="112317" y="373782"/>
                  <a:pt x="101870" y="365396"/>
                  <a:pt x="92856" y="355926"/>
                </a:cubicBezTo>
                <a:cubicBezTo>
                  <a:pt x="82592" y="345172"/>
                  <a:pt x="73978" y="333451"/>
                  <a:pt x="67230" y="321096"/>
                </a:cubicBezTo>
                <a:cubicBezTo>
                  <a:pt x="57566" y="303423"/>
                  <a:pt x="51401" y="284215"/>
                  <a:pt x="48885" y="264008"/>
                </a:cubicBezTo>
                <a:cubicBezTo>
                  <a:pt x="48436" y="260440"/>
                  <a:pt x="48002" y="256738"/>
                  <a:pt x="47752" y="253020"/>
                </a:cubicBezTo>
                <a:cubicBezTo>
                  <a:pt x="57083" y="257422"/>
                  <a:pt x="66214" y="260823"/>
                  <a:pt x="75494" y="263374"/>
                </a:cubicBezTo>
                <a:cubicBezTo>
                  <a:pt x="87841" y="266776"/>
                  <a:pt x="99337" y="268710"/>
                  <a:pt x="110617" y="269310"/>
                </a:cubicBezTo>
                <a:cubicBezTo>
                  <a:pt x="114250" y="269527"/>
                  <a:pt x="117632" y="267292"/>
                  <a:pt x="118882" y="263841"/>
                </a:cubicBezTo>
                <a:cubicBezTo>
                  <a:pt x="120131" y="260406"/>
                  <a:pt x="118998" y="256538"/>
                  <a:pt x="116082" y="254338"/>
                </a:cubicBezTo>
                <a:cubicBezTo>
                  <a:pt x="106319" y="246951"/>
                  <a:pt x="99304" y="240799"/>
                  <a:pt x="93289" y="234430"/>
                </a:cubicBezTo>
                <a:cubicBezTo>
                  <a:pt x="83958" y="224526"/>
                  <a:pt x="75861" y="213522"/>
                  <a:pt x="69213" y="201734"/>
                </a:cubicBezTo>
                <a:cubicBezTo>
                  <a:pt x="60032" y="185445"/>
                  <a:pt x="53867" y="167505"/>
                  <a:pt x="50885" y="148381"/>
                </a:cubicBezTo>
                <a:cubicBezTo>
                  <a:pt x="50068" y="143113"/>
                  <a:pt x="49702" y="137761"/>
                  <a:pt x="49335" y="132092"/>
                </a:cubicBezTo>
                <a:lnTo>
                  <a:pt x="49219" y="130358"/>
                </a:lnTo>
                <a:cubicBezTo>
                  <a:pt x="48219" y="115419"/>
                  <a:pt x="49852" y="99796"/>
                  <a:pt x="54201" y="82607"/>
                </a:cubicBezTo>
                <a:cubicBezTo>
                  <a:pt x="57083" y="71252"/>
                  <a:pt x="61032" y="60715"/>
                  <a:pt x="65997" y="51195"/>
                </a:cubicBezTo>
                <a:cubicBezTo>
                  <a:pt x="77510" y="64733"/>
                  <a:pt x="87574" y="75537"/>
                  <a:pt x="97405" y="84957"/>
                </a:cubicBezTo>
                <a:cubicBezTo>
                  <a:pt x="117099" y="103814"/>
                  <a:pt x="137559" y="120671"/>
                  <a:pt x="158220" y="135043"/>
                </a:cubicBezTo>
                <a:cubicBezTo>
                  <a:pt x="179197" y="149632"/>
                  <a:pt x="201657" y="162737"/>
                  <a:pt x="224950" y="173991"/>
                </a:cubicBezTo>
                <a:cubicBezTo>
                  <a:pt x="247977" y="185112"/>
                  <a:pt x="272036" y="194415"/>
                  <a:pt x="296463" y="201634"/>
                </a:cubicBezTo>
                <a:cubicBezTo>
                  <a:pt x="317390" y="207820"/>
                  <a:pt x="338550" y="212605"/>
                  <a:pt x="359394" y="215856"/>
                </a:cubicBezTo>
                <a:cubicBezTo>
                  <a:pt x="373307" y="218024"/>
                  <a:pt x="384937" y="219374"/>
                  <a:pt x="395983" y="220075"/>
                </a:cubicBezTo>
                <a:cubicBezTo>
                  <a:pt x="396833" y="220125"/>
                  <a:pt x="397683" y="220225"/>
                  <a:pt x="398533" y="220308"/>
                </a:cubicBezTo>
                <a:cubicBezTo>
                  <a:pt x="400415" y="220508"/>
                  <a:pt x="402548" y="220742"/>
                  <a:pt x="404881" y="220675"/>
                </a:cubicBezTo>
                <a:cubicBezTo>
                  <a:pt x="408696" y="220575"/>
                  <a:pt x="411629" y="219241"/>
                  <a:pt x="413628" y="216707"/>
                </a:cubicBezTo>
                <a:cubicBezTo>
                  <a:pt x="414978" y="214989"/>
                  <a:pt x="416411" y="212022"/>
                  <a:pt x="415494" y="207603"/>
                </a:cubicBezTo>
                <a:cubicBezTo>
                  <a:pt x="413495" y="198000"/>
                  <a:pt x="412478" y="187763"/>
                  <a:pt x="412462" y="177175"/>
                </a:cubicBezTo>
                <a:cubicBezTo>
                  <a:pt x="412445" y="169489"/>
                  <a:pt x="412778" y="163237"/>
                  <a:pt x="413478" y="157535"/>
                </a:cubicBezTo>
                <a:cubicBezTo>
                  <a:pt x="415877" y="137977"/>
                  <a:pt x="421493" y="119487"/>
                  <a:pt x="430157" y="102597"/>
                </a:cubicBezTo>
                <a:cubicBezTo>
                  <a:pt x="439437" y="84524"/>
                  <a:pt x="452250" y="68284"/>
                  <a:pt x="468262" y="54363"/>
                </a:cubicBezTo>
                <a:cubicBezTo>
                  <a:pt x="487057" y="38006"/>
                  <a:pt x="509117" y="26485"/>
                  <a:pt x="533843" y="20083"/>
                </a:cubicBezTo>
                <a:cubicBezTo>
                  <a:pt x="541274" y="18166"/>
                  <a:pt x="548855" y="17132"/>
                  <a:pt x="556370" y="17015"/>
                </a:cubicBezTo>
                <a:cubicBezTo>
                  <a:pt x="557669" y="16999"/>
                  <a:pt x="558969" y="16915"/>
                  <a:pt x="560252" y="16815"/>
                </a:cubicBezTo>
                <a:cubicBezTo>
                  <a:pt x="561801" y="16715"/>
                  <a:pt x="563267" y="16598"/>
                  <a:pt x="564500" y="16682"/>
                </a:cubicBezTo>
                <a:cubicBezTo>
                  <a:pt x="564667" y="16698"/>
                  <a:pt x="564850" y="16698"/>
                  <a:pt x="565017" y="16698"/>
                </a:cubicBezTo>
                <a:lnTo>
                  <a:pt x="581295" y="16698"/>
                </a:lnTo>
                <a:cubicBezTo>
                  <a:pt x="600257" y="16348"/>
                  <a:pt x="618868" y="20383"/>
                  <a:pt x="638279" y="29070"/>
                </a:cubicBezTo>
                <a:cubicBezTo>
                  <a:pt x="657007" y="37440"/>
                  <a:pt x="673235" y="48660"/>
                  <a:pt x="686515" y="62399"/>
                </a:cubicBezTo>
                <a:cubicBezTo>
                  <a:pt x="690730" y="66767"/>
                  <a:pt x="695862" y="68318"/>
                  <a:pt x="701793" y="67034"/>
                </a:cubicBezTo>
                <a:cubicBezTo>
                  <a:pt x="722654" y="62516"/>
                  <a:pt x="743281" y="56030"/>
                  <a:pt x="763092" y="47777"/>
                </a:cubicBezTo>
                <a:cubicBezTo>
                  <a:pt x="771573" y="44242"/>
                  <a:pt x="780054" y="40257"/>
                  <a:pt x="788734" y="35739"/>
                </a:cubicBezTo>
                <a:cubicBezTo>
                  <a:pt x="786752" y="40057"/>
                  <a:pt x="784602" y="44109"/>
                  <a:pt x="782586" y="47777"/>
                </a:cubicBezTo>
                <a:cubicBezTo>
                  <a:pt x="777504" y="57030"/>
                  <a:pt x="771356" y="65884"/>
                  <a:pt x="764308" y="74070"/>
                </a:cubicBezTo>
                <a:cubicBezTo>
                  <a:pt x="760493" y="78505"/>
                  <a:pt x="756860" y="82306"/>
                  <a:pt x="753178" y="85674"/>
                </a:cubicBezTo>
                <a:cubicBezTo>
                  <a:pt x="749529" y="89026"/>
                  <a:pt x="745531" y="92010"/>
                  <a:pt x="741298" y="95178"/>
                </a:cubicBezTo>
                <a:lnTo>
                  <a:pt x="740332" y="95895"/>
                </a:lnTo>
                <a:cubicBezTo>
                  <a:pt x="736733" y="98579"/>
                  <a:pt x="732484" y="101730"/>
                  <a:pt x="728236" y="104698"/>
                </a:cubicBezTo>
                <a:cubicBezTo>
                  <a:pt x="725003" y="106966"/>
                  <a:pt x="723787" y="111184"/>
                  <a:pt x="725336" y="114819"/>
                </a:cubicBezTo>
                <a:cubicBezTo>
                  <a:pt x="726886" y="118453"/>
                  <a:pt x="730768" y="120487"/>
                  <a:pt x="734634" y="119720"/>
                </a:cubicBezTo>
                <a:cubicBezTo>
                  <a:pt x="738316" y="118970"/>
                  <a:pt x="742132" y="118303"/>
                  <a:pt x="745814" y="117653"/>
                </a:cubicBezTo>
                <a:cubicBezTo>
                  <a:pt x="750729" y="116786"/>
                  <a:pt x="755811" y="115886"/>
                  <a:pt x="760859" y="114785"/>
                </a:cubicBezTo>
                <a:cubicBezTo>
                  <a:pt x="776005" y="111484"/>
                  <a:pt x="790784" y="107232"/>
                  <a:pt x="804980" y="102097"/>
                </a:cubicBezTo>
                <a:cubicBezTo>
                  <a:pt x="804446" y="102897"/>
                  <a:pt x="803847" y="103681"/>
                  <a:pt x="803247" y="10444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1"/>
          <p:cNvSpPr/>
          <p:nvPr/>
        </p:nvSpPr>
        <p:spPr>
          <a:xfrm>
            <a:off x="6266092" y="4092448"/>
            <a:ext cx="476635" cy="330264"/>
          </a:xfrm>
          <a:custGeom>
            <a:rect b="b" l="l" r="r" t="t"/>
            <a:pathLst>
              <a:path extrusionOk="0" h="660529" w="953271">
                <a:moveTo>
                  <a:pt x="953271" y="161468"/>
                </a:moveTo>
                <a:lnTo>
                  <a:pt x="953271" y="499062"/>
                </a:lnTo>
                <a:cubicBezTo>
                  <a:pt x="953271" y="588313"/>
                  <a:pt x="881117" y="660530"/>
                  <a:pt x="791942" y="660530"/>
                </a:cubicBezTo>
                <a:lnTo>
                  <a:pt x="161329" y="660530"/>
                </a:lnTo>
                <a:cubicBezTo>
                  <a:pt x="72154" y="660530"/>
                  <a:pt x="0" y="588313"/>
                  <a:pt x="0" y="499062"/>
                </a:cubicBezTo>
                <a:lnTo>
                  <a:pt x="0" y="161468"/>
                </a:lnTo>
                <a:cubicBezTo>
                  <a:pt x="0" y="72216"/>
                  <a:pt x="72154" y="0"/>
                  <a:pt x="161329" y="0"/>
                </a:cubicBezTo>
                <a:lnTo>
                  <a:pt x="791942" y="0"/>
                </a:lnTo>
                <a:cubicBezTo>
                  <a:pt x="881117" y="0"/>
                  <a:pt x="953271" y="72216"/>
                  <a:pt x="953271" y="161468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6261223" y="4087576"/>
            <a:ext cx="486373" cy="340011"/>
          </a:xfrm>
          <a:custGeom>
            <a:rect b="b" l="l" r="r" t="t"/>
            <a:pathLst>
              <a:path extrusionOk="0" h="680021" w="972746">
                <a:moveTo>
                  <a:pt x="801680" y="0"/>
                </a:moveTo>
                <a:lnTo>
                  <a:pt x="171067" y="0"/>
                </a:lnTo>
                <a:cubicBezTo>
                  <a:pt x="76731" y="0"/>
                  <a:pt x="0" y="76797"/>
                  <a:pt x="0" y="171214"/>
                </a:cubicBezTo>
                <a:lnTo>
                  <a:pt x="0" y="508807"/>
                </a:lnTo>
                <a:cubicBezTo>
                  <a:pt x="0" y="603205"/>
                  <a:pt x="76731" y="680021"/>
                  <a:pt x="171067" y="680021"/>
                </a:cubicBezTo>
                <a:lnTo>
                  <a:pt x="801680" y="680021"/>
                </a:lnTo>
                <a:cubicBezTo>
                  <a:pt x="895996" y="680021"/>
                  <a:pt x="972746" y="603224"/>
                  <a:pt x="972746" y="508807"/>
                </a:cubicBezTo>
                <a:lnTo>
                  <a:pt x="972746" y="171214"/>
                </a:lnTo>
                <a:cubicBezTo>
                  <a:pt x="972746" y="76797"/>
                  <a:pt x="895996" y="0"/>
                  <a:pt x="801680" y="0"/>
                </a:cubicBezTo>
                <a:close/>
                <a:moveTo>
                  <a:pt x="953271" y="508807"/>
                </a:moveTo>
                <a:cubicBezTo>
                  <a:pt x="953271" y="592465"/>
                  <a:pt x="885266" y="660530"/>
                  <a:pt x="801680" y="660530"/>
                </a:cubicBezTo>
                <a:lnTo>
                  <a:pt x="171067" y="660530"/>
                </a:lnTo>
                <a:cubicBezTo>
                  <a:pt x="87481" y="660530"/>
                  <a:pt x="19475" y="592465"/>
                  <a:pt x="19475" y="508807"/>
                </a:cubicBezTo>
                <a:lnTo>
                  <a:pt x="19475" y="171214"/>
                </a:lnTo>
                <a:cubicBezTo>
                  <a:pt x="19475" y="87556"/>
                  <a:pt x="87481" y="19492"/>
                  <a:pt x="171067" y="19492"/>
                </a:cubicBezTo>
                <a:lnTo>
                  <a:pt x="801680" y="19492"/>
                </a:lnTo>
                <a:cubicBezTo>
                  <a:pt x="885266" y="19492"/>
                  <a:pt x="953271" y="87556"/>
                  <a:pt x="953271" y="171214"/>
                </a:cubicBezTo>
                <a:lnTo>
                  <a:pt x="953271" y="508807"/>
                </a:lnTo>
                <a:close/>
                <a:moveTo>
                  <a:pt x="677509" y="324885"/>
                </a:moveTo>
                <a:lnTo>
                  <a:pt x="391560" y="178114"/>
                </a:lnTo>
                <a:cubicBezTo>
                  <a:pt x="389184" y="176886"/>
                  <a:pt x="386516" y="176223"/>
                  <a:pt x="383848" y="176204"/>
                </a:cubicBezTo>
                <a:cubicBezTo>
                  <a:pt x="383809" y="176204"/>
                  <a:pt x="383751" y="176204"/>
                  <a:pt x="383712" y="176204"/>
                </a:cubicBezTo>
                <a:cubicBezTo>
                  <a:pt x="374364" y="176204"/>
                  <a:pt x="366710" y="183786"/>
                  <a:pt x="366652" y="193239"/>
                </a:cubicBezTo>
                <a:lnTo>
                  <a:pt x="366652" y="486879"/>
                </a:lnTo>
                <a:cubicBezTo>
                  <a:pt x="366671" y="489550"/>
                  <a:pt x="367333" y="492220"/>
                  <a:pt x="368560" y="494598"/>
                </a:cubicBezTo>
                <a:cubicBezTo>
                  <a:pt x="370664" y="498652"/>
                  <a:pt x="374208" y="501634"/>
                  <a:pt x="378551" y="503018"/>
                </a:cubicBezTo>
                <a:cubicBezTo>
                  <a:pt x="380265" y="503564"/>
                  <a:pt x="381998" y="503837"/>
                  <a:pt x="383751" y="503837"/>
                </a:cubicBezTo>
                <a:cubicBezTo>
                  <a:pt x="386438" y="503837"/>
                  <a:pt x="389106" y="503194"/>
                  <a:pt x="391541" y="501927"/>
                </a:cubicBezTo>
                <a:lnTo>
                  <a:pt x="676048" y="355896"/>
                </a:lnTo>
                <a:cubicBezTo>
                  <a:pt x="676554" y="355740"/>
                  <a:pt x="677041" y="355526"/>
                  <a:pt x="677509" y="355292"/>
                </a:cubicBezTo>
                <a:cubicBezTo>
                  <a:pt x="680702" y="353655"/>
                  <a:pt x="683273" y="351082"/>
                  <a:pt x="684909" y="347885"/>
                </a:cubicBezTo>
                <a:cubicBezTo>
                  <a:pt x="689213" y="339484"/>
                  <a:pt x="685883" y="329173"/>
                  <a:pt x="677509" y="324885"/>
                </a:cubicBezTo>
                <a:close/>
                <a:moveTo>
                  <a:pt x="386107" y="482786"/>
                </a:moveTo>
                <a:lnTo>
                  <a:pt x="386107" y="197215"/>
                </a:lnTo>
                <a:lnTo>
                  <a:pt x="664305" y="339991"/>
                </a:lnTo>
                <a:lnTo>
                  <a:pt x="386107" y="482786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1"/>
          <p:cNvSpPr/>
          <p:nvPr/>
        </p:nvSpPr>
        <p:spPr>
          <a:xfrm>
            <a:off x="6973336" y="4050580"/>
            <a:ext cx="360980" cy="414044"/>
          </a:xfrm>
          <a:custGeom>
            <a:rect b="b" l="l" r="r" t="t"/>
            <a:pathLst>
              <a:path extrusionOk="0" h="828088" w="721961">
                <a:moveTo>
                  <a:pt x="721910" y="332061"/>
                </a:moveTo>
                <a:cubicBezTo>
                  <a:pt x="721927" y="337633"/>
                  <a:pt x="720333" y="340749"/>
                  <a:pt x="713993" y="340495"/>
                </a:cubicBezTo>
                <a:cubicBezTo>
                  <a:pt x="647880" y="337785"/>
                  <a:pt x="586750" y="319714"/>
                  <a:pt x="531910" y="281996"/>
                </a:cubicBezTo>
                <a:cubicBezTo>
                  <a:pt x="531893" y="281979"/>
                  <a:pt x="531876" y="281979"/>
                  <a:pt x="531859" y="281962"/>
                </a:cubicBezTo>
                <a:cubicBezTo>
                  <a:pt x="528232" y="279540"/>
                  <a:pt x="523366" y="282369"/>
                  <a:pt x="523400" y="286721"/>
                </a:cubicBezTo>
                <a:lnTo>
                  <a:pt x="523400" y="286806"/>
                </a:lnTo>
                <a:cubicBezTo>
                  <a:pt x="523468" y="303726"/>
                  <a:pt x="524095" y="320662"/>
                  <a:pt x="524112" y="337582"/>
                </a:cubicBezTo>
                <a:cubicBezTo>
                  <a:pt x="524214" y="406227"/>
                  <a:pt x="524129" y="474854"/>
                  <a:pt x="524163" y="543499"/>
                </a:cubicBezTo>
                <a:cubicBezTo>
                  <a:pt x="524180" y="576339"/>
                  <a:pt x="523366" y="609179"/>
                  <a:pt x="513161" y="640732"/>
                </a:cubicBezTo>
                <a:cubicBezTo>
                  <a:pt x="482393" y="735933"/>
                  <a:pt x="418365" y="795940"/>
                  <a:pt x="321008" y="819719"/>
                </a:cubicBezTo>
                <a:cubicBezTo>
                  <a:pt x="275492" y="830830"/>
                  <a:pt x="229789" y="832134"/>
                  <a:pt x="185137" y="815925"/>
                </a:cubicBezTo>
                <a:cubicBezTo>
                  <a:pt x="118888" y="791892"/>
                  <a:pt x="65031" y="752430"/>
                  <a:pt x="30923" y="689002"/>
                </a:cubicBezTo>
                <a:cubicBezTo>
                  <a:pt x="-37665" y="561485"/>
                  <a:pt x="11801" y="400434"/>
                  <a:pt x="140180" y="333416"/>
                </a:cubicBezTo>
                <a:cubicBezTo>
                  <a:pt x="187188" y="308874"/>
                  <a:pt x="236909" y="299576"/>
                  <a:pt x="289579" y="305098"/>
                </a:cubicBezTo>
                <a:cubicBezTo>
                  <a:pt x="295546" y="305724"/>
                  <a:pt x="297937" y="308129"/>
                  <a:pt x="297920" y="314294"/>
                </a:cubicBezTo>
                <a:cubicBezTo>
                  <a:pt x="297750" y="357415"/>
                  <a:pt x="297835" y="400553"/>
                  <a:pt x="297801" y="443674"/>
                </a:cubicBezTo>
                <a:cubicBezTo>
                  <a:pt x="297801" y="450821"/>
                  <a:pt x="297174" y="451210"/>
                  <a:pt x="290071" y="449466"/>
                </a:cubicBezTo>
                <a:cubicBezTo>
                  <a:pt x="220499" y="432377"/>
                  <a:pt x="150622" y="481900"/>
                  <a:pt x="143672" y="553220"/>
                </a:cubicBezTo>
                <a:cubicBezTo>
                  <a:pt x="137281" y="618850"/>
                  <a:pt x="184306" y="676536"/>
                  <a:pt x="251420" y="683379"/>
                </a:cubicBezTo>
                <a:cubicBezTo>
                  <a:pt x="311668" y="689527"/>
                  <a:pt x="368203" y="648032"/>
                  <a:pt x="379239" y="585620"/>
                </a:cubicBezTo>
                <a:cubicBezTo>
                  <a:pt x="380477" y="578659"/>
                  <a:pt x="380951" y="571580"/>
                  <a:pt x="380968" y="564500"/>
                </a:cubicBezTo>
                <a:cubicBezTo>
                  <a:pt x="381070" y="531795"/>
                  <a:pt x="380985" y="499091"/>
                  <a:pt x="381019" y="466386"/>
                </a:cubicBezTo>
                <a:cubicBezTo>
                  <a:pt x="381155" y="330181"/>
                  <a:pt x="381324" y="193993"/>
                  <a:pt x="381443" y="57788"/>
                </a:cubicBezTo>
                <a:cubicBezTo>
                  <a:pt x="381460" y="42172"/>
                  <a:pt x="380951" y="26557"/>
                  <a:pt x="381172" y="10941"/>
                </a:cubicBezTo>
                <a:cubicBezTo>
                  <a:pt x="381172" y="10907"/>
                  <a:pt x="381172" y="10873"/>
                  <a:pt x="381172" y="10839"/>
                </a:cubicBezTo>
                <a:cubicBezTo>
                  <a:pt x="381256" y="4827"/>
                  <a:pt x="386105" y="0"/>
                  <a:pt x="392123" y="0"/>
                </a:cubicBezTo>
                <a:cubicBezTo>
                  <a:pt x="431994" y="0"/>
                  <a:pt x="473832" y="0"/>
                  <a:pt x="513568" y="0"/>
                </a:cubicBezTo>
                <a:cubicBezTo>
                  <a:pt x="518518" y="0"/>
                  <a:pt x="523061" y="3353"/>
                  <a:pt x="523960" y="8214"/>
                </a:cubicBezTo>
                <a:cubicBezTo>
                  <a:pt x="524011" y="8519"/>
                  <a:pt x="524061" y="8841"/>
                  <a:pt x="524078" y="9146"/>
                </a:cubicBezTo>
                <a:cubicBezTo>
                  <a:pt x="529774" y="99859"/>
                  <a:pt x="591226" y="172941"/>
                  <a:pt x="679377" y="193078"/>
                </a:cubicBezTo>
                <a:cubicBezTo>
                  <a:pt x="690481" y="195619"/>
                  <a:pt x="701940" y="196804"/>
                  <a:pt x="713298" y="197888"/>
                </a:cubicBezTo>
                <a:cubicBezTo>
                  <a:pt x="719232" y="198464"/>
                  <a:pt x="721995" y="200276"/>
                  <a:pt x="721961" y="206611"/>
                </a:cubicBezTo>
                <a:cubicBezTo>
                  <a:pt x="721791" y="248444"/>
                  <a:pt x="721825" y="290261"/>
                  <a:pt x="721910" y="33206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6969022" y="4046355"/>
            <a:ext cx="369524" cy="422562"/>
          </a:xfrm>
          <a:custGeom>
            <a:rect b="b" l="l" r="r" t="t"/>
            <a:pathLst>
              <a:path extrusionOk="0" h="845124" w="739047">
                <a:moveTo>
                  <a:pt x="739048" y="215130"/>
                </a:moveTo>
                <a:cubicBezTo>
                  <a:pt x="739082" y="204765"/>
                  <a:pt x="733589" y="198989"/>
                  <a:pt x="722723" y="197939"/>
                </a:cubicBezTo>
                <a:cubicBezTo>
                  <a:pt x="710890" y="196804"/>
                  <a:pt x="700244" y="195670"/>
                  <a:pt x="689887" y="193298"/>
                </a:cubicBezTo>
                <a:cubicBezTo>
                  <a:pt x="648489" y="183848"/>
                  <a:pt x="612534" y="162169"/>
                  <a:pt x="585919" y="130599"/>
                </a:cubicBezTo>
                <a:cubicBezTo>
                  <a:pt x="559321" y="99063"/>
                  <a:pt x="543844" y="59820"/>
                  <a:pt x="541165" y="17072"/>
                </a:cubicBezTo>
                <a:cubicBezTo>
                  <a:pt x="541131" y="16429"/>
                  <a:pt x="541047" y="15802"/>
                  <a:pt x="540928" y="15158"/>
                </a:cubicBezTo>
                <a:cubicBezTo>
                  <a:pt x="539300" y="6368"/>
                  <a:pt x="531435" y="0"/>
                  <a:pt x="522196" y="0"/>
                </a:cubicBezTo>
                <a:lnTo>
                  <a:pt x="400751" y="0"/>
                </a:lnTo>
                <a:cubicBezTo>
                  <a:pt x="390172" y="0"/>
                  <a:pt x="381459" y="8604"/>
                  <a:pt x="381323" y="19308"/>
                </a:cubicBezTo>
                <a:cubicBezTo>
                  <a:pt x="381188" y="28521"/>
                  <a:pt x="381306" y="37837"/>
                  <a:pt x="381425" y="46847"/>
                </a:cubicBezTo>
                <a:cubicBezTo>
                  <a:pt x="381510" y="53215"/>
                  <a:pt x="381595" y="59820"/>
                  <a:pt x="381578" y="66273"/>
                </a:cubicBezTo>
                <a:cubicBezTo>
                  <a:pt x="381510" y="153159"/>
                  <a:pt x="381408" y="240044"/>
                  <a:pt x="381323" y="326929"/>
                </a:cubicBezTo>
                <a:lnTo>
                  <a:pt x="381171" y="474871"/>
                </a:lnTo>
                <a:cubicBezTo>
                  <a:pt x="381154" y="487574"/>
                  <a:pt x="381154" y="500276"/>
                  <a:pt x="381171" y="512979"/>
                </a:cubicBezTo>
                <a:cubicBezTo>
                  <a:pt x="381171" y="532981"/>
                  <a:pt x="381188" y="552983"/>
                  <a:pt x="381120" y="572985"/>
                </a:cubicBezTo>
                <a:cubicBezTo>
                  <a:pt x="381103" y="580234"/>
                  <a:pt x="380577" y="586653"/>
                  <a:pt x="379509" y="592649"/>
                </a:cubicBezTo>
                <a:cubicBezTo>
                  <a:pt x="374593" y="620493"/>
                  <a:pt x="359591" y="645102"/>
                  <a:pt x="337299" y="661954"/>
                </a:cubicBezTo>
                <a:cubicBezTo>
                  <a:pt x="315261" y="678603"/>
                  <a:pt x="288137" y="686241"/>
                  <a:pt x="260895" y="683463"/>
                </a:cubicBezTo>
                <a:cubicBezTo>
                  <a:pt x="198749" y="677129"/>
                  <a:pt x="154741" y="624016"/>
                  <a:pt x="160725" y="562552"/>
                </a:cubicBezTo>
                <a:cubicBezTo>
                  <a:pt x="163793" y="530982"/>
                  <a:pt x="180644" y="502190"/>
                  <a:pt x="206953" y="483576"/>
                </a:cubicBezTo>
                <a:cubicBezTo>
                  <a:pt x="233212" y="464997"/>
                  <a:pt x="265913" y="458663"/>
                  <a:pt x="296664" y="466216"/>
                </a:cubicBezTo>
                <a:cubicBezTo>
                  <a:pt x="300851" y="467250"/>
                  <a:pt x="306056" y="468520"/>
                  <a:pt x="310463" y="465065"/>
                </a:cubicBezTo>
                <a:cubicBezTo>
                  <a:pt x="314871" y="461610"/>
                  <a:pt x="314871" y="456173"/>
                  <a:pt x="314871" y="452210"/>
                </a:cubicBezTo>
                <a:cubicBezTo>
                  <a:pt x="314888" y="438000"/>
                  <a:pt x="314871" y="423790"/>
                  <a:pt x="314871" y="409597"/>
                </a:cubicBezTo>
                <a:cubicBezTo>
                  <a:pt x="314871" y="381160"/>
                  <a:pt x="314854" y="351758"/>
                  <a:pt x="314973" y="322864"/>
                </a:cubicBezTo>
                <a:cubicBezTo>
                  <a:pt x="315007" y="315581"/>
                  <a:pt x="312260" y="306605"/>
                  <a:pt x="299038" y="305216"/>
                </a:cubicBezTo>
                <a:cubicBezTo>
                  <a:pt x="244791" y="299525"/>
                  <a:pt x="192900" y="309349"/>
                  <a:pt x="144824" y="334449"/>
                </a:cubicBezTo>
                <a:cubicBezTo>
                  <a:pt x="80745" y="367899"/>
                  <a:pt x="33635" y="424738"/>
                  <a:pt x="12190" y="494501"/>
                </a:cubicBezTo>
                <a:cubicBezTo>
                  <a:pt x="-9271" y="564314"/>
                  <a:pt x="-2236" y="637853"/>
                  <a:pt x="32041" y="701552"/>
                </a:cubicBezTo>
                <a:cubicBezTo>
                  <a:pt x="64979" y="762795"/>
                  <a:pt x="116921" y="805594"/>
                  <a:pt x="190832" y="832422"/>
                </a:cubicBezTo>
                <a:cubicBezTo>
                  <a:pt x="214175" y="840890"/>
                  <a:pt x="238535" y="845124"/>
                  <a:pt x="264370" y="845124"/>
                </a:cubicBezTo>
                <a:cubicBezTo>
                  <a:pt x="285696" y="845124"/>
                  <a:pt x="308022" y="842245"/>
                  <a:pt x="331603" y="836486"/>
                </a:cubicBezTo>
                <a:cubicBezTo>
                  <a:pt x="431400" y="812114"/>
                  <a:pt x="498090" y="750008"/>
                  <a:pt x="529807" y="651876"/>
                </a:cubicBezTo>
                <a:cubicBezTo>
                  <a:pt x="540385" y="619155"/>
                  <a:pt x="541250" y="585976"/>
                  <a:pt x="541216" y="552035"/>
                </a:cubicBezTo>
                <a:cubicBezTo>
                  <a:pt x="541199" y="523835"/>
                  <a:pt x="541199" y="495652"/>
                  <a:pt x="541216" y="467453"/>
                </a:cubicBezTo>
                <a:cubicBezTo>
                  <a:pt x="541216" y="427008"/>
                  <a:pt x="541233" y="386563"/>
                  <a:pt x="541165" y="346118"/>
                </a:cubicBezTo>
                <a:cubicBezTo>
                  <a:pt x="541148" y="337243"/>
                  <a:pt x="540979" y="328284"/>
                  <a:pt x="540809" y="319595"/>
                </a:cubicBezTo>
                <a:cubicBezTo>
                  <a:pt x="540691" y="313430"/>
                  <a:pt x="540555" y="307096"/>
                  <a:pt x="540487" y="300745"/>
                </a:cubicBezTo>
                <a:cubicBezTo>
                  <a:pt x="593107" y="335618"/>
                  <a:pt x="654236" y="354705"/>
                  <a:pt x="722231" y="357483"/>
                </a:cubicBezTo>
                <a:cubicBezTo>
                  <a:pt x="727351" y="357703"/>
                  <a:pt x="731436" y="356348"/>
                  <a:pt x="734403" y="353503"/>
                </a:cubicBezTo>
                <a:cubicBezTo>
                  <a:pt x="738505" y="349556"/>
                  <a:pt x="738980" y="344238"/>
                  <a:pt x="738963" y="340563"/>
                </a:cubicBezTo>
                <a:cubicBezTo>
                  <a:pt x="738929" y="300796"/>
                  <a:pt x="738878" y="258132"/>
                  <a:pt x="739048" y="215130"/>
                </a:cubicBezTo>
                <a:close/>
                <a:moveTo>
                  <a:pt x="722096" y="215062"/>
                </a:moveTo>
                <a:cubicBezTo>
                  <a:pt x="721926" y="258081"/>
                  <a:pt x="721977" y="300762"/>
                  <a:pt x="722062" y="340461"/>
                </a:cubicBezTo>
                <a:cubicBezTo>
                  <a:pt x="654677" y="337548"/>
                  <a:pt x="596853" y="318901"/>
                  <a:pt x="545336" y="283486"/>
                </a:cubicBezTo>
                <a:cubicBezTo>
                  <a:pt x="545319" y="283469"/>
                  <a:pt x="545285" y="283453"/>
                  <a:pt x="545251" y="283436"/>
                </a:cubicBezTo>
                <a:cubicBezTo>
                  <a:pt x="545234" y="283419"/>
                  <a:pt x="545200" y="283402"/>
                  <a:pt x="545183" y="283385"/>
                </a:cubicBezTo>
                <a:cubicBezTo>
                  <a:pt x="540945" y="280556"/>
                  <a:pt x="535486" y="280302"/>
                  <a:pt x="530960" y="282741"/>
                </a:cubicBezTo>
                <a:cubicBezTo>
                  <a:pt x="526332" y="285231"/>
                  <a:pt x="523484" y="290024"/>
                  <a:pt x="523535" y="295308"/>
                </a:cubicBezTo>
                <a:cubicBezTo>
                  <a:pt x="523569" y="303506"/>
                  <a:pt x="523738" y="311821"/>
                  <a:pt x="523891" y="319849"/>
                </a:cubicBezTo>
                <a:cubicBezTo>
                  <a:pt x="524061" y="328453"/>
                  <a:pt x="524247" y="337345"/>
                  <a:pt x="524247" y="346051"/>
                </a:cubicBezTo>
                <a:cubicBezTo>
                  <a:pt x="524298" y="386495"/>
                  <a:pt x="524298" y="426923"/>
                  <a:pt x="524298" y="467368"/>
                </a:cubicBezTo>
                <a:cubicBezTo>
                  <a:pt x="524298" y="495568"/>
                  <a:pt x="524298" y="523767"/>
                  <a:pt x="524298" y="551967"/>
                </a:cubicBezTo>
                <a:cubicBezTo>
                  <a:pt x="524315" y="584502"/>
                  <a:pt x="523518" y="616225"/>
                  <a:pt x="513703" y="646592"/>
                </a:cubicBezTo>
                <a:cubicBezTo>
                  <a:pt x="498819" y="692643"/>
                  <a:pt x="475662" y="730564"/>
                  <a:pt x="444877" y="759289"/>
                </a:cubicBezTo>
                <a:cubicBezTo>
                  <a:pt x="414007" y="788081"/>
                  <a:pt x="374559" y="808490"/>
                  <a:pt x="327602" y="819956"/>
                </a:cubicBezTo>
                <a:cubicBezTo>
                  <a:pt x="278831" y="831863"/>
                  <a:pt x="235993" y="830711"/>
                  <a:pt x="196647" y="816433"/>
                </a:cubicBezTo>
                <a:cubicBezTo>
                  <a:pt x="126821" y="791096"/>
                  <a:pt x="77880" y="750871"/>
                  <a:pt x="46993" y="693473"/>
                </a:cubicBezTo>
                <a:cubicBezTo>
                  <a:pt x="14903" y="633771"/>
                  <a:pt x="8308" y="564856"/>
                  <a:pt x="28430" y="499395"/>
                </a:cubicBezTo>
                <a:cubicBezTo>
                  <a:pt x="48536" y="434003"/>
                  <a:pt x="92679" y="380720"/>
                  <a:pt x="152707" y="349387"/>
                </a:cubicBezTo>
                <a:cubicBezTo>
                  <a:pt x="189493" y="330181"/>
                  <a:pt x="228652" y="320510"/>
                  <a:pt x="269473" y="320510"/>
                </a:cubicBezTo>
                <a:cubicBezTo>
                  <a:pt x="278661" y="320510"/>
                  <a:pt x="287951" y="321001"/>
                  <a:pt x="297292" y="321983"/>
                </a:cubicBezTo>
                <a:cubicBezTo>
                  <a:pt x="297580" y="322017"/>
                  <a:pt x="297817" y="322051"/>
                  <a:pt x="298020" y="322085"/>
                </a:cubicBezTo>
                <a:cubicBezTo>
                  <a:pt x="298020" y="322271"/>
                  <a:pt x="298037" y="322475"/>
                  <a:pt x="298037" y="322729"/>
                </a:cubicBezTo>
                <a:cubicBezTo>
                  <a:pt x="297919" y="351674"/>
                  <a:pt x="297919" y="381093"/>
                  <a:pt x="297936" y="409546"/>
                </a:cubicBezTo>
                <a:cubicBezTo>
                  <a:pt x="297936" y="422723"/>
                  <a:pt x="297936" y="435900"/>
                  <a:pt x="297936" y="449076"/>
                </a:cubicBezTo>
                <a:cubicBezTo>
                  <a:pt x="263218" y="441387"/>
                  <a:pt x="226652" y="448839"/>
                  <a:pt x="197155" y="469722"/>
                </a:cubicBezTo>
                <a:cubicBezTo>
                  <a:pt x="166828" y="491181"/>
                  <a:pt x="147401" y="524411"/>
                  <a:pt x="143858" y="560893"/>
                </a:cubicBezTo>
                <a:cubicBezTo>
                  <a:pt x="136958" y="631773"/>
                  <a:pt x="187611" y="692999"/>
                  <a:pt x="259183" y="700298"/>
                </a:cubicBezTo>
                <a:cubicBezTo>
                  <a:pt x="290680" y="703499"/>
                  <a:pt x="322059" y="694692"/>
                  <a:pt x="347521" y="675452"/>
                </a:cubicBezTo>
                <a:cubicBezTo>
                  <a:pt x="373254" y="656026"/>
                  <a:pt x="390545" y="627657"/>
                  <a:pt x="396207" y="595579"/>
                </a:cubicBezTo>
                <a:cubicBezTo>
                  <a:pt x="397445" y="588618"/>
                  <a:pt x="398038" y="581250"/>
                  <a:pt x="398072" y="573019"/>
                </a:cubicBezTo>
                <a:cubicBezTo>
                  <a:pt x="398123" y="553000"/>
                  <a:pt x="398123" y="532981"/>
                  <a:pt x="398123" y="512962"/>
                </a:cubicBezTo>
                <a:cubicBezTo>
                  <a:pt x="398123" y="500259"/>
                  <a:pt x="398123" y="487574"/>
                  <a:pt x="398123" y="474871"/>
                </a:cubicBezTo>
                <a:lnTo>
                  <a:pt x="398276" y="326929"/>
                </a:lnTo>
                <a:cubicBezTo>
                  <a:pt x="398377" y="240044"/>
                  <a:pt x="398462" y="153159"/>
                  <a:pt x="398530" y="66273"/>
                </a:cubicBezTo>
                <a:cubicBezTo>
                  <a:pt x="398530" y="59702"/>
                  <a:pt x="398445" y="53046"/>
                  <a:pt x="398360" y="46627"/>
                </a:cubicBezTo>
                <a:cubicBezTo>
                  <a:pt x="398242" y="37735"/>
                  <a:pt x="398123" y="28538"/>
                  <a:pt x="398259" y="19426"/>
                </a:cubicBezTo>
                <a:cubicBezTo>
                  <a:pt x="398276" y="18038"/>
                  <a:pt x="399360" y="16954"/>
                  <a:pt x="400734" y="16954"/>
                </a:cubicBezTo>
                <a:lnTo>
                  <a:pt x="522179" y="16954"/>
                </a:lnTo>
                <a:cubicBezTo>
                  <a:pt x="523145" y="16954"/>
                  <a:pt x="524111" y="17546"/>
                  <a:pt x="524230" y="18173"/>
                </a:cubicBezTo>
                <a:cubicBezTo>
                  <a:pt x="527146" y="64546"/>
                  <a:pt x="543996" y="107209"/>
                  <a:pt x="572934" y="141540"/>
                </a:cubicBezTo>
                <a:cubicBezTo>
                  <a:pt x="601939" y="175938"/>
                  <a:pt x="641064" y="199548"/>
                  <a:pt x="686089" y="209829"/>
                </a:cubicBezTo>
                <a:cubicBezTo>
                  <a:pt x="697447" y="212420"/>
                  <a:pt x="708653" y="213623"/>
                  <a:pt x="721095" y="214808"/>
                </a:cubicBezTo>
                <a:cubicBezTo>
                  <a:pt x="721485" y="214842"/>
                  <a:pt x="721824" y="214893"/>
                  <a:pt x="722096" y="214927"/>
                </a:cubicBezTo>
                <a:cubicBezTo>
                  <a:pt x="722096" y="214961"/>
                  <a:pt x="722096" y="215011"/>
                  <a:pt x="722096" y="21506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2"/>
          <p:cNvGrpSpPr/>
          <p:nvPr/>
        </p:nvGrpSpPr>
        <p:grpSpPr>
          <a:xfrm>
            <a:off x="2183209" y="514350"/>
            <a:ext cx="4777537" cy="953732"/>
            <a:chOff x="0" y="0"/>
            <a:chExt cx="12740100" cy="2543286"/>
          </a:xfrm>
        </p:grpSpPr>
        <p:sp>
          <p:nvSpPr>
            <p:cNvPr id="617" name="Google Shape;617;p32"/>
            <p:cNvSpPr txBox="1"/>
            <p:nvPr/>
          </p:nvSpPr>
          <p:spPr>
            <a:xfrm>
              <a:off x="0" y="0"/>
              <a:ext cx="127401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Elements Resource Page</a:t>
              </a:r>
              <a:endParaRPr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32"/>
            <p:cNvSpPr txBox="1"/>
            <p:nvPr/>
          </p:nvSpPr>
          <p:spPr>
            <a:xfrm>
              <a:off x="0" y="1311786"/>
              <a:ext cx="12740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Happy designing!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Don't forget to delete this page before presenting. 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19" name="Google Shape;619;p32"/>
          <p:cNvSpPr/>
          <p:nvPr/>
        </p:nvSpPr>
        <p:spPr>
          <a:xfrm>
            <a:off x="5015338" y="3944846"/>
            <a:ext cx="918075" cy="266686"/>
          </a:xfrm>
          <a:custGeom>
            <a:rect b="b" l="l" r="r" t="t"/>
            <a:pathLst>
              <a:path extrusionOk="0" h="533371" w="1836151">
                <a:moveTo>
                  <a:pt x="1037860" y="205069"/>
                </a:moveTo>
                <a:cubicBezTo>
                  <a:pt x="1033046" y="202180"/>
                  <a:pt x="1030158" y="200897"/>
                  <a:pt x="1028072" y="198971"/>
                </a:cubicBezTo>
                <a:cubicBezTo>
                  <a:pt x="1016679" y="187899"/>
                  <a:pt x="1004324" y="186616"/>
                  <a:pt x="990364" y="194799"/>
                </a:cubicBezTo>
                <a:cubicBezTo>
                  <a:pt x="967738" y="207957"/>
                  <a:pt x="956185" y="229459"/>
                  <a:pt x="948162" y="252726"/>
                </a:cubicBezTo>
                <a:cubicBezTo>
                  <a:pt x="938535" y="280646"/>
                  <a:pt x="929870" y="308887"/>
                  <a:pt x="922489" y="337449"/>
                </a:cubicBezTo>
                <a:cubicBezTo>
                  <a:pt x="919119" y="350286"/>
                  <a:pt x="918638" y="364406"/>
                  <a:pt x="919600" y="377724"/>
                </a:cubicBezTo>
                <a:cubicBezTo>
                  <a:pt x="920884" y="396819"/>
                  <a:pt x="934202" y="407410"/>
                  <a:pt x="952655" y="405965"/>
                </a:cubicBezTo>
                <a:cubicBezTo>
                  <a:pt x="957469" y="405645"/>
                  <a:pt x="962122" y="402756"/>
                  <a:pt x="966615" y="400510"/>
                </a:cubicBezTo>
                <a:cubicBezTo>
                  <a:pt x="968862" y="399387"/>
                  <a:pt x="970306" y="396659"/>
                  <a:pt x="972552" y="395856"/>
                </a:cubicBezTo>
                <a:cubicBezTo>
                  <a:pt x="990845" y="388475"/>
                  <a:pt x="998868" y="381415"/>
                  <a:pt x="1007051" y="366492"/>
                </a:cubicBezTo>
                <a:cubicBezTo>
                  <a:pt x="1009940" y="361197"/>
                  <a:pt x="1014753" y="356865"/>
                  <a:pt x="1018284" y="351890"/>
                </a:cubicBezTo>
                <a:cubicBezTo>
                  <a:pt x="1038181" y="323649"/>
                  <a:pt x="1056634" y="294766"/>
                  <a:pt x="1071075" y="263316"/>
                </a:cubicBezTo>
                <a:cubicBezTo>
                  <a:pt x="1077975" y="248393"/>
                  <a:pt x="1087603" y="234914"/>
                  <a:pt x="1095305" y="220312"/>
                </a:cubicBezTo>
                <a:cubicBezTo>
                  <a:pt x="1099637" y="212289"/>
                  <a:pt x="1102526" y="203464"/>
                  <a:pt x="1106377" y="194157"/>
                </a:cubicBezTo>
                <a:cubicBezTo>
                  <a:pt x="1103970" y="192232"/>
                  <a:pt x="1101402" y="189825"/>
                  <a:pt x="1098514" y="187899"/>
                </a:cubicBezTo>
                <a:cubicBezTo>
                  <a:pt x="1077173" y="173618"/>
                  <a:pt x="1074926" y="161584"/>
                  <a:pt x="1084233" y="137194"/>
                </a:cubicBezTo>
                <a:cubicBezTo>
                  <a:pt x="1089528" y="123394"/>
                  <a:pt x="1099156" y="118260"/>
                  <a:pt x="1111190" y="113285"/>
                </a:cubicBezTo>
                <a:cubicBezTo>
                  <a:pt x="1120978" y="109274"/>
                  <a:pt x="1128039" y="111039"/>
                  <a:pt x="1137185" y="116174"/>
                </a:cubicBezTo>
                <a:cubicBezTo>
                  <a:pt x="1147134" y="121790"/>
                  <a:pt x="1148899" y="128529"/>
                  <a:pt x="1146813" y="137836"/>
                </a:cubicBezTo>
                <a:cubicBezTo>
                  <a:pt x="1145369" y="144896"/>
                  <a:pt x="1142320" y="151635"/>
                  <a:pt x="1141517" y="158856"/>
                </a:cubicBezTo>
                <a:cubicBezTo>
                  <a:pt x="1141036" y="163028"/>
                  <a:pt x="1142159" y="168002"/>
                  <a:pt x="1144245" y="171532"/>
                </a:cubicBezTo>
                <a:cubicBezTo>
                  <a:pt x="1147775" y="177149"/>
                  <a:pt x="1153552" y="173458"/>
                  <a:pt x="1156601" y="171212"/>
                </a:cubicBezTo>
                <a:cubicBezTo>
                  <a:pt x="1172005" y="160300"/>
                  <a:pt x="1191100" y="161423"/>
                  <a:pt x="1207788" y="154363"/>
                </a:cubicBezTo>
                <a:cubicBezTo>
                  <a:pt x="1217094" y="150512"/>
                  <a:pt x="1224797" y="160461"/>
                  <a:pt x="1231857" y="165756"/>
                </a:cubicBezTo>
                <a:cubicBezTo>
                  <a:pt x="1236671" y="169286"/>
                  <a:pt x="1235066" y="176667"/>
                  <a:pt x="1232338" y="183086"/>
                </a:cubicBezTo>
                <a:cubicBezTo>
                  <a:pt x="1226401" y="196564"/>
                  <a:pt x="1221748" y="210685"/>
                  <a:pt x="1216292" y="224484"/>
                </a:cubicBezTo>
                <a:cubicBezTo>
                  <a:pt x="1206825" y="248393"/>
                  <a:pt x="1196395" y="271981"/>
                  <a:pt x="1188051" y="296371"/>
                </a:cubicBezTo>
                <a:cubicBezTo>
                  <a:pt x="1180670" y="317873"/>
                  <a:pt x="1175535" y="340016"/>
                  <a:pt x="1169759" y="361999"/>
                </a:cubicBezTo>
                <a:cubicBezTo>
                  <a:pt x="1168635" y="366332"/>
                  <a:pt x="1169598" y="371146"/>
                  <a:pt x="1169598" y="377243"/>
                </a:cubicBezTo>
                <a:cubicBezTo>
                  <a:pt x="1174091" y="376120"/>
                  <a:pt x="1177621" y="375959"/>
                  <a:pt x="1180349" y="374355"/>
                </a:cubicBezTo>
                <a:cubicBezTo>
                  <a:pt x="1197197" y="364567"/>
                  <a:pt x="1210355" y="350446"/>
                  <a:pt x="1224957" y="337930"/>
                </a:cubicBezTo>
                <a:cubicBezTo>
                  <a:pt x="1241805" y="323489"/>
                  <a:pt x="1250149" y="302789"/>
                  <a:pt x="1267640" y="289471"/>
                </a:cubicBezTo>
                <a:cubicBezTo>
                  <a:pt x="1272453" y="285780"/>
                  <a:pt x="1272774" y="276634"/>
                  <a:pt x="1277267" y="271981"/>
                </a:cubicBezTo>
                <a:cubicBezTo>
                  <a:pt x="1292030" y="257058"/>
                  <a:pt x="1301176" y="238765"/>
                  <a:pt x="1311606" y="220954"/>
                </a:cubicBezTo>
                <a:cubicBezTo>
                  <a:pt x="1315457" y="214215"/>
                  <a:pt x="1320752" y="208438"/>
                  <a:pt x="1326047" y="201218"/>
                </a:cubicBezTo>
                <a:cubicBezTo>
                  <a:pt x="1333108" y="205229"/>
                  <a:pt x="1340007" y="209080"/>
                  <a:pt x="1348191" y="213734"/>
                </a:cubicBezTo>
                <a:cubicBezTo>
                  <a:pt x="1345944" y="218868"/>
                  <a:pt x="1344500" y="223843"/>
                  <a:pt x="1341772" y="228015"/>
                </a:cubicBezTo>
                <a:cubicBezTo>
                  <a:pt x="1325085" y="254812"/>
                  <a:pt x="1315296" y="284818"/>
                  <a:pt x="1304546" y="314182"/>
                </a:cubicBezTo>
                <a:cubicBezTo>
                  <a:pt x="1300374" y="325735"/>
                  <a:pt x="1298769" y="339053"/>
                  <a:pt x="1303422" y="352853"/>
                </a:cubicBezTo>
                <a:cubicBezTo>
                  <a:pt x="1319147" y="337128"/>
                  <a:pt x="1336638" y="325414"/>
                  <a:pt x="1352363" y="311615"/>
                </a:cubicBezTo>
                <a:cubicBezTo>
                  <a:pt x="1373865" y="292841"/>
                  <a:pt x="1387664" y="267809"/>
                  <a:pt x="1408684" y="249195"/>
                </a:cubicBezTo>
                <a:cubicBezTo>
                  <a:pt x="1421842" y="220473"/>
                  <a:pt x="1443665" y="196885"/>
                  <a:pt x="1455379" y="166879"/>
                </a:cubicBezTo>
                <a:cubicBezTo>
                  <a:pt x="1464525" y="143452"/>
                  <a:pt x="1478806" y="121950"/>
                  <a:pt x="1491482" y="99967"/>
                </a:cubicBezTo>
                <a:cubicBezTo>
                  <a:pt x="1501912" y="81674"/>
                  <a:pt x="1512824" y="63703"/>
                  <a:pt x="1524216" y="45892"/>
                </a:cubicBezTo>
                <a:cubicBezTo>
                  <a:pt x="1532560" y="32894"/>
                  <a:pt x="1542027" y="20379"/>
                  <a:pt x="1551334" y="7863"/>
                </a:cubicBezTo>
                <a:cubicBezTo>
                  <a:pt x="1553741" y="4653"/>
                  <a:pt x="1557271" y="2567"/>
                  <a:pt x="1560320" y="0"/>
                </a:cubicBezTo>
                <a:cubicBezTo>
                  <a:pt x="1565615" y="5777"/>
                  <a:pt x="1570108" y="10590"/>
                  <a:pt x="1575403" y="16367"/>
                </a:cubicBezTo>
                <a:cubicBezTo>
                  <a:pt x="1562566" y="38671"/>
                  <a:pt x="1548446" y="61617"/>
                  <a:pt x="1535930" y="85365"/>
                </a:cubicBezTo>
                <a:cubicBezTo>
                  <a:pt x="1523574" y="108953"/>
                  <a:pt x="1512824" y="133503"/>
                  <a:pt x="1500949" y="158375"/>
                </a:cubicBezTo>
                <a:cubicBezTo>
                  <a:pt x="1505442" y="163991"/>
                  <a:pt x="1509293" y="168805"/>
                  <a:pt x="1519402" y="165435"/>
                </a:cubicBezTo>
                <a:cubicBezTo>
                  <a:pt x="1524858" y="163670"/>
                  <a:pt x="1534646" y="167681"/>
                  <a:pt x="1539139" y="172335"/>
                </a:cubicBezTo>
                <a:cubicBezTo>
                  <a:pt x="1555667" y="189023"/>
                  <a:pt x="1574601" y="204748"/>
                  <a:pt x="1576847" y="230903"/>
                </a:cubicBezTo>
                <a:cubicBezTo>
                  <a:pt x="1576847" y="231224"/>
                  <a:pt x="1577650" y="231545"/>
                  <a:pt x="1579094" y="232828"/>
                </a:cubicBezTo>
                <a:cubicBezTo>
                  <a:pt x="1585833" y="230101"/>
                  <a:pt x="1593696" y="228015"/>
                  <a:pt x="1600596" y="224164"/>
                </a:cubicBezTo>
                <a:cubicBezTo>
                  <a:pt x="1605891" y="221115"/>
                  <a:pt x="1610223" y="217103"/>
                  <a:pt x="1617123" y="217264"/>
                </a:cubicBezTo>
                <a:cubicBezTo>
                  <a:pt x="1619209" y="217264"/>
                  <a:pt x="1622258" y="213894"/>
                  <a:pt x="1623381" y="211327"/>
                </a:cubicBezTo>
                <a:cubicBezTo>
                  <a:pt x="1630923" y="196083"/>
                  <a:pt x="1638464" y="180839"/>
                  <a:pt x="1645204" y="165114"/>
                </a:cubicBezTo>
                <a:cubicBezTo>
                  <a:pt x="1655794" y="140243"/>
                  <a:pt x="1671198" y="118260"/>
                  <a:pt x="1687565" y="97239"/>
                </a:cubicBezTo>
                <a:cubicBezTo>
                  <a:pt x="1697835" y="84081"/>
                  <a:pt x="1712276" y="72849"/>
                  <a:pt x="1726878" y="64666"/>
                </a:cubicBezTo>
                <a:cubicBezTo>
                  <a:pt x="1734259" y="60494"/>
                  <a:pt x="1742282" y="54557"/>
                  <a:pt x="1751910" y="53915"/>
                </a:cubicBezTo>
                <a:cubicBezTo>
                  <a:pt x="1761377" y="53433"/>
                  <a:pt x="1771005" y="52150"/>
                  <a:pt x="1780472" y="51989"/>
                </a:cubicBezTo>
                <a:cubicBezTo>
                  <a:pt x="1783039" y="51989"/>
                  <a:pt x="1785928" y="54236"/>
                  <a:pt x="1788174" y="56001"/>
                </a:cubicBezTo>
                <a:cubicBezTo>
                  <a:pt x="1789779" y="57124"/>
                  <a:pt x="1790741" y="60494"/>
                  <a:pt x="1791865" y="60494"/>
                </a:cubicBezTo>
                <a:cubicBezTo>
                  <a:pt x="1811441" y="58729"/>
                  <a:pt x="1813045" y="79588"/>
                  <a:pt x="1825240" y="87451"/>
                </a:cubicBezTo>
                <a:cubicBezTo>
                  <a:pt x="1832622" y="92265"/>
                  <a:pt x="1831498" y="112804"/>
                  <a:pt x="1824278" y="120666"/>
                </a:cubicBezTo>
                <a:cubicBezTo>
                  <a:pt x="1803097" y="143612"/>
                  <a:pt x="1783039" y="167360"/>
                  <a:pt x="1756563" y="185332"/>
                </a:cubicBezTo>
                <a:cubicBezTo>
                  <a:pt x="1725434" y="206513"/>
                  <a:pt x="1691737" y="221436"/>
                  <a:pt x="1657078" y="235075"/>
                </a:cubicBezTo>
                <a:cubicBezTo>
                  <a:pt x="1653387" y="236519"/>
                  <a:pt x="1648894" y="240531"/>
                  <a:pt x="1648092" y="244061"/>
                </a:cubicBezTo>
                <a:cubicBezTo>
                  <a:pt x="1643278" y="264600"/>
                  <a:pt x="1636057" y="284978"/>
                  <a:pt x="1637502" y="306640"/>
                </a:cubicBezTo>
                <a:cubicBezTo>
                  <a:pt x="1638304" y="318354"/>
                  <a:pt x="1639267" y="318996"/>
                  <a:pt x="1650980" y="320761"/>
                </a:cubicBezTo>
                <a:cubicBezTo>
                  <a:pt x="1665582" y="323168"/>
                  <a:pt x="1680023" y="326537"/>
                  <a:pt x="1694626" y="329426"/>
                </a:cubicBezTo>
                <a:cubicBezTo>
                  <a:pt x="1708586" y="332154"/>
                  <a:pt x="1722546" y="330870"/>
                  <a:pt x="1736506" y="329907"/>
                </a:cubicBezTo>
                <a:cubicBezTo>
                  <a:pt x="1750466" y="328784"/>
                  <a:pt x="1764907" y="327500"/>
                  <a:pt x="1778065" y="323328"/>
                </a:cubicBezTo>
                <a:cubicBezTo>
                  <a:pt x="1794272" y="318193"/>
                  <a:pt x="1813045" y="317231"/>
                  <a:pt x="1822994" y="298136"/>
                </a:cubicBezTo>
                <a:cubicBezTo>
                  <a:pt x="1827968" y="305517"/>
                  <a:pt x="1831498" y="311133"/>
                  <a:pt x="1836152" y="318033"/>
                </a:cubicBezTo>
                <a:cubicBezTo>
                  <a:pt x="1831659" y="321884"/>
                  <a:pt x="1825080" y="329426"/>
                  <a:pt x="1816897" y="334240"/>
                </a:cubicBezTo>
                <a:cubicBezTo>
                  <a:pt x="1796839" y="346274"/>
                  <a:pt x="1775819" y="356062"/>
                  <a:pt x="1751589" y="356865"/>
                </a:cubicBezTo>
                <a:cubicBezTo>
                  <a:pt x="1740838" y="357185"/>
                  <a:pt x="1730087" y="360234"/>
                  <a:pt x="1719176" y="360555"/>
                </a:cubicBezTo>
                <a:cubicBezTo>
                  <a:pt x="1702167" y="361037"/>
                  <a:pt x="1684516" y="363122"/>
                  <a:pt x="1668310" y="359592"/>
                </a:cubicBezTo>
                <a:cubicBezTo>
                  <a:pt x="1652745" y="356062"/>
                  <a:pt x="1635255" y="352853"/>
                  <a:pt x="1623541" y="339214"/>
                </a:cubicBezTo>
                <a:cubicBezTo>
                  <a:pt x="1613753" y="327661"/>
                  <a:pt x="1609581" y="313701"/>
                  <a:pt x="1608298" y="299099"/>
                </a:cubicBezTo>
                <a:cubicBezTo>
                  <a:pt x="1607174" y="285941"/>
                  <a:pt x="1607977" y="272623"/>
                  <a:pt x="1607977" y="257379"/>
                </a:cubicBezTo>
                <a:cubicBezTo>
                  <a:pt x="1603323" y="259304"/>
                  <a:pt x="1598991" y="261711"/>
                  <a:pt x="1594498" y="262835"/>
                </a:cubicBezTo>
                <a:cubicBezTo>
                  <a:pt x="1574922" y="267648"/>
                  <a:pt x="1563208" y="279683"/>
                  <a:pt x="1555987" y="298617"/>
                </a:cubicBezTo>
                <a:cubicBezTo>
                  <a:pt x="1550692" y="312417"/>
                  <a:pt x="1542188" y="325414"/>
                  <a:pt x="1533844" y="337770"/>
                </a:cubicBezTo>
                <a:cubicBezTo>
                  <a:pt x="1521809" y="355260"/>
                  <a:pt x="1508972" y="372108"/>
                  <a:pt x="1491482" y="384945"/>
                </a:cubicBezTo>
                <a:cubicBezTo>
                  <a:pt x="1476720" y="395856"/>
                  <a:pt x="1459390" y="398745"/>
                  <a:pt x="1442542" y="403559"/>
                </a:cubicBezTo>
                <a:cubicBezTo>
                  <a:pt x="1440135" y="404200"/>
                  <a:pt x="1437247" y="403880"/>
                  <a:pt x="1434840" y="404682"/>
                </a:cubicBezTo>
                <a:cubicBezTo>
                  <a:pt x="1426496" y="407249"/>
                  <a:pt x="1417831" y="408372"/>
                  <a:pt x="1410289" y="403398"/>
                </a:cubicBezTo>
                <a:cubicBezTo>
                  <a:pt x="1398575" y="395856"/>
                  <a:pt x="1386862" y="387352"/>
                  <a:pt x="1386541" y="371466"/>
                </a:cubicBezTo>
                <a:cubicBezTo>
                  <a:pt x="1386381" y="359592"/>
                  <a:pt x="1387343" y="347718"/>
                  <a:pt x="1387985" y="335844"/>
                </a:cubicBezTo>
                <a:cubicBezTo>
                  <a:pt x="1388306" y="330870"/>
                  <a:pt x="1389108" y="326056"/>
                  <a:pt x="1388466" y="320440"/>
                </a:cubicBezTo>
                <a:cubicBezTo>
                  <a:pt x="1375951" y="335042"/>
                  <a:pt x="1362793" y="348521"/>
                  <a:pt x="1347389" y="359432"/>
                </a:cubicBezTo>
                <a:cubicBezTo>
                  <a:pt x="1336156" y="367455"/>
                  <a:pt x="1323961" y="372590"/>
                  <a:pt x="1310483" y="374515"/>
                </a:cubicBezTo>
                <a:cubicBezTo>
                  <a:pt x="1292992" y="376922"/>
                  <a:pt x="1283204" y="371466"/>
                  <a:pt x="1276625" y="355099"/>
                </a:cubicBezTo>
                <a:cubicBezTo>
                  <a:pt x="1274218" y="349162"/>
                  <a:pt x="1272614" y="342744"/>
                  <a:pt x="1270207" y="335202"/>
                </a:cubicBezTo>
                <a:cubicBezTo>
                  <a:pt x="1267319" y="337770"/>
                  <a:pt x="1264751" y="339856"/>
                  <a:pt x="1262344" y="342263"/>
                </a:cubicBezTo>
                <a:cubicBezTo>
                  <a:pt x="1249668" y="355099"/>
                  <a:pt x="1238115" y="369220"/>
                  <a:pt x="1224155" y="380292"/>
                </a:cubicBezTo>
                <a:cubicBezTo>
                  <a:pt x="1211799" y="390240"/>
                  <a:pt x="1197518" y="398905"/>
                  <a:pt x="1182595" y="404361"/>
                </a:cubicBezTo>
                <a:cubicBezTo>
                  <a:pt x="1158526" y="413347"/>
                  <a:pt x="1137666" y="395215"/>
                  <a:pt x="1138148" y="372269"/>
                </a:cubicBezTo>
                <a:cubicBezTo>
                  <a:pt x="1138790" y="344830"/>
                  <a:pt x="1145689" y="318996"/>
                  <a:pt x="1155317" y="293643"/>
                </a:cubicBezTo>
                <a:cubicBezTo>
                  <a:pt x="1163822" y="271499"/>
                  <a:pt x="1172165" y="249195"/>
                  <a:pt x="1181151" y="227212"/>
                </a:cubicBezTo>
                <a:cubicBezTo>
                  <a:pt x="1185644" y="216301"/>
                  <a:pt x="1191581" y="205871"/>
                  <a:pt x="1196876" y="195281"/>
                </a:cubicBezTo>
                <a:cubicBezTo>
                  <a:pt x="1198962" y="191269"/>
                  <a:pt x="1200727" y="186937"/>
                  <a:pt x="1204258" y="179395"/>
                </a:cubicBezTo>
                <a:cubicBezTo>
                  <a:pt x="1197679" y="181802"/>
                  <a:pt x="1194309" y="183407"/>
                  <a:pt x="1190779" y="184369"/>
                </a:cubicBezTo>
                <a:cubicBezTo>
                  <a:pt x="1172807" y="189183"/>
                  <a:pt x="1155478" y="196243"/>
                  <a:pt x="1136383" y="196243"/>
                </a:cubicBezTo>
                <a:cubicBezTo>
                  <a:pt x="1133174" y="196243"/>
                  <a:pt x="1129162" y="199774"/>
                  <a:pt x="1127076" y="202662"/>
                </a:cubicBezTo>
                <a:cubicBezTo>
                  <a:pt x="1123867" y="207155"/>
                  <a:pt x="1121941" y="212771"/>
                  <a:pt x="1119534" y="217745"/>
                </a:cubicBezTo>
                <a:cubicBezTo>
                  <a:pt x="1106377" y="245023"/>
                  <a:pt x="1094182" y="272944"/>
                  <a:pt x="1079740" y="299580"/>
                </a:cubicBezTo>
                <a:cubicBezTo>
                  <a:pt x="1066261" y="324612"/>
                  <a:pt x="1051499" y="349002"/>
                  <a:pt x="1035453" y="372269"/>
                </a:cubicBezTo>
                <a:cubicBezTo>
                  <a:pt x="1023739" y="389278"/>
                  <a:pt x="1007372" y="402596"/>
                  <a:pt x="989561" y="413507"/>
                </a:cubicBezTo>
                <a:cubicBezTo>
                  <a:pt x="971590" y="424418"/>
                  <a:pt x="951371" y="426344"/>
                  <a:pt x="932598" y="419605"/>
                </a:cubicBezTo>
                <a:cubicBezTo>
                  <a:pt x="913503" y="412705"/>
                  <a:pt x="901950" y="395856"/>
                  <a:pt x="896975" y="375638"/>
                </a:cubicBezTo>
                <a:cubicBezTo>
                  <a:pt x="895692" y="370825"/>
                  <a:pt x="895050" y="365850"/>
                  <a:pt x="893445" y="357988"/>
                </a:cubicBezTo>
                <a:cubicBezTo>
                  <a:pt x="887989" y="364406"/>
                  <a:pt x="883015" y="368418"/>
                  <a:pt x="880287" y="373713"/>
                </a:cubicBezTo>
                <a:cubicBezTo>
                  <a:pt x="871623" y="391043"/>
                  <a:pt x="856218" y="401633"/>
                  <a:pt x="841937" y="413026"/>
                </a:cubicBezTo>
                <a:cubicBezTo>
                  <a:pt x="829101" y="423295"/>
                  <a:pt x="815782" y="433083"/>
                  <a:pt x="799576" y="437897"/>
                </a:cubicBezTo>
                <a:cubicBezTo>
                  <a:pt x="790269" y="440625"/>
                  <a:pt x="781123" y="444797"/>
                  <a:pt x="771656" y="446883"/>
                </a:cubicBezTo>
                <a:cubicBezTo>
                  <a:pt x="760423" y="449450"/>
                  <a:pt x="744377" y="441427"/>
                  <a:pt x="740847" y="430516"/>
                </a:cubicBezTo>
                <a:cubicBezTo>
                  <a:pt x="734750" y="411582"/>
                  <a:pt x="732664" y="392166"/>
                  <a:pt x="741008" y="373071"/>
                </a:cubicBezTo>
                <a:cubicBezTo>
                  <a:pt x="742452" y="369862"/>
                  <a:pt x="744377" y="365529"/>
                  <a:pt x="747105" y="364406"/>
                </a:cubicBezTo>
                <a:cubicBezTo>
                  <a:pt x="755128" y="361037"/>
                  <a:pt x="758658" y="354297"/>
                  <a:pt x="763793" y="348200"/>
                </a:cubicBezTo>
                <a:cubicBezTo>
                  <a:pt x="767644" y="343707"/>
                  <a:pt x="775025" y="341942"/>
                  <a:pt x="781123" y="339374"/>
                </a:cubicBezTo>
                <a:cubicBezTo>
                  <a:pt x="793478" y="334079"/>
                  <a:pt x="805994" y="328463"/>
                  <a:pt x="819633" y="334079"/>
                </a:cubicBezTo>
                <a:cubicBezTo>
                  <a:pt x="827014" y="337128"/>
                  <a:pt x="834075" y="341300"/>
                  <a:pt x="840814" y="345632"/>
                </a:cubicBezTo>
                <a:cubicBezTo>
                  <a:pt x="851565" y="352853"/>
                  <a:pt x="853811" y="352693"/>
                  <a:pt x="859267" y="341139"/>
                </a:cubicBezTo>
                <a:cubicBezTo>
                  <a:pt x="861353" y="336646"/>
                  <a:pt x="863118" y="331351"/>
                  <a:pt x="863279" y="326377"/>
                </a:cubicBezTo>
                <a:cubicBezTo>
                  <a:pt x="864402" y="302468"/>
                  <a:pt x="857823" y="280004"/>
                  <a:pt x="847393" y="259144"/>
                </a:cubicBezTo>
                <a:cubicBezTo>
                  <a:pt x="836963" y="238445"/>
                  <a:pt x="824287" y="218868"/>
                  <a:pt x="811771" y="197206"/>
                </a:cubicBezTo>
                <a:cubicBezTo>
                  <a:pt x="803106" y="206834"/>
                  <a:pt x="794762" y="215499"/>
                  <a:pt x="786899" y="224805"/>
                </a:cubicBezTo>
                <a:cubicBezTo>
                  <a:pt x="779197" y="233791"/>
                  <a:pt x="772618" y="243579"/>
                  <a:pt x="764595" y="252244"/>
                </a:cubicBezTo>
                <a:cubicBezTo>
                  <a:pt x="749993" y="268130"/>
                  <a:pt x="735231" y="284015"/>
                  <a:pt x="719666" y="298778"/>
                </a:cubicBezTo>
                <a:cubicBezTo>
                  <a:pt x="709236" y="308566"/>
                  <a:pt x="701534" y="321724"/>
                  <a:pt x="686772" y="326537"/>
                </a:cubicBezTo>
                <a:cubicBezTo>
                  <a:pt x="684846" y="327179"/>
                  <a:pt x="683563" y="330549"/>
                  <a:pt x="682600" y="332795"/>
                </a:cubicBezTo>
                <a:cubicBezTo>
                  <a:pt x="670565" y="360555"/>
                  <a:pt x="654198" y="385908"/>
                  <a:pt x="634141" y="408051"/>
                </a:cubicBezTo>
                <a:cubicBezTo>
                  <a:pt x="618736" y="425060"/>
                  <a:pt x="601728" y="440785"/>
                  <a:pt x="579103" y="449450"/>
                </a:cubicBezTo>
                <a:cubicBezTo>
                  <a:pt x="558082" y="457473"/>
                  <a:pt x="529039" y="448648"/>
                  <a:pt x="525830" y="421691"/>
                </a:cubicBezTo>
                <a:cubicBezTo>
                  <a:pt x="524546" y="410458"/>
                  <a:pt x="523744" y="399226"/>
                  <a:pt x="522621" y="386389"/>
                </a:cubicBezTo>
                <a:cubicBezTo>
                  <a:pt x="518449" y="390401"/>
                  <a:pt x="514116" y="394252"/>
                  <a:pt x="510105" y="398424"/>
                </a:cubicBezTo>
                <a:cubicBezTo>
                  <a:pt x="500637" y="408212"/>
                  <a:pt x="489405" y="414951"/>
                  <a:pt x="476889" y="420407"/>
                </a:cubicBezTo>
                <a:cubicBezTo>
                  <a:pt x="461164" y="427307"/>
                  <a:pt x="447204" y="420728"/>
                  <a:pt x="434207" y="414791"/>
                </a:cubicBezTo>
                <a:cubicBezTo>
                  <a:pt x="424739" y="410458"/>
                  <a:pt x="421209" y="398905"/>
                  <a:pt x="419765" y="388315"/>
                </a:cubicBezTo>
                <a:cubicBezTo>
                  <a:pt x="418161" y="377083"/>
                  <a:pt x="417198" y="365850"/>
                  <a:pt x="415754" y="352532"/>
                </a:cubicBezTo>
                <a:cubicBezTo>
                  <a:pt x="409656" y="362160"/>
                  <a:pt x="404682" y="371466"/>
                  <a:pt x="398263" y="379650"/>
                </a:cubicBezTo>
                <a:cubicBezTo>
                  <a:pt x="386550" y="394573"/>
                  <a:pt x="374355" y="409335"/>
                  <a:pt x="361357" y="423295"/>
                </a:cubicBezTo>
                <a:cubicBezTo>
                  <a:pt x="351569" y="433886"/>
                  <a:pt x="338091" y="439181"/>
                  <a:pt x="323810" y="439341"/>
                </a:cubicBezTo>
                <a:cubicBezTo>
                  <a:pt x="318033" y="439502"/>
                  <a:pt x="311133" y="435330"/>
                  <a:pt x="306480" y="431158"/>
                </a:cubicBezTo>
                <a:cubicBezTo>
                  <a:pt x="295729" y="421691"/>
                  <a:pt x="294445" y="407570"/>
                  <a:pt x="291236" y="394573"/>
                </a:cubicBezTo>
                <a:cubicBezTo>
                  <a:pt x="290594" y="392166"/>
                  <a:pt x="291076" y="389438"/>
                  <a:pt x="291076" y="383982"/>
                </a:cubicBezTo>
                <a:cubicBezTo>
                  <a:pt x="283695" y="395696"/>
                  <a:pt x="277757" y="404842"/>
                  <a:pt x="271981" y="414149"/>
                </a:cubicBezTo>
                <a:cubicBezTo>
                  <a:pt x="263958" y="426986"/>
                  <a:pt x="252565" y="435330"/>
                  <a:pt x="237963" y="439341"/>
                </a:cubicBezTo>
                <a:cubicBezTo>
                  <a:pt x="228817" y="441909"/>
                  <a:pt x="219831" y="443674"/>
                  <a:pt x="211006" y="437737"/>
                </a:cubicBezTo>
                <a:cubicBezTo>
                  <a:pt x="208920" y="436453"/>
                  <a:pt x="206192" y="436132"/>
                  <a:pt x="201860" y="434848"/>
                </a:cubicBezTo>
                <a:cubicBezTo>
                  <a:pt x="200255" y="441267"/>
                  <a:pt x="198971" y="447204"/>
                  <a:pt x="197527" y="452980"/>
                </a:cubicBezTo>
                <a:cubicBezTo>
                  <a:pt x="192392" y="473680"/>
                  <a:pt x="186295" y="493737"/>
                  <a:pt x="173137" y="511388"/>
                </a:cubicBezTo>
                <a:cubicBezTo>
                  <a:pt x="164793" y="522620"/>
                  <a:pt x="155005" y="529199"/>
                  <a:pt x="141526" y="531446"/>
                </a:cubicBezTo>
                <a:cubicBezTo>
                  <a:pt x="138959" y="531927"/>
                  <a:pt x="136552" y="532890"/>
                  <a:pt x="134947" y="533371"/>
                </a:cubicBezTo>
                <a:cubicBezTo>
                  <a:pt x="105583" y="523904"/>
                  <a:pt x="97079" y="500156"/>
                  <a:pt x="91142" y="474001"/>
                </a:cubicBezTo>
                <a:cubicBezTo>
                  <a:pt x="87451" y="457955"/>
                  <a:pt x="87932" y="443995"/>
                  <a:pt x="97881" y="429714"/>
                </a:cubicBezTo>
                <a:cubicBezTo>
                  <a:pt x="104460" y="420407"/>
                  <a:pt x="113285" y="413989"/>
                  <a:pt x="122592" y="410779"/>
                </a:cubicBezTo>
                <a:cubicBezTo>
                  <a:pt x="138317" y="405163"/>
                  <a:pt x="154524" y="398745"/>
                  <a:pt x="173137" y="402435"/>
                </a:cubicBezTo>
                <a:cubicBezTo>
                  <a:pt x="178593" y="351730"/>
                  <a:pt x="172656" y="302147"/>
                  <a:pt x="169607" y="250479"/>
                </a:cubicBezTo>
                <a:cubicBezTo>
                  <a:pt x="158535" y="257058"/>
                  <a:pt x="155166" y="267488"/>
                  <a:pt x="149710" y="275511"/>
                </a:cubicBezTo>
                <a:cubicBezTo>
                  <a:pt x="121629" y="316749"/>
                  <a:pt x="89698" y="354618"/>
                  <a:pt x="52631" y="387994"/>
                </a:cubicBezTo>
                <a:cubicBezTo>
                  <a:pt x="45410" y="394412"/>
                  <a:pt x="36906" y="399387"/>
                  <a:pt x="29043" y="405003"/>
                </a:cubicBezTo>
                <a:cubicBezTo>
                  <a:pt x="18774" y="412384"/>
                  <a:pt x="9788" y="410298"/>
                  <a:pt x="0" y="400510"/>
                </a:cubicBezTo>
                <a:cubicBezTo>
                  <a:pt x="4493" y="396980"/>
                  <a:pt x="8023" y="392647"/>
                  <a:pt x="12676" y="390401"/>
                </a:cubicBezTo>
                <a:cubicBezTo>
                  <a:pt x="21983" y="386068"/>
                  <a:pt x="24711" y="375318"/>
                  <a:pt x="34499" y="370664"/>
                </a:cubicBezTo>
                <a:cubicBezTo>
                  <a:pt x="42522" y="366974"/>
                  <a:pt x="47336" y="356704"/>
                  <a:pt x="53754" y="349644"/>
                </a:cubicBezTo>
                <a:cubicBezTo>
                  <a:pt x="66110" y="336165"/>
                  <a:pt x="78626" y="322847"/>
                  <a:pt x="90981" y="309368"/>
                </a:cubicBezTo>
                <a:cubicBezTo>
                  <a:pt x="93067" y="307122"/>
                  <a:pt x="94832" y="304554"/>
                  <a:pt x="96437" y="301987"/>
                </a:cubicBezTo>
                <a:cubicBezTo>
                  <a:pt x="108151" y="282090"/>
                  <a:pt x="121469" y="263637"/>
                  <a:pt x="136552" y="245986"/>
                </a:cubicBezTo>
                <a:cubicBezTo>
                  <a:pt x="148587" y="231866"/>
                  <a:pt x="156770" y="214215"/>
                  <a:pt x="166558" y="198169"/>
                </a:cubicBezTo>
                <a:cubicBezTo>
                  <a:pt x="171532" y="189825"/>
                  <a:pt x="176186" y="181321"/>
                  <a:pt x="181160" y="172656"/>
                </a:cubicBezTo>
                <a:cubicBezTo>
                  <a:pt x="190306" y="175384"/>
                  <a:pt x="198169" y="177790"/>
                  <a:pt x="206352" y="180358"/>
                </a:cubicBezTo>
                <a:cubicBezTo>
                  <a:pt x="206352" y="183407"/>
                  <a:pt x="206834" y="185974"/>
                  <a:pt x="206352" y="188381"/>
                </a:cubicBezTo>
                <a:cubicBezTo>
                  <a:pt x="199774" y="214375"/>
                  <a:pt x="201378" y="240691"/>
                  <a:pt x="202822" y="267167"/>
                </a:cubicBezTo>
                <a:cubicBezTo>
                  <a:pt x="204427" y="296531"/>
                  <a:pt x="203785" y="326217"/>
                  <a:pt x="203946" y="355581"/>
                </a:cubicBezTo>
                <a:cubicBezTo>
                  <a:pt x="204106" y="370985"/>
                  <a:pt x="203946" y="386389"/>
                  <a:pt x="203785" y="401794"/>
                </a:cubicBezTo>
                <a:cubicBezTo>
                  <a:pt x="203785" y="405805"/>
                  <a:pt x="202662" y="409817"/>
                  <a:pt x="201699" y="416556"/>
                </a:cubicBezTo>
                <a:cubicBezTo>
                  <a:pt x="202983" y="417519"/>
                  <a:pt x="205871" y="419765"/>
                  <a:pt x="208920" y="421851"/>
                </a:cubicBezTo>
                <a:cubicBezTo>
                  <a:pt x="220313" y="429714"/>
                  <a:pt x="233952" y="429553"/>
                  <a:pt x="241814" y="418802"/>
                </a:cubicBezTo>
                <a:cubicBezTo>
                  <a:pt x="247109" y="411421"/>
                  <a:pt x="258021" y="406768"/>
                  <a:pt x="256256" y="394894"/>
                </a:cubicBezTo>
                <a:cubicBezTo>
                  <a:pt x="256095" y="393610"/>
                  <a:pt x="257219" y="391845"/>
                  <a:pt x="258181" y="390722"/>
                </a:cubicBezTo>
                <a:cubicBezTo>
                  <a:pt x="273425" y="371146"/>
                  <a:pt x="277116" y="346435"/>
                  <a:pt x="287225" y="324612"/>
                </a:cubicBezTo>
                <a:cubicBezTo>
                  <a:pt x="292199" y="313861"/>
                  <a:pt x="297013" y="303110"/>
                  <a:pt x="301185" y="292038"/>
                </a:cubicBezTo>
                <a:cubicBezTo>
                  <a:pt x="306801" y="277116"/>
                  <a:pt x="312417" y="262193"/>
                  <a:pt x="316749" y="246949"/>
                </a:cubicBezTo>
                <a:cubicBezTo>
                  <a:pt x="320440" y="233631"/>
                  <a:pt x="322366" y="219671"/>
                  <a:pt x="325414" y="204587"/>
                </a:cubicBezTo>
                <a:cubicBezTo>
                  <a:pt x="332154" y="207797"/>
                  <a:pt x="338893" y="211006"/>
                  <a:pt x="347397" y="214857"/>
                </a:cubicBezTo>
                <a:cubicBezTo>
                  <a:pt x="347397" y="220954"/>
                  <a:pt x="348360" y="227854"/>
                  <a:pt x="347237" y="234273"/>
                </a:cubicBezTo>
                <a:cubicBezTo>
                  <a:pt x="340819" y="271499"/>
                  <a:pt x="333116" y="308566"/>
                  <a:pt x="327340" y="345793"/>
                </a:cubicBezTo>
                <a:cubicBezTo>
                  <a:pt x="324131" y="366492"/>
                  <a:pt x="323328" y="387673"/>
                  <a:pt x="321403" y="409496"/>
                </a:cubicBezTo>
                <a:cubicBezTo>
                  <a:pt x="332956" y="410779"/>
                  <a:pt x="340819" y="406126"/>
                  <a:pt x="346274" y="400028"/>
                </a:cubicBezTo>
                <a:cubicBezTo>
                  <a:pt x="368257" y="376120"/>
                  <a:pt x="384945" y="348681"/>
                  <a:pt x="399226" y="319477"/>
                </a:cubicBezTo>
                <a:cubicBezTo>
                  <a:pt x="407731" y="301827"/>
                  <a:pt x="418321" y="285299"/>
                  <a:pt x="427788" y="267969"/>
                </a:cubicBezTo>
                <a:cubicBezTo>
                  <a:pt x="430035" y="263958"/>
                  <a:pt x="431158" y="259465"/>
                  <a:pt x="433244" y="254170"/>
                </a:cubicBezTo>
                <a:cubicBezTo>
                  <a:pt x="440465" y="257539"/>
                  <a:pt x="446883" y="260428"/>
                  <a:pt x="455067" y="264118"/>
                </a:cubicBezTo>
                <a:cubicBezTo>
                  <a:pt x="454425" y="273265"/>
                  <a:pt x="454264" y="283053"/>
                  <a:pt x="452981" y="292520"/>
                </a:cubicBezTo>
                <a:cubicBezTo>
                  <a:pt x="449771" y="316589"/>
                  <a:pt x="443995" y="340658"/>
                  <a:pt x="443513" y="364888"/>
                </a:cubicBezTo>
                <a:cubicBezTo>
                  <a:pt x="443192" y="378045"/>
                  <a:pt x="441106" y="394412"/>
                  <a:pt x="453783" y="405003"/>
                </a:cubicBezTo>
                <a:cubicBezTo>
                  <a:pt x="463250" y="397622"/>
                  <a:pt x="472075" y="389438"/>
                  <a:pt x="482184" y="383341"/>
                </a:cubicBezTo>
                <a:cubicBezTo>
                  <a:pt x="496305" y="374676"/>
                  <a:pt x="504970" y="361197"/>
                  <a:pt x="515079" y="349162"/>
                </a:cubicBezTo>
                <a:cubicBezTo>
                  <a:pt x="526953" y="335042"/>
                  <a:pt x="536581" y="318996"/>
                  <a:pt x="546208" y="303271"/>
                </a:cubicBezTo>
                <a:cubicBezTo>
                  <a:pt x="558885" y="282571"/>
                  <a:pt x="571080" y="261390"/>
                  <a:pt x="582151" y="239889"/>
                </a:cubicBezTo>
                <a:cubicBezTo>
                  <a:pt x="594828" y="215659"/>
                  <a:pt x="605900" y="190627"/>
                  <a:pt x="616009" y="165114"/>
                </a:cubicBezTo>
                <a:cubicBezTo>
                  <a:pt x="628846" y="133022"/>
                  <a:pt x="645212" y="102213"/>
                  <a:pt x="661419" y="71565"/>
                </a:cubicBezTo>
                <a:cubicBezTo>
                  <a:pt x="667837" y="59531"/>
                  <a:pt x="677786" y="49261"/>
                  <a:pt x="686772" y="37227"/>
                </a:cubicBezTo>
                <a:cubicBezTo>
                  <a:pt x="694313" y="43164"/>
                  <a:pt x="700411" y="47978"/>
                  <a:pt x="705546" y="51989"/>
                </a:cubicBezTo>
                <a:cubicBezTo>
                  <a:pt x="692709" y="79107"/>
                  <a:pt x="680032" y="105583"/>
                  <a:pt x="667677" y="132059"/>
                </a:cubicBezTo>
                <a:cubicBezTo>
                  <a:pt x="655482" y="158054"/>
                  <a:pt x="641041" y="182925"/>
                  <a:pt x="632536" y="213413"/>
                </a:cubicBezTo>
                <a:cubicBezTo>
                  <a:pt x="638634" y="213413"/>
                  <a:pt x="642645" y="214215"/>
                  <a:pt x="646336" y="213252"/>
                </a:cubicBezTo>
                <a:cubicBezTo>
                  <a:pt x="657247" y="210524"/>
                  <a:pt x="665110" y="216141"/>
                  <a:pt x="673775" y="221115"/>
                </a:cubicBezTo>
                <a:cubicBezTo>
                  <a:pt x="691746" y="231384"/>
                  <a:pt x="699609" y="245505"/>
                  <a:pt x="695116" y="266204"/>
                </a:cubicBezTo>
                <a:cubicBezTo>
                  <a:pt x="694474" y="269413"/>
                  <a:pt x="695276" y="273104"/>
                  <a:pt x="695597" y="278881"/>
                </a:cubicBezTo>
                <a:cubicBezTo>
                  <a:pt x="702818" y="272623"/>
                  <a:pt x="708594" y="267969"/>
                  <a:pt x="713890" y="262674"/>
                </a:cubicBezTo>
                <a:cubicBezTo>
                  <a:pt x="721110" y="255453"/>
                  <a:pt x="727850" y="247591"/>
                  <a:pt x="734750" y="240049"/>
                </a:cubicBezTo>
                <a:cubicBezTo>
                  <a:pt x="744859" y="229298"/>
                  <a:pt x="755449" y="218868"/>
                  <a:pt x="764756" y="207476"/>
                </a:cubicBezTo>
                <a:cubicBezTo>
                  <a:pt x="777432" y="191911"/>
                  <a:pt x="790109" y="176186"/>
                  <a:pt x="801020" y="159498"/>
                </a:cubicBezTo>
                <a:cubicBezTo>
                  <a:pt x="806796" y="150673"/>
                  <a:pt x="808080" y="139119"/>
                  <a:pt x="812413" y="129331"/>
                </a:cubicBezTo>
                <a:cubicBezTo>
                  <a:pt x="817547" y="117939"/>
                  <a:pt x="824768" y="107990"/>
                  <a:pt x="835198" y="103658"/>
                </a:cubicBezTo>
                <a:cubicBezTo>
                  <a:pt x="841937" y="112483"/>
                  <a:pt x="848035" y="120185"/>
                  <a:pt x="853972" y="127887"/>
                </a:cubicBezTo>
                <a:cubicBezTo>
                  <a:pt x="855577" y="126764"/>
                  <a:pt x="857342" y="125641"/>
                  <a:pt x="858946" y="124517"/>
                </a:cubicBezTo>
                <a:cubicBezTo>
                  <a:pt x="857021" y="128048"/>
                  <a:pt x="855256" y="131738"/>
                  <a:pt x="853170" y="135108"/>
                </a:cubicBezTo>
                <a:cubicBezTo>
                  <a:pt x="850442" y="139440"/>
                  <a:pt x="847553" y="143773"/>
                  <a:pt x="844344" y="147945"/>
                </a:cubicBezTo>
                <a:cubicBezTo>
                  <a:pt x="830545" y="165595"/>
                  <a:pt x="831186" y="182444"/>
                  <a:pt x="841295" y="202662"/>
                </a:cubicBezTo>
                <a:cubicBezTo>
                  <a:pt x="850763" y="221757"/>
                  <a:pt x="862476" y="239407"/>
                  <a:pt x="871783" y="258502"/>
                </a:cubicBezTo>
                <a:cubicBezTo>
                  <a:pt x="879966" y="275190"/>
                  <a:pt x="887508" y="292199"/>
                  <a:pt x="888471" y="311454"/>
                </a:cubicBezTo>
                <a:cubicBezTo>
                  <a:pt x="888952" y="323007"/>
                  <a:pt x="891359" y="334400"/>
                  <a:pt x="893285" y="347718"/>
                </a:cubicBezTo>
                <a:cubicBezTo>
                  <a:pt x="895210" y="344670"/>
                  <a:pt x="897938" y="342263"/>
                  <a:pt x="898099" y="339535"/>
                </a:cubicBezTo>
                <a:cubicBezTo>
                  <a:pt x="901468" y="306961"/>
                  <a:pt x="915428" y="277597"/>
                  <a:pt x="926340" y="247591"/>
                </a:cubicBezTo>
                <a:cubicBezTo>
                  <a:pt x="933239" y="228656"/>
                  <a:pt x="942386" y="209401"/>
                  <a:pt x="959234" y="195441"/>
                </a:cubicBezTo>
                <a:cubicBezTo>
                  <a:pt x="976243" y="181321"/>
                  <a:pt x="1006570" y="172656"/>
                  <a:pt x="1029516" y="188220"/>
                </a:cubicBezTo>
                <a:cubicBezTo>
                  <a:pt x="1034972" y="192392"/>
                  <a:pt x="1035292" y="191911"/>
                  <a:pt x="1037860" y="205069"/>
                </a:cubicBezTo>
                <a:close/>
                <a:moveTo>
                  <a:pt x="1419275" y="373552"/>
                </a:moveTo>
                <a:cubicBezTo>
                  <a:pt x="1423447" y="374034"/>
                  <a:pt x="1427619" y="374997"/>
                  <a:pt x="1431630" y="374676"/>
                </a:cubicBezTo>
                <a:cubicBezTo>
                  <a:pt x="1433877" y="374515"/>
                  <a:pt x="1435963" y="371627"/>
                  <a:pt x="1438209" y="371627"/>
                </a:cubicBezTo>
                <a:cubicBezTo>
                  <a:pt x="1452330" y="371466"/>
                  <a:pt x="1462439" y="362320"/>
                  <a:pt x="1473832" y="356062"/>
                </a:cubicBezTo>
                <a:cubicBezTo>
                  <a:pt x="1495494" y="344188"/>
                  <a:pt x="1505121" y="321563"/>
                  <a:pt x="1518761" y="302629"/>
                </a:cubicBezTo>
                <a:cubicBezTo>
                  <a:pt x="1523093" y="296531"/>
                  <a:pt x="1526142" y="289471"/>
                  <a:pt x="1530795" y="281127"/>
                </a:cubicBezTo>
                <a:cubicBezTo>
                  <a:pt x="1524056" y="280164"/>
                  <a:pt x="1519082" y="279202"/>
                  <a:pt x="1514268" y="278881"/>
                </a:cubicBezTo>
                <a:cubicBezTo>
                  <a:pt x="1488594" y="277436"/>
                  <a:pt x="1473029" y="265562"/>
                  <a:pt x="1464846" y="240691"/>
                </a:cubicBezTo>
                <a:cubicBezTo>
                  <a:pt x="1464685" y="240049"/>
                  <a:pt x="1463081" y="239889"/>
                  <a:pt x="1460995" y="239247"/>
                </a:cubicBezTo>
                <a:cubicBezTo>
                  <a:pt x="1445590" y="283053"/>
                  <a:pt x="1420559" y="323649"/>
                  <a:pt x="1419275" y="373552"/>
                </a:cubicBezTo>
                <a:close/>
                <a:moveTo>
                  <a:pt x="1669754" y="192232"/>
                </a:moveTo>
                <a:cubicBezTo>
                  <a:pt x="1733136" y="178432"/>
                  <a:pt x="1769079" y="132861"/>
                  <a:pt x="1808071" y="90018"/>
                </a:cubicBezTo>
                <a:cubicBezTo>
                  <a:pt x="1791544" y="79588"/>
                  <a:pt x="1776300" y="77823"/>
                  <a:pt x="1759933" y="84563"/>
                </a:cubicBezTo>
                <a:cubicBezTo>
                  <a:pt x="1748219" y="89377"/>
                  <a:pt x="1739073" y="97560"/>
                  <a:pt x="1729927" y="105262"/>
                </a:cubicBezTo>
                <a:cubicBezTo>
                  <a:pt x="1702328" y="128048"/>
                  <a:pt x="1687084" y="159498"/>
                  <a:pt x="1669754" y="192232"/>
                </a:cubicBezTo>
                <a:close/>
                <a:moveTo>
                  <a:pt x="596914" y="296692"/>
                </a:moveTo>
                <a:cubicBezTo>
                  <a:pt x="593865" y="301185"/>
                  <a:pt x="591940" y="302950"/>
                  <a:pt x="591137" y="305196"/>
                </a:cubicBezTo>
                <a:cubicBezTo>
                  <a:pt x="582793" y="327982"/>
                  <a:pt x="575091" y="351088"/>
                  <a:pt x="565945" y="373552"/>
                </a:cubicBezTo>
                <a:cubicBezTo>
                  <a:pt x="559687" y="389278"/>
                  <a:pt x="554552" y="404842"/>
                  <a:pt x="557120" y="422172"/>
                </a:cubicBezTo>
                <a:cubicBezTo>
                  <a:pt x="589051" y="415754"/>
                  <a:pt x="633018" y="366653"/>
                  <a:pt x="640720" y="338091"/>
                </a:cubicBezTo>
                <a:cubicBezTo>
                  <a:pt x="615848" y="337288"/>
                  <a:pt x="606060" y="318354"/>
                  <a:pt x="596914" y="296692"/>
                </a:cubicBezTo>
                <a:close/>
                <a:moveTo>
                  <a:pt x="172977" y="411903"/>
                </a:moveTo>
                <a:cubicBezTo>
                  <a:pt x="161584" y="413668"/>
                  <a:pt x="152117" y="413828"/>
                  <a:pt x="143773" y="416877"/>
                </a:cubicBezTo>
                <a:cubicBezTo>
                  <a:pt x="125641" y="423456"/>
                  <a:pt x="112964" y="436293"/>
                  <a:pt x="110237" y="455869"/>
                </a:cubicBezTo>
                <a:cubicBezTo>
                  <a:pt x="107830" y="473840"/>
                  <a:pt x="113606" y="490528"/>
                  <a:pt x="122752" y="505932"/>
                </a:cubicBezTo>
                <a:cubicBezTo>
                  <a:pt x="126122" y="511549"/>
                  <a:pt x="130615" y="516523"/>
                  <a:pt x="137515" y="514597"/>
                </a:cubicBezTo>
                <a:cubicBezTo>
                  <a:pt x="144254" y="512672"/>
                  <a:pt x="151154" y="509463"/>
                  <a:pt x="151475" y="500316"/>
                </a:cubicBezTo>
                <a:cubicBezTo>
                  <a:pt x="151635" y="496786"/>
                  <a:pt x="151796" y="492935"/>
                  <a:pt x="153240" y="489726"/>
                </a:cubicBezTo>
                <a:cubicBezTo>
                  <a:pt x="164151" y="466299"/>
                  <a:pt x="168965" y="441106"/>
                  <a:pt x="172977" y="411903"/>
                </a:cubicBezTo>
                <a:close/>
                <a:moveTo>
                  <a:pt x="646015" y="318675"/>
                </a:moveTo>
                <a:cubicBezTo>
                  <a:pt x="649705" y="315626"/>
                  <a:pt x="653396" y="313059"/>
                  <a:pt x="656605" y="310010"/>
                </a:cubicBezTo>
                <a:cubicBezTo>
                  <a:pt x="659173" y="307603"/>
                  <a:pt x="662382" y="304875"/>
                  <a:pt x="663024" y="301827"/>
                </a:cubicBezTo>
                <a:cubicBezTo>
                  <a:pt x="666714" y="285780"/>
                  <a:pt x="670244" y="269574"/>
                  <a:pt x="672972" y="253207"/>
                </a:cubicBezTo>
                <a:cubicBezTo>
                  <a:pt x="674095" y="246147"/>
                  <a:pt x="674095" y="238124"/>
                  <a:pt x="666554" y="233791"/>
                </a:cubicBezTo>
                <a:cubicBezTo>
                  <a:pt x="659012" y="229459"/>
                  <a:pt x="652594" y="234273"/>
                  <a:pt x="646336" y="237642"/>
                </a:cubicBezTo>
                <a:cubicBezTo>
                  <a:pt x="645052" y="238284"/>
                  <a:pt x="643768" y="239407"/>
                  <a:pt x="642645" y="240370"/>
                </a:cubicBezTo>
                <a:cubicBezTo>
                  <a:pt x="626599" y="252886"/>
                  <a:pt x="621304" y="270537"/>
                  <a:pt x="620983" y="289632"/>
                </a:cubicBezTo>
                <a:cubicBezTo>
                  <a:pt x="620662" y="307282"/>
                  <a:pt x="621464" y="307122"/>
                  <a:pt x="638313" y="312096"/>
                </a:cubicBezTo>
                <a:cubicBezTo>
                  <a:pt x="641041" y="313059"/>
                  <a:pt x="643127" y="316268"/>
                  <a:pt x="646015" y="318675"/>
                </a:cubicBezTo>
                <a:close/>
                <a:moveTo>
                  <a:pt x="1551815" y="238284"/>
                </a:moveTo>
                <a:cubicBezTo>
                  <a:pt x="1551174" y="229298"/>
                  <a:pt x="1551495" y="218868"/>
                  <a:pt x="1549248" y="209080"/>
                </a:cubicBezTo>
                <a:cubicBezTo>
                  <a:pt x="1544916" y="191430"/>
                  <a:pt x="1519884" y="183567"/>
                  <a:pt x="1505442" y="194478"/>
                </a:cubicBezTo>
                <a:cubicBezTo>
                  <a:pt x="1491482" y="205069"/>
                  <a:pt x="1487792" y="232508"/>
                  <a:pt x="1497901" y="249516"/>
                </a:cubicBezTo>
                <a:cubicBezTo>
                  <a:pt x="1515391" y="246628"/>
                  <a:pt x="1534165" y="250960"/>
                  <a:pt x="1551815" y="238284"/>
                </a:cubicBezTo>
                <a:close/>
                <a:moveTo>
                  <a:pt x="766842" y="418642"/>
                </a:moveTo>
                <a:cubicBezTo>
                  <a:pt x="792836" y="398745"/>
                  <a:pt x="823003" y="386871"/>
                  <a:pt x="844023" y="361518"/>
                </a:cubicBezTo>
                <a:cubicBezTo>
                  <a:pt x="842740" y="360716"/>
                  <a:pt x="841456" y="360074"/>
                  <a:pt x="840333" y="359271"/>
                </a:cubicBezTo>
                <a:cubicBezTo>
                  <a:pt x="839049" y="358469"/>
                  <a:pt x="837765" y="357667"/>
                  <a:pt x="836642" y="356544"/>
                </a:cubicBezTo>
                <a:cubicBezTo>
                  <a:pt x="826052" y="345311"/>
                  <a:pt x="811931" y="345793"/>
                  <a:pt x="798613" y="354779"/>
                </a:cubicBezTo>
                <a:cubicBezTo>
                  <a:pt x="792676" y="358790"/>
                  <a:pt x="786739" y="362962"/>
                  <a:pt x="780802" y="367134"/>
                </a:cubicBezTo>
                <a:cubicBezTo>
                  <a:pt x="763793" y="379169"/>
                  <a:pt x="758337" y="398263"/>
                  <a:pt x="766842" y="418642"/>
                </a:cubicBezTo>
                <a:close/>
                <a:moveTo>
                  <a:pt x="1114400" y="176507"/>
                </a:moveTo>
                <a:cubicBezTo>
                  <a:pt x="1118572" y="161103"/>
                  <a:pt x="1125311" y="145538"/>
                  <a:pt x="1126434" y="126122"/>
                </a:cubicBezTo>
                <a:cubicBezTo>
                  <a:pt x="1114400" y="133022"/>
                  <a:pt x="1104451" y="138157"/>
                  <a:pt x="1103649" y="151154"/>
                </a:cubicBezTo>
                <a:cubicBezTo>
                  <a:pt x="1102846" y="160782"/>
                  <a:pt x="1097872" y="172495"/>
                  <a:pt x="1114400" y="176507"/>
                </a:cubicBezTo>
                <a:close/>
                <a:moveTo>
                  <a:pt x="1336156" y="110878"/>
                </a:moveTo>
                <a:cubicBezTo>
                  <a:pt x="1338724" y="120345"/>
                  <a:pt x="1351561" y="127245"/>
                  <a:pt x="1359102" y="123234"/>
                </a:cubicBezTo>
                <a:cubicBezTo>
                  <a:pt x="1368569" y="118260"/>
                  <a:pt x="1371939" y="98041"/>
                  <a:pt x="1364237" y="90660"/>
                </a:cubicBezTo>
                <a:cubicBezTo>
                  <a:pt x="1359905" y="86488"/>
                  <a:pt x="1355251" y="82637"/>
                  <a:pt x="1349795" y="77663"/>
                </a:cubicBezTo>
                <a:cubicBezTo>
                  <a:pt x="1337279" y="86970"/>
                  <a:pt x="1332626" y="98202"/>
                  <a:pt x="1336156" y="11087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2"/>
          <p:cNvSpPr/>
          <p:nvPr/>
        </p:nvSpPr>
        <p:spPr>
          <a:xfrm>
            <a:off x="3906329" y="3938784"/>
            <a:ext cx="918710" cy="278954"/>
          </a:xfrm>
          <a:custGeom>
            <a:rect b="b" l="l" r="r" t="t"/>
            <a:pathLst>
              <a:path extrusionOk="0" h="557907" w="1837419">
                <a:moveTo>
                  <a:pt x="613771" y="327730"/>
                </a:moveTo>
                <a:cubicBezTo>
                  <a:pt x="618674" y="332345"/>
                  <a:pt x="624443" y="334364"/>
                  <a:pt x="631509" y="335662"/>
                </a:cubicBezTo>
                <a:cubicBezTo>
                  <a:pt x="644200" y="337825"/>
                  <a:pt x="656458" y="342007"/>
                  <a:pt x="667130" y="350227"/>
                </a:cubicBezTo>
                <a:cubicBezTo>
                  <a:pt x="676360" y="357438"/>
                  <a:pt x="677657" y="362197"/>
                  <a:pt x="672610" y="372004"/>
                </a:cubicBezTo>
                <a:cubicBezTo>
                  <a:pt x="663813" y="389021"/>
                  <a:pt x="650401" y="402144"/>
                  <a:pt x="635403" y="413104"/>
                </a:cubicBezTo>
                <a:cubicBezTo>
                  <a:pt x="617376" y="426228"/>
                  <a:pt x="598196" y="438053"/>
                  <a:pt x="579160" y="449879"/>
                </a:cubicBezTo>
                <a:cubicBezTo>
                  <a:pt x="570651" y="455070"/>
                  <a:pt x="561566" y="459541"/>
                  <a:pt x="552336" y="463146"/>
                </a:cubicBezTo>
                <a:cubicBezTo>
                  <a:pt x="537482" y="468915"/>
                  <a:pt x="515418" y="461704"/>
                  <a:pt x="506332" y="449734"/>
                </a:cubicBezTo>
                <a:cubicBezTo>
                  <a:pt x="503448" y="445841"/>
                  <a:pt x="502294" y="442668"/>
                  <a:pt x="503592" y="438053"/>
                </a:cubicBezTo>
                <a:cubicBezTo>
                  <a:pt x="507198" y="424786"/>
                  <a:pt x="509217" y="410797"/>
                  <a:pt x="514552" y="398106"/>
                </a:cubicBezTo>
                <a:cubicBezTo>
                  <a:pt x="518879" y="387867"/>
                  <a:pt x="518735" y="377195"/>
                  <a:pt x="521186" y="366812"/>
                </a:cubicBezTo>
                <a:cubicBezTo>
                  <a:pt x="527676" y="338835"/>
                  <a:pt x="532579" y="310569"/>
                  <a:pt x="538203" y="282303"/>
                </a:cubicBezTo>
                <a:cubicBezTo>
                  <a:pt x="545270" y="246971"/>
                  <a:pt x="553778" y="212071"/>
                  <a:pt x="567479" y="178758"/>
                </a:cubicBezTo>
                <a:cubicBezTo>
                  <a:pt x="569498" y="173855"/>
                  <a:pt x="570074" y="168663"/>
                  <a:pt x="577429" y="168807"/>
                </a:cubicBezTo>
                <a:cubicBezTo>
                  <a:pt x="579593" y="168807"/>
                  <a:pt x="581900" y="165490"/>
                  <a:pt x="584207" y="164048"/>
                </a:cubicBezTo>
                <a:cubicBezTo>
                  <a:pt x="587380" y="162173"/>
                  <a:pt x="590697" y="159145"/>
                  <a:pt x="594014" y="159001"/>
                </a:cubicBezTo>
                <a:cubicBezTo>
                  <a:pt x="607281" y="158857"/>
                  <a:pt x="620405" y="155972"/>
                  <a:pt x="634105" y="158135"/>
                </a:cubicBezTo>
                <a:cubicBezTo>
                  <a:pt x="645065" y="159866"/>
                  <a:pt x="656025" y="161308"/>
                  <a:pt x="666553" y="164337"/>
                </a:cubicBezTo>
                <a:cubicBezTo>
                  <a:pt x="671889" y="165779"/>
                  <a:pt x="676936" y="168663"/>
                  <a:pt x="681840" y="171259"/>
                </a:cubicBezTo>
                <a:cubicBezTo>
                  <a:pt x="686022" y="173422"/>
                  <a:pt x="690060" y="176162"/>
                  <a:pt x="694386" y="178181"/>
                </a:cubicBezTo>
                <a:cubicBezTo>
                  <a:pt x="713999" y="186978"/>
                  <a:pt x="719623" y="199525"/>
                  <a:pt x="715441" y="220868"/>
                </a:cubicBezTo>
                <a:cubicBezTo>
                  <a:pt x="710826" y="244375"/>
                  <a:pt x="696694" y="261392"/>
                  <a:pt x="679388" y="275958"/>
                </a:cubicBezTo>
                <a:cubicBezTo>
                  <a:pt x="658477" y="293407"/>
                  <a:pt x="636268" y="309992"/>
                  <a:pt x="613771" y="327730"/>
                </a:cubicBezTo>
                <a:close/>
                <a:moveTo>
                  <a:pt x="561277" y="326576"/>
                </a:moveTo>
                <a:cubicBezTo>
                  <a:pt x="577429" y="317347"/>
                  <a:pt x="591130" y="309559"/>
                  <a:pt x="604686" y="301772"/>
                </a:cubicBezTo>
                <a:cubicBezTo>
                  <a:pt x="612906" y="297157"/>
                  <a:pt x="620982" y="292542"/>
                  <a:pt x="629202" y="288072"/>
                </a:cubicBezTo>
                <a:cubicBezTo>
                  <a:pt x="632951" y="286053"/>
                  <a:pt x="638287" y="285187"/>
                  <a:pt x="640306" y="282015"/>
                </a:cubicBezTo>
                <a:cubicBezTo>
                  <a:pt x="648671" y="268891"/>
                  <a:pt x="661794" y="260671"/>
                  <a:pt x="671889" y="249278"/>
                </a:cubicBezTo>
                <a:cubicBezTo>
                  <a:pt x="681407" y="238462"/>
                  <a:pt x="688618" y="226204"/>
                  <a:pt x="692223" y="212504"/>
                </a:cubicBezTo>
                <a:cubicBezTo>
                  <a:pt x="695540" y="199525"/>
                  <a:pt x="691646" y="192314"/>
                  <a:pt x="678955" y="187699"/>
                </a:cubicBezTo>
                <a:cubicBezTo>
                  <a:pt x="670447" y="184526"/>
                  <a:pt x="661361" y="183373"/>
                  <a:pt x="652276" y="181786"/>
                </a:cubicBezTo>
                <a:cubicBezTo>
                  <a:pt x="645209" y="180488"/>
                  <a:pt x="638143" y="179623"/>
                  <a:pt x="630932" y="179191"/>
                </a:cubicBezTo>
                <a:cubicBezTo>
                  <a:pt x="620693" y="178469"/>
                  <a:pt x="610310" y="177893"/>
                  <a:pt x="600071" y="178325"/>
                </a:cubicBezTo>
                <a:cubicBezTo>
                  <a:pt x="593004" y="178614"/>
                  <a:pt x="587236" y="184526"/>
                  <a:pt x="586803" y="191449"/>
                </a:cubicBezTo>
                <a:cubicBezTo>
                  <a:pt x="584496" y="223608"/>
                  <a:pt x="574689" y="254181"/>
                  <a:pt x="568200" y="285476"/>
                </a:cubicBezTo>
                <a:cubicBezTo>
                  <a:pt x="565748" y="298166"/>
                  <a:pt x="563873" y="311146"/>
                  <a:pt x="561277" y="326576"/>
                </a:cubicBezTo>
                <a:close/>
                <a:moveTo>
                  <a:pt x="543107" y="429833"/>
                </a:moveTo>
                <a:cubicBezTo>
                  <a:pt x="554499" y="425651"/>
                  <a:pt x="566469" y="423488"/>
                  <a:pt x="575699" y="417287"/>
                </a:cubicBezTo>
                <a:cubicBezTo>
                  <a:pt x="589111" y="408201"/>
                  <a:pt x="604686" y="402865"/>
                  <a:pt x="616511" y="391328"/>
                </a:cubicBezTo>
                <a:cubicBezTo>
                  <a:pt x="618674" y="389309"/>
                  <a:pt x="624443" y="390607"/>
                  <a:pt x="626029" y="388444"/>
                </a:cubicBezTo>
                <a:cubicBezTo>
                  <a:pt x="633384" y="378926"/>
                  <a:pt x="639874" y="368687"/>
                  <a:pt x="646652" y="358592"/>
                </a:cubicBezTo>
                <a:cubicBezTo>
                  <a:pt x="633961" y="350804"/>
                  <a:pt x="633961" y="350948"/>
                  <a:pt x="622856" y="351237"/>
                </a:cubicBezTo>
                <a:cubicBezTo>
                  <a:pt x="620116" y="351381"/>
                  <a:pt x="617232" y="350948"/>
                  <a:pt x="614492" y="350516"/>
                </a:cubicBezTo>
                <a:cubicBezTo>
                  <a:pt x="596465" y="347920"/>
                  <a:pt x="579448" y="351525"/>
                  <a:pt x="563296" y="359169"/>
                </a:cubicBezTo>
                <a:cubicBezTo>
                  <a:pt x="556951" y="362053"/>
                  <a:pt x="552625" y="367245"/>
                  <a:pt x="551183" y="374311"/>
                </a:cubicBezTo>
                <a:cubicBezTo>
                  <a:pt x="548154" y="389886"/>
                  <a:pt x="545414" y="405461"/>
                  <a:pt x="542674" y="421180"/>
                </a:cubicBezTo>
                <a:cubicBezTo>
                  <a:pt x="542241" y="423632"/>
                  <a:pt x="542962" y="426516"/>
                  <a:pt x="543107" y="429833"/>
                </a:cubicBezTo>
                <a:close/>
                <a:moveTo>
                  <a:pt x="1502268" y="81847"/>
                </a:moveTo>
                <a:cubicBezTo>
                  <a:pt x="1506739" y="86894"/>
                  <a:pt x="1516834" y="85164"/>
                  <a:pt x="1514815" y="95691"/>
                </a:cubicBezTo>
                <a:cubicBezTo>
                  <a:pt x="1514670" y="96845"/>
                  <a:pt x="1519574" y="100306"/>
                  <a:pt x="1522169" y="100306"/>
                </a:cubicBezTo>
                <a:cubicBezTo>
                  <a:pt x="1534572" y="100306"/>
                  <a:pt x="1546974" y="99873"/>
                  <a:pt x="1558511" y="105930"/>
                </a:cubicBezTo>
                <a:cubicBezTo>
                  <a:pt x="1560386" y="106940"/>
                  <a:pt x="1564135" y="107517"/>
                  <a:pt x="1565289" y="106507"/>
                </a:cubicBezTo>
                <a:cubicBezTo>
                  <a:pt x="1569616" y="102613"/>
                  <a:pt x="1572500" y="103623"/>
                  <a:pt x="1575961" y="107517"/>
                </a:cubicBezTo>
                <a:cubicBezTo>
                  <a:pt x="1577115" y="108815"/>
                  <a:pt x="1579566" y="110257"/>
                  <a:pt x="1581008" y="109968"/>
                </a:cubicBezTo>
                <a:cubicBezTo>
                  <a:pt x="1599179" y="105930"/>
                  <a:pt x="1606822" y="122515"/>
                  <a:pt x="1617927" y="130447"/>
                </a:cubicBezTo>
                <a:cubicBezTo>
                  <a:pt x="1631194" y="139965"/>
                  <a:pt x="1631050" y="166500"/>
                  <a:pt x="1621676" y="180200"/>
                </a:cubicBezTo>
                <a:cubicBezTo>
                  <a:pt x="1613168" y="192747"/>
                  <a:pt x="1600910" y="199380"/>
                  <a:pt x="1588075" y="205726"/>
                </a:cubicBezTo>
                <a:cubicBezTo>
                  <a:pt x="1574374" y="212504"/>
                  <a:pt x="1561107" y="219859"/>
                  <a:pt x="1547551" y="227069"/>
                </a:cubicBezTo>
                <a:cubicBezTo>
                  <a:pt x="1561540" y="235001"/>
                  <a:pt x="1575528" y="242644"/>
                  <a:pt x="1589084" y="250865"/>
                </a:cubicBezTo>
                <a:cubicBezTo>
                  <a:pt x="1600333" y="257787"/>
                  <a:pt x="1602929" y="268891"/>
                  <a:pt x="1604371" y="281438"/>
                </a:cubicBezTo>
                <a:cubicBezTo>
                  <a:pt x="1606534" y="299464"/>
                  <a:pt x="1599323" y="311434"/>
                  <a:pt x="1585190" y="320952"/>
                </a:cubicBezTo>
                <a:cubicBezTo>
                  <a:pt x="1579710" y="324557"/>
                  <a:pt x="1574663" y="328884"/>
                  <a:pt x="1569183" y="332489"/>
                </a:cubicBezTo>
                <a:cubicBezTo>
                  <a:pt x="1553608" y="342584"/>
                  <a:pt x="1538177" y="352823"/>
                  <a:pt x="1522314" y="362197"/>
                </a:cubicBezTo>
                <a:cubicBezTo>
                  <a:pt x="1514238" y="366956"/>
                  <a:pt x="1505441" y="370994"/>
                  <a:pt x="1496644" y="374023"/>
                </a:cubicBezTo>
                <a:cubicBezTo>
                  <a:pt x="1484241" y="378349"/>
                  <a:pt x="1471262" y="381089"/>
                  <a:pt x="1458716" y="384983"/>
                </a:cubicBezTo>
                <a:cubicBezTo>
                  <a:pt x="1440545" y="390607"/>
                  <a:pt x="1417038" y="381954"/>
                  <a:pt x="1409827" y="366379"/>
                </a:cubicBezTo>
                <a:cubicBezTo>
                  <a:pt x="1408530" y="363639"/>
                  <a:pt x="1407664" y="359890"/>
                  <a:pt x="1408530" y="357150"/>
                </a:cubicBezTo>
                <a:cubicBezTo>
                  <a:pt x="1416605" y="330182"/>
                  <a:pt x="1425258" y="303358"/>
                  <a:pt x="1433190" y="276390"/>
                </a:cubicBezTo>
                <a:cubicBezTo>
                  <a:pt x="1441554" y="247980"/>
                  <a:pt x="1449053" y="219282"/>
                  <a:pt x="1457706" y="190872"/>
                </a:cubicBezTo>
                <a:cubicBezTo>
                  <a:pt x="1465638" y="164913"/>
                  <a:pt x="1472849" y="138811"/>
                  <a:pt x="1485395" y="114295"/>
                </a:cubicBezTo>
                <a:cubicBezTo>
                  <a:pt x="1490443" y="104344"/>
                  <a:pt x="1491740" y="92374"/>
                  <a:pt x="1499816" y="83577"/>
                </a:cubicBezTo>
                <a:cubicBezTo>
                  <a:pt x="1500249" y="83433"/>
                  <a:pt x="1500682" y="83145"/>
                  <a:pt x="1502268" y="81847"/>
                </a:cubicBezTo>
                <a:close/>
                <a:moveTo>
                  <a:pt x="1443141" y="355419"/>
                </a:moveTo>
                <a:cubicBezTo>
                  <a:pt x="1451361" y="355563"/>
                  <a:pt x="1457706" y="359457"/>
                  <a:pt x="1463330" y="352246"/>
                </a:cubicBezTo>
                <a:cubicBezTo>
                  <a:pt x="1465061" y="350083"/>
                  <a:pt x="1471262" y="349506"/>
                  <a:pt x="1474146" y="350948"/>
                </a:cubicBezTo>
                <a:cubicBezTo>
                  <a:pt x="1481357" y="354121"/>
                  <a:pt x="1487126" y="350516"/>
                  <a:pt x="1491019" y="346766"/>
                </a:cubicBezTo>
                <a:cubicBezTo>
                  <a:pt x="1496499" y="341575"/>
                  <a:pt x="1502989" y="339844"/>
                  <a:pt x="1509046" y="336671"/>
                </a:cubicBezTo>
                <a:cubicBezTo>
                  <a:pt x="1526496" y="327298"/>
                  <a:pt x="1541927" y="313886"/>
                  <a:pt x="1559665" y="305089"/>
                </a:cubicBezTo>
                <a:cubicBezTo>
                  <a:pt x="1575528" y="297301"/>
                  <a:pt x="1577691" y="284610"/>
                  <a:pt x="1578989" y="270045"/>
                </a:cubicBezTo>
                <a:cubicBezTo>
                  <a:pt x="1579422" y="264565"/>
                  <a:pt x="1577691" y="259806"/>
                  <a:pt x="1572644" y="258364"/>
                </a:cubicBezTo>
                <a:cubicBezTo>
                  <a:pt x="1558800" y="254614"/>
                  <a:pt x="1544955" y="250576"/>
                  <a:pt x="1530822" y="248846"/>
                </a:cubicBezTo>
                <a:cubicBezTo>
                  <a:pt x="1518131" y="247259"/>
                  <a:pt x="1505008" y="248413"/>
                  <a:pt x="1492029" y="248413"/>
                </a:cubicBezTo>
                <a:cubicBezTo>
                  <a:pt x="1477463" y="248413"/>
                  <a:pt x="1474002" y="251730"/>
                  <a:pt x="1470253" y="265863"/>
                </a:cubicBezTo>
                <a:cubicBezTo>
                  <a:pt x="1466215" y="281149"/>
                  <a:pt x="1461600" y="296292"/>
                  <a:pt x="1456985" y="311434"/>
                </a:cubicBezTo>
                <a:cubicBezTo>
                  <a:pt x="1452803" y="325567"/>
                  <a:pt x="1448188" y="339556"/>
                  <a:pt x="1443141" y="355419"/>
                </a:cubicBezTo>
                <a:close/>
                <a:moveTo>
                  <a:pt x="1480925" y="219138"/>
                </a:moveTo>
                <a:cubicBezTo>
                  <a:pt x="1490298" y="221301"/>
                  <a:pt x="1494048" y="220291"/>
                  <a:pt x="1500249" y="217695"/>
                </a:cubicBezTo>
                <a:cubicBezTo>
                  <a:pt x="1512075" y="212504"/>
                  <a:pt x="1524188" y="208033"/>
                  <a:pt x="1536158" y="203274"/>
                </a:cubicBezTo>
                <a:cubicBezTo>
                  <a:pt x="1547407" y="198804"/>
                  <a:pt x="1558944" y="194621"/>
                  <a:pt x="1569760" y="189430"/>
                </a:cubicBezTo>
                <a:cubicBezTo>
                  <a:pt x="1577836" y="185536"/>
                  <a:pt x="1584614" y="179335"/>
                  <a:pt x="1592834" y="175729"/>
                </a:cubicBezTo>
                <a:cubicBezTo>
                  <a:pt x="1602929" y="171259"/>
                  <a:pt x="1604371" y="162750"/>
                  <a:pt x="1605957" y="153665"/>
                </a:cubicBezTo>
                <a:cubicBezTo>
                  <a:pt x="1607688" y="143570"/>
                  <a:pt x="1604083" y="136071"/>
                  <a:pt x="1595285" y="130591"/>
                </a:cubicBezTo>
                <a:cubicBezTo>
                  <a:pt x="1583316" y="123236"/>
                  <a:pt x="1570337" y="121217"/>
                  <a:pt x="1556636" y="121938"/>
                </a:cubicBezTo>
                <a:cubicBezTo>
                  <a:pt x="1550003" y="122371"/>
                  <a:pt x="1542792" y="123380"/>
                  <a:pt x="1536879" y="121361"/>
                </a:cubicBezTo>
                <a:cubicBezTo>
                  <a:pt x="1527361" y="118044"/>
                  <a:pt x="1518420" y="118765"/>
                  <a:pt x="1508902" y="119486"/>
                </a:cubicBezTo>
                <a:cubicBezTo>
                  <a:pt x="1499384" y="152800"/>
                  <a:pt x="1490298" y="185392"/>
                  <a:pt x="1480925" y="219138"/>
                </a:cubicBezTo>
                <a:close/>
                <a:moveTo>
                  <a:pt x="1201295" y="229665"/>
                </a:moveTo>
                <a:cubicBezTo>
                  <a:pt x="1204612" y="246105"/>
                  <a:pt x="1208073" y="259662"/>
                  <a:pt x="1213842" y="273073"/>
                </a:cubicBezTo>
                <a:cubicBezTo>
                  <a:pt x="1222783" y="294128"/>
                  <a:pt x="1228552" y="316482"/>
                  <a:pt x="1236051" y="338113"/>
                </a:cubicBezTo>
                <a:cubicBezTo>
                  <a:pt x="1239800" y="348929"/>
                  <a:pt x="1244703" y="359457"/>
                  <a:pt x="1248453" y="370273"/>
                </a:cubicBezTo>
                <a:cubicBezTo>
                  <a:pt x="1250184" y="375032"/>
                  <a:pt x="1250328" y="380368"/>
                  <a:pt x="1251049" y="384839"/>
                </a:cubicBezTo>
                <a:cubicBezTo>
                  <a:pt x="1233743" y="393636"/>
                  <a:pt x="1227975" y="392193"/>
                  <a:pt x="1220476" y="376330"/>
                </a:cubicBezTo>
                <a:cubicBezTo>
                  <a:pt x="1216438" y="367677"/>
                  <a:pt x="1213553" y="358448"/>
                  <a:pt x="1210813" y="349218"/>
                </a:cubicBezTo>
                <a:cubicBezTo>
                  <a:pt x="1201584" y="319510"/>
                  <a:pt x="1192498" y="289658"/>
                  <a:pt x="1183701" y="259806"/>
                </a:cubicBezTo>
                <a:cubicBezTo>
                  <a:pt x="1181394" y="252162"/>
                  <a:pt x="1180384" y="244086"/>
                  <a:pt x="1178510" y="235145"/>
                </a:cubicBezTo>
                <a:cubicBezTo>
                  <a:pt x="1162069" y="237308"/>
                  <a:pt x="1144620" y="239616"/>
                  <a:pt x="1125872" y="242068"/>
                </a:cubicBezTo>
                <a:cubicBezTo>
                  <a:pt x="1109431" y="296436"/>
                  <a:pt x="1101932" y="353544"/>
                  <a:pt x="1086357" y="408778"/>
                </a:cubicBezTo>
                <a:cubicBezTo>
                  <a:pt x="1085060" y="409643"/>
                  <a:pt x="1083906" y="410364"/>
                  <a:pt x="1082608" y="411085"/>
                </a:cubicBezTo>
                <a:cubicBezTo>
                  <a:pt x="1066744" y="420892"/>
                  <a:pt x="1055352" y="407336"/>
                  <a:pt x="1057803" y="391617"/>
                </a:cubicBezTo>
                <a:cubicBezTo>
                  <a:pt x="1060832" y="372725"/>
                  <a:pt x="1064149" y="354121"/>
                  <a:pt x="1070782" y="335950"/>
                </a:cubicBezTo>
                <a:cubicBezTo>
                  <a:pt x="1077849" y="316626"/>
                  <a:pt x="1081021" y="296003"/>
                  <a:pt x="1086502" y="276102"/>
                </a:cubicBezTo>
                <a:cubicBezTo>
                  <a:pt x="1093135" y="252162"/>
                  <a:pt x="1100490" y="228367"/>
                  <a:pt x="1107557" y="204572"/>
                </a:cubicBezTo>
                <a:cubicBezTo>
                  <a:pt x="1111018" y="193035"/>
                  <a:pt x="1114046" y="181498"/>
                  <a:pt x="1118229" y="170249"/>
                </a:cubicBezTo>
                <a:cubicBezTo>
                  <a:pt x="1124430" y="153521"/>
                  <a:pt x="1131208" y="137080"/>
                  <a:pt x="1137841" y="120496"/>
                </a:cubicBezTo>
                <a:cubicBezTo>
                  <a:pt x="1142168" y="109824"/>
                  <a:pt x="1152119" y="105498"/>
                  <a:pt x="1161060" y="100162"/>
                </a:cubicBezTo>
                <a:cubicBezTo>
                  <a:pt x="1165098" y="97854"/>
                  <a:pt x="1169568" y="95980"/>
                  <a:pt x="1173751" y="94105"/>
                </a:cubicBezTo>
                <a:cubicBezTo>
                  <a:pt x="1176346" y="92951"/>
                  <a:pt x="1179375" y="91221"/>
                  <a:pt x="1179519" y="96412"/>
                </a:cubicBezTo>
                <a:cubicBezTo>
                  <a:pt x="1181826" y="96268"/>
                  <a:pt x="1185143" y="96845"/>
                  <a:pt x="1186297" y="95691"/>
                </a:cubicBezTo>
                <a:cubicBezTo>
                  <a:pt x="1191489" y="89490"/>
                  <a:pt x="1198267" y="88769"/>
                  <a:pt x="1205622" y="88913"/>
                </a:cubicBezTo>
                <a:cubicBezTo>
                  <a:pt x="1220476" y="89202"/>
                  <a:pt x="1235330" y="89346"/>
                  <a:pt x="1250328" y="89490"/>
                </a:cubicBezTo>
                <a:cubicBezTo>
                  <a:pt x="1267489" y="89778"/>
                  <a:pt x="1278738" y="101315"/>
                  <a:pt x="1290996" y="111122"/>
                </a:cubicBezTo>
                <a:cubicBezTo>
                  <a:pt x="1293159" y="112852"/>
                  <a:pt x="1294745" y="115593"/>
                  <a:pt x="1297053" y="117035"/>
                </a:cubicBezTo>
                <a:cubicBezTo>
                  <a:pt x="1316666" y="129004"/>
                  <a:pt x="1319550" y="148329"/>
                  <a:pt x="1319262" y="168519"/>
                </a:cubicBezTo>
                <a:cubicBezTo>
                  <a:pt x="1319117" y="179479"/>
                  <a:pt x="1311618" y="187843"/>
                  <a:pt x="1302965" y="194477"/>
                </a:cubicBezTo>
                <a:cubicBezTo>
                  <a:pt x="1282776" y="210052"/>
                  <a:pt x="1259702" y="218417"/>
                  <a:pt x="1234897" y="222887"/>
                </a:cubicBezTo>
                <a:cubicBezTo>
                  <a:pt x="1224081" y="225050"/>
                  <a:pt x="1213409" y="227358"/>
                  <a:pt x="1201295" y="229665"/>
                </a:cubicBezTo>
                <a:close/>
                <a:moveTo>
                  <a:pt x="1296332" y="150636"/>
                </a:moveTo>
                <a:cubicBezTo>
                  <a:pt x="1294601" y="137946"/>
                  <a:pt x="1290852" y="127851"/>
                  <a:pt x="1278305" y="122803"/>
                </a:cubicBezTo>
                <a:cubicBezTo>
                  <a:pt x="1271094" y="119919"/>
                  <a:pt x="1263740" y="119054"/>
                  <a:pt x="1256529" y="117179"/>
                </a:cubicBezTo>
                <a:cubicBezTo>
                  <a:pt x="1231003" y="110257"/>
                  <a:pt x="1206487" y="114583"/>
                  <a:pt x="1181538" y="120207"/>
                </a:cubicBezTo>
                <a:cubicBezTo>
                  <a:pt x="1161637" y="124678"/>
                  <a:pt x="1148369" y="132898"/>
                  <a:pt x="1146206" y="155972"/>
                </a:cubicBezTo>
                <a:cubicBezTo>
                  <a:pt x="1144475" y="173855"/>
                  <a:pt x="1137697" y="191160"/>
                  <a:pt x="1133515" y="208754"/>
                </a:cubicBezTo>
                <a:cubicBezTo>
                  <a:pt x="1132794" y="211494"/>
                  <a:pt x="1134236" y="214811"/>
                  <a:pt x="1134669" y="217984"/>
                </a:cubicBezTo>
                <a:cubicBezTo>
                  <a:pt x="1137265" y="217551"/>
                  <a:pt x="1139861" y="217119"/>
                  <a:pt x="1142456" y="216542"/>
                </a:cubicBezTo>
                <a:cubicBezTo>
                  <a:pt x="1146062" y="215965"/>
                  <a:pt x="1149955" y="215677"/>
                  <a:pt x="1153416" y="214523"/>
                </a:cubicBezTo>
                <a:cubicBezTo>
                  <a:pt x="1157454" y="213225"/>
                  <a:pt x="1161060" y="210052"/>
                  <a:pt x="1164954" y="209620"/>
                </a:cubicBezTo>
                <a:cubicBezTo>
                  <a:pt x="1177644" y="208322"/>
                  <a:pt x="1190335" y="207745"/>
                  <a:pt x="1202449" y="203130"/>
                </a:cubicBezTo>
                <a:cubicBezTo>
                  <a:pt x="1217736" y="197506"/>
                  <a:pt x="1235185" y="200390"/>
                  <a:pt x="1250039" y="191737"/>
                </a:cubicBezTo>
                <a:cubicBezTo>
                  <a:pt x="1252491" y="190295"/>
                  <a:pt x="1256961" y="192458"/>
                  <a:pt x="1259846" y="191304"/>
                </a:cubicBezTo>
                <a:cubicBezTo>
                  <a:pt x="1264461" y="189430"/>
                  <a:pt x="1268499" y="186113"/>
                  <a:pt x="1272969" y="183661"/>
                </a:cubicBezTo>
                <a:cubicBezTo>
                  <a:pt x="1286525" y="176451"/>
                  <a:pt x="1294024" y="164913"/>
                  <a:pt x="1296332" y="150636"/>
                </a:cubicBezTo>
                <a:close/>
                <a:moveTo>
                  <a:pt x="1875" y="534676"/>
                </a:moveTo>
                <a:cubicBezTo>
                  <a:pt x="4615" y="548376"/>
                  <a:pt x="18892" y="558327"/>
                  <a:pt x="32881" y="557894"/>
                </a:cubicBezTo>
                <a:cubicBezTo>
                  <a:pt x="73116" y="556741"/>
                  <a:pt x="108592" y="541310"/>
                  <a:pt x="141617" y="519966"/>
                </a:cubicBezTo>
                <a:cubicBezTo>
                  <a:pt x="161663" y="506987"/>
                  <a:pt x="181276" y="492710"/>
                  <a:pt x="198726" y="476414"/>
                </a:cubicBezTo>
                <a:cubicBezTo>
                  <a:pt x="216752" y="459541"/>
                  <a:pt x="233337" y="440793"/>
                  <a:pt x="240980" y="415844"/>
                </a:cubicBezTo>
                <a:cubicBezTo>
                  <a:pt x="245595" y="400558"/>
                  <a:pt x="241990" y="388300"/>
                  <a:pt x="231462" y="377628"/>
                </a:cubicBezTo>
                <a:cubicBezTo>
                  <a:pt x="227136" y="373157"/>
                  <a:pt x="222377" y="368687"/>
                  <a:pt x="217041" y="365802"/>
                </a:cubicBezTo>
                <a:cubicBezTo>
                  <a:pt x="204927" y="359313"/>
                  <a:pt x="192236" y="353833"/>
                  <a:pt x="179834" y="347920"/>
                </a:cubicBezTo>
                <a:cubicBezTo>
                  <a:pt x="159788" y="352535"/>
                  <a:pt x="139743" y="343305"/>
                  <a:pt x="119697" y="347199"/>
                </a:cubicBezTo>
                <a:cubicBezTo>
                  <a:pt x="118543" y="347343"/>
                  <a:pt x="117245" y="346045"/>
                  <a:pt x="115803" y="345613"/>
                </a:cubicBezTo>
                <a:cubicBezTo>
                  <a:pt x="107583" y="343017"/>
                  <a:pt x="99363" y="341719"/>
                  <a:pt x="90710" y="344026"/>
                </a:cubicBezTo>
                <a:cubicBezTo>
                  <a:pt x="85663" y="345324"/>
                  <a:pt x="79173" y="347343"/>
                  <a:pt x="75279" y="345324"/>
                </a:cubicBezTo>
                <a:cubicBezTo>
                  <a:pt x="67924" y="341575"/>
                  <a:pt x="63310" y="345036"/>
                  <a:pt x="57974" y="346189"/>
                </a:cubicBezTo>
                <a:cubicBezTo>
                  <a:pt x="47302" y="344603"/>
                  <a:pt x="36486" y="342873"/>
                  <a:pt x="24949" y="341142"/>
                </a:cubicBezTo>
                <a:cubicBezTo>
                  <a:pt x="29708" y="326865"/>
                  <a:pt x="39370" y="317347"/>
                  <a:pt x="48744" y="307973"/>
                </a:cubicBezTo>
                <a:cubicBezTo>
                  <a:pt x="78164" y="278265"/>
                  <a:pt x="115803" y="262546"/>
                  <a:pt x="154308" y="248846"/>
                </a:cubicBezTo>
                <a:cubicBezTo>
                  <a:pt x="179545" y="239904"/>
                  <a:pt x="205792" y="233847"/>
                  <a:pt x="232472" y="231396"/>
                </a:cubicBezTo>
                <a:cubicBezTo>
                  <a:pt x="260016" y="228656"/>
                  <a:pt x="287705" y="228511"/>
                  <a:pt x="314961" y="235434"/>
                </a:cubicBezTo>
                <a:cubicBezTo>
                  <a:pt x="321451" y="237164"/>
                  <a:pt x="328085" y="238606"/>
                  <a:pt x="334430" y="240049"/>
                </a:cubicBezTo>
                <a:cubicBezTo>
                  <a:pt x="335440" y="237453"/>
                  <a:pt x="336161" y="236443"/>
                  <a:pt x="336017" y="235722"/>
                </a:cubicBezTo>
                <a:cubicBezTo>
                  <a:pt x="335440" y="233992"/>
                  <a:pt x="334719" y="231973"/>
                  <a:pt x="333421" y="230819"/>
                </a:cubicBezTo>
                <a:cubicBezTo>
                  <a:pt x="323326" y="222022"/>
                  <a:pt x="314096" y="213369"/>
                  <a:pt x="299098" y="210773"/>
                </a:cubicBezTo>
                <a:cubicBezTo>
                  <a:pt x="286119" y="208610"/>
                  <a:pt x="273572" y="203995"/>
                  <a:pt x="260160" y="205582"/>
                </a:cubicBezTo>
                <a:cubicBezTo>
                  <a:pt x="253238" y="206447"/>
                  <a:pt x="246604" y="206879"/>
                  <a:pt x="239538" y="206303"/>
                </a:cubicBezTo>
                <a:cubicBezTo>
                  <a:pt x="228289" y="205437"/>
                  <a:pt x="216897" y="207312"/>
                  <a:pt x="205648" y="208610"/>
                </a:cubicBezTo>
                <a:cubicBezTo>
                  <a:pt x="200168" y="209187"/>
                  <a:pt x="194688" y="211062"/>
                  <a:pt x="189208" y="212215"/>
                </a:cubicBezTo>
                <a:cubicBezTo>
                  <a:pt x="183728" y="213369"/>
                  <a:pt x="177959" y="213946"/>
                  <a:pt x="172623" y="215532"/>
                </a:cubicBezTo>
                <a:cubicBezTo>
                  <a:pt x="160077" y="219282"/>
                  <a:pt x="147963" y="224906"/>
                  <a:pt x="135128" y="227214"/>
                </a:cubicBezTo>
                <a:cubicBezTo>
                  <a:pt x="117534" y="230530"/>
                  <a:pt x="102680" y="240049"/>
                  <a:pt x="86816" y="246827"/>
                </a:cubicBezTo>
                <a:cubicBezTo>
                  <a:pt x="72107" y="253028"/>
                  <a:pt x="58839" y="263123"/>
                  <a:pt x="45571" y="272352"/>
                </a:cubicBezTo>
                <a:cubicBezTo>
                  <a:pt x="28843" y="284178"/>
                  <a:pt x="13844" y="297301"/>
                  <a:pt x="5192" y="316626"/>
                </a:cubicBezTo>
                <a:cubicBezTo>
                  <a:pt x="-4038" y="337392"/>
                  <a:pt x="4471" y="357294"/>
                  <a:pt x="26824" y="361764"/>
                </a:cubicBezTo>
                <a:cubicBezTo>
                  <a:pt x="42254" y="364793"/>
                  <a:pt x="58118" y="366379"/>
                  <a:pt x="73837" y="366235"/>
                </a:cubicBezTo>
                <a:cubicBezTo>
                  <a:pt x="94892" y="366091"/>
                  <a:pt x="115947" y="363783"/>
                  <a:pt x="137002" y="362341"/>
                </a:cubicBezTo>
                <a:cubicBezTo>
                  <a:pt x="160221" y="360755"/>
                  <a:pt x="183295" y="362053"/>
                  <a:pt x="205071" y="370417"/>
                </a:cubicBezTo>
                <a:cubicBezTo>
                  <a:pt x="227136" y="378782"/>
                  <a:pt x="232183" y="392049"/>
                  <a:pt x="221800" y="413393"/>
                </a:cubicBezTo>
                <a:cubicBezTo>
                  <a:pt x="220934" y="415123"/>
                  <a:pt x="219925" y="416710"/>
                  <a:pt x="218916" y="418440"/>
                </a:cubicBezTo>
                <a:cubicBezTo>
                  <a:pt x="209686" y="433006"/>
                  <a:pt x="198726" y="445697"/>
                  <a:pt x="185170" y="456945"/>
                </a:cubicBezTo>
                <a:cubicBezTo>
                  <a:pt x="168729" y="470501"/>
                  <a:pt x="154164" y="486653"/>
                  <a:pt x="134983" y="496315"/>
                </a:cubicBezTo>
                <a:cubicBezTo>
                  <a:pt x="118832" y="504535"/>
                  <a:pt x="106141" y="519534"/>
                  <a:pt x="86528" y="521264"/>
                </a:cubicBezTo>
                <a:cubicBezTo>
                  <a:pt x="84509" y="521408"/>
                  <a:pt x="82778" y="524148"/>
                  <a:pt x="80904" y="525446"/>
                </a:cubicBezTo>
                <a:cubicBezTo>
                  <a:pt x="78740" y="526889"/>
                  <a:pt x="76433" y="528331"/>
                  <a:pt x="73981" y="529484"/>
                </a:cubicBezTo>
                <a:cubicBezTo>
                  <a:pt x="63310" y="534099"/>
                  <a:pt x="52494" y="538426"/>
                  <a:pt x="40812" y="540877"/>
                </a:cubicBezTo>
                <a:cubicBezTo>
                  <a:pt x="33025" y="542608"/>
                  <a:pt x="26247" y="544338"/>
                  <a:pt x="18459" y="539579"/>
                </a:cubicBezTo>
                <a:cubicBezTo>
                  <a:pt x="17450" y="534099"/>
                  <a:pt x="15431" y="528042"/>
                  <a:pt x="15142" y="521985"/>
                </a:cubicBezTo>
                <a:cubicBezTo>
                  <a:pt x="14854" y="513477"/>
                  <a:pt x="10672" y="510160"/>
                  <a:pt x="0" y="509439"/>
                </a:cubicBezTo>
                <a:cubicBezTo>
                  <a:pt x="577" y="518813"/>
                  <a:pt x="288" y="526889"/>
                  <a:pt x="1875" y="534676"/>
                </a:cubicBezTo>
                <a:close/>
                <a:moveTo>
                  <a:pt x="499410" y="192602"/>
                </a:moveTo>
                <a:cubicBezTo>
                  <a:pt x="475471" y="227502"/>
                  <a:pt x="454127" y="263988"/>
                  <a:pt x="436533" y="302493"/>
                </a:cubicBezTo>
                <a:cubicBezTo>
                  <a:pt x="428025" y="321385"/>
                  <a:pt x="421247" y="340998"/>
                  <a:pt x="412450" y="359601"/>
                </a:cubicBezTo>
                <a:cubicBezTo>
                  <a:pt x="407114" y="370850"/>
                  <a:pt x="402210" y="382675"/>
                  <a:pt x="392548" y="391617"/>
                </a:cubicBezTo>
                <a:cubicBezTo>
                  <a:pt x="385770" y="397818"/>
                  <a:pt x="380002" y="405749"/>
                  <a:pt x="375819" y="413970"/>
                </a:cubicBezTo>
                <a:cubicBezTo>
                  <a:pt x="367599" y="429833"/>
                  <a:pt x="351880" y="435169"/>
                  <a:pt x="337891" y="446129"/>
                </a:cubicBezTo>
                <a:cubicBezTo>
                  <a:pt x="329239" y="426949"/>
                  <a:pt x="326498" y="408922"/>
                  <a:pt x="329094" y="391040"/>
                </a:cubicBezTo>
                <a:cubicBezTo>
                  <a:pt x="332267" y="368398"/>
                  <a:pt x="338036" y="346045"/>
                  <a:pt x="342074" y="323404"/>
                </a:cubicBezTo>
                <a:cubicBezTo>
                  <a:pt x="343948" y="312732"/>
                  <a:pt x="344381" y="301772"/>
                  <a:pt x="345390" y="290667"/>
                </a:cubicBezTo>
                <a:cubicBezTo>
                  <a:pt x="340055" y="289225"/>
                  <a:pt x="336593" y="288360"/>
                  <a:pt x="332267" y="287206"/>
                </a:cubicBezTo>
                <a:cubicBezTo>
                  <a:pt x="322028" y="324846"/>
                  <a:pt x="307030" y="360322"/>
                  <a:pt x="305588" y="399404"/>
                </a:cubicBezTo>
                <a:cubicBezTo>
                  <a:pt x="304867" y="418729"/>
                  <a:pt x="307751" y="436467"/>
                  <a:pt x="318567" y="452619"/>
                </a:cubicBezTo>
                <a:cubicBezTo>
                  <a:pt x="324768" y="461704"/>
                  <a:pt x="333853" y="468050"/>
                  <a:pt x="343804" y="466175"/>
                </a:cubicBezTo>
                <a:cubicBezTo>
                  <a:pt x="357216" y="463723"/>
                  <a:pt x="370483" y="458387"/>
                  <a:pt x="380867" y="448437"/>
                </a:cubicBezTo>
                <a:cubicBezTo>
                  <a:pt x="411152" y="419306"/>
                  <a:pt x="428890" y="382675"/>
                  <a:pt x="444032" y="344459"/>
                </a:cubicBezTo>
                <a:cubicBezTo>
                  <a:pt x="450522" y="328019"/>
                  <a:pt x="456867" y="311434"/>
                  <a:pt x="463501" y="295138"/>
                </a:cubicBezTo>
                <a:cubicBezTo>
                  <a:pt x="464943" y="291677"/>
                  <a:pt x="467972" y="288793"/>
                  <a:pt x="470279" y="285476"/>
                </a:cubicBezTo>
                <a:cubicBezTo>
                  <a:pt x="465232" y="307829"/>
                  <a:pt x="458598" y="329316"/>
                  <a:pt x="451099" y="350516"/>
                </a:cubicBezTo>
                <a:cubicBezTo>
                  <a:pt x="438408" y="386713"/>
                  <a:pt x="428313" y="423632"/>
                  <a:pt x="422112" y="461560"/>
                </a:cubicBezTo>
                <a:cubicBezTo>
                  <a:pt x="420670" y="469780"/>
                  <a:pt x="422544" y="476702"/>
                  <a:pt x="429322" y="482038"/>
                </a:cubicBezTo>
                <a:cubicBezTo>
                  <a:pt x="436100" y="487518"/>
                  <a:pt x="441581" y="482327"/>
                  <a:pt x="447782" y="481029"/>
                </a:cubicBezTo>
                <a:cubicBezTo>
                  <a:pt x="448503" y="477423"/>
                  <a:pt x="449080" y="474683"/>
                  <a:pt x="449656" y="471943"/>
                </a:cubicBezTo>
                <a:cubicBezTo>
                  <a:pt x="452973" y="455647"/>
                  <a:pt x="455425" y="439063"/>
                  <a:pt x="459896" y="422911"/>
                </a:cubicBezTo>
                <a:cubicBezTo>
                  <a:pt x="469269" y="388300"/>
                  <a:pt x="479797" y="353977"/>
                  <a:pt x="489459" y="319366"/>
                </a:cubicBezTo>
                <a:cubicBezTo>
                  <a:pt x="496382" y="294561"/>
                  <a:pt x="502727" y="269756"/>
                  <a:pt x="508928" y="244808"/>
                </a:cubicBezTo>
                <a:cubicBezTo>
                  <a:pt x="513831" y="225050"/>
                  <a:pt x="518158" y="205005"/>
                  <a:pt x="522773" y="184526"/>
                </a:cubicBezTo>
                <a:cubicBezTo>
                  <a:pt x="517292" y="182219"/>
                  <a:pt x="512966" y="180488"/>
                  <a:pt x="508207" y="178614"/>
                </a:cubicBezTo>
                <a:cubicBezTo>
                  <a:pt x="505034" y="183950"/>
                  <a:pt x="502294" y="188420"/>
                  <a:pt x="499410" y="192602"/>
                </a:cubicBezTo>
                <a:close/>
                <a:moveTo>
                  <a:pt x="1820114" y="7144"/>
                </a:moveTo>
                <a:cubicBezTo>
                  <a:pt x="1813336" y="-1220"/>
                  <a:pt x="1812615" y="-1653"/>
                  <a:pt x="1802664" y="2818"/>
                </a:cubicBezTo>
                <a:cubicBezTo>
                  <a:pt x="1800068" y="3972"/>
                  <a:pt x="1797472" y="5125"/>
                  <a:pt x="1794732" y="5558"/>
                </a:cubicBezTo>
                <a:cubicBezTo>
                  <a:pt x="1786368" y="6567"/>
                  <a:pt x="1777571" y="5991"/>
                  <a:pt x="1769495" y="8010"/>
                </a:cubicBezTo>
                <a:cubicBezTo>
                  <a:pt x="1754064" y="11903"/>
                  <a:pt x="1738056" y="11759"/>
                  <a:pt x="1722914" y="18826"/>
                </a:cubicBezTo>
                <a:cubicBezTo>
                  <a:pt x="1714694" y="22719"/>
                  <a:pt x="1706329" y="30074"/>
                  <a:pt x="1695514" y="28055"/>
                </a:cubicBezTo>
                <a:cubicBezTo>
                  <a:pt x="1694360" y="27767"/>
                  <a:pt x="1692053" y="30218"/>
                  <a:pt x="1691331" y="31805"/>
                </a:cubicBezTo>
                <a:cubicBezTo>
                  <a:pt x="1685274" y="45361"/>
                  <a:pt x="1678208" y="58628"/>
                  <a:pt x="1673882" y="72617"/>
                </a:cubicBezTo>
                <a:cubicBezTo>
                  <a:pt x="1660758" y="114583"/>
                  <a:pt x="1651529" y="157414"/>
                  <a:pt x="1636386" y="198948"/>
                </a:cubicBezTo>
                <a:cubicBezTo>
                  <a:pt x="1626291" y="226492"/>
                  <a:pt x="1622109" y="256056"/>
                  <a:pt x="1615331" y="284899"/>
                </a:cubicBezTo>
                <a:cubicBezTo>
                  <a:pt x="1614899" y="286774"/>
                  <a:pt x="1615331" y="288793"/>
                  <a:pt x="1615043" y="290667"/>
                </a:cubicBezTo>
                <a:cubicBezTo>
                  <a:pt x="1611293" y="309271"/>
                  <a:pt x="1627012" y="326000"/>
                  <a:pt x="1648933" y="319654"/>
                </a:cubicBezTo>
                <a:cubicBezTo>
                  <a:pt x="1672439" y="312876"/>
                  <a:pt x="1696523" y="309848"/>
                  <a:pt x="1720751" y="308261"/>
                </a:cubicBezTo>
                <a:cubicBezTo>
                  <a:pt x="1730413" y="307685"/>
                  <a:pt x="1737768" y="303935"/>
                  <a:pt x="1745267" y="299753"/>
                </a:cubicBezTo>
                <a:cubicBezTo>
                  <a:pt x="1745700" y="291821"/>
                  <a:pt x="1739787" y="291821"/>
                  <a:pt x="1735461" y="290812"/>
                </a:cubicBezTo>
                <a:cubicBezTo>
                  <a:pt x="1730846" y="289658"/>
                  <a:pt x="1725510" y="290812"/>
                  <a:pt x="1721328" y="289081"/>
                </a:cubicBezTo>
                <a:cubicBezTo>
                  <a:pt x="1705608" y="282736"/>
                  <a:pt x="1689745" y="283745"/>
                  <a:pt x="1673593" y="286485"/>
                </a:cubicBezTo>
                <a:cubicBezTo>
                  <a:pt x="1665806" y="287783"/>
                  <a:pt x="1657730" y="289946"/>
                  <a:pt x="1649798" y="286197"/>
                </a:cubicBezTo>
                <a:cubicBezTo>
                  <a:pt x="1649365" y="275669"/>
                  <a:pt x="1652538" y="266151"/>
                  <a:pt x="1653692" y="256489"/>
                </a:cubicBezTo>
                <a:cubicBezTo>
                  <a:pt x="1655711" y="239039"/>
                  <a:pt x="1661912" y="223031"/>
                  <a:pt x="1666383" y="206447"/>
                </a:cubicBezTo>
                <a:cubicBezTo>
                  <a:pt x="1667969" y="200390"/>
                  <a:pt x="1670997" y="197361"/>
                  <a:pt x="1676766" y="196208"/>
                </a:cubicBezTo>
                <a:cubicBezTo>
                  <a:pt x="1690322" y="193468"/>
                  <a:pt x="1703878" y="190295"/>
                  <a:pt x="1717578" y="187988"/>
                </a:cubicBezTo>
                <a:cubicBezTo>
                  <a:pt x="1726808" y="186401"/>
                  <a:pt x="1735893" y="184959"/>
                  <a:pt x="1745556" y="180200"/>
                </a:cubicBezTo>
                <a:cubicBezTo>
                  <a:pt x="1731567" y="170394"/>
                  <a:pt x="1717867" y="168951"/>
                  <a:pt x="1703301" y="171259"/>
                </a:cubicBezTo>
                <a:cubicBezTo>
                  <a:pt x="1694360" y="172701"/>
                  <a:pt x="1685130" y="173422"/>
                  <a:pt x="1674603" y="174720"/>
                </a:cubicBezTo>
                <a:cubicBezTo>
                  <a:pt x="1684121" y="129870"/>
                  <a:pt x="1693206" y="87038"/>
                  <a:pt x="1702003" y="45649"/>
                </a:cubicBezTo>
                <a:cubicBezTo>
                  <a:pt x="1747286" y="38583"/>
                  <a:pt x="1790550" y="31805"/>
                  <a:pt x="1837419" y="24450"/>
                </a:cubicBezTo>
                <a:cubicBezTo>
                  <a:pt x="1829920" y="17095"/>
                  <a:pt x="1824440" y="12624"/>
                  <a:pt x="1820114" y="7144"/>
                </a:cubicBezTo>
                <a:close/>
                <a:moveTo>
                  <a:pt x="1000262" y="347920"/>
                </a:moveTo>
                <a:cubicBezTo>
                  <a:pt x="995792" y="353256"/>
                  <a:pt x="990167" y="359601"/>
                  <a:pt x="983822" y="361332"/>
                </a:cubicBezTo>
                <a:cubicBezTo>
                  <a:pt x="973294" y="364216"/>
                  <a:pt x="964930" y="369408"/>
                  <a:pt x="957142" y="376474"/>
                </a:cubicBezTo>
                <a:cubicBezTo>
                  <a:pt x="952095" y="381089"/>
                  <a:pt x="944307" y="376618"/>
                  <a:pt x="938683" y="381377"/>
                </a:cubicBezTo>
                <a:cubicBezTo>
                  <a:pt x="937818" y="382099"/>
                  <a:pt x="931761" y="379358"/>
                  <a:pt x="930607" y="377051"/>
                </a:cubicBezTo>
                <a:cubicBezTo>
                  <a:pt x="919503" y="355131"/>
                  <a:pt x="912869" y="331768"/>
                  <a:pt x="911715" y="307252"/>
                </a:cubicBezTo>
                <a:cubicBezTo>
                  <a:pt x="911283" y="297734"/>
                  <a:pt x="910706" y="287639"/>
                  <a:pt x="913157" y="278842"/>
                </a:cubicBezTo>
                <a:cubicBezTo>
                  <a:pt x="920224" y="254758"/>
                  <a:pt x="926137" y="230098"/>
                  <a:pt x="939548" y="208322"/>
                </a:cubicBezTo>
                <a:cubicBezTo>
                  <a:pt x="947624" y="195342"/>
                  <a:pt x="954691" y="181210"/>
                  <a:pt x="965074" y="170394"/>
                </a:cubicBezTo>
                <a:cubicBezTo>
                  <a:pt x="988004" y="146598"/>
                  <a:pt x="1012520" y="124390"/>
                  <a:pt x="1045257" y="110545"/>
                </a:cubicBezTo>
                <a:cubicBezTo>
                  <a:pt x="1031701" y="102037"/>
                  <a:pt x="1019010" y="95258"/>
                  <a:pt x="1005165" y="102469"/>
                </a:cubicBezTo>
                <a:cubicBezTo>
                  <a:pt x="991321" y="109680"/>
                  <a:pt x="978774" y="119054"/>
                  <a:pt x="965795" y="127851"/>
                </a:cubicBezTo>
                <a:cubicBezTo>
                  <a:pt x="961180" y="130879"/>
                  <a:pt x="956710" y="134484"/>
                  <a:pt x="953249" y="138667"/>
                </a:cubicBezTo>
                <a:cubicBezTo>
                  <a:pt x="938827" y="155828"/>
                  <a:pt x="921089" y="170682"/>
                  <a:pt x="911859" y="192026"/>
                </a:cubicBezTo>
                <a:cubicBezTo>
                  <a:pt x="903784" y="210773"/>
                  <a:pt x="893112" y="228800"/>
                  <a:pt x="887488" y="248269"/>
                </a:cubicBezTo>
                <a:cubicBezTo>
                  <a:pt x="879700" y="274948"/>
                  <a:pt x="877248" y="302349"/>
                  <a:pt x="882728" y="330470"/>
                </a:cubicBezTo>
                <a:cubicBezTo>
                  <a:pt x="886766" y="351525"/>
                  <a:pt x="893544" y="370561"/>
                  <a:pt x="907245" y="387579"/>
                </a:cubicBezTo>
                <a:cubicBezTo>
                  <a:pt x="916619" y="399260"/>
                  <a:pt x="929309" y="402144"/>
                  <a:pt x="942144" y="405605"/>
                </a:cubicBezTo>
                <a:cubicBezTo>
                  <a:pt x="950797" y="407913"/>
                  <a:pt x="957142" y="402721"/>
                  <a:pt x="964497" y="399548"/>
                </a:cubicBezTo>
                <a:cubicBezTo>
                  <a:pt x="991609" y="388011"/>
                  <a:pt x="1007184" y="363928"/>
                  <a:pt x="1029105" y="344315"/>
                </a:cubicBezTo>
                <a:cubicBezTo>
                  <a:pt x="1017135" y="339844"/>
                  <a:pt x="1008338" y="338258"/>
                  <a:pt x="1000262" y="347920"/>
                </a:cubicBezTo>
                <a:close/>
                <a:moveTo>
                  <a:pt x="847973" y="145733"/>
                </a:moveTo>
                <a:cubicBezTo>
                  <a:pt x="846243" y="144435"/>
                  <a:pt x="843070" y="145156"/>
                  <a:pt x="841051" y="144003"/>
                </a:cubicBezTo>
                <a:cubicBezTo>
                  <a:pt x="833119" y="139820"/>
                  <a:pt x="826485" y="146887"/>
                  <a:pt x="818986" y="146022"/>
                </a:cubicBezTo>
                <a:cubicBezTo>
                  <a:pt x="807017" y="144724"/>
                  <a:pt x="796633" y="150492"/>
                  <a:pt x="786106" y="154097"/>
                </a:cubicBezTo>
                <a:cubicBezTo>
                  <a:pt x="777597" y="156982"/>
                  <a:pt x="769521" y="162606"/>
                  <a:pt x="762455" y="168519"/>
                </a:cubicBezTo>
                <a:cubicBezTo>
                  <a:pt x="749764" y="178758"/>
                  <a:pt x="742265" y="192891"/>
                  <a:pt x="742698" y="209187"/>
                </a:cubicBezTo>
                <a:cubicBezTo>
                  <a:pt x="742986" y="219570"/>
                  <a:pt x="747024" y="229809"/>
                  <a:pt x="748899" y="240049"/>
                </a:cubicBezTo>
                <a:cubicBezTo>
                  <a:pt x="752792" y="260959"/>
                  <a:pt x="762599" y="279563"/>
                  <a:pt x="770242" y="299032"/>
                </a:cubicBezTo>
                <a:cubicBezTo>
                  <a:pt x="782645" y="330038"/>
                  <a:pt x="771540" y="356284"/>
                  <a:pt x="753514" y="380080"/>
                </a:cubicBezTo>
                <a:cubicBezTo>
                  <a:pt x="743995" y="392626"/>
                  <a:pt x="730439" y="401856"/>
                  <a:pt x="719047" y="412816"/>
                </a:cubicBezTo>
                <a:cubicBezTo>
                  <a:pt x="715009" y="416710"/>
                  <a:pt x="711980" y="421325"/>
                  <a:pt x="708807" y="425362"/>
                </a:cubicBezTo>
                <a:cubicBezTo>
                  <a:pt x="714288" y="432429"/>
                  <a:pt x="719912" y="430987"/>
                  <a:pt x="725392" y="428968"/>
                </a:cubicBezTo>
                <a:cubicBezTo>
                  <a:pt x="730728" y="426949"/>
                  <a:pt x="735920" y="424497"/>
                  <a:pt x="741255" y="422190"/>
                </a:cubicBezTo>
                <a:cubicBezTo>
                  <a:pt x="760292" y="413393"/>
                  <a:pt x="777165" y="400846"/>
                  <a:pt x="789999" y="384983"/>
                </a:cubicBezTo>
                <a:cubicBezTo>
                  <a:pt x="804709" y="366812"/>
                  <a:pt x="807449" y="343594"/>
                  <a:pt x="802834" y="321241"/>
                </a:cubicBezTo>
                <a:cubicBezTo>
                  <a:pt x="798941" y="301916"/>
                  <a:pt x="791297" y="283312"/>
                  <a:pt x="785385" y="264276"/>
                </a:cubicBezTo>
                <a:cubicBezTo>
                  <a:pt x="781202" y="251153"/>
                  <a:pt x="776155" y="238030"/>
                  <a:pt x="773415" y="224618"/>
                </a:cubicBezTo>
                <a:cubicBezTo>
                  <a:pt x="771252" y="214379"/>
                  <a:pt x="771396" y="203851"/>
                  <a:pt x="782933" y="197073"/>
                </a:cubicBezTo>
                <a:cubicBezTo>
                  <a:pt x="796489" y="189141"/>
                  <a:pt x="809036" y="179335"/>
                  <a:pt x="822880" y="172124"/>
                </a:cubicBezTo>
                <a:cubicBezTo>
                  <a:pt x="829514" y="168663"/>
                  <a:pt x="839176" y="166788"/>
                  <a:pt x="845810" y="169096"/>
                </a:cubicBezTo>
                <a:cubicBezTo>
                  <a:pt x="856482" y="172845"/>
                  <a:pt x="864846" y="168519"/>
                  <a:pt x="877537" y="167654"/>
                </a:cubicBezTo>
                <a:cubicBezTo>
                  <a:pt x="865856" y="159001"/>
                  <a:pt x="857059" y="152223"/>
                  <a:pt x="847973" y="145733"/>
                </a:cubicBezTo>
                <a:close/>
                <a:moveTo>
                  <a:pt x="1350988" y="207456"/>
                </a:moveTo>
                <a:cubicBezTo>
                  <a:pt x="1344643" y="228367"/>
                  <a:pt x="1341903" y="250576"/>
                  <a:pt x="1339019" y="272352"/>
                </a:cubicBezTo>
                <a:cubicBezTo>
                  <a:pt x="1336567" y="290091"/>
                  <a:pt x="1337144" y="308261"/>
                  <a:pt x="1331375" y="325567"/>
                </a:cubicBezTo>
                <a:cubicBezTo>
                  <a:pt x="1327626" y="336671"/>
                  <a:pt x="1331808" y="345180"/>
                  <a:pt x="1340028" y="352246"/>
                </a:cubicBezTo>
                <a:cubicBezTo>
                  <a:pt x="1341903" y="353833"/>
                  <a:pt x="1345076" y="355275"/>
                  <a:pt x="1347383" y="354986"/>
                </a:cubicBezTo>
                <a:cubicBezTo>
                  <a:pt x="1354450" y="354121"/>
                  <a:pt x="1362670" y="345757"/>
                  <a:pt x="1363535" y="338835"/>
                </a:cubicBezTo>
                <a:cubicBezTo>
                  <a:pt x="1365266" y="324702"/>
                  <a:pt x="1366852" y="310569"/>
                  <a:pt x="1368150" y="296292"/>
                </a:cubicBezTo>
                <a:cubicBezTo>
                  <a:pt x="1369592" y="279851"/>
                  <a:pt x="1369592" y="263123"/>
                  <a:pt x="1372188" y="246827"/>
                </a:cubicBezTo>
                <a:cubicBezTo>
                  <a:pt x="1375649" y="224329"/>
                  <a:pt x="1380985" y="202120"/>
                  <a:pt x="1385600" y="179767"/>
                </a:cubicBezTo>
                <a:cubicBezTo>
                  <a:pt x="1389493" y="160731"/>
                  <a:pt x="1393531" y="141551"/>
                  <a:pt x="1397569" y="122371"/>
                </a:cubicBezTo>
                <a:cubicBezTo>
                  <a:pt x="1392810" y="120207"/>
                  <a:pt x="1389926" y="118909"/>
                  <a:pt x="1384302" y="116458"/>
                </a:cubicBezTo>
                <a:cubicBezTo>
                  <a:pt x="1372476" y="147608"/>
                  <a:pt x="1360218" y="177172"/>
                  <a:pt x="1350988" y="207456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2855261" y="3864793"/>
            <a:ext cx="918527" cy="400853"/>
          </a:xfrm>
          <a:custGeom>
            <a:rect b="b" l="l" r="r" t="t"/>
            <a:pathLst>
              <a:path extrusionOk="0" h="801705" w="1837053">
                <a:moveTo>
                  <a:pt x="942323" y="28998"/>
                </a:moveTo>
                <a:cubicBezTo>
                  <a:pt x="957597" y="38295"/>
                  <a:pt x="969107" y="45379"/>
                  <a:pt x="982389" y="53569"/>
                </a:cubicBezTo>
                <a:cubicBezTo>
                  <a:pt x="947414" y="114221"/>
                  <a:pt x="910447" y="171332"/>
                  <a:pt x="882999" y="234640"/>
                </a:cubicBezTo>
                <a:cubicBezTo>
                  <a:pt x="855550" y="297727"/>
                  <a:pt x="831201" y="361479"/>
                  <a:pt x="811943" y="428329"/>
                </a:cubicBezTo>
                <a:cubicBezTo>
                  <a:pt x="827438" y="434970"/>
                  <a:pt x="834300" y="420803"/>
                  <a:pt x="842712" y="414605"/>
                </a:cubicBezTo>
                <a:cubicBezTo>
                  <a:pt x="859092" y="402430"/>
                  <a:pt x="875694" y="388927"/>
                  <a:pt x="887205" y="372325"/>
                </a:cubicBezTo>
                <a:cubicBezTo>
                  <a:pt x="901372" y="351960"/>
                  <a:pt x="921515" y="340007"/>
                  <a:pt x="938781" y="324290"/>
                </a:cubicBezTo>
                <a:cubicBezTo>
                  <a:pt x="965123" y="300384"/>
                  <a:pt x="989694" y="274706"/>
                  <a:pt x="1015150" y="249692"/>
                </a:cubicBezTo>
                <a:cubicBezTo>
                  <a:pt x="1019798" y="245044"/>
                  <a:pt x="1024447" y="240617"/>
                  <a:pt x="1028653" y="235526"/>
                </a:cubicBezTo>
                <a:cubicBezTo>
                  <a:pt x="1046583" y="214054"/>
                  <a:pt x="1064070" y="191918"/>
                  <a:pt x="1082664" y="171110"/>
                </a:cubicBezTo>
                <a:cubicBezTo>
                  <a:pt x="1090412" y="162477"/>
                  <a:pt x="1099709" y="155615"/>
                  <a:pt x="1114318" y="159378"/>
                </a:cubicBezTo>
                <a:cubicBezTo>
                  <a:pt x="1122509" y="161370"/>
                  <a:pt x="1132913" y="158050"/>
                  <a:pt x="1141324" y="154508"/>
                </a:cubicBezTo>
                <a:cubicBezTo>
                  <a:pt x="1164124" y="144990"/>
                  <a:pt x="1184932" y="150745"/>
                  <a:pt x="1205075" y="161370"/>
                </a:cubicBezTo>
                <a:cubicBezTo>
                  <a:pt x="1219464" y="168897"/>
                  <a:pt x="1236508" y="174652"/>
                  <a:pt x="1235623" y="197895"/>
                </a:cubicBezTo>
                <a:cubicBezTo>
                  <a:pt x="1237394" y="197673"/>
                  <a:pt x="1239165" y="197230"/>
                  <a:pt x="1240935" y="197009"/>
                </a:cubicBezTo>
                <a:cubicBezTo>
                  <a:pt x="1259087" y="179079"/>
                  <a:pt x="1277238" y="160928"/>
                  <a:pt x="1295832" y="143440"/>
                </a:cubicBezTo>
                <a:cubicBezTo>
                  <a:pt x="1301366" y="138349"/>
                  <a:pt x="1307786" y="133922"/>
                  <a:pt x="1314426" y="130380"/>
                </a:cubicBezTo>
                <a:cubicBezTo>
                  <a:pt x="1326822" y="123518"/>
                  <a:pt x="1338555" y="115992"/>
                  <a:pt x="1344089" y="102046"/>
                </a:cubicBezTo>
                <a:cubicBezTo>
                  <a:pt x="1377071" y="89208"/>
                  <a:pt x="1396993" y="59988"/>
                  <a:pt x="1423113" y="38295"/>
                </a:cubicBezTo>
                <a:cubicBezTo>
                  <a:pt x="1436174" y="27448"/>
                  <a:pt x="1446577" y="13282"/>
                  <a:pt x="1458752" y="0"/>
                </a:cubicBezTo>
                <a:cubicBezTo>
                  <a:pt x="1468713" y="7305"/>
                  <a:pt x="1478896" y="14610"/>
                  <a:pt x="1491070" y="23243"/>
                </a:cubicBezTo>
                <a:cubicBezTo>
                  <a:pt x="1477789" y="43829"/>
                  <a:pt x="1464950" y="63530"/>
                  <a:pt x="1452333" y="83452"/>
                </a:cubicBezTo>
                <a:cubicBezTo>
                  <a:pt x="1427983" y="121747"/>
                  <a:pt x="1402306" y="159157"/>
                  <a:pt x="1379727" y="198337"/>
                </a:cubicBezTo>
                <a:cubicBezTo>
                  <a:pt x="1356706" y="238182"/>
                  <a:pt x="1335234" y="279133"/>
                  <a:pt x="1315533" y="320749"/>
                </a:cubicBezTo>
                <a:cubicBezTo>
                  <a:pt x="1300038" y="353731"/>
                  <a:pt x="1286757" y="388042"/>
                  <a:pt x="1275246" y="422795"/>
                </a:cubicBezTo>
                <a:cubicBezTo>
                  <a:pt x="1267941" y="444931"/>
                  <a:pt x="1265949" y="468837"/>
                  <a:pt x="1261079" y="494072"/>
                </a:cubicBezTo>
                <a:cubicBezTo>
                  <a:pt x="1287642" y="477028"/>
                  <a:pt x="1287199" y="476806"/>
                  <a:pt x="1299153" y="459319"/>
                </a:cubicBezTo>
                <a:cubicBezTo>
                  <a:pt x="1307122" y="447366"/>
                  <a:pt x="1314869" y="434748"/>
                  <a:pt x="1325273" y="425230"/>
                </a:cubicBezTo>
                <a:cubicBezTo>
                  <a:pt x="1343424" y="408628"/>
                  <a:pt x="1352721" y="385828"/>
                  <a:pt x="1368881" y="368341"/>
                </a:cubicBezTo>
                <a:cubicBezTo>
                  <a:pt x="1382162" y="353731"/>
                  <a:pt x="1385925" y="334694"/>
                  <a:pt x="1395222" y="318092"/>
                </a:cubicBezTo>
                <a:cubicBezTo>
                  <a:pt x="1404298" y="301933"/>
                  <a:pt x="1411381" y="284667"/>
                  <a:pt x="1419793" y="268287"/>
                </a:cubicBezTo>
                <a:cubicBezTo>
                  <a:pt x="1424884" y="258104"/>
                  <a:pt x="1430861" y="247922"/>
                  <a:pt x="1437059" y="236411"/>
                </a:cubicBezTo>
                <a:cubicBezTo>
                  <a:pt x="1445692" y="239510"/>
                  <a:pt x="1454325" y="242388"/>
                  <a:pt x="1466057" y="246593"/>
                </a:cubicBezTo>
                <a:cubicBezTo>
                  <a:pt x="1464729" y="257219"/>
                  <a:pt x="1464286" y="268508"/>
                  <a:pt x="1461630" y="279355"/>
                </a:cubicBezTo>
                <a:cubicBezTo>
                  <a:pt x="1453661" y="311673"/>
                  <a:pt x="1444364" y="343548"/>
                  <a:pt x="1436395" y="375867"/>
                </a:cubicBezTo>
                <a:cubicBezTo>
                  <a:pt x="1433960" y="386049"/>
                  <a:pt x="1434403" y="397117"/>
                  <a:pt x="1433296" y="408849"/>
                </a:cubicBezTo>
                <a:cubicBezTo>
                  <a:pt x="1452333" y="411063"/>
                  <a:pt x="1467385" y="407742"/>
                  <a:pt x="1478896" y="394018"/>
                </a:cubicBezTo>
                <a:cubicBezTo>
                  <a:pt x="1483987" y="387820"/>
                  <a:pt x="1488636" y="381844"/>
                  <a:pt x="1497933" y="381179"/>
                </a:cubicBezTo>
                <a:cubicBezTo>
                  <a:pt x="1501696" y="380958"/>
                  <a:pt x="1505237" y="376974"/>
                  <a:pt x="1508558" y="374317"/>
                </a:cubicBezTo>
                <a:cubicBezTo>
                  <a:pt x="1527816" y="357715"/>
                  <a:pt x="1545967" y="339121"/>
                  <a:pt x="1566775" y="324733"/>
                </a:cubicBezTo>
                <a:cubicBezTo>
                  <a:pt x="1592453" y="306803"/>
                  <a:pt x="1608390" y="280240"/>
                  <a:pt x="1631412" y="260096"/>
                </a:cubicBezTo>
                <a:cubicBezTo>
                  <a:pt x="1633847" y="257883"/>
                  <a:pt x="1635175" y="254341"/>
                  <a:pt x="1638495" y="249250"/>
                </a:cubicBezTo>
                <a:cubicBezTo>
                  <a:pt x="1632297" y="248364"/>
                  <a:pt x="1628313" y="247922"/>
                  <a:pt x="1624550" y="247479"/>
                </a:cubicBezTo>
                <a:cubicBezTo>
                  <a:pt x="1594445" y="243494"/>
                  <a:pt x="1576293" y="220694"/>
                  <a:pt x="1581163" y="191254"/>
                </a:cubicBezTo>
                <a:cubicBezTo>
                  <a:pt x="1584705" y="170225"/>
                  <a:pt x="1586033" y="146982"/>
                  <a:pt x="1604849" y="132594"/>
                </a:cubicBezTo>
                <a:cubicBezTo>
                  <a:pt x="1621451" y="119976"/>
                  <a:pt x="1639602" y="108908"/>
                  <a:pt x="1657753" y="98505"/>
                </a:cubicBezTo>
                <a:cubicBezTo>
                  <a:pt x="1664616" y="94520"/>
                  <a:pt x="1672806" y="95627"/>
                  <a:pt x="1679668" y="102046"/>
                </a:cubicBezTo>
                <a:cubicBezTo>
                  <a:pt x="1684316" y="106473"/>
                  <a:pt x="1690514" y="109351"/>
                  <a:pt x="1695827" y="112893"/>
                </a:cubicBezTo>
                <a:cubicBezTo>
                  <a:pt x="1713536" y="125068"/>
                  <a:pt x="1722390" y="141005"/>
                  <a:pt x="1717963" y="162920"/>
                </a:cubicBezTo>
                <a:cubicBezTo>
                  <a:pt x="1716856" y="168454"/>
                  <a:pt x="1716635" y="173988"/>
                  <a:pt x="1715749" y="181293"/>
                </a:cubicBezTo>
                <a:cubicBezTo>
                  <a:pt x="1721505" y="181293"/>
                  <a:pt x="1726596" y="182399"/>
                  <a:pt x="1730802" y="181071"/>
                </a:cubicBezTo>
                <a:cubicBezTo>
                  <a:pt x="1755372" y="173545"/>
                  <a:pt x="1779943" y="166019"/>
                  <a:pt x="1804071" y="156943"/>
                </a:cubicBezTo>
                <a:cubicBezTo>
                  <a:pt x="1816910" y="152295"/>
                  <a:pt x="1824436" y="159600"/>
                  <a:pt x="1837054" y="166019"/>
                </a:cubicBezTo>
                <a:cubicBezTo>
                  <a:pt x="1828421" y="171774"/>
                  <a:pt x="1822444" y="176644"/>
                  <a:pt x="1815582" y="179743"/>
                </a:cubicBezTo>
                <a:cubicBezTo>
                  <a:pt x="1779943" y="195460"/>
                  <a:pt x="1744083" y="210512"/>
                  <a:pt x="1708444" y="226228"/>
                </a:cubicBezTo>
                <a:cubicBezTo>
                  <a:pt x="1695384" y="231984"/>
                  <a:pt x="1684538" y="238846"/>
                  <a:pt x="1675241" y="252127"/>
                </a:cubicBezTo>
                <a:cubicBezTo>
                  <a:pt x="1640709" y="301933"/>
                  <a:pt x="1598429" y="345098"/>
                  <a:pt x="1551280" y="383836"/>
                </a:cubicBezTo>
                <a:cubicBezTo>
                  <a:pt x="1530694" y="400880"/>
                  <a:pt x="1509001" y="415711"/>
                  <a:pt x="1486643" y="430100"/>
                </a:cubicBezTo>
                <a:cubicBezTo>
                  <a:pt x="1470927" y="440061"/>
                  <a:pt x="1453882" y="446923"/>
                  <a:pt x="1435510" y="444931"/>
                </a:cubicBezTo>
                <a:cubicBezTo>
                  <a:pt x="1420900" y="443381"/>
                  <a:pt x="1408061" y="434527"/>
                  <a:pt x="1398543" y="422573"/>
                </a:cubicBezTo>
                <a:cubicBezTo>
                  <a:pt x="1395444" y="418810"/>
                  <a:pt x="1393894" y="413941"/>
                  <a:pt x="1389910" y="406636"/>
                </a:cubicBezTo>
                <a:cubicBezTo>
                  <a:pt x="1380834" y="418146"/>
                  <a:pt x="1373086" y="427886"/>
                  <a:pt x="1365560" y="437626"/>
                </a:cubicBezTo>
                <a:cubicBezTo>
                  <a:pt x="1346745" y="462197"/>
                  <a:pt x="1329479" y="488317"/>
                  <a:pt x="1308671" y="510896"/>
                </a:cubicBezTo>
                <a:cubicBezTo>
                  <a:pt x="1296496" y="524177"/>
                  <a:pt x="1283879" y="539008"/>
                  <a:pt x="1263514" y="542550"/>
                </a:cubicBezTo>
                <a:cubicBezTo>
                  <a:pt x="1244477" y="545870"/>
                  <a:pt x="1232967" y="541886"/>
                  <a:pt x="1224334" y="524620"/>
                </a:cubicBezTo>
                <a:cubicBezTo>
                  <a:pt x="1216365" y="508682"/>
                  <a:pt x="1213266" y="491416"/>
                  <a:pt x="1215922" y="474150"/>
                </a:cubicBezTo>
                <a:cubicBezTo>
                  <a:pt x="1219242" y="452900"/>
                  <a:pt x="1224555" y="431649"/>
                  <a:pt x="1230753" y="411063"/>
                </a:cubicBezTo>
                <a:cubicBezTo>
                  <a:pt x="1239607" y="382286"/>
                  <a:pt x="1248240" y="353067"/>
                  <a:pt x="1260415" y="325397"/>
                </a:cubicBezTo>
                <a:cubicBezTo>
                  <a:pt x="1274139" y="293743"/>
                  <a:pt x="1290741" y="263638"/>
                  <a:pt x="1307122" y="233312"/>
                </a:cubicBezTo>
                <a:cubicBezTo>
                  <a:pt x="1322174" y="205642"/>
                  <a:pt x="1338555" y="178415"/>
                  <a:pt x="1354050" y="150967"/>
                </a:cubicBezTo>
                <a:cubicBezTo>
                  <a:pt x="1355599" y="148089"/>
                  <a:pt x="1356706" y="144769"/>
                  <a:pt x="1355378" y="139677"/>
                </a:cubicBezTo>
                <a:cubicBezTo>
                  <a:pt x="1328815" y="164469"/>
                  <a:pt x="1302473" y="189704"/>
                  <a:pt x="1275246" y="213832"/>
                </a:cubicBezTo>
                <a:cubicBezTo>
                  <a:pt x="1254438" y="232426"/>
                  <a:pt x="1233631" y="251906"/>
                  <a:pt x="1210388" y="266958"/>
                </a:cubicBezTo>
                <a:cubicBezTo>
                  <a:pt x="1196885" y="275813"/>
                  <a:pt x="1188473" y="287102"/>
                  <a:pt x="1179619" y="298834"/>
                </a:cubicBezTo>
                <a:cubicBezTo>
                  <a:pt x="1155048" y="331595"/>
                  <a:pt x="1130256" y="364356"/>
                  <a:pt x="1099487" y="391362"/>
                </a:cubicBezTo>
                <a:cubicBezTo>
                  <a:pt x="1079344" y="408849"/>
                  <a:pt x="1054994" y="420360"/>
                  <a:pt x="1027324" y="421467"/>
                </a:cubicBezTo>
                <a:cubicBezTo>
                  <a:pt x="1001426" y="422352"/>
                  <a:pt x="981725" y="399995"/>
                  <a:pt x="980397" y="369447"/>
                </a:cubicBezTo>
                <a:cubicBezTo>
                  <a:pt x="980175" y="361257"/>
                  <a:pt x="980397" y="352846"/>
                  <a:pt x="980397" y="340449"/>
                </a:cubicBezTo>
                <a:cubicBezTo>
                  <a:pt x="974420" y="345983"/>
                  <a:pt x="971321" y="348640"/>
                  <a:pt x="968443" y="351517"/>
                </a:cubicBezTo>
                <a:cubicBezTo>
                  <a:pt x="933026" y="386492"/>
                  <a:pt x="897387" y="421245"/>
                  <a:pt x="862634" y="456884"/>
                </a:cubicBezTo>
                <a:cubicBezTo>
                  <a:pt x="850238" y="469723"/>
                  <a:pt x="835407" y="475478"/>
                  <a:pt x="819248" y="479463"/>
                </a:cubicBezTo>
                <a:cubicBezTo>
                  <a:pt x="805523" y="482783"/>
                  <a:pt x="779624" y="467509"/>
                  <a:pt x="773426" y="452014"/>
                </a:cubicBezTo>
                <a:cubicBezTo>
                  <a:pt x="768114" y="438954"/>
                  <a:pt x="763023" y="425673"/>
                  <a:pt x="768335" y="410177"/>
                </a:cubicBezTo>
                <a:cubicBezTo>
                  <a:pt x="771877" y="399774"/>
                  <a:pt x="770106" y="387378"/>
                  <a:pt x="770770" y="373211"/>
                </a:cubicBezTo>
                <a:cubicBezTo>
                  <a:pt x="765679" y="377416"/>
                  <a:pt x="761916" y="379409"/>
                  <a:pt x="759702" y="382508"/>
                </a:cubicBezTo>
                <a:cubicBezTo>
                  <a:pt x="739559" y="410399"/>
                  <a:pt x="720079" y="438954"/>
                  <a:pt x="699493" y="466624"/>
                </a:cubicBezTo>
                <a:cubicBezTo>
                  <a:pt x="685768" y="484997"/>
                  <a:pt x="669167" y="500270"/>
                  <a:pt x="643268" y="495622"/>
                </a:cubicBezTo>
                <a:cubicBezTo>
                  <a:pt x="637955" y="494736"/>
                  <a:pt x="631314" y="492301"/>
                  <a:pt x="628215" y="488317"/>
                </a:cubicBezTo>
                <a:cubicBezTo>
                  <a:pt x="615598" y="471051"/>
                  <a:pt x="606301" y="453121"/>
                  <a:pt x="614934" y="430100"/>
                </a:cubicBezTo>
                <a:cubicBezTo>
                  <a:pt x="620246" y="416154"/>
                  <a:pt x="619804" y="400216"/>
                  <a:pt x="624452" y="385828"/>
                </a:cubicBezTo>
                <a:cubicBezTo>
                  <a:pt x="637955" y="342663"/>
                  <a:pt x="652786" y="299941"/>
                  <a:pt x="667838" y="254120"/>
                </a:cubicBezTo>
                <a:cubicBezTo>
                  <a:pt x="663190" y="258104"/>
                  <a:pt x="659869" y="260539"/>
                  <a:pt x="656992" y="263638"/>
                </a:cubicBezTo>
                <a:cubicBezTo>
                  <a:pt x="631757" y="290201"/>
                  <a:pt x="608514" y="318978"/>
                  <a:pt x="581287" y="343106"/>
                </a:cubicBezTo>
                <a:cubicBezTo>
                  <a:pt x="561808" y="360150"/>
                  <a:pt x="551847" y="381622"/>
                  <a:pt x="539893" y="402873"/>
                </a:cubicBezTo>
                <a:cubicBezTo>
                  <a:pt x="516651" y="443824"/>
                  <a:pt x="491194" y="482562"/>
                  <a:pt x="456220" y="515101"/>
                </a:cubicBezTo>
                <a:cubicBezTo>
                  <a:pt x="434305" y="535688"/>
                  <a:pt x="411948" y="554282"/>
                  <a:pt x="382286" y="562251"/>
                </a:cubicBezTo>
                <a:cubicBezTo>
                  <a:pt x="357937" y="568670"/>
                  <a:pt x="320084" y="557381"/>
                  <a:pt x="315657" y="531039"/>
                </a:cubicBezTo>
                <a:cubicBezTo>
                  <a:pt x="313444" y="518422"/>
                  <a:pt x="312115" y="504476"/>
                  <a:pt x="315436" y="492523"/>
                </a:cubicBezTo>
                <a:cubicBezTo>
                  <a:pt x="323183" y="464853"/>
                  <a:pt x="332923" y="437405"/>
                  <a:pt x="343770" y="410842"/>
                </a:cubicBezTo>
                <a:cubicBezTo>
                  <a:pt x="354838" y="384057"/>
                  <a:pt x="368340" y="358601"/>
                  <a:pt x="379187" y="330710"/>
                </a:cubicBezTo>
                <a:cubicBezTo>
                  <a:pt x="324290" y="380515"/>
                  <a:pt x="269393" y="430321"/>
                  <a:pt x="215160" y="479463"/>
                </a:cubicBezTo>
                <a:cubicBezTo>
                  <a:pt x="223793" y="490088"/>
                  <a:pt x="232648" y="498278"/>
                  <a:pt x="238624" y="508239"/>
                </a:cubicBezTo>
                <a:cubicBezTo>
                  <a:pt x="250135" y="527719"/>
                  <a:pt x="251020" y="550297"/>
                  <a:pt x="247257" y="571548"/>
                </a:cubicBezTo>
                <a:cubicBezTo>
                  <a:pt x="241945" y="601874"/>
                  <a:pt x="234640" y="632200"/>
                  <a:pt x="225564" y="661641"/>
                </a:cubicBezTo>
                <a:cubicBezTo>
                  <a:pt x="217595" y="687761"/>
                  <a:pt x="207192" y="713439"/>
                  <a:pt x="195902" y="738452"/>
                </a:cubicBezTo>
                <a:cubicBezTo>
                  <a:pt x="188819" y="754169"/>
                  <a:pt x="179964" y="769885"/>
                  <a:pt x="168454" y="782503"/>
                </a:cubicBezTo>
                <a:cubicBezTo>
                  <a:pt x="146982" y="805302"/>
                  <a:pt x="115770" y="813493"/>
                  <a:pt x="96734" y="774755"/>
                </a:cubicBezTo>
                <a:cubicBezTo>
                  <a:pt x="85887" y="752841"/>
                  <a:pt x="79025" y="729376"/>
                  <a:pt x="85666" y="703478"/>
                </a:cubicBezTo>
                <a:cubicBezTo>
                  <a:pt x="89429" y="689089"/>
                  <a:pt x="87437" y="673151"/>
                  <a:pt x="90093" y="658542"/>
                </a:cubicBezTo>
                <a:cubicBezTo>
                  <a:pt x="97619" y="616041"/>
                  <a:pt x="106252" y="573983"/>
                  <a:pt x="114664" y="530154"/>
                </a:cubicBezTo>
                <a:cubicBezTo>
                  <a:pt x="111565" y="525284"/>
                  <a:pt x="107580" y="518864"/>
                  <a:pt x="102489" y="510896"/>
                </a:cubicBezTo>
                <a:cubicBezTo>
                  <a:pt x="125289" y="500049"/>
                  <a:pt x="130601" y="480569"/>
                  <a:pt x="134365" y="456220"/>
                </a:cubicBezTo>
                <a:cubicBezTo>
                  <a:pt x="115328" y="476364"/>
                  <a:pt x="96955" y="492523"/>
                  <a:pt x="73712" y="502041"/>
                </a:cubicBezTo>
                <a:cubicBezTo>
                  <a:pt x="65743" y="505362"/>
                  <a:pt x="57332" y="507575"/>
                  <a:pt x="49142" y="510232"/>
                </a:cubicBezTo>
                <a:cubicBezTo>
                  <a:pt x="23907" y="518422"/>
                  <a:pt x="13060" y="513995"/>
                  <a:pt x="0" y="488538"/>
                </a:cubicBezTo>
                <a:cubicBezTo>
                  <a:pt x="3763" y="486989"/>
                  <a:pt x="7748" y="483890"/>
                  <a:pt x="11068" y="484333"/>
                </a:cubicBezTo>
                <a:cubicBezTo>
                  <a:pt x="26120" y="486325"/>
                  <a:pt x="36524" y="478799"/>
                  <a:pt x="48699" y="471494"/>
                </a:cubicBezTo>
                <a:cubicBezTo>
                  <a:pt x="63751" y="462418"/>
                  <a:pt x="78361" y="452678"/>
                  <a:pt x="90757" y="440946"/>
                </a:cubicBezTo>
                <a:cubicBezTo>
                  <a:pt x="104924" y="427443"/>
                  <a:pt x="114885" y="409735"/>
                  <a:pt x="126617" y="393797"/>
                </a:cubicBezTo>
                <a:cubicBezTo>
                  <a:pt x="129052" y="390477"/>
                  <a:pt x="129495" y="385164"/>
                  <a:pt x="132594" y="382508"/>
                </a:cubicBezTo>
                <a:cubicBezTo>
                  <a:pt x="158935" y="359044"/>
                  <a:pt x="169118" y="325840"/>
                  <a:pt x="186605" y="296842"/>
                </a:cubicBezTo>
                <a:cubicBezTo>
                  <a:pt x="205199" y="266294"/>
                  <a:pt x="215603" y="232205"/>
                  <a:pt x="232205" y="200772"/>
                </a:cubicBezTo>
                <a:cubicBezTo>
                  <a:pt x="235525" y="194574"/>
                  <a:pt x="237518" y="187269"/>
                  <a:pt x="239953" y="180629"/>
                </a:cubicBezTo>
                <a:cubicBezTo>
                  <a:pt x="250135" y="152073"/>
                  <a:pt x="260096" y="123518"/>
                  <a:pt x="270057" y="94741"/>
                </a:cubicBezTo>
                <a:cubicBezTo>
                  <a:pt x="284446" y="100275"/>
                  <a:pt x="297506" y="105367"/>
                  <a:pt x="313222" y="111565"/>
                </a:cubicBezTo>
                <a:cubicBezTo>
                  <a:pt x="305032" y="136136"/>
                  <a:pt x="297506" y="160928"/>
                  <a:pt x="288430" y="184834"/>
                </a:cubicBezTo>
                <a:cubicBezTo>
                  <a:pt x="270279" y="233312"/>
                  <a:pt x="250799" y="281568"/>
                  <a:pt x="232426" y="330046"/>
                </a:cubicBezTo>
                <a:cubicBezTo>
                  <a:pt x="220030" y="363028"/>
                  <a:pt x="208298" y="396232"/>
                  <a:pt x="196345" y="429657"/>
                </a:cubicBezTo>
                <a:cubicBezTo>
                  <a:pt x="193910" y="436298"/>
                  <a:pt x="192803" y="443160"/>
                  <a:pt x="190368" y="453785"/>
                </a:cubicBezTo>
                <a:cubicBezTo>
                  <a:pt x="207413" y="442496"/>
                  <a:pt x="223572" y="438733"/>
                  <a:pt x="233312" y="421688"/>
                </a:cubicBezTo>
                <a:cubicBezTo>
                  <a:pt x="240838" y="408849"/>
                  <a:pt x="255448" y="399774"/>
                  <a:pt x="267401" y="389591"/>
                </a:cubicBezTo>
                <a:cubicBezTo>
                  <a:pt x="284888" y="374760"/>
                  <a:pt x="303261" y="360593"/>
                  <a:pt x="320748" y="345762"/>
                </a:cubicBezTo>
                <a:cubicBezTo>
                  <a:pt x="337793" y="331374"/>
                  <a:pt x="354838" y="316543"/>
                  <a:pt x="371439" y="301712"/>
                </a:cubicBezTo>
                <a:cubicBezTo>
                  <a:pt x="377859" y="295956"/>
                  <a:pt x="382950" y="289094"/>
                  <a:pt x="388705" y="282675"/>
                </a:cubicBezTo>
                <a:cubicBezTo>
                  <a:pt x="404422" y="265188"/>
                  <a:pt x="425008" y="253234"/>
                  <a:pt x="439618" y="234419"/>
                </a:cubicBezTo>
                <a:cubicBezTo>
                  <a:pt x="458433" y="210291"/>
                  <a:pt x="459097" y="211176"/>
                  <a:pt x="487210" y="224015"/>
                </a:cubicBezTo>
                <a:cubicBezTo>
                  <a:pt x="492965" y="226671"/>
                  <a:pt x="499827" y="229106"/>
                  <a:pt x="505804" y="228442"/>
                </a:cubicBezTo>
                <a:cubicBezTo>
                  <a:pt x="520192" y="226671"/>
                  <a:pt x="532588" y="231984"/>
                  <a:pt x="545870" y="235083"/>
                </a:cubicBezTo>
                <a:cubicBezTo>
                  <a:pt x="569555" y="240838"/>
                  <a:pt x="577746" y="256776"/>
                  <a:pt x="579738" y="278469"/>
                </a:cubicBezTo>
                <a:cubicBezTo>
                  <a:pt x="579959" y="282011"/>
                  <a:pt x="579738" y="285553"/>
                  <a:pt x="579738" y="292636"/>
                </a:cubicBezTo>
                <a:cubicBezTo>
                  <a:pt x="586379" y="285331"/>
                  <a:pt x="590806" y="280019"/>
                  <a:pt x="595454" y="275370"/>
                </a:cubicBezTo>
                <a:cubicBezTo>
                  <a:pt x="602759" y="267844"/>
                  <a:pt x="610507" y="260982"/>
                  <a:pt x="617590" y="253234"/>
                </a:cubicBezTo>
                <a:cubicBezTo>
                  <a:pt x="623788" y="246593"/>
                  <a:pt x="629322" y="239067"/>
                  <a:pt x="635299" y="232205"/>
                </a:cubicBezTo>
                <a:cubicBezTo>
                  <a:pt x="643932" y="222023"/>
                  <a:pt x="653450" y="212504"/>
                  <a:pt x="661640" y="201879"/>
                </a:cubicBezTo>
                <a:cubicBezTo>
                  <a:pt x="670716" y="189926"/>
                  <a:pt x="678242" y="176866"/>
                  <a:pt x="687097" y="164691"/>
                </a:cubicBezTo>
                <a:cubicBezTo>
                  <a:pt x="705912" y="138349"/>
                  <a:pt x="725392" y="112672"/>
                  <a:pt x="743543" y="86108"/>
                </a:cubicBezTo>
                <a:cubicBezTo>
                  <a:pt x="759702" y="62423"/>
                  <a:pt x="774533" y="37852"/>
                  <a:pt x="790692" y="12617"/>
                </a:cubicBezTo>
                <a:cubicBezTo>
                  <a:pt x="800875" y="17266"/>
                  <a:pt x="813050" y="22800"/>
                  <a:pt x="827659" y="29219"/>
                </a:cubicBezTo>
                <a:cubicBezTo>
                  <a:pt x="783388" y="90093"/>
                  <a:pt x="758153" y="159157"/>
                  <a:pt x="729597" y="226671"/>
                </a:cubicBezTo>
                <a:cubicBezTo>
                  <a:pt x="701264" y="293521"/>
                  <a:pt x="674036" y="361257"/>
                  <a:pt x="660312" y="434527"/>
                </a:cubicBezTo>
                <a:cubicBezTo>
                  <a:pt x="671602" y="433420"/>
                  <a:pt x="676029" y="423238"/>
                  <a:pt x="681120" y="416597"/>
                </a:cubicBezTo>
                <a:cubicBezTo>
                  <a:pt x="706133" y="383393"/>
                  <a:pt x="730040" y="349304"/>
                  <a:pt x="754611" y="315657"/>
                </a:cubicBezTo>
                <a:cubicBezTo>
                  <a:pt x="774533" y="288430"/>
                  <a:pt x="792906" y="259875"/>
                  <a:pt x="815042" y="234640"/>
                </a:cubicBezTo>
                <a:cubicBezTo>
                  <a:pt x="853337" y="190811"/>
                  <a:pt x="869717" y="135029"/>
                  <a:pt x="900486" y="87215"/>
                </a:cubicBezTo>
                <a:cubicBezTo>
                  <a:pt x="913546" y="67514"/>
                  <a:pt x="928156" y="48920"/>
                  <a:pt x="942323" y="28998"/>
                </a:cubicBezTo>
                <a:close/>
                <a:moveTo>
                  <a:pt x="199001" y="494515"/>
                </a:moveTo>
                <a:cubicBezTo>
                  <a:pt x="182178" y="500713"/>
                  <a:pt x="173766" y="510453"/>
                  <a:pt x="169118" y="525727"/>
                </a:cubicBezTo>
                <a:cubicBezTo>
                  <a:pt x="152073" y="581952"/>
                  <a:pt x="140120" y="639062"/>
                  <a:pt x="132372" y="697280"/>
                </a:cubicBezTo>
                <a:cubicBezTo>
                  <a:pt x="129937" y="716538"/>
                  <a:pt x="130601" y="736239"/>
                  <a:pt x="130601" y="755940"/>
                </a:cubicBezTo>
                <a:cubicBezTo>
                  <a:pt x="130601" y="758817"/>
                  <a:pt x="134807" y="761473"/>
                  <a:pt x="137906" y="765679"/>
                </a:cubicBezTo>
                <a:cubicBezTo>
                  <a:pt x="153401" y="736681"/>
                  <a:pt x="169782" y="710782"/>
                  <a:pt x="181514" y="682670"/>
                </a:cubicBezTo>
                <a:cubicBezTo>
                  <a:pt x="197673" y="643268"/>
                  <a:pt x="210733" y="602538"/>
                  <a:pt x="217595" y="560037"/>
                </a:cubicBezTo>
                <a:cubicBezTo>
                  <a:pt x="220252" y="542993"/>
                  <a:pt x="218259" y="526612"/>
                  <a:pt x="211176" y="511117"/>
                </a:cubicBezTo>
                <a:cubicBezTo>
                  <a:pt x="208298" y="504919"/>
                  <a:pt x="202986" y="499828"/>
                  <a:pt x="199001" y="494515"/>
                </a:cubicBezTo>
                <a:close/>
                <a:moveTo>
                  <a:pt x="450464" y="387599"/>
                </a:moveTo>
                <a:cubicBezTo>
                  <a:pt x="467730" y="379630"/>
                  <a:pt x="483447" y="367013"/>
                  <a:pt x="503369" y="364356"/>
                </a:cubicBezTo>
                <a:cubicBezTo>
                  <a:pt x="505583" y="364135"/>
                  <a:pt x="507354" y="360593"/>
                  <a:pt x="509346" y="358601"/>
                </a:cubicBezTo>
                <a:cubicBezTo>
                  <a:pt x="538122" y="329824"/>
                  <a:pt x="542328" y="293300"/>
                  <a:pt x="544763" y="256555"/>
                </a:cubicBezTo>
                <a:cubicBezTo>
                  <a:pt x="518421" y="244823"/>
                  <a:pt x="492523" y="249914"/>
                  <a:pt x="474814" y="266958"/>
                </a:cubicBezTo>
                <a:cubicBezTo>
                  <a:pt x="454006" y="286881"/>
                  <a:pt x="441389" y="311230"/>
                  <a:pt x="433198" y="338457"/>
                </a:cubicBezTo>
                <a:cubicBezTo>
                  <a:pt x="427222" y="358601"/>
                  <a:pt x="432756" y="374760"/>
                  <a:pt x="450464" y="387599"/>
                </a:cubicBezTo>
                <a:close/>
                <a:moveTo>
                  <a:pt x="352181" y="532810"/>
                </a:moveTo>
                <a:cubicBezTo>
                  <a:pt x="364799" y="539672"/>
                  <a:pt x="372325" y="539894"/>
                  <a:pt x="380515" y="529490"/>
                </a:cubicBezTo>
                <a:cubicBezTo>
                  <a:pt x="388705" y="519086"/>
                  <a:pt x="399773" y="510010"/>
                  <a:pt x="411063" y="503148"/>
                </a:cubicBezTo>
                <a:cubicBezTo>
                  <a:pt x="430542" y="491637"/>
                  <a:pt x="448029" y="479241"/>
                  <a:pt x="457105" y="457548"/>
                </a:cubicBezTo>
                <a:cubicBezTo>
                  <a:pt x="458212" y="454892"/>
                  <a:pt x="460204" y="452678"/>
                  <a:pt x="462196" y="450465"/>
                </a:cubicBezTo>
                <a:cubicBezTo>
                  <a:pt x="471936" y="438733"/>
                  <a:pt x="481897" y="427222"/>
                  <a:pt x="491194" y="415047"/>
                </a:cubicBezTo>
                <a:cubicBezTo>
                  <a:pt x="492523" y="413276"/>
                  <a:pt x="491416" y="409735"/>
                  <a:pt x="491416" y="403537"/>
                </a:cubicBezTo>
                <a:cubicBezTo>
                  <a:pt x="453342" y="427443"/>
                  <a:pt x="425230" y="410842"/>
                  <a:pt x="399995" y="381844"/>
                </a:cubicBezTo>
                <a:cubicBezTo>
                  <a:pt x="377416" y="432092"/>
                  <a:pt x="352845" y="479020"/>
                  <a:pt x="352181" y="532810"/>
                </a:cubicBezTo>
                <a:close/>
                <a:moveTo>
                  <a:pt x="1101922" y="266516"/>
                </a:moveTo>
                <a:cubicBezTo>
                  <a:pt x="1129149" y="267401"/>
                  <a:pt x="1154827" y="264966"/>
                  <a:pt x="1170986" y="243494"/>
                </a:cubicBezTo>
                <a:cubicBezTo>
                  <a:pt x="1185375" y="224458"/>
                  <a:pt x="1201976" y="204757"/>
                  <a:pt x="1201976" y="178194"/>
                </a:cubicBezTo>
                <a:cubicBezTo>
                  <a:pt x="1174528" y="168233"/>
                  <a:pt x="1151507" y="171553"/>
                  <a:pt x="1131142" y="189483"/>
                </a:cubicBezTo>
                <a:cubicBezTo>
                  <a:pt x="1123615" y="196124"/>
                  <a:pt x="1116311" y="203207"/>
                  <a:pt x="1109449" y="210512"/>
                </a:cubicBezTo>
                <a:cubicBezTo>
                  <a:pt x="1093068" y="226671"/>
                  <a:pt x="1090190" y="249028"/>
                  <a:pt x="1101922" y="266516"/>
                </a:cubicBezTo>
                <a:close/>
                <a:moveTo>
                  <a:pt x="1024668" y="383614"/>
                </a:moveTo>
                <a:cubicBezTo>
                  <a:pt x="1047689" y="387378"/>
                  <a:pt x="1054552" y="360150"/>
                  <a:pt x="1074917" y="364578"/>
                </a:cubicBezTo>
                <a:cubicBezTo>
                  <a:pt x="1075138" y="364578"/>
                  <a:pt x="1076023" y="362143"/>
                  <a:pt x="1076687" y="360814"/>
                </a:cubicBezTo>
                <a:cubicBezTo>
                  <a:pt x="1086649" y="345098"/>
                  <a:pt x="1098381" y="331152"/>
                  <a:pt x="1113654" y="320085"/>
                </a:cubicBezTo>
                <a:cubicBezTo>
                  <a:pt x="1118746" y="316321"/>
                  <a:pt x="1121402" y="309017"/>
                  <a:pt x="1125608" y="302376"/>
                </a:cubicBezTo>
                <a:cubicBezTo>
                  <a:pt x="1120295" y="300605"/>
                  <a:pt x="1117639" y="299277"/>
                  <a:pt x="1114761" y="299055"/>
                </a:cubicBezTo>
                <a:cubicBezTo>
                  <a:pt x="1096167" y="297949"/>
                  <a:pt x="1082221" y="290201"/>
                  <a:pt x="1072260" y="273821"/>
                </a:cubicBezTo>
                <a:cubicBezTo>
                  <a:pt x="1066948" y="264966"/>
                  <a:pt x="1058093" y="266737"/>
                  <a:pt x="1052559" y="277362"/>
                </a:cubicBezTo>
                <a:cubicBezTo>
                  <a:pt x="1039721" y="302376"/>
                  <a:pt x="1031088" y="328939"/>
                  <a:pt x="1024890" y="356387"/>
                </a:cubicBezTo>
                <a:cubicBezTo>
                  <a:pt x="1023119" y="365020"/>
                  <a:pt x="1024668" y="374539"/>
                  <a:pt x="1024668" y="383614"/>
                </a:cubicBezTo>
                <a:close/>
                <a:moveTo>
                  <a:pt x="1676569" y="196345"/>
                </a:moveTo>
                <a:cubicBezTo>
                  <a:pt x="1699147" y="145211"/>
                  <a:pt x="1698926" y="137021"/>
                  <a:pt x="1676347" y="123075"/>
                </a:cubicBezTo>
                <a:cubicBezTo>
                  <a:pt x="1639159" y="141005"/>
                  <a:pt x="1616802" y="175095"/>
                  <a:pt x="1623000" y="204093"/>
                </a:cubicBezTo>
                <a:cubicBezTo>
                  <a:pt x="1642701" y="214496"/>
                  <a:pt x="1658196" y="197452"/>
                  <a:pt x="1676569" y="19634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1719348" y="3891247"/>
            <a:ext cx="918724" cy="374314"/>
          </a:xfrm>
          <a:custGeom>
            <a:rect b="b" l="l" r="r" t="t"/>
            <a:pathLst>
              <a:path extrusionOk="0" h="748629" w="1837447">
                <a:moveTo>
                  <a:pt x="794424" y="293495"/>
                </a:moveTo>
                <a:cubicBezTo>
                  <a:pt x="793250" y="311691"/>
                  <a:pt x="793544" y="326072"/>
                  <a:pt x="790902" y="339867"/>
                </a:cubicBezTo>
                <a:cubicBezTo>
                  <a:pt x="780630" y="390935"/>
                  <a:pt x="768303" y="442003"/>
                  <a:pt x="741302" y="487201"/>
                </a:cubicBezTo>
                <a:cubicBezTo>
                  <a:pt x="716648" y="528290"/>
                  <a:pt x="687299" y="566738"/>
                  <a:pt x="646503" y="593739"/>
                </a:cubicBezTo>
                <a:cubicBezTo>
                  <a:pt x="627426" y="606360"/>
                  <a:pt x="607762" y="619860"/>
                  <a:pt x="586337" y="627491"/>
                </a:cubicBezTo>
                <a:cubicBezTo>
                  <a:pt x="549356" y="640699"/>
                  <a:pt x="510909" y="641873"/>
                  <a:pt x="472754" y="629839"/>
                </a:cubicBezTo>
                <a:cubicBezTo>
                  <a:pt x="436654" y="618393"/>
                  <a:pt x="409653" y="596968"/>
                  <a:pt x="390282" y="563803"/>
                </a:cubicBezTo>
                <a:cubicBezTo>
                  <a:pt x="374434" y="536508"/>
                  <a:pt x="362107" y="508332"/>
                  <a:pt x="353889" y="478103"/>
                </a:cubicBezTo>
                <a:cubicBezTo>
                  <a:pt x="351248" y="469004"/>
                  <a:pt x="351835" y="459025"/>
                  <a:pt x="351248" y="449340"/>
                </a:cubicBezTo>
                <a:cubicBezTo>
                  <a:pt x="350661" y="432611"/>
                  <a:pt x="348313" y="415588"/>
                  <a:pt x="350367" y="399153"/>
                </a:cubicBezTo>
                <a:cubicBezTo>
                  <a:pt x="353302" y="374499"/>
                  <a:pt x="357117" y="349552"/>
                  <a:pt x="364748" y="326366"/>
                </a:cubicBezTo>
                <a:cubicBezTo>
                  <a:pt x="375314" y="294375"/>
                  <a:pt x="387641" y="262678"/>
                  <a:pt x="403490" y="233035"/>
                </a:cubicBezTo>
                <a:cubicBezTo>
                  <a:pt x="419338" y="204272"/>
                  <a:pt x="437241" y="176097"/>
                  <a:pt x="464536" y="155552"/>
                </a:cubicBezTo>
                <a:cubicBezTo>
                  <a:pt x="481559" y="142932"/>
                  <a:pt x="495647" y="126790"/>
                  <a:pt x="516191" y="117985"/>
                </a:cubicBezTo>
                <a:cubicBezTo>
                  <a:pt x="529692" y="112115"/>
                  <a:pt x="540552" y="100962"/>
                  <a:pt x="557574" y="104191"/>
                </a:cubicBezTo>
                <a:cubicBezTo>
                  <a:pt x="562857" y="105071"/>
                  <a:pt x="569607" y="99201"/>
                  <a:pt x="575477" y="96560"/>
                </a:cubicBezTo>
                <a:cubicBezTo>
                  <a:pt x="595141" y="88048"/>
                  <a:pt x="615980" y="92157"/>
                  <a:pt x="636231" y="89516"/>
                </a:cubicBezTo>
                <a:cubicBezTo>
                  <a:pt x="641514" y="88929"/>
                  <a:pt x="646796" y="86874"/>
                  <a:pt x="652079" y="87168"/>
                </a:cubicBezTo>
                <a:cubicBezTo>
                  <a:pt x="662939" y="87755"/>
                  <a:pt x="674385" y="87461"/>
                  <a:pt x="684951" y="90690"/>
                </a:cubicBezTo>
                <a:cubicBezTo>
                  <a:pt x="699332" y="95092"/>
                  <a:pt x="712833" y="103310"/>
                  <a:pt x="727214" y="107419"/>
                </a:cubicBezTo>
                <a:cubicBezTo>
                  <a:pt x="746585" y="113289"/>
                  <a:pt x="753628" y="130018"/>
                  <a:pt x="761553" y="144693"/>
                </a:cubicBezTo>
                <a:cubicBezTo>
                  <a:pt x="774760" y="169053"/>
                  <a:pt x="785326" y="194880"/>
                  <a:pt x="797359" y="221001"/>
                </a:cubicBezTo>
                <a:cubicBezTo>
                  <a:pt x="808512" y="221588"/>
                  <a:pt x="815849" y="217186"/>
                  <a:pt x="821426" y="206033"/>
                </a:cubicBezTo>
                <a:cubicBezTo>
                  <a:pt x="825828" y="196935"/>
                  <a:pt x="834339" y="189597"/>
                  <a:pt x="841090" y="181673"/>
                </a:cubicBezTo>
                <a:cubicBezTo>
                  <a:pt x="864863" y="154085"/>
                  <a:pt x="888636" y="126790"/>
                  <a:pt x="912409" y="99201"/>
                </a:cubicBezTo>
                <a:cubicBezTo>
                  <a:pt x="914463" y="96853"/>
                  <a:pt x="915637" y="93038"/>
                  <a:pt x="918279" y="91864"/>
                </a:cubicBezTo>
                <a:cubicBezTo>
                  <a:pt x="940878" y="79537"/>
                  <a:pt x="954966" y="57818"/>
                  <a:pt x="972869" y="40502"/>
                </a:cubicBezTo>
                <a:cubicBezTo>
                  <a:pt x="987544" y="26708"/>
                  <a:pt x="1005447" y="14675"/>
                  <a:pt x="1025991" y="17903"/>
                </a:cubicBezTo>
                <a:cubicBezTo>
                  <a:pt x="1052699" y="22012"/>
                  <a:pt x="1066200" y="42850"/>
                  <a:pt x="1061504" y="71026"/>
                </a:cubicBezTo>
                <a:cubicBezTo>
                  <a:pt x="1057102" y="96853"/>
                  <a:pt x="1051525" y="122974"/>
                  <a:pt x="1043601" y="147921"/>
                </a:cubicBezTo>
                <a:cubicBezTo>
                  <a:pt x="1028339" y="195467"/>
                  <a:pt x="1009849" y="242133"/>
                  <a:pt x="995174" y="289973"/>
                </a:cubicBezTo>
                <a:cubicBezTo>
                  <a:pt x="980206" y="338986"/>
                  <a:pt x="969053" y="388880"/>
                  <a:pt x="961716" y="439655"/>
                </a:cubicBezTo>
                <a:cubicBezTo>
                  <a:pt x="954672" y="486907"/>
                  <a:pt x="945280" y="533573"/>
                  <a:pt x="937062" y="580532"/>
                </a:cubicBezTo>
                <a:cubicBezTo>
                  <a:pt x="938530" y="581119"/>
                  <a:pt x="940291" y="581413"/>
                  <a:pt x="941758" y="582000"/>
                </a:cubicBezTo>
                <a:cubicBezTo>
                  <a:pt x="945574" y="573782"/>
                  <a:pt x="950270" y="565857"/>
                  <a:pt x="952618" y="557346"/>
                </a:cubicBezTo>
                <a:cubicBezTo>
                  <a:pt x="955259" y="548541"/>
                  <a:pt x="968466" y="546487"/>
                  <a:pt x="965825" y="534454"/>
                </a:cubicBezTo>
                <a:cubicBezTo>
                  <a:pt x="965238" y="532106"/>
                  <a:pt x="967292" y="528290"/>
                  <a:pt x="969347" y="525942"/>
                </a:cubicBezTo>
                <a:cubicBezTo>
                  <a:pt x="985783" y="507746"/>
                  <a:pt x="989598" y="481625"/>
                  <a:pt x="1008088" y="464308"/>
                </a:cubicBezTo>
                <a:cubicBezTo>
                  <a:pt x="1013958" y="458732"/>
                  <a:pt x="1015425" y="448753"/>
                  <a:pt x="1019241" y="441122"/>
                </a:cubicBezTo>
                <a:cubicBezTo>
                  <a:pt x="1043307" y="391815"/>
                  <a:pt x="1074124" y="346030"/>
                  <a:pt x="1099658" y="297897"/>
                </a:cubicBezTo>
                <a:cubicBezTo>
                  <a:pt x="1120496" y="258275"/>
                  <a:pt x="1146031" y="222175"/>
                  <a:pt x="1168043" y="183434"/>
                </a:cubicBezTo>
                <a:cubicBezTo>
                  <a:pt x="1187707" y="149095"/>
                  <a:pt x="1212947" y="117985"/>
                  <a:pt x="1234959" y="84820"/>
                </a:cubicBezTo>
                <a:cubicBezTo>
                  <a:pt x="1249928" y="62221"/>
                  <a:pt x="1263722" y="38741"/>
                  <a:pt x="1278103" y="15849"/>
                </a:cubicBezTo>
                <a:cubicBezTo>
                  <a:pt x="1281038" y="11153"/>
                  <a:pt x="1284266" y="6750"/>
                  <a:pt x="1288669" y="0"/>
                </a:cubicBezTo>
                <a:cubicBezTo>
                  <a:pt x="1298354" y="4402"/>
                  <a:pt x="1307746" y="8511"/>
                  <a:pt x="1316844" y="12620"/>
                </a:cubicBezTo>
                <a:cubicBezTo>
                  <a:pt x="1323888" y="36980"/>
                  <a:pt x="1307452" y="53123"/>
                  <a:pt x="1298061" y="70439"/>
                </a:cubicBezTo>
                <a:cubicBezTo>
                  <a:pt x="1288669" y="88048"/>
                  <a:pt x="1275462" y="103310"/>
                  <a:pt x="1264309" y="120039"/>
                </a:cubicBezTo>
                <a:cubicBezTo>
                  <a:pt x="1243764" y="151443"/>
                  <a:pt x="1223220" y="182847"/>
                  <a:pt x="1202968" y="214544"/>
                </a:cubicBezTo>
                <a:cubicBezTo>
                  <a:pt x="1174206" y="258862"/>
                  <a:pt x="1143976" y="302593"/>
                  <a:pt x="1117268" y="348084"/>
                </a:cubicBezTo>
                <a:cubicBezTo>
                  <a:pt x="1091147" y="392696"/>
                  <a:pt x="1068841" y="439655"/>
                  <a:pt x="1044188" y="485146"/>
                </a:cubicBezTo>
                <a:cubicBezTo>
                  <a:pt x="1013958" y="540617"/>
                  <a:pt x="983728" y="596087"/>
                  <a:pt x="952031" y="650677"/>
                </a:cubicBezTo>
                <a:cubicBezTo>
                  <a:pt x="946161" y="660950"/>
                  <a:pt x="933247" y="667113"/>
                  <a:pt x="924442" y="674450"/>
                </a:cubicBezTo>
                <a:cubicBezTo>
                  <a:pt x="891864" y="660950"/>
                  <a:pt x="890690" y="660656"/>
                  <a:pt x="892158" y="627491"/>
                </a:cubicBezTo>
                <a:cubicBezTo>
                  <a:pt x="894506" y="576423"/>
                  <a:pt x="897441" y="525355"/>
                  <a:pt x="911235" y="475461"/>
                </a:cubicBezTo>
                <a:cubicBezTo>
                  <a:pt x="919453" y="445818"/>
                  <a:pt x="922681" y="414708"/>
                  <a:pt x="929432" y="384478"/>
                </a:cubicBezTo>
                <a:cubicBezTo>
                  <a:pt x="938530" y="343389"/>
                  <a:pt x="947628" y="302299"/>
                  <a:pt x="959368" y="261797"/>
                </a:cubicBezTo>
                <a:cubicBezTo>
                  <a:pt x="969640" y="226578"/>
                  <a:pt x="983728" y="192239"/>
                  <a:pt x="995468" y="157313"/>
                </a:cubicBezTo>
                <a:cubicBezTo>
                  <a:pt x="1006034" y="126496"/>
                  <a:pt x="1015425" y="95092"/>
                  <a:pt x="1025404" y="63982"/>
                </a:cubicBezTo>
                <a:cubicBezTo>
                  <a:pt x="1026578" y="60460"/>
                  <a:pt x="1025991" y="56644"/>
                  <a:pt x="1026285" y="49014"/>
                </a:cubicBezTo>
                <a:cubicBezTo>
                  <a:pt x="1019241" y="53123"/>
                  <a:pt x="1014252" y="55177"/>
                  <a:pt x="1010730" y="58405"/>
                </a:cubicBezTo>
                <a:cubicBezTo>
                  <a:pt x="974336" y="89809"/>
                  <a:pt x="942345" y="125322"/>
                  <a:pt x="912115" y="162596"/>
                </a:cubicBezTo>
                <a:cubicBezTo>
                  <a:pt x="876603" y="206327"/>
                  <a:pt x="841970" y="250644"/>
                  <a:pt x="799414" y="287918"/>
                </a:cubicBezTo>
                <a:cubicBezTo>
                  <a:pt x="795892" y="290853"/>
                  <a:pt x="793544" y="294375"/>
                  <a:pt x="794424" y="293495"/>
                </a:cubicBezTo>
                <a:close/>
                <a:moveTo>
                  <a:pt x="538204" y="174336"/>
                </a:moveTo>
                <a:cubicBezTo>
                  <a:pt x="536443" y="173455"/>
                  <a:pt x="534388" y="172281"/>
                  <a:pt x="532627" y="171401"/>
                </a:cubicBezTo>
                <a:cubicBezTo>
                  <a:pt x="529399" y="173455"/>
                  <a:pt x="525583" y="174923"/>
                  <a:pt x="523529" y="177564"/>
                </a:cubicBezTo>
                <a:cubicBezTo>
                  <a:pt x="509441" y="194880"/>
                  <a:pt x="495647" y="212490"/>
                  <a:pt x="481266" y="229513"/>
                </a:cubicBezTo>
                <a:cubicBezTo>
                  <a:pt x="456612" y="258862"/>
                  <a:pt x="442818" y="293788"/>
                  <a:pt x="429904" y="328714"/>
                </a:cubicBezTo>
                <a:cubicBezTo>
                  <a:pt x="416697" y="365107"/>
                  <a:pt x="412001" y="403848"/>
                  <a:pt x="412294" y="442296"/>
                </a:cubicBezTo>
                <a:cubicBezTo>
                  <a:pt x="412588" y="471059"/>
                  <a:pt x="418164" y="499821"/>
                  <a:pt x="430491" y="527703"/>
                </a:cubicBezTo>
                <a:cubicBezTo>
                  <a:pt x="438415" y="545900"/>
                  <a:pt x="449862" y="560281"/>
                  <a:pt x="461308" y="574956"/>
                </a:cubicBezTo>
                <a:cubicBezTo>
                  <a:pt x="466884" y="582000"/>
                  <a:pt x="475689" y="589337"/>
                  <a:pt x="483907" y="590804"/>
                </a:cubicBezTo>
                <a:cubicBezTo>
                  <a:pt x="500049" y="593739"/>
                  <a:pt x="517365" y="595500"/>
                  <a:pt x="533214" y="592272"/>
                </a:cubicBezTo>
                <a:cubicBezTo>
                  <a:pt x="558748" y="586989"/>
                  <a:pt x="581641" y="574075"/>
                  <a:pt x="603653" y="559694"/>
                </a:cubicBezTo>
                <a:cubicBezTo>
                  <a:pt x="614219" y="552944"/>
                  <a:pt x="622436" y="543845"/>
                  <a:pt x="632122" y="537095"/>
                </a:cubicBezTo>
                <a:cubicBezTo>
                  <a:pt x="654427" y="521833"/>
                  <a:pt x="668515" y="500115"/>
                  <a:pt x="681722" y="478983"/>
                </a:cubicBezTo>
                <a:cubicBezTo>
                  <a:pt x="706082" y="440242"/>
                  <a:pt x="722518" y="397098"/>
                  <a:pt x="737486" y="353954"/>
                </a:cubicBezTo>
                <a:cubicBezTo>
                  <a:pt x="738660" y="350432"/>
                  <a:pt x="736312" y="345737"/>
                  <a:pt x="735138" y="338986"/>
                </a:cubicBezTo>
                <a:cubicBezTo>
                  <a:pt x="697864" y="367455"/>
                  <a:pt x="660297" y="386239"/>
                  <a:pt x="614512" y="392696"/>
                </a:cubicBezTo>
                <a:cubicBezTo>
                  <a:pt x="581934" y="397098"/>
                  <a:pt x="537910" y="365107"/>
                  <a:pt x="530279" y="338399"/>
                </a:cubicBezTo>
                <a:cubicBezTo>
                  <a:pt x="518246" y="296723"/>
                  <a:pt x="516778" y="255047"/>
                  <a:pt x="528812" y="213077"/>
                </a:cubicBezTo>
                <a:cubicBezTo>
                  <a:pt x="532921" y="200457"/>
                  <a:pt x="535269" y="187250"/>
                  <a:pt x="538204" y="174336"/>
                </a:cubicBezTo>
                <a:close/>
                <a:moveTo>
                  <a:pt x="568727" y="282929"/>
                </a:moveTo>
                <a:cubicBezTo>
                  <a:pt x="568727" y="282929"/>
                  <a:pt x="569020" y="282929"/>
                  <a:pt x="569020" y="282929"/>
                </a:cubicBezTo>
                <a:cubicBezTo>
                  <a:pt x="569020" y="298190"/>
                  <a:pt x="567259" y="313746"/>
                  <a:pt x="569607" y="328714"/>
                </a:cubicBezTo>
                <a:cubicBezTo>
                  <a:pt x="571955" y="344856"/>
                  <a:pt x="579880" y="361292"/>
                  <a:pt x="596609" y="365107"/>
                </a:cubicBezTo>
                <a:cubicBezTo>
                  <a:pt x="610403" y="368336"/>
                  <a:pt x="626839" y="371858"/>
                  <a:pt x="638579" y="354248"/>
                </a:cubicBezTo>
                <a:cubicBezTo>
                  <a:pt x="643862" y="346030"/>
                  <a:pt x="657069" y="342802"/>
                  <a:pt x="666754" y="338106"/>
                </a:cubicBezTo>
                <a:cubicBezTo>
                  <a:pt x="675852" y="333703"/>
                  <a:pt x="687005" y="331942"/>
                  <a:pt x="694636" y="325779"/>
                </a:cubicBezTo>
                <a:cubicBezTo>
                  <a:pt x="710485" y="313452"/>
                  <a:pt x="724866" y="299364"/>
                  <a:pt x="738954" y="285277"/>
                </a:cubicBezTo>
                <a:cubicBezTo>
                  <a:pt x="743650" y="280581"/>
                  <a:pt x="747172" y="273243"/>
                  <a:pt x="748052" y="266787"/>
                </a:cubicBezTo>
                <a:cubicBezTo>
                  <a:pt x="752161" y="241839"/>
                  <a:pt x="752748" y="217186"/>
                  <a:pt x="742476" y="193413"/>
                </a:cubicBezTo>
                <a:cubicBezTo>
                  <a:pt x="736312" y="178738"/>
                  <a:pt x="728975" y="164357"/>
                  <a:pt x="721638" y="149976"/>
                </a:cubicBezTo>
                <a:cubicBezTo>
                  <a:pt x="708724" y="125029"/>
                  <a:pt x="684070" y="116224"/>
                  <a:pt x="657362" y="125909"/>
                </a:cubicBezTo>
                <a:cubicBezTo>
                  <a:pt x="651492" y="127964"/>
                  <a:pt x="645035" y="131486"/>
                  <a:pt x="639753" y="130312"/>
                </a:cubicBezTo>
                <a:cubicBezTo>
                  <a:pt x="624784" y="127377"/>
                  <a:pt x="615099" y="134127"/>
                  <a:pt x="606881" y="144986"/>
                </a:cubicBezTo>
                <a:cubicBezTo>
                  <a:pt x="586043" y="173162"/>
                  <a:pt x="574303" y="204859"/>
                  <a:pt x="570488" y="239785"/>
                </a:cubicBezTo>
                <a:cubicBezTo>
                  <a:pt x="569314" y="253873"/>
                  <a:pt x="569314" y="268547"/>
                  <a:pt x="568727" y="282929"/>
                </a:cubicBezTo>
                <a:close/>
                <a:moveTo>
                  <a:pt x="1535791" y="486614"/>
                </a:moveTo>
                <a:cubicBezTo>
                  <a:pt x="1534030" y="484853"/>
                  <a:pt x="1531976" y="483679"/>
                  <a:pt x="1529628" y="482798"/>
                </a:cubicBezTo>
                <a:cubicBezTo>
                  <a:pt x="1484136" y="469591"/>
                  <a:pt x="1438938" y="476342"/>
                  <a:pt x="1394327" y="486320"/>
                </a:cubicBezTo>
                <a:cubicBezTo>
                  <a:pt x="1363803" y="493364"/>
                  <a:pt x="1333867" y="504224"/>
                  <a:pt x="1302169" y="513909"/>
                </a:cubicBezTo>
                <a:cubicBezTo>
                  <a:pt x="1302169" y="508919"/>
                  <a:pt x="1301583" y="504224"/>
                  <a:pt x="1302169" y="499528"/>
                </a:cubicBezTo>
                <a:cubicBezTo>
                  <a:pt x="1306572" y="476048"/>
                  <a:pt x="1310974" y="452569"/>
                  <a:pt x="1316257" y="429089"/>
                </a:cubicBezTo>
                <a:cubicBezTo>
                  <a:pt x="1320953" y="408251"/>
                  <a:pt x="1326823" y="387413"/>
                  <a:pt x="1332399" y="366868"/>
                </a:cubicBezTo>
                <a:cubicBezTo>
                  <a:pt x="1335041" y="356596"/>
                  <a:pt x="1343259" y="353661"/>
                  <a:pt x="1352651" y="353661"/>
                </a:cubicBezTo>
                <a:cubicBezTo>
                  <a:pt x="1399903" y="353074"/>
                  <a:pt x="1445688" y="344563"/>
                  <a:pt x="1490299" y="329594"/>
                </a:cubicBezTo>
                <a:cubicBezTo>
                  <a:pt x="1502333" y="325485"/>
                  <a:pt x="1512605" y="315800"/>
                  <a:pt x="1523758" y="308463"/>
                </a:cubicBezTo>
                <a:cubicBezTo>
                  <a:pt x="1523464" y="305821"/>
                  <a:pt x="1523464" y="305528"/>
                  <a:pt x="1522877" y="302886"/>
                </a:cubicBezTo>
                <a:cubicBezTo>
                  <a:pt x="1516127" y="301125"/>
                  <a:pt x="1509377" y="299364"/>
                  <a:pt x="1502626" y="297310"/>
                </a:cubicBezTo>
                <a:cubicBezTo>
                  <a:pt x="1494408" y="294669"/>
                  <a:pt x="1482669" y="294082"/>
                  <a:pt x="1478560" y="288212"/>
                </a:cubicBezTo>
                <a:cubicBezTo>
                  <a:pt x="1470635" y="277646"/>
                  <a:pt x="1462124" y="278820"/>
                  <a:pt x="1453319" y="282048"/>
                </a:cubicBezTo>
                <a:cubicBezTo>
                  <a:pt x="1433655" y="288799"/>
                  <a:pt x="1412230" y="284983"/>
                  <a:pt x="1392859" y="297603"/>
                </a:cubicBezTo>
                <a:cubicBezTo>
                  <a:pt x="1383467" y="303767"/>
                  <a:pt x="1367032" y="298777"/>
                  <a:pt x="1354412" y="298777"/>
                </a:cubicBezTo>
                <a:cubicBezTo>
                  <a:pt x="1361749" y="280581"/>
                  <a:pt x="1368499" y="262091"/>
                  <a:pt x="1376424" y="244187"/>
                </a:cubicBezTo>
                <a:cubicBezTo>
                  <a:pt x="1389044" y="214544"/>
                  <a:pt x="1404599" y="186076"/>
                  <a:pt x="1414284" y="155552"/>
                </a:cubicBezTo>
                <a:cubicBezTo>
                  <a:pt x="1421328" y="133247"/>
                  <a:pt x="1432774" y="115343"/>
                  <a:pt x="1446275" y="98321"/>
                </a:cubicBezTo>
                <a:cubicBezTo>
                  <a:pt x="1472983" y="98321"/>
                  <a:pt x="1498811" y="100375"/>
                  <a:pt x="1524051" y="97734"/>
                </a:cubicBezTo>
                <a:cubicBezTo>
                  <a:pt x="1558977" y="94212"/>
                  <a:pt x="1593609" y="89516"/>
                  <a:pt x="1628829" y="90396"/>
                </a:cubicBezTo>
                <a:cubicBezTo>
                  <a:pt x="1666103" y="91277"/>
                  <a:pt x="1703963" y="92744"/>
                  <a:pt x="1740944" y="84233"/>
                </a:cubicBezTo>
                <a:cubicBezTo>
                  <a:pt x="1751510" y="81885"/>
                  <a:pt x="1756499" y="73667"/>
                  <a:pt x="1749455" y="68091"/>
                </a:cubicBezTo>
                <a:cubicBezTo>
                  <a:pt x="1736248" y="58112"/>
                  <a:pt x="1727149" y="45492"/>
                  <a:pt x="1719225" y="31404"/>
                </a:cubicBezTo>
                <a:cubicBezTo>
                  <a:pt x="1717464" y="28175"/>
                  <a:pt x="1711594" y="27295"/>
                  <a:pt x="1707485" y="25241"/>
                </a:cubicBezTo>
                <a:cubicBezTo>
                  <a:pt x="1694278" y="18197"/>
                  <a:pt x="1681071" y="20838"/>
                  <a:pt x="1666690" y="22893"/>
                </a:cubicBezTo>
                <a:cubicBezTo>
                  <a:pt x="1647906" y="25828"/>
                  <a:pt x="1627948" y="21719"/>
                  <a:pt x="1608578" y="21719"/>
                </a:cubicBezTo>
                <a:cubicBezTo>
                  <a:pt x="1589207" y="21425"/>
                  <a:pt x="1570423" y="34339"/>
                  <a:pt x="1550759" y="23480"/>
                </a:cubicBezTo>
                <a:cubicBezTo>
                  <a:pt x="1550172" y="23186"/>
                  <a:pt x="1549292" y="23773"/>
                  <a:pt x="1548411" y="24067"/>
                </a:cubicBezTo>
                <a:cubicBezTo>
                  <a:pt x="1525812" y="36980"/>
                  <a:pt x="1498811" y="28762"/>
                  <a:pt x="1475331" y="41383"/>
                </a:cubicBezTo>
                <a:cubicBezTo>
                  <a:pt x="1463298" y="47840"/>
                  <a:pt x="1445688" y="45492"/>
                  <a:pt x="1430720" y="44318"/>
                </a:cubicBezTo>
                <a:cubicBezTo>
                  <a:pt x="1413697" y="42850"/>
                  <a:pt x="1405186" y="45785"/>
                  <a:pt x="1396968" y="60753"/>
                </a:cubicBezTo>
                <a:cubicBezTo>
                  <a:pt x="1391685" y="70439"/>
                  <a:pt x="1382880" y="85994"/>
                  <a:pt x="1377304" y="95386"/>
                </a:cubicBezTo>
                <a:cubicBezTo>
                  <a:pt x="1354412" y="132953"/>
                  <a:pt x="1336215" y="172868"/>
                  <a:pt x="1318899" y="213371"/>
                </a:cubicBezTo>
                <a:cubicBezTo>
                  <a:pt x="1310387" y="233622"/>
                  <a:pt x="1296593" y="252112"/>
                  <a:pt x="1294245" y="275004"/>
                </a:cubicBezTo>
                <a:cubicBezTo>
                  <a:pt x="1293952" y="277352"/>
                  <a:pt x="1292778" y="279407"/>
                  <a:pt x="1291897" y="281755"/>
                </a:cubicBezTo>
                <a:cubicBezTo>
                  <a:pt x="1283973" y="303180"/>
                  <a:pt x="1274875" y="324605"/>
                  <a:pt x="1268418" y="346617"/>
                </a:cubicBezTo>
                <a:cubicBezTo>
                  <a:pt x="1258732" y="380369"/>
                  <a:pt x="1251982" y="415001"/>
                  <a:pt x="1242003" y="448753"/>
                </a:cubicBezTo>
                <a:cubicBezTo>
                  <a:pt x="1233198" y="478396"/>
                  <a:pt x="1231144" y="508332"/>
                  <a:pt x="1228502" y="538562"/>
                </a:cubicBezTo>
                <a:cubicBezTo>
                  <a:pt x="1225861" y="569966"/>
                  <a:pt x="1264015" y="601664"/>
                  <a:pt x="1302169" y="581413"/>
                </a:cubicBezTo>
                <a:cubicBezTo>
                  <a:pt x="1321834" y="571140"/>
                  <a:pt x="1341791" y="562042"/>
                  <a:pt x="1362923" y="555585"/>
                </a:cubicBezTo>
                <a:cubicBezTo>
                  <a:pt x="1393153" y="546193"/>
                  <a:pt x="1421035" y="528584"/>
                  <a:pt x="1453026" y="525942"/>
                </a:cubicBezTo>
                <a:cubicBezTo>
                  <a:pt x="1484136" y="523301"/>
                  <a:pt x="1510844" y="510093"/>
                  <a:pt x="1539607" y="495125"/>
                </a:cubicBezTo>
                <a:cubicBezTo>
                  <a:pt x="1538139" y="490429"/>
                  <a:pt x="1537259" y="488081"/>
                  <a:pt x="1535791" y="486614"/>
                </a:cubicBezTo>
                <a:close/>
                <a:moveTo>
                  <a:pt x="64210" y="641873"/>
                </a:moveTo>
                <a:cubicBezTo>
                  <a:pt x="66558" y="598729"/>
                  <a:pt x="76830" y="557053"/>
                  <a:pt x="85048" y="514789"/>
                </a:cubicBezTo>
                <a:cubicBezTo>
                  <a:pt x="90331" y="487494"/>
                  <a:pt x="92972" y="459319"/>
                  <a:pt x="98549" y="432024"/>
                </a:cubicBezTo>
                <a:cubicBezTo>
                  <a:pt x="105593" y="398566"/>
                  <a:pt x="116452" y="365694"/>
                  <a:pt x="122322" y="332236"/>
                </a:cubicBezTo>
                <a:cubicBezTo>
                  <a:pt x="135529" y="255634"/>
                  <a:pt x="156661" y="181086"/>
                  <a:pt x="175444" y="105658"/>
                </a:cubicBezTo>
                <a:cubicBezTo>
                  <a:pt x="182195" y="78657"/>
                  <a:pt x="187184" y="51362"/>
                  <a:pt x="193348" y="23186"/>
                </a:cubicBezTo>
                <a:cubicBezTo>
                  <a:pt x="181608" y="19077"/>
                  <a:pt x="171923" y="15555"/>
                  <a:pt x="159596" y="10859"/>
                </a:cubicBezTo>
                <a:cubicBezTo>
                  <a:pt x="149030" y="36393"/>
                  <a:pt x="138171" y="61047"/>
                  <a:pt x="128485" y="86287"/>
                </a:cubicBezTo>
                <a:cubicBezTo>
                  <a:pt x="121441" y="104191"/>
                  <a:pt x="116159" y="122681"/>
                  <a:pt x="110289" y="140877"/>
                </a:cubicBezTo>
                <a:cubicBezTo>
                  <a:pt x="100310" y="171401"/>
                  <a:pt x="89451" y="201631"/>
                  <a:pt x="81233" y="232448"/>
                </a:cubicBezTo>
                <a:cubicBezTo>
                  <a:pt x="68906" y="277646"/>
                  <a:pt x="64797" y="324898"/>
                  <a:pt x="50122" y="369510"/>
                </a:cubicBezTo>
                <a:cubicBezTo>
                  <a:pt x="49242" y="371858"/>
                  <a:pt x="48948" y="374206"/>
                  <a:pt x="48655" y="376553"/>
                </a:cubicBezTo>
                <a:cubicBezTo>
                  <a:pt x="34861" y="448460"/>
                  <a:pt x="22240" y="520659"/>
                  <a:pt x="6979" y="592272"/>
                </a:cubicBezTo>
                <a:cubicBezTo>
                  <a:pt x="-1239" y="630720"/>
                  <a:pt x="-65" y="668874"/>
                  <a:pt x="228" y="707322"/>
                </a:cubicBezTo>
                <a:cubicBezTo>
                  <a:pt x="522" y="729334"/>
                  <a:pt x="26643" y="751052"/>
                  <a:pt x="47774" y="748411"/>
                </a:cubicBezTo>
                <a:cubicBezTo>
                  <a:pt x="66558" y="746063"/>
                  <a:pt x="85048" y="741954"/>
                  <a:pt x="103538" y="739019"/>
                </a:cubicBezTo>
                <a:cubicBezTo>
                  <a:pt x="146388" y="732269"/>
                  <a:pt x="187771" y="718181"/>
                  <a:pt x="230915" y="711724"/>
                </a:cubicBezTo>
                <a:cubicBezTo>
                  <a:pt x="255568" y="707909"/>
                  <a:pt x="277580" y="696463"/>
                  <a:pt x="298125" y="677092"/>
                </a:cubicBezTo>
                <a:cubicBezTo>
                  <a:pt x="275233" y="675331"/>
                  <a:pt x="255275" y="672689"/>
                  <a:pt x="235611" y="672689"/>
                </a:cubicBezTo>
                <a:cubicBezTo>
                  <a:pt x="224751" y="672689"/>
                  <a:pt x="214186" y="679440"/>
                  <a:pt x="203326" y="679440"/>
                </a:cubicBezTo>
                <a:cubicBezTo>
                  <a:pt x="181608" y="679440"/>
                  <a:pt x="160476" y="680907"/>
                  <a:pt x="139051" y="685016"/>
                </a:cubicBezTo>
                <a:cubicBezTo>
                  <a:pt x="115572" y="689712"/>
                  <a:pt x="91505" y="691180"/>
                  <a:pt x="63917" y="694408"/>
                </a:cubicBezTo>
                <a:cubicBezTo>
                  <a:pt x="64210" y="676505"/>
                  <a:pt x="63330" y="659189"/>
                  <a:pt x="64210" y="641873"/>
                </a:cubicBezTo>
                <a:close/>
                <a:moveTo>
                  <a:pt x="1728323" y="230100"/>
                </a:moveTo>
                <a:cubicBezTo>
                  <a:pt x="1713942" y="254460"/>
                  <a:pt x="1703963" y="281755"/>
                  <a:pt x="1691930" y="307582"/>
                </a:cubicBezTo>
                <a:cubicBezTo>
                  <a:pt x="1684886" y="322257"/>
                  <a:pt x="1696626" y="333116"/>
                  <a:pt x="1701909" y="344269"/>
                </a:cubicBezTo>
                <a:cubicBezTo>
                  <a:pt x="1706311" y="353661"/>
                  <a:pt x="1715116" y="343095"/>
                  <a:pt x="1722160" y="342215"/>
                </a:cubicBezTo>
                <a:cubicBezTo>
                  <a:pt x="1726563" y="341628"/>
                  <a:pt x="1730965" y="341628"/>
                  <a:pt x="1733606" y="341334"/>
                </a:cubicBezTo>
                <a:cubicBezTo>
                  <a:pt x="1744466" y="317561"/>
                  <a:pt x="1753564" y="295549"/>
                  <a:pt x="1764717" y="274711"/>
                </a:cubicBezTo>
                <a:cubicBezTo>
                  <a:pt x="1783500" y="239492"/>
                  <a:pt x="1802871" y="204566"/>
                  <a:pt x="1823122" y="170227"/>
                </a:cubicBezTo>
                <a:cubicBezTo>
                  <a:pt x="1848950" y="126496"/>
                  <a:pt x="1837797" y="132073"/>
                  <a:pt x="1806099" y="108886"/>
                </a:cubicBezTo>
                <a:cubicBezTo>
                  <a:pt x="1779392" y="149682"/>
                  <a:pt x="1752390" y="189010"/>
                  <a:pt x="1728323" y="230100"/>
                </a:cubicBezTo>
                <a:close/>
                <a:moveTo>
                  <a:pt x="1670212" y="425567"/>
                </a:moveTo>
                <a:cubicBezTo>
                  <a:pt x="1654363" y="437600"/>
                  <a:pt x="1651721" y="451688"/>
                  <a:pt x="1662287" y="467830"/>
                </a:cubicBezTo>
                <a:cubicBezTo>
                  <a:pt x="1672559" y="483385"/>
                  <a:pt x="1687821" y="485440"/>
                  <a:pt x="1711007" y="473407"/>
                </a:cubicBezTo>
                <a:cubicBezTo>
                  <a:pt x="1710127" y="465482"/>
                  <a:pt x="1709246" y="456971"/>
                  <a:pt x="1708366" y="448460"/>
                </a:cubicBezTo>
                <a:cubicBezTo>
                  <a:pt x="1694278" y="439948"/>
                  <a:pt x="1682245" y="432904"/>
                  <a:pt x="1670212" y="425567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2"/>
          <p:cNvSpPr/>
          <p:nvPr/>
        </p:nvSpPr>
        <p:spPr>
          <a:xfrm>
            <a:off x="7452895" y="2985027"/>
            <a:ext cx="804668" cy="516077"/>
          </a:xfrm>
          <a:custGeom>
            <a:rect b="b" l="l" r="r" t="t"/>
            <a:pathLst>
              <a:path extrusionOk="0" h="1032154" w="1609337">
                <a:moveTo>
                  <a:pt x="1293984" y="889031"/>
                </a:moveTo>
                <a:cubicBezTo>
                  <a:pt x="1332995" y="896917"/>
                  <a:pt x="1364120" y="880315"/>
                  <a:pt x="1394416" y="862883"/>
                </a:cubicBezTo>
                <a:cubicBezTo>
                  <a:pt x="1406036" y="856242"/>
                  <a:pt x="1415996" y="846281"/>
                  <a:pt x="1426371" y="837150"/>
                </a:cubicBezTo>
                <a:cubicBezTo>
                  <a:pt x="1452931" y="814322"/>
                  <a:pt x="1479907" y="791910"/>
                  <a:pt x="1506052" y="768667"/>
                </a:cubicBezTo>
                <a:cubicBezTo>
                  <a:pt x="1512277" y="763271"/>
                  <a:pt x="1516842" y="755386"/>
                  <a:pt x="1521822" y="748330"/>
                </a:cubicBezTo>
                <a:cubicBezTo>
                  <a:pt x="1528462" y="739199"/>
                  <a:pt x="1532197" y="726332"/>
                  <a:pt x="1540912" y="720522"/>
                </a:cubicBezTo>
                <a:cubicBezTo>
                  <a:pt x="1563737" y="705580"/>
                  <a:pt x="1573283" y="683997"/>
                  <a:pt x="1578678" y="658265"/>
                </a:cubicBezTo>
                <a:cubicBezTo>
                  <a:pt x="1589053" y="661170"/>
                  <a:pt x="1597768" y="663660"/>
                  <a:pt x="1605653" y="665735"/>
                </a:cubicBezTo>
                <a:cubicBezTo>
                  <a:pt x="1614783" y="693129"/>
                  <a:pt x="1605653" y="715956"/>
                  <a:pt x="1592373" y="737954"/>
                </a:cubicBezTo>
                <a:cubicBezTo>
                  <a:pt x="1544647" y="815152"/>
                  <a:pt x="1480322" y="875334"/>
                  <a:pt x="1401886" y="918914"/>
                </a:cubicBezTo>
                <a:cubicBezTo>
                  <a:pt x="1378646" y="931781"/>
                  <a:pt x="1350425" y="937591"/>
                  <a:pt x="1323865" y="943402"/>
                </a:cubicBezTo>
                <a:cubicBezTo>
                  <a:pt x="1287759" y="950873"/>
                  <a:pt x="1237959" y="912688"/>
                  <a:pt x="1232564" y="881975"/>
                </a:cubicBezTo>
                <a:cubicBezTo>
                  <a:pt x="1230489" y="870769"/>
                  <a:pt x="1226754" y="859977"/>
                  <a:pt x="1223019" y="845451"/>
                </a:cubicBezTo>
                <a:cubicBezTo>
                  <a:pt x="1213059" y="852507"/>
                  <a:pt x="1204758" y="857487"/>
                  <a:pt x="1197288" y="864128"/>
                </a:cubicBezTo>
                <a:cubicBezTo>
                  <a:pt x="1169068" y="889031"/>
                  <a:pt x="1135038" y="904387"/>
                  <a:pt x="1100177" y="912273"/>
                </a:cubicBezTo>
                <a:cubicBezTo>
                  <a:pt x="1047887" y="924310"/>
                  <a:pt x="996841" y="900652"/>
                  <a:pt x="973601" y="831754"/>
                </a:cubicBezTo>
                <a:cubicBezTo>
                  <a:pt x="966546" y="811002"/>
                  <a:pt x="961566" y="789419"/>
                  <a:pt x="951606" y="768252"/>
                </a:cubicBezTo>
                <a:cubicBezTo>
                  <a:pt x="925875" y="837565"/>
                  <a:pt x="911765" y="908538"/>
                  <a:pt x="909275" y="982001"/>
                </a:cubicBezTo>
                <a:cubicBezTo>
                  <a:pt x="901390" y="984491"/>
                  <a:pt x="895995" y="986152"/>
                  <a:pt x="891015" y="987812"/>
                </a:cubicBezTo>
                <a:cubicBezTo>
                  <a:pt x="881885" y="990717"/>
                  <a:pt x="869020" y="999018"/>
                  <a:pt x="864870" y="995698"/>
                </a:cubicBezTo>
                <a:cubicBezTo>
                  <a:pt x="853250" y="986152"/>
                  <a:pt x="843289" y="972870"/>
                  <a:pt x="836649" y="959174"/>
                </a:cubicBezTo>
                <a:cubicBezTo>
                  <a:pt x="832499" y="950873"/>
                  <a:pt x="834159" y="938836"/>
                  <a:pt x="835819" y="928875"/>
                </a:cubicBezTo>
                <a:cubicBezTo>
                  <a:pt x="844534" y="879070"/>
                  <a:pt x="844534" y="828019"/>
                  <a:pt x="862795" y="779873"/>
                </a:cubicBezTo>
                <a:cubicBezTo>
                  <a:pt x="869435" y="762026"/>
                  <a:pt x="860720" y="744594"/>
                  <a:pt x="846194" y="728408"/>
                </a:cubicBezTo>
                <a:cubicBezTo>
                  <a:pt x="840384" y="734633"/>
                  <a:pt x="833744" y="740029"/>
                  <a:pt x="829179" y="747085"/>
                </a:cubicBezTo>
                <a:cubicBezTo>
                  <a:pt x="809259" y="776138"/>
                  <a:pt x="792659" y="807266"/>
                  <a:pt x="770249" y="833829"/>
                </a:cubicBezTo>
                <a:cubicBezTo>
                  <a:pt x="747423" y="861638"/>
                  <a:pt x="721693" y="888201"/>
                  <a:pt x="689323" y="905633"/>
                </a:cubicBezTo>
                <a:cubicBezTo>
                  <a:pt x="640352" y="931781"/>
                  <a:pt x="608812" y="919744"/>
                  <a:pt x="576441" y="867033"/>
                </a:cubicBezTo>
                <a:cubicBezTo>
                  <a:pt x="565236" y="848771"/>
                  <a:pt x="563576" y="824698"/>
                  <a:pt x="556936" y="799381"/>
                </a:cubicBezTo>
                <a:cubicBezTo>
                  <a:pt x="539506" y="824283"/>
                  <a:pt x="523736" y="849601"/>
                  <a:pt x="505476" y="873259"/>
                </a:cubicBezTo>
                <a:cubicBezTo>
                  <a:pt x="483895" y="901067"/>
                  <a:pt x="462730" y="929290"/>
                  <a:pt x="437415" y="953363"/>
                </a:cubicBezTo>
                <a:cubicBezTo>
                  <a:pt x="415005" y="974945"/>
                  <a:pt x="382634" y="978266"/>
                  <a:pt x="352754" y="982416"/>
                </a:cubicBezTo>
                <a:cubicBezTo>
                  <a:pt x="345284" y="983661"/>
                  <a:pt x="334909" y="977851"/>
                  <a:pt x="328684" y="972455"/>
                </a:cubicBezTo>
                <a:cubicBezTo>
                  <a:pt x="300878" y="948797"/>
                  <a:pt x="275148" y="923480"/>
                  <a:pt x="265188" y="886125"/>
                </a:cubicBezTo>
                <a:cubicBezTo>
                  <a:pt x="263528" y="879485"/>
                  <a:pt x="259793" y="873674"/>
                  <a:pt x="256058" y="864543"/>
                </a:cubicBezTo>
                <a:cubicBezTo>
                  <a:pt x="250248" y="869939"/>
                  <a:pt x="244853" y="873259"/>
                  <a:pt x="241118" y="878239"/>
                </a:cubicBezTo>
                <a:cubicBezTo>
                  <a:pt x="206257" y="924725"/>
                  <a:pt x="167247" y="967060"/>
                  <a:pt x="123671" y="1005244"/>
                </a:cubicBezTo>
                <a:cubicBezTo>
                  <a:pt x="121181" y="1007319"/>
                  <a:pt x="118691" y="1009809"/>
                  <a:pt x="115786" y="1011885"/>
                </a:cubicBezTo>
                <a:cubicBezTo>
                  <a:pt x="90056" y="1028071"/>
                  <a:pt x="62666" y="1040523"/>
                  <a:pt x="32370" y="1025166"/>
                </a:cubicBezTo>
                <a:cubicBezTo>
                  <a:pt x="4565" y="1011885"/>
                  <a:pt x="6225" y="983246"/>
                  <a:pt x="0" y="957928"/>
                </a:cubicBezTo>
                <a:cubicBezTo>
                  <a:pt x="17015" y="948797"/>
                  <a:pt x="27390" y="952533"/>
                  <a:pt x="34445" y="967890"/>
                </a:cubicBezTo>
                <a:cubicBezTo>
                  <a:pt x="40255" y="979926"/>
                  <a:pt x="46066" y="991547"/>
                  <a:pt x="52706" y="1004829"/>
                </a:cubicBezTo>
                <a:cubicBezTo>
                  <a:pt x="90056" y="987812"/>
                  <a:pt x="114541" y="959589"/>
                  <a:pt x="136537" y="931781"/>
                </a:cubicBezTo>
                <a:cubicBezTo>
                  <a:pt x="153967" y="909368"/>
                  <a:pt x="180527" y="891936"/>
                  <a:pt x="183847" y="859147"/>
                </a:cubicBezTo>
                <a:cubicBezTo>
                  <a:pt x="184677" y="850431"/>
                  <a:pt x="195467" y="842960"/>
                  <a:pt x="202107" y="835075"/>
                </a:cubicBezTo>
                <a:cubicBezTo>
                  <a:pt x="204182" y="832584"/>
                  <a:pt x="209992" y="831754"/>
                  <a:pt x="210407" y="830094"/>
                </a:cubicBezTo>
                <a:cubicBezTo>
                  <a:pt x="212482" y="792740"/>
                  <a:pt x="244853" y="768252"/>
                  <a:pt x="251078" y="732973"/>
                </a:cubicBezTo>
                <a:cubicBezTo>
                  <a:pt x="251908" y="727577"/>
                  <a:pt x="253983" y="721767"/>
                  <a:pt x="254398" y="716371"/>
                </a:cubicBezTo>
                <a:cubicBezTo>
                  <a:pt x="260623" y="639587"/>
                  <a:pt x="264358" y="562804"/>
                  <a:pt x="273488" y="486850"/>
                </a:cubicBezTo>
                <a:cubicBezTo>
                  <a:pt x="283863" y="404671"/>
                  <a:pt x="304198" y="324152"/>
                  <a:pt x="336154" y="247783"/>
                </a:cubicBezTo>
                <a:cubicBezTo>
                  <a:pt x="346944" y="221635"/>
                  <a:pt x="358149" y="195487"/>
                  <a:pt x="372259" y="170999"/>
                </a:cubicBezTo>
                <a:cubicBezTo>
                  <a:pt x="386369" y="146512"/>
                  <a:pt x="403800" y="123684"/>
                  <a:pt x="421645" y="102102"/>
                </a:cubicBezTo>
                <a:cubicBezTo>
                  <a:pt x="429115" y="92971"/>
                  <a:pt x="439490" y="87990"/>
                  <a:pt x="454430" y="93801"/>
                </a:cubicBezTo>
                <a:cubicBezTo>
                  <a:pt x="497591" y="110818"/>
                  <a:pt x="498421" y="109572"/>
                  <a:pt x="491781" y="156058"/>
                </a:cubicBezTo>
                <a:cubicBezTo>
                  <a:pt x="482235" y="220805"/>
                  <a:pt x="475595" y="286382"/>
                  <a:pt x="461900" y="350300"/>
                </a:cubicBezTo>
                <a:cubicBezTo>
                  <a:pt x="446545" y="422103"/>
                  <a:pt x="427040" y="493076"/>
                  <a:pt x="397989" y="561559"/>
                </a:cubicBezTo>
                <a:cubicBezTo>
                  <a:pt x="375579" y="614685"/>
                  <a:pt x="357319" y="669471"/>
                  <a:pt x="327439" y="719692"/>
                </a:cubicBezTo>
                <a:cubicBezTo>
                  <a:pt x="321629" y="729653"/>
                  <a:pt x="321214" y="743764"/>
                  <a:pt x="320799" y="756216"/>
                </a:cubicBezTo>
                <a:cubicBezTo>
                  <a:pt x="317894" y="815152"/>
                  <a:pt x="322874" y="873259"/>
                  <a:pt x="349434" y="927630"/>
                </a:cubicBezTo>
                <a:cubicBezTo>
                  <a:pt x="350679" y="930535"/>
                  <a:pt x="353584" y="932611"/>
                  <a:pt x="357734" y="937591"/>
                </a:cubicBezTo>
                <a:cubicBezTo>
                  <a:pt x="373504" y="923895"/>
                  <a:pt x="390519" y="911858"/>
                  <a:pt x="404630" y="896502"/>
                </a:cubicBezTo>
                <a:cubicBezTo>
                  <a:pt x="424135" y="875334"/>
                  <a:pt x="441980" y="852091"/>
                  <a:pt x="459410" y="828849"/>
                </a:cubicBezTo>
                <a:cubicBezTo>
                  <a:pt x="466465" y="819303"/>
                  <a:pt x="471030" y="807681"/>
                  <a:pt x="478085" y="798135"/>
                </a:cubicBezTo>
                <a:cubicBezTo>
                  <a:pt x="500496" y="768667"/>
                  <a:pt x="515851" y="734633"/>
                  <a:pt x="534941" y="703090"/>
                </a:cubicBezTo>
                <a:cubicBezTo>
                  <a:pt x="551541" y="675697"/>
                  <a:pt x="571876" y="649964"/>
                  <a:pt x="585157" y="621325"/>
                </a:cubicBezTo>
                <a:cubicBezTo>
                  <a:pt x="605907" y="577745"/>
                  <a:pt x="635372" y="538731"/>
                  <a:pt x="646162" y="490170"/>
                </a:cubicBezTo>
                <a:cubicBezTo>
                  <a:pt x="651972" y="462777"/>
                  <a:pt x="663592" y="436629"/>
                  <a:pt x="673138" y="409651"/>
                </a:cubicBezTo>
                <a:cubicBezTo>
                  <a:pt x="693058" y="415877"/>
                  <a:pt x="710903" y="421688"/>
                  <a:pt x="732483" y="428744"/>
                </a:cubicBezTo>
                <a:cubicBezTo>
                  <a:pt x="725428" y="447421"/>
                  <a:pt x="717958" y="464853"/>
                  <a:pt x="712148" y="482700"/>
                </a:cubicBezTo>
                <a:cubicBezTo>
                  <a:pt x="695133" y="536656"/>
                  <a:pt x="678533" y="591027"/>
                  <a:pt x="662762" y="645398"/>
                </a:cubicBezTo>
                <a:cubicBezTo>
                  <a:pt x="651972" y="682337"/>
                  <a:pt x="637862" y="719276"/>
                  <a:pt x="633712" y="757046"/>
                </a:cubicBezTo>
                <a:cubicBezTo>
                  <a:pt x="629977" y="791495"/>
                  <a:pt x="624167" y="827604"/>
                  <a:pt x="636617" y="866618"/>
                </a:cubicBezTo>
                <a:cubicBezTo>
                  <a:pt x="647407" y="860807"/>
                  <a:pt x="655292" y="857487"/>
                  <a:pt x="662347" y="852507"/>
                </a:cubicBezTo>
                <a:cubicBezTo>
                  <a:pt x="697208" y="827189"/>
                  <a:pt x="723353" y="793155"/>
                  <a:pt x="748253" y="758291"/>
                </a:cubicBezTo>
                <a:cubicBezTo>
                  <a:pt x="771079" y="726332"/>
                  <a:pt x="795149" y="694789"/>
                  <a:pt x="818389" y="662830"/>
                </a:cubicBezTo>
                <a:cubicBezTo>
                  <a:pt x="822954" y="656604"/>
                  <a:pt x="827519" y="650379"/>
                  <a:pt x="830839" y="643323"/>
                </a:cubicBezTo>
                <a:cubicBezTo>
                  <a:pt x="852420" y="600158"/>
                  <a:pt x="873170" y="556163"/>
                  <a:pt x="895165" y="513413"/>
                </a:cubicBezTo>
                <a:cubicBezTo>
                  <a:pt x="902220" y="499302"/>
                  <a:pt x="912180" y="486850"/>
                  <a:pt x="920065" y="473154"/>
                </a:cubicBezTo>
                <a:cubicBezTo>
                  <a:pt x="947871" y="424178"/>
                  <a:pt x="956171" y="368562"/>
                  <a:pt x="974846" y="316266"/>
                </a:cubicBezTo>
                <a:cubicBezTo>
                  <a:pt x="988541" y="278912"/>
                  <a:pt x="1002236" y="241557"/>
                  <a:pt x="1017591" y="204618"/>
                </a:cubicBezTo>
                <a:cubicBezTo>
                  <a:pt x="1039172" y="152322"/>
                  <a:pt x="1063242" y="101687"/>
                  <a:pt x="1075692" y="46070"/>
                </a:cubicBezTo>
                <a:cubicBezTo>
                  <a:pt x="1079012" y="30713"/>
                  <a:pt x="1086897" y="16602"/>
                  <a:pt x="1093952" y="0"/>
                </a:cubicBezTo>
                <a:cubicBezTo>
                  <a:pt x="1108893" y="5396"/>
                  <a:pt x="1121343" y="9546"/>
                  <a:pt x="1136283" y="14942"/>
                </a:cubicBezTo>
                <a:cubicBezTo>
                  <a:pt x="1126738" y="91310"/>
                  <a:pt x="1118853" y="166434"/>
                  <a:pt x="1088142" y="236992"/>
                </a:cubicBezTo>
                <a:cubicBezTo>
                  <a:pt x="1066147" y="287628"/>
                  <a:pt x="1040417" y="337433"/>
                  <a:pt x="1022571" y="389729"/>
                </a:cubicBezTo>
                <a:cubicBezTo>
                  <a:pt x="1005556" y="439950"/>
                  <a:pt x="996426" y="492661"/>
                  <a:pt x="988541" y="547447"/>
                </a:cubicBezTo>
                <a:cubicBezTo>
                  <a:pt x="996426" y="540806"/>
                  <a:pt x="1008461" y="535411"/>
                  <a:pt x="1011366" y="527110"/>
                </a:cubicBezTo>
                <a:cubicBezTo>
                  <a:pt x="1022571" y="496396"/>
                  <a:pt x="1052452" y="486850"/>
                  <a:pt x="1073202" y="466928"/>
                </a:cubicBezTo>
                <a:cubicBezTo>
                  <a:pt x="1095612" y="445345"/>
                  <a:pt x="1122173" y="434139"/>
                  <a:pt x="1153713" y="450326"/>
                </a:cubicBezTo>
                <a:cubicBezTo>
                  <a:pt x="1158693" y="452816"/>
                  <a:pt x="1164503" y="452816"/>
                  <a:pt x="1171143" y="454476"/>
                </a:cubicBezTo>
                <a:cubicBezTo>
                  <a:pt x="1194798" y="508018"/>
                  <a:pt x="1188158" y="558238"/>
                  <a:pt x="1156203" y="605969"/>
                </a:cubicBezTo>
                <a:cubicBezTo>
                  <a:pt x="1123003" y="654944"/>
                  <a:pt x="1076937" y="690223"/>
                  <a:pt x="1025891" y="719276"/>
                </a:cubicBezTo>
                <a:cubicBezTo>
                  <a:pt x="1015931" y="724672"/>
                  <a:pt x="1006386" y="730068"/>
                  <a:pt x="998501" y="734633"/>
                </a:cubicBezTo>
                <a:cubicBezTo>
                  <a:pt x="1010951" y="766177"/>
                  <a:pt x="1022571" y="795645"/>
                  <a:pt x="1035022" y="825113"/>
                </a:cubicBezTo>
                <a:cubicBezTo>
                  <a:pt x="1042907" y="843376"/>
                  <a:pt x="1052037" y="860807"/>
                  <a:pt x="1060337" y="878239"/>
                </a:cubicBezTo>
                <a:cubicBezTo>
                  <a:pt x="1079427" y="865788"/>
                  <a:pt x="1095197" y="853337"/>
                  <a:pt x="1112628" y="845036"/>
                </a:cubicBezTo>
                <a:cubicBezTo>
                  <a:pt x="1157863" y="823038"/>
                  <a:pt x="1195628" y="791495"/>
                  <a:pt x="1227999" y="753725"/>
                </a:cubicBezTo>
                <a:cubicBezTo>
                  <a:pt x="1231319" y="749575"/>
                  <a:pt x="1233394" y="743764"/>
                  <a:pt x="1234639" y="738369"/>
                </a:cubicBezTo>
                <a:cubicBezTo>
                  <a:pt x="1246674" y="696034"/>
                  <a:pt x="1257464" y="653284"/>
                  <a:pt x="1270744" y="611364"/>
                </a:cubicBezTo>
                <a:cubicBezTo>
                  <a:pt x="1283194" y="572765"/>
                  <a:pt x="1297305" y="535411"/>
                  <a:pt x="1325940" y="504282"/>
                </a:cubicBezTo>
                <a:cubicBezTo>
                  <a:pt x="1355820" y="471078"/>
                  <a:pt x="1379475" y="432064"/>
                  <a:pt x="1407696" y="397615"/>
                </a:cubicBezTo>
                <a:cubicBezTo>
                  <a:pt x="1424296" y="377278"/>
                  <a:pt x="1442971" y="356940"/>
                  <a:pt x="1464966" y="343659"/>
                </a:cubicBezTo>
                <a:cubicBezTo>
                  <a:pt x="1479492" y="334943"/>
                  <a:pt x="1501072" y="337433"/>
                  <a:pt x="1519747" y="336603"/>
                </a:cubicBezTo>
                <a:cubicBezTo>
                  <a:pt x="1525972" y="336188"/>
                  <a:pt x="1532612" y="340754"/>
                  <a:pt x="1539252" y="342414"/>
                </a:cubicBezTo>
                <a:cubicBezTo>
                  <a:pt x="1578263" y="353205"/>
                  <a:pt x="1590298" y="370222"/>
                  <a:pt x="1586563" y="411312"/>
                </a:cubicBezTo>
                <a:cubicBezTo>
                  <a:pt x="1582413" y="458212"/>
                  <a:pt x="1563323" y="498887"/>
                  <a:pt x="1534687" y="535826"/>
                </a:cubicBezTo>
                <a:cubicBezTo>
                  <a:pt x="1485717" y="598913"/>
                  <a:pt x="1432596" y="657434"/>
                  <a:pt x="1372005" y="709315"/>
                </a:cubicBezTo>
                <a:cubicBezTo>
                  <a:pt x="1353330" y="725502"/>
                  <a:pt x="1335900" y="743764"/>
                  <a:pt x="1317225" y="759951"/>
                </a:cubicBezTo>
                <a:cubicBezTo>
                  <a:pt x="1299795" y="774893"/>
                  <a:pt x="1289420" y="791495"/>
                  <a:pt x="1291909" y="815982"/>
                </a:cubicBezTo>
                <a:cubicBezTo>
                  <a:pt x="1295645" y="837565"/>
                  <a:pt x="1293984" y="861638"/>
                  <a:pt x="1293984" y="889031"/>
                </a:cubicBezTo>
                <a:close/>
                <a:moveTo>
                  <a:pt x="1313490" y="684413"/>
                </a:moveTo>
                <a:cubicBezTo>
                  <a:pt x="1343370" y="661585"/>
                  <a:pt x="1366610" y="644153"/>
                  <a:pt x="1389021" y="625891"/>
                </a:cubicBezTo>
                <a:cubicBezTo>
                  <a:pt x="1399396" y="617175"/>
                  <a:pt x="1406036" y="604308"/>
                  <a:pt x="1416411" y="596007"/>
                </a:cubicBezTo>
                <a:cubicBezTo>
                  <a:pt x="1457081" y="562804"/>
                  <a:pt x="1493187" y="525034"/>
                  <a:pt x="1519747" y="479379"/>
                </a:cubicBezTo>
                <a:cubicBezTo>
                  <a:pt x="1536762" y="449911"/>
                  <a:pt x="1550457" y="417952"/>
                  <a:pt x="1552532" y="383503"/>
                </a:cubicBezTo>
                <a:cubicBezTo>
                  <a:pt x="1554192" y="358186"/>
                  <a:pt x="1541742" y="349470"/>
                  <a:pt x="1519332" y="359846"/>
                </a:cubicBezTo>
                <a:cubicBezTo>
                  <a:pt x="1508542" y="364826"/>
                  <a:pt x="1497337" y="371882"/>
                  <a:pt x="1489452" y="381013"/>
                </a:cubicBezTo>
                <a:cubicBezTo>
                  <a:pt x="1438821" y="439950"/>
                  <a:pt x="1387361" y="498471"/>
                  <a:pt x="1352500" y="569445"/>
                </a:cubicBezTo>
                <a:cubicBezTo>
                  <a:pt x="1335070" y="604724"/>
                  <a:pt x="1326770" y="640833"/>
                  <a:pt x="1313490" y="684413"/>
                </a:cubicBezTo>
                <a:close/>
                <a:moveTo>
                  <a:pt x="981486" y="679847"/>
                </a:moveTo>
                <a:cubicBezTo>
                  <a:pt x="1000161" y="673621"/>
                  <a:pt x="1011781" y="670301"/>
                  <a:pt x="1022986" y="665735"/>
                </a:cubicBezTo>
                <a:cubicBezTo>
                  <a:pt x="1032117" y="662000"/>
                  <a:pt x="1043322" y="658265"/>
                  <a:pt x="1049132" y="650794"/>
                </a:cubicBezTo>
                <a:cubicBezTo>
                  <a:pt x="1075277" y="615930"/>
                  <a:pt x="1102667" y="581066"/>
                  <a:pt x="1124248" y="542881"/>
                </a:cubicBezTo>
                <a:cubicBezTo>
                  <a:pt x="1135453" y="522959"/>
                  <a:pt x="1141678" y="497226"/>
                  <a:pt x="1129643" y="469418"/>
                </a:cubicBezTo>
                <a:cubicBezTo>
                  <a:pt x="1055772" y="522959"/>
                  <a:pt x="1017176" y="596423"/>
                  <a:pt x="981486" y="679847"/>
                </a:cubicBezTo>
                <a:close/>
                <a:moveTo>
                  <a:pt x="428700" y="202543"/>
                </a:moveTo>
                <a:cubicBezTo>
                  <a:pt x="384709" y="256914"/>
                  <a:pt x="332834" y="453231"/>
                  <a:pt x="338229" y="536656"/>
                </a:cubicBezTo>
                <a:cubicBezTo>
                  <a:pt x="340719" y="534166"/>
                  <a:pt x="343624" y="532090"/>
                  <a:pt x="344869" y="529600"/>
                </a:cubicBezTo>
                <a:cubicBezTo>
                  <a:pt x="394254" y="428329"/>
                  <a:pt x="405460" y="317096"/>
                  <a:pt x="428700" y="202543"/>
                </a:cubicBezTo>
                <a:close/>
                <a:moveTo>
                  <a:pt x="865285" y="721767"/>
                </a:moveTo>
                <a:cubicBezTo>
                  <a:pt x="880225" y="701014"/>
                  <a:pt x="883960" y="685658"/>
                  <a:pt x="878980" y="663245"/>
                </a:cubicBezTo>
                <a:cubicBezTo>
                  <a:pt x="885205" y="685243"/>
                  <a:pt x="845779" y="692713"/>
                  <a:pt x="865285" y="721767"/>
                </a:cubicBezTo>
                <a:close/>
                <a:moveTo>
                  <a:pt x="729578" y="234087"/>
                </a:moveTo>
                <a:cubicBezTo>
                  <a:pt x="751573" y="244878"/>
                  <a:pt x="767759" y="233671"/>
                  <a:pt x="786849" y="191337"/>
                </a:cubicBezTo>
                <a:cubicBezTo>
                  <a:pt x="764439" y="186356"/>
                  <a:pt x="743273" y="181791"/>
                  <a:pt x="722523" y="177225"/>
                </a:cubicBezTo>
                <a:cubicBezTo>
                  <a:pt x="705923" y="212504"/>
                  <a:pt x="707583" y="222880"/>
                  <a:pt x="729578" y="234087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6273289" y="3057079"/>
            <a:ext cx="918702" cy="371269"/>
          </a:xfrm>
          <a:custGeom>
            <a:rect b="b" l="l" r="r" t="t"/>
            <a:pathLst>
              <a:path extrusionOk="0" h="742537" w="1837404">
                <a:moveTo>
                  <a:pt x="1512497" y="152847"/>
                </a:moveTo>
                <a:cubicBezTo>
                  <a:pt x="1515812" y="186277"/>
                  <a:pt x="1502551" y="216944"/>
                  <a:pt x="1514707" y="249269"/>
                </a:cubicBezTo>
                <a:cubicBezTo>
                  <a:pt x="1529903" y="245678"/>
                  <a:pt x="1543717" y="251203"/>
                  <a:pt x="1558360" y="245401"/>
                </a:cubicBezTo>
                <a:cubicBezTo>
                  <a:pt x="1566096" y="242362"/>
                  <a:pt x="1576594" y="249269"/>
                  <a:pt x="1586541" y="249822"/>
                </a:cubicBezTo>
                <a:cubicBezTo>
                  <a:pt x="1600355" y="250927"/>
                  <a:pt x="1614721" y="250098"/>
                  <a:pt x="1627430" y="247888"/>
                </a:cubicBezTo>
                <a:cubicBezTo>
                  <a:pt x="1656716" y="242915"/>
                  <a:pt x="1684621" y="245954"/>
                  <a:pt x="1713906" y="248993"/>
                </a:cubicBezTo>
                <a:cubicBezTo>
                  <a:pt x="1733246" y="250927"/>
                  <a:pt x="1752310" y="253414"/>
                  <a:pt x="1771097" y="258110"/>
                </a:cubicBezTo>
                <a:cubicBezTo>
                  <a:pt x="1782148" y="260873"/>
                  <a:pt x="1788226" y="266951"/>
                  <a:pt x="1786845" y="279108"/>
                </a:cubicBezTo>
                <a:cubicBezTo>
                  <a:pt x="1785740" y="290159"/>
                  <a:pt x="1785187" y="301487"/>
                  <a:pt x="1784082" y="314748"/>
                </a:cubicBezTo>
                <a:cubicBezTo>
                  <a:pt x="1736285" y="319998"/>
                  <a:pt x="1689317" y="325247"/>
                  <a:pt x="1642349" y="330496"/>
                </a:cubicBezTo>
                <a:cubicBezTo>
                  <a:pt x="1595934" y="335746"/>
                  <a:pt x="1548966" y="334088"/>
                  <a:pt x="1501722" y="342929"/>
                </a:cubicBezTo>
                <a:cubicBezTo>
                  <a:pt x="1500893" y="351217"/>
                  <a:pt x="1499235" y="357848"/>
                  <a:pt x="1499512" y="364479"/>
                </a:cubicBezTo>
                <a:cubicBezTo>
                  <a:pt x="1500340" y="393765"/>
                  <a:pt x="1501722" y="423327"/>
                  <a:pt x="1503103" y="452613"/>
                </a:cubicBezTo>
                <a:cubicBezTo>
                  <a:pt x="1503932" y="469743"/>
                  <a:pt x="1508629" y="474992"/>
                  <a:pt x="1525758" y="470848"/>
                </a:cubicBezTo>
                <a:cubicBezTo>
                  <a:pt x="1548966" y="465322"/>
                  <a:pt x="1571897" y="466980"/>
                  <a:pt x="1595105" y="465875"/>
                </a:cubicBezTo>
                <a:cubicBezTo>
                  <a:pt x="1601183" y="465598"/>
                  <a:pt x="1607262" y="464217"/>
                  <a:pt x="1612787" y="462283"/>
                </a:cubicBezTo>
                <a:cubicBezTo>
                  <a:pt x="1627706" y="457034"/>
                  <a:pt x="1642349" y="453442"/>
                  <a:pt x="1658374" y="456205"/>
                </a:cubicBezTo>
                <a:cubicBezTo>
                  <a:pt x="1659203" y="456205"/>
                  <a:pt x="1660031" y="457034"/>
                  <a:pt x="1660584" y="456757"/>
                </a:cubicBezTo>
                <a:cubicBezTo>
                  <a:pt x="1679095" y="448469"/>
                  <a:pt x="1697329" y="449021"/>
                  <a:pt x="1717498" y="452337"/>
                </a:cubicBezTo>
                <a:cubicBezTo>
                  <a:pt x="1737114" y="455376"/>
                  <a:pt x="1758112" y="449298"/>
                  <a:pt x="1778004" y="450955"/>
                </a:cubicBezTo>
                <a:cubicBezTo>
                  <a:pt x="1797067" y="452337"/>
                  <a:pt x="1815855" y="458691"/>
                  <a:pt x="1837404" y="463388"/>
                </a:cubicBezTo>
                <a:cubicBezTo>
                  <a:pt x="1834918" y="482451"/>
                  <a:pt x="1832431" y="500962"/>
                  <a:pt x="1829945" y="520302"/>
                </a:cubicBezTo>
                <a:cubicBezTo>
                  <a:pt x="1822209" y="522789"/>
                  <a:pt x="1815302" y="525828"/>
                  <a:pt x="1808118" y="526933"/>
                </a:cubicBezTo>
                <a:cubicBezTo>
                  <a:pt x="1771097" y="533011"/>
                  <a:pt x="1733799" y="538813"/>
                  <a:pt x="1696501" y="544615"/>
                </a:cubicBezTo>
                <a:cubicBezTo>
                  <a:pt x="1648428" y="552351"/>
                  <a:pt x="1600078" y="558982"/>
                  <a:pt x="1551176" y="560087"/>
                </a:cubicBezTo>
                <a:cubicBezTo>
                  <a:pt x="1529626" y="560639"/>
                  <a:pt x="1508076" y="565612"/>
                  <a:pt x="1486803" y="569480"/>
                </a:cubicBezTo>
                <a:cubicBezTo>
                  <a:pt x="1462490" y="573901"/>
                  <a:pt x="1438730" y="580532"/>
                  <a:pt x="1414417" y="584676"/>
                </a:cubicBezTo>
                <a:cubicBezTo>
                  <a:pt x="1392038" y="588544"/>
                  <a:pt x="1376842" y="574177"/>
                  <a:pt x="1377671" y="550969"/>
                </a:cubicBezTo>
                <a:cubicBezTo>
                  <a:pt x="1380158" y="477202"/>
                  <a:pt x="1384578" y="403711"/>
                  <a:pt x="1394248" y="330496"/>
                </a:cubicBezTo>
                <a:cubicBezTo>
                  <a:pt x="1399774" y="287120"/>
                  <a:pt x="1402260" y="243467"/>
                  <a:pt x="1406128" y="200091"/>
                </a:cubicBezTo>
                <a:cubicBezTo>
                  <a:pt x="1409996" y="155610"/>
                  <a:pt x="1412759" y="111128"/>
                  <a:pt x="1422982" y="67476"/>
                </a:cubicBezTo>
                <a:cubicBezTo>
                  <a:pt x="1428231" y="45649"/>
                  <a:pt x="1431546" y="43992"/>
                  <a:pt x="1454478" y="43992"/>
                </a:cubicBezTo>
                <a:cubicBezTo>
                  <a:pt x="1460280" y="43992"/>
                  <a:pt x="1466081" y="42058"/>
                  <a:pt x="1471607" y="40124"/>
                </a:cubicBezTo>
                <a:cubicBezTo>
                  <a:pt x="1493986" y="32940"/>
                  <a:pt x="1516089" y="31559"/>
                  <a:pt x="1539849" y="32664"/>
                </a:cubicBezTo>
                <a:cubicBezTo>
                  <a:pt x="1573555" y="34598"/>
                  <a:pt x="1607538" y="40953"/>
                  <a:pt x="1641521" y="33493"/>
                </a:cubicBezTo>
                <a:cubicBezTo>
                  <a:pt x="1651190" y="31559"/>
                  <a:pt x="1660584" y="24376"/>
                  <a:pt x="1671912" y="32388"/>
                </a:cubicBezTo>
                <a:cubicBezTo>
                  <a:pt x="1678266" y="36808"/>
                  <a:pt x="1682410" y="25204"/>
                  <a:pt x="1692909" y="26586"/>
                </a:cubicBezTo>
                <a:cubicBezTo>
                  <a:pt x="1718327" y="29901"/>
                  <a:pt x="1745126" y="29625"/>
                  <a:pt x="1770544" y="25204"/>
                </a:cubicBezTo>
                <a:cubicBezTo>
                  <a:pt x="1784358" y="22718"/>
                  <a:pt x="1794857" y="27415"/>
                  <a:pt x="1806461" y="30454"/>
                </a:cubicBezTo>
                <a:cubicBezTo>
                  <a:pt x="1816407" y="33217"/>
                  <a:pt x="1825248" y="39847"/>
                  <a:pt x="1833536" y="44268"/>
                </a:cubicBezTo>
                <a:cubicBezTo>
                  <a:pt x="1833536" y="70515"/>
                  <a:pt x="1833536" y="95933"/>
                  <a:pt x="1833536" y="123837"/>
                </a:cubicBezTo>
                <a:cubicBezTo>
                  <a:pt x="1799001" y="128258"/>
                  <a:pt x="1766400" y="132678"/>
                  <a:pt x="1733799" y="136822"/>
                </a:cubicBezTo>
                <a:cubicBezTo>
                  <a:pt x="1715840" y="139309"/>
                  <a:pt x="1698158" y="144282"/>
                  <a:pt x="1680200" y="137928"/>
                </a:cubicBezTo>
                <a:cubicBezTo>
                  <a:pt x="1678819" y="137375"/>
                  <a:pt x="1676885" y="137375"/>
                  <a:pt x="1675780" y="137928"/>
                </a:cubicBezTo>
                <a:cubicBezTo>
                  <a:pt x="1646770" y="151742"/>
                  <a:pt x="1614721" y="140967"/>
                  <a:pt x="1584606" y="149255"/>
                </a:cubicBezTo>
                <a:cubicBezTo>
                  <a:pt x="1562780" y="155333"/>
                  <a:pt x="1539296" y="152018"/>
                  <a:pt x="1512497" y="152847"/>
                </a:cubicBezTo>
                <a:close/>
                <a:moveTo>
                  <a:pt x="1759769" y="271648"/>
                </a:moveTo>
                <a:cubicBezTo>
                  <a:pt x="1756454" y="270267"/>
                  <a:pt x="1754244" y="268885"/>
                  <a:pt x="1752310" y="268885"/>
                </a:cubicBezTo>
                <a:cubicBezTo>
                  <a:pt x="1719432" y="270543"/>
                  <a:pt x="1686278" y="273030"/>
                  <a:pt x="1653401" y="274135"/>
                </a:cubicBezTo>
                <a:cubicBezTo>
                  <a:pt x="1634061" y="274687"/>
                  <a:pt x="1614445" y="272753"/>
                  <a:pt x="1594829" y="272201"/>
                </a:cubicBezTo>
                <a:cubicBezTo>
                  <a:pt x="1564714" y="271372"/>
                  <a:pt x="1534599" y="271096"/>
                  <a:pt x="1504485" y="269438"/>
                </a:cubicBezTo>
                <a:cubicBezTo>
                  <a:pt x="1487908" y="268333"/>
                  <a:pt x="1477133" y="258110"/>
                  <a:pt x="1477685" y="243744"/>
                </a:cubicBezTo>
                <a:cubicBezTo>
                  <a:pt x="1479343" y="209208"/>
                  <a:pt x="1482106" y="174673"/>
                  <a:pt x="1485145" y="140138"/>
                </a:cubicBezTo>
                <a:cubicBezTo>
                  <a:pt x="1485698" y="133231"/>
                  <a:pt x="1489842" y="130744"/>
                  <a:pt x="1498683" y="129363"/>
                </a:cubicBezTo>
                <a:cubicBezTo>
                  <a:pt x="1520785" y="126047"/>
                  <a:pt x="1543717" y="131849"/>
                  <a:pt x="1564990" y="122180"/>
                </a:cubicBezTo>
                <a:cubicBezTo>
                  <a:pt x="1568582" y="120522"/>
                  <a:pt x="1573831" y="121903"/>
                  <a:pt x="1578252" y="122456"/>
                </a:cubicBezTo>
                <a:cubicBezTo>
                  <a:pt x="1592342" y="124390"/>
                  <a:pt x="1605051" y="128810"/>
                  <a:pt x="1618313" y="115549"/>
                </a:cubicBezTo>
                <a:cubicBezTo>
                  <a:pt x="1624667" y="109194"/>
                  <a:pt x="1640415" y="111957"/>
                  <a:pt x="1652019" y="111405"/>
                </a:cubicBezTo>
                <a:cubicBezTo>
                  <a:pt x="1656992" y="111128"/>
                  <a:pt x="1661965" y="113615"/>
                  <a:pt x="1666938" y="113339"/>
                </a:cubicBezTo>
                <a:cubicBezTo>
                  <a:pt x="1679924" y="112233"/>
                  <a:pt x="1693185" y="110852"/>
                  <a:pt x="1705894" y="108365"/>
                </a:cubicBezTo>
                <a:cubicBezTo>
                  <a:pt x="1716669" y="106155"/>
                  <a:pt x="1726892" y="107537"/>
                  <a:pt x="1737390" y="107813"/>
                </a:cubicBezTo>
                <a:cubicBezTo>
                  <a:pt x="1756454" y="108089"/>
                  <a:pt x="1775794" y="100353"/>
                  <a:pt x="1795962" y="95656"/>
                </a:cubicBezTo>
                <a:cubicBezTo>
                  <a:pt x="1797896" y="82395"/>
                  <a:pt x="1799830" y="70238"/>
                  <a:pt x="1801764" y="56977"/>
                </a:cubicBezTo>
                <a:cubicBezTo>
                  <a:pt x="1761151" y="49794"/>
                  <a:pt x="1723024" y="56424"/>
                  <a:pt x="1684897" y="58635"/>
                </a:cubicBezTo>
                <a:cubicBezTo>
                  <a:pt x="1666110" y="59740"/>
                  <a:pt x="1647046" y="64160"/>
                  <a:pt x="1628535" y="62226"/>
                </a:cubicBezTo>
                <a:cubicBezTo>
                  <a:pt x="1568306" y="55872"/>
                  <a:pt x="1509734" y="68581"/>
                  <a:pt x="1450610" y="75488"/>
                </a:cubicBezTo>
                <a:cubicBezTo>
                  <a:pt x="1449505" y="75764"/>
                  <a:pt x="1448400" y="77422"/>
                  <a:pt x="1446466" y="78803"/>
                </a:cubicBezTo>
                <a:cubicBezTo>
                  <a:pt x="1446189" y="81013"/>
                  <a:pt x="1445360" y="83776"/>
                  <a:pt x="1445084" y="86815"/>
                </a:cubicBezTo>
                <a:cubicBezTo>
                  <a:pt x="1441216" y="138756"/>
                  <a:pt x="1437624" y="190974"/>
                  <a:pt x="1434033" y="242915"/>
                </a:cubicBezTo>
                <a:cubicBezTo>
                  <a:pt x="1428783" y="317235"/>
                  <a:pt x="1423258" y="391555"/>
                  <a:pt x="1418285" y="465875"/>
                </a:cubicBezTo>
                <a:cubicBezTo>
                  <a:pt x="1416903" y="486319"/>
                  <a:pt x="1416627" y="506764"/>
                  <a:pt x="1416075" y="527209"/>
                </a:cubicBezTo>
                <a:cubicBezTo>
                  <a:pt x="1415798" y="543510"/>
                  <a:pt x="1418837" y="543234"/>
                  <a:pt x="1435690" y="542405"/>
                </a:cubicBezTo>
                <a:cubicBezTo>
                  <a:pt x="1450610" y="541852"/>
                  <a:pt x="1464147" y="536879"/>
                  <a:pt x="1477962" y="533564"/>
                </a:cubicBezTo>
                <a:cubicBezTo>
                  <a:pt x="1493433" y="529972"/>
                  <a:pt x="1508905" y="533011"/>
                  <a:pt x="1523824" y="530801"/>
                </a:cubicBezTo>
                <a:cubicBezTo>
                  <a:pt x="1546756" y="527485"/>
                  <a:pt x="1569687" y="526657"/>
                  <a:pt x="1592895" y="526104"/>
                </a:cubicBezTo>
                <a:cubicBezTo>
                  <a:pt x="1600355" y="525828"/>
                  <a:pt x="1608090" y="526657"/>
                  <a:pt x="1614998" y="524723"/>
                </a:cubicBezTo>
                <a:cubicBezTo>
                  <a:pt x="1637376" y="517539"/>
                  <a:pt x="1660308" y="519473"/>
                  <a:pt x="1683239" y="519750"/>
                </a:cubicBezTo>
                <a:cubicBezTo>
                  <a:pt x="1687660" y="519750"/>
                  <a:pt x="1692080" y="519750"/>
                  <a:pt x="1696224" y="518644"/>
                </a:cubicBezTo>
                <a:cubicBezTo>
                  <a:pt x="1706171" y="516158"/>
                  <a:pt x="1716669" y="509251"/>
                  <a:pt x="1725787" y="510909"/>
                </a:cubicBezTo>
                <a:cubicBezTo>
                  <a:pt x="1751204" y="515605"/>
                  <a:pt x="1774136" y="508422"/>
                  <a:pt x="1798172" y="503449"/>
                </a:cubicBezTo>
                <a:cubicBezTo>
                  <a:pt x="1799554" y="494055"/>
                  <a:pt x="1800659" y="485491"/>
                  <a:pt x="1802040" y="475821"/>
                </a:cubicBezTo>
                <a:cubicBezTo>
                  <a:pt x="1775794" y="473610"/>
                  <a:pt x="1752033" y="471400"/>
                  <a:pt x="1728549" y="469466"/>
                </a:cubicBezTo>
                <a:cubicBezTo>
                  <a:pt x="1726339" y="469190"/>
                  <a:pt x="1724129" y="470295"/>
                  <a:pt x="1721919" y="470571"/>
                </a:cubicBezTo>
                <a:cubicBezTo>
                  <a:pt x="1684068" y="475821"/>
                  <a:pt x="1646217" y="481623"/>
                  <a:pt x="1608090" y="486043"/>
                </a:cubicBezTo>
                <a:cubicBezTo>
                  <a:pt x="1573003" y="490187"/>
                  <a:pt x="1537915" y="492398"/>
                  <a:pt x="1502827" y="496266"/>
                </a:cubicBezTo>
                <a:cubicBezTo>
                  <a:pt x="1485698" y="498200"/>
                  <a:pt x="1473265" y="491293"/>
                  <a:pt x="1469673" y="474439"/>
                </a:cubicBezTo>
                <a:cubicBezTo>
                  <a:pt x="1468292" y="467809"/>
                  <a:pt x="1468292" y="460901"/>
                  <a:pt x="1468568" y="453994"/>
                </a:cubicBezTo>
                <a:cubicBezTo>
                  <a:pt x="1469949" y="416973"/>
                  <a:pt x="1471331" y="380227"/>
                  <a:pt x="1473265" y="343205"/>
                </a:cubicBezTo>
                <a:cubicBezTo>
                  <a:pt x="1474094" y="327181"/>
                  <a:pt x="1482658" y="319721"/>
                  <a:pt x="1499235" y="319445"/>
                </a:cubicBezTo>
                <a:cubicBezTo>
                  <a:pt x="1505314" y="319445"/>
                  <a:pt x="1511668" y="319998"/>
                  <a:pt x="1517194" y="318064"/>
                </a:cubicBezTo>
                <a:cubicBezTo>
                  <a:pt x="1535152" y="312538"/>
                  <a:pt x="1553387" y="313367"/>
                  <a:pt x="1572174" y="313919"/>
                </a:cubicBezTo>
                <a:cubicBezTo>
                  <a:pt x="1588751" y="314472"/>
                  <a:pt x="1605328" y="311985"/>
                  <a:pt x="1621628" y="310328"/>
                </a:cubicBezTo>
                <a:cubicBezTo>
                  <a:pt x="1626878" y="309775"/>
                  <a:pt x="1632403" y="303973"/>
                  <a:pt x="1636547" y="305355"/>
                </a:cubicBezTo>
                <a:cubicBezTo>
                  <a:pt x="1662242" y="313643"/>
                  <a:pt x="1687383" y="303973"/>
                  <a:pt x="1712525" y="304802"/>
                </a:cubicBezTo>
                <a:cubicBezTo>
                  <a:pt x="1728826" y="305355"/>
                  <a:pt x="1745403" y="302316"/>
                  <a:pt x="1760322" y="301210"/>
                </a:cubicBezTo>
                <a:cubicBezTo>
                  <a:pt x="1759769" y="290435"/>
                  <a:pt x="1759769" y="280766"/>
                  <a:pt x="1759769" y="271648"/>
                </a:cubicBezTo>
                <a:close/>
                <a:moveTo>
                  <a:pt x="1012427" y="233521"/>
                </a:moveTo>
                <a:cubicBezTo>
                  <a:pt x="1100837" y="177712"/>
                  <a:pt x="1190352" y="132955"/>
                  <a:pt x="1278486" y="81290"/>
                </a:cubicBezTo>
                <a:cubicBezTo>
                  <a:pt x="1277105" y="81290"/>
                  <a:pt x="1277934" y="81290"/>
                  <a:pt x="1278762" y="81290"/>
                </a:cubicBezTo>
                <a:cubicBezTo>
                  <a:pt x="1304733" y="86539"/>
                  <a:pt x="1319100" y="101735"/>
                  <a:pt x="1320481" y="129087"/>
                </a:cubicBezTo>
                <a:cubicBezTo>
                  <a:pt x="1321033" y="138480"/>
                  <a:pt x="1323520" y="147874"/>
                  <a:pt x="1324901" y="155610"/>
                </a:cubicBezTo>
                <a:cubicBezTo>
                  <a:pt x="1259975" y="207827"/>
                  <a:pt x="1185655" y="240428"/>
                  <a:pt x="1114927" y="283252"/>
                </a:cubicBezTo>
                <a:cubicBezTo>
                  <a:pt x="1163277" y="385200"/>
                  <a:pt x="1214389" y="485767"/>
                  <a:pt x="1251687" y="595175"/>
                </a:cubicBezTo>
                <a:cubicBezTo>
                  <a:pt x="1233452" y="603739"/>
                  <a:pt x="1213836" y="614238"/>
                  <a:pt x="1193115" y="622527"/>
                </a:cubicBezTo>
                <a:cubicBezTo>
                  <a:pt x="1188142" y="624461"/>
                  <a:pt x="1178748" y="622803"/>
                  <a:pt x="1174604" y="619211"/>
                </a:cubicBezTo>
                <a:cubicBezTo>
                  <a:pt x="1165210" y="610923"/>
                  <a:pt x="1155264" y="601529"/>
                  <a:pt x="1149462" y="590478"/>
                </a:cubicBezTo>
                <a:cubicBezTo>
                  <a:pt x="1134819" y="561744"/>
                  <a:pt x="1119624" y="533011"/>
                  <a:pt x="1112164" y="500962"/>
                </a:cubicBezTo>
                <a:cubicBezTo>
                  <a:pt x="1108020" y="483557"/>
                  <a:pt x="1101666" y="465875"/>
                  <a:pt x="1092825" y="450403"/>
                </a:cubicBezTo>
                <a:cubicBezTo>
                  <a:pt x="1074037" y="417249"/>
                  <a:pt x="1063539" y="381056"/>
                  <a:pt x="1052211" y="345139"/>
                </a:cubicBezTo>
                <a:cubicBezTo>
                  <a:pt x="1051659" y="343205"/>
                  <a:pt x="1049725" y="341548"/>
                  <a:pt x="1047514" y="337956"/>
                </a:cubicBezTo>
                <a:cubicBezTo>
                  <a:pt x="1035910" y="341824"/>
                  <a:pt x="1024030" y="345692"/>
                  <a:pt x="1011598" y="349836"/>
                </a:cubicBezTo>
                <a:cubicBezTo>
                  <a:pt x="1000546" y="379951"/>
                  <a:pt x="999165" y="411171"/>
                  <a:pt x="998336" y="442943"/>
                </a:cubicBezTo>
                <a:cubicBezTo>
                  <a:pt x="997784" y="471676"/>
                  <a:pt x="994744" y="500134"/>
                  <a:pt x="992258" y="528591"/>
                </a:cubicBezTo>
                <a:cubicBezTo>
                  <a:pt x="990048" y="554285"/>
                  <a:pt x="986180" y="579703"/>
                  <a:pt x="984798" y="605121"/>
                </a:cubicBezTo>
                <a:cubicBezTo>
                  <a:pt x="984246" y="616448"/>
                  <a:pt x="981207" y="624184"/>
                  <a:pt x="970984" y="628605"/>
                </a:cubicBezTo>
                <a:cubicBezTo>
                  <a:pt x="956341" y="634683"/>
                  <a:pt x="941975" y="641866"/>
                  <a:pt x="926779" y="646563"/>
                </a:cubicBezTo>
                <a:cubicBezTo>
                  <a:pt x="910755" y="651260"/>
                  <a:pt x="886166" y="631644"/>
                  <a:pt x="885889" y="613409"/>
                </a:cubicBezTo>
                <a:cubicBezTo>
                  <a:pt x="885337" y="572519"/>
                  <a:pt x="886718" y="531630"/>
                  <a:pt x="886995" y="490740"/>
                </a:cubicBezTo>
                <a:cubicBezTo>
                  <a:pt x="886995" y="478584"/>
                  <a:pt x="885889" y="466703"/>
                  <a:pt x="885889" y="454547"/>
                </a:cubicBezTo>
                <a:cubicBezTo>
                  <a:pt x="887271" y="391831"/>
                  <a:pt x="891415" y="329391"/>
                  <a:pt x="901085" y="267228"/>
                </a:cubicBezTo>
                <a:cubicBezTo>
                  <a:pt x="906058" y="234626"/>
                  <a:pt x="907992" y="201473"/>
                  <a:pt x="912965" y="168595"/>
                </a:cubicBezTo>
                <a:cubicBezTo>
                  <a:pt x="919872" y="123285"/>
                  <a:pt x="928161" y="78251"/>
                  <a:pt x="936449" y="33217"/>
                </a:cubicBezTo>
                <a:cubicBezTo>
                  <a:pt x="937830" y="25757"/>
                  <a:pt x="941698" y="19403"/>
                  <a:pt x="949710" y="16363"/>
                </a:cubicBezTo>
                <a:cubicBezTo>
                  <a:pt x="959657" y="12772"/>
                  <a:pt x="968774" y="7246"/>
                  <a:pt x="978444" y="3102"/>
                </a:cubicBezTo>
                <a:cubicBezTo>
                  <a:pt x="995573" y="-4081"/>
                  <a:pt x="1010493" y="1721"/>
                  <a:pt x="1027069" y="15258"/>
                </a:cubicBezTo>
                <a:cubicBezTo>
                  <a:pt x="1022373" y="84881"/>
                  <a:pt x="1017400" y="156439"/>
                  <a:pt x="1012427" y="233521"/>
                </a:cubicBezTo>
                <a:close/>
                <a:moveTo>
                  <a:pt x="1214941" y="592412"/>
                </a:moveTo>
                <a:cubicBezTo>
                  <a:pt x="1208863" y="577493"/>
                  <a:pt x="1203890" y="565612"/>
                  <a:pt x="1199193" y="553732"/>
                </a:cubicBezTo>
                <a:cubicBezTo>
                  <a:pt x="1182064" y="509527"/>
                  <a:pt x="1165210" y="465046"/>
                  <a:pt x="1147528" y="421117"/>
                </a:cubicBezTo>
                <a:cubicBezTo>
                  <a:pt x="1129017" y="375254"/>
                  <a:pt x="1109402" y="329667"/>
                  <a:pt x="1089785" y="284081"/>
                </a:cubicBezTo>
                <a:cubicBezTo>
                  <a:pt x="1086746" y="277174"/>
                  <a:pt x="1087851" y="272201"/>
                  <a:pt x="1093101" y="268333"/>
                </a:cubicBezTo>
                <a:cubicBezTo>
                  <a:pt x="1103323" y="261149"/>
                  <a:pt x="1113822" y="253966"/>
                  <a:pt x="1124597" y="247612"/>
                </a:cubicBezTo>
                <a:cubicBezTo>
                  <a:pt x="1137582" y="240152"/>
                  <a:pt x="1151673" y="234626"/>
                  <a:pt x="1163829" y="226338"/>
                </a:cubicBezTo>
                <a:cubicBezTo>
                  <a:pt x="1175985" y="218326"/>
                  <a:pt x="1188142" y="210037"/>
                  <a:pt x="1199746" y="201196"/>
                </a:cubicBezTo>
                <a:cubicBezTo>
                  <a:pt x="1205824" y="196499"/>
                  <a:pt x="1213283" y="192908"/>
                  <a:pt x="1220743" y="191250"/>
                </a:cubicBezTo>
                <a:cubicBezTo>
                  <a:pt x="1232071" y="188487"/>
                  <a:pt x="1241741" y="184067"/>
                  <a:pt x="1250858" y="177160"/>
                </a:cubicBezTo>
                <a:cubicBezTo>
                  <a:pt x="1257212" y="172187"/>
                  <a:pt x="1264672" y="168595"/>
                  <a:pt x="1272132" y="165003"/>
                </a:cubicBezTo>
                <a:cubicBezTo>
                  <a:pt x="1299483" y="151742"/>
                  <a:pt x="1300036" y="150360"/>
                  <a:pt x="1291195" y="119417"/>
                </a:cubicBezTo>
                <a:cubicBezTo>
                  <a:pt x="1290366" y="116654"/>
                  <a:pt x="1289261" y="114167"/>
                  <a:pt x="1287051" y="108642"/>
                </a:cubicBezTo>
                <a:cubicBezTo>
                  <a:pt x="1272960" y="116930"/>
                  <a:pt x="1260251" y="124666"/>
                  <a:pt x="1246990" y="131849"/>
                </a:cubicBezTo>
                <a:cubicBezTo>
                  <a:pt x="1221848" y="145664"/>
                  <a:pt x="1196154" y="158649"/>
                  <a:pt x="1171012" y="172463"/>
                </a:cubicBezTo>
                <a:cubicBezTo>
                  <a:pt x="1127084" y="196776"/>
                  <a:pt x="1083431" y="221917"/>
                  <a:pt x="1039226" y="245954"/>
                </a:cubicBezTo>
                <a:cubicBezTo>
                  <a:pt x="1029556" y="251203"/>
                  <a:pt x="1018228" y="254242"/>
                  <a:pt x="1007177" y="256176"/>
                </a:cubicBezTo>
                <a:cubicBezTo>
                  <a:pt x="984798" y="259768"/>
                  <a:pt x="974023" y="247888"/>
                  <a:pt x="976510" y="224956"/>
                </a:cubicBezTo>
                <a:cubicBezTo>
                  <a:pt x="981759" y="175778"/>
                  <a:pt x="986732" y="126324"/>
                  <a:pt x="991705" y="77146"/>
                </a:cubicBezTo>
                <a:cubicBezTo>
                  <a:pt x="993363" y="59740"/>
                  <a:pt x="994468" y="42058"/>
                  <a:pt x="995850" y="22994"/>
                </a:cubicBezTo>
                <a:cubicBezTo>
                  <a:pt x="980378" y="26862"/>
                  <a:pt x="968498" y="29349"/>
                  <a:pt x="966564" y="44821"/>
                </a:cubicBezTo>
                <a:cubicBezTo>
                  <a:pt x="963525" y="70238"/>
                  <a:pt x="959657" y="95656"/>
                  <a:pt x="956894" y="121074"/>
                </a:cubicBezTo>
                <a:cubicBezTo>
                  <a:pt x="953026" y="154781"/>
                  <a:pt x="950816" y="188764"/>
                  <a:pt x="945843" y="222470"/>
                </a:cubicBezTo>
                <a:cubicBezTo>
                  <a:pt x="935896" y="289607"/>
                  <a:pt x="924569" y="356467"/>
                  <a:pt x="926227" y="424985"/>
                </a:cubicBezTo>
                <a:cubicBezTo>
                  <a:pt x="927332" y="473334"/>
                  <a:pt x="925121" y="521960"/>
                  <a:pt x="924845" y="570309"/>
                </a:cubicBezTo>
                <a:cubicBezTo>
                  <a:pt x="924845" y="587162"/>
                  <a:pt x="925674" y="604292"/>
                  <a:pt x="926227" y="622250"/>
                </a:cubicBezTo>
                <a:cubicBezTo>
                  <a:pt x="941422" y="620040"/>
                  <a:pt x="945290" y="612028"/>
                  <a:pt x="946395" y="601529"/>
                </a:cubicBezTo>
                <a:cubicBezTo>
                  <a:pt x="950539" y="564231"/>
                  <a:pt x="954684" y="526933"/>
                  <a:pt x="959380" y="489635"/>
                </a:cubicBezTo>
                <a:cubicBezTo>
                  <a:pt x="964906" y="447916"/>
                  <a:pt x="970708" y="405921"/>
                  <a:pt x="977062" y="364203"/>
                </a:cubicBezTo>
                <a:cubicBezTo>
                  <a:pt x="979549" y="347626"/>
                  <a:pt x="982036" y="345692"/>
                  <a:pt x="999718" y="343205"/>
                </a:cubicBezTo>
                <a:cubicBezTo>
                  <a:pt x="1000270" y="338785"/>
                  <a:pt x="999441" y="333535"/>
                  <a:pt x="1001652" y="330220"/>
                </a:cubicBezTo>
                <a:cubicBezTo>
                  <a:pt x="1009664" y="318064"/>
                  <a:pt x="1041160" y="309499"/>
                  <a:pt x="1054698" y="315577"/>
                </a:cubicBezTo>
                <a:cubicBezTo>
                  <a:pt x="1057737" y="316958"/>
                  <a:pt x="1060776" y="319721"/>
                  <a:pt x="1062434" y="322760"/>
                </a:cubicBezTo>
                <a:cubicBezTo>
                  <a:pt x="1072932" y="342929"/>
                  <a:pt x="1083431" y="363374"/>
                  <a:pt x="1093377" y="383819"/>
                </a:cubicBezTo>
                <a:cubicBezTo>
                  <a:pt x="1103600" y="405092"/>
                  <a:pt x="1110507" y="428024"/>
                  <a:pt x="1123216" y="447364"/>
                </a:cubicBezTo>
                <a:cubicBezTo>
                  <a:pt x="1140345" y="473887"/>
                  <a:pt x="1149739" y="503173"/>
                  <a:pt x="1161619" y="531630"/>
                </a:cubicBezTo>
                <a:cubicBezTo>
                  <a:pt x="1171012" y="554285"/>
                  <a:pt x="1183721" y="575835"/>
                  <a:pt x="1195049" y="597661"/>
                </a:cubicBezTo>
                <a:cubicBezTo>
                  <a:pt x="1202785" y="595727"/>
                  <a:pt x="1207758" y="594346"/>
                  <a:pt x="1214941" y="592412"/>
                </a:cubicBezTo>
                <a:close/>
                <a:moveTo>
                  <a:pt x="87158" y="136822"/>
                </a:moveTo>
                <a:cubicBezTo>
                  <a:pt x="109813" y="135717"/>
                  <a:pt x="128601" y="132955"/>
                  <a:pt x="146835" y="134060"/>
                </a:cubicBezTo>
                <a:cubicBezTo>
                  <a:pt x="160649" y="134889"/>
                  <a:pt x="173911" y="140967"/>
                  <a:pt x="189383" y="145387"/>
                </a:cubicBezTo>
                <a:cubicBezTo>
                  <a:pt x="181923" y="196776"/>
                  <a:pt x="168385" y="244849"/>
                  <a:pt x="165346" y="294856"/>
                </a:cubicBezTo>
                <a:cubicBezTo>
                  <a:pt x="162307" y="345139"/>
                  <a:pt x="153742" y="395146"/>
                  <a:pt x="147111" y="445430"/>
                </a:cubicBezTo>
                <a:cubicBezTo>
                  <a:pt x="140481" y="495160"/>
                  <a:pt x="133574" y="545168"/>
                  <a:pt x="126390" y="596556"/>
                </a:cubicBezTo>
                <a:cubicBezTo>
                  <a:pt x="132468" y="596003"/>
                  <a:pt x="136060" y="594898"/>
                  <a:pt x="139652" y="595175"/>
                </a:cubicBezTo>
                <a:cubicBezTo>
                  <a:pt x="150703" y="595727"/>
                  <a:pt x="162031" y="585505"/>
                  <a:pt x="173082" y="595727"/>
                </a:cubicBezTo>
                <a:cubicBezTo>
                  <a:pt x="183857" y="587991"/>
                  <a:pt x="195737" y="592136"/>
                  <a:pt x="207617" y="592412"/>
                </a:cubicBezTo>
                <a:cubicBezTo>
                  <a:pt x="216182" y="592412"/>
                  <a:pt x="226404" y="592412"/>
                  <a:pt x="233311" y="588268"/>
                </a:cubicBezTo>
                <a:cubicBezTo>
                  <a:pt x="247402" y="579427"/>
                  <a:pt x="265913" y="585228"/>
                  <a:pt x="278898" y="573348"/>
                </a:cubicBezTo>
                <a:cubicBezTo>
                  <a:pt x="281937" y="570586"/>
                  <a:pt x="287739" y="568652"/>
                  <a:pt x="291331" y="569757"/>
                </a:cubicBezTo>
                <a:cubicBezTo>
                  <a:pt x="305974" y="574730"/>
                  <a:pt x="317025" y="565060"/>
                  <a:pt x="329457" y="561744"/>
                </a:cubicBezTo>
                <a:cubicBezTo>
                  <a:pt x="342166" y="558153"/>
                  <a:pt x="353494" y="552075"/>
                  <a:pt x="368137" y="555390"/>
                </a:cubicBezTo>
                <a:cubicBezTo>
                  <a:pt x="376702" y="557324"/>
                  <a:pt x="388029" y="553732"/>
                  <a:pt x="396041" y="549035"/>
                </a:cubicBezTo>
                <a:cubicBezTo>
                  <a:pt x="418144" y="536326"/>
                  <a:pt x="442733" y="537432"/>
                  <a:pt x="466493" y="534116"/>
                </a:cubicBezTo>
                <a:cubicBezTo>
                  <a:pt x="469256" y="533840"/>
                  <a:pt x="472572" y="535498"/>
                  <a:pt x="475334" y="534945"/>
                </a:cubicBezTo>
                <a:cubicBezTo>
                  <a:pt x="498818" y="530801"/>
                  <a:pt x="498818" y="530525"/>
                  <a:pt x="523684" y="540747"/>
                </a:cubicBezTo>
                <a:cubicBezTo>
                  <a:pt x="518434" y="565060"/>
                  <a:pt x="512909" y="589649"/>
                  <a:pt x="507107" y="615620"/>
                </a:cubicBezTo>
                <a:cubicBezTo>
                  <a:pt x="470361" y="628328"/>
                  <a:pt x="435273" y="647945"/>
                  <a:pt x="396041" y="655680"/>
                </a:cubicBezTo>
                <a:cubicBezTo>
                  <a:pt x="381398" y="658719"/>
                  <a:pt x="367584" y="665350"/>
                  <a:pt x="353218" y="669771"/>
                </a:cubicBezTo>
                <a:cubicBezTo>
                  <a:pt x="325866" y="677783"/>
                  <a:pt x="298238" y="685519"/>
                  <a:pt x="270609" y="692979"/>
                </a:cubicBezTo>
                <a:cubicBezTo>
                  <a:pt x="267847" y="693807"/>
                  <a:pt x="264531" y="693255"/>
                  <a:pt x="261492" y="693807"/>
                </a:cubicBezTo>
                <a:cubicBezTo>
                  <a:pt x="244639" y="695741"/>
                  <a:pt x="227509" y="696570"/>
                  <a:pt x="210656" y="699609"/>
                </a:cubicBezTo>
                <a:cubicBezTo>
                  <a:pt x="178331" y="705687"/>
                  <a:pt x="146006" y="712595"/>
                  <a:pt x="113958" y="720330"/>
                </a:cubicBezTo>
                <a:cubicBezTo>
                  <a:pt x="93513" y="725303"/>
                  <a:pt x="73344" y="732763"/>
                  <a:pt x="53176" y="739118"/>
                </a:cubicBezTo>
                <a:cubicBezTo>
                  <a:pt x="18640" y="749616"/>
                  <a:pt x="958" y="735802"/>
                  <a:pt x="129" y="699609"/>
                </a:cubicBezTo>
                <a:cubicBezTo>
                  <a:pt x="-1252" y="637446"/>
                  <a:pt x="8694" y="576111"/>
                  <a:pt x="17259" y="514777"/>
                </a:cubicBezTo>
                <a:cubicBezTo>
                  <a:pt x="24442" y="464493"/>
                  <a:pt x="30797" y="414210"/>
                  <a:pt x="38533" y="364203"/>
                </a:cubicBezTo>
                <a:cubicBezTo>
                  <a:pt x="42401" y="339890"/>
                  <a:pt x="48755" y="315577"/>
                  <a:pt x="53452" y="291264"/>
                </a:cubicBezTo>
                <a:cubicBezTo>
                  <a:pt x="56491" y="275240"/>
                  <a:pt x="58149" y="258663"/>
                  <a:pt x="61740" y="242639"/>
                </a:cubicBezTo>
                <a:cubicBezTo>
                  <a:pt x="69476" y="206722"/>
                  <a:pt x="78870" y="170529"/>
                  <a:pt x="87158" y="136822"/>
                </a:cubicBezTo>
                <a:close/>
                <a:moveTo>
                  <a:pt x="483623" y="561192"/>
                </a:moveTo>
                <a:cubicBezTo>
                  <a:pt x="480031" y="560916"/>
                  <a:pt x="476163" y="559534"/>
                  <a:pt x="472848" y="560363"/>
                </a:cubicBezTo>
                <a:cubicBezTo>
                  <a:pt x="429472" y="570586"/>
                  <a:pt x="386095" y="580808"/>
                  <a:pt x="342719" y="591583"/>
                </a:cubicBezTo>
                <a:cubicBezTo>
                  <a:pt x="313433" y="599043"/>
                  <a:pt x="284700" y="609265"/>
                  <a:pt x="255138" y="614514"/>
                </a:cubicBezTo>
                <a:cubicBezTo>
                  <a:pt x="212314" y="622250"/>
                  <a:pt x="168109" y="622803"/>
                  <a:pt x="126114" y="637169"/>
                </a:cubicBezTo>
                <a:cubicBezTo>
                  <a:pt x="118378" y="639932"/>
                  <a:pt x="107603" y="638827"/>
                  <a:pt x="100143" y="635512"/>
                </a:cubicBezTo>
                <a:cubicBezTo>
                  <a:pt x="83290" y="628052"/>
                  <a:pt x="79699" y="618935"/>
                  <a:pt x="83290" y="598214"/>
                </a:cubicBezTo>
                <a:cubicBezTo>
                  <a:pt x="88816" y="566994"/>
                  <a:pt x="98762" y="536879"/>
                  <a:pt x="98762" y="504830"/>
                </a:cubicBezTo>
                <a:cubicBezTo>
                  <a:pt x="98762" y="502620"/>
                  <a:pt x="100143" y="500410"/>
                  <a:pt x="100420" y="498200"/>
                </a:cubicBezTo>
                <a:cubicBezTo>
                  <a:pt x="105669" y="460901"/>
                  <a:pt x="116168" y="424432"/>
                  <a:pt x="115615" y="386305"/>
                </a:cubicBezTo>
                <a:cubicBezTo>
                  <a:pt x="115339" y="369728"/>
                  <a:pt x="118378" y="353151"/>
                  <a:pt x="121970" y="336851"/>
                </a:cubicBezTo>
                <a:cubicBezTo>
                  <a:pt x="127772" y="308394"/>
                  <a:pt x="137718" y="280489"/>
                  <a:pt x="137442" y="250651"/>
                </a:cubicBezTo>
                <a:cubicBezTo>
                  <a:pt x="137442" y="239599"/>
                  <a:pt x="140481" y="228548"/>
                  <a:pt x="143243" y="217773"/>
                </a:cubicBezTo>
                <a:cubicBezTo>
                  <a:pt x="148769" y="197881"/>
                  <a:pt x="155124" y="177989"/>
                  <a:pt x="161478" y="156715"/>
                </a:cubicBezTo>
                <a:cubicBezTo>
                  <a:pt x="144349" y="158925"/>
                  <a:pt x="129706" y="160859"/>
                  <a:pt x="113129" y="163069"/>
                </a:cubicBezTo>
                <a:cubicBezTo>
                  <a:pt x="111471" y="174949"/>
                  <a:pt x="109537" y="186830"/>
                  <a:pt x="107879" y="198433"/>
                </a:cubicBezTo>
                <a:cubicBezTo>
                  <a:pt x="100420" y="246783"/>
                  <a:pt x="92131" y="294856"/>
                  <a:pt x="85777" y="343482"/>
                </a:cubicBezTo>
                <a:cubicBezTo>
                  <a:pt x="79975" y="388516"/>
                  <a:pt x="76936" y="433550"/>
                  <a:pt x="71686" y="478584"/>
                </a:cubicBezTo>
                <a:cubicBezTo>
                  <a:pt x="64779" y="538537"/>
                  <a:pt x="56767" y="598490"/>
                  <a:pt x="50413" y="658443"/>
                </a:cubicBezTo>
                <a:cubicBezTo>
                  <a:pt x="49308" y="669495"/>
                  <a:pt x="45163" y="682480"/>
                  <a:pt x="55662" y="693807"/>
                </a:cubicBezTo>
                <a:cubicBezTo>
                  <a:pt x="65332" y="689387"/>
                  <a:pt x="75554" y="680270"/>
                  <a:pt x="84948" y="697123"/>
                </a:cubicBezTo>
                <a:cubicBezTo>
                  <a:pt x="91579" y="677783"/>
                  <a:pt x="107051" y="676954"/>
                  <a:pt x="120865" y="675020"/>
                </a:cubicBezTo>
                <a:cubicBezTo>
                  <a:pt x="143243" y="671428"/>
                  <a:pt x="166451" y="672257"/>
                  <a:pt x="188277" y="667008"/>
                </a:cubicBezTo>
                <a:cubicBezTo>
                  <a:pt x="200434" y="664245"/>
                  <a:pt x="212866" y="665074"/>
                  <a:pt x="224470" y="662035"/>
                </a:cubicBezTo>
                <a:cubicBezTo>
                  <a:pt x="249059" y="655404"/>
                  <a:pt x="272820" y="646839"/>
                  <a:pt x="298790" y="648497"/>
                </a:cubicBezTo>
                <a:cubicBezTo>
                  <a:pt x="304040" y="648773"/>
                  <a:pt x="309841" y="645458"/>
                  <a:pt x="315367" y="643524"/>
                </a:cubicBezTo>
                <a:cubicBezTo>
                  <a:pt x="330010" y="637998"/>
                  <a:pt x="343548" y="631091"/>
                  <a:pt x="360677" y="632749"/>
                </a:cubicBezTo>
                <a:cubicBezTo>
                  <a:pt x="370900" y="633854"/>
                  <a:pt x="384714" y="630539"/>
                  <a:pt x="392174" y="623908"/>
                </a:cubicBezTo>
                <a:cubicBezTo>
                  <a:pt x="407369" y="610370"/>
                  <a:pt x="426709" y="611475"/>
                  <a:pt x="443562" y="607055"/>
                </a:cubicBezTo>
                <a:cubicBezTo>
                  <a:pt x="472295" y="598214"/>
                  <a:pt x="478650" y="595451"/>
                  <a:pt x="483623" y="561192"/>
                </a:cubicBezTo>
                <a:close/>
                <a:moveTo>
                  <a:pt x="598280" y="623355"/>
                </a:moveTo>
                <a:cubicBezTo>
                  <a:pt x="599385" y="587991"/>
                  <a:pt x="600490" y="552351"/>
                  <a:pt x="602148" y="516987"/>
                </a:cubicBezTo>
                <a:cubicBezTo>
                  <a:pt x="603253" y="493503"/>
                  <a:pt x="604911" y="470295"/>
                  <a:pt x="606845" y="446811"/>
                </a:cubicBezTo>
                <a:cubicBezTo>
                  <a:pt x="612646" y="384371"/>
                  <a:pt x="617896" y="321932"/>
                  <a:pt x="625079" y="259768"/>
                </a:cubicBezTo>
                <a:cubicBezTo>
                  <a:pt x="628118" y="232416"/>
                  <a:pt x="627289" y="204235"/>
                  <a:pt x="638617" y="177436"/>
                </a:cubicBezTo>
                <a:cubicBezTo>
                  <a:pt x="644143" y="164727"/>
                  <a:pt x="644419" y="150084"/>
                  <a:pt x="647182" y="136270"/>
                </a:cubicBezTo>
                <a:cubicBezTo>
                  <a:pt x="651879" y="113339"/>
                  <a:pt x="659338" y="109747"/>
                  <a:pt x="684480" y="110576"/>
                </a:cubicBezTo>
                <a:cubicBezTo>
                  <a:pt x="700504" y="110852"/>
                  <a:pt x="713489" y="120246"/>
                  <a:pt x="728961" y="121627"/>
                </a:cubicBezTo>
                <a:cubicBezTo>
                  <a:pt x="731448" y="121903"/>
                  <a:pt x="735039" y="129639"/>
                  <a:pt x="734763" y="133783"/>
                </a:cubicBezTo>
                <a:cubicBezTo>
                  <a:pt x="732829" y="177436"/>
                  <a:pt x="730895" y="220812"/>
                  <a:pt x="728132" y="264465"/>
                </a:cubicBezTo>
                <a:cubicBezTo>
                  <a:pt x="724541" y="318340"/>
                  <a:pt x="720120" y="372491"/>
                  <a:pt x="715700" y="426366"/>
                </a:cubicBezTo>
                <a:cubicBezTo>
                  <a:pt x="712661" y="461730"/>
                  <a:pt x="709069" y="497094"/>
                  <a:pt x="705754" y="532459"/>
                </a:cubicBezTo>
                <a:cubicBezTo>
                  <a:pt x="703267" y="558705"/>
                  <a:pt x="701057" y="584952"/>
                  <a:pt x="698570" y="611199"/>
                </a:cubicBezTo>
                <a:cubicBezTo>
                  <a:pt x="697741" y="620316"/>
                  <a:pt x="693597" y="626118"/>
                  <a:pt x="684756" y="630262"/>
                </a:cubicBezTo>
                <a:cubicBezTo>
                  <a:pt x="666521" y="638827"/>
                  <a:pt x="649116" y="649050"/>
                  <a:pt x="631157" y="658443"/>
                </a:cubicBezTo>
                <a:cubicBezTo>
                  <a:pt x="618725" y="664798"/>
                  <a:pt x="598004" y="650155"/>
                  <a:pt x="597727" y="634683"/>
                </a:cubicBezTo>
                <a:cubicBezTo>
                  <a:pt x="597727" y="631091"/>
                  <a:pt x="598832" y="627223"/>
                  <a:pt x="599385" y="623632"/>
                </a:cubicBezTo>
                <a:cubicBezTo>
                  <a:pt x="599109" y="623355"/>
                  <a:pt x="598832" y="623355"/>
                  <a:pt x="598280" y="623355"/>
                </a:cubicBezTo>
                <a:close/>
                <a:moveTo>
                  <a:pt x="661548" y="619764"/>
                </a:moveTo>
                <a:cubicBezTo>
                  <a:pt x="670942" y="456205"/>
                  <a:pt x="699123" y="297066"/>
                  <a:pt x="706030" y="135717"/>
                </a:cubicBezTo>
                <a:cubicBezTo>
                  <a:pt x="684756" y="138756"/>
                  <a:pt x="674257" y="149255"/>
                  <a:pt x="672876" y="170253"/>
                </a:cubicBezTo>
                <a:cubicBezTo>
                  <a:pt x="671771" y="186830"/>
                  <a:pt x="667627" y="203130"/>
                  <a:pt x="665416" y="219431"/>
                </a:cubicBezTo>
                <a:cubicBezTo>
                  <a:pt x="659062" y="263360"/>
                  <a:pt x="651879" y="307289"/>
                  <a:pt x="651326" y="352046"/>
                </a:cubicBezTo>
                <a:cubicBezTo>
                  <a:pt x="651050" y="389068"/>
                  <a:pt x="650773" y="426366"/>
                  <a:pt x="646077" y="462835"/>
                </a:cubicBezTo>
                <a:cubicBezTo>
                  <a:pt x="639170" y="514777"/>
                  <a:pt x="643314" y="566718"/>
                  <a:pt x="640275" y="619764"/>
                </a:cubicBezTo>
                <a:cubicBezTo>
                  <a:pt x="647734" y="619764"/>
                  <a:pt x="653260" y="619764"/>
                  <a:pt x="661548" y="61976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2"/>
          <p:cNvSpPr/>
          <p:nvPr/>
        </p:nvSpPr>
        <p:spPr>
          <a:xfrm>
            <a:off x="5148052" y="3087204"/>
            <a:ext cx="919068" cy="311383"/>
          </a:xfrm>
          <a:custGeom>
            <a:rect b="b" l="l" r="r" t="t"/>
            <a:pathLst>
              <a:path extrusionOk="0" h="622765" w="1838137">
                <a:moveTo>
                  <a:pt x="1107541" y="122197"/>
                </a:moveTo>
                <a:cubicBezTo>
                  <a:pt x="1114441" y="129673"/>
                  <a:pt x="1119329" y="134561"/>
                  <a:pt x="1125654" y="141462"/>
                </a:cubicBezTo>
                <a:cubicBezTo>
                  <a:pt x="1128530" y="136574"/>
                  <a:pt x="1131117" y="132548"/>
                  <a:pt x="1132555" y="129673"/>
                </a:cubicBezTo>
                <a:cubicBezTo>
                  <a:pt x="1148081" y="131398"/>
                  <a:pt x="1150094" y="140887"/>
                  <a:pt x="1151819" y="151812"/>
                </a:cubicBezTo>
                <a:cubicBezTo>
                  <a:pt x="1156707" y="182002"/>
                  <a:pt x="1150381" y="211330"/>
                  <a:pt x="1144343" y="240657"/>
                </a:cubicBezTo>
                <a:cubicBezTo>
                  <a:pt x="1136868" y="277748"/>
                  <a:pt x="1133705" y="315126"/>
                  <a:pt x="1135143" y="352791"/>
                </a:cubicBezTo>
                <a:cubicBezTo>
                  <a:pt x="1135143" y="354517"/>
                  <a:pt x="1137155" y="356529"/>
                  <a:pt x="1139168" y="359404"/>
                </a:cubicBezTo>
                <a:cubicBezTo>
                  <a:pt x="1150094" y="338128"/>
                  <a:pt x="1159007" y="317713"/>
                  <a:pt x="1170796" y="298737"/>
                </a:cubicBezTo>
                <a:cubicBezTo>
                  <a:pt x="1191210" y="265384"/>
                  <a:pt x="1210761" y="230881"/>
                  <a:pt x="1235488" y="201266"/>
                </a:cubicBezTo>
                <a:cubicBezTo>
                  <a:pt x="1260503" y="171364"/>
                  <a:pt x="1282355" y="137149"/>
                  <a:pt x="1318583" y="118172"/>
                </a:cubicBezTo>
                <a:cubicBezTo>
                  <a:pt x="1328071" y="113284"/>
                  <a:pt x="1337559" y="108396"/>
                  <a:pt x="1348773" y="106096"/>
                </a:cubicBezTo>
                <a:cubicBezTo>
                  <a:pt x="1366599" y="102358"/>
                  <a:pt x="1383563" y="92870"/>
                  <a:pt x="1402252" y="85107"/>
                </a:cubicBezTo>
                <a:cubicBezTo>
                  <a:pt x="1407427" y="85682"/>
                  <a:pt x="1416628" y="89420"/>
                  <a:pt x="1422379" y="86257"/>
                </a:cubicBezTo>
                <a:cubicBezTo>
                  <a:pt x="1437617" y="77919"/>
                  <a:pt x="1449693" y="83669"/>
                  <a:pt x="1462057" y="90857"/>
                </a:cubicBezTo>
                <a:cubicBezTo>
                  <a:pt x="1472120" y="96895"/>
                  <a:pt x="1481609" y="104084"/>
                  <a:pt x="1491384" y="110697"/>
                </a:cubicBezTo>
                <a:cubicBezTo>
                  <a:pt x="1504035" y="119322"/>
                  <a:pt x="1506623" y="127085"/>
                  <a:pt x="1503460" y="142899"/>
                </a:cubicBezTo>
                <a:cubicBezTo>
                  <a:pt x="1497997" y="169064"/>
                  <a:pt x="1482471" y="190341"/>
                  <a:pt x="1466370" y="210180"/>
                </a:cubicBezTo>
                <a:cubicBezTo>
                  <a:pt x="1426979" y="258771"/>
                  <a:pt x="1380975" y="301037"/>
                  <a:pt x="1325771" y="332377"/>
                </a:cubicBezTo>
                <a:cubicBezTo>
                  <a:pt x="1313982" y="338990"/>
                  <a:pt x="1302481" y="345891"/>
                  <a:pt x="1291843" y="354229"/>
                </a:cubicBezTo>
                <a:cubicBezTo>
                  <a:pt x="1261653" y="377518"/>
                  <a:pt x="1227725" y="392182"/>
                  <a:pt x="1191497" y="400233"/>
                </a:cubicBezTo>
                <a:cubicBezTo>
                  <a:pt x="1182009" y="402245"/>
                  <a:pt x="1175971" y="405983"/>
                  <a:pt x="1174533" y="416622"/>
                </a:cubicBezTo>
                <a:cubicBezTo>
                  <a:pt x="1171083" y="443649"/>
                  <a:pt x="1166770" y="470676"/>
                  <a:pt x="1163320" y="497991"/>
                </a:cubicBezTo>
                <a:cubicBezTo>
                  <a:pt x="1162745" y="503166"/>
                  <a:pt x="1162458" y="508629"/>
                  <a:pt x="1163032" y="513805"/>
                </a:cubicBezTo>
                <a:cubicBezTo>
                  <a:pt x="1165333" y="533356"/>
                  <a:pt x="1173671" y="536231"/>
                  <a:pt x="1188335" y="532206"/>
                </a:cubicBezTo>
                <a:cubicBezTo>
                  <a:pt x="1200123" y="529331"/>
                  <a:pt x="1210761" y="523580"/>
                  <a:pt x="1223988" y="523293"/>
                </a:cubicBezTo>
                <a:cubicBezTo>
                  <a:pt x="1234051" y="523005"/>
                  <a:pt x="1246127" y="516105"/>
                  <a:pt x="1256478" y="511217"/>
                </a:cubicBezTo>
                <a:cubicBezTo>
                  <a:pt x="1278042" y="501153"/>
                  <a:pt x="1298169" y="488215"/>
                  <a:pt x="1319445" y="478152"/>
                </a:cubicBezTo>
                <a:cubicBezTo>
                  <a:pt x="1348198" y="464350"/>
                  <a:pt x="1375512" y="447099"/>
                  <a:pt x="1406852" y="439336"/>
                </a:cubicBezTo>
                <a:cubicBezTo>
                  <a:pt x="1409728" y="438473"/>
                  <a:pt x="1413465" y="437898"/>
                  <a:pt x="1415191" y="435598"/>
                </a:cubicBezTo>
                <a:cubicBezTo>
                  <a:pt x="1428704" y="419209"/>
                  <a:pt x="1450268" y="419497"/>
                  <a:pt x="1466657" y="409721"/>
                </a:cubicBezTo>
                <a:cubicBezTo>
                  <a:pt x="1475570" y="404546"/>
                  <a:pt x="1482759" y="408283"/>
                  <a:pt x="1492247" y="416334"/>
                </a:cubicBezTo>
                <a:cubicBezTo>
                  <a:pt x="1472120" y="430423"/>
                  <a:pt x="1453431" y="444224"/>
                  <a:pt x="1433880" y="456875"/>
                </a:cubicBezTo>
                <a:cubicBezTo>
                  <a:pt x="1418066" y="467226"/>
                  <a:pt x="1400814" y="475276"/>
                  <a:pt x="1385576" y="485915"/>
                </a:cubicBezTo>
                <a:cubicBezTo>
                  <a:pt x="1338422" y="519267"/>
                  <a:pt x="1285230" y="541407"/>
                  <a:pt x="1233476" y="565271"/>
                </a:cubicBezTo>
                <a:cubicBezTo>
                  <a:pt x="1217087" y="572747"/>
                  <a:pt x="1198398" y="576197"/>
                  <a:pt x="1178271" y="573034"/>
                </a:cubicBezTo>
                <a:cubicBezTo>
                  <a:pt x="1143193" y="567284"/>
                  <a:pt x="1115879" y="540257"/>
                  <a:pt x="1115304" y="497703"/>
                </a:cubicBezTo>
                <a:cubicBezTo>
                  <a:pt x="1114729" y="466651"/>
                  <a:pt x="1118179" y="436748"/>
                  <a:pt x="1125654" y="407133"/>
                </a:cubicBezTo>
                <a:cubicBezTo>
                  <a:pt x="1127955" y="397645"/>
                  <a:pt x="1125654" y="391032"/>
                  <a:pt x="1119041" y="383844"/>
                </a:cubicBezTo>
                <a:cubicBezTo>
                  <a:pt x="1097765" y="360842"/>
                  <a:pt x="1089426" y="333527"/>
                  <a:pt x="1094889" y="302187"/>
                </a:cubicBezTo>
                <a:cubicBezTo>
                  <a:pt x="1099202" y="276885"/>
                  <a:pt x="1103228" y="251583"/>
                  <a:pt x="1107828" y="224268"/>
                </a:cubicBezTo>
                <a:cubicBezTo>
                  <a:pt x="1097477" y="227719"/>
                  <a:pt x="1092589" y="234619"/>
                  <a:pt x="1088851" y="242957"/>
                </a:cubicBezTo>
                <a:cubicBezTo>
                  <a:pt x="1080226" y="262221"/>
                  <a:pt x="1071313" y="281486"/>
                  <a:pt x="1061824" y="300175"/>
                </a:cubicBezTo>
                <a:cubicBezTo>
                  <a:pt x="1039972" y="343591"/>
                  <a:pt x="1018408" y="387294"/>
                  <a:pt x="995119" y="430135"/>
                </a:cubicBezTo>
                <a:cubicBezTo>
                  <a:pt x="965791" y="483902"/>
                  <a:pt x="935026" y="537094"/>
                  <a:pt x="903974" y="589998"/>
                </a:cubicBezTo>
                <a:cubicBezTo>
                  <a:pt x="895348" y="604374"/>
                  <a:pt x="884135" y="616163"/>
                  <a:pt x="865158" y="621338"/>
                </a:cubicBezTo>
                <a:cubicBezTo>
                  <a:pt x="854520" y="624214"/>
                  <a:pt x="848769" y="622776"/>
                  <a:pt x="843306" y="616738"/>
                </a:cubicBezTo>
                <a:cubicBezTo>
                  <a:pt x="829218" y="600924"/>
                  <a:pt x="824042" y="581085"/>
                  <a:pt x="824905" y="560383"/>
                </a:cubicBezTo>
                <a:cubicBezTo>
                  <a:pt x="827205" y="519267"/>
                  <a:pt x="829505" y="477864"/>
                  <a:pt x="833818" y="436748"/>
                </a:cubicBezTo>
                <a:cubicBezTo>
                  <a:pt x="836406" y="413459"/>
                  <a:pt x="844744" y="391032"/>
                  <a:pt x="846757" y="367743"/>
                </a:cubicBezTo>
                <a:cubicBezTo>
                  <a:pt x="848482" y="346178"/>
                  <a:pt x="853657" y="326052"/>
                  <a:pt x="860558" y="305925"/>
                </a:cubicBezTo>
                <a:cubicBezTo>
                  <a:pt x="868896" y="281773"/>
                  <a:pt x="877234" y="257621"/>
                  <a:pt x="885285" y="233469"/>
                </a:cubicBezTo>
                <a:cubicBezTo>
                  <a:pt x="887873" y="225706"/>
                  <a:pt x="889310" y="217368"/>
                  <a:pt x="887585" y="206442"/>
                </a:cubicBezTo>
                <a:cubicBezTo>
                  <a:pt x="870334" y="222543"/>
                  <a:pt x="853082" y="238645"/>
                  <a:pt x="835543" y="254746"/>
                </a:cubicBezTo>
                <a:cubicBezTo>
                  <a:pt x="825192" y="264522"/>
                  <a:pt x="815129" y="274297"/>
                  <a:pt x="804203" y="283498"/>
                </a:cubicBezTo>
                <a:cubicBezTo>
                  <a:pt x="784364" y="300175"/>
                  <a:pt x="772001" y="320014"/>
                  <a:pt x="763662" y="345028"/>
                </a:cubicBezTo>
                <a:cubicBezTo>
                  <a:pt x="755324" y="370043"/>
                  <a:pt x="739223" y="392182"/>
                  <a:pt x="728009" y="416334"/>
                </a:cubicBezTo>
                <a:cubicBezTo>
                  <a:pt x="714496" y="445086"/>
                  <a:pt x="692932" y="468088"/>
                  <a:pt x="672517" y="491378"/>
                </a:cubicBezTo>
                <a:cubicBezTo>
                  <a:pt x="646353" y="520993"/>
                  <a:pt x="615013" y="544570"/>
                  <a:pt x="577060" y="558946"/>
                </a:cubicBezTo>
                <a:cubicBezTo>
                  <a:pt x="557221" y="566421"/>
                  <a:pt x="538819" y="569297"/>
                  <a:pt x="518117" y="562971"/>
                </a:cubicBezTo>
                <a:cubicBezTo>
                  <a:pt x="497416" y="556933"/>
                  <a:pt x="483327" y="545145"/>
                  <a:pt x="475564" y="525880"/>
                </a:cubicBezTo>
                <a:cubicBezTo>
                  <a:pt x="471251" y="515242"/>
                  <a:pt x="467226" y="504316"/>
                  <a:pt x="462625" y="492815"/>
                </a:cubicBezTo>
                <a:cubicBezTo>
                  <a:pt x="447099" y="508917"/>
                  <a:pt x="432148" y="523580"/>
                  <a:pt x="417772" y="538819"/>
                </a:cubicBezTo>
                <a:cubicBezTo>
                  <a:pt x="397357" y="560383"/>
                  <a:pt x="371193" y="570447"/>
                  <a:pt x="343591" y="577347"/>
                </a:cubicBezTo>
                <a:cubicBezTo>
                  <a:pt x="321739" y="582523"/>
                  <a:pt x="290111" y="563546"/>
                  <a:pt x="280623" y="541119"/>
                </a:cubicBezTo>
                <a:cubicBezTo>
                  <a:pt x="274872" y="527606"/>
                  <a:pt x="269985" y="513805"/>
                  <a:pt x="264234" y="499141"/>
                </a:cubicBezTo>
                <a:cubicBezTo>
                  <a:pt x="244395" y="516680"/>
                  <a:pt x="226281" y="533931"/>
                  <a:pt x="207304" y="549745"/>
                </a:cubicBezTo>
                <a:cubicBezTo>
                  <a:pt x="171364" y="579935"/>
                  <a:pt x="132261" y="604374"/>
                  <a:pt x="84244" y="609550"/>
                </a:cubicBezTo>
                <a:cubicBezTo>
                  <a:pt x="60092" y="612138"/>
                  <a:pt x="37953" y="603512"/>
                  <a:pt x="16389" y="594599"/>
                </a:cubicBezTo>
                <a:cubicBezTo>
                  <a:pt x="10351" y="592011"/>
                  <a:pt x="6613" y="583385"/>
                  <a:pt x="0" y="575047"/>
                </a:cubicBezTo>
                <a:cubicBezTo>
                  <a:pt x="15526" y="570447"/>
                  <a:pt x="27027" y="571597"/>
                  <a:pt x="39103" y="575335"/>
                </a:cubicBezTo>
                <a:cubicBezTo>
                  <a:pt x="58942" y="581085"/>
                  <a:pt x="77344" y="577060"/>
                  <a:pt x="94308" y="565271"/>
                </a:cubicBezTo>
                <a:cubicBezTo>
                  <a:pt x="106671" y="556646"/>
                  <a:pt x="122485" y="555208"/>
                  <a:pt x="134273" y="544282"/>
                </a:cubicBezTo>
                <a:cubicBezTo>
                  <a:pt x="145487" y="533931"/>
                  <a:pt x="159863" y="526456"/>
                  <a:pt x="171076" y="516105"/>
                </a:cubicBezTo>
                <a:cubicBezTo>
                  <a:pt x="185165" y="503166"/>
                  <a:pt x="196954" y="487640"/>
                  <a:pt x="210467" y="473839"/>
                </a:cubicBezTo>
                <a:cubicBezTo>
                  <a:pt x="216505" y="467801"/>
                  <a:pt x="221681" y="461475"/>
                  <a:pt x="227144" y="454575"/>
                </a:cubicBezTo>
                <a:cubicBezTo>
                  <a:pt x="255321" y="418922"/>
                  <a:pt x="278610" y="380394"/>
                  <a:pt x="294999" y="337840"/>
                </a:cubicBezTo>
                <a:cubicBezTo>
                  <a:pt x="302762" y="317426"/>
                  <a:pt x="307938" y="295862"/>
                  <a:pt x="314838" y="275160"/>
                </a:cubicBezTo>
                <a:cubicBezTo>
                  <a:pt x="334390" y="217368"/>
                  <a:pt x="355667" y="160151"/>
                  <a:pt x="385857" y="106384"/>
                </a:cubicBezTo>
                <a:cubicBezTo>
                  <a:pt x="396207" y="88270"/>
                  <a:pt x="402820" y="67856"/>
                  <a:pt x="412596" y="49454"/>
                </a:cubicBezTo>
                <a:cubicBezTo>
                  <a:pt x="420359" y="35078"/>
                  <a:pt x="429848" y="21564"/>
                  <a:pt x="439623" y="8338"/>
                </a:cubicBezTo>
                <a:cubicBezTo>
                  <a:pt x="442499" y="4313"/>
                  <a:pt x="448537" y="2588"/>
                  <a:pt x="453137" y="0"/>
                </a:cubicBezTo>
                <a:cubicBezTo>
                  <a:pt x="462625" y="6901"/>
                  <a:pt x="471251" y="13801"/>
                  <a:pt x="480452" y="19552"/>
                </a:cubicBezTo>
                <a:cubicBezTo>
                  <a:pt x="491953" y="26740"/>
                  <a:pt x="498853" y="39391"/>
                  <a:pt x="495978" y="52329"/>
                </a:cubicBezTo>
                <a:cubicBezTo>
                  <a:pt x="489652" y="80507"/>
                  <a:pt x="479589" y="107534"/>
                  <a:pt x="469813" y="134849"/>
                </a:cubicBezTo>
                <a:cubicBezTo>
                  <a:pt x="456875" y="171076"/>
                  <a:pt x="439623" y="204717"/>
                  <a:pt x="422372" y="238645"/>
                </a:cubicBezTo>
                <a:cubicBezTo>
                  <a:pt x="397070" y="288099"/>
                  <a:pt x="369180" y="336403"/>
                  <a:pt x="341290" y="384419"/>
                </a:cubicBezTo>
                <a:cubicBezTo>
                  <a:pt x="332090" y="400233"/>
                  <a:pt x="323751" y="415759"/>
                  <a:pt x="319726" y="433585"/>
                </a:cubicBezTo>
                <a:cubicBezTo>
                  <a:pt x="313688" y="462050"/>
                  <a:pt x="307075" y="490228"/>
                  <a:pt x="315126" y="519555"/>
                </a:cubicBezTo>
                <a:cubicBezTo>
                  <a:pt x="317138" y="527031"/>
                  <a:pt x="315126" y="537669"/>
                  <a:pt x="325477" y="538244"/>
                </a:cubicBezTo>
                <a:cubicBezTo>
                  <a:pt x="333240" y="538819"/>
                  <a:pt x="343303" y="536519"/>
                  <a:pt x="349054" y="531631"/>
                </a:cubicBezTo>
                <a:cubicBezTo>
                  <a:pt x="366592" y="516967"/>
                  <a:pt x="384994" y="503166"/>
                  <a:pt x="401670" y="487065"/>
                </a:cubicBezTo>
                <a:cubicBezTo>
                  <a:pt x="419497" y="470101"/>
                  <a:pt x="431573" y="449974"/>
                  <a:pt x="445949" y="431285"/>
                </a:cubicBezTo>
                <a:cubicBezTo>
                  <a:pt x="459175" y="414321"/>
                  <a:pt x="472689" y="397357"/>
                  <a:pt x="485052" y="379243"/>
                </a:cubicBezTo>
                <a:cubicBezTo>
                  <a:pt x="493965" y="366017"/>
                  <a:pt x="500578" y="351354"/>
                  <a:pt x="508629" y="337553"/>
                </a:cubicBezTo>
                <a:cubicBezTo>
                  <a:pt x="528468" y="303337"/>
                  <a:pt x="548595" y="269122"/>
                  <a:pt x="568434" y="234907"/>
                </a:cubicBezTo>
                <a:cubicBezTo>
                  <a:pt x="571597" y="229444"/>
                  <a:pt x="573609" y="223406"/>
                  <a:pt x="577060" y="218230"/>
                </a:cubicBezTo>
                <a:cubicBezTo>
                  <a:pt x="579935" y="213917"/>
                  <a:pt x="584535" y="207304"/>
                  <a:pt x="588273" y="207304"/>
                </a:cubicBezTo>
                <a:cubicBezTo>
                  <a:pt x="608112" y="207592"/>
                  <a:pt x="614725" y="190053"/>
                  <a:pt x="627089" y="180565"/>
                </a:cubicBezTo>
                <a:cubicBezTo>
                  <a:pt x="645203" y="166764"/>
                  <a:pt x="665329" y="161013"/>
                  <a:pt x="687756" y="159576"/>
                </a:cubicBezTo>
                <a:cubicBezTo>
                  <a:pt x="721109" y="156988"/>
                  <a:pt x="738360" y="182865"/>
                  <a:pt x="761075" y="198966"/>
                </a:cubicBezTo>
                <a:cubicBezTo>
                  <a:pt x="770563" y="205867"/>
                  <a:pt x="778901" y="214493"/>
                  <a:pt x="790115" y="224556"/>
                </a:cubicBezTo>
                <a:cubicBezTo>
                  <a:pt x="822605" y="211330"/>
                  <a:pt x="844744" y="180277"/>
                  <a:pt x="874071" y="158425"/>
                </a:cubicBezTo>
                <a:cubicBezTo>
                  <a:pt x="904549" y="135711"/>
                  <a:pt x="925538" y="106384"/>
                  <a:pt x="941639" y="69293"/>
                </a:cubicBezTo>
                <a:cubicBezTo>
                  <a:pt x="948540" y="78494"/>
                  <a:pt x="951703" y="86832"/>
                  <a:pt x="957741" y="89995"/>
                </a:cubicBezTo>
                <a:cubicBezTo>
                  <a:pt x="977867" y="101208"/>
                  <a:pt x="975567" y="117597"/>
                  <a:pt x="970104" y="134561"/>
                </a:cubicBezTo>
                <a:cubicBezTo>
                  <a:pt x="961191" y="162163"/>
                  <a:pt x="951415" y="189478"/>
                  <a:pt x="942214" y="217080"/>
                </a:cubicBezTo>
                <a:cubicBezTo>
                  <a:pt x="931001" y="250433"/>
                  <a:pt x="919213" y="283498"/>
                  <a:pt x="908862" y="317138"/>
                </a:cubicBezTo>
                <a:cubicBezTo>
                  <a:pt x="901386" y="341578"/>
                  <a:pt x="894486" y="366305"/>
                  <a:pt x="891035" y="391607"/>
                </a:cubicBezTo>
                <a:cubicBezTo>
                  <a:pt x="885860" y="428698"/>
                  <a:pt x="883847" y="466076"/>
                  <a:pt x="880109" y="508629"/>
                </a:cubicBezTo>
                <a:cubicBezTo>
                  <a:pt x="887297" y="502016"/>
                  <a:pt x="891898" y="499428"/>
                  <a:pt x="894486" y="495691"/>
                </a:cubicBezTo>
                <a:cubicBezTo>
                  <a:pt x="907137" y="474989"/>
                  <a:pt x="920075" y="454000"/>
                  <a:pt x="931576" y="432723"/>
                </a:cubicBezTo>
                <a:cubicBezTo>
                  <a:pt x="966366" y="368605"/>
                  <a:pt x="999432" y="303625"/>
                  <a:pt x="1036235" y="240657"/>
                </a:cubicBezTo>
                <a:cubicBezTo>
                  <a:pt x="1050323" y="216505"/>
                  <a:pt x="1063549" y="191778"/>
                  <a:pt x="1077351" y="167339"/>
                </a:cubicBezTo>
                <a:cubicBezTo>
                  <a:pt x="1085689" y="152100"/>
                  <a:pt x="1096327" y="138586"/>
                  <a:pt x="1107541" y="122197"/>
                </a:cubicBezTo>
                <a:close/>
                <a:moveTo>
                  <a:pt x="1466082" y="119897"/>
                </a:moveTo>
                <a:cubicBezTo>
                  <a:pt x="1454581" y="118172"/>
                  <a:pt x="1445668" y="115872"/>
                  <a:pt x="1436755" y="115297"/>
                </a:cubicBezTo>
                <a:cubicBezTo>
                  <a:pt x="1418066" y="114434"/>
                  <a:pt x="1401965" y="122197"/>
                  <a:pt x="1385576" y="130248"/>
                </a:cubicBezTo>
                <a:cubicBezTo>
                  <a:pt x="1345610" y="150375"/>
                  <a:pt x="1312257" y="178265"/>
                  <a:pt x="1285518" y="212192"/>
                </a:cubicBezTo>
                <a:cubicBezTo>
                  <a:pt x="1261078" y="243532"/>
                  <a:pt x="1242964" y="279760"/>
                  <a:pt x="1222262" y="313976"/>
                </a:cubicBezTo>
                <a:cubicBezTo>
                  <a:pt x="1217087" y="322314"/>
                  <a:pt x="1213062" y="331227"/>
                  <a:pt x="1207024" y="342728"/>
                </a:cubicBezTo>
                <a:cubicBezTo>
                  <a:pt x="1247277" y="333527"/>
                  <a:pt x="1274592" y="308800"/>
                  <a:pt x="1305932" y="292411"/>
                </a:cubicBezTo>
                <a:cubicBezTo>
                  <a:pt x="1320308" y="284936"/>
                  <a:pt x="1332959" y="274297"/>
                  <a:pt x="1346185" y="264522"/>
                </a:cubicBezTo>
                <a:cubicBezTo>
                  <a:pt x="1357398" y="256183"/>
                  <a:pt x="1368612" y="247558"/>
                  <a:pt x="1378963" y="238069"/>
                </a:cubicBezTo>
                <a:cubicBezTo>
                  <a:pt x="1389314" y="228581"/>
                  <a:pt x="1398802" y="217943"/>
                  <a:pt x="1408865" y="208167"/>
                </a:cubicBezTo>
                <a:cubicBezTo>
                  <a:pt x="1433880" y="184303"/>
                  <a:pt x="1456019" y="159001"/>
                  <a:pt x="1466082" y="119897"/>
                </a:cubicBezTo>
                <a:close/>
                <a:moveTo>
                  <a:pt x="559233" y="356242"/>
                </a:moveTo>
                <a:cubicBezTo>
                  <a:pt x="553483" y="366017"/>
                  <a:pt x="548307" y="372918"/>
                  <a:pt x="545145" y="380681"/>
                </a:cubicBezTo>
                <a:cubicBezTo>
                  <a:pt x="540257" y="392182"/>
                  <a:pt x="536231" y="404258"/>
                  <a:pt x="533069" y="416334"/>
                </a:cubicBezTo>
                <a:cubicBezTo>
                  <a:pt x="527031" y="440486"/>
                  <a:pt x="519267" y="464638"/>
                  <a:pt x="516680" y="489365"/>
                </a:cubicBezTo>
                <a:cubicBezTo>
                  <a:pt x="512654" y="525018"/>
                  <a:pt x="514667" y="525593"/>
                  <a:pt x="552333" y="524155"/>
                </a:cubicBezTo>
                <a:cubicBezTo>
                  <a:pt x="556358" y="519267"/>
                  <a:pt x="559808" y="512079"/>
                  <a:pt x="565559" y="508917"/>
                </a:cubicBezTo>
                <a:cubicBezTo>
                  <a:pt x="599199" y="490515"/>
                  <a:pt x="625364" y="462913"/>
                  <a:pt x="651816" y="436173"/>
                </a:cubicBezTo>
                <a:cubicBezTo>
                  <a:pt x="660441" y="427547"/>
                  <a:pt x="664179" y="414034"/>
                  <a:pt x="673092" y="406271"/>
                </a:cubicBezTo>
                <a:cubicBezTo>
                  <a:pt x="687181" y="393620"/>
                  <a:pt x="691782" y="376943"/>
                  <a:pt x="699257" y="359117"/>
                </a:cubicBezTo>
                <a:cubicBezTo>
                  <a:pt x="651816" y="377806"/>
                  <a:pt x="605524" y="395920"/>
                  <a:pt x="559233" y="356242"/>
                </a:cubicBezTo>
                <a:close/>
                <a:moveTo>
                  <a:pt x="596324" y="340140"/>
                </a:moveTo>
                <a:cubicBezTo>
                  <a:pt x="613575" y="336978"/>
                  <a:pt x="627089" y="337265"/>
                  <a:pt x="637727" y="332090"/>
                </a:cubicBezTo>
                <a:cubicBezTo>
                  <a:pt x="665329" y="318576"/>
                  <a:pt x="691782" y="302762"/>
                  <a:pt x="718234" y="287524"/>
                </a:cubicBezTo>
                <a:cubicBezTo>
                  <a:pt x="738935" y="275735"/>
                  <a:pt x="751011" y="244683"/>
                  <a:pt x="744686" y="221968"/>
                </a:cubicBezTo>
                <a:cubicBezTo>
                  <a:pt x="743823" y="219093"/>
                  <a:pt x="742386" y="215930"/>
                  <a:pt x="740373" y="213917"/>
                </a:cubicBezTo>
                <a:cubicBezTo>
                  <a:pt x="722834" y="194653"/>
                  <a:pt x="694082" y="192066"/>
                  <a:pt x="672805" y="207880"/>
                </a:cubicBezTo>
                <a:cubicBezTo>
                  <a:pt x="668492" y="211042"/>
                  <a:pt x="663604" y="213917"/>
                  <a:pt x="659004" y="217080"/>
                </a:cubicBezTo>
                <a:cubicBezTo>
                  <a:pt x="624789" y="242095"/>
                  <a:pt x="602362" y="274872"/>
                  <a:pt x="595174" y="317138"/>
                </a:cubicBezTo>
                <a:cubicBezTo>
                  <a:pt x="594024" y="324039"/>
                  <a:pt x="595749" y="331515"/>
                  <a:pt x="596324" y="340140"/>
                </a:cubicBezTo>
                <a:close/>
                <a:moveTo>
                  <a:pt x="1762231" y="46866"/>
                </a:moveTo>
                <a:cubicBezTo>
                  <a:pt x="1755618" y="53767"/>
                  <a:pt x="1750730" y="61818"/>
                  <a:pt x="1744980" y="69293"/>
                </a:cubicBezTo>
                <a:cubicBezTo>
                  <a:pt x="1719391" y="102646"/>
                  <a:pt x="1693226" y="135136"/>
                  <a:pt x="1668211" y="169064"/>
                </a:cubicBezTo>
                <a:cubicBezTo>
                  <a:pt x="1650097" y="194078"/>
                  <a:pt x="1641472" y="224556"/>
                  <a:pt x="1618182" y="247270"/>
                </a:cubicBezTo>
                <a:cubicBezTo>
                  <a:pt x="1602368" y="262797"/>
                  <a:pt x="1592305" y="284361"/>
                  <a:pt x="1580804" y="303912"/>
                </a:cubicBezTo>
                <a:cubicBezTo>
                  <a:pt x="1570166" y="322026"/>
                  <a:pt x="1558090" y="340428"/>
                  <a:pt x="1569303" y="363142"/>
                </a:cubicBezTo>
                <a:cubicBezTo>
                  <a:pt x="1577641" y="380106"/>
                  <a:pt x="1604093" y="383844"/>
                  <a:pt x="1615307" y="368893"/>
                </a:cubicBezTo>
                <a:cubicBezTo>
                  <a:pt x="1623358" y="358254"/>
                  <a:pt x="1630546" y="347041"/>
                  <a:pt x="1637159" y="335540"/>
                </a:cubicBezTo>
                <a:cubicBezTo>
                  <a:pt x="1651822" y="310525"/>
                  <a:pt x="1663323" y="283211"/>
                  <a:pt x="1680575" y="260209"/>
                </a:cubicBezTo>
                <a:cubicBezTo>
                  <a:pt x="1706739" y="225706"/>
                  <a:pt x="1723128" y="185453"/>
                  <a:pt x="1751018" y="152100"/>
                </a:cubicBezTo>
                <a:cubicBezTo>
                  <a:pt x="1757343" y="144337"/>
                  <a:pt x="1759931" y="133411"/>
                  <a:pt x="1765682" y="125360"/>
                </a:cubicBezTo>
                <a:cubicBezTo>
                  <a:pt x="1789259" y="93445"/>
                  <a:pt x="1813411" y="61818"/>
                  <a:pt x="1838138" y="29327"/>
                </a:cubicBezTo>
                <a:cubicBezTo>
                  <a:pt x="1826924" y="20702"/>
                  <a:pt x="1817148" y="13226"/>
                  <a:pt x="1805072" y="4025"/>
                </a:cubicBezTo>
                <a:cubicBezTo>
                  <a:pt x="1789546" y="19839"/>
                  <a:pt x="1775458" y="33065"/>
                  <a:pt x="1762231" y="46866"/>
                </a:cubicBezTo>
                <a:close/>
                <a:moveTo>
                  <a:pt x="1577354" y="525018"/>
                </a:moveTo>
                <a:cubicBezTo>
                  <a:pt x="1586555" y="504604"/>
                  <a:pt x="1583967" y="497703"/>
                  <a:pt x="1563265" y="488790"/>
                </a:cubicBezTo>
                <a:cubicBezTo>
                  <a:pt x="1559815" y="487352"/>
                  <a:pt x="1555790" y="486202"/>
                  <a:pt x="1552339" y="484190"/>
                </a:cubicBezTo>
                <a:cubicBezTo>
                  <a:pt x="1531063" y="471539"/>
                  <a:pt x="1531063" y="471251"/>
                  <a:pt x="1515824" y="489365"/>
                </a:cubicBezTo>
                <a:cubicBezTo>
                  <a:pt x="1514386" y="491090"/>
                  <a:pt x="1512086" y="492528"/>
                  <a:pt x="1510936" y="494540"/>
                </a:cubicBezTo>
                <a:cubicBezTo>
                  <a:pt x="1505473" y="506616"/>
                  <a:pt x="1500010" y="518980"/>
                  <a:pt x="1507486" y="532494"/>
                </a:cubicBezTo>
                <a:cubicBezTo>
                  <a:pt x="1514386" y="545145"/>
                  <a:pt x="1524162" y="552908"/>
                  <a:pt x="1538538" y="552045"/>
                </a:cubicBezTo>
                <a:cubicBezTo>
                  <a:pt x="1554927" y="552333"/>
                  <a:pt x="1569878" y="541694"/>
                  <a:pt x="1577354" y="52501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2"/>
          <p:cNvSpPr/>
          <p:nvPr/>
        </p:nvSpPr>
        <p:spPr>
          <a:xfrm>
            <a:off x="4288851" y="2984831"/>
            <a:ext cx="531331" cy="517008"/>
          </a:xfrm>
          <a:custGeom>
            <a:rect b="b" l="l" r="r" t="t"/>
            <a:pathLst>
              <a:path extrusionOk="0" h="1034016" w="1062661">
                <a:moveTo>
                  <a:pt x="103" y="515305"/>
                </a:moveTo>
                <a:cubicBezTo>
                  <a:pt x="-11747" y="-151131"/>
                  <a:pt x="1002696" y="-177821"/>
                  <a:pt x="1062546" y="474167"/>
                </a:cubicBezTo>
                <a:cubicBezTo>
                  <a:pt x="1075199" y="1208430"/>
                  <a:pt x="45292" y="1218664"/>
                  <a:pt x="103" y="515305"/>
                </a:cubicBezTo>
                <a:close/>
                <a:moveTo>
                  <a:pt x="720717" y="985281"/>
                </a:moveTo>
                <a:cubicBezTo>
                  <a:pt x="1182046" y="796047"/>
                  <a:pt x="1095685" y="41716"/>
                  <a:pt x="578120" y="19441"/>
                </a:cubicBezTo>
                <a:cubicBezTo>
                  <a:pt x="477499" y="5996"/>
                  <a:pt x="792617" y="111751"/>
                  <a:pt x="796634" y="198442"/>
                </a:cubicBezTo>
                <a:cubicBezTo>
                  <a:pt x="729955" y="295166"/>
                  <a:pt x="554823" y="164929"/>
                  <a:pt x="537551" y="294564"/>
                </a:cubicBezTo>
                <a:cubicBezTo>
                  <a:pt x="537149" y="339916"/>
                  <a:pt x="509031" y="374833"/>
                  <a:pt x="482721" y="408145"/>
                </a:cubicBezTo>
                <a:cubicBezTo>
                  <a:pt x="450989" y="456307"/>
                  <a:pt x="491157" y="529352"/>
                  <a:pt x="442754" y="572898"/>
                </a:cubicBezTo>
                <a:cubicBezTo>
                  <a:pt x="424879" y="585340"/>
                  <a:pt x="400578" y="570690"/>
                  <a:pt x="391540" y="553031"/>
                </a:cubicBezTo>
                <a:cubicBezTo>
                  <a:pt x="337514" y="418982"/>
                  <a:pt x="159972" y="430621"/>
                  <a:pt x="39869" y="402928"/>
                </a:cubicBezTo>
                <a:cubicBezTo>
                  <a:pt x="-40668" y="750694"/>
                  <a:pt x="304978" y="1076387"/>
                  <a:pt x="646406" y="1009763"/>
                </a:cubicBezTo>
                <a:cubicBezTo>
                  <a:pt x="669703" y="784006"/>
                  <a:pt x="488546" y="887754"/>
                  <a:pt x="567677" y="731630"/>
                </a:cubicBezTo>
                <a:cubicBezTo>
                  <a:pt x="583945" y="701329"/>
                  <a:pt x="585953" y="670425"/>
                  <a:pt x="587761" y="635709"/>
                </a:cubicBezTo>
                <a:cubicBezTo>
                  <a:pt x="594187" y="606812"/>
                  <a:pt x="627929" y="586544"/>
                  <a:pt x="619092" y="556242"/>
                </a:cubicBezTo>
                <a:cubicBezTo>
                  <a:pt x="584346" y="500054"/>
                  <a:pt x="629334" y="458113"/>
                  <a:pt x="680147" y="440654"/>
                </a:cubicBezTo>
                <a:cubicBezTo>
                  <a:pt x="815312" y="405536"/>
                  <a:pt x="905489" y="535773"/>
                  <a:pt x="971967" y="630491"/>
                </a:cubicBezTo>
                <a:cubicBezTo>
                  <a:pt x="971365" y="684071"/>
                  <a:pt x="894845" y="693302"/>
                  <a:pt x="873957" y="738052"/>
                </a:cubicBezTo>
                <a:cubicBezTo>
                  <a:pt x="826760" y="822736"/>
                  <a:pt x="741604" y="888156"/>
                  <a:pt x="720717" y="985281"/>
                </a:cubicBezTo>
                <a:close/>
                <a:moveTo>
                  <a:pt x="423072" y="551627"/>
                </a:moveTo>
                <a:cubicBezTo>
                  <a:pt x="458219" y="490823"/>
                  <a:pt x="414235" y="418380"/>
                  <a:pt x="473282" y="368813"/>
                </a:cubicBezTo>
                <a:cubicBezTo>
                  <a:pt x="515056" y="320451"/>
                  <a:pt x="492362" y="221318"/>
                  <a:pt x="566271" y="204863"/>
                </a:cubicBezTo>
                <a:cubicBezTo>
                  <a:pt x="630740" y="212288"/>
                  <a:pt x="713687" y="229145"/>
                  <a:pt x="760684" y="187605"/>
                </a:cubicBezTo>
                <a:cubicBezTo>
                  <a:pt x="696415" y="103122"/>
                  <a:pt x="577919" y="43321"/>
                  <a:pt x="479910" y="22251"/>
                </a:cubicBezTo>
                <a:cubicBezTo>
                  <a:pt x="292727" y="58372"/>
                  <a:pt x="103335" y="174160"/>
                  <a:pt x="49710" y="368613"/>
                </a:cubicBezTo>
                <a:cubicBezTo>
                  <a:pt x="167202" y="430420"/>
                  <a:pt x="366033" y="391891"/>
                  <a:pt x="423072" y="551627"/>
                </a:cubicBezTo>
                <a:close/>
                <a:moveTo>
                  <a:pt x="767311" y="831967"/>
                </a:moveTo>
                <a:cubicBezTo>
                  <a:pt x="852267" y="770962"/>
                  <a:pt x="813304" y="729022"/>
                  <a:pt x="931197" y="661997"/>
                </a:cubicBezTo>
                <a:cubicBezTo>
                  <a:pt x="954293" y="648752"/>
                  <a:pt x="935615" y="621461"/>
                  <a:pt x="922159" y="608818"/>
                </a:cubicBezTo>
                <a:cubicBezTo>
                  <a:pt x="859497" y="533566"/>
                  <a:pt x="767914" y="398112"/>
                  <a:pt x="658456" y="483799"/>
                </a:cubicBezTo>
                <a:cubicBezTo>
                  <a:pt x="602824" y="508883"/>
                  <a:pt x="676733" y="521927"/>
                  <a:pt x="617083" y="656980"/>
                </a:cubicBezTo>
                <a:cubicBezTo>
                  <a:pt x="631343" y="709556"/>
                  <a:pt x="542973" y="773370"/>
                  <a:pt x="591777" y="812100"/>
                </a:cubicBezTo>
                <a:cubicBezTo>
                  <a:pt x="702440" y="830763"/>
                  <a:pt x="621903" y="990298"/>
                  <a:pt x="680549" y="1000332"/>
                </a:cubicBezTo>
                <a:cubicBezTo>
                  <a:pt x="698222" y="941334"/>
                  <a:pt x="742407" y="888356"/>
                  <a:pt x="767311" y="831967"/>
                </a:cubicBezTo>
                <a:close/>
                <a:moveTo>
                  <a:pt x="301765" y="713971"/>
                </a:moveTo>
                <a:cubicBezTo>
                  <a:pt x="297949" y="672030"/>
                  <a:pt x="346753" y="662599"/>
                  <a:pt x="369849" y="686078"/>
                </a:cubicBezTo>
                <a:cubicBezTo>
                  <a:pt x="398971" y="728420"/>
                  <a:pt x="305781" y="772568"/>
                  <a:pt x="301765" y="713971"/>
                </a:cubicBezTo>
                <a:close/>
                <a:moveTo>
                  <a:pt x="339121" y="687081"/>
                </a:moveTo>
                <a:cubicBezTo>
                  <a:pt x="313413" y="690894"/>
                  <a:pt x="320844" y="720192"/>
                  <a:pt x="343338" y="718386"/>
                </a:cubicBezTo>
                <a:cubicBezTo>
                  <a:pt x="345949" y="707951"/>
                  <a:pt x="353782" y="696914"/>
                  <a:pt x="339121" y="68708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2"/>
          <p:cNvSpPr/>
          <p:nvPr/>
        </p:nvSpPr>
        <p:spPr>
          <a:xfrm>
            <a:off x="3572271" y="2984820"/>
            <a:ext cx="403397" cy="516953"/>
          </a:xfrm>
          <a:custGeom>
            <a:rect b="b" l="l" r="r" t="t"/>
            <a:pathLst>
              <a:path extrusionOk="0" h="1033907" w="806794">
                <a:moveTo>
                  <a:pt x="370083" y="886659"/>
                </a:moveTo>
                <a:cubicBezTo>
                  <a:pt x="347863" y="887165"/>
                  <a:pt x="336754" y="879331"/>
                  <a:pt x="328926" y="861391"/>
                </a:cubicBezTo>
                <a:cubicBezTo>
                  <a:pt x="317817" y="836881"/>
                  <a:pt x="302667" y="814392"/>
                  <a:pt x="290042" y="790640"/>
                </a:cubicBezTo>
                <a:cubicBezTo>
                  <a:pt x="285245" y="781544"/>
                  <a:pt x="282215" y="771689"/>
                  <a:pt x="277165" y="759308"/>
                </a:cubicBezTo>
                <a:cubicBezTo>
                  <a:pt x="272367" y="766635"/>
                  <a:pt x="268075" y="772447"/>
                  <a:pt x="264540" y="778511"/>
                </a:cubicBezTo>
                <a:cubicBezTo>
                  <a:pt x="233736" y="829806"/>
                  <a:pt x="202426" y="880847"/>
                  <a:pt x="172127" y="932647"/>
                </a:cubicBezTo>
                <a:cubicBezTo>
                  <a:pt x="159502" y="954378"/>
                  <a:pt x="148392" y="977119"/>
                  <a:pt x="137283" y="999860"/>
                </a:cubicBezTo>
                <a:cubicBezTo>
                  <a:pt x="118851" y="1037005"/>
                  <a:pt x="115821" y="1039531"/>
                  <a:pt x="77946" y="1027403"/>
                </a:cubicBezTo>
                <a:cubicBezTo>
                  <a:pt x="58252" y="1021086"/>
                  <a:pt x="38557" y="1012747"/>
                  <a:pt x="20630" y="1002640"/>
                </a:cubicBezTo>
                <a:cubicBezTo>
                  <a:pt x="-2095" y="990006"/>
                  <a:pt x="-5377" y="970297"/>
                  <a:pt x="7500" y="947303"/>
                </a:cubicBezTo>
                <a:cubicBezTo>
                  <a:pt x="28205" y="910159"/>
                  <a:pt x="47899" y="872509"/>
                  <a:pt x="68604" y="835365"/>
                </a:cubicBezTo>
                <a:cubicBezTo>
                  <a:pt x="79461" y="815656"/>
                  <a:pt x="91834" y="796452"/>
                  <a:pt x="102691" y="776743"/>
                </a:cubicBezTo>
                <a:cubicBezTo>
                  <a:pt x="120365" y="745158"/>
                  <a:pt x="137788" y="713320"/>
                  <a:pt x="155967" y="680218"/>
                </a:cubicBezTo>
                <a:cubicBezTo>
                  <a:pt x="134253" y="668595"/>
                  <a:pt x="113801" y="674407"/>
                  <a:pt x="94358" y="671627"/>
                </a:cubicBezTo>
                <a:cubicBezTo>
                  <a:pt x="73654" y="668848"/>
                  <a:pt x="52949" y="666574"/>
                  <a:pt x="32245" y="664552"/>
                </a:cubicBezTo>
                <a:cubicBezTo>
                  <a:pt x="15328" y="663036"/>
                  <a:pt x="8005" y="651413"/>
                  <a:pt x="3965" y="637768"/>
                </a:cubicBezTo>
                <a:cubicBezTo>
                  <a:pt x="178" y="624881"/>
                  <a:pt x="9520" y="616290"/>
                  <a:pt x="18610" y="609720"/>
                </a:cubicBezTo>
                <a:cubicBezTo>
                  <a:pt x="47394" y="588748"/>
                  <a:pt x="76936" y="568786"/>
                  <a:pt x="105721" y="547561"/>
                </a:cubicBezTo>
                <a:cubicBezTo>
                  <a:pt x="147635" y="516734"/>
                  <a:pt x="188539" y="484643"/>
                  <a:pt x="230453" y="454069"/>
                </a:cubicBezTo>
                <a:cubicBezTo>
                  <a:pt x="267570" y="427032"/>
                  <a:pt x="305444" y="400500"/>
                  <a:pt x="343319" y="374474"/>
                </a:cubicBezTo>
                <a:cubicBezTo>
                  <a:pt x="367558" y="357797"/>
                  <a:pt x="392050" y="341373"/>
                  <a:pt x="417805" y="327222"/>
                </a:cubicBezTo>
                <a:cubicBezTo>
                  <a:pt x="438257" y="316104"/>
                  <a:pt x="460224" y="307261"/>
                  <a:pt x="482191" y="299933"/>
                </a:cubicBezTo>
                <a:cubicBezTo>
                  <a:pt x="501885" y="293363"/>
                  <a:pt x="513753" y="304228"/>
                  <a:pt x="510975" y="324948"/>
                </a:cubicBezTo>
                <a:cubicBezTo>
                  <a:pt x="509208" y="339604"/>
                  <a:pt x="505168" y="354007"/>
                  <a:pt x="501885" y="368410"/>
                </a:cubicBezTo>
                <a:cubicBezTo>
                  <a:pt x="484211" y="448257"/>
                  <a:pt x="467799" y="528357"/>
                  <a:pt x="448357" y="607699"/>
                </a:cubicBezTo>
                <a:cubicBezTo>
                  <a:pt x="435984" y="658235"/>
                  <a:pt x="419320" y="707761"/>
                  <a:pt x="405432" y="758044"/>
                </a:cubicBezTo>
                <a:cubicBezTo>
                  <a:pt x="395333" y="793925"/>
                  <a:pt x="386495" y="830311"/>
                  <a:pt x="376900" y="866445"/>
                </a:cubicBezTo>
                <a:cubicBezTo>
                  <a:pt x="375638" y="873520"/>
                  <a:pt x="372860" y="879584"/>
                  <a:pt x="370083" y="886659"/>
                </a:cubicBezTo>
                <a:close/>
                <a:moveTo>
                  <a:pt x="729131" y="327728"/>
                </a:moveTo>
                <a:cubicBezTo>
                  <a:pt x="708426" y="328739"/>
                  <a:pt x="687722" y="329497"/>
                  <a:pt x="667270" y="331013"/>
                </a:cubicBezTo>
                <a:cubicBezTo>
                  <a:pt x="647323" y="332276"/>
                  <a:pt x="640000" y="345163"/>
                  <a:pt x="648080" y="363356"/>
                </a:cubicBezTo>
                <a:cubicBezTo>
                  <a:pt x="653130" y="374727"/>
                  <a:pt x="661967" y="381296"/>
                  <a:pt x="673835" y="382812"/>
                </a:cubicBezTo>
                <a:cubicBezTo>
                  <a:pt x="710194" y="387361"/>
                  <a:pt x="746553" y="387866"/>
                  <a:pt x="782407" y="379275"/>
                </a:cubicBezTo>
                <a:cubicBezTo>
                  <a:pt x="793517" y="376748"/>
                  <a:pt x="804879" y="373716"/>
                  <a:pt x="806647" y="359566"/>
                </a:cubicBezTo>
                <a:cubicBezTo>
                  <a:pt x="807909" y="348448"/>
                  <a:pt x="801092" y="339098"/>
                  <a:pt x="785942" y="333287"/>
                </a:cubicBezTo>
                <a:cubicBezTo>
                  <a:pt x="778872" y="330507"/>
                  <a:pt x="770793" y="328991"/>
                  <a:pt x="763218" y="328486"/>
                </a:cubicBezTo>
                <a:cubicBezTo>
                  <a:pt x="752108" y="327728"/>
                  <a:pt x="740746" y="328233"/>
                  <a:pt x="729383" y="328233"/>
                </a:cubicBezTo>
                <a:cubicBezTo>
                  <a:pt x="729131" y="327981"/>
                  <a:pt x="729131" y="327728"/>
                  <a:pt x="729131" y="327728"/>
                </a:cubicBezTo>
                <a:close/>
                <a:moveTo>
                  <a:pt x="390788" y="29564"/>
                </a:moveTo>
                <a:cubicBezTo>
                  <a:pt x="389525" y="60644"/>
                  <a:pt x="387758" y="91976"/>
                  <a:pt x="389778" y="123056"/>
                </a:cubicBezTo>
                <a:cubicBezTo>
                  <a:pt x="391040" y="140744"/>
                  <a:pt x="398362" y="158179"/>
                  <a:pt x="404675" y="174856"/>
                </a:cubicBezTo>
                <a:cubicBezTo>
                  <a:pt x="406695" y="179909"/>
                  <a:pt x="415532" y="185468"/>
                  <a:pt x="420330" y="184710"/>
                </a:cubicBezTo>
                <a:cubicBezTo>
                  <a:pt x="424874" y="184205"/>
                  <a:pt x="430682" y="176372"/>
                  <a:pt x="432197" y="170813"/>
                </a:cubicBezTo>
                <a:cubicBezTo>
                  <a:pt x="434974" y="159947"/>
                  <a:pt x="436237" y="148577"/>
                  <a:pt x="435984" y="137459"/>
                </a:cubicBezTo>
                <a:cubicBezTo>
                  <a:pt x="435479" y="107895"/>
                  <a:pt x="433964" y="78584"/>
                  <a:pt x="432449" y="49273"/>
                </a:cubicBezTo>
                <a:cubicBezTo>
                  <a:pt x="431944" y="40682"/>
                  <a:pt x="430429" y="32091"/>
                  <a:pt x="428157" y="23752"/>
                </a:cubicBezTo>
                <a:cubicBezTo>
                  <a:pt x="425127" y="12381"/>
                  <a:pt x="419320" y="2779"/>
                  <a:pt x="405180" y="0"/>
                </a:cubicBezTo>
                <a:cubicBezTo>
                  <a:pt x="392555" y="6822"/>
                  <a:pt x="391293" y="18951"/>
                  <a:pt x="390788" y="29564"/>
                </a:cubicBezTo>
                <a:close/>
                <a:moveTo>
                  <a:pt x="659947" y="49778"/>
                </a:moveTo>
                <a:cubicBezTo>
                  <a:pt x="641515" y="73025"/>
                  <a:pt x="623083" y="96019"/>
                  <a:pt x="605913" y="120024"/>
                </a:cubicBezTo>
                <a:cubicBezTo>
                  <a:pt x="601116" y="126846"/>
                  <a:pt x="598844" y="135943"/>
                  <a:pt x="596824" y="144281"/>
                </a:cubicBezTo>
                <a:cubicBezTo>
                  <a:pt x="593289" y="158684"/>
                  <a:pt x="598591" y="174856"/>
                  <a:pt x="608186" y="179151"/>
                </a:cubicBezTo>
                <a:cubicBezTo>
                  <a:pt x="623336" y="185974"/>
                  <a:pt x="632173" y="174603"/>
                  <a:pt x="637980" y="165001"/>
                </a:cubicBezTo>
                <a:cubicBezTo>
                  <a:pt x="656160" y="134427"/>
                  <a:pt x="673330" y="103094"/>
                  <a:pt x="688732" y="71256"/>
                </a:cubicBezTo>
                <a:cubicBezTo>
                  <a:pt x="695802" y="56853"/>
                  <a:pt x="692014" y="52558"/>
                  <a:pt x="672825" y="39418"/>
                </a:cubicBezTo>
                <a:cubicBezTo>
                  <a:pt x="667775" y="43209"/>
                  <a:pt x="662977" y="45735"/>
                  <a:pt x="659947" y="4977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2"/>
          <p:cNvSpPr/>
          <p:nvPr/>
        </p:nvSpPr>
        <p:spPr>
          <a:xfrm>
            <a:off x="2677621" y="2984838"/>
            <a:ext cx="534071" cy="516612"/>
          </a:xfrm>
          <a:custGeom>
            <a:rect b="b" l="l" r="r" t="t"/>
            <a:pathLst>
              <a:path extrusionOk="0" h="1033223" w="1068141">
                <a:moveTo>
                  <a:pt x="943495" y="299403"/>
                </a:moveTo>
                <a:cubicBezTo>
                  <a:pt x="941729" y="313536"/>
                  <a:pt x="940669" y="323959"/>
                  <a:pt x="939256" y="334559"/>
                </a:cubicBezTo>
                <a:cubicBezTo>
                  <a:pt x="937312" y="349398"/>
                  <a:pt x="939962" y="361411"/>
                  <a:pt x="953035" y="372011"/>
                </a:cubicBezTo>
                <a:cubicBezTo>
                  <a:pt x="961162" y="378547"/>
                  <a:pt x="966108" y="390560"/>
                  <a:pt x="969465" y="400983"/>
                </a:cubicBezTo>
                <a:cubicBezTo>
                  <a:pt x="983068" y="442145"/>
                  <a:pt x="984834" y="485074"/>
                  <a:pt x="982891" y="528003"/>
                </a:cubicBezTo>
                <a:cubicBezTo>
                  <a:pt x="980948" y="572168"/>
                  <a:pt x="978298" y="615980"/>
                  <a:pt x="981831" y="660322"/>
                </a:cubicBezTo>
                <a:cubicBezTo>
                  <a:pt x="983774" y="686291"/>
                  <a:pt x="981478" y="712967"/>
                  <a:pt x="978121" y="738936"/>
                </a:cubicBezTo>
                <a:cubicBezTo>
                  <a:pt x="970171" y="799531"/>
                  <a:pt x="962928" y="860302"/>
                  <a:pt x="950739" y="920190"/>
                </a:cubicBezTo>
                <a:cubicBezTo>
                  <a:pt x="942259" y="961175"/>
                  <a:pt x="923710" y="998804"/>
                  <a:pt x="877954" y="1012407"/>
                </a:cubicBezTo>
                <a:cubicBezTo>
                  <a:pt x="869121" y="1015057"/>
                  <a:pt x="860111" y="1017884"/>
                  <a:pt x="850925" y="1018590"/>
                </a:cubicBezTo>
                <a:cubicBezTo>
                  <a:pt x="781321" y="1023537"/>
                  <a:pt x="711716" y="1029013"/>
                  <a:pt x="642112" y="1032016"/>
                </a:cubicBezTo>
                <a:cubicBezTo>
                  <a:pt x="596710" y="1033960"/>
                  <a:pt x="551131" y="1033253"/>
                  <a:pt x="505729" y="1032016"/>
                </a:cubicBezTo>
                <a:cubicBezTo>
                  <a:pt x="470220" y="1031133"/>
                  <a:pt x="434888" y="1027247"/>
                  <a:pt x="399556" y="1025480"/>
                </a:cubicBezTo>
                <a:cubicBezTo>
                  <a:pt x="377473" y="1024243"/>
                  <a:pt x="355391" y="1025127"/>
                  <a:pt x="333485" y="1023537"/>
                </a:cubicBezTo>
                <a:cubicBezTo>
                  <a:pt x="289496" y="1020180"/>
                  <a:pt x="245684" y="1015234"/>
                  <a:pt x="201695" y="1012230"/>
                </a:cubicBezTo>
                <a:cubicBezTo>
                  <a:pt x="161947" y="1009404"/>
                  <a:pt x="122198" y="1008344"/>
                  <a:pt x="82449" y="1006047"/>
                </a:cubicBezTo>
                <a:cubicBezTo>
                  <a:pt x="73969" y="1005517"/>
                  <a:pt x="64960" y="1004987"/>
                  <a:pt x="57363" y="1001984"/>
                </a:cubicBezTo>
                <a:cubicBezTo>
                  <a:pt x="35634" y="993151"/>
                  <a:pt x="17261" y="982551"/>
                  <a:pt x="14081" y="954639"/>
                </a:cubicBezTo>
                <a:cubicBezTo>
                  <a:pt x="9665" y="916657"/>
                  <a:pt x="-1288" y="879558"/>
                  <a:pt x="125" y="840693"/>
                </a:cubicBezTo>
                <a:cubicBezTo>
                  <a:pt x="1715" y="793877"/>
                  <a:pt x="1008" y="747062"/>
                  <a:pt x="3481" y="700424"/>
                </a:cubicBezTo>
                <a:cubicBezTo>
                  <a:pt x="5955" y="654315"/>
                  <a:pt x="11078" y="608383"/>
                  <a:pt x="15141" y="562275"/>
                </a:cubicBezTo>
                <a:cubicBezTo>
                  <a:pt x="15318" y="560155"/>
                  <a:pt x="15671" y="558035"/>
                  <a:pt x="15494" y="555915"/>
                </a:cubicBezTo>
                <a:cubicBezTo>
                  <a:pt x="12668" y="511573"/>
                  <a:pt x="19734" y="467938"/>
                  <a:pt x="26271" y="424303"/>
                </a:cubicBezTo>
                <a:cubicBezTo>
                  <a:pt x="26977" y="420063"/>
                  <a:pt x="27861" y="415823"/>
                  <a:pt x="27507" y="411583"/>
                </a:cubicBezTo>
                <a:cubicBezTo>
                  <a:pt x="25034" y="382434"/>
                  <a:pt x="43407" y="367241"/>
                  <a:pt x="65666" y="355758"/>
                </a:cubicBezTo>
                <a:cubicBezTo>
                  <a:pt x="87219" y="344628"/>
                  <a:pt x="110715" y="337915"/>
                  <a:pt x="135094" y="336502"/>
                </a:cubicBezTo>
                <a:cubicBezTo>
                  <a:pt x="167953" y="334559"/>
                  <a:pt x="199752" y="326962"/>
                  <a:pt x="231198" y="317599"/>
                </a:cubicBezTo>
                <a:cubicBezTo>
                  <a:pt x="237734" y="315656"/>
                  <a:pt x="245331" y="315656"/>
                  <a:pt x="252220" y="316363"/>
                </a:cubicBezTo>
                <a:cubicBezTo>
                  <a:pt x="284373" y="320073"/>
                  <a:pt x="315995" y="313889"/>
                  <a:pt x="347794" y="310886"/>
                </a:cubicBezTo>
                <a:cubicBezTo>
                  <a:pt x="361044" y="309650"/>
                  <a:pt x="374293" y="307883"/>
                  <a:pt x="389663" y="306116"/>
                </a:cubicBezTo>
                <a:cubicBezTo>
                  <a:pt x="391959" y="288627"/>
                  <a:pt x="393903" y="271314"/>
                  <a:pt x="396376" y="253825"/>
                </a:cubicBezTo>
                <a:cubicBezTo>
                  <a:pt x="397436" y="246758"/>
                  <a:pt x="397789" y="238985"/>
                  <a:pt x="401146" y="233332"/>
                </a:cubicBezTo>
                <a:cubicBezTo>
                  <a:pt x="404326" y="227855"/>
                  <a:pt x="410685" y="223262"/>
                  <a:pt x="416692" y="220612"/>
                </a:cubicBezTo>
                <a:cubicBezTo>
                  <a:pt x="423052" y="217962"/>
                  <a:pt x="430648" y="217432"/>
                  <a:pt x="437715" y="217432"/>
                </a:cubicBezTo>
                <a:cubicBezTo>
                  <a:pt x="468984" y="217079"/>
                  <a:pt x="500076" y="217432"/>
                  <a:pt x="531345" y="217432"/>
                </a:cubicBezTo>
                <a:cubicBezTo>
                  <a:pt x="545478" y="217432"/>
                  <a:pt x="559611" y="217432"/>
                  <a:pt x="573744" y="216549"/>
                </a:cubicBezTo>
                <a:cubicBezTo>
                  <a:pt x="607839" y="214429"/>
                  <a:pt x="621266" y="225736"/>
                  <a:pt x="621972" y="260008"/>
                </a:cubicBezTo>
                <a:cubicBezTo>
                  <a:pt x="622326" y="276967"/>
                  <a:pt x="620382" y="293927"/>
                  <a:pt x="619322" y="313889"/>
                </a:cubicBezTo>
                <a:cubicBezTo>
                  <a:pt x="626919" y="315126"/>
                  <a:pt x="634868" y="317599"/>
                  <a:pt x="642818" y="317776"/>
                </a:cubicBezTo>
                <a:cubicBezTo>
                  <a:pt x="683274" y="319366"/>
                  <a:pt x="723729" y="319896"/>
                  <a:pt x="764184" y="321662"/>
                </a:cubicBezTo>
                <a:cubicBezTo>
                  <a:pt x="777434" y="322192"/>
                  <a:pt x="790507" y="325019"/>
                  <a:pt x="805877" y="327139"/>
                </a:cubicBezTo>
                <a:cubicBezTo>
                  <a:pt x="808703" y="313536"/>
                  <a:pt x="811176" y="301346"/>
                  <a:pt x="814356" y="286860"/>
                </a:cubicBezTo>
                <a:cubicBezTo>
                  <a:pt x="800047" y="284210"/>
                  <a:pt x="787857" y="281207"/>
                  <a:pt x="775314" y="279794"/>
                </a:cubicBezTo>
                <a:cubicBezTo>
                  <a:pt x="746518" y="276791"/>
                  <a:pt x="736979" y="267251"/>
                  <a:pt x="739275" y="238278"/>
                </a:cubicBezTo>
                <a:cubicBezTo>
                  <a:pt x="742455" y="196410"/>
                  <a:pt x="748992" y="154541"/>
                  <a:pt x="763654" y="115146"/>
                </a:cubicBezTo>
                <a:cubicBezTo>
                  <a:pt x="775667" y="82640"/>
                  <a:pt x="792627" y="51901"/>
                  <a:pt x="806053" y="19925"/>
                </a:cubicBezTo>
                <a:cubicBezTo>
                  <a:pt x="814003" y="669"/>
                  <a:pt x="829196" y="-921"/>
                  <a:pt x="845979" y="316"/>
                </a:cubicBezTo>
                <a:cubicBezTo>
                  <a:pt x="862938" y="1553"/>
                  <a:pt x="879898" y="3673"/>
                  <a:pt x="896680" y="6323"/>
                </a:cubicBezTo>
                <a:cubicBezTo>
                  <a:pt x="919116" y="10032"/>
                  <a:pt x="941552" y="13566"/>
                  <a:pt x="963458" y="19219"/>
                </a:cubicBezTo>
                <a:cubicBezTo>
                  <a:pt x="991017" y="26462"/>
                  <a:pt x="1017517" y="38298"/>
                  <a:pt x="1043309" y="51371"/>
                </a:cubicBezTo>
                <a:cubicBezTo>
                  <a:pt x="1059739" y="59851"/>
                  <a:pt x="1069985" y="72747"/>
                  <a:pt x="1067865" y="92533"/>
                </a:cubicBezTo>
                <a:cubicBezTo>
                  <a:pt x="1066452" y="105253"/>
                  <a:pt x="1065745" y="118326"/>
                  <a:pt x="1062565" y="130515"/>
                </a:cubicBezTo>
                <a:cubicBezTo>
                  <a:pt x="1049492" y="179274"/>
                  <a:pt x="1035889" y="228032"/>
                  <a:pt x="1021756" y="276614"/>
                </a:cubicBezTo>
                <a:cubicBezTo>
                  <a:pt x="1012217" y="309120"/>
                  <a:pt x="1001087" y="314949"/>
                  <a:pt x="968051" y="306646"/>
                </a:cubicBezTo>
                <a:cubicBezTo>
                  <a:pt x="960808" y="304703"/>
                  <a:pt x="953565" y="302406"/>
                  <a:pt x="943495" y="299403"/>
                </a:cubicBezTo>
                <a:close/>
                <a:moveTo>
                  <a:pt x="45350" y="469704"/>
                </a:moveTo>
                <a:cubicBezTo>
                  <a:pt x="42170" y="541429"/>
                  <a:pt x="38637" y="612447"/>
                  <a:pt x="35987" y="683464"/>
                </a:cubicBezTo>
                <a:cubicBezTo>
                  <a:pt x="34221" y="732399"/>
                  <a:pt x="32984" y="781334"/>
                  <a:pt x="32984" y="830093"/>
                </a:cubicBezTo>
                <a:cubicBezTo>
                  <a:pt x="32984" y="866308"/>
                  <a:pt x="34751" y="902347"/>
                  <a:pt x="36340" y="938563"/>
                </a:cubicBezTo>
                <a:cubicBezTo>
                  <a:pt x="37577" y="965062"/>
                  <a:pt x="45174" y="973188"/>
                  <a:pt x="71673" y="977605"/>
                </a:cubicBezTo>
                <a:cubicBezTo>
                  <a:pt x="77326" y="978488"/>
                  <a:pt x="82979" y="978665"/>
                  <a:pt x="88809" y="978488"/>
                </a:cubicBezTo>
                <a:cubicBezTo>
                  <a:pt x="115131" y="978311"/>
                  <a:pt x="141454" y="976368"/>
                  <a:pt x="167776" y="977782"/>
                </a:cubicBezTo>
                <a:cubicBezTo>
                  <a:pt x="211235" y="980255"/>
                  <a:pt x="254340" y="985025"/>
                  <a:pt x="297799" y="988381"/>
                </a:cubicBezTo>
                <a:cubicBezTo>
                  <a:pt x="325535" y="990501"/>
                  <a:pt x="353271" y="992091"/>
                  <a:pt x="381006" y="993681"/>
                </a:cubicBezTo>
                <a:cubicBezTo>
                  <a:pt x="407152" y="995271"/>
                  <a:pt x="433475" y="996861"/>
                  <a:pt x="459621" y="998274"/>
                </a:cubicBezTo>
                <a:cubicBezTo>
                  <a:pt x="486650" y="999688"/>
                  <a:pt x="513679" y="1001807"/>
                  <a:pt x="540708" y="1001807"/>
                </a:cubicBezTo>
                <a:cubicBezTo>
                  <a:pt x="580634" y="1001984"/>
                  <a:pt x="620382" y="999334"/>
                  <a:pt x="660308" y="1000041"/>
                </a:cubicBezTo>
                <a:cubicBezTo>
                  <a:pt x="726909" y="1001277"/>
                  <a:pt x="792450" y="991208"/>
                  <a:pt x="858522" y="986085"/>
                </a:cubicBezTo>
                <a:cubicBezTo>
                  <a:pt x="870711" y="985201"/>
                  <a:pt x="882547" y="980961"/>
                  <a:pt x="889967" y="970185"/>
                </a:cubicBezTo>
                <a:cubicBezTo>
                  <a:pt x="903040" y="951636"/>
                  <a:pt x="915053" y="932556"/>
                  <a:pt x="918056" y="909237"/>
                </a:cubicBezTo>
                <a:cubicBezTo>
                  <a:pt x="919823" y="895988"/>
                  <a:pt x="922296" y="882738"/>
                  <a:pt x="923886" y="869488"/>
                </a:cubicBezTo>
                <a:cubicBezTo>
                  <a:pt x="929539" y="825146"/>
                  <a:pt x="934839" y="780628"/>
                  <a:pt x="940316" y="736286"/>
                </a:cubicBezTo>
                <a:cubicBezTo>
                  <a:pt x="942259" y="720033"/>
                  <a:pt x="945085" y="703957"/>
                  <a:pt x="946145" y="687704"/>
                </a:cubicBezTo>
                <a:cubicBezTo>
                  <a:pt x="949679" y="638062"/>
                  <a:pt x="945085" y="588421"/>
                  <a:pt x="951445" y="538602"/>
                </a:cubicBezTo>
                <a:cubicBezTo>
                  <a:pt x="955862" y="503800"/>
                  <a:pt x="950385" y="467584"/>
                  <a:pt x="948795" y="432076"/>
                </a:cubicBezTo>
                <a:cubicBezTo>
                  <a:pt x="947559" y="402927"/>
                  <a:pt x="939609" y="393740"/>
                  <a:pt x="910283" y="387027"/>
                </a:cubicBezTo>
                <a:cubicBezTo>
                  <a:pt x="892264" y="382787"/>
                  <a:pt x="874068" y="379431"/>
                  <a:pt x="855872" y="375544"/>
                </a:cubicBezTo>
                <a:cubicBezTo>
                  <a:pt x="807113" y="365298"/>
                  <a:pt x="758001" y="356641"/>
                  <a:pt x="707830" y="356641"/>
                </a:cubicBezTo>
                <a:cubicBezTo>
                  <a:pt x="673734" y="356641"/>
                  <a:pt x="639638" y="356995"/>
                  <a:pt x="605543" y="355758"/>
                </a:cubicBezTo>
                <a:cubicBezTo>
                  <a:pt x="567207" y="354345"/>
                  <a:pt x="528872" y="351165"/>
                  <a:pt x="490360" y="349222"/>
                </a:cubicBezTo>
                <a:cubicBezTo>
                  <a:pt x="471987" y="348338"/>
                  <a:pt x="453437" y="347985"/>
                  <a:pt x="434888" y="348515"/>
                </a:cubicBezTo>
                <a:cubicBezTo>
                  <a:pt x="409272" y="349222"/>
                  <a:pt x="383833" y="351518"/>
                  <a:pt x="358217" y="352225"/>
                </a:cubicBezTo>
                <a:cubicBezTo>
                  <a:pt x="315642" y="353461"/>
                  <a:pt x="272890" y="354168"/>
                  <a:pt x="230314" y="355405"/>
                </a:cubicBezTo>
                <a:cubicBezTo>
                  <a:pt x="224131" y="355581"/>
                  <a:pt x="218125" y="357878"/>
                  <a:pt x="211588" y="359468"/>
                </a:cubicBezTo>
                <a:cubicBezTo>
                  <a:pt x="210705" y="367948"/>
                  <a:pt x="210175" y="375014"/>
                  <a:pt x="209115" y="381904"/>
                </a:cubicBezTo>
                <a:cubicBezTo>
                  <a:pt x="206995" y="396037"/>
                  <a:pt x="204875" y="410170"/>
                  <a:pt x="202225" y="424126"/>
                </a:cubicBezTo>
                <a:cubicBezTo>
                  <a:pt x="200635" y="432782"/>
                  <a:pt x="196572" y="439495"/>
                  <a:pt x="186856" y="442499"/>
                </a:cubicBezTo>
                <a:cubicBezTo>
                  <a:pt x="154173" y="452568"/>
                  <a:pt x="121314" y="461578"/>
                  <a:pt x="87042" y="464758"/>
                </a:cubicBezTo>
                <a:cubicBezTo>
                  <a:pt x="73793" y="466171"/>
                  <a:pt x="60543" y="467938"/>
                  <a:pt x="45350" y="469704"/>
                </a:cubicBezTo>
                <a:close/>
                <a:moveTo>
                  <a:pt x="770191" y="252765"/>
                </a:moveTo>
                <a:cubicBezTo>
                  <a:pt x="782027" y="254355"/>
                  <a:pt x="793687" y="254178"/>
                  <a:pt x="804110" y="257888"/>
                </a:cubicBezTo>
                <a:cubicBezTo>
                  <a:pt x="825309" y="265131"/>
                  <a:pt x="842799" y="258771"/>
                  <a:pt x="860288" y="247641"/>
                </a:cubicBezTo>
                <a:cubicBezTo>
                  <a:pt x="884137" y="232272"/>
                  <a:pt x="908163" y="217256"/>
                  <a:pt x="932719" y="202946"/>
                </a:cubicBezTo>
                <a:cubicBezTo>
                  <a:pt x="952152" y="191640"/>
                  <a:pt x="972291" y="181747"/>
                  <a:pt x="993137" y="170617"/>
                </a:cubicBezTo>
                <a:cubicBezTo>
                  <a:pt x="989251" y="165141"/>
                  <a:pt x="986424" y="161254"/>
                  <a:pt x="983421" y="157368"/>
                </a:cubicBezTo>
                <a:cubicBezTo>
                  <a:pt x="965225" y="132812"/>
                  <a:pt x="966461" y="127159"/>
                  <a:pt x="993314" y="111966"/>
                </a:cubicBezTo>
                <a:cubicBezTo>
                  <a:pt x="999497" y="108433"/>
                  <a:pt x="1005327" y="104546"/>
                  <a:pt x="1011510" y="100836"/>
                </a:cubicBezTo>
                <a:cubicBezTo>
                  <a:pt x="1020166" y="95713"/>
                  <a:pt x="1029000" y="90590"/>
                  <a:pt x="1041896" y="82993"/>
                </a:cubicBezTo>
                <a:cubicBezTo>
                  <a:pt x="1024760" y="75927"/>
                  <a:pt x="1012747" y="70980"/>
                  <a:pt x="1000204" y="65857"/>
                </a:cubicBezTo>
                <a:cubicBezTo>
                  <a:pt x="976355" y="84230"/>
                  <a:pt x="947382" y="92003"/>
                  <a:pt x="925123" y="112142"/>
                </a:cubicBezTo>
                <a:cubicBezTo>
                  <a:pt x="927596" y="117089"/>
                  <a:pt x="929716" y="120622"/>
                  <a:pt x="931306" y="124509"/>
                </a:cubicBezTo>
                <a:cubicBezTo>
                  <a:pt x="938019" y="142175"/>
                  <a:pt x="935546" y="148005"/>
                  <a:pt x="917880" y="156131"/>
                </a:cubicBezTo>
                <a:cubicBezTo>
                  <a:pt x="914700" y="157544"/>
                  <a:pt x="911343" y="158781"/>
                  <a:pt x="907987" y="160194"/>
                </a:cubicBezTo>
                <a:cubicBezTo>
                  <a:pt x="864705" y="178214"/>
                  <a:pt x="821776" y="196410"/>
                  <a:pt x="782381" y="222379"/>
                </a:cubicBezTo>
                <a:cubicBezTo>
                  <a:pt x="771428" y="229975"/>
                  <a:pt x="765598" y="237042"/>
                  <a:pt x="770191" y="252765"/>
                </a:cubicBezTo>
                <a:close/>
                <a:moveTo>
                  <a:pt x="775667" y="196233"/>
                </a:moveTo>
                <a:cubicBezTo>
                  <a:pt x="800047" y="182454"/>
                  <a:pt x="821069" y="171147"/>
                  <a:pt x="841562" y="158781"/>
                </a:cubicBezTo>
                <a:cubicBezTo>
                  <a:pt x="862055" y="146415"/>
                  <a:pt x="887671" y="145355"/>
                  <a:pt x="906573" y="130339"/>
                </a:cubicBezTo>
                <a:cubicBezTo>
                  <a:pt x="896504" y="97833"/>
                  <a:pt x="897740" y="94653"/>
                  <a:pt x="924946" y="76280"/>
                </a:cubicBezTo>
                <a:cubicBezTo>
                  <a:pt x="934839" y="69567"/>
                  <a:pt x="944379" y="62147"/>
                  <a:pt x="956215" y="53491"/>
                </a:cubicBezTo>
                <a:cubicBezTo>
                  <a:pt x="916113" y="34588"/>
                  <a:pt x="873184" y="36708"/>
                  <a:pt x="831492" y="23635"/>
                </a:cubicBezTo>
                <a:cubicBezTo>
                  <a:pt x="803757" y="77694"/>
                  <a:pt x="785384" y="133342"/>
                  <a:pt x="775667" y="196233"/>
                </a:cubicBezTo>
                <a:close/>
                <a:moveTo>
                  <a:pt x="588937" y="252588"/>
                </a:moveTo>
                <a:cubicBezTo>
                  <a:pt x="581340" y="252235"/>
                  <a:pt x="574450" y="251705"/>
                  <a:pt x="567737" y="251705"/>
                </a:cubicBezTo>
                <a:cubicBezTo>
                  <a:pt x="548658" y="251881"/>
                  <a:pt x="529402" y="254531"/>
                  <a:pt x="510676" y="252235"/>
                </a:cubicBezTo>
                <a:cubicBezTo>
                  <a:pt x="490006" y="249761"/>
                  <a:pt x="469690" y="249761"/>
                  <a:pt x="449198" y="252235"/>
                </a:cubicBezTo>
                <a:cubicBezTo>
                  <a:pt x="422698" y="255591"/>
                  <a:pt x="421462" y="256298"/>
                  <a:pt x="417752" y="282267"/>
                </a:cubicBezTo>
                <a:cubicBezTo>
                  <a:pt x="417045" y="287744"/>
                  <a:pt x="416869" y="293220"/>
                  <a:pt x="416339" y="298697"/>
                </a:cubicBezTo>
                <a:cubicBezTo>
                  <a:pt x="475697" y="303466"/>
                  <a:pt x="533818" y="308236"/>
                  <a:pt x="592117" y="313006"/>
                </a:cubicBezTo>
                <a:cubicBezTo>
                  <a:pt x="590880" y="292867"/>
                  <a:pt x="589997" y="274671"/>
                  <a:pt x="588937" y="252588"/>
                </a:cubicBezTo>
                <a:close/>
                <a:moveTo>
                  <a:pt x="179083" y="366358"/>
                </a:moveTo>
                <a:cubicBezTo>
                  <a:pt x="132091" y="365474"/>
                  <a:pt x="130148" y="366004"/>
                  <a:pt x="74853" y="387204"/>
                </a:cubicBezTo>
                <a:cubicBezTo>
                  <a:pt x="49237" y="397097"/>
                  <a:pt x="43584" y="409110"/>
                  <a:pt x="51887" y="437022"/>
                </a:cubicBezTo>
                <a:cubicBezTo>
                  <a:pt x="85099" y="430662"/>
                  <a:pt x="118488" y="424656"/>
                  <a:pt x="151877" y="418119"/>
                </a:cubicBezTo>
                <a:cubicBezTo>
                  <a:pt x="174843" y="413526"/>
                  <a:pt x="176786" y="411230"/>
                  <a:pt x="179083" y="388617"/>
                </a:cubicBezTo>
                <a:cubicBezTo>
                  <a:pt x="179613" y="381551"/>
                  <a:pt x="179083" y="374484"/>
                  <a:pt x="179083" y="366358"/>
                </a:cubicBezTo>
                <a:close/>
                <a:moveTo>
                  <a:pt x="888731" y="262481"/>
                </a:moveTo>
                <a:cubicBezTo>
                  <a:pt x="888731" y="264424"/>
                  <a:pt x="888731" y="266368"/>
                  <a:pt x="888731" y="268311"/>
                </a:cubicBezTo>
                <a:cubicBezTo>
                  <a:pt x="923179" y="272551"/>
                  <a:pt x="957628" y="278381"/>
                  <a:pt x="993491" y="277497"/>
                </a:cubicBezTo>
                <a:cubicBezTo>
                  <a:pt x="998260" y="261774"/>
                  <a:pt x="1003030" y="247641"/>
                  <a:pt x="1006740" y="233332"/>
                </a:cubicBezTo>
                <a:cubicBezTo>
                  <a:pt x="1010450" y="219199"/>
                  <a:pt x="1013100" y="204713"/>
                  <a:pt x="1016987" y="186517"/>
                </a:cubicBezTo>
                <a:cubicBezTo>
                  <a:pt x="971938" y="213193"/>
                  <a:pt x="930246" y="237748"/>
                  <a:pt x="888731" y="262481"/>
                </a:cubicBezTo>
                <a:close/>
                <a:moveTo>
                  <a:pt x="840679" y="294810"/>
                </a:moveTo>
                <a:cubicBezTo>
                  <a:pt x="838382" y="305586"/>
                  <a:pt x="835909" y="317776"/>
                  <a:pt x="832906" y="332262"/>
                </a:cubicBezTo>
                <a:cubicBezTo>
                  <a:pt x="858875" y="338092"/>
                  <a:pt x="883254" y="343568"/>
                  <a:pt x="910813" y="349752"/>
                </a:cubicBezTo>
                <a:cubicBezTo>
                  <a:pt x="913110" y="330319"/>
                  <a:pt x="915230" y="313889"/>
                  <a:pt x="917526" y="294810"/>
                </a:cubicBezTo>
                <a:cubicBezTo>
                  <a:pt x="891380" y="294810"/>
                  <a:pt x="867001" y="294810"/>
                  <a:pt x="840679" y="294810"/>
                </a:cubicBezTo>
                <a:close/>
                <a:moveTo>
                  <a:pt x="1021580" y="167614"/>
                </a:moveTo>
                <a:cubicBezTo>
                  <a:pt x="1023700" y="150478"/>
                  <a:pt x="1033239" y="138112"/>
                  <a:pt x="1029353" y="120092"/>
                </a:cubicBezTo>
                <a:cubicBezTo>
                  <a:pt x="1017340" y="128572"/>
                  <a:pt x="1007447" y="135638"/>
                  <a:pt x="997730" y="142705"/>
                </a:cubicBezTo>
                <a:cubicBezTo>
                  <a:pt x="999674" y="146768"/>
                  <a:pt x="1000204" y="149065"/>
                  <a:pt x="1001617" y="150301"/>
                </a:cubicBezTo>
                <a:cubicBezTo>
                  <a:pt x="1007447" y="155601"/>
                  <a:pt x="1013277" y="160548"/>
                  <a:pt x="1021580" y="167614"/>
                </a:cubicBezTo>
                <a:close/>
                <a:moveTo>
                  <a:pt x="687160" y="623223"/>
                </a:moveTo>
                <a:cubicBezTo>
                  <a:pt x="687337" y="660675"/>
                  <a:pt x="678504" y="696184"/>
                  <a:pt x="661368" y="728513"/>
                </a:cubicBezTo>
                <a:cubicBezTo>
                  <a:pt x="640698" y="767378"/>
                  <a:pt x="615259" y="802710"/>
                  <a:pt x="575334" y="826206"/>
                </a:cubicBezTo>
                <a:cubicBezTo>
                  <a:pt x="553781" y="838926"/>
                  <a:pt x="532052" y="849879"/>
                  <a:pt x="508909" y="859242"/>
                </a:cubicBezTo>
                <a:cubicBezTo>
                  <a:pt x="481350" y="870195"/>
                  <a:pt x="453437" y="870725"/>
                  <a:pt x="424995" y="867898"/>
                </a:cubicBezTo>
                <a:cubicBezTo>
                  <a:pt x="368993" y="862245"/>
                  <a:pt x="323415" y="835746"/>
                  <a:pt x="288966" y="792111"/>
                </a:cubicBezTo>
                <a:cubicBezTo>
                  <a:pt x="276423" y="776211"/>
                  <a:pt x="266530" y="756955"/>
                  <a:pt x="260170" y="737699"/>
                </a:cubicBezTo>
                <a:cubicBezTo>
                  <a:pt x="251690" y="712260"/>
                  <a:pt x="244447" y="685584"/>
                  <a:pt x="242857" y="658908"/>
                </a:cubicBezTo>
                <a:cubicBezTo>
                  <a:pt x="240384" y="618276"/>
                  <a:pt x="256814" y="581354"/>
                  <a:pt x="275893" y="546022"/>
                </a:cubicBezTo>
                <a:cubicBezTo>
                  <a:pt x="293206" y="513870"/>
                  <a:pt x="315818" y="485427"/>
                  <a:pt x="341611" y="459635"/>
                </a:cubicBezTo>
                <a:cubicBezTo>
                  <a:pt x="363870" y="437375"/>
                  <a:pt x="390723" y="423773"/>
                  <a:pt x="422522" y="420593"/>
                </a:cubicBezTo>
                <a:cubicBezTo>
                  <a:pt x="460857" y="416883"/>
                  <a:pt x="498663" y="417766"/>
                  <a:pt x="537175" y="422713"/>
                </a:cubicBezTo>
                <a:cubicBezTo>
                  <a:pt x="565794" y="426422"/>
                  <a:pt x="589113" y="434372"/>
                  <a:pt x="609253" y="453982"/>
                </a:cubicBezTo>
                <a:cubicBezTo>
                  <a:pt x="611196" y="455925"/>
                  <a:pt x="613669" y="457515"/>
                  <a:pt x="616142" y="458928"/>
                </a:cubicBezTo>
                <a:cubicBezTo>
                  <a:pt x="641758" y="473944"/>
                  <a:pt x="659424" y="495674"/>
                  <a:pt x="669317" y="523586"/>
                </a:cubicBezTo>
                <a:cubicBezTo>
                  <a:pt x="680624" y="556092"/>
                  <a:pt x="691223" y="588597"/>
                  <a:pt x="687160" y="623223"/>
                </a:cubicBezTo>
                <a:close/>
                <a:moveTo>
                  <a:pt x="481880" y="445502"/>
                </a:moveTo>
                <a:cubicBezTo>
                  <a:pt x="481880" y="445855"/>
                  <a:pt x="481880" y="446209"/>
                  <a:pt x="481880" y="446385"/>
                </a:cubicBezTo>
                <a:cubicBezTo>
                  <a:pt x="471280" y="446385"/>
                  <a:pt x="460327" y="444972"/>
                  <a:pt x="449904" y="446562"/>
                </a:cubicBezTo>
                <a:cubicBezTo>
                  <a:pt x="419872" y="451332"/>
                  <a:pt x="389839" y="454865"/>
                  <a:pt x="365107" y="476948"/>
                </a:cubicBezTo>
                <a:cubicBezTo>
                  <a:pt x="327831" y="510160"/>
                  <a:pt x="303099" y="551499"/>
                  <a:pt x="284549" y="596370"/>
                </a:cubicBezTo>
                <a:cubicBezTo>
                  <a:pt x="276423" y="616156"/>
                  <a:pt x="273773" y="638946"/>
                  <a:pt x="272006" y="660675"/>
                </a:cubicBezTo>
                <a:cubicBezTo>
                  <a:pt x="269710" y="686821"/>
                  <a:pt x="281016" y="710670"/>
                  <a:pt x="288789" y="735226"/>
                </a:cubicBezTo>
                <a:cubicBezTo>
                  <a:pt x="302392" y="777978"/>
                  <a:pt x="333838" y="806950"/>
                  <a:pt x="371820" y="822320"/>
                </a:cubicBezTo>
                <a:cubicBezTo>
                  <a:pt x="419519" y="841576"/>
                  <a:pt x="470927" y="840339"/>
                  <a:pt x="519509" y="817550"/>
                </a:cubicBezTo>
                <a:cubicBezTo>
                  <a:pt x="524632" y="815077"/>
                  <a:pt x="529225" y="811367"/>
                  <a:pt x="534348" y="809247"/>
                </a:cubicBezTo>
                <a:cubicBezTo>
                  <a:pt x="571094" y="794761"/>
                  <a:pt x="595120" y="766318"/>
                  <a:pt x="616496" y="735049"/>
                </a:cubicBezTo>
                <a:cubicBezTo>
                  <a:pt x="622856" y="725686"/>
                  <a:pt x="627095" y="714910"/>
                  <a:pt x="632925" y="705017"/>
                </a:cubicBezTo>
                <a:cubicBezTo>
                  <a:pt x="653241" y="670038"/>
                  <a:pt x="660838" y="632056"/>
                  <a:pt x="658011" y="592307"/>
                </a:cubicBezTo>
                <a:cubicBezTo>
                  <a:pt x="656068" y="564395"/>
                  <a:pt x="650061" y="535952"/>
                  <a:pt x="630982" y="514930"/>
                </a:cubicBezTo>
                <a:cubicBezTo>
                  <a:pt x="614022" y="496204"/>
                  <a:pt x="592823" y="480834"/>
                  <a:pt x="572154" y="465818"/>
                </a:cubicBezTo>
                <a:cubicBezTo>
                  <a:pt x="561554" y="458221"/>
                  <a:pt x="548128" y="452568"/>
                  <a:pt x="535408" y="449918"/>
                </a:cubicBezTo>
                <a:cubicBezTo>
                  <a:pt x="517565" y="446738"/>
                  <a:pt x="499546" y="446915"/>
                  <a:pt x="481880" y="445502"/>
                </a:cubicBezTo>
                <a:close/>
                <a:moveTo>
                  <a:pt x="812766" y="866308"/>
                </a:moveTo>
                <a:cubicBezTo>
                  <a:pt x="839265" y="866662"/>
                  <a:pt x="859935" y="883091"/>
                  <a:pt x="859228" y="903231"/>
                </a:cubicBezTo>
                <a:cubicBezTo>
                  <a:pt x="858345" y="923723"/>
                  <a:pt x="834496" y="949516"/>
                  <a:pt x="816123" y="949692"/>
                </a:cubicBezTo>
                <a:cubicBezTo>
                  <a:pt x="792980" y="949869"/>
                  <a:pt x="776197" y="929200"/>
                  <a:pt x="776904" y="900757"/>
                </a:cubicBezTo>
                <a:cubicBezTo>
                  <a:pt x="777434" y="881501"/>
                  <a:pt x="793334" y="866132"/>
                  <a:pt x="812766" y="866308"/>
                </a:cubicBezTo>
                <a:close/>
                <a:moveTo>
                  <a:pt x="838559" y="904114"/>
                </a:moveTo>
                <a:cubicBezTo>
                  <a:pt x="832729" y="899521"/>
                  <a:pt x="827252" y="894044"/>
                  <a:pt x="820893" y="890158"/>
                </a:cubicBezTo>
                <a:cubicBezTo>
                  <a:pt x="811883" y="884858"/>
                  <a:pt x="804110" y="889804"/>
                  <a:pt x="798280" y="896164"/>
                </a:cubicBezTo>
                <a:cubicBezTo>
                  <a:pt x="791214" y="903761"/>
                  <a:pt x="796337" y="910650"/>
                  <a:pt x="802167" y="916480"/>
                </a:cubicBezTo>
                <a:cubicBezTo>
                  <a:pt x="813120" y="927433"/>
                  <a:pt x="825133" y="923723"/>
                  <a:pt x="838559" y="904114"/>
                </a:cubicBezTo>
                <a:close/>
                <a:moveTo>
                  <a:pt x="297446" y="638592"/>
                </a:moveTo>
                <a:cubicBezTo>
                  <a:pt x="294972" y="583121"/>
                  <a:pt x="321825" y="544079"/>
                  <a:pt x="366697" y="515283"/>
                </a:cubicBezTo>
                <a:cubicBezTo>
                  <a:pt x="380300" y="506450"/>
                  <a:pt x="394079" y="497264"/>
                  <a:pt x="408919" y="490727"/>
                </a:cubicBezTo>
                <a:cubicBezTo>
                  <a:pt x="446018" y="474298"/>
                  <a:pt x="484706" y="472531"/>
                  <a:pt x="523572" y="482777"/>
                </a:cubicBezTo>
                <a:cubicBezTo>
                  <a:pt x="533465" y="485427"/>
                  <a:pt x="542651" y="491434"/>
                  <a:pt x="552014" y="496204"/>
                </a:cubicBezTo>
                <a:cubicBezTo>
                  <a:pt x="557668" y="499207"/>
                  <a:pt x="562437" y="503977"/>
                  <a:pt x="568267" y="506273"/>
                </a:cubicBezTo>
                <a:cubicBezTo>
                  <a:pt x="596533" y="517226"/>
                  <a:pt x="612079" y="539839"/>
                  <a:pt x="622502" y="566161"/>
                </a:cubicBezTo>
                <a:cubicBezTo>
                  <a:pt x="632749" y="592131"/>
                  <a:pt x="636988" y="619513"/>
                  <a:pt x="636812" y="647779"/>
                </a:cubicBezTo>
                <a:cubicBezTo>
                  <a:pt x="636635" y="672335"/>
                  <a:pt x="622149" y="690707"/>
                  <a:pt x="610313" y="709787"/>
                </a:cubicBezTo>
                <a:cubicBezTo>
                  <a:pt x="572154" y="771441"/>
                  <a:pt x="515622" y="802180"/>
                  <a:pt x="443191" y="802887"/>
                </a:cubicBezTo>
                <a:cubicBezTo>
                  <a:pt x="432768" y="803064"/>
                  <a:pt x="421815" y="800767"/>
                  <a:pt x="411922" y="797057"/>
                </a:cubicBezTo>
                <a:cubicBezTo>
                  <a:pt x="336311" y="768262"/>
                  <a:pt x="294972" y="720386"/>
                  <a:pt x="297446" y="638592"/>
                </a:cubicBezTo>
                <a:close/>
                <a:moveTo>
                  <a:pt x="438775" y="776035"/>
                </a:moveTo>
                <a:cubicBezTo>
                  <a:pt x="453614" y="774621"/>
                  <a:pt x="468807" y="774268"/>
                  <a:pt x="483293" y="771441"/>
                </a:cubicBezTo>
                <a:cubicBezTo>
                  <a:pt x="512972" y="765788"/>
                  <a:pt x="541945" y="756249"/>
                  <a:pt x="562614" y="733283"/>
                </a:cubicBezTo>
                <a:cubicBezTo>
                  <a:pt x="574627" y="719856"/>
                  <a:pt x="581870" y="702014"/>
                  <a:pt x="591410" y="686114"/>
                </a:cubicBezTo>
                <a:cubicBezTo>
                  <a:pt x="608899" y="656965"/>
                  <a:pt x="611903" y="625696"/>
                  <a:pt x="604129" y="593367"/>
                </a:cubicBezTo>
                <a:cubicBezTo>
                  <a:pt x="598300" y="569165"/>
                  <a:pt x="586817" y="549202"/>
                  <a:pt x="564027" y="535776"/>
                </a:cubicBezTo>
                <a:cubicBezTo>
                  <a:pt x="545655" y="524999"/>
                  <a:pt x="522689" y="526236"/>
                  <a:pt x="506436" y="511043"/>
                </a:cubicBezTo>
                <a:cubicBezTo>
                  <a:pt x="504493" y="509276"/>
                  <a:pt x="499546" y="510690"/>
                  <a:pt x="496013" y="511043"/>
                </a:cubicBezTo>
                <a:cubicBezTo>
                  <a:pt x="441778" y="515106"/>
                  <a:pt x="392666" y="532419"/>
                  <a:pt x="352917" y="570225"/>
                </a:cubicBezTo>
                <a:cubicBezTo>
                  <a:pt x="342494" y="580118"/>
                  <a:pt x="333131" y="593367"/>
                  <a:pt x="328361" y="606793"/>
                </a:cubicBezTo>
                <a:cubicBezTo>
                  <a:pt x="310695" y="657318"/>
                  <a:pt x="325711" y="712437"/>
                  <a:pt x="367403" y="745649"/>
                </a:cubicBezTo>
                <a:cubicBezTo>
                  <a:pt x="387543" y="761725"/>
                  <a:pt x="409625" y="778331"/>
                  <a:pt x="438775" y="77603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/>
          <p:cNvSpPr/>
          <p:nvPr/>
        </p:nvSpPr>
        <p:spPr>
          <a:xfrm>
            <a:off x="1689169" y="2984845"/>
            <a:ext cx="645078" cy="516513"/>
          </a:xfrm>
          <a:custGeom>
            <a:rect b="b" l="l" r="r" t="t"/>
            <a:pathLst>
              <a:path extrusionOk="0" h="1033025" w="1290156">
                <a:moveTo>
                  <a:pt x="610079" y="626546"/>
                </a:moveTo>
                <a:cubicBezTo>
                  <a:pt x="516582" y="670642"/>
                  <a:pt x="424146" y="781414"/>
                  <a:pt x="318678" y="724286"/>
                </a:cubicBezTo>
                <a:cubicBezTo>
                  <a:pt x="290341" y="705192"/>
                  <a:pt x="171234" y="663975"/>
                  <a:pt x="118349" y="628516"/>
                </a:cubicBezTo>
                <a:cubicBezTo>
                  <a:pt x="101983" y="617605"/>
                  <a:pt x="102134" y="593966"/>
                  <a:pt x="117894" y="582298"/>
                </a:cubicBezTo>
                <a:cubicBezTo>
                  <a:pt x="143958" y="563053"/>
                  <a:pt x="105923" y="546535"/>
                  <a:pt x="79859" y="513198"/>
                </a:cubicBezTo>
                <a:cubicBezTo>
                  <a:pt x="53946" y="478345"/>
                  <a:pt x="26822" y="444401"/>
                  <a:pt x="0" y="410154"/>
                </a:cubicBezTo>
                <a:cubicBezTo>
                  <a:pt x="56977" y="274682"/>
                  <a:pt x="167294" y="407124"/>
                  <a:pt x="262913" y="425156"/>
                </a:cubicBezTo>
                <a:cubicBezTo>
                  <a:pt x="318829" y="448038"/>
                  <a:pt x="308828" y="459706"/>
                  <a:pt x="358531" y="422580"/>
                </a:cubicBezTo>
                <a:cubicBezTo>
                  <a:pt x="418994" y="386666"/>
                  <a:pt x="473243" y="347267"/>
                  <a:pt x="534615" y="315748"/>
                </a:cubicBezTo>
                <a:cubicBezTo>
                  <a:pt x="622505" y="289229"/>
                  <a:pt x="356107" y="188610"/>
                  <a:pt x="322921" y="163607"/>
                </a:cubicBezTo>
                <a:cubicBezTo>
                  <a:pt x="300342" y="144665"/>
                  <a:pt x="258064" y="135573"/>
                  <a:pt x="253669" y="110873"/>
                </a:cubicBezTo>
                <a:cubicBezTo>
                  <a:pt x="278521" y="62533"/>
                  <a:pt x="340802" y="29953"/>
                  <a:pt x="388687" y="3435"/>
                </a:cubicBezTo>
                <a:cubicBezTo>
                  <a:pt x="497640" y="-14295"/>
                  <a:pt x="609170" y="41016"/>
                  <a:pt x="713426" y="68746"/>
                </a:cubicBezTo>
                <a:cubicBezTo>
                  <a:pt x="775404" y="83294"/>
                  <a:pt x="825865" y="143756"/>
                  <a:pt x="876477" y="94507"/>
                </a:cubicBezTo>
                <a:cubicBezTo>
                  <a:pt x="975429" y="-5203"/>
                  <a:pt x="1417759" y="-34146"/>
                  <a:pt x="1254253" y="199066"/>
                </a:cubicBezTo>
                <a:cubicBezTo>
                  <a:pt x="1178183" y="302565"/>
                  <a:pt x="1060895" y="358632"/>
                  <a:pt x="949972" y="415913"/>
                </a:cubicBezTo>
                <a:cubicBezTo>
                  <a:pt x="923908" y="458039"/>
                  <a:pt x="922695" y="515016"/>
                  <a:pt x="905875" y="562144"/>
                </a:cubicBezTo>
                <a:cubicBezTo>
                  <a:pt x="851474" y="696706"/>
                  <a:pt x="882387" y="893247"/>
                  <a:pt x="724791" y="956134"/>
                </a:cubicBezTo>
                <a:cubicBezTo>
                  <a:pt x="684483" y="968408"/>
                  <a:pt x="624778" y="1053874"/>
                  <a:pt x="590228" y="1028264"/>
                </a:cubicBezTo>
                <a:cubicBezTo>
                  <a:pt x="593259" y="890065"/>
                  <a:pt x="606442" y="763382"/>
                  <a:pt x="610079" y="626546"/>
                </a:cubicBezTo>
                <a:close/>
                <a:moveTo>
                  <a:pt x="955578" y="386515"/>
                </a:moveTo>
                <a:cubicBezTo>
                  <a:pt x="1017253" y="359239"/>
                  <a:pt x="1079079" y="329083"/>
                  <a:pt x="1131965" y="285290"/>
                </a:cubicBezTo>
                <a:cubicBezTo>
                  <a:pt x="1191670" y="240435"/>
                  <a:pt x="1346084" y="96326"/>
                  <a:pt x="1219552" y="55260"/>
                </a:cubicBezTo>
                <a:cubicBezTo>
                  <a:pt x="1162272" y="71929"/>
                  <a:pt x="1038771" y="230282"/>
                  <a:pt x="995280" y="177397"/>
                </a:cubicBezTo>
                <a:cubicBezTo>
                  <a:pt x="986491" y="149211"/>
                  <a:pt x="946032" y="111479"/>
                  <a:pt x="970126" y="83597"/>
                </a:cubicBezTo>
                <a:cubicBezTo>
                  <a:pt x="982400" y="70716"/>
                  <a:pt x="999675" y="66170"/>
                  <a:pt x="1012555" y="55714"/>
                </a:cubicBezTo>
                <a:cubicBezTo>
                  <a:pt x="876780" y="87082"/>
                  <a:pt x="776616" y="204370"/>
                  <a:pt x="654327" y="267863"/>
                </a:cubicBezTo>
                <a:cubicBezTo>
                  <a:pt x="604321" y="316354"/>
                  <a:pt x="360350" y="411670"/>
                  <a:pt x="345954" y="461524"/>
                </a:cubicBezTo>
                <a:cubicBezTo>
                  <a:pt x="343226" y="470920"/>
                  <a:pt x="337923" y="479557"/>
                  <a:pt x="331407" y="486831"/>
                </a:cubicBezTo>
                <a:cubicBezTo>
                  <a:pt x="290795" y="531685"/>
                  <a:pt x="195025" y="622000"/>
                  <a:pt x="167294" y="605786"/>
                </a:cubicBezTo>
                <a:cubicBezTo>
                  <a:pt x="160324" y="597451"/>
                  <a:pt x="151989" y="590481"/>
                  <a:pt x="143807" y="587298"/>
                </a:cubicBezTo>
                <a:cubicBezTo>
                  <a:pt x="126986" y="580782"/>
                  <a:pt x="116985" y="606089"/>
                  <a:pt x="133351" y="613362"/>
                </a:cubicBezTo>
                <a:cubicBezTo>
                  <a:pt x="398082" y="731408"/>
                  <a:pt x="328679" y="782627"/>
                  <a:pt x="600229" y="611998"/>
                </a:cubicBezTo>
                <a:cubicBezTo>
                  <a:pt x="620990" y="618211"/>
                  <a:pt x="608564" y="481072"/>
                  <a:pt x="608564" y="481072"/>
                </a:cubicBezTo>
                <a:cubicBezTo>
                  <a:pt x="636143" y="450311"/>
                  <a:pt x="678724" y="436673"/>
                  <a:pt x="711759" y="412882"/>
                </a:cubicBezTo>
                <a:cubicBezTo>
                  <a:pt x="732216" y="401062"/>
                  <a:pt x="780404" y="374544"/>
                  <a:pt x="787981" y="379241"/>
                </a:cubicBezTo>
                <a:cubicBezTo>
                  <a:pt x="814348" y="368785"/>
                  <a:pt x="844503" y="353329"/>
                  <a:pt x="872689" y="340297"/>
                </a:cubicBezTo>
                <a:cubicBezTo>
                  <a:pt x="888903" y="323173"/>
                  <a:pt x="912846" y="332568"/>
                  <a:pt x="927847" y="312263"/>
                </a:cubicBezTo>
                <a:cubicBezTo>
                  <a:pt x="985431" y="297412"/>
                  <a:pt x="961034" y="348783"/>
                  <a:pt x="955578" y="386515"/>
                </a:cubicBezTo>
                <a:close/>
                <a:moveTo>
                  <a:pt x="617353" y="1007959"/>
                </a:moveTo>
                <a:cubicBezTo>
                  <a:pt x="678724" y="964014"/>
                  <a:pt x="752976" y="937192"/>
                  <a:pt x="801619" y="880821"/>
                </a:cubicBezTo>
                <a:cubicBezTo>
                  <a:pt x="848140" y="722922"/>
                  <a:pt x="869355" y="559871"/>
                  <a:pt x="921180" y="403335"/>
                </a:cubicBezTo>
                <a:cubicBezTo>
                  <a:pt x="946638" y="321658"/>
                  <a:pt x="931636" y="325749"/>
                  <a:pt x="863597" y="363481"/>
                </a:cubicBezTo>
                <a:cubicBezTo>
                  <a:pt x="789345" y="397274"/>
                  <a:pt x="721912" y="439552"/>
                  <a:pt x="650236" y="476526"/>
                </a:cubicBezTo>
                <a:cubicBezTo>
                  <a:pt x="621293" y="641699"/>
                  <a:pt x="629324" y="835512"/>
                  <a:pt x="617353" y="1007959"/>
                </a:cubicBezTo>
                <a:close/>
                <a:moveTo>
                  <a:pt x="588864" y="281956"/>
                </a:moveTo>
                <a:cubicBezTo>
                  <a:pt x="644932" y="252407"/>
                  <a:pt x="699333" y="218160"/>
                  <a:pt x="750855" y="179821"/>
                </a:cubicBezTo>
                <a:cubicBezTo>
                  <a:pt x="864506" y="130876"/>
                  <a:pt x="769494" y="121480"/>
                  <a:pt x="704637" y="90567"/>
                </a:cubicBezTo>
                <a:cubicBezTo>
                  <a:pt x="601896" y="64049"/>
                  <a:pt x="497186" y="16164"/>
                  <a:pt x="390354" y="20407"/>
                </a:cubicBezTo>
                <a:cubicBezTo>
                  <a:pt x="330497" y="62230"/>
                  <a:pt x="219119" y="107842"/>
                  <a:pt x="339741" y="140119"/>
                </a:cubicBezTo>
                <a:cubicBezTo>
                  <a:pt x="423237" y="186943"/>
                  <a:pt x="513400" y="222706"/>
                  <a:pt x="588864" y="281956"/>
                </a:cubicBezTo>
                <a:close/>
                <a:moveTo>
                  <a:pt x="31671" y="391667"/>
                </a:moveTo>
                <a:cubicBezTo>
                  <a:pt x="20760" y="416822"/>
                  <a:pt x="41975" y="434097"/>
                  <a:pt x="73797" y="468798"/>
                </a:cubicBezTo>
                <a:cubicBezTo>
                  <a:pt x="106226" y="492589"/>
                  <a:pt x="165931" y="612150"/>
                  <a:pt x="202299" y="586692"/>
                </a:cubicBezTo>
                <a:cubicBezTo>
                  <a:pt x="438996" y="425762"/>
                  <a:pt x="248517" y="469556"/>
                  <a:pt x="92739" y="373180"/>
                </a:cubicBezTo>
                <a:cubicBezTo>
                  <a:pt x="70918" y="359845"/>
                  <a:pt x="41824" y="368179"/>
                  <a:pt x="31671" y="391667"/>
                </a:cubicBezTo>
                <a:close/>
                <a:moveTo>
                  <a:pt x="1063168" y="39955"/>
                </a:moveTo>
                <a:cubicBezTo>
                  <a:pt x="1049530" y="75565"/>
                  <a:pt x="1007252" y="76323"/>
                  <a:pt x="983158" y="104812"/>
                </a:cubicBezTo>
                <a:cubicBezTo>
                  <a:pt x="998766" y="119359"/>
                  <a:pt x="1010586" y="176791"/>
                  <a:pt x="1033619" y="158606"/>
                </a:cubicBezTo>
                <a:cubicBezTo>
                  <a:pt x="1116357" y="69201"/>
                  <a:pt x="1324111" y="22983"/>
                  <a:pt x="1063168" y="39955"/>
                </a:cubicBezTo>
                <a:close/>
                <a:moveTo>
                  <a:pt x="799498" y="328780"/>
                </a:moveTo>
                <a:cubicBezTo>
                  <a:pt x="771767" y="314687"/>
                  <a:pt x="776161" y="273924"/>
                  <a:pt x="769645" y="248164"/>
                </a:cubicBezTo>
                <a:cubicBezTo>
                  <a:pt x="802983" y="239375"/>
                  <a:pt x="819955" y="201945"/>
                  <a:pt x="853595" y="207704"/>
                </a:cubicBezTo>
                <a:cubicBezTo>
                  <a:pt x="924817" y="268469"/>
                  <a:pt x="871174" y="308474"/>
                  <a:pt x="799498" y="328780"/>
                </a:cubicBezTo>
                <a:close/>
                <a:moveTo>
                  <a:pt x="861021" y="273470"/>
                </a:moveTo>
                <a:cubicBezTo>
                  <a:pt x="850868" y="227555"/>
                  <a:pt x="825562" y="220281"/>
                  <a:pt x="796164" y="256498"/>
                </a:cubicBezTo>
                <a:cubicBezTo>
                  <a:pt x="800710" y="309687"/>
                  <a:pt x="825410" y="302110"/>
                  <a:pt x="861021" y="273470"/>
                </a:cubicBezTo>
                <a:close/>
                <a:moveTo>
                  <a:pt x="715396" y="303019"/>
                </a:moveTo>
                <a:cubicBezTo>
                  <a:pt x="755249" y="371816"/>
                  <a:pt x="712214" y="409093"/>
                  <a:pt x="644023" y="405608"/>
                </a:cubicBezTo>
                <a:cubicBezTo>
                  <a:pt x="640992" y="386969"/>
                  <a:pt x="616747" y="362118"/>
                  <a:pt x="632809" y="346207"/>
                </a:cubicBezTo>
                <a:cubicBezTo>
                  <a:pt x="660540" y="328932"/>
                  <a:pt x="679785" y="299685"/>
                  <a:pt x="715396" y="303019"/>
                </a:cubicBezTo>
                <a:close/>
                <a:moveTo>
                  <a:pt x="693120" y="323476"/>
                </a:moveTo>
                <a:cubicBezTo>
                  <a:pt x="659025" y="341660"/>
                  <a:pt x="636749" y="352116"/>
                  <a:pt x="664329" y="388636"/>
                </a:cubicBezTo>
                <a:cubicBezTo>
                  <a:pt x="704788" y="380150"/>
                  <a:pt x="712062" y="358632"/>
                  <a:pt x="693120" y="323476"/>
                </a:cubicBezTo>
                <a:close/>
                <a:moveTo>
                  <a:pt x="429298" y="578812"/>
                </a:moveTo>
                <a:cubicBezTo>
                  <a:pt x="392475" y="596239"/>
                  <a:pt x="388990" y="569417"/>
                  <a:pt x="372169" y="544414"/>
                </a:cubicBezTo>
                <a:cubicBezTo>
                  <a:pt x="363683" y="510925"/>
                  <a:pt x="422176" y="491983"/>
                  <a:pt x="448391" y="485770"/>
                </a:cubicBezTo>
                <a:cubicBezTo>
                  <a:pt x="501883" y="504106"/>
                  <a:pt x="480062" y="582146"/>
                  <a:pt x="429298" y="578812"/>
                </a:cubicBezTo>
                <a:close/>
                <a:moveTo>
                  <a:pt x="456726" y="543202"/>
                </a:moveTo>
                <a:cubicBezTo>
                  <a:pt x="456877" y="489558"/>
                  <a:pt x="411417" y="493953"/>
                  <a:pt x="397627" y="535322"/>
                </a:cubicBezTo>
                <a:cubicBezTo>
                  <a:pt x="408538" y="584722"/>
                  <a:pt x="427631" y="564417"/>
                  <a:pt x="456726" y="543202"/>
                </a:cubicBezTo>
                <a:close/>
                <a:moveTo>
                  <a:pt x="599775" y="462434"/>
                </a:moveTo>
                <a:cubicBezTo>
                  <a:pt x="556587" y="496226"/>
                  <a:pt x="496428" y="526836"/>
                  <a:pt x="498398" y="444250"/>
                </a:cubicBezTo>
                <a:cubicBezTo>
                  <a:pt x="546586" y="393182"/>
                  <a:pt x="582348" y="383636"/>
                  <a:pt x="599775" y="462434"/>
                </a:cubicBezTo>
                <a:close/>
                <a:moveTo>
                  <a:pt x="554011" y="417882"/>
                </a:moveTo>
                <a:cubicBezTo>
                  <a:pt x="517794" y="426823"/>
                  <a:pt x="510672" y="457281"/>
                  <a:pt x="535524" y="483042"/>
                </a:cubicBezTo>
                <a:cubicBezTo>
                  <a:pt x="569922" y="472283"/>
                  <a:pt x="578257" y="444856"/>
                  <a:pt x="554011" y="41788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886233" y="2984617"/>
            <a:ext cx="504610" cy="516838"/>
          </a:xfrm>
          <a:custGeom>
            <a:rect b="b" l="l" r="r" t="t"/>
            <a:pathLst>
              <a:path extrusionOk="0" h="1033677" w="1009219">
                <a:moveTo>
                  <a:pt x="409672" y="911582"/>
                </a:moveTo>
                <a:cubicBezTo>
                  <a:pt x="412832" y="916212"/>
                  <a:pt x="416203" y="920843"/>
                  <a:pt x="419573" y="925263"/>
                </a:cubicBezTo>
                <a:cubicBezTo>
                  <a:pt x="429895" y="939155"/>
                  <a:pt x="440639" y="953047"/>
                  <a:pt x="450750" y="967149"/>
                </a:cubicBezTo>
                <a:cubicBezTo>
                  <a:pt x="454121" y="971990"/>
                  <a:pt x="457070" y="977463"/>
                  <a:pt x="458966" y="983146"/>
                </a:cubicBezTo>
                <a:cubicBezTo>
                  <a:pt x="460019" y="986303"/>
                  <a:pt x="459598" y="991565"/>
                  <a:pt x="457702" y="993249"/>
                </a:cubicBezTo>
                <a:cubicBezTo>
                  <a:pt x="455595" y="995143"/>
                  <a:pt x="449697" y="995354"/>
                  <a:pt x="447380" y="993670"/>
                </a:cubicBezTo>
                <a:cubicBezTo>
                  <a:pt x="438743" y="987145"/>
                  <a:pt x="429685" y="980620"/>
                  <a:pt x="423365" y="972201"/>
                </a:cubicBezTo>
                <a:cubicBezTo>
                  <a:pt x="413675" y="959151"/>
                  <a:pt x="405881" y="944627"/>
                  <a:pt x="397244" y="930946"/>
                </a:cubicBezTo>
                <a:cubicBezTo>
                  <a:pt x="395558" y="928420"/>
                  <a:pt x="393452" y="926105"/>
                  <a:pt x="389660" y="921264"/>
                </a:cubicBezTo>
                <a:cubicBezTo>
                  <a:pt x="389660" y="927157"/>
                  <a:pt x="389239" y="930104"/>
                  <a:pt x="389660" y="933051"/>
                </a:cubicBezTo>
                <a:cubicBezTo>
                  <a:pt x="393663" y="955572"/>
                  <a:pt x="397876" y="977884"/>
                  <a:pt x="401878" y="1000405"/>
                </a:cubicBezTo>
                <a:cubicBezTo>
                  <a:pt x="403142" y="1007772"/>
                  <a:pt x="404195" y="1015560"/>
                  <a:pt x="404195" y="1022927"/>
                </a:cubicBezTo>
                <a:cubicBezTo>
                  <a:pt x="404195" y="1032609"/>
                  <a:pt x="396822" y="1036608"/>
                  <a:pt x="388817" y="1031346"/>
                </a:cubicBezTo>
                <a:cubicBezTo>
                  <a:pt x="385447" y="1029031"/>
                  <a:pt x="381655" y="1025663"/>
                  <a:pt x="380391" y="1021874"/>
                </a:cubicBezTo>
                <a:cubicBezTo>
                  <a:pt x="377231" y="1012192"/>
                  <a:pt x="374493" y="1002089"/>
                  <a:pt x="373018" y="991986"/>
                </a:cubicBezTo>
                <a:cubicBezTo>
                  <a:pt x="369858" y="971148"/>
                  <a:pt x="367541" y="950100"/>
                  <a:pt x="365224" y="929052"/>
                </a:cubicBezTo>
                <a:cubicBezTo>
                  <a:pt x="363749" y="915581"/>
                  <a:pt x="362907" y="902110"/>
                  <a:pt x="361854" y="888639"/>
                </a:cubicBezTo>
                <a:cubicBezTo>
                  <a:pt x="361854" y="887587"/>
                  <a:pt x="361643" y="886113"/>
                  <a:pt x="362275" y="885482"/>
                </a:cubicBezTo>
                <a:cubicBezTo>
                  <a:pt x="373229" y="874747"/>
                  <a:pt x="367331" y="861697"/>
                  <a:pt x="365645" y="850121"/>
                </a:cubicBezTo>
                <a:cubicBezTo>
                  <a:pt x="360590" y="817707"/>
                  <a:pt x="357851" y="785292"/>
                  <a:pt x="362486" y="752668"/>
                </a:cubicBezTo>
                <a:cubicBezTo>
                  <a:pt x="362696" y="751194"/>
                  <a:pt x="362275" y="749510"/>
                  <a:pt x="362064" y="746774"/>
                </a:cubicBezTo>
                <a:cubicBezTo>
                  <a:pt x="359536" y="745722"/>
                  <a:pt x="356798" y="743617"/>
                  <a:pt x="353638" y="743196"/>
                </a:cubicBezTo>
                <a:cubicBezTo>
                  <a:pt x="305819" y="736040"/>
                  <a:pt x="258422" y="726147"/>
                  <a:pt x="213341" y="708677"/>
                </a:cubicBezTo>
                <a:cubicBezTo>
                  <a:pt x="187220" y="698574"/>
                  <a:pt x="162784" y="682788"/>
                  <a:pt x="144668" y="660266"/>
                </a:cubicBezTo>
                <a:cubicBezTo>
                  <a:pt x="134346" y="647216"/>
                  <a:pt x="122760" y="636061"/>
                  <a:pt x="109067" y="627010"/>
                </a:cubicBezTo>
                <a:cubicBezTo>
                  <a:pt x="90108" y="614381"/>
                  <a:pt x="77679" y="595648"/>
                  <a:pt x="62723" y="579231"/>
                </a:cubicBezTo>
                <a:cubicBezTo>
                  <a:pt x="29018" y="542186"/>
                  <a:pt x="11744" y="497563"/>
                  <a:pt x="3950" y="448942"/>
                </a:cubicBezTo>
                <a:cubicBezTo>
                  <a:pt x="-685" y="419896"/>
                  <a:pt x="-2581" y="390639"/>
                  <a:pt x="5846" y="361802"/>
                </a:cubicBezTo>
                <a:cubicBezTo>
                  <a:pt x="15115" y="330862"/>
                  <a:pt x="31124" y="304972"/>
                  <a:pt x="59984" y="289607"/>
                </a:cubicBezTo>
                <a:cubicBezTo>
                  <a:pt x="70096" y="284345"/>
                  <a:pt x="82946" y="282030"/>
                  <a:pt x="94321" y="282030"/>
                </a:cubicBezTo>
                <a:cubicBezTo>
                  <a:pt x="112016" y="282240"/>
                  <a:pt x="129922" y="285397"/>
                  <a:pt x="147617" y="287713"/>
                </a:cubicBezTo>
                <a:cubicBezTo>
                  <a:pt x="164891" y="290028"/>
                  <a:pt x="181954" y="293817"/>
                  <a:pt x="199017" y="294869"/>
                </a:cubicBezTo>
                <a:cubicBezTo>
                  <a:pt x="227245" y="296553"/>
                  <a:pt x="254209" y="289186"/>
                  <a:pt x="279698" y="278452"/>
                </a:cubicBezTo>
                <a:cubicBezTo>
                  <a:pt x="304134" y="268138"/>
                  <a:pt x="327517" y="255509"/>
                  <a:pt x="351110" y="243301"/>
                </a:cubicBezTo>
                <a:cubicBezTo>
                  <a:pt x="391977" y="222042"/>
                  <a:pt x="426103" y="191733"/>
                  <a:pt x="460019" y="161424"/>
                </a:cubicBezTo>
                <a:cubicBezTo>
                  <a:pt x="475186" y="147953"/>
                  <a:pt x="488458" y="132377"/>
                  <a:pt x="503835" y="118906"/>
                </a:cubicBezTo>
                <a:cubicBezTo>
                  <a:pt x="524058" y="101015"/>
                  <a:pt x="541332" y="79967"/>
                  <a:pt x="565347" y="66286"/>
                </a:cubicBezTo>
                <a:cubicBezTo>
                  <a:pt x="575037" y="60603"/>
                  <a:pt x="583042" y="52183"/>
                  <a:pt x="592521" y="46079"/>
                </a:cubicBezTo>
                <a:cubicBezTo>
                  <a:pt x="606635" y="37239"/>
                  <a:pt x="620749" y="28188"/>
                  <a:pt x="635916" y="21242"/>
                </a:cubicBezTo>
                <a:cubicBezTo>
                  <a:pt x="656561" y="11981"/>
                  <a:pt x="678469" y="6719"/>
                  <a:pt x="701009" y="2720"/>
                </a:cubicBezTo>
                <a:cubicBezTo>
                  <a:pt x="729026" y="-2332"/>
                  <a:pt x="756411" y="405"/>
                  <a:pt x="783375" y="4825"/>
                </a:cubicBezTo>
                <a:cubicBezTo>
                  <a:pt x="809918" y="9035"/>
                  <a:pt x="836460" y="16612"/>
                  <a:pt x="859001" y="32819"/>
                </a:cubicBezTo>
                <a:cubicBezTo>
                  <a:pt x="863003" y="35555"/>
                  <a:pt x="866374" y="39344"/>
                  <a:pt x="869744" y="42712"/>
                </a:cubicBezTo>
                <a:cubicBezTo>
                  <a:pt x="893337" y="67128"/>
                  <a:pt x="913350" y="93859"/>
                  <a:pt x="924725" y="126484"/>
                </a:cubicBezTo>
                <a:cubicBezTo>
                  <a:pt x="927253" y="133640"/>
                  <a:pt x="931255" y="140165"/>
                  <a:pt x="935258" y="148584"/>
                </a:cubicBezTo>
                <a:cubicBezTo>
                  <a:pt x="951478" y="146479"/>
                  <a:pt x="966856" y="150268"/>
                  <a:pt x="981813" y="157845"/>
                </a:cubicBezTo>
                <a:cubicBezTo>
                  <a:pt x="996348" y="165212"/>
                  <a:pt x="1003300" y="177210"/>
                  <a:pt x="1007723" y="191733"/>
                </a:cubicBezTo>
                <a:cubicBezTo>
                  <a:pt x="1013411" y="209203"/>
                  <a:pt x="1002246" y="228567"/>
                  <a:pt x="984973" y="231725"/>
                </a:cubicBezTo>
                <a:cubicBezTo>
                  <a:pt x="972755" y="234040"/>
                  <a:pt x="960537" y="235724"/>
                  <a:pt x="946633" y="237829"/>
                </a:cubicBezTo>
                <a:cubicBezTo>
                  <a:pt x="945159" y="247511"/>
                  <a:pt x="943895" y="259298"/>
                  <a:pt x="941156" y="270664"/>
                </a:cubicBezTo>
                <a:cubicBezTo>
                  <a:pt x="933362" y="303920"/>
                  <a:pt x="925357" y="337176"/>
                  <a:pt x="916299" y="370222"/>
                </a:cubicBezTo>
                <a:cubicBezTo>
                  <a:pt x="909137" y="396322"/>
                  <a:pt x="900078" y="422000"/>
                  <a:pt x="891863" y="447890"/>
                </a:cubicBezTo>
                <a:cubicBezTo>
                  <a:pt x="880698" y="481988"/>
                  <a:pt x="866374" y="515033"/>
                  <a:pt x="846993" y="545132"/>
                </a:cubicBezTo>
                <a:cubicBezTo>
                  <a:pt x="829930" y="571864"/>
                  <a:pt x="810971" y="598384"/>
                  <a:pt x="785903" y="618591"/>
                </a:cubicBezTo>
                <a:cubicBezTo>
                  <a:pt x="751777" y="646374"/>
                  <a:pt x="716597" y="672685"/>
                  <a:pt x="681418" y="698574"/>
                </a:cubicBezTo>
                <a:cubicBezTo>
                  <a:pt x="671517" y="705941"/>
                  <a:pt x="659299" y="710150"/>
                  <a:pt x="648134" y="715833"/>
                </a:cubicBezTo>
                <a:cubicBezTo>
                  <a:pt x="645396" y="717307"/>
                  <a:pt x="642657" y="718991"/>
                  <a:pt x="640551" y="720253"/>
                </a:cubicBezTo>
                <a:cubicBezTo>
                  <a:pt x="658667" y="753299"/>
                  <a:pt x="676784" y="785503"/>
                  <a:pt x="694057" y="818128"/>
                </a:cubicBezTo>
                <a:cubicBezTo>
                  <a:pt x="697428" y="824653"/>
                  <a:pt x="701430" y="828020"/>
                  <a:pt x="708382" y="829494"/>
                </a:cubicBezTo>
                <a:cubicBezTo>
                  <a:pt x="739770" y="836019"/>
                  <a:pt x="771157" y="842754"/>
                  <a:pt x="802334" y="849700"/>
                </a:cubicBezTo>
                <a:cubicBezTo>
                  <a:pt x="807601" y="850752"/>
                  <a:pt x="813499" y="852226"/>
                  <a:pt x="817291" y="855383"/>
                </a:cubicBezTo>
                <a:cubicBezTo>
                  <a:pt x="820240" y="857909"/>
                  <a:pt x="820661" y="863592"/>
                  <a:pt x="822347" y="867801"/>
                </a:cubicBezTo>
                <a:cubicBezTo>
                  <a:pt x="818555" y="869275"/>
                  <a:pt x="814342" y="872432"/>
                  <a:pt x="810971" y="871801"/>
                </a:cubicBezTo>
                <a:cubicBezTo>
                  <a:pt x="780637" y="866118"/>
                  <a:pt x="749249" y="865697"/>
                  <a:pt x="719968" y="853699"/>
                </a:cubicBezTo>
                <a:cubicBezTo>
                  <a:pt x="716176" y="852226"/>
                  <a:pt x="711963" y="851594"/>
                  <a:pt x="705011" y="849910"/>
                </a:cubicBezTo>
                <a:cubicBezTo>
                  <a:pt x="708593" y="854331"/>
                  <a:pt x="709857" y="856646"/>
                  <a:pt x="711752" y="858119"/>
                </a:cubicBezTo>
                <a:cubicBezTo>
                  <a:pt x="730501" y="872853"/>
                  <a:pt x="749670" y="887376"/>
                  <a:pt x="768208" y="902320"/>
                </a:cubicBezTo>
                <a:cubicBezTo>
                  <a:pt x="773053" y="906320"/>
                  <a:pt x="777266" y="911792"/>
                  <a:pt x="779583" y="917475"/>
                </a:cubicBezTo>
                <a:cubicBezTo>
                  <a:pt x="782743" y="925474"/>
                  <a:pt x="777056" y="930946"/>
                  <a:pt x="769261" y="927578"/>
                </a:cubicBezTo>
                <a:cubicBezTo>
                  <a:pt x="760835" y="923790"/>
                  <a:pt x="752830" y="918949"/>
                  <a:pt x="745879" y="913055"/>
                </a:cubicBezTo>
                <a:cubicBezTo>
                  <a:pt x="732397" y="901268"/>
                  <a:pt x="719547" y="888639"/>
                  <a:pt x="706697" y="876221"/>
                </a:cubicBezTo>
                <a:cubicBezTo>
                  <a:pt x="704801" y="874537"/>
                  <a:pt x="702905" y="872853"/>
                  <a:pt x="698481" y="869064"/>
                </a:cubicBezTo>
                <a:cubicBezTo>
                  <a:pt x="695532" y="888008"/>
                  <a:pt x="693215" y="904425"/>
                  <a:pt x="690687" y="920843"/>
                </a:cubicBezTo>
                <a:cubicBezTo>
                  <a:pt x="690055" y="925684"/>
                  <a:pt x="690266" y="930946"/>
                  <a:pt x="688580" y="935366"/>
                </a:cubicBezTo>
                <a:cubicBezTo>
                  <a:pt x="687106" y="939576"/>
                  <a:pt x="683735" y="945259"/>
                  <a:pt x="680575" y="945890"/>
                </a:cubicBezTo>
                <a:cubicBezTo>
                  <a:pt x="676994" y="946522"/>
                  <a:pt x="670675" y="942944"/>
                  <a:pt x="668989" y="939365"/>
                </a:cubicBezTo>
                <a:cubicBezTo>
                  <a:pt x="666251" y="933893"/>
                  <a:pt x="664566" y="926947"/>
                  <a:pt x="665198" y="920843"/>
                </a:cubicBezTo>
                <a:cubicBezTo>
                  <a:pt x="667304" y="897058"/>
                  <a:pt x="670043" y="873274"/>
                  <a:pt x="673624" y="849700"/>
                </a:cubicBezTo>
                <a:cubicBezTo>
                  <a:pt x="674888" y="841281"/>
                  <a:pt x="674045" y="834335"/>
                  <a:pt x="669832" y="826547"/>
                </a:cubicBezTo>
                <a:cubicBezTo>
                  <a:pt x="653611" y="795817"/>
                  <a:pt x="638444" y="764665"/>
                  <a:pt x="622645" y="733514"/>
                </a:cubicBezTo>
                <a:cubicBezTo>
                  <a:pt x="621381" y="731199"/>
                  <a:pt x="619485" y="729304"/>
                  <a:pt x="618432" y="727620"/>
                </a:cubicBezTo>
                <a:cubicBezTo>
                  <a:pt x="597156" y="733093"/>
                  <a:pt x="576933" y="738776"/>
                  <a:pt x="556289" y="743407"/>
                </a:cubicBezTo>
                <a:cubicBezTo>
                  <a:pt x="521741" y="751405"/>
                  <a:pt x="486772" y="755404"/>
                  <a:pt x="451171" y="754983"/>
                </a:cubicBezTo>
                <a:cubicBezTo>
                  <a:pt x="433266" y="754773"/>
                  <a:pt x="415360" y="756035"/>
                  <a:pt x="397665" y="750984"/>
                </a:cubicBezTo>
                <a:cubicBezTo>
                  <a:pt x="393452" y="749721"/>
                  <a:pt x="388185" y="751405"/>
                  <a:pt x="384394" y="751615"/>
                </a:cubicBezTo>
                <a:cubicBezTo>
                  <a:pt x="378706" y="791186"/>
                  <a:pt x="383551" y="828652"/>
                  <a:pt x="391345" y="865907"/>
                </a:cubicBezTo>
                <a:cubicBezTo>
                  <a:pt x="392820" y="872853"/>
                  <a:pt x="395769" y="876010"/>
                  <a:pt x="402089" y="878326"/>
                </a:cubicBezTo>
                <a:cubicBezTo>
                  <a:pt x="424840" y="886955"/>
                  <a:pt x="447590" y="896217"/>
                  <a:pt x="470130" y="905267"/>
                </a:cubicBezTo>
                <a:cubicBezTo>
                  <a:pt x="480663" y="909477"/>
                  <a:pt x="491407" y="913476"/>
                  <a:pt x="501939" y="918107"/>
                </a:cubicBezTo>
                <a:cubicBezTo>
                  <a:pt x="505310" y="919580"/>
                  <a:pt x="509312" y="921685"/>
                  <a:pt x="510998" y="924632"/>
                </a:cubicBezTo>
                <a:cubicBezTo>
                  <a:pt x="512894" y="927999"/>
                  <a:pt x="514368" y="933472"/>
                  <a:pt x="512894" y="936208"/>
                </a:cubicBezTo>
                <a:cubicBezTo>
                  <a:pt x="511419" y="938734"/>
                  <a:pt x="505310" y="940418"/>
                  <a:pt x="501939" y="939576"/>
                </a:cubicBezTo>
                <a:cubicBezTo>
                  <a:pt x="487826" y="935787"/>
                  <a:pt x="473712" y="931367"/>
                  <a:pt x="459808" y="926736"/>
                </a:cubicBezTo>
                <a:cubicBezTo>
                  <a:pt x="443588" y="921053"/>
                  <a:pt x="427578" y="914949"/>
                  <a:pt x="411568" y="909056"/>
                </a:cubicBezTo>
                <a:cubicBezTo>
                  <a:pt x="410936" y="910319"/>
                  <a:pt x="410304" y="910950"/>
                  <a:pt x="409672" y="911582"/>
                </a:cubicBezTo>
                <a:close/>
                <a:moveTo>
                  <a:pt x="25437" y="413792"/>
                </a:moveTo>
                <a:cubicBezTo>
                  <a:pt x="26069" y="464728"/>
                  <a:pt x="36601" y="508088"/>
                  <a:pt x="60827" y="547237"/>
                </a:cubicBezTo>
                <a:cubicBezTo>
                  <a:pt x="68410" y="559445"/>
                  <a:pt x="77258" y="571864"/>
                  <a:pt x="88001" y="581125"/>
                </a:cubicBezTo>
                <a:cubicBezTo>
                  <a:pt x="105486" y="596280"/>
                  <a:pt x="125287" y="608698"/>
                  <a:pt x="143614" y="622590"/>
                </a:cubicBezTo>
                <a:cubicBezTo>
                  <a:pt x="147828" y="625747"/>
                  <a:pt x="151409" y="630167"/>
                  <a:pt x="154779" y="634377"/>
                </a:cubicBezTo>
                <a:cubicBezTo>
                  <a:pt x="168472" y="652899"/>
                  <a:pt x="187431" y="664476"/>
                  <a:pt x="207443" y="674158"/>
                </a:cubicBezTo>
                <a:cubicBezTo>
                  <a:pt x="234407" y="687208"/>
                  <a:pt x="263056" y="695627"/>
                  <a:pt x="292759" y="700468"/>
                </a:cubicBezTo>
                <a:cubicBezTo>
                  <a:pt x="336996" y="707835"/>
                  <a:pt x="379549" y="724884"/>
                  <a:pt x="425261" y="724253"/>
                </a:cubicBezTo>
                <a:cubicBezTo>
                  <a:pt x="444641" y="724042"/>
                  <a:pt x="464232" y="723411"/>
                  <a:pt x="483612" y="721516"/>
                </a:cubicBezTo>
                <a:cubicBezTo>
                  <a:pt x="522162" y="717938"/>
                  <a:pt x="559448" y="707414"/>
                  <a:pt x="596103" y="695627"/>
                </a:cubicBezTo>
                <a:cubicBezTo>
                  <a:pt x="613376" y="689944"/>
                  <a:pt x="630650" y="682788"/>
                  <a:pt x="646660" y="673947"/>
                </a:cubicBezTo>
                <a:cubicBezTo>
                  <a:pt x="691740" y="648690"/>
                  <a:pt x="733661" y="618801"/>
                  <a:pt x="771157" y="583230"/>
                </a:cubicBezTo>
                <a:cubicBezTo>
                  <a:pt x="783586" y="571232"/>
                  <a:pt x="796857" y="559235"/>
                  <a:pt x="806337" y="545132"/>
                </a:cubicBezTo>
                <a:cubicBezTo>
                  <a:pt x="830983" y="508298"/>
                  <a:pt x="853524" y="469990"/>
                  <a:pt x="868901" y="427894"/>
                </a:cubicBezTo>
                <a:cubicBezTo>
                  <a:pt x="877117" y="405372"/>
                  <a:pt x="887018" y="383482"/>
                  <a:pt x="893759" y="360750"/>
                </a:cubicBezTo>
                <a:cubicBezTo>
                  <a:pt x="901764" y="333808"/>
                  <a:pt x="907451" y="306025"/>
                  <a:pt x="914192" y="278452"/>
                </a:cubicBezTo>
                <a:cubicBezTo>
                  <a:pt x="920933" y="250668"/>
                  <a:pt x="923883" y="222884"/>
                  <a:pt x="918195" y="194469"/>
                </a:cubicBezTo>
                <a:cubicBezTo>
                  <a:pt x="911665" y="162265"/>
                  <a:pt x="899447" y="132377"/>
                  <a:pt x="884279" y="103120"/>
                </a:cubicBezTo>
                <a:cubicBezTo>
                  <a:pt x="873536" y="82282"/>
                  <a:pt x="857315" y="67338"/>
                  <a:pt x="837724" y="56814"/>
                </a:cubicBezTo>
                <a:cubicBezTo>
                  <a:pt x="812235" y="42922"/>
                  <a:pt x="783586" y="37239"/>
                  <a:pt x="754937" y="34503"/>
                </a:cubicBezTo>
                <a:cubicBezTo>
                  <a:pt x="731133" y="32188"/>
                  <a:pt x="707118" y="33029"/>
                  <a:pt x="683735" y="39344"/>
                </a:cubicBezTo>
                <a:cubicBezTo>
                  <a:pt x="665619" y="44396"/>
                  <a:pt x="646870" y="49447"/>
                  <a:pt x="630229" y="58077"/>
                </a:cubicBezTo>
                <a:cubicBezTo>
                  <a:pt x="604318" y="71969"/>
                  <a:pt x="580935" y="89439"/>
                  <a:pt x="559659" y="109855"/>
                </a:cubicBezTo>
                <a:cubicBezTo>
                  <a:pt x="538594" y="130062"/>
                  <a:pt x="515000" y="147532"/>
                  <a:pt x="494777" y="168369"/>
                </a:cubicBezTo>
                <a:cubicBezTo>
                  <a:pt x="476240" y="187313"/>
                  <a:pt x="458755" y="207098"/>
                  <a:pt x="437690" y="223305"/>
                </a:cubicBezTo>
                <a:cubicBezTo>
                  <a:pt x="407566" y="246669"/>
                  <a:pt x="377231" y="269190"/>
                  <a:pt x="341841" y="284135"/>
                </a:cubicBezTo>
                <a:cubicBezTo>
                  <a:pt x="337839" y="285818"/>
                  <a:pt x="333836" y="287713"/>
                  <a:pt x="330255" y="289818"/>
                </a:cubicBezTo>
                <a:cubicBezTo>
                  <a:pt x="302238" y="306235"/>
                  <a:pt x="271693" y="316128"/>
                  <a:pt x="239673" y="319917"/>
                </a:cubicBezTo>
                <a:cubicBezTo>
                  <a:pt x="216501" y="322653"/>
                  <a:pt x="193329" y="323074"/>
                  <a:pt x="169946" y="317180"/>
                </a:cubicBezTo>
                <a:cubicBezTo>
                  <a:pt x="146985" y="311287"/>
                  <a:pt x="123391" y="306867"/>
                  <a:pt x="99166" y="307709"/>
                </a:cubicBezTo>
                <a:cubicBezTo>
                  <a:pt x="77258" y="308340"/>
                  <a:pt x="60616" y="317601"/>
                  <a:pt x="47977" y="335071"/>
                </a:cubicBezTo>
                <a:cubicBezTo>
                  <a:pt x="30071" y="360119"/>
                  <a:pt x="26279" y="388955"/>
                  <a:pt x="25437" y="413792"/>
                </a:cubicBezTo>
                <a:close/>
                <a:moveTo>
                  <a:pt x="946001" y="209834"/>
                </a:moveTo>
                <a:cubicBezTo>
                  <a:pt x="958219" y="209413"/>
                  <a:pt x="967278" y="206888"/>
                  <a:pt x="974440" y="199521"/>
                </a:cubicBezTo>
                <a:cubicBezTo>
                  <a:pt x="980338" y="193417"/>
                  <a:pt x="979917" y="186892"/>
                  <a:pt x="972544" y="183735"/>
                </a:cubicBezTo>
                <a:cubicBezTo>
                  <a:pt x="963486" y="179946"/>
                  <a:pt x="953585" y="177841"/>
                  <a:pt x="941578" y="174473"/>
                </a:cubicBezTo>
                <a:cubicBezTo>
                  <a:pt x="943474" y="187523"/>
                  <a:pt x="944737" y="198047"/>
                  <a:pt x="946001" y="209834"/>
                </a:cubicBezTo>
                <a:close/>
                <a:moveTo>
                  <a:pt x="329623" y="505983"/>
                </a:moveTo>
                <a:cubicBezTo>
                  <a:pt x="344580" y="499879"/>
                  <a:pt x="360800" y="496301"/>
                  <a:pt x="376389" y="491459"/>
                </a:cubicBezTo>
                <a:cubicBezTo>
                  <a:pt x="381234" y="489986"/>
                  <a:pt x="386290" y="487460"/>
                  <a:pt x="385236" y="481567"/>
                </a:cubicBezTo>
                <a:cubicBezTo>
                  <a:pt x="384394" y="477147"/>
                  <a:pt x="382077" y="471885"/>
                  <a:pt x="378495" y="469569"/>
                </a:cubicBezTo>
                <a:cubicBezTo>
                  <a:pt x="374282" y="466833"/>
                  <a:pt x="368173" y="465781"/>
                  <a:pt x="363118" y="466202"/>
                </a:cubicBezTo>
                <a:cubicBezTo>
                  <a:pt x="355113" y="466833"/>
                  <a:pt x="347108" y="469148"/>
                  <a:pt x="339313" y="471043"/>
                </a:cubicBezTo>
                <a:cubicBezTo>
                  <a:pt x="306451" y="478831"/>
                  <a:pt x="278434" y="466833"/>
                  <a:pt x="252313" y="448521"/>
                </a:cubicBezTo>
                <a:cubicBezTo>
                  <a:pt x="248732" y="445995"/>
                  <a:pt x="247046" y="440944"/>
                  <a:pt x="244729" y="437576"/>
                </a:cubicBezTo>
                <a:cubicBezTo>
                  <a:pt x="249153" y="429157"/>
                  <a:pt x="255262" y="426000"/>
                  <a:pt x="262635" y="425368"/>
                </a:cubicBezTo>
                <a:cubicBezTo>
                  <a:pt x="275063" y="424105"/>
                  <a:pt x="287492" y="422632"/>
                  <a:pt x="299921" y="422000"/>
                </a:cubicBezTo>
                <a:cubicBezTo>
                  <a:pt x="336154" y="420317"/>
                  <a:pt x="371333" y="414213"/>
                  <a:pt x="404195" y="398426"/>
                </a:cubicBezTo>
                <a:cubicBezTo>
                  <a:pt x="422101" y="389797"/>
                  <a:pt x="438953" y="379062"/>
                  <a:pt x="455595" y="368327"/>
                </a:cubicBezTo>
                <a:cubicBezTo>
                  <a:pt x="464443" y="362434"/>
                  <a:pt x="472448" y="354857"/>
                  <a:pt x="479821" y="347069"/>
                </a:cubicBezTo>
                <a:cubicBezTo>
                  <a:pt x="485719" y="340754"/>
                  <a:pt x="485087" y="331072"/>
                  <a:pt x="479821" y="326442"/>
                </a:cubicBezTo>
                <a:cubicBezTo>
                  <a:pt x="474554" y="321600"/>
                  <a:pt x="469288" y="322232"/>
                  <a:pt x="461072" y="328336"/>
                </a:cubicBezTo>
                <a:cubicBezTo>
                  <a:pt x="449908" y="336755"/>
                  <a:pt x="438953" y="345806"/>
                  <a:pt x="427157" y="353173"/>
                </a:cubicBezTo>
                <a:cubicBezTo>
                  <a:pt x="415781" y="360119"/>
                  <a:pt x="403985" y="366012"/>
                  <a:pt x="391135" y="370432"/>
                </a:cubicBezTo>
                <a:cubicBezTo>
                  <a:pt x="355745" y="382430"/>
                  <a:pt x="320354" y="393796"/>
                  <a:pt x="282226" y="394427"/>
                </a:cubicBezTo>
                <a:cubicBezTo>
                  <a:pt x="269376" y="394638"/>
                  <a:pt x="256315" y="396953"/>
                  <a:pt x="244097" y="401163"/>
                </a:cubicBezTo>
                <a:cubicBezTo>
                  <a:pt x="216712" y="410634"/>
                  <a:pt x="211024" y="436313"/>
                  <a:pt x="230615" y="457572"/>
                </a:cubicBezTo>
                <a:cubicBezTo>
                  <a:pt x="241780" y="469569"/>
                  <a:pt x="253998" y="480304"/>
                  <a:pt x="269165" y="487250"/>
                </a:cubicBezTo>
                <a:cubicBezTo>
                  <a:pt x="272957" y="488934"/>
                  <a:pt x="276327" y="491459"/>
                  <a:pt x="281383" y="494617"/>
                </a:cubicBezTo>
                <a:cubicBezTo>
                  <a:pt x="276749" y="498826"/>
                  <a:pt x="273589" y="502194"/>
                  <a:pt x="269797" y="505141"/>
                </a:cubicBezTo>
                <a:cubicBezTo>
                  <a:pt x="252102" y="519033"/>
                  <a:pt x="249785" y="538397"/>
                  <a:pt x="263688" y="555656"/>
                </a:cubicBezTo>
                <a:cubicBezTo>
                  <a:pt x="272114" y="566181"/>
                  <a:pt x="282858" y="573758"/>
                  <a:pt x="296340" y="575652"/>
                </a:cubicBezTo>
                <a:cubicBezTo>
                  <a:pt x="309190" y="577336"/>
                  <a:pt x="322250" y="577757"/>
                  <a:pt x="335311" y="577757"/>
                </a:cubicBezTo>
                <a:cubicBezTo>
                  <a:pt x="347529" y="577547"/>
                  <a:pt x="359958" y="575863"/>
                  <a:pt x="372386" y="574810"/>
                </a:cubicBezTo>
                <a:cubicBezTo>
                  <a:pt x="369437" y="601121"/>
                  <a:pt x="378706" y="618380"/>
                  <a:pt x="400404" y="624063"/>
                </a:cubicBezTo>
                <a:cubicBezTo>
                  <a:pt x="410094" y="626589"/>
                  <a:pt x="420837" y="626378"/>
                  <a:pt x="430949" y="625747"/>
                </a:cubicBezTo>
                <a:cubicBezTo>
                  <a:pt x="442324" y="625116"/>
                  <a:pt x="453489" y="622800"/>
                  <a:pt x="464653" y="620485"/>
                </a:cubicBezTo>
                <a:cubicBezTo>
                  <a:pt x="477925" y="617959"/>
                  <a:pt x="491617" y="616275"/>
                  <a:pt x="504257" y="611645"/>
                </a:cubicBezTo>
                <a:cubicBezTo>
                  <a:pt x="536908" y="599647"/>
                  <a:pt x="560502" y="575442"/>
                  <a:pt x="582621" y="549763"/>
                </a:cubicBezTo>
                <a:cubicBezTo>
                  <a:pt x="583253" y="548921"/>
                  <a:pt x="584306" y="547869"/>
                  <a:pt x="584306" y="547027"/>
                </a:cubicBezTo>
                <a:cubicBezTo>
                  <a:pt x="584095" y="544080"/>
                  <a:pt x="584516" y="540081"/>
                  <a:pt x="582831" y="538397"/>
                </a:cubicBezTo>
                <a:cubicBezTo>
                  <a:pt x="581146" y="536713"/>
                  <a:pt x="576512" y="535661"/>
                  <a:pt x="574194" y="536713"/>
                </a:cubicBezTo>
                <a:cubicBezTo>
                  <a:pt x="570403" y="538397"/>
                  <a:pt x="567453" y="541975"/>
                  <a:pt x="564294" y="544922"/>
                </a:cubicBezTo>
                <a:cubicBezTo>
                  <a:pt x="542596" y="564286"/>
                  <a:pt x="519635" y="582177"/>
                  <a:pt x="490564" y="587650"/>
                </a:cubicBezTo>
                <a:cubicBezTo>
                  <a:pt x="463390" y="592701"/>
                  <a:pt x="435794" y="595227"/>
                  <a:pt x="408408" y="598595"/>
                </a:cubicBezTo>
                <a:cubicBezTo>
                  <a:pt x="405670" y="599016"/>
                  <a:pt x="402721" y="596911"/>
                  <a:pt x="397665" y="595648"/>
                </a:cubicBezTo>
                <a:cubicBezTo>
                  <a:pt x="401878" y="589544"/>
                  <a:pt x="404617" y="584493"/>
                  <a:pt x="408619" y="580283"/>
                </a:cubicBezTo>
                <a:cubicBezTo>
                  <a:pt x="415571" y="572706"/>
                  <a:pt x="423154" y="565760"/>
                  <a:pt x="430527" y="558603"/>
                </a:cubicBezTo>
                <a:cubicBezTo>
                  <a:pt x="438322" y="551026"/>
                  <a:pt x="439585" y="544501"/>
                  <a:pt x="434951" y="537134"/>
                </a:cubicBezTo>
                <a:cubicBezTo>
                  <a:pt x="430317" y="529978"/>
                  <a:pt x="421258" y="527662"/>
                  <a:pt x="411990" y="531030"/>
                </a:cubicBezTo>
                <a:cubicBezTo>
                  <a:pt x="402931" y="534398"/>
                  <a:pt x="393663" y="537976"/>
                  <a:pt x="384394" y="540291"/>
                </a:cubicBezTo>
                <a:cubicBezTo>
                  <a:pt x="358062" y="547027"/>
                  <a:pt x="331519" y="552289"/>
                  <a:pt x="304134" y="549974"/>
                </a:cubicBezTo>
                <a:cubicBezTo>
                  <a:pt x="295286" y="549342"/>
                  <a:pt x="286650" y="548500"/>
                  <a:pt x="280751" y="537766"/>
                </a:cubicBezTo>
                <a:cubicBezTo>
                  <a:pt x="294444" y="522400"/>
                  <a:pt x="311718" y="513350"/>
                  <a:pt x="329623" y="505983"/>
                </a:cubicBezTo>
                <a:close/>
                <a:moveTo>
                  <a:pt x="753462" y="209203"/>
                </a:moveTo>
                <a:cubicBezTo>
                  <a:pt x="762310" y="197837"/>
                  <a:pt x="763152" y="167107"/>
                  <a:pt x="747985" y="155530"/>
                </a:cubicBezTo>
                <a:cubicBezTo>
                  <a:pt x="736610" y="146690"/>
                  <a:pt x="724181" y="141007"/>
                  <a:pt x="709225" y="141217"/>
                </a:cubicBezTo>
                <a:cubicBezTo>
                  <a:pt x="691529" y="141428"/>
                  <a:pt x="678679" y="154688"/>
                  <a:pt x="680154" y="172158"/>
                </a:cubicBezTo>
                <a:cubicBezTo>
                  <a:pt x="682893" y="201415"/>
                  <a:pt x="698902" y="215938"/>
                  <a:pt x="726498" y="216780"/>
                </a:cubicBezTo>
                <a:cubicBezTo>
                  <a:pt x="738506" y="217622"/>
                  <a:pt x="747775" y="216359"/>
                  <a:pt x="753462" y="209203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/>
          <p:cNvSpPr/>
          <p:nvPr/>
        </p:nvSpPr>
        <p:spPr>
          <a:xfrm>
            <a:off x="7365717" y="2081443"/>
            <a:ext cx="552802" cy="516339"/>
          </a:xfrm>
          <a:custGeom>
            <a:rect b="b" l="l" r="r" t="t"/>
            <a:pathLst>
              <a:path extrusionOk="0" h="1032678" w="1105605">
                <a:moveTo>
                  <a:pt x="240156" y="256745"/>
                </a:moveTo>
                <a:cubicBezTo>
                  <a:pt x="240525" y="253542"/>
                  <a:pt x="240771" y="251325"/>
                  <a:pt x="240895" y="249108"/>
                </a:cubicBezTo>
                <a:cubicBezTo>
                  <a:pt x="241757" y="234573"/>
                  <a:pt x="249394" y="223487"/>
                  <a:pt x="262081" y="218067"/>
                </a:cubicBezTo>
                <a:cubicBezTo>
                  <a:pt x="280681" y="210184"/>
                  <a:pt x="299035" y="201315"/>
                  <a:pt x="320098" y="201068"/>
                </a:cubicBezTo>
                <a:cubicBezTo>
                  <a:pt x="338452" y="200822"/>
                  <a:pt x="356806" y="197496"/>
                  <a:pt x="375282" y="197250"/>
                </a:cubicBezTo>
                <a:cubicBezTo>
                  <a:pt x="405954" y="196880"/>
                  <a:pt x="436625" y="198112"/>
                  <a:pt x="467420" y="198235"/>
                </a:cubicBezTo>
                <a:cubicBezTo>
                  <a:pt x="474071" y="198235"/>
                  <a:pt x="480846" y="196880"/>
                  <a:pt x="488976" y="196018"/>
                </a:cubicBezTo>
                <a:cubicBezTo>
                  <a:pt x="488607" y="190352"/>
                  <a:pt x="488360" y="185055"/>
                  <a:pt x="487744" y="179882"/>
                </a:cubicBezTo>
                <a:cubicBezTo>
                  <a:pt x="485650" y="161405"/>
                  <a:pt x="488730" y="144160"/>
                  <a:pt x="497229" y="127408"/>
                </a:cubicBezTo>
                <a:cubicBezTo>
                  <a:pt x="501663" y="118785"/>
                  <a:pt x="508438" y="115582"/>
                  <a:pt x="516691" y="114720"/>
                </a:cubicBezTo>
                <a:cubicBezTo>
                  <a:pt x="561159" y="110409"/>
                  <a:pt x="605380" y="111641"/>
                  <a:pt x="649355" y="119401"/>
                </a:cubicBezTo>
                <a:cubicBezTo>
                  <a:pt x="651572" y="119771"/>
                  <a:pt x="653789" y="120140"/>
                  <a:pt x="656006" y="120879"/>
                </a:cubicBezTo>
                <a:cubicBezTo>
                  <a:pt x="668694" y="124698"/>
                  <a:pt x="672389" y="129625"/>
                  <a:pt x="671403" y="142682"/>
                </a:cubicBezTo>
                <a:cubicBezTo>
                  <a:pt x="670295" y="158941"/>
                  <a:pt x="668447" y="175201"/>
                  <a:pt x="666969" y="191460"/>
                </a:cubicBezTo>
                <a:cubicBezTo>
                  <a:pt x="666600" y="195033"/>
                  <a:pt x="666476" y="198605"/>
                  <a:pt x="666107" y="203162"/>
                </a:cubicBezTo>
                <a:cubicBezTo>
                  <a:pt x="671280" y="204517"/>
                  <a:pt x="675838" y="206365"/>
                  <a:pt x="680642" y="206981"/>
                </a:cubicBezTo>
                <a:cubicBezTo>
                  <a:pt x="704415" y="210184"/>
                  <a:pt x="728189" y="212647"/>
                  <a:pt x="751839" y="216466"/>
                </a:cubicBezTo>
                <a:cubicBezTo>
                  <a:pt x="763295" y="218313"/>
                  <a:pt x="774258" y="222625"/>
                  <a:pt x="785467" y="225827"/>
                </a:cubicBezTo>
                <a:cubicBezTo>
                  <a:pt x="788054" y="226566"/>
                  <a:pt x="790640" y="227182"/>
                  <a:pt x="794212" y="228168"/>
                </a:cubicBezTo>
                <a:cubicBezTo>
                  <a:pt x="797661" y="215727"/>
                  <a:pt x="801110" y="203778"/>
                  <a:pt x="804683" y="191214"/>
                </a:cubicBezTo>
                <a:cubicBezTo>
                  <a:pt x="800371" y="190352"/>
                  <a:pt x="796430" y="189736"/>
                  <a:pt x="792488" y="188750"/>
                </a:cubicBezTo>
                <a:cubicBezTo>
                  <a:pt x="773518" y="184316"/>
                  <a:pt x="767975" y="176925"/>
                  <a:pt x="769454" y="157217"/>
                </a:cubicBezTo>
                <a:cubicBezTo>
                  <a:pt x="772410" y="118292"/>
                  <a:pt x="780047" y="80107"/>
                  <a:pt x="788669" y="42168"/>
                </a:cubicBezTo>
                <a:cubicBezTo>
                  <a:pt x="790024" y="36502"/>
                  <a:pt x="791626" y="30836"/>
                  <a:pt x="793350" y="25169"/>
                </a:cubicBezTo>
                <a:cubicBezTo>
                  <a:pt x="797661" y="10388"/>
                  <a:pt x="808255" y="1766"/>
                  <a:pt x="824145" y="780"/>
                </a:cubicBezTo>
                <a:cubicBezTo>
                  <a:pt x="867996" y="-2053"/>
                  <a:pt x="910986" y="2628"/>
                  <a:pt x="952127" y="18148"/>
                </a:cubicBezTo>
                <a:cubicBezTo>
                  <a:pt x="963829" y="22583"/>
                  <a:pt x="974792" y="29604"/>
                  <a:pt x="985509" y="36132"/>
                </a:cubicBezTo>
                <a:cubicBezTo>
                  <a:pt x="995609" y="42291"/>
                  <a:pt x="1000536" y="52515"/>
                  <a:pt x="999305" y="63971"/>
                </a:cubicBezTo>
                <a:cubicBezTo>
                  <a:pt x="997580" y="79738"/>
                  <a:pt x="995240" y="95504"/>
                  <a:pt x="991298" y="110779"/>
                </a:cubicBezTo>
                <a:cubicBezTo>
                  <a:pt x="985878" y="131226"/>
                  <a:pt x="978488" y="151304"/>
                  <a:pt x="971959" y="171382"/>
                </a:cubicBezTo>
                <a:cubicBezTo>
                  <a:pt x="967525" y="185178"/>
                  <a:pt x="963460" y="199097"/>
                  <a:pt x="958409" y="212647"/>
                </a:cubicBezTo>
                <a:cubicBezTo>
                  <a:pt x="952127" y="229646"/>
                  <a:pt x="948925" y="231370"/>
                  <a:pt x="931064" y="230015"/>
                </a:cubicBezTo>
                <a:cubicBezTo>
                  <a:pt x="917021" y="229030"/>
                  <a:pt x="903225" y="227182"/>
                  <a:pt x="889306" y="217205"/>
                </a:cubicBezTo>
                <a:cubicBezTo>
                  <a:pt x="886227" y="237283"/>
                  <a:pt x="883394" y="254651"/>
                  <a:pt x="880930" y="272019"/>
                </a:cubicBezTo>
                <a:cubicBezTo>
                  <a:pt x="880561" y="274483"/>
                  <a:pt x="881177" y="277562"/>
                  <a:pt x="882408" y="279656"/>
                </a:cubicBezTo>
                <a:cubicBezTo>
                  <a:pt x="886350" y="286185"/>
                  <a:pt x="890784" y="292467"/>
                  <a:pt x="895096" y="298749"/>
                </a:cubicBezTo>
                <a:cubicBezTo>
                  <a:pt x="932665" y="302691"/>
                  <a:pt x="937839" y="307248"/>
                  <a:pt x="939317" y="339151"/>
                </a:cubicBezTo>
                <a:cubicBezTo>
                  <a:pt x="949294" y="344818"/>
                  <a:pt x="960011" y="350484"/>
                  <a:pt x="970358" y="356889"/>
                </a:cubicBezTo>
                <a:cubicBezTo>
                  <a:pt x="1004848" y="378568"/>
                  <a:pt x="1035642" y="404313"/>
                  <a:pt x="1059662" y="437571"/>
                </a:cubicBezTo>
                <a:cubicBezTo>
                  <a:pt x="1096246" y="488444"/>
                  <a:pt x="1110289" y="545598"/>
                  <a:pt x="1104253" y="607311"/>
                </a:cubicBezTo>
                <a:cubicBezTo>
                  <a:pt x="1102036" y="630591"/>
                  <a:pt x="1099203" y="654488"/>
                  <a:pt x="1087254" y="675552"/>
                </a:cubicBezTo>
                <a:cubicBezTo>
                  <a:pt x="1073705" y="699571"/>
                  <a:pt x="1059785" y="723591"/>
                  <a:pt x="1040939" y="743916"/>
                </a:cubicBezTo>
                <a:cubicBezTo>
                  <a:pt x="1028128" y="757712"/>
                  <a:pt x="1010883" y="765841"/>
                  <a:pt x="994008" y="773478"/>
                </a:cubicBezTo>
                <a:cubicBezTo>
                  <a:pt x="964076" y="787151"/>
                  <a:pt x="932049" y="793064"/>
                  <a:pt x="899284" y="795281"/>
                </a:cubicBezTo>
                <a:cubicBezTo>
                  <a:pt x="880314" y="796513"/>
                  <a:pt x="861345" y="798361"/>
                  <a:pt x="842252" y="799592"/>
                </a:cubicBezTo>
                <a:cubicBezTo>
                  <a:pt x="814044" y="801317"/>
                  <a:pt x="788423" y="810678"/>
                  <a:pt x="764773" y="825829"/>
                </a:cubicBezTo>
                <a:cubicBezTo>
                  <a:pt x="741123" y="840980"/>
                  <a:pt x="717719" y="856501"/>
                  <a:pt x="694068" y="871652"/>
                </a:cubicBezTo>
                <a:cubicBezTo>
                  <a:pt x="667462" y="888650"/>
                  <a:pt x="641471" y="907127"/>
                  <a:pt x="613756" y="922032"/>
                </a:cubicBezTo>
                <a:cubicBezTo>
                  <a:pt x="577911" y="941247"/>
                  <a:pt x="540588" y="958000"/>
                  <a:pt x="503634" y="974998"/>
                </a:cubicBezTo>
                <a:cubicBezTo>
                  <a:pt x="484788" y="983621"/>
                  <a:pt x="465326" y="991504"/>
                  <a:pt x="445617" y="998033"/>
                </a:cubicBezTo>
                <a:cubicBezTo>
                  <a:pt x="421967" y="1005916"/>
                  <a:pt x="397947" y="1012691"/>
                  <a:pt x="373804" y="1018604"/>
                </a:cubicBezTo>
                <a:cubicBezTo>
                  <a:pt x="352248" y="1023777"/>
                  <a:pt x="330445" y="1028458"/>
                  <a:pt x="308520" y="1030552"/>
                </a:cubicBezTo>
                <a:cubicBezTo>
                  <a:pt x="277479" y="1033631"/>
                  <a:pt x="246438" y="1034494"/>
                  <a:pt x="215643" y="1025255"/>
                </a:cubicBezTo>
                <a:cubicBezTo>
                  <a:pt x="181769" y="1015031"/>
                  <a:pt x="157995" y="993598"/>
                  <a:pt x="139765" y="964775"/>
                </a:cubicBezTo>
                <a:cubicBezTo>
                  <a:pt x="122397" y="937306"/>
                  <a:pt x="114883" y="906634"/>
                  <a:pt x="112173" y="874485"/>
                </a:cubicBezTo>
                <a:cubicBezTo>
                  <a:pt x="110695" y="857363"/>
                  <a:pt x="109094" y="840241"/>
                  <a:pt x="107615" y="823119"/>
                </a:cubicBezTo>
                <a:cubicBezTo>
                  <a:pt x="105275" y="796882"/>
                  <a:pt x="92834" y="774710"/>
                  <a:pt x="78299" y="753770"/>
                </a:cubicBezTo>
                <a:cubicBezTo>
                  <a:pt x="61547" y="729504"/>
                  <a:pt x="42084" y="707085"/>
                  <a:pt x="26564" y="682080"/>
                </a:cubicBezTo>
                <a:cubicBezTo>
                  <a:pt x="7102" y="650793"/>
                  <a:pt x="-905" y="615194"/>
                  <a:pt x="81" y="577378"/>
                </a:cubicBezTo>
                <a:cubicBezTo>
                  <a:pt x="1066" y="539563"/>
                  <a:pt x="10797" y="503841"/>
                  <a:pt x="25455" y="469597"/>
                </a:cubicBezTo>
                <a:cubicBezTo>
                  <a:pt x="41961" y="430919"/>
                  <a:pt x="63271" y="394951"/>
                  <a:pt x="90617" y="362309"/>
                </a:cubicBezTo>
                <a:cubicBezTo>
                  <a:pt x="101457" y="349375"/>
                  <a:pt x="112789" y="337304"/>
                  <a:pt x="124860" y="325848"/>
                </a:cubicBezTo>
                <a:cubicBezTo>
                  <a:pt x="128186" y="322769"/>
                  <a:pt x="131143" y="318950"/>
                  <a:pt x="134961" y="316856"/>
                </a:cubicBezTo>
                <a:cubicBezTo>
                  <a:pt x="145308" y="310943"/>
                  <a:pt x="153561" y="304908"/>
                  <a:pt x="156394" y="291481"/>
                </a:cubicBezTo>
                <a:cubicBezTo>
                  <a:pt x="158735" y="280395"/>
                  <a:pt x="169328" y="273251"/>
                  <a:pt x="179798" y="268201"/>
                </a:cubicBezTo>
                <a:cubicBezTo>
                  <a:pt x="197905" y="259085"/>
                  <a:pt x="216013" y="255636"/>
                  <a:pt x="240156" y="256745"/>
                </a:cubicBezTo>
                <a:close/>
                <a:moveTo>
                  <a:pt x="894603" y="395690"/>
                </a:moveTo>
                <a:cubicBezTo>
                  <a:pt x="887089" y="422050"/>
                  <a:pt x="879822" y="447672"/>
                  <a:pt x="872431" y="473293"/>
                </a:cubicBezTo>
                <a:cubicBezTo>
                  <a:pt x="865040" y="498544"/>
                  <a:pt x="857649" y="523673"/>
                  <a:pt x="849889" y="548678"/>
                </a:cubicBezTo>
                <a:cubicBezTo>
                  <a:pt x="847426" y="556808"/>
                  <a:pt x="844223" y="564814"/>
                  <a:pt x="840651" y="572574"/>
                </a:cubicBezTo>
                <a:cubicBezTo>
                  <a:pt x="837202" y="579965"/>
                  <a:pt x="833876" y="587725"/>
                  <a:pt x="828826" y="593761"/>
                </a:cubicBezTo>
                <a:cubicBezTo>
                  <a:pt x="815522" y="609528"/>
                  <a:pt x="798524" y="620860"/>
                  <a:pt x="779924" y="629606"/>
                </a:cubicBezTo>
                <a:cubicBezTo>
                  <a:pt x="773888" y="632439"/>
                  <a:pt x="766990" y="634040"/>
                  <a:pt x="760338" y="634656"/>
                </a:cubicBezTo>
                <a:cubicBezTo>
                  <a:pt x="740630" y="636381"/>
                  <a:pt x="720798" y="636627"/>
                  <a:pt x="701090" y="636874"/>
                </a:cubicBezTo>
                <a:cubicBezTo>
                  <a:pt x="656745" y="637366"/>
                  <a:pt x="612401" y="635026"/>
                  <a:pt x="568057" y="633548"/>
                </a:cubicBezTo>
                <a:cubicBezTo>
                  <a:pt x="557587" y="633178"/>
                  <a:pt x="547240" y="632439"/>
                  <a:pt x="536893" y="631331"/>
                </a:cubicBezTo>
                <a:cubicBezTo>
                  <a:pt x="515706" y="629113"/>
                  <a:pt x="494766" y="626157"/>
                  <a:pt x="473579" y="624309"/>
                </a:cubicBezTo>
                <a:cubicBezTo>
                  <a:pt x="443277" y="621723"/>
                  <a:pt x="412975" y="619752"/>
                  <a:pt x="382673" y="617535"/>
                </a:cubicBezTo>
                <a:cubicBezTo>
                  <a:pt x="356436" y="615564"/>
                  <a:pt x="330692" y="612238"/>
                  <a:pt x="305810" y="602384"/>
                </a:cubicBezTo>
                <a:cubicBezTo>
                  <a:pt x="275754" y="590558"/>
                  <a:pt x="255922" y="569249"/>
                  <a:pt x="247054" y="539070"/>
                </a:cubicBezTo>
                <a:cubicBezTo>
                  <a:pt x="242250" y="522687"/>
                  <a:pt x="241141" y="505196"/>
                  <a:pt x="239416" y="488074"/>
                </a:cubicBezTo>
                <a:cubicBezTo>
                  <a:pt x="236953" y="463685"/>
                  <a:pt x="235475" y="439295"/>
                  <a:pt x="233750" y="414783"/>
                </a:cubicBezTo>
                <a:cubicBezTo>
                  <a:pt x="232888" y="403204"/>
                  <a:pt x="232642" y="391625"/>
                  <a:pt x="232026" y="378938"/>
                </a:cubicBezTo>
                <a:cubicBezTo>
                  <a:pt x="225251" y="381155"/>
                  <a:pt x="220570" y="382633"/>
                  <a:pt x="215889" y="383988"/>
                </a:cubicBezTo>
                <a:cubicBezTo>
                  <a:pt x="202832" y="387807"/>
                  <a:pt x="189776" y="391749"/>
                  <a:pt x="176226" y="384974"/>
                </a:cubicBezTo>
                <a:cubicBezTo>
                  <a:pt x="174132" y="383865"/>
                  <a:pt x="169205" y="385836"/>
                  <a:pt x="166987" y="387807"/>
                </a:cubicBezTo>
                <a:cubicBezTo>
                  <a:pt x="154546" y="399016"/>
                  <a:pt x="142352" y="410472"/>
                  <a:pt x="130403" y="422297"/>
                </a:cubicBezTo>
                <a:cubicBezTo>
                  <a:pt x="92341" y="460359"/>
                  <a:pt x="66474" y="504334"/>
                  <a:pt x="60438" y="558655"/>
                </a:cubicBezTo>
                <a:cubicBezTo>
                  <a:pt x="56866" y="590682"/>
                  <a:pt x="62039" y="620860"/>
                  <a:pt x="75096" y="650054"/>
                </a:cubicBezTo>
                <a:cubicBezTo>
                  <a:pt x="84827" y="672103"/>
                  <a:pt x="100348" y="689717"/>
                  <a:pt x="117100" y="706346"/>
                </a:cubicBezTo>
                <a:cubicBezTo>
                  <a:pt x="146170" y="735293"/>
                  <a:pt x="163046" y="770029"/>
                  <a:pt x="167603" y="810802"/>
                </a:cubicBezTo>
                <a:cubicBezTo>
                  <a:pt x="170560" y="837408"/>
                  <a:pt x="173146" y="864138"/>
                  <a:pt x="177704" y="890498"/>
                </a:cubicBezTo>
                <a:cubicBezTo>
                  <a:pt x="181646" y="913163"/>
                  <a:pt x="191254" y="933487"/>
                  <a:pt x="208622" y="949747"/>
                </a:cubicBezTo>
                <a:cubicBezTo>
                  <a:pt x="236214" y="975737"/>
                  <a:pt x="269472" y="984729"/>
                  <a:pt x="306179" y="983128"/>
                </a:cubicBezTo>
                <a:cubicBezTo>
                  <a:pt x="356929" y="980911"/>
                  <a:pt x="403737" y="964282"/>
                  <a:pt x="449066" y="942972"/>
                </a:cubicBezTo>
                <a:cubicBezTo>
                  <a:pt x="466558" y="934719"/>
                  <a:pt x="483803" y="925727"/>
                  <a:pt x="500924" y="916858"/>
                </a:cubicBezTo>
                <a:cubicBezTo>
                  <a:pt x="527777" y="902939"/>
                  <a:pt x="554877" y="889389"/>
                  <a:pt x="581114" y="874362"/>
                </a:cubicBezTo>
                <a:cubicBezTo>
                  <a:pt x="605749" y="860196"/>
                  <a:pt x="629153" y="843813"/>
                  <a:pt x="653543" y="829155"/>
                </a:cubicBezTo>
                <a:cubicBezTo>
                  <a:pt x="678302" y="814374"/>
                  <a:pt x="703553" y="800455"/>
                  <a:pt x="728805" y="786535"/>
                </a:cubicBezTo>
                <a:cubicBezTo>
                  <a:pt x="742601" y="778898"/>
                  <a:pt x="757013" y="772124"/>
                  <a:pt x="770809" y="764486"/>
                </a:cubicBezTo>
                <a:cubicBezTo>
                  <a:pt x="804436" y="745763"/>
                  <a:pt x="841144" y="735786"/>
                  <a:pt x="878097" y="727040"/>
                </a:cubicBezTo>
                <a:cubicBezTo>
                  <a:pt x="914681" y="718418"/>
                  <a:pt x="950156" y="708317"/>
                  <a:pt x="983661" y="690333"/>
                </a:cubicBezTo>
                <a:cubicBezTo>
                  <a:pt x="1007804" y="677399"/>
                  <a:pt x="1025542" y="658923"/>
                  <a:pt x="1036012" y="635272"/>
                </a:cubicBezTo>
                <a:cubicBezTo>
                  <a:pt x="1059046" y="583045"/>
                  <a:pt x="1055720" y="531063"/>
                  <a:pt x="1027266" y="481176"/>
                </a:cubicBezTo>
                <a:cubicBezTo>
                  <a:pt x="1009528" y="450135"/>
                  <a:pt x="983907" y="426608"/>
                  <a:pt x="955576" y="405914"/>
                </a:cubicBezTo>
                <a:cubicBezTo>
                  <a:pt x="944737" y="398031"/>
                  <a:pt x="932542" y="392241"/>
                  <a:pt x="920470" y="385220"/>
                </a:cubicBezTo>
                <a:cubicBezTo>
                  <a:pt x="913696" y="395813"/>
                  <a:pt x="904211" y="396306"/>
                  <a:pt x="894603" y="395690"/>
                </a:cubicBezTo>
                <a:close/>
                <a:moveTo>
                  <a:pt x="254814" y="304908"/>
                </a:moveTo>
                <a:cubicBezTo>
                  <a:pt x="254321" y="307248"/>
                  <a:pt x="253459" y="308973"/>
                  <a:pt x="253459" y="310697"/>
                </a:cubicBezTo>
                <a:cubicBezTo>
                  <a:pt x="253459" y="326587"/>
                  <a:pt x="253582" y="342354"/>
                  <a:pt x="253705" y="358244"/>
                </a:cubicBezTo>
                <a:cubicBezTo>
                  <a:pt x="254321" y="413182"/>
                  <a:pt x="257893" y="467996"/>
                  <a:pt x="265653" y="522441"/>
                </a:cubicBezTo>
                <a:cubicBezTo>
                  <a:pt x="271197" y="561612"/>
                  <a:pt x="294477" y="587356"/>
                  <a:pt x="335496" y="592283"/>
                </a:cubicBezTo>
                <a:cubicBezTo>
                  <a:pt x="368754" y="596225"/>
                  <a:pt x="402382" y="598442"/>
                  <a:pt x="435763" y="601275"/>
                </a:cubicBezTo>
                <a:cubicBezTo>
                  <a:pt x="471854" y="604354"/>
                  <a:pt x="508069" y="607680"/>
                  <a:pt x="544160" y="610390"/>
                </a:cubicBezTo>
                <a:cubicBezTo>
                  <a:pt x="575817" y="612731"/>
                  <a:pt x="607351" y="614825"/>
                  <a:pt x="639008" y="615933"/>
                </a:cubicBezTo>
                <a:cubicBezTo>
                  <a:pt x="657115" y="616549"/>
                  <a:pt x="675222" y="614825"/>
                  <a:pt x="693329" y="614455"/>
                </a:cubicBezTo>
                <a:cubicBezTo>
                  <a:pt x="706263" y="614209"/>
                  <a:pt x="719320" y="614455"/>
                  <a:pt x="732254" y="614578"/>
                </a:cubicBezTo>
                <a:cubicBezTo>
                  <a:pt x="751469" y="614701"/>
                  <a:pt x="768099" y="606572"/>
                  <a:pt x="785097" y="598688"/>
                </a:cubicBezTo>
                <a:cubicBezTo>
                  <a:pt x="800495" y="591421"/>
                  <a:pt x="809979" y="578487"/>
                  <a:pt x="817740" y="565184"/>
                </a:cubicBezTo>
                <a:cubicBezTo>
                  <a:pt x="825746" y="551388"/>
                  <a:pt x="830181" y="535375"/>
                  <a:pt x="835108" y="519977"/>
                </a:cubicBezTo>
                <a:cubicBezTo>
                  <a:pt x="846194" y="485487"/>
                  <a:pt x="856787" y="450874"/>
                  <a:pt x="867381" y="416261"/>
                </a:cubicBezTo>
                <a:cubicBezTo>
                  <a:pt x="875510" y="389778"/>
                  <a:pt x="882285" y="363171"/>
                  <a:pt x="883024" y="335086"/>
                </a:cubicBezTo>
                <a:cubicBezTo>
                  <a:pt x="883517" y="314762"/>
                  <a:pt x="870090" y="284091"/>
                  <a:pt x="845701" y="275345"/>
                </a:cubicBezTo>
                <a:cubicBezTo>
                  <a:pt x="827840" y="268940"/>
                  <a:pt x="809979" y="262288"/>
                  <a:pt x="792118" y="255883"/>
                </a:cubicBezTo>
                <a:cubicBezTo>
                  <a:pt x="783619" y="252803"/>
                  <a:pt x="775243" y="248985"/>
                  <a:pt x="766374" y="247383"/>
                </a:cubicBezTo>
                <a:cubicBezTo>
                  <a:pt x="742847" y="243195"/>
                  <a:pt x="719074" y="239993"/>
                  <a:pt x="695423" y="236544"/>
                </a:cubicBezTo>
                <a:cubicBezTo>
                  <a:pt x="686062" y="235189"/>
                  <a:pt x="676577" y="234203"/>
                  <a:pt x="667215" y="232972"/>
                </a:cubicBezTo>
                <a:cubicBezTo>
                  <a:pt x="642457" y="229892"/>
                  <a:pt x="617821" y="224965"/>
                  <a:pt x="592939" y="223979"/>
                </a:cubicBezTo>
                <a:cubicBezTo>
                  <a:pt x="546747" y="222132"/>
                  <a:pt x="500555" y="218067"/>
                  <a:pt x="454240" y="221270"/>
                </a:cubicBezTo>
                <a:cubicBezTo>
                  <a:pt x="439828" y="222255"/>
                  <a:pt x="425170" y="221023"/>
                  <a:pt x="410758" y="221516"/>
                </a:cubicBezTo>
                <a:cubicBezTo>
                  <a:pt x="394991" y="222009"/>
                  <a:pt x="379347" y="223240"/>
                  <a:pt x="363211" y="224103"/>
                </a:cubicBezTo>
                <a:cubicBezTo>
                  <a:pt x="362472" y="227675"/>
                  <a:pt x="361733" y="230262"/>
                  <a:pt x="361610" y="232972"/>
                </a:cubicBezTo>
                <a:cubicBezTo>
                  <a:pt x="360870" y="247014"/>
                  <a:pt x="360255" y="261056"/>
                  <a:pt x="359762" y="275099"/>
                </a:cubicBezTo>
                <a:cubicBezTo>
                  <a:pt x="359392" y="287909"/>
                  <a:pt x="356067" y="292220"/>
                  <a:pt x="343502" y="294191"/>
                </a:cubicBezTo>
                <a:cubicBezTo>
                  <a:pt x="335865" y="295423"/>
                  <a:pt x="328228" y="296408"/>
                  <a:pt x="320591" y="297271"/>
                </a:cubicBezTo>
                <a:cubicBezTo>
                  <a:pt x="298912" y="299734"/>
                  <a:pt x="276986" y="302321"/>
                  <a:pt x="254814" y="304908"/>
                </a:cubicBezTo>
                <a:close/>
                <a:moveTo>
                  <a:pt x="170313" y="319812"/>
                </a:moveTo>
                <a:cubicBezTo>
                  <a:pt x="160089" y="325232"/>
                  <a:pt x="150235" y="327942"/>
                  <a:pt x="143830" y="334347"/>
                </a:cubicBezTo>
                <a:cubicBezTo>
                  <a:pt x="129788" y="348390"/>
                  <a:pt x="116361" y="363417"/>
                  <a:pt x="104782" y="379554"/>
                </a:cubicBezTo>
                <a:cubicBezTo>
                  <a:pt x="85197" y="407146"/>
                  <a:pt x="65365" y="434861"/>
                  <a:pt x="51446" y="466025"/>
                </a:cubicBezTo>
                <a:cubicBezTo>
                  <a:pt x="44671" y="481299"/>
                  <a:pt x="37034" y="496204"/>
                  <a:pt x="31368" y="511847"/>
                </a:cubicBezTo>
                <a:cubicBezTo>
                  <a:pt x="19912" y="543874"/>
                  <a:pt x="16710" y="577378"/>
                  <a:pt x="19420" y="611129"/>
                </a:cubicBezTo>
                <a:cubicBezTo>
                  <a:pt x="21760" y="639583"/>
                  <a:pt x="30752" y="666313"/>
                  <a:pt x="47628" y="689594"/>
                </a:cubicBezTo>
                <a:cubicBezTo>
                  <a:pt x="64133" y="712382"/>
                  <a:pt x="82117" y="733938"/>
                  <a:pt x="99116" y="756357"/>
                </a:cubicBezTo>
                <a:cubicBezTo>
                  <a:pt x="111311" y="772493"/>
                  <a:pt x="120549" y="790477"/>
                  <a:pt x="123505" y="810555"/>
                </a:cubicBezTo>
                <a:cubicBezTo>
                  <a:pt x="126831" y="833343"/>
                  <a:pt x="127940" y="856501"/>
                  <a:pt x="129541" y="879535"/>
                </a:cubicBezTo>
                <a:cubicBezTo>
                  <a:pt x="131266" y="906634"/>
                  <a:pt x="137178" y="932625"/>
                  <a:pt x="150851" y="956152"/>
                </a:cubicBezTo>
                <a:cubicBezTo>
                  <a:pt x="168096" y="985838"/>
                  <a:pt x="193224" y="1004684"/>
                  <a:pt x="227591" y="1011706"/>
                </a:cubicBezTo>
                <a:cubicBezTo>
                  <a:pt x="243112" y="1014908"/>
                  <a:pt x="258386" y="1014908"/>
                  <a:pt x="273537" y="1013923"/>
                </a:cubicBezTo>
                <a:cubicBezTo>
                  <a:pt x="298296" y="1012445"/>
                  <a:pt x="322931" y="1009242"/>
                  <a:pt x="347444" y="1005300"/>
                </a:cubicBezTo>
                <a:cubicBezTo>
                  <a:pt x="364689" y="1002467"/>
                  <a:pt x="381564" y="997047"/>
                  <a:pt x="398686" y="992613"/>
                </a:cubicBezTo>
                <a:cubicBezTo>
                  <a:pt x="430713" y="984237"/>
                  <a:pt x="461630" y="972781"/>
                  <a:pt x="491686" y="958985"/>
                </a:cubicBezTo>
                <a:cubicBezTo>
                  <a:pt x="510163" y="950486"/>
                  <a:pt x="528516" y="941617"/>
                  <a:pt x="546993" y="932871"/>
                </a:cubicBezTo>
                <a:cubicBezTo>
                  <a:pt x="569412" y="922155"/>
                  <a:pt x="592692" y="912916"/>
                  <a:pt x="614002" y="900229"/>
                </a:cubicBezTo>
                <a:cubicBezTo>
                  <a:pt x="644304" y="882245"/>
                  <a:pt x="672882" y="861428"/>
                  <a:pt x="702444" y="842212"/>
                </a:cubicBezTo>
                <a:cubicBezTo>
                  <a:pt x="726711" y="826445"/>
                  <a:pt x="750115" y="809447"/>
                  <a:pt x="776352" y="796882"/>
                </a:cubicBezTo>
                <a:cubicBezTo>
                  <a:pt x="800987" y="785057"/>
                  <a:pt x="826855" y="780253"/>
                  <a:pt x="853708" y="778898"/>
                </a:cubicBezTo>
                <a:cubicBezTo>
                  <a:pt x="889429" y="777051"/>
                  <a:pt x="925151" y="775819"/>
                  <a:pt x="959641" y="765718"/>
                </a:cubicBezTo>
                <a:cubicBezTo>
                  <a:pt x="977379" y="760545"/>
                  <a:pt x="995117" y="754263"/>
                  <a:pt x="1011130" y="745271"/>
                </a:cubicBezTo>
                <a:cubicBezTo>
                  <a:pt x="1029730" y="734800"/>
                  <a:pt x="1044511" y="718910"/>
                  <a:pt x="1055105" y="699941"/>
                </a:cubicBezTo>
                <a:cubicBezTo>
                  <a:pt x="1058184" y="694398"/>
                  <a:pt x="1062618" y="689594"/>
                  <a:pt x="1065205" y="683928"/>
                </a:cubicBezTo>
                <a:cubicBezTo>
                  <a:pt x="1071734" y="670132"/>
                  <a:pt x="1079617" y="656459"/>
                  <a:pt x="1083436" y="641801"/>
                </a:cubicBezTo>
                <a:cubicBezTo>
                  <a:pt x="1093290" y="603615"/>
                  <a:pt x="1094768" y="565061"/>
                  <a:pt x="1084914" y="526136"/>
                </a:cubicBezTo>
                <a:cubicBezTo>
                  <a:pt x="1074567" y="485487"/>
                  <a:pt x="1054981" y="450505"/>
                  <a:pt x="1025419" y="421065"/>
                </a:cubicBezTo>
                <a:cubicBezTo>
                  <a:pt x="1014456" y="410225"/>
                  <a:pt x="1002630" y="400248"/>
                  <a:pt x="991421" y="389654"/>
                </a:cubicBezTo>
                <a:cubicBezTo>
                  <a:pt x="971959" y="371301"/>
                  <a:pt x="947447" y="361323"/>
                  <a:pt x="923673" y="347158"/>
                </a:cubicBezTo>
                <a:cubicBezTo>
                  <a:pt x="922195" y="353810"/>
                  <a:pt x="921086" y="358860"/>
                  <a:pt x="920101" y="363910"/>
                </a:cubicBezTo>
                <a:cubicBezTo>
                  <a:pt x="923550" y="366004"/>
                  <a:pt x="925767" y="367482"/>
                  <a:pt x="928108" y="368837"/>
                </a:cubicBezTo>
                <a:cubicBezTo>
                  <a:pt x="953113" y="382756"/>
                  <a:pt x="977133" y="398154"/>
                  <a:pt x="998319" y="417616"/>
                </a:cubicBezTo>
                <a:cubicBezTo>
                  <a:pt x="1024433" y="441636"/>
                  <a:pt x="1045004" y="469474"/>
                  <a:pt x="1057568" y="502732"/>
                </a:cubicBezTo>
                <a:cubicBezTo>
                  <a:pt x="1072103" y="541287"/>
                  <a:pt x="1074813" y="580827"/>
                  <a:pt x="1062495" y="620245"/>
                </a:cubicBezTo>
                <a:cubicBezTo>
                  <a:pt x="1056952" y="637736"/>
                  <a:pt x="1049685" y="655720"/>
                  <a:pt x="1039215" y="670501"/>
                </a:cubicBezTo>
                <a:cubicBezTo>
                  <a:pt x="1020615" y="696985"/>
                  <a:pt x="994008" y="714722"/>
                  <a:pt x="963460" y="725439"/>
                </a:cubicBezTo>
                <a:cubicBezTo>
                  <a:pt x="943012" y="732583"/>
                  <a:pt x="921949" y="738003"/>
                  <a:pt x="901008" y="743792"/>
                </a:cubicBezTo>
                <a:cubicBezTo>
                  <a:pt x="879206" y="749828"/>
                  <a:pt x="856910" y="754263"/>
                  <a:pt x="835600" y="761777"/>
                </a:cubicBezTo>
                <a:cubicBezTo>
                  <a:pt x="798031" y="775080"/>
                  <a:pt x="761447" y="790847"/>
                  <a:pt x="727327" y="811910"/>
                </a:cubicBezTo>
                <a:cubicBezTo>
                  <a:pt x="703430" y="826568"/>
                  <a:pt x="678548" y="839502"/>
                  <a:pt x="654405" y="853668"/>
                </a:cubicBezTo>
                <a:cubicBezTo>
                  <a:pt x="630139" y="867833"/>
                  <a:pt x="606365" y="882615"/>
                  <a:pt x="582222" y="896780"/>
                </a:cubicBezTo>
                <a:cubicBezTo>
                  <a:pt x="547486" y="917105"/>
                  <a:pt x="512011" y="935951"/>
                  <a:pt x="475673" y="953565"/>
                </a:cubicBezTo>
                <a:cubicBezTo>
                  <a:pt x="436256" y="972658"/>
                  <a:pt x="395976" y="988548"/>
                  <a:pt x="352987" y="996678"/>
                </a:cubicBezTo>
                <a:cubicBezTo>
                  <a:pt x="321946" y="1002590"/>
                  <a:pt x="290659" y="1004192"/>
                  <a:pt x="259864" y="996185"/>
                </a:cubicBezTo>
                <a:cubicBezTo>
                  <a:pt x="197659" y="980049"/>
                  <a:pt x="164770" y="937306"/>
                  <a:pt x="156640" y="876825"/>
                </a:cubicBezTo>
                <a:cubicBezTo>
                  <a:pt x="152699" y="847139"/>
                  <a:pt x="150358" y="817207"/>
                  <a:pt x="146047" y="787644"/>
                </a:cubicBezTo>
                <a:cubicBezTo>
                  <a:pt x="144446" y="776681"/>
                  <a:pt x="139642" y="765965"/>
                  <a:pt x="135084" y="755741"/>
                </a:cubicBezTo>
                <a:cubicBezTo>
                  <a:pt x="127078" y="737510"/>
                  <a:pt x="112173" y="724453"/>
                  <a:pt x="99486" y="709549"/>
                </a:cubicBezTo>
                <a:cubicBezTo>
                  <a:pt x="87168" y="695137"/>
                  <a:pt x="73865" y="680971"/>
                  <a:pt x="64380" y="664589"/>
                </a:cubicBezTo>
                <a:cubicBezTo>
                  <a:pt x="33339" y="611129"/>
                  <a:pt x="34078" y="554714"/>
                  <a:pt x="54649" y="498175"/>
                </a:cubicBezTo>
                <a:cubicBezTo>
                  <a:pt x="71031" y="452968"/>
                  <a:pt x="101333" y="417862"/>
                  <a:pt x="139149" y="388792"/>
                </a:cubicBezTo>
                <a:cubicBezTo>
                  <a:pt x="150974" y="379677"/>
                  <a:pt x="161937" y="369576"/>
                  <a:pt x="172777" y="359353"/>
                </a:cubicBezTo>
                <a:cubicBezTo>
                  <a:pt x="175364" y="357012"/>
                  <a:pt x="177581" y="352331"/>
                  <a:pt x="177088" y="349129"/>
                </a:cubicBezTo>
                <a:cubicBezTo>
                  <a:pt x="175733" y="340383"/>
                  <a:pt x="173146" y="331761"/>
                  <a:pt x="170313" y="319812"/>
                </a:cubicBezTo>
                <a:close/>
                <a:moveTo>
                  <a:pt x="505605" y="196757"/>
                </a:moveTo>
                <a:cubicBezTo>
                  <a:pt x="553645" y="198112"/>
                  <a:pt x="598728" y="199467"/>
                  <a:pt x="644427" y="200822"/>
                </a:cubicBezTo>
                <a:cubicBezTo>
                  <a:pt x="645413" y="190598"/>
                  <a:pt x="645906" y="180251"/>
                  <a:pt x="647507" y="170027"/>
                </a:cubicBezTo>
                <a:cubicBezTo>
                  <a:pt x="649108" y="159804"/>
                  <a:pt x="651449" y="149703"/>
                  <a:pt x="647630" y="138863"/>
                </a:cubicBezTo>
                <a:cubicBezTo>
                  <a:pt x="603163" y="135784"/>
                  <a:pt x="558941" y="132581"/>
                  <a:pt x="512996" y="139725"/>
                </a:cubicBezTo>
                <a:cubicBezTo>
                  <a:pt x="510532" y="159064"/>
                  <a:pt x="508069" y="177664"/>
                  <a:pt x="505605" y="196757"/>
                </a:cubicBezTo>
                <a:close/>
                <a:moveTo>
                  <a:pt x="937346" y="36871"/>
                </a:moveTo>
                <a:cubicBezTo>
                  <a:pt x="932172" y="34777"/>
                  <a:pt x="930078" y="33792"/>
                  <a:pt x="927984" y="33176"/>
                </a:cubicBezTo>
                <a:cubicBezTo>
                  <a:pt x="897190" y="24800"/>
                  <a:pt x="865779" y="20981"/>
                  <a:pt x="833999" y="20489"/>
                </a:cubicBezTo>
                <a:cubicBezTo>
                  <a:pt x="822913" y="20366"/>
                  <a:pt x="814660" y="24923"/>
                  <a:pt x="811457" y="36256"/>
                </a:cubicBezTo>
                <a:cubicBezTo>
                  <a:pt x="810472" y="39705"/>
                  <a:pt x="808871" y="43030"/>
                  <a:pt x="808132" y="46479"/>
                </a:cubicBezTo>
                <a:cubicBezTo>
                  <a:pt x="803451" y="67666"/>
                  <a:pt x="798647" y="88853"/>
                  <a:pt x="794212" y="110163"/>
                </a:cubicBezTo>
                <a:cubicBezTo>
                  <a:pt x="792242" y="119647"/>
                  <a:pt x="790887" y="129132"/>
                  <a:pt x="788916" y="140834"/>
                </a:cubicBezTo>
                <a:cubicBezTo>
                  <a:pt x="816754" y="128393"/>
                  <a:pt x="842129" y="117061"/>
                  <a:pt x="869351" y="104866"/>
                </a:cubicBezTo>
                <a:cubicBezTo>
                  <a:pt x="866395" y="102895"/>
                  <a:pt x="865286" y="102156"/>
                  <a:pt x="864178" y="101417"/>
                </a:cubicBezTo>
                <a:cubicBezTo>
                  <a:pt x="854570" y="94273"/>
                  <a:pt x="853708" y="87621"/>
                  <a:pt x="863316" y="81339"/>
                </a:cubicBezTo>
                <a:cubicBezTo>
                  <a:pt x="881916" y="69267"/>
                  <a:pt x="901255" y="58304"/>
                  <a:pt x="920347" y="46972"/>
                </a:cubicBezTo>
                <a:cubicBezTo>
                  <a:pt x="925274" y="44139"/>
                  <a:pt x="930202" y="41183"/>
                  <a:pt x="937346" y="36871"/>
                </a:cubicBezTo>
                <a:close/>
                <a:moveTo>
                  <a:pt x="978488" y="55595"/>
                </a:moveTo>
                <a:cubicBezTo>
                  <a:pt x="971220" y="47711"/>
                  <a:pt x="962721" y="45863"/>
                  <a:pt x="954591" y="43400"/>
                </a:cubicBezTo>
                <a:cubicBezTo>
                  <a:pt x="952743" y="42784"/>
                  <a:pt x="949910" y="43400"/>
                  <a:pt x="948186" y="44509"/>
                </a:cubicBezTo>
                <a:cubicBezTo>
                  <a:pt x="926629" y="57812"/>
                  <a:pt x="905196" y="71238"/>
                  <a:pt x="882655" y="85404"/>
                </a:cubicBezTo>
                <a:cubicBezTo>
                  <a:pt x="885488" y="87375"/>
                  <a:pt x="887335" y="88483"/>
                  <a:pt x="889060" y="89715"/>
                </a:cubicBezTo>
                <a:cubicBezTo>
                  <a:pt x="900515" y="97722"/>
                  <a:pt x="900515" y="103757"/>
                  <a:pt x="888690" y="110532"/>
                </a:cubicBezTo>
                <a:cubicBezTo>
                  <a:pt x="875757" y="117923"/>
                  <a:pt x="862823" y="125314"/>
                  <a:pt x="849520" y="131965"/>
                </a:cubicBezTo>
                <a:cubicBezTo>
                  <a:pt x="832151" y="140711"/>
                  <a:pt x="814291" y="148594"/>
                  <a:pt x="796922" y="157340"/>
                </a:cubicBezTo>
                <a:cubicBezTo>
                  <a:pt x="791503" y="160050"/>
                  <a:pt x="784974" y="162267"/>
                  <a:pt x="784358" y="170027"/>
                </a:cubicBezTo>
                <a:cubicBezTo>
                  <a:pt x="806777" y="181360"/>
                  <a:pt x="816754" y="181237"/>
                  <a:pt x="836832" y="169658"/>
                </a:cubicBezTo>
                <a:cubicBezTo>
                  <a:pt x="838803" y="168549"/>
                  <a:pt x="840897" y="167687"/>
                  <a:pt x="842868" y="166702"/>
                </a:cubicBezTo>
                <a:cubicBezTo>
                  <a:pt x="867134" y="153521"/>
                  <a:pt x="891523" y="140465"/>
                  <a:pt x="915667" y="127161"/>
                </a:cubicBezTo>
                <a:cubicBezTo>
                  <a:pt x="919855" y="124821"/>
                  <a:pt x="923673" y="121618"/>
                  <a:pt x="927615" y="118785"/>
                </a:cubicBezTo>
                <a:cubicBezTo>
                  <a:pt x="917760" y="104496"/>
                  <a:pt x="917884" y="101663"/>
                  <a:pt x="930448" y="91070"/>
                </a:cubicBezTo>
                <a:cubicBezTo>
                  <a:pt x="940056" y="82940"/>
                  <a:pt x="950403" y="75549"/>
                  <a:pt x="960503" y="68036"/>
                </a:cubicBezTo>
                <a:cubicBezTo>
                  <a:pt x="966046" y="63724"/>
                  <a:pt x="971713" y="60152"/>
                  <a:pt x="978488" y="55595"/>
                </a:cubicBezTo>
                <a:close/>
                <a:moveTo>
                  <a:pt x="946338" y="101294"/>
                </a:moveTo>
                <a:cubicBezTo>
                  <a:pt x="947693" y="103757"/>
                  <a:pt x="948062" y="104620"/>
                  <a:pt x="948678" y="105235"/>
                </a:cubicBezTo>
                <a:cubicBezTo>
                  <a:pt x="959272" y="116075"/>
                  <a:pt x="959764" y="120510"/>
                  <a:pt x="947447" y="128639"/>
                </a:cubicBezTo>
                <a:cubicBezTo>
                  <a:pt x="930448" y="139725"/>
                  <a:pt x="912587" y="149580"/>
                  <a:pt x="894480" y="158941"/>
                </a:cubicBezTo>
                <a:cubicBezTo>
                  <a:pt x="879822" y="166578"/>
                  <a:pt x="864424" y="172737"/>
                  <a:pt x="847302" y="180497"/>
                </a:cubicBezTo>
                <a:cubicBezTo>
                  <a:pt x="851244" y="181852"/>
                  <a:pt x="853215" y="182468"/>
                  <a:pt x="855063" y="183084"/>
                </a:cubicBezTo>
                <a:cubicBezTo>
                  <a:pt x="867873" y="187519"/>
                  <a:pt x="880314" y="191953"/>
                  <a:pt x="892139" y="199344"/>
                </a:cubicBezTo>
                <a:cubicBezTo>
                  <a:pt x="905443" y="207597"/>
                  <a:pt x="921086" y="212401"/>
                  <a:pt x="938331" y="208089"/>
                </a:cubicBezTo>
                <a:cubicBezTo>
                  <a:pt x="953236" y="167441"/>
                  <a:pt x="966046" y="126053"/>
                  <a:pt x="974915" y="83556"/>
                </a:cubicBezTo>
                <a:cubicBezTo>
                  <a:pt x="974053" y="82940"/>
                  <a:pt x="973068" y="82324"/>
                  <a:pt x="972205" y="81708"/>
                </a:cubicBezTo>
                <a:cubicBezTo>
                  <a:pt x="963706" y="88114"/>
                  <a:pt x="955207" y="94519"/>
                  <a:pt x="946338" y="101294"/>
                </a:cubicBezTo>
                <a:close/>
                <a:moveTo>
                  <a:pt x="236091" y="271280"/>
                </a:moveTo>
                <a:cubicBezTo>
                  <a:pt x="214904" y="267092"/>
                  <a:pt x="180907" y="280888"/>
                  <a:pt x="172531" y="296408"/>
                </a:cubicBezTo>
                <a:cubicBezTo>
                  <a:pt x="190145" y="319443"/>
                  <a:pt x="190268" y="345803"/>
                  <a:pt x="192485" y="372286"/>
                </a:cubicBezTo>
                <a:cubicBezTo>
                  <a:pt x="203325" y="368837"/>
                  <a:pt x="214904" y="365019"/>
                  <a:pt x="226483" y="361447"/>
                </a:cubicBezTo>
                <a:cubicBezTo>
                  <a:pt x="231903" y="359722"/>
                  <a:pt x="232765" y="355780"/>
                  <a:pt x="232888" y="350976"/>
                </a:cubicBezTo>
                <a:cubicBezTo>
                  <a:pt x="233873" y="324493"/>
                  <a:pt x="234982" y="297887"/>
                  <a:pt x="236091" y="271280"/>
                </a:cubicBezTo>
                <a:close/>
                <a:moveTo>
                  <a:pt x="349292" y="222748"/>
                </a:moveTo>
                <a:cubicBezTo>
                  <a:pt x="330938" y="225827"/>
                  <a:pt x="314555" y="227921"/>
                  <a:pt x="298419" y="231493"/>
                </a:cubicBezTo>
                <a:cubicBezTo>
                  <a:pt x="287456" y="233957"/>
                  <a:pt x="276863" y="238022"/>
                  <a:pt x="266393" y="242210"/>
                </a:cubicBezTo>
                <a:cubicBezTo>
                  <a:pt x="259248" y="245043"/>
                  <a:pt x="254444" y="251448"/>
                  <a:pt x="254321" y="259085"/>
                </a:cubicBezTo>
                <a:cubicBezTo>
                  <a:pt x="254198" y="267831"/>
                  <a:pt x="256169" y="276577"/>
                  <a:pt x="257277" y="285938"/>
                </a:cubicBezTo>
                <a:cubicBezTo>
                  <a:pt x="287456" y="282612"/>
                  <a:pt x="316033" y="279533"/>
                  <a:pt x="346089" y="276330"/>
                </a:cubicBezTo>
                <a:cubicBezTo>
                  <a:pt x="347198" y="258716"/>
                  <a:pt x="348183" y="242210"/>
                  <a:pt x="349292" y="222748"/>
                </a:cubicBezTo>
                <a:close/>
                <a:moveTo>
                  <a:pt x="812566" y="233957"/>
                </a:moveTo>
                <a:cubicBezTo>
                  <a:pt x="831043" y="243195"/>
                  <a:pt x="847795" y="251695"/>
                  <a:pt x="865040" y="260317"/>
                </a:cubicBezTo>
                <a:cubicBezTo>
                  <a:pt x="867996" y="241594"/>
                  <a:pt x="870953" y="223610"/>
                  <a:pt x="873909" y="204887"/>
                </a:cubicBezTo>
                <a:cubicBezTo>
                  <a:pt x="856418" y="199960"/>
                  <a:pt x="840404" y="193308"/>
                  <a:pt x="821804" y="198482"/>
                </a:cubicBezTo>
                <a:cubicBezTo>
                  <a:pt x="818725" y="209937"/>
                  <a:pt x="815646" y="221639"/>
                  <a:pt x="812566" y="233957"/>
                </a:cubicBezTo>
                <a:close/>
                <a:moveTo>
                  <a:pt x="901624" y="316240"/>
                </a:moveTo>
                <a:cubicBezTo>
                  <a:pt x="899900" y="335333"/>
                  <a:pt x="898052" y="353194"/>
                  <a:pt x="896574" y="371055"/>
                </a:cubicBezTo>
                <a:cubicBezTo>
                  <a:pt x="895958" y="378076"/>
                  <a:pt x="899776" y="379184"/>
                  <a:pt x="906551" y="377213"/>
                </a:cubicBezTo>
                <a:cubicBezTo>
                  <a:pt x="900515" y="368960"/>
                  <a:pt x="902733" y="361323"/>
                  <a:pt x="905935" y="353440"/>
                </a:cubicBezTo>
                <a:cubicBezTo>
                  <a:pt x="909015" y="345680"/>
                  <a:pt x="907906" y="336195"/>
                  <a:pt x="914927" y="330282"/>
                </a:cubicBezTo>
                <a:cubicBezTo>
                  <a:pt x="919485" y="330652"/>
                  <a:pt x="923180" y="330898"/>
                  <a:pt x="927368" y="331268"/>
                </a:cubicBezTo>
                <a:cubicBezTo>
                  <a:pt x="923796" y="318457"/>
                  <a:pt x="919485" y="315994"/>
                  <a:pt x="901624" y="316240"/>
                </a:cubicBezTo>
                <a:close/>
                <a:moveTo>
                  <a:pt x="549703" y="286924"/>
                </a:moveTo>
                <a:cubicBezTo>
                  <a:pt x="579389" y="288402"/>
                  <a:pt x="608090" y="293822"/>
                  <a:pt x="634696" y="307864"/>
                </a:cubicBezTo>
                <a:cubicBezTo>
                  <a:pt x="637037" y="309096"/>
                  <a:pt x="639623" y="310328"/>
                  <a:pt x="642210" y="310943"/>
                </a:cubicBezTo>
                <a:cubicBezTo>
                  <a:pt x="676577" y="319073"/>
                  <a:pt x="697517" y="342600"/>
                  <a:pt x="711436" y="373025"/>
                </a:cubicBezTo>
                <a:cubicBezTo>
                  <a:pt x="717842" y="386821"/>
                  <a:pt x="721414" y="402095"/>
                  <a:pt x="725109" y="417000"/>
                </a:cubicBezTo>
                <a:cubicBezTo>
                  <a:pt x="729544" y="434861"/>
                  <a:pt x="725972" y="452229"/>
                  <a:pt x="718335" y="468612"/>
                </a:cubicBezTo>
                <a:cubicBezTo>
                  <a:pt x="707495" y="491646"/>
                  <a:pt x="694931" y="513818"/>
                  <a:pt x="676823" y="531926"/>
                </a:cubicBezTo>
                <a:cubicBezTo>
                  <a:pt x="667954" y="540918"/>
                  <a:pt x="658593" y="550156"/>
                  <a:pt x="647753" y="556315"/>
                </a:cubicBezTo>
                <a:cubicBezTo>
                  <a:pt x="624965" y="569249"/>
                  <a:pt x="601069" y="579472"/>
                  <a:pt x="574462" y="582798"/>
                </a:cubicBezTo>
                <a:cubicBezTo>
                  <a:pt x="557833" y="584892"/>
                  <a:pt x="541327" y="587479"/>
                  <a:pt x="524452" y="584646"/>
                </a:cubicBezTo>
                <a:cubicBezTo>
                  <a:pt x="489962" y="578980"/>
                  <a:pt x="461507" y="561858"/>
                  <a:pt x="437488" y="537592"/>
                </a:cubicBezTo>
                <a:cubicBezTo>
                  <a:pt x="400411" y="500022"/>
                  <a:pt x="391172" y="454323"/>
                  <a:pt x="400041" y="403327"/>
                </a:cubicBezTo>
                <a:cubicBezTo>
                  <a:pt x="404229" y="378938"/>
                  <a:pt x="414207" y="357505"/>
                  <a:pt x="429235" y="338782"/>
                </a:cubicBezTo>
                <a:cubicBezTo>
                  <a:pt x="439951" y="325355"/>
                  <a:pt x="450175" y="309958"/>
                  <a:pt x="469268" y="306016"/>
                </a:cubicBezTo>
                <a:cubicBezTo>
                  <a:pt x="488607" y="291235"/>
                  <a:pt x="512503" y="291481"/>
                  <a:pt x="534922" y="287047"/>
                </a:cubicBezTo>
                <a:cubicBezTo>
                  <a:pt x="539602" y="286185"/>
                  <a:pt x="544776" y="286924"/>
                  <a:pt x="549703" y="286924"/>
                </a:cubicBezTo>
                <a:close/>
                <a:moveTo>
                  <a:pt x="544283" y="565307"/>
                </a:moveTo>
                <a:cubicBezTo>
                  <a:pt x="563745" y="561858"/>
                  <a:pt x="583331" y="558778"/>
                  <a:pt x="602670" y="554714"/>
                </a:cubicBezTo>
                <a:cubicBezTo>
                  <a:pt x="610061" y="553112"/>
                  <a:pt x="617698" y="550402"/>
                  <a:pt x="623857" y="546337"/>
                </a:cubicBezTo>
                <a:cubicBezTo>
                  <a:pt x="635435" y="538700"/>
                  <a:pt x="646645" y="530078"/>
                  <a:pt x="656992" y="520840"/>
                </a:cubicBezTo>
                <a:cubicBezTo>
                  <a:pt x="672882" y="506797"/>
                  <a:pt x="682859" y="488444"/>
                  <a:pt x="692960" y="470213"/>
                </a:cubicBezTo>
                <a:cubicBezTo>
                  <a:pt x="703184" y="451860"/>
                  <a:pt x="709466" y="433629"/>
                  <a:pt x="705154" y="412073"/>
                </a:cubicBezTo>
                <a:cubicBezTo>
                  <a:pt x="700350" y="388669"/>
                  <a:pt x="692590" y="367359"/>
                  <a:pt x="673005" y="352578"/>
                </a:cubicBezTo>
                <a:cubicBezTo>
                  <a:pt x="662042" y="344325"/>
                  <a:pt x="650463" y="336688"/>
                  <a:pt x="638392" y="330406"/>
                </a:cubicBezTo>
                <a:cubicBezTo>
                  <a:pt x="595402" y="307864"/>
                  <a:pt x="550196" y="304661"/>
                  <a:pt x="503634" y="317226"/>
                </a:cubicBezTo>
                <a:cubicBezTo>
                  <a:pt x="495381" y="319443"/>
                  <a:pt x="486266" y="321290"/>
                  <a:pt x="479615" y="326218"/>
                </a:cubicBezTo>
                <a:cubicBezTo>
                  <a:pt x="462000" y="339521"/>
                  <a:pt x="445494" y="353933"/>
                  <a:pt x="435147" y="374380"/>
                </a:cubicBezTo>
                <a:cubicBezTo>
                  <a:pt x="421844" y="400741"/>
                  <a:pt x="411374" y="427470"/>
                  <a:pt x="418518" y="457649"/>
                </a:cubicBezTo>
                <a:cubicBezTo>
                  <a:pt x="421474" y="469844"/>
                  <a:pt x="424554" y="482161"/>
                  <a:pt x="428988" y="493987"/>
                </a:cubicBezTo>
                <a:cubicBezTo>
                  <a:pt x="436748" y="514434"/>
                  <a:pt x="453624" y="526875"/>
                  <a:pt x="470623" y="539316"/>
                </a:cubicBezTo>
                <a:cubicBezTo>
                  <a:pt x="492795" y="555206"/>
                  <a:pt x="516199" y="565430"/>
                  <a:pt x="544283" y="565307"/>
                </a:cubicBezTo>
                <a:close/>
                <a:moveTo>
                  <a:pt x="547979" y="339644"/>
                </a:moveTo>
                <a:cubicBezTo>
                  <a:pt x="577418" y="343339"/>
                  <a:pt x="603532" y="343216"/>
                  <a:pt x="628168" y="351962"/>
                </a:cubicBezTo>
                <a:cubicBezTo>
                  <a:pt x="649355" y="359476"/>
                  <a:pt x="667215" y="372533"/>
                  <a:pt x="679903" y="390394"/>
                </a:cubicBezTo>
                <a:cubicBezTo>
                  <a:pt x="694561" y="410964"/>
                  <a:pt x="699242" y="439172"/>
                  <a:pt x="683968" y="463562"/>
                </a:cubicBezTo>
                <a:cubicBezTo>
                  <a:pt x="669679" y="486473"/>
                  <a:pt x="651079" y="505319"/>
                  <a:pt x="629646" y="521825"/>
                </a:cubicBezTo>
                <a:cubicBezTo>
                  <a:pt x="615850" y="532418"/>
                  <a:pt x="601069" y="540794"/>
                  <a:pt x="585179" y="547446"/>
                </a:cubicBezTo>
                <a:cubicBezTo>
                  <a:pt x="551551" y="561735"/>
                  <a:pt x="519894" y="557054"/>
                  <a:pt x="488853" y="539316"/>
                </a:cubicBezTo>
                <a:cubicBezTo>
                  <a:pt x="466065" y="526259"/>
                  <a:pt x="452515" y="507413"/>
                  <a:pt x="448697" y="481299"/>
                </a:cubicBezTo>
                <a:cubicBezTo>
                  <a:pt x="446726" y="467873"/>
                  <a:pt x="443154" y="454816"/>
                  <a:pt x="440074" y="441513"/>
                </a:cubicBezTo>
                <a:cubicBezTo>
                  <a:pt x="436748" y="426854"/>
                  <a:pt x="441429" y="413305"/>
                  <a:pt x="447588" y="400864"/>
                </a:cubicBezTo>
                <a:cubicBezTo>
                  <a:pt x="452515" y="391009"/>
                  <a:pt x="459783" y="381771"/>
                  <a:pt x="467789" y="374134"/>
                </a:cubicBezTo>
                <a:cubicBezTo>
                  <a:pt x="480107" y="362309"/>
                  <a:pt x="492671" y="349868"/>
                  <a:pt x="510409" y="346419"/>
                </a:cubicBezTo>
                <a:cubicBezTo>
                  <a:pt x="524205" y="343463"/>
                  <a:pt x="538001" y="341369"/>
                  <a:pt x="547979" y="339644"/>
                </a:cubicBezTo>
                <a:close/>
                <a:moveTo>
                  <a:pt x="566825" y="362555"/>
                </a:moveTo>
                <a:cubicBezTo>
                  <a:pt x="562391" y="363048"/>
                  <a:pt x="560173" y="363664"/>
                  <a:pt x="557956" y="363664"/>
                </a:cubicBezTo>
                <a:cubicBezTo>
                  <a:pt x="522234" y="362186"/>
                  <a:pt x="493903" y="377953"/>
                  <a:pt x="471238" y="403820"/>
                </a:cubicBezTo>
                <a:cubicBezTo>
                  <a:pt x="460522" y="416015"/>
                  <a:pt x="453254" y="431166"/>
                  <a:pt x="458428" y="448903"/>
                </a:cubicBezTo>
                <a:cubicBezTo>
                  <a:pt x="461507" y="459743"/>
                  <a:pt x="464710" y="470706"/>
                  <a:pt x="466681" y="481792"/>
                </a:cubicBezTo>
                <a:cubicBezTo>
                  <a:pt x="469637" y="497312"/>
                  <a:pt x="476412" y="510000"/>
                  <a:pt x="489715" y="518745"/>
                </a:cubicBezTo>
                <a:cubicBezTo>
                  <a:pt x="511764" y="533404"/>
                  <a:pt x="534922" y="544490"/>
                  <a:pt x="562391" y="536360"/>
                </a:cubicBezTo>
                <a:cubicBezTo>
                  <a:pt x="574955" y="532665"/>
                  <a:pt x="587273" y="527861"/>
                  <a:pt x="599221" y="522318"/>
                </a:cubicBezTo>
                <a:cubicBezTo>
                  <a:pt x="626690" y="509507"/>
                  <a:pt x="646029" y="487089"/>
                  <a:pt x="664013" y="463931"/>
                </a:cubicBezTo>
                <a:cubicBezTo>
                  <a:pt x="686308" y="435231"/>
                  <a:pt x="678917" y="401480"/>
                  <a:pt x="648369" y="382141"/>
                </a:cubicBezTo>
                <a:cubicBezTo>
                  <a:pt x="622378" y="365758"/>
                  <a:pt x="593555" y="364526"/>
                  <a:pt x="566825" y="36255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6462389" y="2081590"/>
            <a:ext cx="560178" cy="517233"/>
          </a:xfrm>
          <a:custGeom>
            <a:rect b="b" l="l" r="r" t="t"/>
            <a:pathLst>
              <a:path extrusionOk="0" h="1034465" w="1120356">
                <a:moveTo>
                  <a:pt x="1048385" y="350673"/>
                </a:moveTo>
                <a:cubicBezTo>
                  <a:pt x="1027442" y="341200"/>
                  <a:pt x="1006498" y="334597"/>
                  <a:pt x="989571" y="323114"/>
                </a:cubicBezTo>
                <a:cubicBezTo>
                  <a:pt x="949118" y="295555"/>
                  <a:pt x="904074" y="280914"/>
                  <a:pt x="857883" y="266561"/>
                </a:cubicBezTo>
                <a:cubicBezTo>
                  <a:pt x="784724" y="244169"/>
                  <a:pt x="710990" y="226657"/>
                  <a:pt x="634101" y="228093"/>
                </a:cubicBezTo>
                <a:cubicBezTo>
                  <a:pt x="536555" y="229815"/>
                  <a:pt x="439869" y="237566"/>
                  <a:pt x="346914" y="272015"/>
                </a:cubicBezTo>
                <a:cubicBezTo>
                  <a:pt x="299862" y="289239"/>
                  <a:pt x="250802" y="301871"/>
                  <a:pt x="204898" y="321679"/>
                </a:cubicBezTo>
                <a:cubicBezTo>
                  <a:pt x="171330" y="336033"/>
                  <a:pt x="141206" y="358137"/>
                  <a:pt x="109934" y="377371"/>
                </a:cubicBezTo>
                <a:cubicBezTo>
                  <a:pt x="100753" y="383113"/>
                  <a:pt x="93007" y="391438"/>
                  <a:pt x="84113" y="399189"/>
                </a:cubicBezTo>
                <a:cubicBezTo>
                  <a:pt x="61734" y="391438"/>
                  <a:pt x="52840" y="373352"/>
                  <a:pt x="45381" y="354979"/>
                </a:cubicBezTo>
                <a:cubicBezTo>
                  <a:pt x="30749" y="319956"/>
                  <a:pt x="17265" y="284072"/>
                  <a:pt x="3494" y="248762"/>
                </a:cubicBezTo>
                <a:cubicBezTo>
                  <a:pt x="-3966" y="229528"/>
                  <a:pt x="912" y="211442"/>
                  <a:pt x="14396" y="198811"/>
                </a:cubicBezTo>
                <a:cubicBezTo>
                  <a:pt x="32184" y="182161"/>
                  <a:pt x="52840" y="168668"/>
                  <a:pt x="72637" y="154602"/>
                </a:cubicBezTo>
                <a:cubicBezTo>
                  <a:pt x="80670" y="148860"/>
                  <a:pt x="90998" y="145989"/>
                  <a:pt x="99031" y="140248"/>
                </a:cubicBezTo>
                <a:cubicBezTo>
                  <a:pt x="142353" y="107522"/>
                  <a:pt x="191987" y="86852"/>
                  <a:pt x="241908" y="68192"/>
                </a:cubicBezTo>
                <a:cubicBezTo>
                  <a:pt x="299288" y="46662"/>
                  <a:pt x="357529" y="24557"/>
                  <a:pt x="417491" y="14222"/>
                </a:cubicBezTo>
                <a:cubicBezTo>
                  <a:pt x="486347" y="2452"/>
                  <a:pt x="557499" y="1878"/>
                  <a:pt x="627789" y="156"/>
                </a:cubicBezTo>
                <a:cubicBezTo>
                  <a:pt x="669390" y="-993"/>
                  <a:pt x="711564" y="4462"/>
                  <a:pt x="753165" y="8194"/>
                </a:cubicBezTo>
                <a:cubicBezTo>
                  <a:pt x="800790" y="12213"/>
                  <a:pt x="847555" y="17380"/>
                  <a:pt x="892025" y="40920"/>
                </a:cubicBezTo>
                <a:cubicBezTo>
                  <a:pt x="928174" y="59867"/>
                  <a:pt x="969488" y="68479"/>
                  <a:pt x="1007932" y="83407"/>
                </a:cubicBezTo>
                <a:cubicBezTo>
                  <a:pt x="1034901" y="93742"/>
                  <a:pt x="1061583" y="105799"/>
                  <a:pt x="1087404" y="118430"/>
                </a:cubicBezTo>
                <a:cubicBezTo>
                  <a:pt x="1112651" y="131062"/>
                  <a:pt x="1125562" y="158908"/>
                  <a:pt x="1118389" y="185606"/>
                </a:cubicBezTo>
                <a:cubicBezTo>
                  <a:pt x="1107200" y="226657"/>
                  <a:pt x="1095437" y="267709"/>
                  <a:pt x="1080805" y="307612"/>
                </a:cubicBezTo>
                <a:cubicBezTo>
                  <a:pt x="1075354" y="321966"/>
                  <a:pt x="1061296" y="333736"/>
                  <a:pt x="1048385" y="350673"/>
                </a:cubicBezTo>
                <a:close/>
                <a:moveTo>
                  <a:pt x="1088264" y="174697"/>
                </a:moveTo>
                <a:cubicBezTo>
                  <a:pt x="1070764" y="166085"/>
                  <a:pt x="1057279" y="157759"/>
                  <a:pt x="1042934" y="152879"/>
                </a:cubicBezTo>
                <a:cubicBezTo>
                  <a:pt x="967766" y="127330"/>
                  <a:pt x="892885" y="101780"/>
                  <a:pt x="816857" y="78527"/>
                </a:cubicBezTo>
                <a:cubicBezTo>
                  <a:pt x="785011" y="68766"/>
                  <a:pt x="751443" y="62164"/>
                  <a:pt x="718450" y="59006"/>
                </a:cubicBezTo>
                <a:cubicBezTo>
                  <a:pt x="676562" y="54987"/>
                  <a:pt x="633814" y="53839"/>
                  <a:pt x="591640" y="55561"/>
                </a:cubicBezTo>
                <a:cubicBezTo>
                  <a:pt x="537129" y="57571"/>
                  <a:pt x="482331" y="60441"/>
                  <a:pt x="428106" y="68192"/>
                </a:cubicBezTo>
                <a:cubicBezTo>
                  <a:pt x="388514" y="73647"/>
                  <a:pt x="350069" y="87139"/>
                  <a:pt x="311051" y="97474"/>
                </a:cubicBezTo>
                <a:cubicBezTo>
                  <a:pt x="299288" y="100632"/>
                  <a:pt x="287238" y="104077"/>
                  <a:pt x="276049" y="109244"/>
                </a:cubicBezTo>
                <a:cubicBezTo>
                  <a:pt x="233014" y="129052"/>
                  <a:pt x="190266" y="151157"/>
                  <a:pt x="146657" y="170678"/>
                </a:cubicBezTo>
                <a:cubicBezTo>
                  <a:pt x="105917" y="189051"/>
                  <a:pt x="76653" y="221203"/>
                  <a:pt x="43947" y="247327"/>
                </a:cubicBezTo>
                <a:cubicBezTo>
                  <a:pt x="54562" y="289239"/>
                  <a:pt x="66899" y="313928"/>
                  <a:pt x="83539" y="329143"/>
                </a:cubicBezTo>
                <a:cubicBezTo>
                  <a:pt x="111368" y="313067"/>
                  <a:pt x="139484" y="299287"/>
                  <a:pt x="165019" y="281776"/>
                </a:cubicBezTo>
                <a:cubicBezTo>
                  <a:pt x="224407" y="241011"/>
                  <a:pt x="294124" y="227519"/>
                  <a:pt x="360111" y="204553"/>
                </a:cubicBezTo>
                <a:cubicBezTo>
                  <a:pt x="416057" y="185319"/>
                  <a:pt x="475445" y="178429"/>
                  <a:pt x="534833" y="175845"/>
                </a:cubicBezTo>
                <a:cubicBezTo>
                  <a:pt x="576147" y="174123"/>
                  <a:pt x="618035" y="167807"/>
                  <a:pt x="658488" y="172400"/>
                </a:cubicBezTo>
                <a:cubicBezTo>
                  <a:pt x="727057" y="180151"/>
                  <a:pt x="795626" y="191060"/>
                  <a:pt x="862474" y="207710"/>
                </a:cubicBezTo>
                <a:cubicBezTo>
                  <a:pt x="920428" y="222351"/>
                  <a:pt x="978668" y="241872"/>
                  <a:pt x="1021130" y="289527"/>
                </a:cubicBezTo>
                <a:cubicBezTo>
                  <a:pt x="1025720" y="294694"/>
                  <a:pt x="1032893" y="297565"/>
                  <a:pt x="1037770" y="300722"/>
                </a:cubicBezTo>
                <a:cubicBezTo>
                  <a:pt x="1054410" y="258523"/>
                  <a:pt x="1070764" y="218332"/>
                  <a:pt x="1088264" y="174697"/>
                </a:cubicBezTo>
                <a:close/>
                <a:moveTo>
                  <a:pt x="917846" y="683966"/>
                </a:moveTo>
                <a:cubicBezTo>
                  <a:pt x="899197" y="669613"/>
                  <a:pt x="884852" y="659565"/>
                  <a:pt x="871368" y="648369"/>
                </a:cubicBezTo>
                <a:cubicBezTo>
                  <a:pt x="756321" y="554209"/>
                  <a:pt x="627789" y="519760"/>
                  <a:pt x="482617" y="561386"/>
                </a:cubicBezTo>
                <a:cubicBezTo>
                  <a:pt x="454788" y="569424"/>
                  <a:pt x="426959" y="578897"/>
                  <a:pt x="399990" y="589232"/>
                </a:cubicBezTo>
                <a:cubicBezTo>
                  <a:pt x="340028" y="612485"/>
                  <a:pt x="292116" y="650953"/>
                  <a:pt x="256827" y="704636"/>
                </a:cubicBezTo>
                <a:cubicBezTo>
                  <a:pt x="249367" y="716119"/>
                  <a:pt x="241621" y="724731"/>
                  <a:pt x="227563" y="721860"/>
                </a:cubicBezTo>
                <a:cubicBezTo>
                  <a:pt x="214365" y="718990"/>
                  <a:pt x="214652" y="706645"/>
                  <a:pt x="210923" y="696024"/>
                </a:cubicBezTo>
                <a:cubicBezTo>
                  <a:pt x="202603" y="671909"/>
                  <a:pt x="190553" y="648943"/>
                  <a:pt x="180224" y="625690"/>
                </a:cubicBezTo>
                <a:cubicBezTo>
                  <a:pt x="171044" y="605308"/>
                  <a:pt x="162150" y="584639"/>
                  <a:pt x="153256" y="564257"/>
                </a:cubicBezTo>
                <a:cubicBezTo>
                  <a:pt x="147805" y="551912"/>
                  <a:pt x="150387" y="542439"/>
                  <a:pt x="159281" y="530669"/>
                </a:cubicBezTo>
                <a:cubicBezTo>
                  <a:pt x="187971" y="493636"/>
                  <a:pt x="226989" y="468948"/>
                  <a:pt x="262852" y="440528"/>
                </a:cubicBezTo>
                <a:cubicBezTo>
                  <a:pt x="321666" y="394596"/>
                  <a:pt x="393105" y="379668"/>
                  <a:pt x="462821" y="359573"/>
                </a:cubicBezTo>
                <a:cubicBezTo>
                  <a:pt x="514177" y="344932"/>
                  <a:pt x="566106" y="339477"/>
                  <a:pt x="618321" y="340626"/>
                </a:cubicBezTo>
                <a:cubicBezTo>
                  <a:pt x="669103" y="341774"/>
                  <a:pt x="721032" y="338616"/>
                  <a:pt x="769805" y="361008"/>
                </a:cubicBezTo>
                <a:cubicBezTo>
                  <a:pt x="791609" y="370769"/>
                  <a:pt x="817430" y="371343"/>
                  <a:pt x="840382" y="378807"/>
                </a:cubicBezTo>
                <a:cubicBezTo>
                  <a:pt x="879114" y="391151"/>
                  <a:pt x="913542" y="412681"/>
                  <a:pt x="944240" y="439379"/>
                </a:cubicBezTo>
                <a:cubicBezTo>
                  <a:pt x="959159" y="452298"/>
                  <a:pt x="971209" y="469522"/>
                  <a:pt x="981251" y="486459"/>
                </a:cubicBezTo>
                <a:cubicBezTo>
                  <a:pt x="985841" y="494785"/>
                  <a:pt x="985554" y="508564"/>
                  <a:pt x="982398" y="518038"/>
                </a:cubicBezTo>
                <a:cubicBezTo>
                  <a:pt x="969488" y="555070"/>
                  <a:pt x="954282" y="591241"/>
                  <a:pt x="939937" y="627700"/>
                </a:cubicBezTo>
                <a:cubicBezTo>
                  <a:pt x="933338" y="644063"/>
                  <a:pt x="926739" y="660713"/>
                  <a:pt x="917846" y="683966"/>
                </a:cubicBezTo>
                <a:close/>
                <a:moveTo>
                  <a:pt x="189692" y="561386"/>
                </a:moveTo>
                <a:cubicBezTo>
                  <a:pt x="206045" y="588658"/>
                  <a:pt x="221251" y="613920"/>
                  <a:pt x="238178" y="642341"/>
                </a:cubicBezTo>
                <a:cubicBezTo>
                  <a:pt x="294698" y="576888"/>
                  <a:pt x="361545" y="535262"/>
                  <a:pt x="442738" y="512583"/>
                </a:cubicBezTo>
                <a:cubicBezTo>
                  <a:pt x="524505" y="489904"/>
                  <a:pt x="605698" y="486172"/>
                  <a:pt x="687464" y="503684"/>
                </a:cubicBezTo>
                <a:cubicBezTo>
                  <a:pt x="767797" y="520908"/>
                  <a:pt x="837226" y="562534"/>
                  <a:pt x="902640" y="610475"/>
                </a:cubicBezTo>
                <a:cubicBezTo>
                  <a:pt x="917559" y="570285"/>
                  <a:pt x="931043" y="533827"/>
                  <a:pt x="944240" y="498229"/>
                </a:cubicBezTo>
                <a:cubicBezTo>
                  <a:pt x="921288" y="471244"/>
                  <a:pt x="921575" y="470383"/>
                  <a:pt x="890590" y="457178"/>
                </a:cubicBezTo>
                <a:cubicBezTo>
                  <a:pt x="850711" y="439953"/>
                  <a:pt x="811405" y="418136"/>
                  <a:pt x="769518" y="409524"/>
                </a:cubicBezTo>
                <a:cubicBezTo>
                  <a:pt x="718450" y="399189"/>
                  <a:pt x="665086" y="397466"/>
                  <a:pt x="612870" y="397179"/>
                </a:cubicBezTo>
                <a:cubicBezTo>
                  <a:pt x="548031" y="396605"/>
                  <a:pt x="483478" y="401198"/>
                  <a:pt x="422081" y="426174"/>
                </a:cubicBezTo>
                <a:cubicBezTo>
                  <a:pt x="398556" y="435647"/>
                  <a:pt x="371587" y="437657"/>
                  <a:pt x="348922" y="448853"/>
                </a:cubicBezTo>
                <a:cubicBezTo>
                  <a:pt x="290107" y="477273"/>
                  <a:pt x="238465" y="516602"/>
                  <a:pt x="189692" y="561386"/>
                </a:cubicBezTo>
                <a:close/>
                <a:moveTo>
                  <a:pt x="559220" y="1033910"/>
                </a:moveTo>
                <a:cubicBezTo>
                  <a:pt x="492372" y="1031900"/>
                  <a:pt x="444460" y="997164"/>
                  <a:pt x="412327" y="942046"/>
                </a:cubicBezTo>
                <a:cubicBezTo>
                  <a:pt x="389662" y="903578"/>
                  <a:pt x="394826" y="861091"/>
                  <a:pt x="416917" y="823484"/>
                </a:cubicBezTo>
                <a:cubicBezTo>
                  <a:pt x="430402" y="800519"/>
                  <a:pt x="447329" y="778988"/>
                  <a:pt x="466264" y="760328"/>
                </a:cubicBezTo>
                <a:cubicBezTo>
                  <a:pt x="493233" y="733630"/>
                  <a:pt x="529956" y="726166"/>
                  <a:pt x="565819" y="728463"/>
                </a:cubicBezTo>
                <a:cubicBezTo>
                  <a:pt x="605411" y="731047"/>
                  <a:pt x="642134" y="745687"/>
                  <a:pt x="668242" y="778988"/>
                </a:cubicBezTo>
                <a:cubicBezTo>
                  <a:pt x="674267" y="786739"/>
                  <a:pt x="682874" y="792768"/>
                  <a:pt x="690907" y="798796"/>
                </a:cubicBezTo>
                <a:cubicBezTo>
                  <a:pt x="721032" y="822336"/>
                  <a:pt x="730786" y="854489"/>
                  <a:pt x="729065" y="891234"/>
                </a:cubicBezTo>
                <a:cubicBezTo>
                  <a:pt x="724762" y="983098"/>
                  <a:pt x="655905" y="1040800"/>
                  <a:pt x="559220" y="1033910"/>
                </a:cubicBezTo>
                <a:close/>
                <a:moveTo>
                  <a:pt x="579016" y="776404"/>
                </a:moveTo>
                <a:cubicBezTo>
                  <a:pt x="557499" y="775543"/>
                  <a:pt x="540571" y="782146"/>
                  <a:pt x="523357" y="791906"/>
                </a:cubicBezTo>
                <a:cubicBezTo>
                  <a:pt x="482617" y="814872"/>
                  <a:pt x="466264" y="853914"/>
                  <a:pt x="456223" y="895253"/>
                </a:cubicBezTo>
                <a:cubicBezTo>
                  <a:pt x="453067" y="907884"/>
                  <a:pt x="460526" y="927118"/>
                  <a:pt x="469707" y="937453"/>
                </a:cubicBezTo>
                <a:cubicBezTo>
                  <a:pt x="521349" y="995442"/>
                  <a:pt x="605698" y="988839"/>
                  <a:pt x="654184" y="948075"/>
                </a:cubicBezTo>
                <a:cubicBezTo>
                  <a:pt x="678284" y="927979"/>
                  <a:pt x="684022" y="901856"/>
                  <a:pt x="685169" y="873722"/>
                </a:cubicBezTo>
                <a:cubicBezTo>
                  <a:pt x="685456" y="866833"/>
                  <a:pt x="682300" y="857646"/>
                  <a:pt x="677710" y="852766"/>
                </a:cubicBezTo>
                <a:cubicBezTo>
                  <a:pt x="661070" y="834680"/>
                  <a:pt x="644142" y="816595"/>
                  <a:pt x="625207" y="801380"/>
                </a:cubicBezTo>
                <a:cubicBezTo>
                  <a:pt x="611723" y="790471"/>
                  <a:pt x="594509" y="784442"/>
                  <a:pt x="579016" y="77640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5744569" y="2099943"/>
            <a:ext cx="378681" cy="516719"/>
          </a:xfrm>
          <a:custGeom>
            <a:rect b="b" l="l" r="r" t="t"/>
            <a:pathLst>
              <a:path extrusionOk="0" h="1033438" w="757361">
                <a:moveTo>
                  <a:pt x="626781" y="659264"/>
                </a:moveTo>
                <a:cubicBezTo>
                  <a:pt x="630247" y="672316"/>
                  <a:pt x="631313" y="684834"/>
                  <a:pt x="636646" y="695755"/>
                </a:cubicBezTo>
                <a:cubicBezTo>
                  <a:pt x="660377" y="744765"/>
                  <a:pt x="677175" y="797237"/>
                  <a:pt x="708105" y="842784"/>
                </a:cubicBezTo>
                <a:cubicBezTo>
                  <a:pt x="724103" y="866224"/>
                  <a:pt x="736635" y="892327"/>
                  <a:pt x="749967" y="917631"/>
                </a:cubicBezTo>
                <a:cubicBezTo>
                  <a:pt x="761699" y="939738"/>
                  <a:pt x="760099" y="946664"/>
                  <a:pt x="740635" y="963977"/>
                </a:cubicBezTo>
                <a:cubicBezTo>
                  <a:pt x="717437" y="984753"/>
                  <a:pt x="693707" y="1005262"/>
                  <a:pt x="669976" y="1025772"/>
                </a:cubicBezTo>
                <a:cubicBezTo>
                  <a:pt x="655844" y="1038024"/>
                  <a:pt x="633980" y="1035627"/>
                  <a:pt x="623314" y="1018314"/>
                </a:cubicBezTo>
                <a:cubicBezTo>
                  <a:pt x="583852" y="954388"/>
                  <a:pt x="545456" y="889663"/>
                  <a:pt x="506794" y="825205"/>
                </a:cubicBezTo>
                <a:cubicBezTo>
                  <a:pt x="493462" y="803097"/>
                  <a:pt x="480930" y="780457"/>
                  <a:pt x="466265" y="755153"/>
                </a:cubicBezTo>
                <a:cubicBezTo>
                  <a:pt x="459066" y="766340"/>
                  <a:pt x="452666" y="774597"/>
                  <a:pt x="447867" y="783387"/>
                </a:cubicBezTo>
                <a:cubicBezTo>
                  <a:pt x="434002" y="808424"/>
                  <a:pt x="420137" y="833462"/>
                  <a:pt x="407071" y="858766"/>
                </a:cubicBezTo>
                <a:cubicBezTo>
                  <a:pt x="400139" y="872084"/>
                  <a:pt x="390540" y="879808"/>
                  <a:pt x="375342" y="878743"/>
                </a:cubicBezTo>
                <a:cubicBezTo>
                  <a:pt x="359877" y="877677"/>
                  <a:pt x="348145" y="868088"/>
                  <a:pt x="343345" y="850775"/>
                </a:cubicBezTo>
                <a:cubicBezTo>
                  <a:pt x="339879" y="837724"/>
                  <a:pt x="338012" y="824406"/>
                  <a:pt x="336413" y="811088"/>
                </a:cubicBezTo>
                <a:cubicBezTo>
                  <a:pt x="326014" y="722391"/>
                  <a:pt x="315348" y="633694"/>
                  <a:pt x="306016" y="544730"/>
                </a:cubicBezTo>
                <a:cubicBezTo>
                  <a:pt x="303083" y="516230"/>
                  <a:pt x="303883" y="487463"/>
                  <a:pt x="304416" y="458963"/>
                </a:cubicBezTo>
                <a:cubicBezTo>
                  <a:pt x="305216" y="411552"/>
                  <a:pt x="307616" y="364406"/>
                  <a:pt x="307882" y="316995"/>
                </a:cubicBezTo>
                <a:cubicBezTo>
                  <a:pt x="307882" y="305541"/>
                  <a:pt x="307882" y="294621"/>
                  <a:pt x="318015" y="288494"/>
                </a:cubicBezTo>
                <a:cubicBezTo>
                  <a:pt x="330280" y="281036"/>
                  <a:pt x="340412" y="289826"/>
                  <a:pt x="349744" y="296752"/>
                </a:cubicBezTo>
                <a:cubicBezTo>
                  <a:pt x="378541" y="318327"/>
                  <a:pt x="406271" y="340967"/>
                  <a:pt x="435335" y="362275"/>
                </a:cubicBezTo>
                <a:cubicBezTo>
                  <a:pt x="469998" y="387846"/>
                  <a:pt x="505727" y="411818"/>
                  <a:pt x="540123" y="437655"/>
                </a:cubicBezTo>
                <a:cubicBezTo>
                  <a:pt x="574520" y="463491"/>
                  <a:pt x="608116" y="490393"/>
                  <a:pt x="641446" y="517562"/>
                </a:cubicBezTo>
                <a:cubicBezTo>
                  <a:pt x="669976" y="540735"/>
                  <a:pt x="697439" y="564974"/>
                  <a:pt x="725436" y="588679"/>
                </a:cubicBezTo>
                <a:cubicBezTo>
                  <a:pt x="726770" y="589745"/>
                  <a:pt x="728369" y="590810"/>
                  <a:pt x="729703" y="592142"/>
                </a:cubicBezTo>
                <a:cubicBezTo>
                  <a:pt x="749167" y="612385"/>
                  <a:pt x="748101" y="632362"/>
                  <a:pt x="719037" y="639820"/>
                </a:cubicBezTo>
                <a:cubicBezTo>
                  <a:pt x="693973" y="646213"/>
                  <a:pt x="668109" y="651007"/>
                  <a:pt x="642779" y="656334"/>
                </a:cubicBezTo>
                <a:cubicBezTo>
                  <a:pt x="638246" y="657133"/>
                  <a:pt x="633980" y="657932"/>
                  <a:pt x="626781" y="659264"/>
                </a:cubicBezTo>
                <a:close/>
                <a:moveTo>
                  <a:pt x="713704" y="935743"/>
                </a:moveTo>
                <a:cubicBezTo>
                  <a:pt x="707838" y="925089"/>
                  <a:pt x="703039" y="916565"/>
                  <a:pt x="698239" y="908308"/>
                </a:cubicBezTo>
                <a:cubicBezTo>
                  <a:pt x="683308" y="883004"/>
                  <a:pt x="665710" y="858766"/>
                  <a:pt x="653711" y="831864"/>
                </a:cubicBezTo>
                <a:cubicBezTo>
                  <a:pt x="630247" y="778859"/>
                  <a:pt x="609716" y="724255"/>
                  <a:pt x="588651" y="670185"/>
                </a:cubicBezTo>
                <a:cubicBezTo>
                  <a:pt x="579586" y="647012"/>
                  <a:pt x="584652" y="635558"/>
                  <a:pt x="608116" y="626502"/>
                </a:cubicBezTo>
                <a:cubicBezTo>
                  <a:pt x="632113" y="617180"/>
                  <a:pt x="656644" y="609455"/>
                  <a:pt x="680908" y="600932"/>
                </a:cubicBezTo>
                <a:cubicBezTo>
                  <a:pt x="643045" y="548726"/>
                  <a:pt x="380674" y="336439"/>
                  <a:pt x="341479" y="324985"/>
                </a:cubicBezTo>
                <a:cubicBezTo>
                  <a:pt x="342812" y="363341"/>
                  <a:pt x="343612" y="402495"/>
                  <a:pt x="345212" y="441650"/>
                </a:cubicBezTo>
                <a:cubicBezTo>
                  <a:pt x="347078" y="481870"/>
                  <a:pt x="348944" y="521824"/>
                  <a:pt x="352411" y="562044"/>
                </a:cubicBezTo>
                <a:cubicBezTo>
                  <a:pt x="355610" y="601198"/>
                  <a:pt x="358010" y="640885"/>
                  <a:pt x="366009" y="679507"/>
                </a:cubicBezTo>
                <a:cubicBezTo>
                  <a:pt x="374008" y="718395"/>
                  <a:pt x="368142" y="758882"/>
                  <a:pt x="382274" y="802564"/>
                </a:cubicBezTo>
                <a:cubicBezTo>
                  <a:pt x="401739" y="773531"/>
                  <a:pt x="418004" y="749293"/>
                  <a:pt x="434535" y="725054"/>
                </a:cubicBezTo>
                <a:cubicBezTo>
                  <a:pt x="452400" y="698419"/>
                  <a:pt x="485996" y="699218"/>
                  <a:pt x="502794" y="726919"/>
                </a:cubicBezTo>
                <a:cubicBezTo>
                  <a:pt x="511593" y="741302"/>
                  <a:pt x="518792" y="756751"/>
                  <a:pt x="527058" y="771667"/>
                </a:cubicBezTo>
                <a:cubicBezTo>
                  <a:pt x="554789" y="821742"/>
                  <a:pt x="582252" y="872350"/>
                  <a:pt x="610782" y="921893"/>
                </a:cubicBezTo>
                <a:cubicBezTo>
                  <a:pt x="622781" y="942402"/>
                  <a:pt x="637713" y="961047"/>
                  <a:pt x="652111" y="981823"/>
                </a:cubicBezTo>
                <a:cubicBezTo>
                  <a:pt x="673975" y="965575"/>
                  <a:pt x="693173" y="951192"/>
                  <a:pt x="713704" y="935743"/>
                </a:cubicBezTo>
                <a:close/>
                <a:moveTo>
                  <a:pt x="127902" y="26399"/>
                </a:moveTo>
                <a:cubicBezTo>
                  <a:pt x="138034" y="49305"/>
                  <a:pt x="148167" y="72212"/>
                  <a:pt x="159099" y="94853"/>
                </a:cubicBezTo>
                <a:cubicBezTo>
                  <a:pt x="166565" y="110035"/>
                  <a:pt x="174564" y="125484"/>
                  <a:pt x="184429" y="139334"/>
                </a:cubicBezTo>
                <a:cubicBezTo>
                  <a:pt x="194295" y="153451"/>
                  <a:pt x="210026" y="159045"/>
                  <a:pt x="218825" y="154517"/>
                </a:cubicBezTo>
                <a:cubicBezTo>
                  <a:pt x="228424" y="149456"/>
                  <a:pt x="229491" y="135872"/>
                  <a:pt x="219359" y="118292"/>
                </a:cubicBezTo>
                <a:cubicBezTo>
                  <a:pt x="201494" y="87128"/>
                  <a:pt x="182563" y="56497"/>
                  <a:pt x="163098" y="26399"/>
                </a:cubicBezTo>
                <a:cubicBezTo>
                  <a:pt x="155632" y="14945"/>
                  <a:pt x="145500" y="5889"/>
                  <a:pt x="126569" y="12015"/>
                </a:cubicBezTo>
                <a:cubicBezTo>
                  <a:pt x="127102" y="17875"/>
                  <a:pt x="126302" y="22670"/>
                  <a:pt x="127902" y="26399"/>
                </a:cubicBezTo>
                <a:close/>
                <a:moveTo>
                  <a:pt x="386540" y="32259"/>
                </a:moveTo>
                <a:cubicBezTo>
                  <a:pt x="390273" y="64221"/>
                  <a:pt x="395073" y="96184"/>
                  <a:pt x="400405" y="127881"/>
                </a:cubicBezTo>
                <a:cubicBezTo>
                  <a:pt x="401739" y="135339"/>
                  <a:pt x="405738" y="143330"/>
                  <a:pt x="410804" y="149189"/>
                </a:cubicBezTo>
                <a:cubicBezTo>
                  <a:pt x="415071" y="153984"/>
                  <a:pt x="424669" y="159577"/>
                  <a:pt x="428402" y="157713"/>
                </a:cubicBezTo>
                <a:cubicBezTo>
                  <a:pt x="434002" y="154783"/>
                  <a:pt x="440934" y="145194"/>
                  <a:pt x="439868" y="139601"/>
                </a:cubicBezTo>
                <a:cubicBezTo>
                  <a:pt x="433735" y="98049"/>
                  <a:pt x="426536" y="56763"/>
                  <a:pt x="418270" y="15478"/>
                </a:cubicBezTo>
                <a:cubicBezTo>
                  <a:pt x="415870" y="3492"/>
                  <a:pt x="406271" y="-1835"/>
                  <a:pt x="388407" y="562"/>
                </a:cubicBezTo>
                <a:cubicBezTo>
                  <a:pt x="387874" y="11483"/>
                  <a:pt x="385474" y="22137"/>
                  <a:pt x="386540" y="32259"/>
                </a:cubicBezTo>
                <a:close/>
                <a:moveTo>
                  <a:pt x="449" y="336972"/>
                </a:moveTo>
                <a:cubicBezTo>
                  <a:pt x="-2484" y="344696"/>
                  <a:pt x="9248" y="355350"/>
                  <a:pt x="26580" y="359612"/>
                </a:cubicBezTo>
                <a:cubicBezTo>
                  <a:pt x="50844" y="365472"/>
                  <a:pt x="75641" y="370000"/>
                  <a:pt x="100172" y="374528"/>
                </a:cubicBezTo>
                <a:cubicBezTo>
                  <a:pt x="107104" y="375860"/>
                  <a:pt x="114570" y="376392"/>
                  <a:pt x="121503" y="375061"/>
                </a:cubicBezTo>
                <a:cubicBezTo>
                  <a:pt x="136168" y="372131"/>
                  <a:pt x="140434" y="357215"/>
                  <a:pt x="129502" y="346827"/>
                </a:cubicBezTo>
                <a:cubicBezTo>
                  <a:pt x="125236" y="342831"/>
                  <a:pt x="118836" y="340168"/>
                  <a:pt x="112970" y="339102"/>
                </a:cubicBezTo>
                <a:cubicBezTo>
                  <a:pt x="85507" y="334574"/>
                  <a:pt x="58043" y="331112"/>
                  <a:pt x="31646" y="327383"/>
                </a:cubicBezTo>
                <a:cubicBezTo>
                  <a:pt x="20181" y="329247"/>
                  <a:pt x="6049" y="321523"/>
                  <a:pt x="449" y="33697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4619523" y="2172317"/>
            <a:ext cx="918517" cy="372985"/>
          </a:xfrm>
          <a:custGeom>
            <a:rect b="b" l="l" r="r" t="t"/>
            <a:pathLst>
              <a:path extrusionOk="0" h="745969" w="1837034">
                <a:moveTo>
                  <a:pt x="1257517" y="353409"/>
                </a:moveTo>
                <a:cubicBezTo>
                  <a:pt x="1263331" y="383933"/>
                  <a:pt x="1265948" y="412423"/>
                  <a:pt x="1256936" y="440912"/>
                </a:cubicBezTo>
                <a:cubicBezTo>
                  <a:pt x="1254029" y="449633"/>
                  <a:pt x="1255192" y="459518"/>
                  <a:pt x="1253447" y="468820"/>
                </a:cubicBezTo>
                <a:cubicBezTo>
                  <a:pt x="1252575" y="474344"/>
                  <a:pt x="1251122" y="480158"/>
                  <a:pt x="1247633" y="484228"/>
                </a:cubicBezTo>
                <a:cubicBezTo>
                  <a:pt x="1236005" y="499054"/>
                  <a:pt x="1229609" y="516496"/>
                  <a:pt x="1220888" y="532776"/>
                </a:cubicBezTo>
                <a:cubicBezTo>
                  <a:pt x="1215364" y="542951"/>
                  <a:pt x="1206934" y="551963"/>
                  <a:pt x="1199666" y="561265"/>
                </a:cubicBezTo>
                <a:cubicBezTo>
                  <a:pt x="1178735" y="588011"/>
                  <a:pt x="1154607" y="611267"/>
                  <a:pt x="1127280" y="631326"/>
                </a:cubicBezTo>
                <a:cubicBezTo>
                  <a:pt x="1111872" y="642664"/>
                  <a:pt x="1096756" y="653420"/>
                  <a:pt x="1079604" y="660688"/>
                </a:cubicBezTo>
                <a:cubicBezTo>
                  <a:pt x="1056056" y="670572"/>
                  <a:pt x="1031928" y="679293"/>
                  <a:pt x="1008090" y="688305"/>
                </a:cubicBezTo>
                <a:cubicBezTo>
                  <a:pt x="1002857" y="690340"/>
                  <a:pt x="997043" y="690049"/>
                  <a:pt x="991519" y="690921"/>
                </a:cubicBezTo>
                <a:cubicBezTo>
                  <a:pt x="979891" y="692375"/>
                  <a:pt x="967681" y="692665"/>
                  <a:pt x="956344" y="695863"/>
                </a:cubicBezTo>
                <a:cubicBezTo>
                  <a:pt x="940936" y="700224"/>
                  <a:pt x="925528" y="701387"/>
                  <a:pt x="909830" y="699061"/>
                </a:cubicBezTo>
                <a:cubicBezTo>
                  <a:pt x="890062" y="695863"/>
                  <a:pt x="870294" y="692665"/>
                  <a:pt x="850817" y="687723"/>
                </a:cubicBezTo>
                <a:cubicBezTo>
                  <a:pt x="784244" y="670281"/>
                  <a:pt x="741510" y="626384"/>
                  <a:pt x="717963" y="563010"/>
                </a:cubicBezTo>
                <a:cubicBezTo>
                  <a:pt x="708660" y="538009"/>
                  <a:pt x="702265" y="511554"/>
                  <a:pt x="695288" y="485681"/>
                </a:cubicBezTo>
                <a:cubicBezTo>
                  <a:pt x="693253" y="478123"/>
                  <a:pt x="694125" y="469692"/>
                  <a:pt x="694125" y="461552"/>
                </a:cubicBezTo>
                <a:cubicBezTo>
                  <a:pt x="694416" y="434517"/>
                  <a:pt x="694706" y="407771"/>
                  <a:pt x="703718" y="381898"/>
                </a:cubicBezTo>
                <a:cubicBezTo>
                  <a:pt x="705753" y="376375"/>
                  <a:pt x="704590" y="369689"/>
                  <a:pt x="704881" y="360677"/>
                </a:cubicBezTo>
                <a:cubicBezTo>
                  <a:pt x="689183" y="362421"/>
                  <a:pt x="674357" y="364165"/>
                  <a:pt x="659821" y="365619"/>
                </a:cubicBezTo>
                <a:cubicBezTo>
                  <a:pt x="631332" y="368526"/>
                  <a:pt x="602552" y="371142"/>
                  <a:pt x="573772" y="373759"/>
                </a:cubicBezTo>
                <a:cubicBezTo>
                  <a:pt x="572027" y="374049"/>
                  <a:pt x="569993" y="374340"/>
                  <a:pt x="568830" y="374631"/>
                </a:cubicBezTo>
                <a:cubicBezTo>
                  <a:pt x="569411" y="389166"/>
                  <a:pt x="570865" y="403120"/>
                  <a:pt x="570574" y="417365"/>
                </a:cubicBezTo>
                <a:cubicBezTo>
                  <a:pt x="570283" y="431900"/>
                  <a:pt x="569702" y="446726"/>
                  <a:pt x="567667" y="461262"/>
                </a:cubicBezTo>
                <a:cubicBezTo>
                  <a:pt x="563016" y="493530"/>
                  <a:pt x="555166" y="524636"/>
                  <a:pt x="539759" y="553998"/>
                </a:cubicBezTo>
                <a:cubicBezTo>
                  <a:pt x="521735" y="587429"/>
                  <a:pt x="500513" y="617372"/>
                  <a:pt x="472605" y="643245"/>
                </a:cubicBezTo>
                <a:cubicBezTo>
                  <a:pt x="464756" y="650513"/>
                  <a:pt x="459523" y="660397"/>
                  <a:pt x="451965" y="667665"/>
                </a:cubicBezTo>
                <a:cubicBezTo>
                  <a:pt x="420859" y="697608"/>
                  <a:pt x="385974" y="722318"/>
                  <a:pt x="344694" y="734818"/>
                </a:cubicBezTo>
                <a:cubicBezTo>
                  <a:pt x="294983" y="749644"/>
                  <a:pt x="244109" y="751389"/>
                  <a:pt x="195561" y="729585"/>
                </a:cubicBezTo>
                <a:cubicBezTo>
                  <a:pt x="167071" y="716794"/>
                  <a:pt x="140617" y="699642"/>
                  <a:pt x="113290" y="684235"/>
                </a:cubicBezTo>
                <a:cubicBezTo>
                  <a:pt x="108057" y="681037"/>
                  <a:pt x="103115" y="676677"/>
                  <a:pt x="99045" y="672025"/>
                </a:cubicBezTo>
                <a:cubicBezTo>
                  <a:pt x="58056" y="627838"/>
                  <a:pt x="26368" y="578708"/>
                  <a:pt x="9798" y="519694"/>
                </a:cubicBezTo>
                <a:cubicBezTo>
                  <a:pt x="-377" y="483065"/>
                  <a:pt x="-2121" y="447017"/>
                  <a:pt x="2240" y="410097"/>
                </a:cubicBezTo>
                <a:cubicBezTo>
                  <a:pt x="2530" y="406899"/>
                  <a:pt x="3402" y="403992"/>
                  <a:pt x="4275" y="401085"/>
                </a:cubicBezTo>
                <a:cubicBezTo>
                  <a:pt x="11252" y="380736"/>
                  <a:pt x="18519" y="360095"/>
                  <a:pt x="25496" y="339746"/>
                </a:cubicBezTo>
                <a:cubicBezTo>
                  <a:pt x="25787" y="339164"/>
                  <a:pt x="25787" y="338292"/>
                  <a:pt x="26368" y="338001"/>
                </a:cubicBezTo>
                <a:cubicBezTo>
                  <a:pt x="41776" y="323757"/>
                  <a:pt x="46137" y="302244"/>
                  <a:pt x="59509" y="287128"/>
                </a:cubicBezTo>
                <a:cubicBezTo>
                  <a:pt x="72882" y="272301"/>
                  <a:pt x="87417" y="258347"/>
                  <a:pt x="103406" y="246138"/>
                </a:cubicBezTo>
                <a:cubicBezTo>
                  <a:pt x="128407" y="227242"/>
                  <a:pt x="157187" y="214741"/>
                  <a:pt x="187711" y="206892"/>
                </a:cubicBezTo>
                <a:cubicBezTo>
                  <a:pt x="209224" y="201369"/>
                  <a:pt x="231608" y="198462"/>
                  <a:pt x="253702" y="195554"/>
                </a:cubicBezTo>
                <a:cubicBezTo>
                  <a:pt x="268528" y="193519"/>
                  <a:pt x="283354" y="191775"/>
                  <a:pt x="298180" y="192938"/>
                </a:cubicBezTo>
                <a:cubicBezTo>
                  <a:pt x="324344" y="195264"/>
                  <a:pt x="350508" y="199043"/>
                  <a:pt x="376090" y="203694"/>
                </a:cubicBezTo>
                <a:cubicBezTo>
                  <a:pt x="391207" y="206601"/>
                  <a:pt x="403998" y="205729"/>
                  <a:pt x="417080" y="197008"/>
                </a:cubicBezTo>
                <a:cubicBezTo>
                  <a:pt x="447895" y="176658"/>
                  <a:pt x="479001" y="156890"/>
                  <a:pt x="510688" y="137704"/>
                </a:cubicBezTo>
                <a:cubicBezTo>
                  <a:pt x="552841" y="112121"/>
                  <a:pt x="595284" y="86830"/>
                  <a:pt x="638018" y="62119"/>
                </a:cubicBezTo>
                <a:cubicBezTo>
                  <a:pt x="665635" y="46130"/>
                  <a:pt x="693543" y="31014"/>
                  <a:pt x="721742" y="15897"/>
                </a:cubicBezTo>
                <a:cubicBezTo>
                  <a:pt x="732208" y="10373"/>
                  <a:pt x="743255" y="5722"/>
                  <a:pt x="754592" y="2524"/>
                </a:cubicBezTo>
                <a:cubicBezTo>
                  <a:pt x="773488" y="-2999"/>
                  <a:pt x="790640" y="780"/>
                  <a:pt x="806920" y="11536"/>
                </a:cubicBezTo>
                <a:cubicBezTo>
                  <a:pt x="832793" y="28397"/>
                  <a:pt x="852851" y="50200"/>
                  <a:pt x="866515" y="78108"/>
                </a:cubicBezTo>
                <a:cubicBezTo>
                  <a:pt x="870585" y="86248"/>
                  <a:pt x="870585" y="86248"/>
                  <a:pt x="867387" y="97295"/>
                </a:cubicBezTo>
                <a:cubicBezTo>
                  <a:pt x="858666" y="97004"/>
                  <a:pt x="857503" y="89155"/>
                  <a:pt x="854014" y="83632"/>
                </a:cubicBezTo>
                <a:cubicBezTo>
                  <a:pt x="838607" y="58922"/>
                  <a:pt x="819420" y="39153"/>
                  <a:pt x="791221" y="29560"/>
                </a:cubicBezTo>
                <a:cubicBezTo>
                  <a:pt x="786279" y="27816"/>
                  <a:pt x="780174" y="27234"/>
                  <a:pt x="775232" y="28397"/>
                </a:cubicBezTo>
                <a:cubicBezTo>
                  <a:pt x="762732" y="31886"/>
                  <a:pt x="749941" y="35374"/>
                  <a:pt x="738022" y="40898"/>
                </a:cubicBezTo>
                <a:cubicBezTo>
                  <a:pt x="683369" y="66480"/>
                  <a:pt x="632785" y="98749"/>
                  <a:pt x="581039" y="129273"/>
                </a:cubicBezTo>
                <a:cubicBezTo>
                  <a:pt x="539177" y="153983"/>
                  <a:pt x="497316" y="179565"/>
                  <a:pt x="455744" y="204566"/>
                </a:cubicBezTo>
                <a:cubicBezTo>
                  <a:pt x="451965" y="206892"/>
                  <a:pt x="448477" y="209508"/>
                  <a:pt x="443825" y="212706"/>
                </a:cubicBezTo>
                <a:cubicBezTo>
                  <a:pt x="467373" y="231602"/>
                  <a:pt x="494990" y="242068"/>
                  <a:pt x="514467" y="265324"/>
                </a:cubicBezTo>
                <a:cubicBezTo>
                  <a:pt x="533654" y="288290"/>
                  <a:pt x="550515" y="311547"/>
                  <a:pt x="561562" y="338874"/>
                </a:cubicBezTo>
                <a:cubicBezTo>
                  <a:pt x="587726" y="336839"/>
                  <a:pt x="613017" y="335094"/>
                  <a:pt x="638600" y="333059"/>
                </a:cubicBezTo>
                <a:cubicBezTo>
                  <a:pt x="664182" y="331024"/>
                  <a:pt x="689764" y="328699"/>
                  <a:pt x="716219" y="326082"/>
                </a:cubicBezTo>
                <a:cubicBezTo>
                  <a:pt x="721161" y="315908"/>
                  <a:pt x="725521" y="304861"/>
                  <a:pt x="731626" y="294686"/>
                </a:cubicBezTo>
                <a:cubicBezTo>
                  <a:pt x="744127" y="273174"/>
                  <a:pt x="755174" y="250208"/>
                  <a:pt x="770872" y="231312"/>
                </a:cubicBezTo>
                <a:cubicBezTo>
                  <a:pt x="785117" y="214450"/>
                  <a:pt x="804594" y="201950"/>
                  <a:pt x="822036" y="187996"/>
                </a:cubicBezTo>
                <a:cubicBezTo>
                  <a:pt x="825234" y="185380"/>
                  <a:pt x="830176" y="184217"/>
                  <a:pt x="833083" y="181310"/>
                </a:cubicBezTo>
                <a:cubicBezTo>
                  <a:pt x="851398" y="163577"/>
                  <a:pt x="875527" y="158344"/>
                  <a:pt x="898493" y="151367"/>
                </a:cubicBezTo>
                <a:cubicBezTo>
                  <a:pt x="912737" y="147006"/>
                  <a:pt x="927273" y="144099"/>
                  <a:pt x="941808" y="140320"/>
                </a:cubicBezTo>
                <a:cubicBezTo>
                  <a:pt x="945297" y="139448"/>
                  <a:pt x="949076" y="138576"/>
                  <a:pt x="952855" y="138285"/>
                </a:cubicBezTo>
                <a:cubicBezTo>
                  <a:pt x="1001694" y="135959"/>
                  <a:pt x="1049079" y="143518"/>
                  <a:pt x="1094430" y="161542"/>
                </a:cubicBezTo>
                <a:cubicBezTo>
                  <a:pt x="1107512" y="166774"/>
                  <a:pt x="1119140" y="175786"/>
                  <a:pt x="1131350" y="183345"/>
                </a:cubicBezTo>
                <a:cubicBezTo>
                  <a:pt x="1136583" y="186542"/>
                  <a:pt x="1141525" y="190612"/>
                  <a:pt x="1147339" y="192647"/>
                </a:cubicBezTo>
                <a:cubicBezTo>
                  <a:pt x="1174665" y="203404"/>
                  <a:pt x="1196178" y="220846"/>
                  <a:pt x="1210422" y="246719"/>
                </a:cubicBezTo>
                <a:cubicBezTo>
                  <a:pt x="1224376" y="272592"/>
                  <a:pt x="1238040" y="298465"/>
                  <a:pt x="1252575" y="325792"/>
                </a:cubicBezTo>
                <a:cubicBezTo>
                  <a:pt x="1262168" y="321140"/>
                  <a:pt x="1272925" y="316198"/>
                  <a:pt x="1283390" y="310675"/>
                </a:cubicBezTo>
                <a:cubicBezTo>
                  <a:pt x="1315368" y="293814"/>
                  <a:pt x="1347346" y="276662"/>
                  <a:pt x="1379615" y="260092"/>
                </a:cubicBezTo>
                <a:cubicBezTo>
                  <a:pt x="1411302" y="243812"/>
                  <a:pt x="1443280" y="227823"/>
                  <a:pt x="1475257" y="212125"/>
                </a:cubicBezTo>
                <a:cubicBezTo>
                  <a:pt x="1517410" y="191775"/>
                  <a:pt x="1559854" y="171135"/>
                  <a:pt x="1602297" y="151657"/>
                </a:cubicBezTo>
                <a:cubicBezTo>
                  <a:pt x="1643287" y="132761"/>
                  <a:pt x="1684277" y="114447"/>
                  <a:pt x="1725848" y="97295"/>
                </a:cubicBezTo>
                <a:cubicBezTo>
                  <a:pt x="1741837" y="90609"/>
                  <a:pt x="1759279" y="87120"/>
                  <a:pt x="1776140" y="82760"/>
                </a:cubicBezTo>
                <a:cubicBezTo>
                  <a:pt x="1786315" y="80143"/>
                  <a:pt x="1795036" y="83922"/>
                  <a:pt x="1800851" y="92353"/>
                </a:cubicBezTo>
                <a:cubicBezTo>
                  <a:pt x="1807827" y="102819"/>
                  <a:pt x="1815677" y="113284"/>
                  <a:pt x="1819165" y="124912"/>
                </a:cubicBezTo>
                <a:cubicBezTo>
                  <a:pt x="1826433" y="149332"/>
                  <a:pt x="1831375" y="174623"/>
                  <a:pt x="1836898" y="199624"/>
                </a:cubicBezTo>
                <a:cubicBezTo>
                  <a:pt x="1837480" y="202531"/>
                  <a:pt x="1836026" y="205729"/>
                  <a:pt x="1835736" y="208927"/>
                </a:cubicBezTo>
                <a:cubicBezTo>
                  <a:pt x="1825561" y="210671"/>
                  <a:pt x="1825851" y="203113"/>
                  <a:pt x="1824398" y="197299"/>
                </a:cubicBezTo>
                <a:cubicBezTo>
                  <a:pt x="1819747" y="181019"/>
                  <a:pt x="1815677" y="164449"/>
                  <a:pt x="1810153" y="148460"/>
                </a:cubicBezTo>
                <a:cubicBezTo>
                  <a:pt x="1806665" y="138576"/>
                  <a:pt x="1801723" y="128692"/>
                  <a:pt x="1796490" y="119680"/>
                </a:cubicBezTo>
                <a:cubicBezTo>
                  <a:pt x="1789804" y="108342"/>
                  <a:pt x="1785734" y="106307"/>
                  <a:pt x="1773233" y="110377"/>
                </a:cubicBezTo>
                <a:cubicBezTo>
                  <a:pt x="1755500" y="116191"/>
                  <a:pt x="1738058" y="122877"/>
                  <a:pt x="1720615" y="129854"/>
                </a:cubicBezTo>
                <a:cubicBezTo>
                  <a:pt x="1700847" y="137704"/>
                  <a:pt x="1681079" y="145553"/>
                  <a:pt x="1661601" y="154274"/>
                </a:cubicBezTo>
                <a:cubicBezTo>
                  <a:pt x="1627879" y="169391"/>
                  <a:pt x="1594157" y="184798"/>
                  <a:pt x="1560726" y="200496"/>
                </a:cubicBezTo>
                <a:cubicBezTo>
                  <a:pt x="1511015" y="224044"/>
                  <a:pt x="1461013" y="247591"/>
                  <a:pt x="1411592" y="271720"/>
                </a:cubicBezTo>
                <a:cubicBezTo>
                  <a:pt x="1377870" y="288000"/>
                  <a:pt x="1344730" y="305442"/>
                  <a:pt x="1311298" y="322594"/>
                </a:cubicBezTo>
                <a:cubicBezTo>
                  <a:pt x="1296181" y="330443"/>
                  <a:pt x="1281355" y="338583"/>
                  <a:pt x="1266529" y="346723"/>
                </a:cubicBezTo>
                <a:cubicBezTo>
                  <a:pt x="1263622" y="348758"/>
                  <a:pt x="1260715" y="351083"/>
                  <a:pt x="1257517" y="353409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3963555" y="2126764"/>
            <a:ext cx="360961" cy="516367"/>
          </a:xfrm>
          <a:custGeom>
            <a:rect b="b" l="l" r="r" t="t"/>
            <a:pathLst>
              <a:path extrusionOk="0" h="1032735" w="721922">
                <a:moveTo>
                  <a:pt x="403537" y="1339"/>
                </a:moveTo>
                <a:cubicBezTo>
                  <a:pt x="420953" y="1339"/>
                  <a:pt x="438369" y="803"/>
                  <a:pt x="455784" y="1339"/>
                </a:cubicBezTo>
                <a:cubicBezTo>
                  <a:pt x="500262" y="3213"/>
                  <a:pt x="534558" y="22490"/>
                  <a:pt x="565906" y="46319"/>
                </a:cubicBezTo>
                <a:cubicBezTo>
                  <a:pt x="684066" y="135207"/>
                  <a:pt x="730955" y="246319"/>
                  <a:pt x="720505" y="375904"/>
                </a:cubicBezTo>
                <a:cubicBezTo>
                  <a:pt x="715950" y="431325"/>
                  <a:pt x="702285" y="485408"/>
                  <a:pt x="684334" y="538688"/>
                </a:cubicBezTo>
                <a:cubicBezTo>
                  <a:pt x="672545" y="573494"/>
                  <a:pt x="655933" y="606961"/>
                  <a:pt x="640392" y="640696"/>
                </a:cubicBezTo>
                <a:cubicBezTo>
                  <a:pt x="621905" y="680589"/>
                  <a:pt x="604489" y="721285"/>
                  <a:pt x="581982" y="759572"/>
                </a:cubicBezTo>
                <a:cubicBezTo>
                  <a:pt x="541256" y="829183"/>
                  <a:pt x="494099" y="896118"/>
                  <a:pt x="433010" y="955288"/>
                </a:cubicBezTo>
                <a:cubicBezTo>
                  <a:pt x="406752" y="980455"/>
                  <a:pt x="375940" y="1002677"/>
                  <a:pt x="346199" y="1025167"/>
                </a:cubicBezTo>
                <a:cubicBezTo>
                  <a:pt x="329587" y="1038019"/>
                  <a:pt x="293415" y="1034538"/>
                  <a:pt x="278679" y="1014458"/>
                </a:cubicBezTo>
                <a:cubicBezTo>
                  <a:pt x="247598" y="971887"/>
                  <a:pt x="198566" y="940562"/>
                  <a:pt x="173648" y="893976"/>
                </a:cubicBezTo>
                <a:cubicBezTo>
                  <a:pt x="155160" y="859438"/>
                  <a:pt x="125419" y="828916"/>
                  <a:pt x="106664" y="794377"/>
                </a:cubicBezTo>
                <a:cubicBezTo>
                  <a:pt x="70760" y="728514"/>
                  <a:pt x="37001" y="661847"/>
                  <a:pt x="23068" y="589558"/>
                </a:cubicBezTo>
                <a:cubicBezTo>
                  <a:pt x="14494" y="544578"/>
                  <a:pt x="561" y="500134"/>
                  <a:pt x="25" y="454351"/>
                </a:cubicBezTo>
                <a:cubicBezTo>
                  <a:pt x="-243" y="415529"/>
                  <a:pt x="1633" y="376439"/>
                  <a:pt x="4580" y="337617"/>
                </a:cubicBezTo>
                <a:cubicBezTo>
                  <a:pt x="6724" y="311111"/>
                  <a:pt x="9135" y="284337"/>
                  <a:pt x="17173" y="258634"/>
                </a:cubicBezTo>
                <a:cubicBezTo>
                  <a:pt x="27623" y="225703"/>
                  <a:pt x="43431" y="193842"/>
                  <a:pt x="57364" y="161713"/>
                </a:cubicBezTo>
                <a:cubicBezTo>
                  <a:pt x="58971" y="158233"/>
                  <a:pt x="60847" y="154485"/>
                  <a:pt x="63794" y="151539"/>
                </a:cubicBezTo>
                <a:cubicBezTo>
                  <a:pt x="132118" y="84873"/>
                  <a:pt x="210891" y="31058"/>
                  <a:pt x="318065" y="11780"/>
                </a:cubicBezTo>
                <a:cubicBezTo>
                  <a:pt x="346199" y="6693"/>
                  <a:pt x="375136" y="4016"/>
                  <a:pt x="403537" y="0"/>
                </a:cubicBezTo>
                <a:cubicBezTo>
                  <a:pt x="403269" y="535"/>
                  <a:pt x="403537" y="1071"/>
                  <a:pt x="403537" y="1339"/>
                </a:cubicBezTo>
                <a:close/>
                <a:moveTo>
                  <a:pt x="310831" y="1000803"/>
                </a:moveTo>
                <a:cubicBezTo>
                  <a:pt x="344055" y="970281"/>
                  <a:pt x="375672" y="944846"/>
                  <a:pt x="402197" y="915930"/>
                </a:cubicBezTo>
                <a:cubicBezTo>
                  <a:pt x="437565" y="877376"/>
                  <a:pt x="471861" y="837483"/>
                  <a:pt x="501601" y="795716"/>
                </a:cubicBezTo>
                <a:cubicBezTo>
                  <a:pt x="531342" y="753949"/>
                  <a:pt x="557332" y="710040"/>
                  <a:pt x="580107" y="665596"/>
                </a:cubicBezTo>
                <a:cubicBezTo>
                  <a:pt x="603685" y="619277"/>
                  <a:pt x="621905" y="571084"/>
                  <a:pt x="642000" y="523427"/>
                </a:cubicBezTo>
                <a:cubicBezTo>
                  <a:pt x="677903" y="438286"/>
                  <a:pt x="693176" y="351004"/>
                  <a:pt x="673616" y="261847"/>
                </a:cubicBezTo>
                <a:cubicBezTo>
                  <a:pt x="663703" y="216867"/>
                  <a:pt x="647894" y="172423"/>
                  <a:pt x="608776" y="137082"/>
                </a:cubicBezTo>
                <a:cubicBezTo>
                  <a:pt x="583858" y="114324"/>
                  <a:pt x="558136" y="92102"/>
                  <a:pt x="532682" y="69880"/>
                </a:cubicBezTo>
                <a:cubicBezTo>
                  <a:pt x="516070" y="55422"/>
                  <a:pt x="494635" y="48996"/>
                  <a:pt x="471325" y="44980"/>
                </a:cubicBezTo>
                <a:cubicBezTo>
                  <a:pt x="423900" y="36948"/>
                  <a:pt x="378083" y="46051"/>
                  <a:pt x="334409" y="57831"/>
                </a:cubicBezTo>
                <a:cubicBezTo>
                  <a:pt x="296095" y="67738"/>
                  <a:pt x="259923" y="84070"/>
                  <a:pt x="225092" y="100669"/>
                </a:cubicBezTo>
                <a:cubicBezTo>
                  <a:pt x="158911" y="131995"/>
                  <a:pt x="108807" y="175100"/>
                  <a:pt x="86569" y="236948"/>
                </a:cubicBezTo>
                <a:cubicBezTo>
                  <a:pt x="68617" y="287282"/>
                  <a:pt x="54684" y="338420"/>
                  <a:pt x="52273" y="390897"/>
                </a:cubicBezTo>
                <a:cubicBezTo>
                  <a:pt x="50397" y="429719"/>
                  <a:pt x="48790" y="469612"/>
                  <a:pt x="55756" y="507898"/>
                </a:cubicBezTo>
                <a:cubicBezTo>
                  <a:pt x="69421" y="584471"/>
                  <a:pt x="102645" y="657296"/>
                  <a:pt x="135601" y="729317"/>
                </a:cubicBezTo>
                <a:cubicBezTo>
                  <a:pt x="165610" y="795181"/>
                  <a:pt x="203121" y="858367"/>
                  <a:pt x="250278" y="917804"/>
                </a:cubicBezTo>
                <a:cubicBezTo>
                  <a:pt x="270373" y="942972"/>
                  <a:pt x="288324" y="969478"/>
                  <a:pt x="310831" y="1000803"/>
                </a:cubicBezTo>
                <a:close/>
                <a:moveTo>
                  <a:pt x="590556" y="379116"/>
                </a:moveTo>
                <a:cubicBezTo>
                  <a:pt x="589484" y="402410"/>
                  <a:pt x="582250" y="423561"/>
                  <a:pt x="572069" y="445515"/>
                </a:cubicBezTo>
                <a:cubicBezTo>
                  <a:pt x="553849" y="484337"/>
                  <a:pt x="525180" y="515127"/>
                  <a:pt x="482846" y="537082"/>
                </a:cubicBezTo>
                <a:cubicBezTo>
                  <a:pt x="429527" y="564926"/>
                  <a:pt x="374600" y="581794"/>
                  <a:pt x="308688" y="566265"/>
                </a:cubicBezTo>
                <a:cubicBezTo>
                  <a:pt x="210623" y="543240"/>
                  <a:pt x="154089" y="488086"/>
                  <a:pt x="134529" y="410977"/>
                </a:cubicBezTo>
                <a:cubicBezTo>
                  <a:pt x="115774" y="336546"/>
                  <a:pt x="134529" y="265060"/>
                  <a:pt x="200977" y="206693"/>
                </a:cubicBezTo>
                <a:cubicBezTo>
                  <a:pt x="228843" y="182062"/>
                  <a:pt x="265550" y="171084"/>
                  <a:pt x="303597" y="169478"/>
                </a:cubicBezTo>
                <a:cubicBezTo>
                  <a:pt x="360399" y="167336"/>
                  <a:pt x="416666" y="172155"/>
                  <a:pt x="468913" y="195448"/>
                </a:cubicBezTo>
                <a:cubicBezTo>
                  <a:pt x="530271" y="223025"/>
                  <a:pt x="565638" y="265328"/>
                  <a:pt x="581178" y="319679"/>
                </a:cubicBezTo>
                <a:cubicBezTo>
                  <a:pt x="586805" y="338956"/>
                  <a:pt x="587609" y="359304"/>
                  <a:pt x="590556" y="379116"/>
                </a:cubicBezTo>
                <a:close/>
                <a:moveTo>
                  <a:pt x="340304" y="221954"/>
                </a:moveTo>
                <a:cubicBezTo>
                  <a:pt x="316726" y="219813"/>
                  <a:pt x="289396" y="223025"/>
                  <a:pt x="265550" y="236948"/>
                </a:cubicBezTo>
                <a:cubicBezTo>
                  <a:pt x="234201" y="255154"/>
                  <a:pt x="213034" y="279786"/>
                  <a:pt x="201781" y="309772"/>
                </a:cubicBezTo>
                <a:cubicBezTo>
                  <a:pt x="188384" y="345917"/>
                  <a:pt x="186509" y="381526"/>
                  <a:pt x="194011" y="419545"/>
                </a:cubicBezTo>
                <a:cubicBezTo>
                  <a:pt x="203925" y="468808"/>
                  <a:pt x="250010" y="488889"/>
                  <a:pt x="290200" y="515127"/>
                </a:cubicBezTo>
                <a:cubicBezTo>
                  <a:pt x="341376" y="516198"/>
                  <a:pt x="392016" y="536546"/>
                  <a:pt x="443459" y="504685"/>
                </a:cubicBezTo>
                <a:cubicBezTo>
                  <a:pt x="493831" y="473360"/>
                  <a:pt x="528395" y="437751"/>
                  <a:pt x="532146" y="386345"/>
                </a:cubicBezTo>
                <a:cubicBezTo>
                  <a:pt x="534022" y="361981"/>
                  <a:pt x="529735" y="336814"/>
                  <a:pt x="522768" y="312985"/>
                </a:cubicBezTo>
                <a:cubicBezTo>
                  <a:pt x="515802" y="288889"/>
                  <a:pt x="499726" y="268005"/>
                  <a:pt x="473736" y="252744"/>
                </a:cubicBezTo>
                <a:cubicBezTo>
                  <a:pt x="434885" y="228916"/>
                  <a:pt x="390944" y="224096"/>
                  <a:pt x="340304" y="221954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2811891" y="2172246"/>
            <a:ext cx="918718" cy="426764"/>
          </a:xfrm>
          <a:custGeom>
            <a:rect b="b" l="l" r="r" t="t"/>
            <a:pathLst>
              <a:path extrusionOk="0" h="853528" w="1837437">
                <a:moveTo>
                  <a:pt x="647907" y="436442"/>
                </a:moveTo>
                <a:cubicBezTo>
                  <a:pt x="611162" y="434491"/>
                  <a:pt x="577343" y="432540"/>
                  <a:pt x="541898" y="430914"/>
                </a:cubicBezTo>
                <a:cubicBezTo>
                  <a:pt x="538646" y="440019"/>
                  <a:pt x="535069" y="450425"/>
                  <a:pt x="531492" y="460831"/>
                </a:cubicBezTo>
                <a:cubicBezTo>
                  <a:pt x="527590" y="471887"/>
                  <a:pt x="526614" y="484244"/>
                  <a:pt x="516534" y="492373"/>
                </a:cubicBezTo>
                <a:cubicBezTo>
                  <a:pt x="514257" y="494325"/>
                  <a:pt x="513932" y="498552"/>
                  <a:pt x="512632" y="501804"/>
                </a:cubicBezTo>
                <a:cubicBezTo>
                  <a:pt x="506453" y="517412"/>
                  <a:pt x="502551" y="533997"/>
                  <a:pt x="494096" y="548305"/>
                </a:cubicBezTo>
                <a:cubicBezTo>
                  <a:pt x="469057" y="589928"/>
                  <a:pt x="443043" y="631226"/>
                  <a:pt x="416378" y="671874"/>
                </a:cubicBezTo>
                <a:cubicBezTo>
                  <a:pt x="396867" y="701465"/>
                  <a:pt x="368901" y="723252"/>
                  <a:pt x="342887" y="746666"/>
                </a:cubicBezTo>
                <a:cubicBezTo>
                  <a:pt x="318498" y="768778"/>
                  <a:pt x="292159" y="788614"/>
                  <a:pt x="265494" y="807800"/>
                </a:cubicBezTo>
                <a:cubicBezTo>
                  <a:pt x="230699" y="833164"/>
                  <a:pt x="201758" y="831213"/>
                  <a:pt x="171841" y="799670"/>
                </a:cubicBezTo>
                <a:cubicBezTo>
                  <a:pt x="152005" y="778859"/>
                  <a:pt x="135746" y="755120"/>
                  <a:pt x="118186" y="732358"/>
                </a:cubicBezTo>
                <a:cubicBezTo>
                  <a:pt x="97050" y="705042"/>
                  <a:pt x="81441" y="674800"/>
                  <a:pt x="70060" y="641632"/>
                </a:cubicBezTo>
                <a:cubicBezTo>
                  <a:pt x="63231" y="621796"/>
                  <a:pt x="52825" y="603260"/>
                  <a:pt x="46972" y="583099"/>
                </a:cubicBezTo>
                <a:cubicBezTo>
                  <a:pt x="39493" y="558385"/>
                  <a:pt x="35265" y="532696"/>
                  <a:pt x="29737" y="507332"/>
                </a:cubicBezTo>
                <a:cubicBezTo>
                  <a:pt x="28436" y="501153"/>
                  <a:pt x="26485" y="495300"/>
                  <a:pt x="24859" y="488796"/>
                </a:cubicBezTo>
                <a:cubicBezTo>
                  <a:pt x="20632" y="488146"/>
                  <a:pt x="17055" y="488146"/>
                  <a:pt x="13803" y="487171"/>
                </a:cubicBezTo>
                <a:cubicBezTo>
                  <a:pt x="-180" y="482618"/>
                  <a:pt x="-5057" y="468635"/>
                  <a:pt x="6324" y="460180"/>
                </a:cubicBezTo>
                <a:cubicBezTo>
                  <a:pt x="24859" y="446523"/>
                  <a:pt x="23884" y="428963"/>
                  <a:pt x="22908" y="409452"/>
                </a:cubicBezTo>
                <a:cubicBezTo>
                  <a:pt x="19982" y="354496"/>
                  <a:pt x="32013" y="303768"/>
                  <a:pt x="66157" y="259543"/>
                </a:cubicBezTo>
                <a:cubicBezTo>
                  <a:pt x="90221" y="228326"/>
                  <a:pt x="146152" y="217270"/>
                  <a:pt x="184523" y="241008"/>
                </a:cubicBezTo>
                <a:cubicBezTo>
                  <a:pt x="209888" y="256617"/>
                  <a:pt x="232650" y="274502"/>
                  <a:pt x="248584" y="303118"/>
                </a:cubicBezTo>
                <a:cubicBezTo>
                  <a:pt x="254112" y="296614"/>
                  <a:pt x="258014" y="292387"/>
                  <a:pt x="261917" y="287509"/>
                </a:cubicBezTo>
                <a:cubicBezTo>
                  <a:pt x="283704" y="260194"/>
                  <a:pt x="310369" y="241658"/>
                  <a:pt x="345813" y="236455"/>
                </a:cubicBezTo>
                <a:cubicBezTo>
                  <a:pt x="366625" y="233204"/>
                  <a:pt x="386786" y="228001"/>
                  <a:pt x="408248" y="230277"/>
                </a:cubicBezTo>
                <a:cubicBezTo>
                  <a:pt x="414102" y="230927"/>
                  <a:pt x="420930" y="228976"/>
                  <a:pt x="426458" y="226700"/>
                </a:cubicBezTo>
                <a:cubicBezTo>
                  <a:pt x="477837" y="204913"/>
                  <a:pt x="528565" y="181825"/>
                  <a:pt x="579944" y="160688"/>
                </a:cubicBezTo>
                <a:cubicBezTo>
                  <a:pt x="614088" y="146705"/>
                  <a:pt x="649208" y="134674"/>
                  <a:pt x="683677" y="121341"/>
                </a:cubicBezTo>
                <a:cubicBezTo>
                  <a:pt x="714894" y="109309"/>
                  <a:pt x="746112" y="96627"/>
                  <a:pt x="777329" y="84270"/>
                </a:cubicBezTo>
                <a:cubicBezTo>
                  <a:pt x="807246" y="72239"/>
                  <a:pt x="837163" y="60857"/>
                  <a:pt x="866754" y="48175"/>
                </a:cubicBezTo>
                <a:cubicBezTo>
                  <a:pt x="888541" y="39070"/>
                  <a:pt x="909353" y="27689"/>
                  <a:pt x="931465" y="19234"/>
                </a:cubicBezTo>
                <a:cubicBezTo>
                  <a:pt x="950976" y="11755"/>
                  <a:pt x="971137" y="6227"/>
                  <a:pt x="991299" y="699"/>
                </a:cubicBezTo>
                <a:cubicBezTo>
                  <a:pt x="1001379" y="-1903"/>
                  <a:pt x="1008208" y="2975"/>
                  <a:pt x="1013736" y="11755"/>
                </a:cubicBezTo>
                <a:cubicBezTo>
                  <a:pt x="1036499" y="47525"/>
                  <a:pt x="1039100" y="88498"/>
                  <a:pt x="1044953" y="128495"/>
                </a:cubicBezTo>
                <a:cubicBezTo>
                  <a:pt x="1045604" y="132397"/>
                  <a:pt x="1041702" y="136950"/>
                  <a:pt x="1040076" y="141177"/>
                </a:cubicBezTo>
                <a:cubicBezTo>
                  <a:pt x="1035523" y="138576"/>
                  <a:pt x="1028369" y="137275"/>
                  <a:pt x="1026743" y="133698"/>
                </a:cubicBezTo>
                <a:cubicBezTo>
                  <a:pt x="1018939" y="113537"/>
                  <a:pt x="1012435" y="92725"/>
                  <a:pt x="1006257" y="72239"/>
                </a:cubicBezTo>
                <a:cubicBezTo>
                  <a:pt x="1003656" y="63784"/>
                  <a:pt x="1003330" y="54679"/>
                  <a:pt x="1001379" y="42972"/>
                </a:cubicBezTo>
                <a:cubicBezTo>
                  <a:pt x="988047" y="46224"/>
                  <a:pt x="976015" y="48826"/>
                  <a:pt x="964309" y="52077"/>
                </a:cubicBezTo>
                <a:cubicBezTo>
                  <a:pt x="919108" y="65085"/>
                  <a:pt x="879111" y="90124"/>
                  <a:pt x="835862" y="107358"/>
                </a:cubicBezTo>
                <a:cubicBezTo>
                  <a:pt x="793588" y="123943"/>
                  <a:pt x="750990" y="139877"/>
                  <a:pt x="709041" y="156786"/>
                </a:cubicBezTo>
                <a:cubicBezTo>
                  <a:pt x="672946" y="171419"/>
                  <a:pt x="637176" y="187028"/>
                  <a:pt x="601081" y="202311"/>
                </a:cubicBezTo>
                <a:cubicBezTo>
                  <a:pt x="570189" y="215319"/>
                  <a:pt x="539296" y="228326"/>
                  <a:pt x="508404" y="241658"/>
                </a:cubicBezTo>
                <a:cubicBezTo>
                  <a:pt x="499624" y="245561"/>
                  <a:pt x="490844" y="249463"/>
                  <a:pt x="478487" y="254991"/>
                </a:cubicBezTo>
                <a:cubicBezTo>
                  <a:pt x="529216" y="285233"/>
                  <a:pt x="545475" y="331734"/>
                  <a:pt x="549377" y="386039"/>
                </a:cubicBezTo>
                <a:cubicBezTo>
                  <a:pt x="568888" y="386039"/>
                  <a:pt x="587423" y="385389"/>
                  <a:pt x="605959" y="386364"/>
                </a:cubicBezTo>
                <a:cubicBezTo>
                  <a:pt x="622543" y="387340"/>
                  <a:pt x="639127" y="390266"/>
                  <a:pt x="657662" y="392217"/>
                </a:cubicBezTo>
                <a:cubicBezTo>
                  <a:pt x="658313" y="388640"/>
                  <a:pt x="659614" y="383438"/>
                  <a:pt x="659939" y="378235"/>
                </a:cubicBezTo>
                <a:cubicBezTo>
                  <a:pt x="660914" y="357423"/>
                  <a:pt x="666768" y="337912"/>
                  <a:pt x="679450" y="321653"/>
                </a:cubicBezTo>
                <a:cubicBezTo>
                  <a:pt x="693432" y="303118"/>
                  <a:pt x="704163" y="282306"/>
                  <a:pt x="724650" y="267998"/>
                </a:cubicBezTo>
                <a:cubicBezTo>
                  <a:pt x="760420" y="242634"/>
                  <a:pt x="797816" y="235805"/>
                  <a:pt x="837163" y="252715"/>
                </a:cubicBezTo>
                <a:cubicBezTo>
                  <a:pt x="858950" y="262145"/>
                  <a:pt x="875859" y="280355"/>
                  <a:pt x="889517" y="300191"/>
                </a:cubicBezTo>
                <a:cubicBezTo>
                  <a:pt x="896346" y="309947"/>
                  <a:pt x="902199" y="320352"/>
                  <a:pt x="909353" y="332059"/>
                </a:cubicBezTo>
                <a:cubicBezTo>
                  <a:pt x="912605" y="329457"/>
                  <a:pt x="916182" y="327832"/>
                  <a:pt x="918783" y="324905"/>
                </a:cubicBezTo>
                <a:cubicBezTo>
                  <a:pt x="931465" y="309621"/>
                  <a:pt x="945123" y="295639"/>
                  <a:pt x="965609" y="291086"/>
                </a:cubicBezTo>
                <a:cubicBezTo>
                  <a:pt x="967560" y="290761"/>
                  <a:pt x="969511" y="289460"/>
                  <a:pt x="971137" y="288159"/>
                </a:cubicBezTo>
                <a:cubicBezTo>
                  <a:pt x="997152" y="261169"/>
                  <a:pt x="1032597" y="259869"/>
                  <a:pt x="1065440" y="259543"/>
                </a:cubicBezTo>
                <a:cubicBezTo>
                  <a:pt x="1091780" y="259218"/>
                  <a:pt x="1117144" y="269624"/>
                  <a:pt x="1135354" y="294013"/>
                </a:cubicBezTo>
                <a:cubicBezTo>
                  <a:pt x="1151938" y="316125"/>
                  <a:pt x="1162669" y="339863"/>
                  <a:pt x="1166571" y="366528"/>
                </a:cubicBezTo>
                <a:cubicBezTo>
                  <a:pt x="1169173" y="385714"/>
                  <a:pt x="1167222" y="405225"/>
                  <a:pt x="1167222" y="427337"/>
                </a:cubicBezTo>
                <a:cubicBezTo>
                  <a:pt x="1191610" y="414330"/>
                  <a:pt x="1214048" y="401973"/>
                  <a:pt x="1236811" y="390592"/>
                </a:cubicBezTo>
                <a:cubicBezTo>
                  <a:pt x="1263475" y="376934"/>
                  <a:pt x="1291116" y="364577"/>
                  <a:pt x="1317781" y="351245"/>
                </a:cubicBezTo>
                <a:cubicBezTo>
                  <a:pt x="1349323" y="335311"/>
                  <a:pt x="1380541" y="317751"/>
                  <a:pt x="1412409" y="301817"/>
                </a:cubicBezTo>
                <a:cubicBezTo>
                  <a:pt x="1487525" y="264746"/>
                  <a:pt x="1561667" y="224749"/>
                  <a:pt x="1641336" y="197108"/>
                </a:cubicBezTo>
                <a:cubicBezTo>
                  <a:pt x="1689138" y="180524"/>
                  <a:pt x="1736614" y="161989"/>
                  <a:pt x="1784091" y="144754"/>
                </a:cubicBezTo>
                <a:cubicBezTo>
                  <a:pt x="1806854" y="136300"/>
                  <a:pt x="1820511" y="141828"/>
                  <a:pt x="1827015" y="163615"/>
                </a:cubicBezTo>
                <a:cubicBezTo>
                  <a:pt x="1840347" y="208815"/>
                  <a:pt x="1839372" y="254991"/>
                  <a:pt x="1832543" y="301492"/>
                </a:cubicBezTo>
                <a:cubicBezTo>
                  <a:pt x="1831893" y="305069"/>
                  <a:pt x="1830267" y="307995"/>
                  <a:pt x="1829291" y="311572"/>
                </a:cubicBezTo>
                <a:cubicBezTo>
                  <a:pt x="1827665" y="318076"/>
                  <a:pt x="1825389" y="324580"/>
                  <a:pt x="1817259" y="323279"/>
                </a:cubicBezTo>
                <a:cubicBezTo>
                  <a:pt x="1808154" y="321978"/>
                  <a:pt x="1807829" y="313849"/>
                  <a:pt x="1807829" y="307020"/>
                </a:cubicBezTo>
                <a:cubicBezTo>
                  <a:pt x="1808154" y="291736"/>
                  <a:pt x="1810431" y="276453"/>
                  <a:pt x="1809130" y="261169"/>
                </a:cubicBezTo>
                <a:cubicBezTo>
                  <a:pt x="1807504" y="237431"/>
                  <a:pt x="1803602" y="214018"/>
                  <a:pt x="1800675" y="188654"/>
                </a:cubicBezTo>
                <a:cubicBezTo>
                  <a:pt x="1793846" y="189954"/>
                  <a:pt x="1788318" y="190280"/>
                  <a:pt x="1783441" y="192231"/>
                </a:cubicBezTo>
                <a:cubicBezTo>
                  <a:pt x="1746045" y="205888"/>
                  <a:pt x="1707998" y="216294"/>
                  <a:pt x="1671578" y="232878"/>
                </a:cubicBezTo>
                <a:cubicBezTo>
                  <a:pt x="1625402" y="254015"/>
                  <a:pt x="1576950" y="271250"/>
                  <a:pt x="1530775" y="292712"/>
                </a:cubicBezTo>
                <a:cubicBezTo>
                  <a:pt x="1478746" y="316775"/>
                  <a:pt x="1428017" y="343440"/>
                  <a:pt x="1376964" y="369780"/>
                </a:cubicBezTo>
                <a:cubicBezTo>
                  <a:pt x="1337292" y="389941"/>
                  <a:pt x="1297945" y="411078"/>
                  <a:pt x="1258598" y="431890"/>
                </a:cubicBezTo>
                <a:cubicBezTo>
                  <a:pt x="1227055" y="448474"/>
                  <a:pt x="1196163" y="466034"/>
                  <a:pt x="1163970" y="481642"/>
                </a:cubicBezTo>
                <a:cubicBezTo>
                  <a:pt x="1151613" y="487496"/>
                  <a:pt x="1146735" y="496926"/>
                  <a:pt x="1141532" y="507657"/>
                </a:cubicBezTo>
                <a:cubicBezTo>
                  <a:pt x="1127224" y="536598"/>
                  <a:pt x="1113892" y="565865"/>
                  <a:pt x="1097633" y="593505"/>
                </a:cubicBezTo>
                <a:cubicBezTo>
                  <a:pt x="1083650" y="617568"/>
                  <a:pt x="1067066" y="640331"/>
                  <a:pt x="1050156" y="662443"/>
                </a:cubicBezTo>
                <a:cubicBezTo>
                  <a:pt x="1025117" y="694962"/>
                  <a:pt x="1005932" y="731382"/>
                  <a:pt x="981218" y="763575"/>
                </a:cubicBezTo>
                <a:cubicBezTo>
                  <a:pt x="957480" y="794467"/>
                  <a:pt x="932116" y="824709"/>
                  <a:pt x="896671" y="843244"/>
                </a:cubicBezTo>
                <a:cubicBezTo>
                  <a:pt x="877160" y="853325"/>
                  <a:pt x="855698" y="858853"/>
                  <a:pt x="834886" y="846171"/>
                </a:cubicBezTo>
                <a:cubicBezTo>
                  <a:pt x="823180" y="839017"/>
                  <a:pt x="811798" y="830237"/>
                  <a:pt x="801393" y="821132"/>
                </a:cubicBezTo>
                <a:cubicBezTo>
                  <a:pt x="758469" y="784387"/>
                  <a:pt x="726276" y="739837"/>
                  <a:pt x="706114" y="687157"/>
                </a:cubicBezTo>
                <a:cubicBezTo>
                  <a:pt x="694408" y="656590"/>
                  <a:pt x="679124" y="626673"/>
                  <a:pt x="670019" y="595456"/>
                </a:cubicBezTo>
                <a:cubicBezTo>
                  <a:pt x="658963" y="557410"/>
                  <a:pt x="648232" y="518713"/>
                  <a:pt x="651809" y="477740"/>
                </a:cubicBezTo>
                <a:cubicBezTo>
                  <a:pt x="651809" y="463757"/>
                  <a:pt x="648883" y="449775"/>
                  <a:pt x="647907" y="43644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1790617" y="2126895"/>
            <a:ext cx="666067" cy="517122"/>
          </a:xfrm>
          <a:custGeom>
            <a:rect b="b" l="l" r="r" t="t"/>
            <a:pathLst>
              <a:path extrusionOk="0" h="1034244" w="1332134">
                <a:moveTo>
                  <a:pt x="1102300" y="181152"/>
                </a:moveTo>
                <a:cubicBezTo>
                  <a:pt x="1098577" y="230579"/>
                  <a:pt x="1094212" y="280263"/>
                  <a:pt x="1091387" y="330074"/>
                </a:cubicBezTo>
                <a:cubicBezTo>
                  <a:pt x="1089975" y="356007"/>
                  <a:pt x="1089847" y="382326"/>
                  <a:pt x="1091516" y="408258"/>
                </a:cubicBezTo>
                <a:cubicBezTo>
                  <a:pt x="1093955" y="446388"/>
                  <a:pt x="1089205" y="483875"/>
                  <a:pt x="1083556" y="521362"/>
                </a:cubicBezTo>
                <a:cubicBezTo>
                  <a:pt x="1080989" y="538180"/>
                  <a:pt x="1084583" y="549478"/>
                  <a:pt x="1095752" y="563086"/>
                </a:cubicBezTo>
                <a:cubicBezTo>
                  <a:pt x="1133111" y="608404"/>
                  <a:pt x="1168288" y="655520"/>
                  <a:pt x="1203464" y="702508"/>
                </a:cubicBezTo>
                <a:cubicBezTo>
                  <a:pt x="1228370" y="735887"/>
                  <a:pt x="1252249" y="770165"/>
                  <a:pt x="1275999" y="804442"/>
                </a:cubicBezTo>
                <a:cubicBezTo>
                  <a:pt x="1292946" y="828835"/>
                  <a:pt x="1309378" y="853612"/>
                  <a:pt x="1325554" y="878646"/>
                </a:cubicBezTo>
                <a:cubicBezTo>
                  <a:pt x="1335568" y="894052"/>
                  <a:pt x="1334284" y="898546"/>
                  <a:pt x="1320804" y="911127"/>
                </a:cubicBezTo>
                <a:cubicBezTo>
                  <a:pt x="1311047" y="920242"/>
                  <a:pt x="1299236" y="923708"/>
                  <a:pt x="1286270" y="924992"/>
                </a:cubicBezTo>
                <a:cubicBezTo>
                  <a:pt x="1230039" y="930897"/>
                  <a:pt x="1173808" y="936675"/>
                  <a:pt x="1117577" y="943350"/>
                </a:cubicBezTo>
                <a:cubicBezTo>
                  <a:pt x="1102813" y="945019"/>
                  <a:pt x="1088306" y="948614"/>
                  <a:pt x="1073928" y="952466"/>
                </a:cubicBezTo>
                <a:cubicBezTo>
                  <a:pt x="1038366" y="961966"/>
                  <a:pt x="1002163" y="964533"/>
                  <a:pt x="965702" y="965304"/>
                </a:cubicBezTo>
                <a:cubicBezTo>
                  <a:pt x="926418" y="966074"/>
                  <a:pt x="888032" y="974162"/>
                  <a:pt x="849389" y="980709"/>
                </a:cubicBezTo>
                <a:cubicBezTo>
                  <a:pt x="800476" y="989054"/>
                  <a:pt x="752333" y="1003048"/>
                  <a:pt x="701879" y="1001635"/>
                </a:cubicBezTo>
                <a:cubicBezTo>
                  <a:pt x="690197" y="1001250"/>
                  <a:pt x="678386" y="1003176"/>
                  <a:pt x="666703" y="1004075"/>
                </a:cubicBezTo>
                <a:cubicBezTo>
                  <a:pt x="624594" y="1007156"/>
                  <a:pt x="582485" y="1010879"/>
                  <a:pt x="540248" y="1013061"/>
                </a:cubicBezTo>
                <a:cubicBezTo>
                  <a:pt x="477084" y="1016271"/>
                  <a:pt x="413792" y="1018325"/>
                  <a:pt x="350629" y="1020893"/>
                </a:cubicBezTo>
                <a:cubicBezTo>
                  <a:pt x="335737" y="1021535"/>
                  <a:pt x="320973" y="1021406"/>
                  <a:pt x="306081" y="1022433"/>
                </a:cubicBezTo>
                <a:cubicBezTo>
                  <a:pt x="255627" y="1025899"/>
                  <a:pt x="205302" y="1030650"/>
                  <a:pt x="154848" y="1032960"/>
                </a:cubicBezTo>
                <a:cubicBezTo>
                  <a:pt x="116333" y="1034758"/>
                  <a:pt x="77691" y="1034501"/>
                  <a:pt x="39176" y="1033217"/>
                </a:cubicBezTo>
                <a:cubicBezTo>
                  <a:pt x="6696" y="1032062"/>
                  <a:pt x="-8710" y="1006000"/>
                  <a:pt x="5027" y="976986"/>
                </a:cubicBezTo>
                <a:cubicBezTo>
                  <a:pt x="10933" y="964533"/>
                  <a:pt x="20176" y="953493"/>
                  <a:pt x="27879" y="941810"/>
                </a:cubicBezTo>
                <a:cubicBezTo>
                  <a:pt x="36352" y="928843"/>
                  <a:pt x="44697" y="915749"/>
                  <a:pt x="53298" y="902782"/>
                </a:cubicBezTo>
                <a:cubicBezTo>
                  <a:pt x="63184" y="887890"/>
                  <a:pt x="73197" y="873126"/>
                  <a:pt x="83340" y="858362"/>
                </a:cubicBezTo>
                <a:cubicBezTo>
                  <a:pt x="87961" y="851686"/>
                  <a:pt x="93353" y="845396"/>
                  <a:pt x="97333" y="838335"/>
                </a:cubicBezTo>
                <a:cubicBezTo>
                  <a:pt x="108887" y="817794"/>
                  <a:pt x="119415" y="796611"/>
                  <a:pt x="131611" y="776327"/>
                </a:cubicBezTo>
                <a:cubicBezTo>
                  <a:pt x="138415" y="764901"/>
                  <a:pt x="148044" y="755272"/>
                  <a:pt x="155746" y="744360"/>
                </a:cubicBezTo>
                <a:cubicBezTo>
                  <a:pt x="163449" y="733576"/>
                  <a:pt x="169740" y="721765"/>
                  <a:pt x="177700" y="711238"/>
                </a:cubicBezTo>
                <a:cubicBezTo>
                  <a:pt x="202991" y="677345"/>
                  <a:pt x="228410" y="643452"/>
                  <a:pt x="254857" y="610459"/>
                </a:cubicBezTo>
                <a:cubicBezTo>
                  <a:pt x="261147" y="602627"/>
                  <a:pt x="259992" y="596850"/>
                  <a:pt x="258836" y="588377"/>
                </a:cubicBezTo>
                <a:cubicBezTo>
                  <a:pt x="253316" y="548579"/>
                  <a:pt x="247025" y="508909"/>
                  <a:pt x="244714" y="468854"/>
                </a:cubicBezTo>
                <a:cubicBezTo>
                  <a:pt x="241762" y="419941"/>
                  <a:pt x="240863" y="370771"/>
                  <a:pt x="241762" y="321858"/>
                </a:cubicBezTo>
                <a:cubicBezTo>
                  <a:pt x="242789" y="258053"/>
                  <a:pt x="246383" y="194247"/>
                  <a:pt x="248951" y="130314"/>
                </a:cubicBezTo>
                <a:cubicBezTo>
                  <a:pt x="249208" y="125178"/>
                  <a:pt x="249978" y="119915"/>
                  <a:pt x="251134" y="114780"/>
                </a:cubicBezTo>
                <a:cubicBezTo>
                  <a:pt x="255755" y="92698"/>
                  <a:pt x="265897" y="77292"/>
                  <a:pt x="291060" y="73698"/>
                </a:cubicBezTo>
                <a:cubicBezTo>
                  <a:pt x="327777" y="68306"/>
                  <a:pt x="363852" y="59832"/>
                  <a:pt x="400441" y="53799"/>
                </a:cubicBezTo>
                <a:cubicBezTo>
                  <a:pt x="440496" y="47251"/>
                  <a:pt x="480807" y="41859"/>
                  <a:pt x="521119" y="36082"/>
                </a:cubicBezTo>
                <a:cubicBezTo>
                  <a:pt x="546795" y="32487"/>
                  <a:pt x="572471" y="28764"/>
                  <a:pt x="598147" y="25683"/>
                </a:cubicBezTo>
                <a:cubicBezTo>
                  <a:pt x="633452" y="21447"/>
                  <a:pt x="668885" y="17595"/>
                  <a:pt x="704319" y="14129"/>
                </a:cubicBezTo>
                <a:cubicBezTo>
                  <a:pt x="744759" y="10021"/>
                  <a:pt x="785327" y="5142"/>
                  <a:pt x="826024" y="3216"/>
                </a:cubicBezTo>
                <a:cubicBezTo>
                  <a:pt x="877761" y="777"/>
                  <a:pt x="929756" y="264"/>
                  <a:pt x="981493" y="7"/>
                </a:cubicBezTo>
                <a:cubicBezTo>
                  <a:pt x="1000622" y="-121"/>
                  <a:pt x="1020008" y="1547"/>
                  <a:pt x="1039008" y="4500"/>
                </a:cubicBezTo>
                <a:cubicBezTo>
                  <a:pt x="1067637" y="8994"/>
                  <a:pt x="1086380" y="27352"/>
                  <a:pt x="1093441" y="54312"/>
                </a:cubicBezTo>
                <a:cubicBezTo>
                  <a:pt x="1099090" y="76394"/>
                  <a:pt x="1100502" y="99759"/>
                  <a:pt x="1102043" y="122611"/>
                </a:cubicBezTo>
                <a:cubicBezTo>
                  <a:pt x="1103455" y="141868"/>
                  <a:pt x="1102300" y="161253"/>
                  <a:pt x="1102300" y="181152"/>
                </a:cubicBezTo>
                <a:close/>
                <a:moveTo>
                  <a:pt x="723704" y="618033"/>
                </a:moveTo>
                <a:cubicBezTo>
                  <a:pt x="723447" y="619060"/>
                  <a:pt x="723191" y="620216"/>
                  <a:pt x="722934" y="621371"/>
                </a:cubicBezTo>
                <a:cubicBezTo>
                  <a:pt x="762090" y="620344"/>
                  <a:pt x="801246" y="620087"/>
                  <a:pt x="840402" y="617905"/>
                </a:cubicBezTo>
                <a:cubicBezTo>
                  <a:pt x="882640" y="615594"/>
                  <a:pt x="924749" y="611614"/>
                  <a:pt x="966858" y="608404"/>
                </a:cubicBezTo>
                <a:cubicBezTo>
                  <a:pt x="976486" y="607634"/>
                  <a:pt x="986115" y="606350"/>
                  <a:pt x="995743" y="605965"/>
                </a:cubicBezTo>
                <a:cubicBezTo>
                  <a:pt x="1010507" y="605323"/>
                  <a:pt x="1023987" y="610073"/>
                  <a:pt x="1034386" y="620216"/>
                </a:cubicBezTo>
                <a:cubicBezTo>
                  <a:pt x="1046582" y="632155"/>
                  <a:pt x="1058008" y="645121"/>
                  <a:pt x="1068536" y="658473"/>
                </a:cubicBezTo>
                <a:cubicBezTo>
                  <a:pt x="1095752" y="692879"/>
                  <a:pt x="1122841" y="727542"/>
                  <a:pt x="1149159" y="762718"/>
                </a:cubicBezTo>
                <a:cubicBezTo>
                  <a:pt x="1155193" y="770806"/>
                  <a:pt x="1160071" y="780692"/>
                  <a:pt x="1162254" y="790449"/>
                </a:cubicBezTo>
                <a:cubicBezTo>
                  <a:pt x="1165335" y="804442"/>
                  <a:pt x="1160456" y="810990"/>
                  <a:pt x="1146206" y="814456"/>
                </a:cubicBezTo>
                <a:cubicBezTo>
                  <a:pt x="1131057" y="818179"/>
                  <a:pt x="1115780" y="821902"/>
                  <a:pt x="1100246" y="823571"/>
                </a:cubicBezTo>
                <a:cubicBezTo>
                  <a:pt x="1064812" y="827422"/>
                  <a:pt x="1029251" y="830118"/>
                  <a:pt x="993818" y="833200"/>
                </a:cubicBezTo>
                <a:cubicBezTo>
                  <a:pt x="974561" y="834869"/>
                  <a:pt x="955303" y="836794"/>
                  <a:pt x="936046" y="838206"/>
                </a:cubicBezTo>
                <a:cubicBezTo>
                  <a:pt x="870187" y="843085"/>
                  <a:pt x="804199" y="847963"/>
                  <a:pt x="738211" y="852585"/>
                </a:cubicBezTo>
                <a:cubicBezTo>
                  <a:pt x="723447" y="853612"/>
                  <a:pt x="708298" y="852585"/>
                  <a:pt x="693663" y="854511"/>
                </a:cubicBezTo>
                <a:cubicBezTo>
                  <a:pt x="646419" y="860673"/>
                  <a:pt x="599303" y="867734"/>
                  <a:pt x="552187" y="874410"/>
                </a:cubicBezTo>
                <a:cubicBezTo>
                  <a:pt x="529335" y="877619"/>
                  <a:pt x="506740" y="882241"/>
                  <a:pt x="483760" y="883525"/>
                </a:cubicBezTo>
                <a:cubicBezTo>
                  <a:pt x="416232" y="887248"/>
                  <a:pt x="348703" y="889816"/>
                  <a:pt x="281175" y="892640"/>
                </a:cubicBezTo>
                <a:cubicBezTo>
                  <a:pt x="257424" y="893667"/>
                  <a:pt x="233545" y="894309"/>
                  <a:pt x="209795" y="894437"/>
                </a:cubicBezTo>
                <a:cubicBezTo>
                  <a:pt x="190666" y="894566"/>
                  <a:pt x="181551" y="881856"/>
                  <a:pt x="187071" y="863369"/>
                </a:cubicBezTo>
                <a:cubicBezTo>
                  <a:pt x="188484" y="858362"/>
                  <a:pt x="190538" y="853484"/>
                  <a:pt x="193105" y="848990"/>
                </a:cubicBezTo>
                <a:cubicBezTo>
                  <a:pt x="211207" y="816510"/>
                  <a:pt x="229566" y="784286"/>
                  <a:pt x="247796" y="751934"/>
                </a:cubicBezTo>
                <a:cubicBezTo>
                  <a:pt x="266668" y="718299"/>
                  <a:pt x="293114" y="689413"/>
                  <a:pt x="308777" y="653723"/>
                </a:cubicBezTo>
                <a:cubicBezTo>
                  <a:pt x="310060" y="650899"/>
                  <a:pt x="314040" y="648459"/>
                  <a:pt x="317378" y="647432"/>
                </a:cubicBezTo>
                <a:cubicBezTo>
                  <a:pt x="328034" y="644223"/>
                  <a:pt x="338818" y="640243"/>
                  <a:pt x="349730" y="639601"/>
                </a:cubicBezTo>
                <a:cubicBezTo>
                  <a:pt x="387474" y="637033"/>
                  <a:pt x="425218" y="636006"/>
                  <a:pt x="462962" y="633952"/>
                </a:cubicBezTo>
                <a:cubicBezTo>
                  <a:pt x="486328" y="632668"/>
                  <a:pt x="509565" y="630614"/>
                  <a:pt x="532802" y="628945"/>
                </a:cubicBezTo>
                <a:cubicBezTo>
                  <a:pt x="532802" y="627276"/>
                  <a:pt x="532930" y="625607"/>
                  <a:pt x="532930" y="624067"/>
                </a:cubicBezTo>
                <a:cubicBezTo>
                  <a:pt x="527538" y="623553"/>
                  <a:pt x="522146" y="622526"/>
                  <a:pt x="516754" y="622526"/>
                </a:cubicBezTo>
                <a:cubicBezTo>
                  <a:pt x="475929" y="621756"/>
                  <a:pt x="435874" y="631000"/>
                  <a:pt x="394535" y="628047"/>
                </a:cubicBezTo>
                <a:cubicBezTo>
                  <a:pt x="357818" y="625479"/>
                  <a:pt x="320588" y="627918"/>
                  <a:pt x="284384" y="621499"/>
                </a:cubicBezTo>
                <a:cubicBezTo>
                  <a:pt x="282587" y="622912"/>
                  <a:pt x="281046" y="623553"/>
                  <a:pt x="280276" y="624709"/>
                </a:cubicBezTo>
                <a:cubicBezTo>
                  <a:pt x="252674" y="672210"/>
                  <a:pt x="223788" y="718812"/>
                  <a:pt x="185017" y="758482"/>
                </a:cubicBezTo>
                <a:cubicBezTo>
                  <a:pt x="182578" y="761049"/>
                  <a:pt x="181423" y="764901"/>
                  <a:pt x="179497" y="768110"/>
                </a:cubicBezTo>
                <a:cubicBezTo>
                  <a:pt x="172308" y="780178"/>
                  <a:pt x="165247" y="792503"/>
                  <a:pt x="157801" y="804314"/>
                </a:cubicBezTo>
                <a:cubicBezTo>
                  <a:pt x="143165" y="827422"/>
                  <a:pt x="126219" y="849376"/>
                  <a:pt x="113637" y="873511"/>
                </a:cubicBezTo>
                <a:cubicBezTo>
                  <a:pt x="92583" y="913823"/>
                  <a:pt x="68447" y="951952"/>
                  <a:pt x="39176" y="986743"/>
                </a:cubicBezTo>
                <a:cubicBezTo>
                  <a:pt x="35839" y="990595"/>
                  <a:pt x="34555" y="996243"/>
                  <a:pt x="31602" y="1002791"/>
                </a:cubicBezTo>
                <a:cubicBezTo>
                  <a:pt x="37893" y="1003433"/>
                  <a:pt x="40717" y="1004075"/>
                  <a:pt x="43541" y="1004075"/>
                </a:cubicBezTo>
                <a:cubicBezTo>
                  <a:pt x="75380" y="1002919"/>
                  <a:pt x="107218" y="1002021"/>
                  <a:pt x="139057" y="1000352"/>
                </a:cubicBezTo>
                <a:cubicBezTo>
                  <a:pt x="173206" y="998426"/>
                  <a:pt x="207227" y="995987"/>
                  <a:pt x="241248" y="993291"/>
                </a:cubicBezTo>
                <a:cubicBezTo>
                  <a:pt x="276681" y="990595"/>
                  <a:pt x="312115" y="987000"/>
                  <a:pt x="347676" y="984689"/>
                </a:cubicBezTo>
                <a:cubicBezTo>
                  <a:pt x="389913" y="981993"/>
                  <a:pt x="432279" y="980067"/>
                  <a:pt x="474645" y="978270"/>
                </a:cubicBezTo>
                <a:cubicBezTo>
                  <a:pt x="511105" y="976730"/>
                  <a:pt x="547437" y="975831"/>
                  <a:pt x="583897" y="974419"/>
                </a:cubicBezTo>
                <a:cubicBezTo>
                  <a:pt x="608290" y="973520"/>
                  <a:pt x="632682" y="973007"/>
                  <a:pt x="656946" y="970824"/>
                </a:cubicBezTo>
                <a:cubicBezTo>
                  <a:pt x="683392" y="968513"/>
                  <a:pt x="709582" y="964277"/>
                  <a:pt x="735900" y="961452"/>
                </a:cubicBezTo>
                <a:cubicBezTo>
                  <a:pt x="759522" y="958885"/>
                  <a:pt x="783273" y="957729"/>
                  <a:pt x="806767" y="954263"/>
                </a:cubicBezTo>
                <a:cubicBezTo>
                  <a:pt x="847592" y="948101"/>
                  <a:pt x="888160" y="939627"/>
                  <a:pt x="928985" y="934107"/>
                </a:cubicBezTo>
                <a:cubicBezTo>
                  <a:pt x="959925" y="929870"/>
                  <a:pt x="991250" y="929357"/>
                  <a:pt x="1022318" y="925891"/>
                </a:cubicBezTo>
                <a:cubicBezTo>
                  <a:pt x="1051718" y="922681"/>
                  <a:pt x="1080989" y="917674"/>
                  <a:pt x="1110259" y="913694"/>
                </a:cubicBezTo>
                <a:cubicBezTo>
                  <a:pt x="1150699" y="908302"/>
                  <a:pt x="1191139" y="903039"/>
                  <a:pt x="1231579" y="897775"/>
                </a:cubicBezTo>
                <a:cubicBezTo>
                  <a:pt x="1252120" y="895079"/>
                  <a:pt x="1272661" y="892255"/>
                  <a:pt x="1296283" y="889045"/>
                </a:cubicBezTo>
                <a:cubicBezTo>
                  <a:pt x="1276513" y="847450"/>
                  <a:pt x="1248526" y="813429"/>
                  <a:pt x="1226059" y="776198"/>
                </a:cubicBezTo>
                <a:cubicBezTo>
                  <a:pt x="1203079" y="738069"/>
                  <a:pt x="1177916" y="700967"/>
                  <a:pt x="1151341" y="665277"/>
                </a:cubicBezTo>
                <a:cubicBezTo>
                  <a:pt x="1125152" y="630229"/>
                  <a:pt x="1096009" y="597492"/>
                  <a:pt x="1070461" y="566681"/>
                </a:cubicBezTo>
                <a:cubicBezTo>
                  <a:pt x="1054029" y="572458"/>
                  <a:pt x="1041961" y="579134"/>
                  <a:pt x="1029251" y="580803"/>
                </a:cubicBezTo>
                <a:cubicBezTo>
                  <a:pt x="973277" y="588120"/>
                  <a:pt x="918330" y="601600"/>
                  <a:pt x="861585" y="604296"/>
                </a:cubicBezTo>
                <a:cubicBezTo>
                  <a:pt x="815368" y="606479"/>
                  <a:pt x="769536" y="613283"/>
                  <a:pt x="723704" y="618033"/>
                </a:cubicBezTo>
                <a:close/>
                <a:moveTo>
                  <a:pt x="1046454" y="549991"/>
                </a:moveTo>
                <a:cubicBezTo>
                  <a:pt x="1047866" y="535741"/>
                  <a:pt x="1047995" y="526241"/>
                  <a:pt x="1049920" y="516997"/>
                </a:cubicBezTo>
                <a:cubicBezTo>
                  <a:pt x="1059420" y="471037"/>
                  <a:pt x="1064171" y="424691"/>
                  <a:pt x="1063785" y="377575"/>
                </a:cubicBezTo>
                <a:cubicBezTo>
                  <a:pt x="1063529" y="349332"/>
                  <a:pt x="1065069" y="320959"/>
                  <a:pt x="1067894" y="292972"/>
                </a:cubicBezTo>
                <a:cubicBezTo>
                  <a:pt x="1075468" y="219410"/>
                  <a:pt x="1077651" y="145848"/>
                  <a:pt x="1065454" y="72542"/>
                </a:cubicBezTo>
                <a:cubicBezTo>
                  <a:pt x="1061860" y="50846"/>
                  <a:pt x="1044400" y="31974"/>
                  <a:pt x="1022447" y="31717"/>
                </a:cubicBezTo>
                <a:cubicBezTo>
                  <a:pt x="966729" y="30818"/>
                  <a:pt x="911269" y="27352"/>
                  <a:pt x="855423" y="33643"/>
                </a:cubicBezTo>
                <a:cubicBezTo>
                  <a:pt x="802273" y="39677"/>
                  <a:pt x="748610" y="34798"/>
                  <a:pt x="695332" y="40062"/>
                </a:cubicBezTo>
                <a:cubicBezTo>
                  <a:pt x="603668" y="48920"/>
                  <a:pt x="512132" y="64839"/>
                  <a:pt x="420725" y="75238"/>
                </a:cubicBezTo>
                <a:cubicBezTo>
                  <a:pt x="383109" y="79475"/>
                  <a:pt x="345494" y="85380"/>
                  <a:pt x="308135" y="91286"/>
                </a:cubicBezTo>
                <a:cubicBezTo>
                  <a:pt x="285796" y="94752"/>
                  <a:pt x="268722" y="103996"/>
                  <a:pt x="265769" y="126591"/>
                </a:cubicBezTo>
                <a:cubicBezTo>
                  <a:pt x="262431" y="151625"/>
                  <a:pt x="259735" y="177044"/>
                  <a:pt x="260249" y="202207"/>
                </a:cubicBezTo>
                <a:cubicBezTo>
                  <a:pt x="261918" y="276668"/>
                  <a:pt x="265255" y="351001"/>
                  <a:pt x="268337" y="425333"/>
                </a:cubicBezTo>
                <a:cubicBezTo>
                  <a:pt x="270391" y="474375"/>
                  <a:pt x="272830" y="523416"/>
                  <a:pt x="275783" y="572329"/>
                </a:cubicBezTo>
                <a:cubicBezTo>
                  <a:pt x="277066" y="594411"/>
                  <a:pt x="292857" y="598904"/>
                  <a:pt x="314169" y="599161"/>
                </a:cubicBezTo>
                <a:cubicBezTo>
                  <a:pt x="342412" y="599546"/>
                  <a:pt x="370785" y="599675"/>
                  <a:pt x="399028" y="598134"/>
                </a:cubicBezTo>
                <a:cubicBezTo>
                  <a:pt x="434590" y="596208"/>
                  <a:pt x="470152" y="590046"/>
                  <a:pt x="505713" y="590174"/>
                </a:cubicBezTo>
                <a:cubicBezTo>
                  <a:pt x="607776" y="590303"/>
                  <a:pt x="709711" y="587478"/>
                  <a:pt x="811388" y="577465"/>
                </a:cubicBezTo>
                <a:cubicBezTo>
                  <a:pt x="856450" y="572971"/>
                  <a:pt x="901640" y="569120"/>
                  <a:pt x="946830" y="564627"/>
                </a:cubicBezTo>
                <a:cubicBezTo>
                  <a:pt x="963135" y="562958"/>
                  <a:pt x="979311" y="560262"/>
                  <a:pt x="995487" y="557951"/>
                </a:cubicBezTo>
                <a:cubicBezTo>
                  <a:pt x="1012690" y="555383"/>
                  <a:pt x="1030150" y="552559"/>
                  <a:pt x="1046454" y="549991"/>
                </a:cubicBezTo>
                <a:close/>
                <a:moveTo>
                  <a:pt x="631398" y="832429"/>
                </a:moveTo>
                <a:cubicBezTo>
                  <a:pt x="676075" y="823186"/>
                  <a:pt x="720751" y="825754"/>
                  <a:pt x="765043" y="815483"/>
                </a:cubicBezTo>
                <a:cubicBezTo>
                  <a:pt x="761576" y="798665"/>
                  <a:pt x="758880" y="785185"/>
                  <a:pt x="755671" y="769394"/>
                </a:cubicBezTo>
                <a:cubicBezTo>
                  <a:pt x="713048" y="775300"/>
                  <a:pt x="671196" y="774786"/>
                  <a:pt x="631527" y="786597"/>
                </a:cubicBezTo>
                <a:cubicBezTo>
                  <a:pt x="631398" y="802516"/>
                  <a:pt x="631398" y="816382"/>
                  <a:pt x="631398" y="832429"/>
                </a:cubicBezTo>
                <a:close/>
                <a:moveTo>
                  <a:pt x="392353" y="807010"/>
                </a:moveTo>
                <a:cubicBezTo>
                  <a:pt x="387474" y="824598"/>
                  <a:pt x="382724" y="841544"/>
                  <a:pt x="377075" y="861700"/>
                </a:cubicBezTo>
                <a:cubicBezTo>
                  <a:pt x="414434" y="857977"/>
                  <a:pt x="449482" y="861187"/>
                  <a:pt x="482733" y="852457"/>
                </a:cubicBezTo>
                <a:cubicBezTo>
                  <a:pt x="482733" y="833585"/>
                  <a:pt x="482733" y="817666"/>
                  <a:pt x="482733" y="800976"/>
                </a:cubicBezTo>
                <a:cubicBezTo>
                  <a:pt x="452692" y="803030"/>
                  <a:pt x="423806" y="804956"/>
                  <a:pt x="392353" y="807010"/>
                </a:cubicBezTo>
                <a:close/>
                <a:moveTo>
                  <a:pt x="610472" y="837308"/>
                </a:moveTo>
                <a:cubicBezTo>
                  <a:pt x="608931" y="817666"/>
                  <a:pt x="607776" y="802516"/>
                  <a:pt x="606364" y="785955"/>
                </a:cubicBezTo>
                <a:cubicBezTo>
                  <a:pt x="587363" y="788138"/>
                  <a:pt x="570289" y="789678"/>
                  <a:pt x="553471" y="792118"/>
                </a:cubicBezTo>
                <a:cubicBezTo>
                  <a:pt x="539862" y="794172"/>
                  <a:pt x="526382" y="797510"/>
                  <a:pt x="512774" y="800334"/>
                </a:cubicBezTo>
                <a:cubicBezTo>
                  <a:pt x="511362" y="814969"/>
                  <a:pt x="509950" y="829733"/>
                  <a:pt x="508666" y="844369"/>
                </a:cubicBezTo>
                <a:cubicBezTo>
                  <a:pt x="508537" y="845524"/>
                  <a:pt x="509950" y="846808"/>
                  <a:pt x="511875" y="850274"/>
                </a:cubicBezTo>
                <a:cubicBezTo>
                  <a:pt x="543714" y="846038"/>
                  <a:pt x="576323" y="841801"/>
                  <a:pt x="610472" y="837308"/>
                </a:cubicBezTo>
                <a:close/>
                <a:moveTo>
                  <a:pt x="1011534" y="793787"/>
                </a:moveTo>
                <a:cubicBezTo>
                  <a:pt x="1003960" y="779408"/>
                  <a:pt x="998825" y="768110"/>
                  <a:pt x="992277" y="757583"/>
                </a:cubicBezTo>
                <a:cubicBezTo>
                  <a:pt x="989966" y="753860"/>
                  <a:pt x="984189" y="749880"/>
                  <a:pt x="980081" y="750009"/>
                </a:cubicBezTo>
                <a:cubicBezTo>
                  <a:pt x="949270" y="751549"/>
                  <a:pt x="918587" y="754117"/>
                  <a:pt x="885207" y="756685"/>
                </a:cubicBezTo>
                <a:cubicBezTo>
                  <a:pt x="890728" y="774401"/>
                  <a:pt x="895093" y="788908"/>
                  <a:pt x="899971" y="804571"/>
                </a:cubicBezTo>
                <a:cubicBezTo>
                  <a:pt x="937844" y="800976"/>
                  <a:pt x="972892" y="797638"/>
                  <a:pt x="1011534" y="793787"/>
                </a:cubicBezTo>
                <a:close/>
                <a:moveTo>
                  <a:pt x="860301" y="759124"/>
                </a:moveTo>
                <a:cubicBezTo>
                  <a:pt x="830774" y="760408"/>
                  <a:pt x="803942" y="762975"/>
                  <a:pt x="776597" y="768881"/>
                </a:cubicBezTo>
                <a:cubicBezTo>
                  <a:pt x="779165" y="786212"/>
                  <a:pt x="781347" y="801361"/>
                  <a:pt x="783530" y="817024"/>
                </a:cubicBezTo>
                <a:cubicBezTo>
                  <a:pt x="814855" y="812915"/>
                  <a:pt x="845409" y="815868"/>
                  <a:pt x="876349" y="805726"/>
                </a:cubicBezTo>
                <a:cubicBezTo>
                  <a:pt x="870957" y="790064"/>
                  <a:pt x="865950" y="775556"/>
                  <a:pt x="860301" y="759124"/>
                </a:cubicBezTo>
                <a:close/>
                <a:moveTo>
                  <a:pt x="1089975" y="734346"/>
                </a:moveTo>
                <a:cubicBezTo>
                  <a:pt x="1063914" y="738711"/>
                  <a:pt x="1039136" y="742948"/>
                  <a:pt x="1012433" y="747441"/>
                </a:cubicBezTo>
                <a:cubicBezTo>
                  <a:pt x="1015899" y="754117"/>
                  <a:pt x="1018724" y="757840"/>
                  <a:pt x="1019622" y="761948"/>
                </a:cubicBezTo>
                <a:cubicBezTo>
                  <a:pt x="1025656" y="789422"/>
                  <a:pt x="1040420" y="802003"/>
                  <a:pt x="1069306" y="792246"/>
                </a:cubicBezTo>
                <a:cubicBezTo>
                  <a:pt x="1072002" y="791347"/>
                  <a:pt x="1075211" y="792374"/>
                  <a:pt x="1078164" y="791861"/>
                </a:cubicBezTo>
                <a:cubicBezTo>
                  <a:pt x="1093185" y="789422"/>
                  <a:pt x="1108205" y="786726"/>
                  <a:pt x="1125537" y="783773"/>
                </a:cubicBezTo>
                <a:cubicBezTo>
                  <a:pt x="1112313" y="765286"/>
                  <a:pt x="1101144" y="749752"/>
                  <a:pt x="1089975" y="734346"/>
                </a:cubicBezTo>
                <a:close/>
                <a:moveTo>
                  <a:pt x="633837" y="712008"/>
                </a:moveTo>
                <a:cubicBezTo>
                  <a:pt x="633837" y="723434"/>
                  <a:pt x="633837" y="732164"/>
                  <a:pt x="633837" y="743590"/>
                </a:cubicBezTo>
                <a:cubicBezTo>
                  <a:pt x="672865" y="747056"/>
                  <a:pt x="709325" y="735373"/>
                  <a:pt x="748610" y="733062"/>
                </a:cubicBezTo>
                <a:cubicBezTo>
                  <a:pt x="747198" y="720481"/>
                  <a:pt x="746171" y="711238"/>
                  <a:pt x="744759" y="699170"/>
                </a:cubicBezTo>
                <a:cubicBezTo>
                  <a:pt x="707400" y="703406"/>
                  <a:pt x="671710" y="707515"/>
                  <a:pt x="633837" y="712008"/>
                </a:cubicBezTo>
                <a:close/>
                <a:moveTo>
                  <a:pt x="275654" y="860673"/>
                </a:moveTo>
                <a:cubicBezTo>
                  <a:pt x="299276" y="861187"/>
                  <a:pt x="321743" y="861957"/>
                  <a:pt x="344338" y="861829"/>
                </a:cubicBezTo>
                <a:cubicBezTo>
                  <a:pt x="347676" y="861829"/>
                  <a:pt x="352940" y="857977"/>
                  <a:pt x="354095" y="854768"/>
                </a:cubicBezTo>
                <a:cubicBezTo>
                  <a:pt x="358845" y="841031"/>
                  <a:pt x="362312" y="826909"/>
                  <a:pt x="366805" y="811118"/>
                </a:cubicBezTo>
                <a:cubicBezTo>
                  <a:pt x="342412" y="811888"/>
                  <a:pt x="320588" y="812530"/>
                  <a:pt x="298635" y="813686"/>
                </a:cubicBezTo>
                <a:cubicBezTo>
                  <a:pt x="295553" y="813814"/>
                  <a:pt x="291188" y="816638"/>
                  <a:pt x="290033" y="819206"/>
                </a:cubicBezTo>
                <a:cubicBezTo>
                  <a:pt x="284641" y="831659"/>
                  <a:pt x="275783" y="843213"/>
                  <a:pt x="275654" y="860673"/>
                </a:cubicBezTo>
                <a:close/>
                <a:moveTo>
                  <a:pt x="403265" y="769908"/>
                </a:moveTo>
                <a:cubicBezTo>
                  <a:pt x="433820" y="766698"/>
                  <a:pt x="459496" y="764387"/>
                  <a:pt x="484915" y="761178"/>
                </a:cubicBezTo>
                <a:cubicBezTo>
                  <a:pt x="488253" y="760793"/>
                  <a:pt x="492747" y="756171"/>
                  <a:pt x="493645" y="752705"/>
                </a:cubicBezTo>
                <a:cubicBezTo>
                  <a:pt x="496470" y="741664"/>
                  <a:pt x="497882" y="730366"/>
                  <a:pt x="500064" y="717785"/>
                </a:cubicBezTo>
                <a:cubicBezTo>
                  <a:pt x="470793" y="721380"/>
                  <a:pt x="443833" y="715988"/>
                  <a:pt x="418414" y="727285"/>
                </a:cubicBezTo>
                <a:cubicBezTo>
                  <a:pt x="413792" y="740252"/>
                  <a:pt x="409299" y="752576"/>
                  <a:pt x="403265" y="769908"/>
                </a:cubicBezTo>
                <a:close/>
                <a:moveTo>
                  <a:pt x="636148" y="685818"/>
                </a:moveTo>
                <a:cubicBezTo>
                  <a:pt x="672994" y="685561"/>
                  <a:pt x="707400" y="685947"/>
                  <a:pt x="740650" y="676190"/>
                </a:cubicBezTo>
                <a:cubicBezTo>
                  <a:pt x="741806" y="650770"/>
                  <a:pt x="739752" y="648588"/>
                  <a:pt x="717028" y="648716"/>
                </a:cubicBezTo>
                <a:cubicBezTo>
                  <a:pt x="704447" y="648716"/>
                  <a:pt x="691737" y="648588"/>
                  <a:pt x="679156" y="648588"/>
                </a:cubicBezTo>
                <a:cubicBezTo>
                  <a:pt x="665933" y="648588"/>
                  <a:pt x="652838" y="648588"/>
                  <a:pt x="638459" y="648588"/>
                </a:cubicBezTo>
                <a:cubicBezTo>
                  <a:pt x="637560" y="661939"/>
                  <a:pt x="636919" y="672210"/>
                  <a:pt x="636148" y="685818"/>
                </a:cubicBezTo>
                <a:close/>
                <a:moveTo>
                  <a:pt x="612141" y="716116"/>
                </a:moveTo>
                <a:cubicBezTo>
                  <a:pt x="580688" y="716116"/>
                  <a:pt x="552829" y="716116"/>
                  <a:pt x="523686" y="716116"/>
                </a:cubicBezTo>
                <a:cubicBezTo>
                  <a:pt x="521504" y="731008"/>
                  <a:pt x="519707" y="743718"/>
                  <a:pt x="517524" y="758867"/>
                </a:cubicBezTo>
                <a:cubicBezTo>
                  <a:pt x="548849" y="755272"/>
                  <a:pt x="577221" y="752063"/>
                  <a:pt x="607519" y="748596"/>
                </a:cubicBezTo>
                <a:cubicBezTo>
                  <a:pt x="609060" y="737941"/>
                  <a:pt x="610600" y="727285"/>
                  <a:pt x="612141" y="716116"/>
                </a:cubicBezTo>
                <a:close/>
                <a:moveTo>
                  <a:pt x="964418" y="711109"/>
                </a:moveTo>
                <a:cubicBezTo>
                  <a:pt x="956844" y="680298"/>
                  <a:pt x="955689" y="679399"/>
                  <a:pt x="928857" y="681068"/>
                </a:cubicBezTo>
                <a:cubicBezTo>
                  <a:pt x="914093" y="681967"/>
                  <a:pt x="899201" y="682737"/>
                  <a:pt x="884437" y="683893"/>
                </a:cubicBezTo>
                <a:cubicBezTo>
                  <a:pt x="877376" y="684534"/>
                  <a:pt x="870315" y="686075"/>
                  <a:pt x="861072" y="687616"/>
                </a:cubicBezTo>
                <a:cubicBezTo>
                  <a:pt x="864153" y="698785"/>
                  <a:pt x="866721" y="707515"/>
                  <a:pt x="869288" y="716886"/>
                </a:cubicBezTo>
                <a:cubicBezTo>
                  <a:pt x="902539" y="714961"/>
                  <a:pt x="933222" y="713035"/>
                  <a:pt x="964418" y="711109"/>
                </a:cubicBezTo>
                <a:close/>
                <a:moveTo>
                  <a:pt x="620743" y="651027"/>
                </a:moveTo>
                <a:cubicBezTo>
                  <a:pt x="589418" y="650642"/>
                  <a:pt x="560917" y="650770"/>
                  <a:pt x="532545" y="661426"/>
                </a:cubicBezTo>
                <a:cubicBezTo>
                  <a:pt x="531774" y="669899"/>
                  <a:pt x="531133" y="677730"/>
                  <a:pt x="530234" y="686588"/>
                </a:cubicBezTo>
                <a:cubicBezTo>
                  <a:pt x="559633" y="686588"/>
                  <a:pt x="586722" y="686588"/>
                  <a:pt x="614580" y="686588"/>
                </a:cubicBezTo>
                <a:cubicBezTo>
                  <a:pt x="616763" y="674777"/>
                  <a:pt x="618432" y="664635"/>
                  <a:pt x="620743" y="651027"/>
                </a:cubicBezTo>
                <a:close/>
                <a:moveTo>
                  <a:pt x="395049" y="726900"/>
                </a:moveTo>
                <a:cubicBezTo>
                  <a:pt x="374123" y="729339"/>
                  <a:pt x="356791" y="731265"/>
                  <a:pt x="339460" y="733576"/>
                </a:cubicBezTo>
                <a:cubicBezTo>
                  <a:pt x="337534" y="733833"/>
                  <a:pt x="335095" y="735373"/>
                  <a:pt x="334196" y="737042"/>
                </a:cubicBezTo>
                <a:cubicBezTo>
                  <a:pt x="327777" y="748725"/>
                  <a:pt x="318148" y="759252"/>
                  <a:pt x="318020" y="775556"/>
                </a:cubicBezTo>
                <a:cubicBezTo>
                  <a:pt x="339973" y="773888"/>
                  <a:pt x="360257" y="772347"/>
                  <a:pt x="380670" y="770806"/>
                </a:cubicBezTo>
                <a:cubicBezTo>
                  <a:pt x="385420" y="756171"/>
                  <a:pt x="389657" y="743205"/>
                  <a:pt x="395049" y="726900"/>
                </a:cubicBezTo>
                <a:close/>
                <a:moveTo>
                  <a:pt x="1041062" y="671183"/>
                </a:moveTo>
                <a:cubicBezTo>
                  <a:pt x="1018082" y="673879"/>
                  <a:pt x="997156" y="676190"/>
                  <a:pt x="975074" y="678757"/>
                </a:cubicBezTo>
                <a:cubicBezTo>
                  <a:pt x="980209" y="692879"/>
                  <a:pt x="981108" y="708156"/>
                  <a:pt x="997284" y="708413"/>
                </a:cubicBezTo>
                <a:cubicBezTo>
                  <a:pt x="1019109" y="708798"/>
                  <a:pt x="1040805" y="706616"/>
                  <a:pt x="1066995" y="705204"/>
                </a:cubicBezTo>
                <a:cubicBezTo>
                  <a:pt x="1056724" y="691595"/>
                  <a:pt x="1048893" y="681325"/>
                  <a:pt x="1041062" y="671183"/>
                </a:cubicBezTo>
                <a:close/>
                <a:moveTo>
                  <a:pt x="768766" y="729596"/>
                </a:moveTo>
                <a:cubicBezTo>
                  <a:pt x="795597" y="725616"/>
                  <a:pt x="819220" y="722022"/>
                  <a:pt x="845153" y="718042"/>
                </a:cubicBezTo>
                <a:cubicBezTo>
                  <a:pt x="842713" y="707900"/>
                  <a:pt x="840531" y="699041"/>
                  <a:pt x="838092" y="689413"/>
                </a:cubicBezTo>
                <a:cubicBezTo>
                  <a:pt x="812929" y="691595"/>
                  <a:pt x="789820" y="693521"/>
                  <a:pt x="764914" y="695704"/>
                </a:cubicBezTo>
                <a:cubicBezTo>
                  <a:pt x="766198" y="707258"/>
                  <a:pt x="767225" y="716501"/>
                  <a:pt x="768766" y="729596"/>
                </a:cubicBezTo>
                <a:close/>
                <a:moveTo>
                  <a:pt x="514957" y="660655"/>
                </a:moveTo>
                <a:cubicBezTo>
                  <a:pt x="489794" y="662196"/>
                  <a:pt x="465145" y="663737"/>
                  <a:pt x="439469" y="665277"/>
                </a:cubicBezTo>
                <a:cubicBezTo>
                  <a:pt x="436516" y="674649"/>
                  <a:pt x="434076" y="682609"/>
                  <a:pt x="431252" y="691724"/>
                </a:cubicBezTo>
                <a:cubicBezTo>
                  <a:pt x="452178" y="690568"/>
                  <a:pt x="470152" y="688899"/>
                  <a:pt x="488253" y="688771"/>
                </a:cubicBezTo>
                <a:cubicBezTo>
                  <a:pt x="509565" y="688643"/>
                  <a:pt x="511490" y="687487"/>
                  <a:pt x="514957" y="660655"/>
                </a:cubicBezTo>
                <a:close/>
                <a:moveTo>
                  <a:pt x="831929" y="646148"/>
                </a:moveTo>
                <a:cubicBezTo>
                  <a:pt x="807023" y="651797"/>
                  <a:pt x="782374" y="644223"/>
                  <a:pt x="757212" y="652568"/>
                </a:cubicBezTo>
                <a:cubicBezTo>
                  <a:pt x="758880" y="661041"/>
                  <a:pt x="760293" y="667845"/>
                  <a:pt x="761962" y="676318"/>
                </a:cubicBezTo>
                <a:cubicBezTo>
                  <a:pt x="784685" y="673108"/>
                  <a:pt x="805868" y="670669"/>
                  <a:pt x="826794" y="667075"/>
                </a:cubicBezTo>
                <a:cubicBezTo>
                  <a:pt x="837450" y="665277"/>
                  <a:pt x="835010" y="657061"/>
                  <a:pt x="831929" y="646148"/>
                </a:cubicBezTo>
                <a:close/>
                <a:moveTo>
                  <a:pt x="407630" y="694291"/>
                </a:moveTo>
                <a:cubicBezTo>
                  <a:pt x="411738" y="684663"/>
                  <a:pt x="419441" y="677088"/>
                  <a:pt x="418157" y="666304"/>
                </a:cubicBezTo>
                <a:cubicBezTo>
                  <a:pt x="401083" y="666304"/>
                  <a:pt x="385035" y="666304"/>
                  <a:pt x="368859" y="666304"/>
                </a:cubicBezTo>
                <a:cubicBezTo>
                  <a:pt x="363724" y="676960"/>
                  <a:pt x="359359" y="686075"/>
                  <a:pt x="353196" y="699041"/>
                </a:cubicBezTo>
                <a:cubicBezTo>
                  <a:pt x="373352" y="697244"/>
                  <a:pt x="389272" y="695832"/>
                  <a:pt x="407630" y="694291"/>
                </a:cubicBezTo>
                <a:close/>
                <a:moveTo>
                  <a:pt x="212748" y="866322"/>
                </a:moveTo>
                <a:cubicBezTo>
                  <a:pt x="228153" y="864910"/>
                  <a:pt x="240221" y="863883"/>
                  <a:pt x="249721" y="863112"/>
                </a:cubicBezTo>
                <a:cubicBezTo>
                  <a:pt x="254728" y="845781"/>
                  <a:pt x="258965" y="831274"/>
                  <a:pt x="263458" y="815868"/>
                </a:cubicBezTo>
                <a:cubicBezTo>
                  <a:pt x="255498" y="814969"/>
                  <a:pt x="249079" y="814199"/>
                  <a:pt x="241505" y="813301"/>
                </a:cubicBezTo>
                <a:cubicBezTo>
                  <a:pt x="232262" y="830504"/>
                  <a:pt x="223146" y="847065"/>
                  <a:pt x="212748" y="866322"/>
                </a:cubicBezTo>
                <a:close/>
                <a:moveTo>
                  <a:pt x="854909" y="645250"/>
                </a:moveTo>
                <a:cubicBezTo>
                  <a:pt x="857092" y="662196"/>
                  <a:pt x="857220" y="663095"/>
                  <a:pt x="867619" y="662196"/>
                </a:cubicBezTo>
                <a:cubicBezTo>
                  <a:pt x="888289" y="660270"/>
                  <a:pt x="908830" y="657189"/>
                  <a:pt x="929370" y="654365"/>
                </a:cubicBezTo>
                <a:cubicBezTo>
                  <a:pt x="930911" y="654108"/>
                  <a:pt x="932195" y="651540"/>
                  <a:pt x="936046" y="647432"/>
                </a:cubicBezTo>
                <a:cubicBezTo>
                  <a:pt x="907417" y="635878"/>
                  <a:pt x="881228" y="649872"/>
                  <a:pt x="854909" y="645250"/>
                </a:cubicBezTo>
                <a:close/>
                <a:moveTo>
                  <a:pt x="308648" y="737684"/>
                </a:moveTo>
                <a:cubicBezTo>
                  <a:pt x="299276" y="731779"/>
                  <a:pt x="292344" y="731393"/>
                  <a:pt x="287465" y="739353"/>
                </a:cubicBezTo>
                <a:cubicBezTo>
                  <a:pt x="279249" y="752833"/>
                  <a:pt x="271675" y="766570"/>
                  <a:pt x="263330" y="781205"/>
                </a:cubicBezTo>
                <a:cubicBezTo>
                  <a:pt x="279506" y="785313"/>
                  <a:pt x="287722" y="780692"/>
                  <a:pt x="292857" y="768496"/>
                </a:cubicBezTo>
                <a:cubicBezTo>
                  <a:pt x="297094" y="758353"/>
                  <a:pt x="302743" y="748853"/>
                  <a:pt x="308648" y="737684"/>
                </a:cubicBezTo>
                <a:close/>
                <a:moveTo>
                  <a:pt x="1013717" y="648203"/>
                </a:moveTo>
                <a:cubicBezTo>
                  <a:pt x="1006271" y="635878"/>
                  <a:pt x="1006271" y="635878"/>
                  <a:pt x="950938" y="640500"/>
                </a:cubicBezTo>
                <a:cubicBezTo>
                  <a:pt x="951966" y="649358"/>
                  <a:pt x="956844" y="653851"/>
                  <a:pt x="965574" y="653081"/>
                </a:cubicBezTo>
                <a:cubicBezTo>
                  <a:pt x="981365" y="651797"/>
                  <a:pt x="997156" y="649872"/>
                  <a:pt x="1013717" y="648203"/>
                </a:cubicBezTo>
                <a:close/>
                <a:moveTo>
                  <a:pt x="345237" y="667845"/>
                </a:moveTo>
                <a:cubicBezTo>
                  <a:pt x="337919" y="668230"/>
                  <a:pt x="331628" y="666818"/>
                  <a:pt x="330088" y="668872"/>
                </a:cubicBezTo>
                <a:cubicBezTo>
                  <a:pt x="322128" y="679528"/>
                  <a:pt x="314939" y="690697"/>
                  <a:pt x="311601" y="706102"/>
                </a:cubicBezTo>
                <a:cubicBezTo>
                  <a:pt x="335993" y="703021"/>
                  <a:pt x="334453" y="682609"/>
                  <a:pt x="345237" y="667845"/>
                </a:cubicBezTo>
                <a:close/>
                <a:moveTo>
                  <a:pt x="926033" y="543700"/>
                </a:moveTo>
                <a:cubicBezTo>
                  <a:pt x="886106" y="547552"/>
                  <a:pt x="846308" y="549349"/>
                  <a:pt x="806253" y="552045"/>
                </a:cubicBezTo>
                <a:cubicBezTo>
                  <a:pt x="772874" y="554356"/>
                  <a:pt x="739367" y="554228"/>
                  <a:pt x="705987" y="555512"/>
                </a:cubicBezTo>
                <a:cubicBezTo>
                  <a:pt x="666703" y="557052"/>
                  <a:pt x="627418" y="559491"/>
                  <a:pt x="588005" y="560903"/>
                </a:cubicBezTo>
                <a:cubicBezTo>
                  <a:pt x="542815" y="562444"/>
                  <a:pt x="497497" y="563471"/>
                  <a:pt x="452307" y="564498"/>
                </a:cubicBezTo>
                <a:cubicBezTo>
                  <a:pt x="424833" y="565140"/>
                  <a:pt x="397360" y="564113"/>
                  <a:pt x="370014" y="566039"/>
                </a:cubicBezTo>
                <a:cubicBezTo>
                  <a:pt x="345750" y="567708"/>
                  <a:pt x="336122" y="559876"/>
                  <a:pt x="316223" y="548322"/>
                </a:cubicBezTo>
                <a:cubicBezTo>
                  <a:pt x="311729" y="545755"/>
                  <a:pt x="308391" y="537538"/>
                  <a:pt x="308135" y="531889"/>
                </a:cubicBezTo>
                <a:cubicBezTo>
                  <a:pt x="307621" y="512761"/>
                  <a:pt x="309290" y="503517"/>
                  <a:pt x="309033" y="484260"/>
                </a:cubicBezTo>
                <a:cubicBezTo>
                  <a:pt x="308520" y="431495"/>
                  <a:pt x="307236" y="378602"/>
                  <a:pt x="306851" y="325838"/>
                </a:cubicBezTo>
                <a:cubicBezTo>
                  <a:pt x="306723" y="313257"/>
                  <a:pt x="308263" y="300547"/>
                  <a:pt x="309932" y="287965"/>
                </a:cubicBezTo>
                <a:cubicBezTo>
                  <a:pt x="315966" y="243802"/>
                  <a:pt x="322899" y="199768"/>
                  <a:pt x="328547" y="155605"/>
                </a:cubicBezTo>
                <a:cubicBezTo>
                  <a:pt x="330987" y="136348"/>
                  <a:pt x="332655" y="129158"/>
                  <a:pt x="348190" y="125178"/>
                </a:cubicBezTo>
                <a:cubicBezTo>
                  <a:pt x="389143" y="114780"/>
                  <a:pt x="429840" y="103610"/>
                  <a:pt x="472591" y="102070"/>
                </a:cubicBezTo>
                <a:cubicBezTo>
                  <a:pt x="507254" y="100786"/>
                  <a:pt x="541788" y="95522"/>
                  <a:pt x="576451" y="92955"/>
                </a:cubicBezTo>
                <a:cubicBezTo>
                  <a:pt x="607519" y="90644"/>
                  <a:pt x="638716" y="90259"/>
                  <a:pt x="669784" y="88205"/>
                </a:cubicBezTo>
                <a:cubicBezTo>
                  <a:pt x="691095" y="86792"/>
                  <a:pt x="712407" y="83711"/>
                  <a:pt x="733718" y="82299"/>
                </a:cubicBezTo>
                <a:cubicBezTo>
                  <a:pt x="771333" y="79988"/>
                  <a:pt x="809077" y="77934"/>
                  <a:pt x="846821" y="76522"/>
                </a:cubicBezTo>
                <a:cubicBezTo>
                  <a:pt x="871342" y="75623"/>
                  <a:pt x="895991" y="74468"/>
                  <a:pt x="920384" y="76137"/>
                </a:cubicBezTo>
                <a:cubicBezTo>
                  <a:pt x="947729" y="77934"/>
                  <a:pt x="975074" y="81657"/>
                  <a:pt x="1002163" y="86407"/>
                </a:cubicBezTo>
                <a:cubicBezTo>
                  <a:pt x="1023602" y="90130"/>
                  <a:pt x="1025528" y="104894"/>
                  <a:pt x="1027325" y="126205"/>
                </a:cubicBezTo>
                <a:cubicBezTo>
                  <a:pt x="1029379" y="150598"/>
                  <a:pt x="1029508" y="175375"/>
                  <a:pt x="1027839" y="199768"/>
                </a:cubicBezTo>
                <a:cubicBezTo>
                  <a:pt x="1024886" y="242775"/>
                  <a:pt x="1018980" y="285655"/>
                  <a:pt x="1016156" y="328662"/>
                </a:cubicBezTo>
                <a:cubicBezTo>
                  <a:pt x="1013974" y="360501"/>
                  <a:pt x="1016541" y="392724"/>
                  <a:pt x="1013588" y="424563"/>
                </a:cubicBezTo>
                <a:cubicBezTo>
                  <a:pt x="1011534" y="446388"/>
                  <a:pt x="1008582" y="466287"/>
                  <a:pt x="1005372" y="490422"/>
                </a:cubicBezTo>
                <a:cubicBezTo>
                  <a:pt x="1003960" y="493247"/>
                  <a:pt x="1006528" y="497740"/>
                  <a:pt x="1006271" y="501335"/>
                </a:cubicBezTo>
                <a:cubicBezTo>
                  <a:pt x="1005372" y="512119"/>
                  <a:pt x="1007811" y="516740"/>
                  <a:pt x="1001777" y="522903"/>
                </a:cubicBezTo>
                <a:cubicBezTo>
                  <a:pt x="991378" y="532531"/>
                  <a:pt x="995358" y="532018"/>
                  <a:pt x="969682" y="536768"/>
                </a:cubicBezTo>
                <a:cubicBezTo>
                  <a:pt x="954148" y="542160"/>
                  <a:pt x="958513" y="541133"/>
                  <a:pt x="942209" y="543572"/>
                </a:cubicBezTo>
                <a:cubicBezTo>
                  <a:pt x="941952" y="542417"/>
                  <a:pt x="926161" y="544984"/>
                  <a:pt x="926033" y="543700"/>
                </a:cubicBezTo>
                <a:close/>
                <a:moveTo>
                  <a:pt x="1008582" y="111698"/>
                </a:moveTo>
                <a:cubicBezTo>
                  <a:pt x="972635" y="107462"/>
                  <a:pt x="941182" y="101685"/>
                  <a:pt x="909471" y="100529"/>
                </a:cubicBezTo>
                <a:cubicBezTo>
                  <a:pt x="856835" y="98732"/>
                  <a:pt x="803942" y="99502"/>
                  <a:pt x="751306" y="100144"/>
                </a:cubicBezTo>
                <a:cubicBezTo>
                  <a:pt x="726914" y="100401"/>
                  <a:pt x="702521" y="102455"/>
                  <a:pt x="678129" y="104766"/>
                </a:cubicBezTo>
                <a:cubicBezTo>
                  <a:pt x="622668" y="110029"/>
                  <a:pt x="567464" y="116834"/>
                  <a:pt x="512004" y="121199"/>
                </a:cubicBezTo>
                <a:cubicBezTo>
                  <a:pt x="462320" y="125178"/>
                  <a:pt x="412894" y="130185"/>
                  <a:pt x="364494" y="143280"/>
                </a:cubicBezTo>
                <a:cubicBezTo>
                  <a:pt x="342798" y="149186"/>
                  <a:pt x="341257" y="167159"/>
                  <a:pt x="339203" y="190524"/>
                </a:cubicBezTo>
                <a:cubicBezTo>
                  <a:pt x="337406" y="211194"/>
                  <a:pt x="336250" y="231991"/>
                  <a:pt x="335223" y="252661"/>
                </a:cubicBezTo>
                <a:cubicBezTo>
                  <a:pt x="333169" y="294256"/>
                  <a:pt x="331372" y="335852"/>
                  <a:pt x="329831" y="377447"/>
                </a:cubicBezTo>
                <a:cubicBezTo>
                  <a:pt x="328162" y="421225"/>
                  <a:pt x="326622" y="465003"/>
                  <a:pt x="325338" y="508781"/>
                </a:cubicBezTo>
                <a:cubicBezTo>
                  <a:pt x="324953" y="522004"/>
                  <a:pt x="323926" y="535612"/>
                  <a:pt x="333683" y="546653"/>
                </a:cubicBezTo>
                <a:cubicBezTo>
                  <a:pt x="361798" y="545626"/>
                  <a:pt x="389143" y="544214"/>
                  <a:pt x="416488" y="543829"/>
                </a:cubicBezTo>
                <a:cubicBezTo>
                  <a:pt x="457185" y="543187"/>
                  <a:pt x="498267" y="546910"/>
                  <a:pt x="538579" y="542417"/>
                </a:cubicBezTo>
                <a:cubicBezTo>
                  <a:pt x="596350" y="535869"/>
                  <a:pt x="653865" y="533430"/>
                  <a:pt x="711765" y="534971"/>
                </a:cubicBezTo>
                <a:cubicBezTo>
                  <a:pt x="721393" y="535227"/>
                  <a:pt x="731022" y="534329"/>
                  <a:pt x="740650" y="534072"/>
                </a:cubicBezTo>
                <a:cubicBezTo>
                  <a:pt x="762090" y="533558"/>
                  <a:pt x="783658" y="533943"/>
                  <a:pt x="804969" y="532403"/>
                </a:cubicBezTo>
                <a:cubicBezTo>
                  <a:pt x="828591" y="530734"/>
                  <a:pt x="852085" y="527524"/>
                  <a:pt x="875707" y="524828"/>
                </a:cubicBezTo>
                <a:cubicBezTo>
                  <a:pt x="911012" y="520849"/>
                  <a:pt x="946188" y="516869"/>
                  <a:pt x="983676" y="512632"/>
                </a:cubicBezTo>
                <a:cubicBezTo>
                  <a:pt x="984703" y="492605"/>
                  <a:pt x="983034" y="472962"/>
                  <a:pt x="987399" y="454732"/>
                </a:cubicBezTo>
                <a:cubicBezTo>
                  <a:pt x="994845" y="423664"/>
                  <a:pt x="990608" y="392468"/>
                  <a:pt x="993433" y="361528"/>
                </a:cubicBezTo>
                <a:cubicBezTo>
                  <a:pt x="998183" y="309790"/>
                  <a:pt x="1000750" y="257796"/>
                  <a:pt x="1004088" y="205930"/>
                </a:cubicBezTo>
                <a:cubicBezTo>
                  <a:pt x="1005629" y="181666"/>
                  <a:pt x="1006913" y="140199"/>
                  <a:pt x="1008582" y="111698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2"/>
          <p:cNvSpPr/>
          <p:nvPr/>
        </p:nvSpPr>
        <p:spPr>
          <a:xfrm>
            <a:off x="1159661" y="2126891"/>
            <a:ext cx="335876" cy="516701"/>
          </a:xfrm>
          <a:custGeom>
            <a:rect b="b" l="l" r="r" t="t"/>
            <a:pathLst>
              <a:path extrusionOk="0" h="1033402" w="671752">
                <a:moveTo>
                  <a:pt x="274644" y="1031877"/>
                </a:moveTo>
                <a:cubicBezTo>
                  <a:pt x="220711" y="1036687"/>
                  <a:pt x="169840" y="1029690"/>
                  <a:pt x="119697" y="1017009"/>
                </a:cubicBezTo>
                <a:cubicBezTo>
                  <a:pt x="79175" y="1006805"/>
                  <a:pt x="46669" y="986398"/>
                  <a:pt x="29032" y="949957"/>
                </a:cubicBezTo>
                <a:cubicBezTo>
                  <a:pt x="24513" y="940483"/>
                  <a:pt x="22618" y="929696"/>
                  <a:pt x="20723" y="919347"/>
                </a:cubicBezTo>
                <a:cubicBezTo>
                  <a:pt x="16204" y="895587"/>
                  <a:pt x="11103" y="871828"/>
                  <a:pt x="8771" y="847923"/>
                </a:cubicBezTo>
                <a:cubicBezTo>
                  <a:pt x="4981" y="809878"/>
                  <a:pt x="2211" y="771688"/>
                  <a:pt x="899" y="733498"/>
                </a:cubicBezTo>
                <a:cubicBezTo>
                  <a:pt x="-413" y="697057"/>
                  <a:pt x="-267" y="660470"/>
                  <a:pt x="1191" y="624029"/>
                </a:cubicBezTo>
                <a:cubicBezTo>
                  <a:pt x="3377" y="568784"/>
                  <a:pt x="7459" y="513686"/>
                  <a:pt x="10374" y="458441"/>
                </a:cubicBezTo>
                <a:cubicBezTo>
                  <a:pt x="12415" y="420251"/>
                  <a:pt x="13872" y="381915"/>
                  <a:pt x="15476" y="343725"/>
                </a:cubicBezTo>
                <a:cubicBezTo>
                  <a:pt x="17516" y="294165"/>
                  <a:pt x="23201" y="245188"/>
                  <a:pt x="32822" y="196357"/>
                </a:cubicBezTo>
                <a:cubicBezTo>
                  <a:pt x="36757" y="176096"/>
                  <a:pt x="39235" y="155689"/>
                  <a:pt x="41713" y="135282"/>
                </a:cubicBezTo>
                <a:cubicBezTo>
                  <a:pt x="45212" y="107587"/>
                  <a:pt x="52208" y="81058"/>
                  <a:pt x="65181" y="55841"/>
                </a:cubicBezTo>
                <a:cubicBezTo>
                  <a:pt x="82673" y="21878"/>
                  <a:pt x="111680" y="13"/>
                  <a:pt x="152640" y="1471"/>
                </a:cubicBezTo>
                <a:cubicBezTo>
                  <a:pt x="178003" y="2345"/>
                  <a:pt x="203511" y="-716"/>
                  <a:pt x="228728" y="159"/>
                </a:cubicBezTo>
                <a:cubicBezTo>
                  <a:pt x="260359" y="1325"/>
                  <a:pt x="291990" y="4678"/>
                  <a:pt x="323621" y="7010"/>
                </a:cubicBezTo>
                <a:cubicBezTo>
                  <a:pt x="357146" y="9488"/>
                  <a:pt x="390526" y="13423"/>
                  <a:pt x="424052" y="14152"/>
                </a:cubicBezTo>
                <a:cubicBezTo>
                  <a:pt x="483524" y="15610"/>
                  <a:pt x="540809" y="26251"/>
                  <a:pt x="592555" y="52634"/>
                </a:cubicBezTo>
                <a:cubicBezTo>
                  <a:pt x="624478" y="68960"/>
                  <a:pt x="648091" y="95343"/>
                  <a:pt x="661793" y="127994"/>
                </a:cubicBezTo>
                <a:cubicBezTo>
                  <a:pt x="672142" y="152337"/>
                  <a:pt x="673017" y="177845"/>
                  <a:pt x="670685" y="202917"/>
                </a:cubicBezTo>
                <a:cubicBezTo>
                  <a:pt x="665875" y="254954"/>
                  <a:pt x="659898" y="307138"/>
                  <a:pt x="652027" y="358884"/>
                </a:cubicBezTo>
                <a:cubicBezTo>
                  <a:pt x="642407" y="423020"/>
                  <a:pt x="630600" y="486719"/>
                  <a:pt x="619667" y="550710"/>
                </a:cubicBezTo>
                <a:cubicBezTo>
                  <a:pt x="615295" y="576801"/>
                  <a:pt x="610339" y="602747"/>
                  <a:pt x="606694" y="628985"/>
                </a:cubicBezTo>
                <a:cubicBezTo>
                  <a:pt x="602467" y="658721"/>
                  <a:pt x="600427" y="688748"/>
                  <a:pt x="595616" y="718338"/>
                </a:cubicBezTo>
                <a:cubicBezTo>
                  <a:pt x="587162" y="769939"/>
                  <a:pt x="579291" y="821831"/>
                  <a:pt x="562674" y="871974"/>
                </a:cubicBezTo>
                <a:cubicBezTo>
                  <a:pt x="556697" y="889903"/>
                  <a:pt x="551450" y="908123"/>
                  <a:pt x="547952" y="926635"/>
                </a:cubicBezTo>
                <a:cubicBezTo>
                  <a:pt x="542267" y="957391"/>
                  <a:pt x="520402" y="976924"/>
                  <a:pt x="494310" y="992229"/>
                </a:cubicBezTo>
                <a:cubicBezTo>
                  <a:pt x="463408" y="1010449"/>
                  <a:pt x="428134" y="1018758"/>
                  <a:pt x="392276" y="1025026"/>
                </a:cubicBezTo>
                <a:cubicBezTo>
                  <a:pt x="352919" y="1031877"/>
                  <a:pt x="312980" y="1033480"/>
                  <a:pt x="274644" y="1031877"/>
                </a:cubicBezTo>
                <a:close/>
                <a:moveTo>
                  <a:pt x="275373" y="1012344"/>
                </a:moveTo>
                <a:cubicBezTo>
                  <a:pt x="275373" y="1012199"/>
                  <a:pt x="275373" y="1012053"/>
                  <a:pt x="275373" y="1012053"/>
                </a:cubicBezTo>
                <a:cubicBezTo>
                  <a:pt x="284264" y="1012053"/>
                  <a:pt x="293156" y="1011761"/>
                  <a:pt x="302193" y="1012053"/>
                </a:cubicBezTo>
                <a:cubicBezTo>
                  <a:pt x="368953" y="1014531"/>
                  <a:pt x="431049" y="1000683"/>
                  <a:pt x="486876" y="965991"/>
                </a:cubicBezTo>
                <a:cubicBezTo>
                  <a:pt x="504077" y="955205"/>
                  <a:pt x="517195" y="941503"/>
                  <a:pt x="521714" y="921679"/>
                </a:cubicBezTo>
                <a:cubicBezTo>
                  <a:pt x="524921" y="907977"/>
                  <a:pt x="530023" y="894567"/>
                  <a:pt x="534250" y="881011"/>
                </a:cubicBezTo>
                <a:cubicBezTo>
                  <a:pt x="541829" y="857397"/>
                  <a:pt x="551158" y="834075"/>
                  <a:pt x="556406" y="810024"/>
                </a:cubicBezTo>
                <a:cubicBezTo>
                  <a:pt x="563111" y="779559"/>
                  <a:pt x="566901" y="748657"/>
                  <a:pt x="571274" y="717755"/>
                </a:cubicBezTo>
                <a:cubicBezTo>
                  <a:pt x="579145" y="661345"/>
                  <a:pt x="585850" y="604642"/>
                  <a:pt x="594450" y="548232"/>
                </a:cubicBezTo>
                <a:cubicBezTo>
                  <a:pt x="601593" y="501150"/>
                  <a:pt x="610630" y="454214"/>
                  <a:pt x="619230" y="407278"/>
                </a:cubicBezTo>
                <a:cubicBezTo>
                  <a:pt x="625061" y="375356"/>
                  <a:pt x="632057" y="343725"/>
                  <a:pt x="637742" y="311802"/>
                </a:cubicBezTo>
                <a:cubicBezTo>
                  <a:pt x="640949" y="293290"/>
                  <a:pt x="643135" y="274487"/>
                  <a:pt x="644739" y="255683"/>
                </a:cubicBezTo>
                <a:cubicBezTo>
                  <a:pt x="647654" y="221720"/>
                  <a:pt x="652319" y="188195"/>
                  <a:pt x="647800" y="153794"/>
                </a:cubicBezTo>
                <a:cubicBezTo>
                  <a:pt x="643573" y="121435"/>
                  <a:pt x="623166" y="98258"/>
                  <a:pt x="597657" y="81787"/>
                </a:cubicBezTo>
                <a:cubicBezTo>
                  <a:pt x="563257" y="59631"/>
                  <a:pt x="523026" y="47095"/>
                  <a:pt x="480026" y="44180"/>
                </a:cubicBezTo>
                <a:cubicBezTo>
                  <a:pt x="432506" y="40827"/>
                  <a:pt x="384987" y="36600"/>
                  <a:pt x="337614" y="32373"/>
                </a:cubicBezTo>
                <a:cubicBezTo>
                  <a:pt x="277997" y="26979"/>
                  <a:pt x="218525" y="21149"/>
                  <a:pt x="158616" y="24356"/>
                </a:cubicBezTo>
                <a:cubicBezTo>
                  <a:pt x="130338" y="25813"/>
                  <a:pt x="106870" y="37329"/>
                  <a:pt x="92731" y="60505"/>
                </a:cubicBezTo>
                <a:cubicBezTo>
                  <a:pt x="79320" y="82516"/>
                  <a:pt x="68825" y="105692"/>
                  <a:pt x="65181" y="131347"/>
                </a:cubicBezTo>
                <a:cubicBezTo>
                  <a:pt x="61974" y="154086"/>
                  <a:pt x="56435" y="176533"/>
                  <a:pt x="52062" y="198981"/>
                </a:cubicBezTo>
                <a:cubicBezTo>
                  <a:pt x="40839" y="255829"/>
                  <a:pt x="34425" y="313260"/>
                  <a:pt x="31218" y="370837"/>
                </a:cubicBezTo>
                <a:cubicBezTo>
                  <a:pt x="28303" y="421417"/>
                  <a:pt x="25825" y="471997"/>
                  <a:pt x="24076" y="522577"/>
                </a:cubicBezTo>
                <a:cubicBezTo>
                  <a:pt x="22181" y="574907"/>
                  <a:pt x="19994" y="627236"/>
                  <a:pt x="20432" y="679565"/>
                </a:cubicBezTo>
                <a:cubicBezTo>
                  <a:pt x="20869" y="728396"/>
                  <a:pt x="24659" y="777081"/>
                  <a:pt x="26554" y="825912"/>
                </a:cubicBezTo>
                <a:cubicBezTo>
                  <a:pt x="27428" y="849963"/>
                  <a:pt x="25096" y="874160"/>
                  <a:pt x="34862" y="897337"/>
                </a:cubicBezTo>
                <a:cubicBezTo>
                  <a:pt x="38361" y="905499"/>
                  <a:pt x="40110" y="914245"/>
                  <a:pt x="42005" y="922991"/>
                </a:cubicBezTo>
                <a:cubicBezTo>
                  <a:pt x="49147" y="955642"/>
                  <a:pt x="69117" y="979110"/>
                  <a:pt x="102934" y="990043"/>
                </a:cubicBezTo>
                <a:cubicBezTo>
                  <a:pt x="145060" y="1003744"/>
                  <a:pt x="188206" y="1013656"/>
                  <a:pt x="233539" y="1012490"/>
                </a:cubicBezTo>
                <a:cubicBezTo>
                  <a:pt x="247240" y="1012053"/>
                  <a:pt x="261234" y="1012344"/>
                  <a:pt x="275373" y="1012344"/>
                </a:cubicBezTo>
                <a:close/>
                <a:moveTo>
                  <a:pt x="35300" y="747054"/>
                </a:moveTo>
                <a:cubicBezTo>
                  <a:pt x="33696" y="698223"/>
                  <a:pt x="30781" y="649392"/>
                  <a:pt x="30781" y="600707"/>
                </a:cubicBezTo>
                <a:cubicBezTo>
                  <a:pt x="30781" y="566015"/>
                  <a:pt x="34571" y="531469"/>
                  <a:pt x="36466" y="496777"/>
                </a:cubicBezTo>
                <a:cubicBezTo>
                  <a:pt x="38069" y="465729"/>
                  <a:pt x="40110" y="434536"/>
                  <a:pt x="40839" y="403342"/>
                </a:cubicBezTo>
                <a:cubicBezTo>
                  <a:pt x="42005" y="346786"/>
                  <a:pt x="42879" y="290375"/>
                  <a:pt x="55269" y="234547"/>
                </a:cubicBezTo>
                <a:cubicBezTo>
                  <a:pt x="58185" y="221283"/>
                  <a:pt x="60371" y="207873"/>
                  <a:pt x="61829" y="194462"/>
                </a:cubicBezTo>
                <a:cubicBezTo>
                  <a:pt x="65473" y="161520"/>
                  <a:pt x="73052" y="129452"/>
                  <a:pt x="84131" y="97967"/>
                </a:cubicBezTo>
                <a:cubicBezTo>
                  <a:pt x="91419" y="77122"/>
                  <a:pt x="103954" y="61234"/>
                  <a:pt x="127714" y="54966"/>
                </a:cubicBezTo>
                <a:cubicBezTo>
                  <a:pt x="140978" y="51468"/>
                  <a:pt x="154243" y="47241"/>
                  <a:pt x="167945" y="45200"/>
                </a:cubicBezTo>
                <a:cubicBezTo>
                  <a:pt x="179897" y="43451"/>
                  <a:pt x="182230" y="46512"/>
                  <a:pt x="182813" y="57736"/>
                </a:cubicBezTo>
                <a:cubicBezTo>
                  <a:pt x="183104" y="64732"/>
                  <a:pt x="182958" y="71875"/>
                  <a:pt x="183979" y="78871"/>
                </a:cubicBezTo>
                <a:cubicBezTo>
                  <a:pt x="185874" y="92136"/>
                  <a:pt x="190247" y="96655"/>
                  <a:pt x="204532" y="97967"/>
                </a:cubicBezTo>
                <a:cubicBezTo>
                  <a:pt x="217796" y="99278"/>
                  <a:pt x="231206" y="98550"/>
                  <a:pt x="244617" y="99570"/>
                </a:cubicBezTo>
                <a:cubicBezTo>
                  <a:pt x="290387" y="102923"/>
                  <a:pt x="335865" y="101902"/>
                  <a:pt x="381635" y="97384"/>
                </a:cubicBezTo>
                <a:cubicBezTo>
                  <a:pt x="413703" y="94177"/>
                  <a:pt x="446354" y="94760"/>
                  <a:pt x="478714" y="93448"/>
                </a:cubicBezTo>
                <a:cubicBezTo>
                  <a:pt x="494019" y="92865"/>
                  <a:pt x="509178" y="92865"/>
                  <a:pt x="517924" y="77122"/>
                </a:cubicBezTo>
                <a:cubicBezTo>
                  <a:pt x="519965" y="73478"/>
                  <a:pt x="529294" y="70271"/>
                  <a:pt x="534396" y="71292"/>
                </a:cubicBezTo>
                <a:cubicBezTo>
                  <a:pt x="566464" y="77560"/>
                  <a:pt x="592410" y="90678"/>
                  <a:pt x="602176" y="123184"/>
                </a:cubicBezTo>
                <a:cubicBezTo>
                  <a:pt x="618501" y="177991"/>
                  <a:pt x="620688" y="233527"/>
                  <a:pt x="614711" y="289646"/>
                </a:cubicBezTo>
                <a:cubicBezTo>
                  <a:pt x="610922" y="326525"/>
                  <a:pt x="606111" y="363403"/>
                  <a:pt x="600864" y="400135"/>
                </a:cubicBezTo>
                <a:cubicBezTo>
                  <a:pt x="596491" y="430454"/>
                  <a:pt x="590515" y="460482"/>
                  <a:pt x="585996" y="490801"/>
                </a:cubicBezTo>
                <a:cubicBezTo>
                  <a:pt x="582060" y="516892"/>
                  <a:pt x="580311" y="543276"/>
                  <a:pt x="575647" y="569367"/>
                </a:cubicBezTo>
                <a:cubicBezTo>
                  <a:pt x="568650" y="608286"/>
                  <a:pt x="559613" y="646768"/>
                  <a:pt x="552179" y="685541"/>
                </a:cubicBezTo>
                <a:cubicBezTo>
                  <a:pt x="544016" y="727813"/>
                  <a:pt x="537165" y="770230"/>
                  <a:pt x="528565" y="812356"/>
                </a:cubicBezTo>
                <a:cubicBezTo>
                  <a:pt x="521277" y="847485"/>
                  <a:pt x="512531" y="882469"/>
                  <a:pt x="503785" y="917306"/>
                </a:cubicBezTo>
                <a:cubicBezTo>
                  <a:pt x="501307" y="926927"/>
                  <a:pt x="497371" y="936547"/>
                  <a:pt x="492853" y="945439"/>
                </a:cubicBezTo>
                <a:cubicBezTo>
                  <a:pt x="487459" y="955788"/>
                  <a:pt x="479734" y="963368"/>
                  <a:pt x="465741" y="965117"/>
                </a:cubicBezTo>
                <a:cubicBezTo>
                  <a:pt x="419679" y="970802"/>
                  <a:pt x="373909" y="977798"/>
                  <a:pt x="327848" y="983337"/>
                </a:cubicBezTo>
                <a:cubicBezTo>
                  <a:pt x="284993" y="988585"/>
                  <a:pt x="241993" y="991209"/>
                  <a:pt x="198555" y="987419"/>
                </a:cubicBezTo>
                <a:cubicBezTo>
                  <a:pt x="177128" y="985524"/>
                  <a:pt x="155409" y="986253"/>
                  <a:pt x="133836" y="986544"/>
                </a:cubicBezTo>
                <a:cubicBezTo>
                  <a:pt x="109785" y="986836"/>
                  <a:pt x="91127" y="975175"/>
                  <a:pt x="73490" y="962930"/>
                </a:cubicBezTo>
                <a:cubicBezTo>
                  <a:pt x="66202" y="957829"/>
                  <a:pt x="61100" y="947771"/>
                  <a:pt x="58913" y="939025"/>
                </a:cubicBezTo>
                <a:cubicBezTo>
                  <a:pt x="51771" y="909872"/>
                  <a:pt x="44920" y="880428"/>
                  <a:pt x="40984" y="850692"/>
                </a:cubicBezTo>
                <a:cubicBezTo>
                  <a:pt x="36466" y="816292"/>
                  <a:pt x="35154" y="781600"/>
                  <a:pt x="32384" y="747200"/>
                </a:cubicBezTo>
                <a:cubicBezTo>
                  <a:pt x="33113" y="747200"/>
                  <a:pt x="34279" y="747200"/>
                  <a:pt x="35300" y="747054"/>
                </a:cubicBezTo>
                <a:close/>
                <a:moveTo>
                  <a:pt x="171880" y="59922"/>
                </a:moveTo>
                <a:cubicBezTo>
                  <a:pt x="165904" y="60797"/>
                  <a:pt x="162406" y="61380"/>
                  <a:pt x="158762" y="61963"/>
                </a:cubicBezTo>
                <a:cubicBezTo>
                  <a:pt x="122321" y="67210"/>
                  <a:pt x="98561" y="85285"/>
                  <a:pt x="90690" y="119540"/>
                </a:cubicBezTo>
                <a:cubicBezTo>
                  <a:pt x="83985" y="149421"/>
                  <a:pt x="76551" y="179303"/>
                  <a:pt x="70866" y="209330"/>
                </a:cubicBezTo>
                <a:cubicBezTo>
                  <a:pt x="62266" y="254517"/>
                  <a:pt x="52062" y="299558"/>
                  <a:pt x="52791" y="345911"/>
                </a:cubicBezTo>
                <a:cubicBezTo>
                  <a:pt x="53229" y="371128"/>
                  <a:pt x="51479" y="396491"/>
                  <a:pt x="50751" y="421854"/>
                </a:cubicBezTo>
                <a:cubicBezTo>
                  <a:pt x="50022" y="448238"/>
                  <a:pt x="49584" y="474767"/>
                  <a:pt x="48418" y="501150"/>
                </a:cubicBezTo>
                <a:cubicBezTo>
                  <a:pt x="46815" y="536425"/>
                  <a:pt x="43025" y="571700"/>
                  <a:pt x="43025" y="606975"/>
                </a:cubicBezTo>
                <a:cubicBezTo>
                  <a:pt x="42879" y="657555"/>
                  <a:pt x="44483" y="708135"/>
                  <a:pt x="46523" y="758715"/>
                </a:cubicBezTo>
                <a:cubicBezTo>
                  <a:pt x="48127" y="796905"/>
                  <a:pt x="50167" y="835241"/>
                  <a:pt x="54540" y="873140"/>
                </a:cubicBezTo>
                <a:cubicBezTo>
                  <a:pt x="56727" y="891943"/>
                  <a:pt x="55998" y="911330"/>
                  <a:pt x="66930" y="929405"/>
                </a:cubicBezTo>
                <a:cubicBezTo>
                  <a:pt x="82090" y="954622"/>
                  <a:pt x="111680" y="971530"/>
                  <a:pt x="143311" y="969927"/>
                </a:cubicBezTo>
                <a:cubicBezTo>
                  <a:pt x="166050" y="968761"/>
                  <a:pt x="188935" y="969344"/>
                  <a:pt x="211820" y="969198"/>
                </a:cubicBezTo>
                <a:cubicBezTo>
                  <a:pt x="233976" y="969052"/>
                  <a:pt x="256132" y="970219"/>
                  <a:pt x="278142" y="968761"/>
                </a:cubicBezTo>
                <a:cubicBezTo>
                  <a:pt x="302193" y="967158"/>
                  <a:pt x="326099" y="963222"/>
                  <a:pt x="350004" y="960452"/>
                </a:cubicBezTo>
                <a:cubicBezTo>
                  <a:pt x="386591" y="956080"/>
                  <a:pt x="423323" y="951852"/>
                  <a:pt x="459910" y="947625"/>
                </a:cubicBezTo>
                <a:cubicBezTo>
                  <a:pt x="477693" y="945584"/>
                  <a:pt x="480026" y="943835"/>
                  <a:pt x="484690" y="928093"/>
                </a:cubicBezTo>
                <a:cubicBezTo>
                  <a:pt x="490229" y="909435"/>
                  <a:pt x="496934" y="890777"/>
                  <a:pt x="500870" y="871828"/>
                </a:cubicBezTo>
                <a:cubicBezTo>
                  <a:pt x="514572" y="806088"/>
                  <a:pt x="528128" y="740349"/>
                  <a:pt x="540226" y="674318"/>
                </a:cubicBezTo>
                <a:cubicBezTo>
                  <a:pt x="548097" y="630880"/>
                  <a:pt x="552762" y="586859"/>
                  <a:pt x="559904" y="543276"/>
                </a:cubicBezTo>
                <a:cubicBezTo>
                  <a:pt x="567192" y="499109"/>
                  <a:pt x="576376" y="455380"/>
                  <a:pt x="583372" y="411214"/>
                </a:cubicBezTo>
                <a:cubicBezTo>
                  <a:pt x="589203" y="374481"/>
                  <a:pt x="592410" y="337457"/>
                  <a:pt x="598240" y="300870"/>
                </a:cubicBezTo>
                <a:cubicBezTo>
                  <a:pt x="606840" y="246646"/>
                  <a:pt x="603488" y="193150"/>
                  <a:pt x="592555" y="139218"/>
                </a:cubicBezTo>
                <a:cubicBezTo>
                  <a:pt x="586725" y="110211"/>
                  <a:pt x="568796" y="95051"/>
                  <a:pt x="540080" y="87472"/>
                </a:cubicBezTo>
                <a:cubicBezTo>
                  <a:pt x="533375" y="85722"/>
                  <a:pt x="526816" y="85139"/>
                  <a:pt x="523172" y="91261"/>
                </a:cubicBezTo>
                <a:cubicBezTo>
                  <a:pt x="514280" y="106129"/>
                  <a:pt x="498246" y="106712"/>
                  <a:pt x="483378" y="107879"/>
                </a:cubicBezTo>
                <a:cubicBezTo>
                  <a:pt x="434547" y="111960"/>
                  <a:pt x="385570" y="112980"/>
                  <a:pt x="336885" y="118957"/>
                </a:cubicBezTo>
                <a:cubicBezTo>
                  <a:pt x="301902" y="123330"/>
                  <a:pt x="265752" y="120560"/>
                  <a:pt x="230186" y="119977"/>
                </a:cubicBezTo>
                <a:cubicBezTo>
                  <a:pt x="218962" y="119831"/>
                  <a:pt x="207447" y="117353"/>
                  <a:pt x="196660" y="114001"/>
                </a:cubicBezTo>
                <a:cubicBezTo>
                  <a:pt x="180626" y="109045"/>
                  <a:pt x="171880" y="98112"/>
                  <a:pt x="172026" y="81787"/>
                </a:cubicBezTo>
                <a:cubicBezTo>
                  <a:pt x="171880" y="75082"/>
                  <a:pt x="171880" y="68231"/>
                  <a:pt x="171880" y="59922"/>
                </a:cubicBezTo>
                <a:close/>
                <a:moveTo>
                  <a:pt x="228291" y="87909"/>
                </a:moveTo>
                <a:cubicBezTo>
                  <a:pt x="213860" y="87617"/>
                  <a:pt x="203220" y="78726"/>
                  <a:pt x="203220" y="66919"/>
                </a:cubicBezTo>
                <a:cubicBezTo>
                  <a:pt x="203220" y="55258"/>
                  <a:pt x="217359" y="44034"/>
                  <a:pt x="231935" y="44180"/>
                </a:cubicBezTo>
                <a:cubicBezTo>
                  <a:pt x="242430" y="44325"/>
                  <a:pt x="256278" y="57590"/>
                  <a:pt x="255986" y="67648"/>
                </a:cubicBezTo>
                <a:cubicBezTo>
                  <a:pt x="255695" y="80038"/>
                  <a:pt x="244471" y="88200"/>
                  <a:pt x="228291" y="87909"/>
                </a:cubicBezTo>
                <a:close/>
                <a:moveTo>
                  <a:pt x="218088" y="68231"/>
                </a:moveTo>
                <a:cubicBezTo>
                  <a:pt x="228000" y="74644"/>
                  <a:pt x="234267" y="73478"/>
                  <a:pt x="239806" y="65170"/>
                </a:cubicBezTo>
                <a:cubicBezTo>
                  <a:pt x="231644" y="56861"/>
                  <a:pt x="225667" y="59339"/>
                  <a:pt x="218088" y="68231"/>
                </a:cubicBezTo>
                <a:close/>
                <a:moveTo>
                  <a:pt x="146663" y="213266"/>
                </a:moveTo>
                <a:cubicBezTo>
                  <a:pt x="151619" y="211808"/>
                  <a:pt x="156429" y="211663"/>
                  <a:pt x="158470" y="209476"/>
                </a:cubicBezTo>
                <a:cubicBezTo>
                  <a:pt x="174067" y="193296"/>
                  <a:pt x="195640" y="194608"/>
                  <a:pt x="215318" y="194462"/>
                </a:cubicBezTo>
                <a:cubicBezTo>
                  <a:pt x="250156" y="194317"/>
                  <a:pt x="284993" y="197961"/>
                  <a:pt x="319977" y="197961"/>
                </a:cubicBezTo>
                <a:cubicBezTo>
                  <a:pt x="370411" y="197815"/>
                  <a:pt x="419388" y="207144"/>
                  <a:pt x="468364" y="215744"/>
                </a:cubicBezTo>
                <a:cubicBezTo>
                  <a:pt x="491832" y="219825"/>
                  <a:pt x="514717" y="227988"/>
                  <a:pt x="537457" y="235276"/>
                </a:cubicBezTo>
                <a:cubicBezTo>
                  <a:pt x="546640" y="238192"/>
                  <a:pt x="554511" y="244314"/>
                  <a:pt x="554802" y="254517"/>
                </a:cubicBezTo>
                <a:cubicBezTo>
                  <a:pt x="555677" y="282067"/>
                  <a:pt x="559030" y="310053"/>
                  <a:pt x="555677" y="337165"/>
                </a:cubicBezTo>
                <a:cubicBezTo>
                  <a:pt x="550721" y="377979"/>
                  <a:pt x="541829" y="418356"/>
                  <a:pt x="533084" y="458587"/>
                </a:cubicBezTo>
                <a:cubicBezTo>
                  <a:pt x="527836" y="482784"/>
                  <a:pt x="520985" y="506689"/>
                  <a:pt x="512385" y="530011"/>
                </a:cubicBezTo>
                <a:cubicBezTo>
                  <a:pt x="506700" y="545462"/>
                  <a:pt x="497226" y="559747"/>
                  <a:pt x="488188" y="573886"/>
                </a:cubicBezTo>
                <a:cubicBezTo>
                  <a:pt x="480317" y="586130"/>
                  <a:pt x="467781" y="592544"/>
                  <a:pt x="452039" y="594002"/>
                </a:cubicBezTo>
                <a:cubicBezTo>
                  <a:pt x="404520" y="598229"/>
                  <a:pt x="357292" y="603768"/>
                  <a:pt x="309336" y="600124"/>
                </a:cubicBezTo>
                <a:cubicBezTo>
                  <a:pt x="268668" y="596917"/>
                  <a:pt x="228583" y="591232"/>
                  <a:pt x="189809" y="579717"/>
                </a:cubicBezTo>
                <a:cubicBezTo>
                  <a:pt x="180772" y="577093"/>
                  <a:pt x="172172" y="573012"/>
                  <a:pt x="163863" y="568930"/>
                </a:cubicBezTo>
                <a:cubicBezTo>
                  <a:pt x="135585" y="555228"/>
                  <a:pt x="123487" y="532781"/>
                  <a:pt x="123049" y="503919"/>
                </a:cubicBezTo>
                <a:cubicBezTo>
                  <a:pt x="122175" y="451007"/>
                  <a:pt x="124361" y="398241"/>
                  <a:pt x="129609" y="345474"/>
                </a:cubicBezTo>
                <a:cubicBezTo>
                  <a:pt x="132816" y="313260"/>
                  <a:pt x="135439" y="281192"/>
                  <a:pt x="139084" y="248978"/>
                </a:cubicBezTo>
                <a:cubicBezTo>
                  <a:pt x="140250" y="237317"/>
                  <a:pt x="143894" y="225802"/>
                  <a:pt x="146663" y="213266"/>
                </a:cubicBezTo>
                <a:close/>
                <a:moveTo>
                  <a:pt x="539206" y="255100"/>
                </a:moveTo>
                <a:cubicBezTo>
                  <a:pt x="532209" y="253205"/>
                  <a:pt x="526233" y="251456"/>
                  <a:pt x="520111" y="249998"/>
                </a:cubicBezTo>
                <a:cubicBezTo>
                  <a:pt x="485565" y="242273"/>
                  <a:pt x="451164" y="234256"/>
                  <a:pt x="415744" y="229883"/>
                </a:cubicBezTo>
                <a:cubicBezTo>
                  <a:pt x="374930" y="224927"/>
                  <a:pt x="334262" y="218513"/>
                  <a:pt x="293010" y="217785"/>
                </a:cubicBezTo>
                <a:cubicBezTo>
                  <a:pt x="254966" y="217202"/>
                  <a:pt x="216922" y="213412"/>
                  <a:pt x="179169" y="221283"/>
                </a:cubicBezTo>
                <a:cubicBezTo>
                  <a:pt x="166487" y="223907"/>
                  <a:pt x="158907" y="228571"/>
                  <a:pt x="157450" y="240087"/>
                </a:cubicBezTo>
                <a:cubicBezTo>
                  <a:pt x="154389" y="265741"/>
                  <a:pt x="151036" y="291541"/>
                  <a:pt x="150016" y="317196"/>
                </a:cubicBezTo>
                <a:cubicBezTo>
                  <a:pt x="148121" y="363549"/>
                  <a:pt x="147246" y="410047"/>
                  <a:pt x="147101" y="456400"/>
                </a:cubicBezTo>
                <a:cubicBezTo>
                  <a:pt x="146955" y="478119"/>
                  <a:pt x="148995" y="499838"/>
                  <a:pt x="150745" y="521411"/>
                </a:cubicBezTo>
                <a:cubicBezTo>
                  <a:pt x="151911" y="535259"/>
                  <a:pt x="158762" y="546628"/>
                  <a:pt x="173192" y="551876"/>
                </a:cubicBezTo>
                <a:cubicBezTo>
                  <a:pt x="190247" y="558144"/>
                  <a:pt x="207447" y="565578"/>
                  <a:pt x="225376" y="568347"/>
                </a:cubicBezTo>
                <a:cubicBezTo>
                  <a:pt x="293885" y="578988"/>
                  <a:pt x="362831" y="583361"/>
                  <a:pt x="432506" y="576801"/>
                </a:cubicBezTo>
                <a:cubicBezTo>
                  <a:pt x="457141" y="574469"/>
                  <a:pt x="473612" y="563828"/>
                  <a:pt x="486002" y="544879"/>
                </a:cubicBezTo>
                <a:cubicBezTo>
                  <a:pt x="502182" y="520099"/>
                  <a:pt x="507721" y="492404"/>
                  <a:pt x="513551" y="464709"/>
                </a:cubicBezTo>
                <a:cubicBezTo>
                  <a:pt x="520402" y="431183"/>
                  <a:pt x="524775" y="397220"/>
                  <a:pt x="533667" y="364277"/>
                </a:cubicBezTo>
                <a:cubicBezTo>
                  <a:pt x="542996" y="328128"/>
                  <a:pt x="539060" y="292124"/>
                  <a:pt x="539206" y="255100"/>
                </a:cubicBezTo>
                <a:close/>
                <a:moveTo>
                  <a:pt x="150599" y="772271"/>
                </a:moveTo>
                <a:cubicBezTo>
                  <a:pt x="166050" y="775186"/>
                  <a:pt x="181938" y="776935"/>
                  <a:pt x="197681" y="778247"/>
                </a:cubicBezTo>
                <a:cubicBezTo>
                  <a:pt x="243159" y="782037"/>
                  <a:pt x="288783" y="784661"/>
                  <a:pt x="334407" y="781308"/>
                </a:cubicBezTo>
                <a:cubicBezTo>
                  <a:pt x="343882" y="780580"/>
                  <a:pt x="353502" y="781163"/>
                  <a:pt x="362831" y="782329"/>
                </a:cubicBezTo>
                <a:cubicBezTo>
                  <a:pt x="398106" y="786993"/>
                  <a:pt x="433235" y="792386"/>
                  <a:pt x="468364" y="797342"/>
                </a:cubicBezTo>
                <a:cubicBezTo>
                  <a:pt x="474049" y="798071"/>
                  <a:pt x="480609" y="799383"/>
                  <a:pt x="482795" y="792532"/>
                </a:cubicBezTo>
                <a:cubicBezTo>
                  <a:pt x="484836" y="786119"/>
                  <a:pt x="481775" y="780871"/>
                  <a:pt x="475361" y="777956"/>
                </a:cubicBezTo>
                <a:cubicBezTo>
                  <a:pt x="472008" y="776352"/>
                  <a:pt x="468364" y="775186"/>
                  <a:pt x="464575" y="774603"/>
                </a:cubicBezTo>
                <a:cubicBezTo>
                  <a:pt x="412683" y="766003"/>
                  <a:pt x="360499" y="759735"/>
                  <a:pt x="307878" y="756966"/>
                </a:cubicBezTo>
                <a:cubicBezTo>
                  <a:pt x="262837" y="754634"/>
                  <a:pt x="217796" y="753176"/>
                  <a:pt x="172755" y="751864"/>
                </a:cubicBezTo>
                <a:cubicBezTo>
                  <a:pt x="159053" y="751427"/>
                  <a:pt x="145351" y="752447"/>
                  <a:pt x="130192" y="752884"/>
                </a:cubicBezTo>
                <a:cubicBezTo>
                  <a:pt x="129317" y="770085"/>
                  <a:pt x="141562" y="770522"/>
                  <a:pt x="150599" y="772271"/>
                </a:cubicBezTo>
                <a:close/>
                <a:moveTo>
                  <a:pt x="158033" y="722566"/>
                </a:moveTo>
                <a:cubicBezTo>
                  <a:pt x="170714" y="723877"/>
                  <a:pt x="183396" y="724460"/>
                  <a:pt x="196077" y="724752"/>
                </a:cubicBezTo>
                <a:cubicBezTo>
                  <a:pt x="267793" y="726647"/>
                  <a:pt x="339801" y="723003"/>
                  <a:pt x="411371" y="731166"/>
                </a:cubicBezTo>
                <a:cubicBezTo>
                  <a:pt x="423323" y="732477"/>
                  <a:pt x="435276" y="734227"/>
                  <a:pt x="447374" y="734518"/>
                </a:cubicBezTo>
                <a:cubicBezTo>
                  <a:pt x="450727" y="734664"/>
                  <a:pt x="455391" y="731166"/>
                  <a:pt x="456995" y="728250"/>
                </a:cubicBezTo>
                <a:cubicBezTo>
                  <a:pt x="458015" y="726210"/>
                  <a:pt x="455683" y="720816"/>
                  <a:pt x="453205" y="719504"/>
                </a:cubicBezTo>
                <a:cubicBezTo>
                  <a:pt x="447229" y="716443"/>
                  <a:pt x="440523" y="713528"/>
                  <a:pt x="433964" y="712799"/>
                </a:cubicBezTo>
                <a:cubicBezTo>
                  <a:pt x="406852" y="710030"/>
                  <a:pt x="379594" y="706677"/>
                  <a:pt x="352336" y="705948"/>
                </a:cubicBezTo>
                <a:cubicBezTo>
                  <a:pt x="305400" y="704782"/>
                  <a:pt x="258464" y="705220"/>
                  <a:pt x="211528" y="705511"/>
                </a:cubicBezTo>
                <a:cubicBezTo>
                  <a:pt x="190101" y="705657"/>
                  <a:pt x="168528" y="706969"/>
                  <a:pt x="145206" y="707843"/>
                </a:cubicBezTo>
                <a:cubicBezTo>
                  <a:pt x="149141" y="720962"/>
                  <a:pt x="149141" y="721545"/>
                  <a:pt x="158033" y="722566"/>
                </a:cubicBezTo>
                <a:close/>
                <a:moveTo>
                  <a:pt x="122612" y="614263"/>
                </a:moveTo>
                <a:cubicBezTo>
                  <a:pt x="123341" y="599686"/>
                  <a:pt x="135439" y="592544"/>
                  <a:pt x="151619" y="598229"/>
                </a:cubicBezTo>
                <a:cubicBezTo>
                  <a:pt x="161385" y="601727"/>
                  <a:pt x="169402" y="603476"/>
                  <a:pt x="179897" y="600561"/>
                </a:cubicBezTo>
                <a:cubicBezTo>
                  <a:pt x="189081" y="597937"/>
                  <a:pt x="198993" y="601290"/>
                  <a:pt x="204532" y="609890"/>
                </a:cubicBezTo>
                <a:cubicBezTo>
                  <a:pt x="209779" y="618053"/>
                  <a:pt x="207155" y="625632"/>
                  <a:pt x="201325" y="632629"/>
                </a:cubicBezTo>
                <a:cubicBezTo>
                  <a:pt x="192870" y="642833"/>
                  <a:pt x="184853" y="653328"/>
                  <a:pt x="176253" y="663531"/>
                </a:cubicBezTo>
                <a:cubicBezTo>
                  <a:pt x="169257" y="671840"/>
                  <a:pt x="163718" y="673589"/>
                  <a:pt x="157304" y="668050"/>
                </a:cubicBezTo>
                <a:cubicBezTo>
                  <a:pt x="142436" y="655077"/>
                  <a:pt x="130338" y="640063"/>
                  <a:pt x="123487" y="621988"/>
                </a:cubicBezTo>
                <a:cubicBezTo>
                  <a:pt x="122466" y="619219"/>
                  <a:pt x="122904" y="616158"/>
                  <a:pt x="122612" y="614263"/>
                </a:cubicBezTo>
                <a:close/>
                <a:moveTo>
                  <a:pt x="176691" y="632921"/>
                </a:moveTo>
                <a:cubicBezTo>
                  <a:pt x="166196" y="632629"/>
                  <a:pt x="159053" y="628839"/>
                  <a:pt x="156138" y="618781"/>
                </a:cubicBezTo>
                <a:cubicBezTo>
                  <a:pt x="154535" y="613242"/>
                  <a:pt x="150745" y="609453"/>
                  <a:pt x="142145" y="612805"/>
                </a:cubicBezTo>
                <a:cubicBezTo>
                  <a:pt x="137917" y="629422"/>
                  <a:pt x="149433" y="639626"/>
                  <a:pt x="162114" y="652307"/>
                </a:cubicBezTo>
                <a:cubicBezTo>
                  <a:pt x="167653" y="644582"/>
                  <a:pt x="171880" y="638605"/>
                  <a:pt x="176253" y="632629"/>
                </a:cubicBezTo>
                <a:cubicBezTo>
                  <a:pt x="183687" y="629131"/>
                  <a:pt x="189226" y="624175"/>
                  <a:pt x="191267" y="614846"/>
                </a:cubicBezTo>
                <a:cubicBezTo>
                  <a:pt x="177128" y="615720"/>
                  <a:pt x="176253" y="623883"/>
                  <a:pt x="176691" y="63292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6299211" y="3891247"/>
            <a:ext cx="1046370" cy="284276"/>
          </a:xfrm>
          <a:custGeom>
            <a:rect b="b" l="l" r="r" t="t"/>
            <a:pathLst>
              <a:path extrusionOk="0" h="568552" w="2092739">
                <a:moveTo>
                  <a:pt x="1751792" y="90580"/>
                </a:moveTo>
                <a:cubicBezTo>
                  <a:pt x="1754846" y="93226"/>
                  <a:pt x="1757695" y="96687"/>
                  <a:pt x="1761359" y="98926"/>
                </a:cubicBezTo>
                <a:cubicBezTo>
                  <a:pt x="1787210" y="115820"/>
                  <a:pt x="1787821" y="116024"/>
                  <a:pt x="1776218" y="145742"/>
                </a:cubicBezTo>
                <a:cubicBezTo>
                  <a:pt x="1766855" y="170169"/>
                  <a:pt x="1758510" y="195002"/>
                  <a:pt x="1755456" y="221260"/>
                </a:cubicBezTo>
                <a:cubicBezTo>
                  <a:pt x="1751792" y="254642"/>
                  <a:pt x="1747925" y="288025"/>
                  <a:pt x="1744261" y="321203"/>
                </a:cubicBezTo>
                <a:cubicBezTo>
                  <a:pt x="1744057" y="323850"/>
                  <a:pt x="1745279" y="326496"/>
                  <a:pt x="1746093" y="330363"/>
                </a:cubicBezTo>
                <a:cubicBezTo>
                  <a:pt x="1760749" y="319168"/>
                  <a:pt x="1773979" y="309194"/>
                  <a:pt x="1786803" y="298813"/>
                </a:cubicBezTo>
                <a:cubicBezTo>
                  <a:pt x="1789449" y="296777"/>
                  <a:pt x="1790874" y="293113"/>
                  <a:pt x="1792910" y="290264"/>
                </a:cubicBezTo>
                <a:cubicBezTo>
                  <a:pt x="1796574" y="284768"/>
                  <a:pt x="1799627" y="278458"/>
                  <a:pt x="1804309" y="273980"/>
                </a:cubicBezTo>
                <a:cubicBezTo>
                  <a:pt x="1820389" y="257899"/>
                  <a:pt x="1833416" y="239579"/>
                  <a:pt x="1845833" y="220853"/>
                </a:cubicBezTo>
                <a:cubicBezTo>
                  <a:pt x="1853568" y="209250"/>
                  <a:pt x="1863542" y="199073"/>
                  <a:pt x="1873516" y="189302"/>
                </a:cubicBezTo>
                <a:cubicBezTo>
                  <a:pt x="1897942" y="165487"/>
                  <a:pt x="1915040" y="134751"/>
                  <a:pt x="1944555" y="115820"/>
                </a:cubicBezTo>
                <a:cubicBezTo>
                  <a:pt x="1948423" y="113378"/>
                  <a:pt x="1950865" y="108493"/>
                  <a:pt x="1954529" y="105236"/>
                </a:cubicBezTo>
                <a:cubicBezTo>
                  <a:pt x="1982008" y="79792"/>
                  <a:pt x="2009488" y="54755"/>
                  <a:pt x="2036764" y="29108"/>
                </a:cubicBezTo>
                <a:cubicBezTo>
                  <a:pt x="2042259" y="24019"/>
                  <a:pt x="2046330" y="17709"/>
                  <a:pt x="2050401" y="12824"/>
                </a:cubicBezTo>
                <a:cubicBezTo>
                  <a:pt x="2064447" y="24223"/>
                  <a:pt x="2077677" y="35214"/>
                  <a:pt x="2092740" y="47631"/>
                </a:cubicBezTo>
                <a:cubicBezTo>
                  <a:pt x="2088873" y="51905"/>
                  <a:pt x="2085616" y="56587"/>
                  <a:pt x="2081341" y="59844"/>
                </a:cubicBezTo>
                <a:cubicBezTo>
                  <a:pt x="2062818" y="74093"/>
                  <a:pt x="2043277" y="86916"/>
                  <a:pt x="2025772" y="102183"/>
                </a:cubicBezTo>
                <a:cubicBezTo>
                  <a:pt x="2004399" y="120706"/>
                  <a:pt x="1984247" y="140857"/>
                  <a:pt x="1964299" y="161212"/>
                </a:cubicBezTo>
                <a:cubicBezTo>
                  <a:pt x="1936820" y="188895"/>
                  <a:pt x="1913412" y="220039"/>
                  <a:pt x="1887968" y="249553"/>
                </a:cubicBezTo>
                <a:cubicBezTo>
                  <a:pt x="1867206" y="273572"/>
                  <a:pt x="1853568" y="303494"/>
                  <a:pt x="1827513" y="323239"/>
                </a:cubicBezTo>
                <a:cubicBezTo>
                  <a:pt x="1819982" y="328938"/>
                  <a:pt x="1815504" y="338505"/>
                  <a:pt x="1809194" y="346037"/>
                </a:cubicBezTo>
                <a:cubicBezTo>
                  <a:pt x="1788635" y="370056"/>
                  <a:pt x="1764209" y="387561"/>
                  <a:pt x="1732048" y="392039"/>
                </a:cubicBezTo>
                <a:cubicBezTo>
                  <a:pt x="1729402" y="392446"/>
                  <a:pt x="1726959" y="394482"/>
                  <a:pt x="1724517" y="395703"/>
                </a:cubicBezTo>
                <a:cubicBezTo>
                  <a:pt x="1705179" y="385525"/>
                  <a:pt x="1690727" y="371277"/>
                  <a:pt x="1689709" y="349090"/>
                </a:cubicBezTo>
                <a:cubicBezTo>
                  <a:pt x="1689099" y="332195"/>
                  <a:pt x="1691948" y="314893"/>
                  <a:pt x="1693780" y="297999"/>
                </a:cubicBezTo>
                <a:cubicBezTo>
                  <a:pt x="1695816" y="278865"/>
                  <a:pt x="1698462" y="259934"/>
                  <a:pt x="1701515" y="235508"/>
                </a:cubicBezTo>
                <a:cubicBezTo>
                  <a:pt x="1689913" y="247721"/>
                  <a:pt x="1680753" y="255049"/>
                  <a:pt x="1674443" y="264413"/>
                </a:cubicBezTo>
                <a:cubicBezTo>
                  <a:pt x="1656123" y="290874"/>
                  <a:pt x="1641264" y="320186"/>
                  <a:pt x="1620502" y="344612"/>
                </a:cubicBezTo>
                <a:cubicBezTo>
                  <a:pt x="1590987" y="379215"/>
                  <a:pt x="1565950" y="417890"/>
                  <a:pt x="1529311" y="445980"/>
                </a:cubicBezTo>
                <a:cubicBezTo>
                  <a:pt x="1515877" y="456361"/>
                  <a:pt x="1501425" y="465317"/>
                  <a:pt x="1487583" y="475088"/>
                </a:cubicBezTo>
                <a:cubicBezTo>
                  <a:pt x="1479848" y="480584"/>
                  <a:pt x="1473131" y="477530"/>
                  <a:pt x="1466821" y="473052"/>
                </a:cubicBezTo>
                <a:cubicBezTo>
                  <a:pt x="1450741" y="461857"/>
                  <a:pt x="1441581" y="437227"/>
                  <a:pt x="1446263" y="417279"/>
                </a:cubicBezTo>
                <a:cubicBezTo>
                  <a:pt x="1455626" y="376366"/>
                  <a:pt x="1464175" y="335248"/>
                  <a:pt x="1475167" y="294945"/>
                </a:cubicBezTo>
                <a:cubicBezTo>
                  <a:pt x="1486158" y="254642"/>
                  <a:pt x="1502239" y="215357"/>
                  <a:pt x="1511602" y="174647"/>
                </a:cubicBezTo>
                <a:cubicBezTo>
                  <a:pt x="1518320" y="145742"/>
                  <a:pt x="1529311" y="118874"/>
                  <a:pt x="1540507" y="92005"/>
                </a:cubicBezTo>
                <a:cubicBezTo>
                  <a:pt x="1553941" y="59640"/>
                  <a:pt x="1570632" y="28497"/>
                  <a:pt x="1593430" y="0"/>
                </a:cubicBezTo>
                <a:cubicBezTo>
                  <a:pt x="1602793" y="4071"/>
                  <a:pt x="1610732" y="7531"/>
                  <a:pt x="1618670" y="10992"/>
                </a:cubicBezTo>
                <a:cubicBezTo>
                  <a:pt x="1623759" y="31143"/>
                  <a:pt x="1610121" y="44781"/>
                  <a:pt x="1603404" y="59844"/>
                </a:cubicBezTo>
                <a:cubicBezTo>
                  <a:pt x="1589766" y="90377"/>
                  <a:pt x="1574296" y="120095"/>
                  <a:pt x="1565950" y="153070"/>
                </a:cubicBezTo>
                <a:cubicBezTo>
                  <a:pt x="1555366" y="195205"/>
                  <a:pt x="1542542" y="236730"/>
                  <a:pt x="1531347" y="278661"/>
                </a:cubicBezTo>
                <a:cubicBezTo>
                  <a:pt x="1521373" y="316115"/>
                  <a:pt x="1512213" y="353975"/>
                  <a:pt x="1502646" y="391632"/>
                </a:cubicBezTo>
                <a:cubicBezTo>
                  <a:pt x="1504275" y="392650"/>
                  <a:pt x="1505903" y="393667"/>
                  <a:pt x="1507328" y="394685"/>
                </a:cubicBezTo>
                <a:cubicBezTo>
                  <a:pt x="1519744" y="384101"/>
                  <a:pt x="1533789" y="374737"/>
                  <a:pt x="1544374" y="362524"/>
                </a:cubicBezTo>
                <a:cubicBezTo>
                  <a:pt x="1569004" y="334027"/>
                  <a:pt x="1591801" y="303698"/>
                  <a:pt x="1615820" y="274590"/>
                </a:cubicBezTo>
                <a:cubicBezTo>
                  <a:pt x="1623148" y="265634"/>
                  <a:pt x="1632308" y="258103"/>
                  <a:pt x="1640654" y="249961"/>
                </a:cubicBezTo>
                <a:cubicBezTo>
                  <a:pt x="1642078" y="248536"/>
                  <a:pt x="1645132" y="246907"/>
                  <a:pt x="1644928" y="245686"/>
                </a:cubicBezTo>
                <a:cubicBezTo>
                  <a:pt x="1641671" y="220446"/>
                  <a:pt x="1667319" y="212100"/>
                  <a:pt x="1675664" y="192966"/>
                </a:cubicBezTo>
                <a:cubicBezTo>
                  <a:pt x="1683603" y="175054"/>
                  <a:pt x="1699480" y="160805"/>
                  <a:pt x="1711489" y="144521"/>
                </a:cubicBezTo>
                <a:cubicBezTo>
                  <a:pt x="1723702" y="127830"/>
                  <a:pt x="1735508" y="110732"/>
                  <a:pt x="1747518" y="93633"/>
                </a:cubicBezTo>
                <a:cubicBezTo>
                  <a:pt x="1748332" y="92819"/>
                  <a:pt x="1749757" y="92209"/>
                  <a:pt x="1751792" y="90580"/>
                </a:cubicBezTo>
                <a:close/>
                <a:moveTo>
                  <a:pt x="75958" y="174036"/>
                </a:moveTo>
                <a:cubicBezTo>
                  <a:pt x="57842" y="216578"/>
                  <a:pt x="46240" y="260545"/>
                  <a:pt x="36062" y="305123"/>
                </a:cubicBezTo>
                <a:cubicBezTo>
                  <a:pt x="26495" y="346851"/>
                  <a:pt x="16928" y="388579"/>
                  <a:pt x="9193" y="430510"/>
                </a:cubicBezTo>
                <a:cubicBezTo>
                  <a:pt x="4308" y="456158"/>
                  <a:pt x="1255" y="482416"/>
                  <a:pt x="33" y="508470"/>
                </a:cubicBezTo>
                <a:cubicBezTo>
                  <a:pt x="-984" y="531675"/>
                  <a:pt x="21406" y="545109"/>
                  <a:pt x="39319" y="532082"/>
                </a:cubicBezTo>
                <a:cubicBezTo>
                  <a:pt x="46036" y="527197"/>
                  <a:pt x="49089" y="515798"/>
                  <a:pt x="51328" y="506842"/>
                </a:cubicBezTo>
                <a:cubicBezTo>
                  <a:pt x="54382" y="494629"/>
                  <a:pt x="54992" y="481805"/>
                  <a:pt x="57028" y="469388"/>
                </a:cubicBezTo>
                <a:cubicBezTo>
                  <a:pt x="61913" y="439059"/>
                  <a:pt x="65780" y="408730"/>
                  <a:pt x="71887" y="378808"/>
                </a:cubicBezTo>
                <a:cubicBezTo>
                  <a:pt x="78401" y="346647"/>
                  <a:pt x="88782" y="315300"/>
                  <a:pt x="94074" y="282936"/>
                </a:cubicBezTo>
                <a:cubicBezTo>
                  <a:pt x="98145" y="257899"/>
                  <a:pt x="106083" y="241818"/>
                  <a:pt x="133156" y="236119"/>
                </a:cubicBezTo>
                <a:cubicBezTo>
                  <a:pt x="163892" y="229605"/>
                  <a:pt x="193610" y="218410"/>
                  <a:pt x="224347" y="210675"/>
                </a:cubicBezTo>
                <a:cubicBezTo>
                  <a:pt x="256304" y="202533"/>
                  <a:pt x="288465" y="196020"/>
                  <a:pt x="320626" y="188895"/>
                </a:cubicBezTo>
                <a:cubicBezTo>
                  <a:pt x="321033" y="188895"/>
                  <a:pt x="321033" y="187877"/>
                  <a:pt x="321644" y="186860"/>
                </a:cubicBezTo>
                <a:cubicBezTo>
                  <a:pt x="311263" y="175461"/>
                  <a:pt x="297625" y="176886"/>
                  <a:pt x="284191" y="178311"/>
                </a:cubicBezTo>
                <a:cubicBezTo>
                  <a:pt x="264039" y="180346"/>
                  <a:pt x="244091" y="172001"/>
                  <a:pt x="223532" y="178718"/>
                </a:cubicBezTo>
                <a:cubicBezTo>
                  <a:pt x="207248" y="184010"/>
                  <a:pt x="189743" y="185231"/>
                  <a:pt x="173459" y="189913"/>
                </a:cubicBezTo>
                <a:cubicBezTo>
                  <a:pt x="155343" y="195205"/>
                  <a:pt x="137634" y="202330"/>
                  <a:pt x="119925" y="208640"/>
                </a:cubicBezTo>
                <a:cubicBezTo>
                  <a:pt x="118093" y="207418"/>
                  <a:pt x="116465" y="205994"/>
                  <a:pt x="114633" y="204772"/>
                </a:cubicBezTo>
                <a:cubicBezTo>
                  <a:pt x="125014" y="180346"/>
                  <a:pt x="129492" y="154495"/>
                  <a:pt x="138448" y="128644"/>
                </a:cubicBezTo>
                <a:cubicBezTo>
                  <a:pt x="145979" y="127626"/>
                  <a:pt x="153104" y="125998"/>
                  <a:pt x="160432" y="125998"/>
                </a:cubicBezTo>
                <a:cubicBezTo>
                  <a:pt x="188522" y="126202"/>
                  <a:pt x="213965" y="115006"/>
                  <a:pt x="240631" y="108696"/>
                </a:cubicBezTo>
                <a:cubicBezTo>
                  <a:pt x="269942" y="101572"/>
                  <a:pt x="297014" y="87323"/>
                  <a:pt x="327750" y="85084"/>
                </a:cubicBezTo>
                <a:cubicBezTo>
                  <a:pt x="343017" y="83863"/>
                  <a:pt x="357876" y="76535"/>
                  <a:pt x="373142" y="73278"/>
                </a:cubicBezTo>
                <a:cubicBezTo>
                  <a:pt x="391869" y="69411"/>
                  <a:pt x="411003" y="67172"/>
                  <a:pt x="429729" y="63508"/>
                </a:cubicBezTo>
                <a:cubicBezTo>
                  <a:pt x="434411" y="62490"/>
                  <a:pt x="438686" y="58419"/>
                  <a:pt x="444181" y="54959"/>
                </a:cubicBezTo>
                <a:cubicBezTo>
                  <a:pt x="433190" y="47224"/>
                  <a:pt x="424234" y="42746"/>
                  <a:pt x="417720" y="35825"/>
                </a:cubicBezTo>
                <a:cubicBezTo>
                  <a:pt x="411003" y="28904"/>
                  <a:pt x="403268" y="26462"/>
                  <a:pt x="395329" y="28294"/>
                </a:cubicBezTo>
                <a:cubicBezTo>
                  <a:pt x="380674" y="31957"/>
                  <a:pt x="366222" y="24426"/>
                  <a:pt x="351159" y="29922"/>
                </a:cubicBezTo>
                <a:cubicBezTo>
                  <a:pt x="339963" y="33993"/>
                  <a:pt x="327140" y="33586"/>
                  <a:pt x="315334" y="36639"/>
                </a:cubicBezTo>
                <a:cubicBezTo>
                  <a:pt x="291722" y="42949"/>
                  <a:pt x="268517" y="50277"/>
                  <a:pt x="244905" y="56994"/>
                </a:cubicBezTo>
                <a:cubicBezTo>
                  <a:pt x="234931" y="59844"/>
                  <a:pt x="223125" y="59844"/>
                  <a:pt x="215390" y="65747"/>
                </a:cubicBezTo>
                <a:cubicBezTo>
                  <a:pt x="200735" y="76739"/>
                  <a:pt x="178751" y="67172"/>
                  <a:pt x="167149" y="84677"/>
                </a:cubicBezTo>
                <a:cubicBezTo>
                  <a:pt x="151679" y="76535"/>
                  <a:pt x="138245" y="87527"/>
                  <a:pt x="123996" y="89766"/>
                </a:cubicBezTo>
                <a:cubicBezTo>
                  <a:pt x="115650" y="91191"/>
                  <a:pt x="107305" y="94041"/>
                  <a:pt x="96720" y="96687"/>
                </a:cubicBezTo>
                <a:cubicBezTo>
                  <a:pt x="104659" y="127219"/>
                  <a:pt x="86136" y="150017"/>
                  <a:pt x="75958" y="174036"/>
                </a:cubicBezTo>
                <a:close/>
                <a:moveTo>
                  <a:pt x="1439545" y="146557"/>
                </a:moveTo>
                <a:cubicBezTo>
                  <a:pt x="1429571" y="123963"/>
                  <a:pt x="1412677" y="109103"/>
                  <a:pt x="1392525" y="94244"/>
                </a:cubicBezTo>
                <a:cubicBezTo>
                  <a:pt x="1367081" y="75517"/>
                  <a:pt x="1343673" y="76332"/>
                  <a:pt x="1317008" y="82845"/>
                </a:cubicBezTo>
                <a:cubicBezTo>
                  <a:pt x="1306627" y="85491"/>
                  <a:pt x="1298892" y="90987"/>
                  <a:pt x="1290750" y="98112"/>
                </a:cubicBezTo>
                <a:cubicBezTo>
                  <a:pt x="1283218" y="104625"/>
                  <a:pt x="1268359" y="101979"/>
                  <a:pt x="1260013" y="108086"/>
                </a:cubicBezTo>
                <a:cubicBezTo>
                  <a:pt x="1241694" y="121316"/>
                  <a:pt x="1224392" y="136583"/>
                  <a:pt x="1208515" y="152867"/>
                </a:cubicBezTo>
                <a:cubicBezTo>
                  <a:pt x="1196098" y="165690"/>
                  <a:pt x="1185717" y="180550"/>
                  <a:pt x="1175336" y="195205"/>
                </a:cubicBezTo>
                <a:cubicBezTo>
                  <a:pt x="1166584" y="207418"/>
                  <a:pt x="1157424" y="219835"/>
                  <a:pt x="1151928" y="233473"/>
                </a:cubicBezTo>
                <a:cubicBezTo>
                  <a:pt x="1141140" y="260545"/>
                  <a:pt x="1132184" y="288432"/>
                  <a:pt x="1123634" y="316318"/>
                </a:cubicBezTo>
                <a:cubicBezTo>
                  <a:pt x="1108979" y="364356"/>
                  <a:pt x="1134626" y="413615"/>
                  <a:pt x="1181239" y="426643"/>
                </a:cubicBezTo>
                <a:cubicBezTo>
                  <a:pt x="1202816" y="432749"/>
                  <a:pt x="1224799" y="427253"/>
                  <a:pt x="1244544" y="418908"/>
                </a:cubicBezTo>
                <a:cubicBezTo>
                  <a:pt x="1284032" y="402420"/>
                  <a:pt x="1320672" y="380640"/>
                  <a:pt x="1351204" y="349700"/>
                </a:cubicBezTo>
                <a:cubicBezTo>
                  <a:pt x="1387843" y="312858"/>
                  <a:pt x="1411659" y="267873"/>
                  <a:pt x="1432421" y="221260"/>
                </a:cubicBezTo>
                <a:cubicBezTo>
                  <a:pt x="1439545" y="205179"/>
                  <a:pt x="1443006" y="187470"/>
                  <a:pt x="1448298" y="170576"/>
                </a:cubicBezTo>
                <a:cubicBezTo>
                  <a:pt x="1444838" y="162027"/>
                  <a:pt x="1442802" y="154088"/>
                  <a:pt x="1439545" y="146557"/>
                </a:cubicBezTo>
                <a:close/>
                <a:moveTo>
                  <a:pt x="1386826" y="215357"/>
                </a:moveTo>
                <a:cubicBezTo>
                  <a:pt x="1359550" y="261766"/>
                  <a:pt x="1330239" y="306751"/>
                  <a:pt x="1287086" y="340744"/>
                </a:cubicBezTo>
                <a:cubicBezTo>
                  <a:pt x="1284847" y="342576"/>
                  <a:pt x="1282608" y="344612"/>
                  <a:pt x="1280165" y="346240"/>
                </a:cubicBezTo>
                <a:cubicBezTo>
                  <a:pt x="1267341" y="354586"/>
                  <a:pt x="1255128" y="364560"/>
                  <a:pt x="1241287" y="371073"/>
                </a:cubicBezTo>
                <a:cubicBezTo>
                  <a:pt x="1224596" y="378808"/>
                  <a:pt x="1206887" y="384915"/>
                  <a:pt x="1189178" y="389596"/>
                </a:cubicBezTo>
                <a:cubicBezTo>
                  <a:pt x="1179814" y="392039"/>
                  <a:pt x="1170858" y="386950"/>
                  <a:pt x="1168619" y="376773"/>
                </a:cubicBezTo>
                <a:cubicBezTo>
                  <a:pt x="1166380" y="366799"/>
                  <a:pt x="1164141" y="356011"/>
                  <a:pt x="1165566" y="346240"/>
                </a:cubicBezTo>
                <a:cubicBezTo>
                  <a:pt x="1168008" y="329956"/>
                  <a:pt x="1171876" y="313672"/>
                  <a:pt x="1177779" y="298406"/>
                </a:cubicBezTo>
                <a:cubicBezTo>
                  <a:pt x="1195895" y="250571"/>
                  <a:pt x="1216861" y="203754"/>
                  <a:pt x="1251668" y="165283"/>
                </a:cubicBezTo>
                <a:cubicBezTo>
                  <a:pt x="1279758" y="134344"/>
                  <a:pt x="1315379" y="113378"/>
                  <a:pt x="1354461" y="98926"/>
                </a:cubicBezTo>
                <a:cubicBezTo>
                  <a:pt x="1359550" y="97094"/>
                  <a:pt x="1367895" y="99129"/>
                  <a:pt x="1372781" y="102183"/>
                </a:cubicBezTo>
                <a:cubicBezTo>
                  <a:pt x="1394561" y="115820"/>
                  <a:pt x="1399242" y="139229"/>
                  <a:pt x="1405145" y="163451"/>
                </a:cubicBezTo>
                <a:cubicBezTo>
                  <a:pt x="1399649" y="180143"/>
                  <a:pt x="1395985" y="199480"/>
                  <a:pt x="1386826" y="215357"/>
                </a:cubicBezTo>
                <a:close/>
                <a:moveTo>
                  <a:pt x="1030612" y="36232"/>
                </a:moveTo>
                <a:cubicBezTo>
                  <a:pt x="1004354" y="69207"/>
                  <a:pt x="993565" y="109510"/>
                  <a:pt x="978299" y="147371"/>
                </a:cubicBezTo>
                <a:cubicBezTo>
                  <a:pt x="965679" y="178514"/>
                  <a:pt x="957537" y="211286"/>
                  <a:pt x="947970" y="243447"/>
                </a:cubicBezTo>
                <a:cubicBezTo>
                  <a:pt x="933721" y="290671"/>
                  <a:pt x="921712" y="338709"/>
                  <a:pt x="905021" y="385118"/>
                </a:cubicBezTo>
                <a:cubicBezTo>
                  <a:pt x="890365" y="426032"/>
                  <a:pt x="881409" y="468167"/>
                  <a:pt x="872656" y="510506"/>
                </a:cubicBezTo>
                <a:cubicBezTo>
                  <a:pt x="867567" y="535135"/>
                  <a:pt x="882834" y="556915"/>
                  <a:pt x="902782" y="564243"/>
                </a:cubicBezTo>
                <a:cubicBezTo>
                  <a:pt x="920491" y="570757"/>
                  <a:pt x="937996" y="568925"/>
                  <a:pt x="955705" y="565057"/>
                </a:cubicBezTo>
                <a:cubicBezTo>
                  <a:pt x="981963" y="559358"/>
                  <a:pt x="1008221" y="553251"/>
                  <a:pt x="1034276" y="547145"/>
                </a:cubicBezTo>
                <a:cubicBezTo>
                  <a:pt x="1039975" y="545720"/>
                  <a:pt x="1045471" y="543481"/>
                  <a:pt x="1050967" y="541242"/>
                </a:cubicBezTo>
                <a:cubicBezTo>
                  <a:pt x="1059109" y="537985"/>
                  <a:pt x="1066844" y="533507"/>
                  <a:pt x="1075189" y="531471"/>
                </a:cubicBezTo>
                <a:cubicBezTo>
                  <a:pt x="1090863" y="527807"/>
                  <a:pt x="1104094" y="514984"/>
                  <a:pt x="1105315" y="498293"/>
                </a:cubicBezTo>
                <a:cubicBezTo>
                  <a:pt x="1091677" y="500328"/>
                  <a:pt x="1079871" y="483026"/>
                  <a:pt x="1065012" y="496257"/>
                </a:cubicBezTo>
                <a:cubicBezTo>
                  <a:pt x="1064197" y="497071"/>
                  <a:pt x="1060126" y="495850"/>
                  <a:pt x="1059516" y="494629"/>
                </a:cubicBezTo>
                <a:cubicBezTo>
                  <a:pt x="1056055" y="487708"/>
                  <a:pt x="1051781" y="489336"/>
                  <a:pt x="1046692" y="492390"/>
                </a:cubicBezTo>
                <a:cubicBezTo>
                  <a:pt x="1042825" y="494629"/>
                  <a:pt x="1038347" y="498496"/>
                  <a:pt x="1034886" y="497682"/>
                </a:cubicBezTo>
                <a:cubicBezTo>
                  <a:pt x="1015956" y="493407"/>
                  <a:pt x="1000283" y="514373"/>
                  <a:pt x="980945" y="503992"/>
                </a:cubicBezTo>
                <a:cubicBezTo>
                  <a:pt x="966900" y="514984"/>
                  <a:pt x="948988" y="507452"/>
                  <a:pt x="933314" y="516409"/>
                </a:cubicBezTo>
                <a:cubicBezTo>
                  <a:pt x="929040" y="496257"/>
                  <a:pt x="936775" y="479362"/>
                  <a:pt x="939014" y="461857"/>
                </a:cubicBezTo>
                <a:cubicBezTo>
                  <a:pt x="943085" y="428475"/>
                  <a:pt x="964050" y="399774"/>
                  <a:pt x="964254" y="365374"/>
                </a:cubicBezTo>
                <a:cubicBezTo>
                  <a:pt x="964254" y="364153"/>
                  <a:pt x="966086" y="363135"/>
                  <a:pt x="966493" y="361710"/>
                </a:cubicBezTo>
                <a:cubicBezTo>
                  <a:pt x="971378" y="348683"/>
                  <a:pt x="977281" y="335859"/>
                  <a:pt x="980945" y="322425"/>
                </a:cubicBezTo>
                <a:cubicBezTo>
                  <a:pt x="988069" y="295759"/>
                  <a:pt x="993565" y="268687"/>
                  <a:pt x="1000690" y="242022"/>
                </a:cubicBezTo>
                <a:cubicBezTo>
                  <a:pt x="1005982" y="222278"/>
                  <a:pt x="1012699" y="202737"/>
                  <a:pt x="1018399" y="183196"/>
                </a:cubicBezTo>
                <a:cubicBezTo>
                  <a:pt x="1021859" y="171390"/>
                  <a:pt x="1023487" y="158973"/>
                  <a:pt x="1028169" y="147778"/>
                </a:cubicBezTo>
                <a:cubicBezTo>
                  <a:pt x="1044250" y="110528"/>
                  <a:pt x="1052392" y="71243"/>
                  <a:pt x="1063790" y="33179"/>
                </a:cubicBezTo>
                <a:cubicBezTo>
                  <a:pt x="1045267" y="21780"/>
                  <a:pt x="1041807" y="22187"/>
                  <a:pt x="1030612" y="36232"/>
                </a:cubicBezTo>
                <a:close/>
                <a:moveTo>
                  <a:pt x="836017" y="433156"/>
                </a:moveTo>
                <a:cubicBezTo>
                  <a:pt x="815458" y="427864"/>
                  <a:pt x="796121" y="415855"/>
                  <a:pt x="773323" y="421350"/>
                </a:cubicBezTo>
                <a:cubicBezTo>
                  <a:pt x="766810" y="422979"/>
                  <a:pt x="759889" y="421554"/>
                  <a:pt x="752968" y="421757"/>
                </a:cubicBezTo>
                <a:cubicBezTo>
                  <a:pt x="740348" y="422368"/>
                  <a:pt x="727117" y="419518"/>
                  <a:pt x="717143" y="431121"/>
                </a:cubicBezTo>
                <a:cubicBezTo>
                  <a:pt x="714904" y="433767"/>
                  <a:pt x="708798" y="433563"/>
                  <a:pt x="704523" y="433767"/>
                </a:cubicBezTo>
                <a:cubicBezTo>
                  <a:pt x="681522" y="434988"/>
                  <a:pt x="658521" y="435599"/>
                  <a:pt x="636944" y="446184"/>
                </a:cubicBezTo>
                <a:cubicBezTo>
                  <a:pt x="631652" y="448830"/>
                  <a:pt x="624731" y="448016"/>
                  <a:pt x="616386" y="448830"/>
                </a:cubicBezTo>
                <a:cubicBezTo>
                  <a:pt x="626360" y="420333"/>
                  <a:pt x="636537" y="395703"/>
                  <a:pt x="643661" y="370056"/>
                </a:cubicBezTo>
                <a:cubicBezTo>
                  <a:pt x="657299" y="321814"/>
                  <a:pt x="669105" y="273369"/>
                  <a:pt x="681725" y="224924"/>
                </a:cubicBezTo>
                <a:cubicBezTo>
                  <a:pt x="687425" y="203347"/>
                  <a:pt x="691089" y="180957"/>
                  <a:pt x="699027" y="160195"/>
                </a:cubicBezTo>
                <a:cubicBezTo>
                  <a:pt x="711240" y="128237"/>
                  <a:pt x="726507" y="97297"/>
                  <a:pt x="739941" y="65747"/>
                </a:cubicBezTo>
                <a:cubicBezTo>
                  <a:pt x="745030" y="54145"/>
                  <a:pt x="749101" y="42135"/>
                  <a:pt x="753579" y="30533"/>
                </a:cubicBezTo>
                <a:cubicBezTo>
                  <a:pt x="737295" y="20152"/>
                  <a:pt x="730171" y="21373"/>
                  <a:pt x="722639" y="35418"/>
                </a:cubicBezTo>
                <a:cubicBezTo>
                  <a:pt x="720807" y="38675"/>
                  <a:pt x="719586" y="42339"/>
                  <a:pt x="717550" y="45392"/>
                </a:cubicBezTo>
                <a:cubicBezTo>
                  <a:pt x="705337" y="64119"/>
                  <a:pt x="690682" y="81624"/>
                  <a:pt x="680911" y="101572"/>
                </a:cubicBezTo>
                <a:cubicBezTo>
                  <a:pt x="656485" y="151442"/>
                  <a:pt x="634909" y="202330"/>
                  <a:pt x="622492" y="257085"/>
                </a:cubicBezTo>
                <a:cubicBezTo>
                  <a:pt x="613739" y="295556"/>
                  <a:pt x="602748" y="333416"/>
                  <a:pt x="590535" y="370870"/>
                </a:cubicBezTo>
                <a:cubicBezTo>
                  <a:pt x="581985" y="396924"/>
                  <a:pt x="569772" y="421961"/>
                  <a:pt x="559595" y="447405"/>
                </a:cubicBezTo>
                <a:cubicBezTo>
                  <a:pt x="556542" y="454936"/>
                  <a:pt x="554099" y="462875"/>
                  <a:pt x="551860" y="470813"/>
                </a:cubicBezTo>
                <a:cubicBezTo>
                  <a:pt x="547789" y="485062"/>
                  <a:pt x="566923" y="515594"/>
                  <a:pt x="586260" y="513762"/>
                </a:cubicBezTo>
                <a:cubicBezTo>
                  <a:pt x="602544" y="512134"/>
                  <a:pt x="620253" y="511116"/>
                  <a:pt x="635519" y="500532"/>
                </a:cubicBezTo>
                <a:cubicBezTo>
                  <a:pt x="644883" y="494018"/>
                  <a:pt x="657096" y="490965"/>
                  <a:pt x="668495" y="487301"/>
                </a:cubicBezTo>
                <a:cubicBezTo>
                  <a:pt x="678265" y="484044"/>
                  <a:pt x="688443" y="482416"/>
                  <a:pt x="698620" y="479769"/>
                </a:cubicBezTo>
                <a:cubicBezTo>
                  <a:pt x="716940" y="475088"/>
                  <a:pt x="733631" y="463892"/>
                  <a:pt x="754190" y="466946"/>
                </a:cubicBezTo>
                <a:cubicBezTo>
                  <a:pt x="760703" y="467964"/>
                  <a:pt x="768235" y="462671"/>
                  <a:pt x="775562" y="460636"/>
                </a:cubicBezTo>
                <a:cubicBezTo>
                  <a:pt x="781872" y="458804"/>
                  <a:pt x="788386" y="455954"/>
                  <a:pt x="794696" y="456158"/>
                </a:cubicBezTo>
                <a:cubicBezTo>
                  <a:pt x="811998" y="456972"/>
                  <a:pt x="826247" y="450865"/>
                  <a:pt x="839274" y="437634"/>
                </a:cubicBezTo>
                <a:cubicBezTo>
                  <a:pt x="837645" y="435395"/>
                  <a:pt x="837035" y="433360"/>
                  <a:pt x="836017" y="433156"/>
                </a:cubicBezTo>
                <a:close/>
                <a:moveTo>
                  <a:pt x="294165" y="473256"/>
                </a:moveTo>
                <a:cubicBezTo>
                  <a:pt x="307192" y="484858"/>
                  <a:pt x="323883" y="496257"/>
                  <a:pt x="340371" y="498700"/>
                </a:cubicBezTo>
                <a:cubicBezTo>
                  <a:pt x="356044" y="500939"/>
                  <a:pt x="374974" y="494629"/>
                  <a:pt x="389833" y="486894"/>
                </a:cubicBezTo>
                <a:cubicBezTo>
                  <a:pt x="441128" y="459618"/>
                  <a:pt x="482246" y="420536"/>
                  <a:pt x="510336" y="369445"/>
                </a:cubicBezTo>
                <a:cubicBezTo>
                  <a:pt x="540054" y="315911"/>
                  <a:pt x="547789" y="257695"/>
                  <a:pt x="541479" y="197241"/>
                </a:cubicBezTo>
                <a:cubicBezTo>
                  <a:pt x="539647" y="179125"/>
                  <a:pt x="530284" y="167929"/>
                  <a:pt x="514610" y="161416"/>
                </a:cubicBezTo>
                <a:cubicBezTo>
                  <a:pt x="503618" y="156938"/>
                  <a:pt x="491812" y="152460"/>
                  <a:pt x="480006" y="151442"/>
                </a:cubicBezTo>
                <a:cubicBezTo>
                  <a:pt x="464740" y="150221"/>
                  <a:pt x="446217" y="151442"/>
                  <a:pt x="436447" y="161619"/>
                </a:cubicBezTo>
                <a:cubicBezTo>
                  <a:pt x="414667" y="184010"/>
                  <a:pt x="388001" y="201108"/>
                  <a:pt x="369478" y="226959"/>
                </a:cubicBezTo>
                <a:cubicBezTo>
                  <a:pt x="354008" y="248332"/>
                  <a:pt x="334060" y="266652"/>
                  <a:pt x="319405" y="288635"/>
                </a:cubicBezTo>
                <a:cubicBezTo>
                  <a:pt x="306785" y="307565"/>
                  <a:pt x="298643" y="329549"/>
                  <a:pt x="288669" y="350108"/>
                </a:cubicBezTo>
                <a:cubicBezTo>
                  <a:pt x="277066" y="374330"/>
                  <a:pt x="274827" y="400385"/>
                  <a:pt x="275031" y="426846"/>
                </a:cubicBezTo>
                <a:cubicBezTo>
                  <a:pt x="274013" y="445166"/>
                  <a:pt x="281341" y="461857"/>
                  <a:pt x="294165" y="473256"/>
                </a:cubicBezTo>
                <a:close/>
                <a:moveTo>
                  <a:pt x="489166" y="315911"/>
                </a:moveTo>
                <a:cubicBezTo>
                  <a:pt x="485299" y="324053"/>
                  <a:pt x="482246" y="332602"/>
                  <a:pt x="479599" y="341151"/>
                </a:cubicBezTo>
                <a:cubicBezTo>
                  <a:pt x="475935" y="353161"/>
                  <a:pt x="467386" y="361710"/>
                  <a:pt x="459855" y="370870"/>
                </a:cubicBezTo>
                <a:cubicBezTo>
                  <a:pt x="453341" y="378808"/>
                  <a:pt x="447642" y="387561"/>
                  <a:pt x="440314" y="394889"/>
                </a:cubicBezTo>
                <a:cubicBezTo>
                  <a:pt x="430951" y="404049"/>
                  <a:pt x="420773" y="412394"/>
                  <a:pt x="410596" y="420740"/>
                </a:cubicBezTo>
                <a:cubicBezTo>
                  <a:pt x="394515" y="433767"/>
                  <a:pt x="378435" y="446794"/>
                  <a:pt x="361540" y="458804"/>
                </a:cubicBezTo>
                <a:cubicBezTo>
                  <a:pt x="344442" y="471017"/>
                  <a:pt x="330193" y="463892"/>
                  <a:pt x="322865" y="444759"/>
                </a:cubicBezTo>
                <a:cubicBezTo>
                  <a:pt x="315537" y="425218"/>
                  <a:pt x="323476" y="408120"/>
                  <a:pt x="326529" y="390411"/>
                </a:cubicBezTo>
                <a:cubicBezTo>
                  <a:pt x="335078" y="340744"/>
                  <a:pt x="364797" y="301662"/>
                  <a:pt x="393294" y="262784"/>
                </a:cubicBezTo>
                <a:cubicBezTo>
                  <a:pt x="408560" y="241818"/>
                  <a:pt x="427083" y="222685"/>
                  <a:pt x="446624" y="205586"/>
                </a:cubicBezTo>
                <a:cubicBezTo>
                  <a:pt x="462501" y="191745"/>
                  <a:pt x="482042" y="182382"/>
                  <a:pt x="503211" y="169151"/>
                </a:cubicBezTo>
                <a:cubicBezTo>
                  <a:pt x="516646" y="222481"/>
                  <a:pt x="511557" y="269909"/>
                  <a:pt x="489166" y="31591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6" name="Google Shape;646;p3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47" name="Google Shape;647;p3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48" name="Google Shape;648;p3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0" name="Google Shape;650;p3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51" name="Google Shape;651;p3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3" name="Google Shape;653;p3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54" name="Google Shape;654;p3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6" name="Google Shape;656;p3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57" name="Google Shape;657;p3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3748900" y="3693525"/>
            <a:ext cx="504900" cy="50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525700" y="3693525"/>
            <a:ext cx="504900" cy="50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3748900" y="2249125"/>
            <a:ext cx="504900" cy="50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525700" y="2249125"/>
            <a:ext cx="504900" cy="50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514350" y="514350"/>
            <a:ext cx="69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an Agenda Page</a:t>
            </a:r>
            <a:endParaRPr sz="4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514350" y="2922836"/>
            <a:ext cx="260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agenda here.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514350" y="4367227"/>
            <a:ext cx="260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agenda here.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733596" y="2347687"/>
            <a:ext cx="8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  <a:endParaRPr sz="20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702621" y="3792078"/>
            <a:ext cx="15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  <a:endParaRPr sz="2000">
              <a:solidFill>
                <a:schemeClr val="lt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737623" y="2922836"/>
            <a:ext cx="260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agenda here.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737623" y="4367227"/>
            <a:ext cx="260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an agenda here.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928033" y="2347687"/>
            <a:ext cx="14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  <a:endParaRPr sz="2000">
              <a:solidFill>
                <a:schemeClr val="lt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919150" y="3792078"/>
            <a:ext cx="164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</a:t>
            </a:r>
            <a:endParaRPr sz="2000">
              <a:solidFill>
                <a:schemeClr val="lt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2" name="Google Shape;112;p13"/>
          <p:cNvSpPr/>
          <p:nvPr/>
        </p:nvSpPr>
        <p:spPr>
          <a:xfrm rot="-482944">
            <a:off x="7153861" y="2793457"/>
            <a:ext cx="1177230" cy="1718883"/>
          </a:xfrm>
          <a:custGeom>
            <a:rect b="b" l="l" r="r" t="t"/>
            <a:pathLst>
              <a:path extrusionOk="0" h="3438282" w="2354814">
                <a:moveTo>
                  <a:pt x="2263841" y="2936430"/>
                </a:moveTo>
                <a:cubicBezTo>
                  <a:pt x="2261613" y="3056748"/>
                  <a:pt x="2261613" y="3056748"/>
                  <a:pt x="2201453" y="3090170"/>
                </a:cubicBezTo>
                <a:cubicBezTo>
                  <a:pt x="2200339" y="3094069"/>
                  <a:pt x="2198111" y="3098525"/>
                  <a:pt x="2198111" y="3102424"/>
                </a:cubicBezTo>
                <a:cubicBezTo>
                  <a:pt x="2208695" y="3182636"/>
                  <a:pt x="2204239" y="3192106"/>
                  <a:pt x="2133496" y="3203804"/>
                </a:cubicBezTo>
                <a:cubicBezTo>
                  <a:pt x="2004822" y="3224971"/>
                  <a:pt x="1876148" y="3244467"/>
                  <a:pt x="1746918" y="3261178"/>
                </a:cubicBezTo>
                <a:cubicBezTo>
                  <a:pt x="1627713" y="3276217"/>
                  <a:pt x="1507952" y="3284573"/>
                  <a:pt x="1388748" y="3300170"/>
                </a:cubicBezTo>
                <a:cubicBezTo>
                  <a:pt x="1260074" y="3317437"/>
                  <a:pt x="1131400" y="3341390"/>
                  <a:pt x="1002727" y="3359772"/>
                </a:cubicBezTo>
                <a:cubicBezTo>
                  <a:pt x="875724" y="3378154"/>
                  <a:pt x="748722" y="3393750"/>
                  <a:pt x="621719" y="3409904"/>
                </a:cubicBezTo>
                <a:cubicBezTo>
                  <a:pt x="553204" y="3418817"/>
                  <a:pt x="485247" y="3429400"/>
                  <a:pt x="416732" y="3436642"/>
                </a:cubicBezTo>
                <a:cubicBezTo>
                  <a:pt x="327050" y="3445554"/>
                  <a:pt x="301984" y="3419931"/>
                  <a:pt x="292515" y="3315766"/>
                </a:cubicBezTo>
                <a:cubicBezTo>
                  <a:pt x="283045" y="3212716"/>
                  <a:pt x="274690" y="3109109"/>
                  <a:pt x="265777" y="3000488"/>
                </a:cubicBezTo>
                <a:cubicBezTo>
                  <a:pt x="256865" y="2993804"/>
                  <a:pt x="242939" y="2985448"/>
                  <a:pt x="231241" y="2974308"/>
                </a:cubicBezTo>
                <a:cubicBezTo>
                  <a:pt x="161056" y="2907464"/>
                  <a:pt x="155486" y="2799958"/>
                  <a:pt x="224557" y="2732000"/>
                </a:cubicBezTo>
                <a:cubicBezTo>
                  <a:pt x="260207" y="2696907"/>
                  <a:pt x="266334" y="2660143"/>
                  <a:pt x="261878" y="2613353"/>
                </a:cubicBezTo>
                <a:cubicBezTo>
                  <a:pt x="255751" y="2548181"/>
                  <a:pt x="251295" y="2483008"/>
                  <a:pt x="245724" y="2413937"/>
                </a:cubicBezTo>
                <a:cubicBezTo>
                  <a:pt x="226228" y="2410037"/>
                  <a:pt x="208960" y="2407252"/>
                  <a:pt x="192249" y="2402239"/>
                </a:cubicBezTo>
                <a:cubicBezTo>
                  <a:pt x="142674" y="2387199"/>
                  <a:pt x="98669" y="2361576"/>
                  <a:pt x="83072" y="2299746"/>
                </a:cubicBezTo>
                <a:cubicBezTo>
                  <a:pt x="68589" y="2241815"/>
                  <a:pt x="88642" y="2192239"/>
                  <a:pt x="123735" y="2152133"/>
                </a:cubicBezTo>
                <a:cubicBezTo>
                  <a:pt x="148244" y="2123724"/>
                  <a:pt x="177210" y="2100886"/>
                  <a:pt x="206175" y="2074149"/>
                </a:cubicBezTo>
                <a:cubicBezTo>
                  <a:pt x="198934" y="1985024"/>
                  <a:pt x="190578" y="1891443"/>
                  <a:pt x="183894" y="1798419"/>
                </a:cubicBezTo>
                <a:cubicBezTo>
                  <a:pt x="181666" y="1770568"/>
                  <a:pt x="168854" y="1754971"/>
                  <a:pt x="149358" y="1739931"/>
                </a:cubicBezTo>
                <a:cubicBezTo>
                  <a:pt x="64133" y="1671974"/>
                  <a:pt x="59119" y="1582292"/>
                  <a:pt x="138775" y="1505422"/>
                </a:cubicBezTo>
                <a:cubicBezTo>
                  <a:pt x="160499" y="1484812"/>
                  <a:pt x="167740" y="1465873"/>
                  <a:pt x="164398" y="1436908"/>
                </a:cubicBezTo>
                <a:cubicBezTo>
                  <a:pt x="158828" y="1385661"/>
                  <a:pt x="154371" y="1333857"/>
                  <a:pt x="149358" y="1282611"/>
                </a:cubicBezTo>
                <a:cubicBezTo>
                  <a:pt x="146016" y="1248632"/>
                  <a:pt x="132090" y="1226908"/>
                  <a:pt x="102011" y="1213539"/>
                </a:cubicBezTo>
                <a:cubicBezTo>
                  <a:pt x="52992" y="1191815"/>
                  <a:pt x="25698" y="1143910"/>
                  <a:pt x="7873" y="1088765"/>
                </a:cubicBezTo>
                <a:cubicBezTo>
                  <a:pt x="-5496" y="1047544"/>
                  <a:pt x="-3268" y="1008552"/>
                  <a:pt x="25698" y="975688"/>
                </a:cubicBezTo>
                <a:cubicBezTo>
                  <a:pt x="41295" y="958420"/>
                  <a:pt x="52435" y="934467"/>
                  <a:pt x="70260" y="922213"/>
                </a:cubicBezTo>
                <a:cubicBezTo>
                  <a:pt x="116493" y="891019"/>
                  <a:pt x="138775" y="849799"/>
                  <a:pt x="123178" y="786298"/>
                </a:cubicBezTo>
                <a:cubicBezTo>
                  <a:pt x="49093" y="732823"/>
                  <a:pt x="-10509" y="603035"/>
                  <a:pt x="79730" y="488844"/>
                </a:cubicBezTo>
                <a:cubicBezTo>
                  <a:pt x="103125" y="459322"/>
                  <a:pt x="107024" y="423672"/>
                  <a:pt x="105910" y="387465"/>
                </a:cubicBezTo>
                <a:cubicBezTo>
                  <a:pt x="104796" y="349030"/>
                  <a:pt x="118722" y="328420"/>
                  <a:pt x="145459" y="305025"/>
                </a:cubicBezTo>
                <a:cubicBezTo>
                  <a:pt x="206175" y="252664"/>
                  <a:pt x="262435" y="193062"/>
                  <a:pt x="318695" y="133460"/>
                </a:cubicBezTo>
                <a:cubicBezTo>
                  <a:pt x="343761" y="106722"/>
                  <a:pt x="355459" y="102823"/>
                  <a:pt x="384981" y="123990"/>
                </a:cubicBezTo>
                <a:cubicBezTo>
                  <a:pt x="397236" y="132346"/>
                  <a:pt x="412276" y="143486"/>
                  <a:pt x="425088" y="142372"/>
                </a:cubicBezTo>
                <a:cubicBezTo>
                  <a:pt x="560446" y="130675"/>
                  <a:pt x="696361" y="117863"/>
                  <a:pt x="831719" y="103937"/>
                </a:cubicBezTo>
                <a:cubicBezTo>
                  <a:pt x="963178" y="90569"/>
                  <a:pt x="1094637" y="73858"/>
                  <a:pt x="1226095" y="61603"/>
                </a:cubicBezTo>
                <a:cubicBezTo>
                  <a:pt x="1333602" y="51577"/>
                  <a:pt x="1441666" y="42107"/>
                  <a:pt x="1549729" y="38208"/>
                </a:cubicBezTo>
                <a:cubicBezTo>
                  <a:pt x="1719066" y="32081"/>
                  <a:pt x="1887846" y="28181"/>
                  <a:pt x="2056069" y="5900"/>
                </a:cubicBezTo>
                <a:cubicBezTo>
                  <a:pt x="2092833" y="887"/>
                  <a:pt x="2130711" y="-784"/>
                  <a:pt x="2168032" y="330"/>
                </a:cubicBezTo>
                <a:cubicBezTo>
                  <a:pt x="2223178" y="1444"/>
                  <a:pt x="2247130" y="22054"/>
                  <a:pt x="2258270" y="86112"/>
                </a:cubicBezTo>
                <a:cubicBezTo>
                  <a:pt x="2269968" y="152399"/>
                  <a:pt x="2277209" y="219799"/>
                  <a:pt x="2281666" y="287200"/>
                </a:cubicBezTo>
                <a:cubicBezTo>
                  <a:pt x="2287793" y="375210"/>
                  <a:pt x="2288350" y="463221"/>
                  <a:pt x="2293363" y="551232"/>
                </a:cubicBezTo>
                <a:cubicBezTo>
                  <a:pt x="2295591" y="587438"/>
                  <a:pt x="2304504" y="622531"/>
                  <a:pt x="2306175" y="658738"/>
                </a:cubicBezTo>
                <a:cubicBezTo>
                  <a:pt x="2318429" y="886563"/>
                  <a:pt x="2330684" y="1114945"/>
                  <a:pt x="2340154" y="1342770"/>
                </a:cubicBezTo>
                <a:cubicBezTo>
                  <a:pt x="2346838" y="1507650"/>
                  <a:pt x="2349623" y="1672531"/>
                  <a:pt x="2352408" y="1837412"/>
                </a:cubicBezTo>
                <a:cubicBezTo>
                  <a:pt x="2354079" y="1963857"/>
                  <a:pt x="2356865" y="2090860"/>
                  <a:pt x="2352408" y="2217305"/>
                </a:cubicBezTo>
                <a:cubicBezTo>
                  <a:pt x="2345724" y="2420621"/>
                  <a:pt x="2334583" y="2623936"/>
                  <a:pt x="2325114" y="2826695"/>
                </a:cubicBezTo>
                <a:cubicBezTo>
                  <a:pt x="2324557" y="2833379"/>
                  <a:pt x="2324557" y="2840064"/>
                  <a:pt x="2324557" y="2846748"/>
                </a:cubicBezTo>
                <a:cubicBezTo>
                  <a:pt x="2325114" y="2904122"/>
                  <a:pt x="2325114" y="2904122"/>
                  <a:pt x="2281666" y="2926403"/>
                </a:cubicBezTo>
                <a:cubicBezTo>
                  <a:pt x="2276652" y="2928074"/>
                  <a:pt x="2271639" y="2931416"/>
                  <a:pt x="2263841" y="2936430"/>
                </a:cubicBezTo>
                <a:close/>
                <a:moveTo>
                  <a:pt x="473549" y="1551656"/>
                </a:moveTo>
                <a:cubicBezTo>
                  <a:pt x="470207" y="1559454"/>
                  <a:pt x="466308" y="1563353"/>
                  <a:pt x="466865" y="1567252"/>
                </a:cubicBezTo>
                <a:cubicBezTo>
                  <a:pt x="477448" y="1724892"/>
                  <a:pt x="487475" y="1883088"/>
                  <a:pt x="499730" y="2040727"/>
                </a:cubicBezTo>
                <a:cubicBezTo>
                  <a:pt x="500844" y="2055767"/>
                  <a:pt x="512541" y="2073592"/>
                  <a:pt x="523682" y="2082504"/>
                </a:cubicBezTo>
                <a:cubicBezTo>
                  <a:pt x="540950" y="2096430"/>
                  <a:pt x="563788" y="2102000"/>
                  <a:pt x="581613" y="2115369"/>
                </a:cubicBezTo>
                <a:cubicBezTo>
                  <a:pt x="601109" y="2129852"/>
                  <a:pt x="621719" y="2146006"/>
                  <a:pt x="634531" y="2167173"/>
                </a:cubicBezTo>
                <a:cubicBezTo>
                  <a:pt x="642329" y="2179984"/>
                  <a:pt x="636759" y="2204494"/>
                  <a:pt x="636759" y="2223433"/>
                </a:cubicBezTo>
                <a:cubicBezTo>
                  <a:pt x="622276" y="2223433"/>
                  <a:pt x="605565" y="2227889"/>
                  <a:pt x="593310" y="2221762"/>
                </a:cubicBezTo>
                <a:cubicBezTo>
                  <a:pt x="566573" y="2208950"/>
                  <a:pt x="543735" y="2184998"/>
                  <a:pt x="504743" y="2191682"/>
                </a:cubicBezTo>
                <a:cubicBezTo>
                  <a:pt x="512541" y="2358234"/>
                  <a:pt x="520897" y="2524228"/>
                  <a:pt x="528695" y="2690223"/>
                </a:cubicBezTo>
                <a:cubicBezTo>
                  <a:pt x="550419" y="2697464"/>
                  <a:pt x="566016" y="2700249"/>
                  <a:pt x="579942" y="2707491"/>
                </a:cubicBezTo>
                <a:cubicBezTo>
                  <a:pt x="613920" y="2725316"/>
                  <a:pt x="647899" y="2743698"/>
                  <a:pt x="679650" y="2765422"/>
                </a:cubicBezTo>
                <a:cubicBezTo>
                  <a:pt x="700260" y="2779348"/>
                  <a:pt x="707501" y="2804414"/>
                  <a:pt x="696361" y="2830594"/>
                </a:cubicBezTo>
                <a:cubicBezTo>
                  <a:pt x="685777" y="2855103"/>
                  <a:pt x="667395" y="2847305"/>
                  <a:pt x="650127" y="2841735"/>
                </a:cubicBezTo>
                <a:cubicBezTo>
                  <a:pt x="614478" y="2830594"/>
                  <a:pt x="578828" y="2820011"/>
                  <a:pt x="539836" y="2808313"/>
                </a:cubicBezTo>
                <a:cubicBezTo>
                  <a:pt x="535936" y="2914149"/>
                  <a:pt x="539279" y="3013857"/>
                  <a:pt x="553761" y="3111894"/>
                </a:cubicBezTo>
                <a:cubicBezTo>
                  <a:pt x="654027" y="3119135"/>
                  <a:pt x="2219278" y="2856774"/>
                  <a:pt x="2273867" y="2822239"/>
                </a:cubicBezTo>
                <a:cubicBezTo>
                  <a:pt x="2273867" y="2812212"/>
                  <a:pt x="2274424" y="2800515"/>
                  <a:pt x="2273867" y="2789374"/>
                </a:cubicBezTo>
                <a:cubicBezTo>
                  <a:pt x="2268297" y="2640090"/>
                  <a:pt x="2258827" y="2490806"/>
                  <a:pt x="2257156" y="2341523"/>
                </a:cubicBezTo>
                <a:cubicBezTo>
                  <a:pt x="2255485" y="2176642"/>
                  <a:pt x="2261613" y="2011204"/>
                  <a:pt x="2261613" y="1845767"/>
                </a:cubicBezTo>
                <a:cubicBezTo>
                  <a:pt x="2261613" y="1664733"/>
                  <a:pt x="2260498" y="1483698"/>
                  <a:pt x="2254928" y="1303221"/>
                </a:cubicBezTo>
                <a:cubicBezTo>
                  <a:pt x="2249358" y="1119958"/>
                  <a:pt x="2239331" y="937253"/>
                  <a:pt x="2228191" y="753990"/>
                </a:cubicBezTo>
                <a:cubicBezTo>
                  <a:pt x="2217607" y="584653"/>
                  <a:pt x="2203682" y="415874"/>
                  <a:pt x="2189756" y="247094"/>
                </a:cubicBezTo>
                <a:cubicBezTo>
                  <a:pt x="2185857" y="200303"/>
                  <a:pt x="2176944" y="154070"/>
                  <a:pt x="2170817" y="108951"/>
                </a:cubicBezTo>
                <a:cubicBezTo>
                  <a:pt x="2161347" y="106722"/>
                  <a:pt x="2155220" y="104494"/>
                  <a:pt x="2149650" y="104494"/>
                </a:cubicBezTo>
                <a:cubicBezTo>
                  <a:pt x="1992567" y="114521"/>
                  <a:pt x="1835485" y="124547"/>
                  <a:pt x="1678403" y="135131"/>
                </a:cubicBezTo>
                <a:cubicBezTo>
                  <a:pt x="1559199" y="143486"/>
                  <a:pt x="1440552" y="149614"/>
                  <a:pt x="1321904" y="161868"/>
                </a:cubicBezTo>
                <a:cubicBezTo>
                  <a:pt x="1208271" y="174123"/>
                  <a:pt x="1095751" y="194733"/>
                  <a:pt x="982117" y="208659"/>
                </a:cubicBezTo>
                <a:cubicBezTo>
                  <a:pt x="878509" y="221470"/>
                  <a:pt x="773788" y="229826"/>
                  <a:pt x="669623" y="239295"/>
                </a:cubicBezTo>
                <a:cubicBezTo>
                  <a:pt x="583841" y="247094"/>
                  <a:pt x="497501" y="254335"/>
                  <a:pt x="406149" y="262134"/>
                </a:cubicBezTo>
                <a:cubicBezTo>
                  <a:pt x="403920" y="296112"/>
                  <a:pt x="401135" y="333990"/>
                  <a:pt x="398907" y="368526"/>
                </a:cubicBezTo>
                <a:cubicBezTo>
                  <a:pt x="538164" y="472133"/>
                  <a:pt x="538164" y="472133"/>
                  <a:pt x="508642" y="537306"/>
                </a:cubicBezTo>
                <a:cubicBezTo>
                  <a:pt x="473549" y="523380"/>
                  <a:pt x="438456" y="509454"/>
                  <a:pt x="397793" y="493858"/>
                </a:cubicBezTo>
                <a:cubicBezTo>
                  <a:pt x="402806" y="606377"/>
                  <a:pt x="409491" y="707200"/>
                  <a:pt x="411162" y="808022"/>
                </a:cubicBezTo>
                <a:cubicBezTo>
                  <a:pt x="411719" y="851470"/>
                  <a:pt x="423974" y="877651"/>
                  <a:pt x="458509" y="898261"/>
                </a:cubicBezTo>
                <a:cubicBezTo>
                  <a:pt x="489146" y="916643"/>
                  <a:pt x="515883" y="945051"/>
                  <a:pt x="541507" y="971788"/>
                </a:cubicBezTo>
                <a:cubicBezTo>
                  <a:pt x="557103" y="987942"/>
                  <a:pt x="561560" y="1013566"/>
                  <a:pt x="546520" y="1033062"/>
                </a:cubicBezTo>
                <a:cubicBezTo>
                  <a:pt x="530366" y="1053672"/>
                  <a:pt x="515326" y="1034733"/>
                  <a:pt x="500287" y="1024149"/>
                </a:cubicBezTo>
                <a:cubicBezTo>
                  <a:pt x="478005" y="1008552"/>
                  <a:pt x="459066" y="980144"/>
                  <a:pt x="424531" y="993513"/>
                </a:cubicBezTo>
                <a:cubicBezTo>
                  <a:pt x="424531" y="1016908"/>
                  <a:pt x="422859" y="1039189"/>
                  <a:pt x="424531" y="1061470"/>
                </a:cubicBezTo>
                <a:cubicBezTo>
                  <a:pt x="431215" y="1153380"/>
                  <a:pt x="442355" y="1245290"/>
                  <a:pt x="445698" y="1337199"/>
                </a:cubicBezTo>
                <a:cubicBezTo>
                  <a:pt x="447926" y="1404600"/>
                  <a:pt x="451268" y="1464759"/>
                  <a:pt x="523125" y="1480356"/>
                </a:cubicBezTo>
                <a:cubicBezTo>
                  <a:pt x="532037" y="1482027"/>
                  <a:pt x="539836" y="1492054"/>
                  <a:pt x="547077" y="1499295"/>
                </a:cubicBezTo>
                <a:cubicBezTo>
                  <a:pt x="567687" y="1519348"/>
                  <a:pt x="573257" y="1542743"/>
                  <a:pt x="554875" y="1574494"/>
                </a:cubicBezTo>
                <a:cubicBezTo>
                  <a:pt x="528138" y="1566695"/>
                  <a:pt x="500287" y="1558897"/>
                  <a:pt x="473549" y="1551656"/>
                </a:cubicBezTo>
                <a:close/>
                <a:moveTo>
                  <a:pt x="268005" y="1556112"/>
                </a:moveTo>
                <a:cubicBezTo>
                  <a:pt x="277475" y="1730462"/>
                  <a:pt x="286944" y="1893671"/>
                  <a:pt x="295857" y="2055767"/>
                </a:cubicBezTo>
                <a:cubicBezTo>
                  <a:pt x="319252" y="2054096"/>
                  <a:pt x="337077" y="2054653"/>
                  <a:pt x="354902" y="2051868"/>
                </a:cubicBezTo>
                <a:cubicBezTo>
                  <a:pt x="371613" y="2049083"/>
                  <a:pt x="388324" y="2043512"/>
                  <a:pt x="409491" y="2037942"/>
                </a:cubicBezTo>
                <a:cubicBezTo>
                  <a:pt x="397793" y="1872504"/>
                  <a:pt x="386096" y="1712080"/>
                  <a:pt x="373841" y="1544971"/>
                </a:cubicBezTo>
                <a:cubicBezTo>
                  <a:pt x="334849" y="1548870"/>
                  <a:pt x="304212" y="1552213"/>
                  <a:pt x="268005" y="1556112"/>
                </a:cubicBezTo>
                <a:close/>
                <a:moveTo>
                  <a:pt x="359358" y="1426881"/>
                </a:moveTo>
                <a:cubicBezTo>
                  <a:pt x="345989" y="1269799"/>
                  <a:pt x="332621" y="1117730"/>
                  <a:pt x="319809" y="969003"/>
                </a:cubicBezTo>
                <a:cubicBezTo>
                  <a:pt x="284716" y="969003"/>
                  <a:pt x="258536" y="969003"/>
                  <a:pt x="229013" y="969003"/>
                </a:cubicBezTo>
                <a:cubicBezTo>
                  <a:pt x="244610" y="1128871"/>
                  <a:pt x="236255" y="1284282"/>
                  <a:pt x="261321" y="1439693"/>
                </a:cubicBezTo>
                <a:cubicBezTo>
                  <a:pt x="296971" y="1434679"/>
                  <a:pt x="325936" y="1431337"/>
                  <a:pt x="359358" y="1426881"/>
                </a:cubicBezTo>
                <a:close/>
                <a:moveTo>
                  <a:pt x="317581" y="2174971"/>
                </a:moveTo>
                <a:cubicBezTo>
                  <a:pt x="335406" y="2341523"/>
                  <a:pt x="352117" y="2499162"/>
                  <a:pt x="368828" y="2661814"/>
                </a:cubicBezTo>
                <a:cubicBezTo>
                  <a:pt x="392223" y="2659586"/>
                  <a:pt x="412833" y="2657915"/>
                  <a:pt x="436228" y="2655687"/>
                </a:cubicBezTo>
                <a:cubicBezTo>
                  <a:pt x="425645" y="2492478"/>
                  <a:pt x="415618" y="2335952"/>
                  <a:pt x="405592" y="2175528"/>
                </a:cubicBezTo>
                <a:cubicBezTo>
                  <a:pt x="378297" y="2174971"/>
                  <a:pt x="352117" y="2174971"/>
                  <a:pt x="317581" y="2174971"/>
                </a:cubicBezTo>
                <a:close/>
                <a:moveTo>
                  <a:pt x="371613" y="2780462"/>
                </a:moveTo>
                <a:cubicBezTo>
                  <a:pt x="358801" y="2848976"/>
                  <a:pt x="369942" y="3184308"/>
                  <a:pt x="385539" y="3231655"/>
                </a:cubicBezTo>
                <a:cubicBezTo>
                  <a:pt x="411719" y="3204361"/>
                  <a:pt x="439013" y="3178180"/>
                  <a:pt x="462966" y="3149215"/>
                </a:cubicBezTo>
                <a:cubicBezTo>
                  <a:pt x="470764" y="3139745"/>
                  <a:pt x="476334" y="3120806"/>
                  <a:pt x="474663" y="3107437"/>
                </a:cubicBezTo>
                <a:cubicBezTo>
                  <a:pt x="465194" y="3002716"/>
                  <a:pt x="453496" y="2897995"/>
                  <a:pt x="441798" y="2786032"/>
                </a:cubicBezTo>
                <a:cubicBezTo>
                  <a:pt x="418960" y="2784361"/>
                  <a:pt x="395008" y="2782133"/>
                  <a:pt x="371613" y="2780462"/>
                </a:cubicBezTo>
                <a:close/>
                <a:moveTo>
                  <a:pt x="312568" y="848128"/>
                </a:moveTo>
                <a:cubicBezTo>
                  <a:pt x="306997" y="727253"/>
                  <a:pt x="301984" y="615847"/>
                  <a:pt x="296414" y="497757"/>
                </a:cubicBezTo>
                <a:cubicBezTo>
                  <a:pt x="278589" y="502770"/>
                  <a:pt x="262435" y="508340"/>
                  <a:pt x="245724" y="511125"/>
                </a:cubicBezTo>
                <a:cubicBezTo>
                  <a:pt x="215088" y="516139"/>
                  <a:pt x="207289" y="539534"/>
                  <a:pt x="208960" y="569614"/>
                </a:cubicBezTo>
                <a:cubicBezTo>
                  <a:pt x="213417" y="648155"/>
                  <a:pt x="218987" y="726696"/>
                  <a:pt x="224557" y="805237"/>
                </a:cubicBezTo>
                <a:cubicBezTo>
                  <a:pt x="226228" y="830860"/>
                  <a:pt x="236812" y="848128"/>
                  <a:pt x="261321" y="848128"/>
                </a:cubicBezTo>
                <a:cubicBezTo>
                  <a:pt x="276918" y="848128"/>
                  <a:pt x="291958" y="848128"/>
                  <a:pt x="312568" y="848128"/>
                </a:cubicBezTo>
                <a:close/>
                <a:moveTo>
                  <a:pt x="1883947" y="3024440"/>
                </a:moveTo>
                <a:cubicBezTo>
                  <a:pt x="1990896" y="3032796"/>
                  <a:pt x="2096732" y="3017199"/>
                  <a:pt x="2200896" y="2983220"/>
                </a:cubicBezTo>
                <a:cubicBezTo>
                  <a:pt x="2209809" y="2980435"/>
                  <a:pt x="2216493" y="2968180"/>
                  <a:pt x="2234875" y="2949798"/>
                </a:cubicBezTo>
                <a:cubicBezTo>
                  <a:pt x="2106202" y="2959268"/>
                  <a:pt x="1998138" y="3006615"/>
                  <a:pt x="1883947" y="3024440"/>
                </a:cubicBezTo>
                <a:close/>
                <a:moveTo>
                  <a:pt x="408934" y="3328021"/>
                </a:moveTo>
                <a:cubicBezTo>
                  <a:pt x="442913" y="3325236"/>
                  <a:pt x="465194" y="3323008"/>
                  <a:pt x="487475" y="3321337"/>
                </a:cubicBezTo>
                <a:cubicBezTo>
                  <a:pt x="484690" y="3251151"/>
                  <a:pt x="484690" y="3251151"/>
                  <a:pt x="540950" y="3246138"/>
                </a:cubicBezTo>
                <a:cubicBezTo>
                  <a:pt x="554318" y="3245024"/>
                  <a:pt x="568244" y="3245581"/>
                  <a:pt x="582170" y="3243353"/>
                </a:cubicBezTo>
                <a:cubicBezTo>
                  <a:pt x="615592" y="3237225"/>
                  <a:pt x="649013" y="3230541"/>
                  <a:pt x="682992" y="3223857"/>
                </a:cubicBezTo>
                <a:cubicBezTo>
                  <a:pt x="682435" y="3218843"/>
                  <a:pt x="681878" y="3213830"/>
                  <a:pt x="680764" y="3208817"/>
                </a:cubicBezTo>
                <a:cubicBezTo>
                  <a:pt x="640658" y="3213273"/>
                  <a:pt x="600552" y="3222186"/>
                  <a:pt x="561003" y="3221071"/>
                </a:cubicBezTo>
                <a:cubicBezTo>
                  <a:pt x="493045" y="3218843"/>
                  <a:pt x="456838" y="3268976"/>
                  <a:pt x="408934" y="3328021"/>
                </a:cubicBezTo>
                <a:close/>
                <a:moveTo>
                  <a:pt x="1540260" y="3181523"/>
                </a:moveTo>
                <a:cubicBezTo>
                  <a:pt x="1650552" y="3166483"/>
                  <a:pt x="1760843" y="3150886"/>
                  <a:pt x="1870578" y="3135846"/>
                </a:cubicBezTo>
                <a:cubicBezTo>
                  <a:pt x="1756387" y="3114122"/>
                  <a:pt x="1647209" y="3144758"/>
                  <a:pt x="1540260" y="3181523"/>
                </a:cubicBezTo>
                <a:close/>
                <a:moveTo>
                  <a:pt x="128748" y="991284"/>
                </a:moveTo>
                <a:cubicBezTo>
                  <a:pt x="76944" y="1021364"/>
                  <a:pt x="63019" y="1035290"/>
                  <a:pt x="69146" y="1062027"/>
                </a:cubicBezTo>
                <a:cubicBezTo>
                  <a:pt x="78058" y="1101019"/>
                  <a:pt x="99226" y="1131099"/>
                  <a:pt x="138218" y="1153380"/>
                </a:cubicBezTo>
                <a:cubicBezTo>
                  <a:pt x="134875" y="1096563"/>
                  <a:pt x="132090" y="1046987"/>
                  <a:pt x="128748" y="991284"/>
                </a:cubicBezTo>
                <a:close/>
                <a:moveTo>
                  <a:pt x="219544" y="2220647"/>
                </a:moveTo>
                <a:cubicBezTo>
                  <a:pt x="180552" y="2228446"/>
                  <a:pt x="169968" y="2260754"/>
                  <a:pt x="157714" y="2299189"/>
                </a:cubicBezTo>
                <a:cubicBezTo>
                  <a:pt x="182223" y="2318685"/>
                  <a:pt x="205618" y="2337066"/>
                  <a:pt x="240154" y="2364361"/>
                </a:cubicBezTo>
                <a:cubicBezTo>
                  <a:pt x="231799" y="2306430"/>
                  <a:pt x="225671" y="2265210"/>
                  <a:pt x="219544" y="2220647"/>
                </a:cubicBezTo>
                <a:close/>
                <a:moveTo>
                  <a:pt x="1253947" y="3116350"/>
                </a:moveTo>
                <a:cubicBezTo>
                  <a:pt x="1254504" y="3121363"/>
                  <a:pt x="1255618" y="3125820"/>
                  <a:pt x="1256175" y="3130833"/>
                </a:cubicBezTo>
                <a:cubicBezTo>
                  <a:pt x="1348642" y="3142531"/>
                  <a:pt x="1433867" y="3100753"/>
                  <a:pt x="1523549" y="3088499"/>
                </a:cubicBezTo>
                <a:cubicBezTo>
                  <a:pt x="1522992" y="3082928"/>
                  <a:pt x="1522435" y="3077358"/>
                  <a:pt x="1521321" y="3072345"/>
                </a:cubicBezTo>
                <a:cubicBezTo>
                  <a:pt x="1432196" y="3086828"/>
                  <a:pt x="1343072" y="3101867"/>
                  <a:pt x="1253947" y="3116350"/>
                </a:cubicBezTo>
                <a:close/>
                <a:moveTo>
                  <a:pt x="293629" y="380781"/>
                </a:moveTo>
                <a:cubicBezTo>
                  <a:pt x="293629" y="349030"/>
                  <a:pt x="293629" y="323407"/>
                  <a:pt x="293629" y="289985"/>
                </a:cubicBezTo>
                <a:cubicBezTo>
                  <a:pt x="256865" y="317836"/>
                  <a:pt x="210631" y="322850"/>
                  <a:pt x="210631" y="393592"/>
                </a:cubicBezTo>
                <a:cubicBezTo>
                  <a:pt x="239597" y="389136"/>
                  <a:pt x="265220" y="385237"/>
                  <a:pt x="293629" y="380781"/>
                </a:cubicBezTo>
                <a:close/>
                <a:moveTo>
                  <a:pt x="1562541" y="418102"/>
                </a:moveTo>
                <a:cubicBezTo>
                  <a:pt x="1622143" y="426457"/>
                  <a:pt x="1705141" y="424786"/>
                  <a:pt x="1780896" y="450409"/>
                </a:cubicBezTo>
                <a:cubicBezTo>
                  <a:pt x="1942435" y="506112"/>
                  <a:pt x="1975857" y="680462"/>
                  <a:pt x="1861666" y="822505"/>
                </a:cubicBezTo>
                <a:cubicBezTo>
                  <a:pt x="1810976" y="885449"/>
                  <a:pt x="1750260" y="922770"/>
                  <a:pt x="1679517" y="939481"/>
                </a:cubicBezTo>
                <a:cubicBezTo>
                  <a:pt x="1605989" y="957306"/>
                  <a:pt x="1532462" y="971788"/>
                  <a:pt x="1458377" y="986271"/>
                </a:cubicBezTo>
                <a:cubicBezTo>
                  <a:pt x="1408244" y="996298"/>
                  <a:pt x="1357554" y="1002425"/>
                  <a:pt x="1307979" y="1015237"/>
                </a:cubicBezTo>
                <a:cubicBezTo>
                  <a:pt x="1209385" y="1040303"/>
                  <a:pt x="1115804" y="1009109"/>
                  <a:pt x="1022780" y="982372"/>
                </a:cubicBezTo>
                <a:cubicBezTo>
                  <a:pt x="953708" y="962319"/>
                  <a:pt x="901347" y="912186"/>
                  <a:pt x="872382" y="831974"/>
                </a:cubicBezTo>
                <a:cubicBezTo>
                  <a:pt x="840074" y="743407"/>
                  <a:pt x="863470" y="670993"/>
                  <a:pt x="908032" y="598022"/>
                </a:cubicBezTo>
                <a:cubicBezTo>
                  <a:pt x="969862" y="496643"/>
                  <a:pt x="1064557" y="473247"/>
                  <a:pt x="1159252" y="453751"/>
                </a:cubicBezTo>
                <a:cubicBezTo>
                  <a:pt x="1222753" y="440383"/>
                  <a:pt x="1288483" y="439826"/>
                  <a:pt x="1353098" y="434255"/>
                </a:cubicBezTo>
                <a:cubicBezTo>
                  <a:pt x="1416599" y="429799"/>
                  <a:pt x="1479544" y="424786"/>
                  <a:pt x="1562541" y="418102"/>
                </a:cubicBezTo>
                <a:close/>
                <a:moveTo>
                  <a:pt x="1235008" y="899932"/>
                </a:moveTo>
                <a:cubicBezTo>
                  <a:pt x="1235565" y="896590"/>
                  <a:pt x="1236122" y="893247"/>
                  <a:pt x="1236679" y="890462"/>
                </a:cubicBezTo>
                <a:cubicBezTo>
                  <a:pt x="1252276" y="889348"/>
                  <a:pt x="1268430" y="889905"/>
                  <a:pt x="1284027" y="886563"/>
                </a:cubicBezTo>
                <a:cubicBezTo>
                  <a:pt x="1379835" y="864282"/>
                  <a:pt x="1476202" y="843672"/>
                  <a:pt x="1571454" y="818048"/>
                </a:cubicBezTo>
                <a:cubicBezTo>
                  <a:pt x="1623257" y="804123"/>
                  <a:pt x="1673390" y="783513"/>
                  <a:pt x="1723522" y="764574"/>
                </a:cubicBezTo>
                <a:cubicBezTo>
                  <a:pt x="1773098" y="745635"/>
                  <a:pt x="1808191" y="708314"/>
                  <a:pt x="1826573" y="651497"/>
                </a:cubicBezTo>
                <a:cubicBezTo>
                  <a:pt x="1843284" y="600250"/>
                  <a:pt x="1832143" y="562929"/>
                  <a:pt x="1787024" y="551232"/>
                </a:cubicBezTo>
                <a:cubicBezTo>
                  <a:pt x="1737448" y="538420"/>
                  <a:pt x="1685645" y="527279"/>
                  <a:pt x="1635512" y="530621"/>
                </a:cubicBezTo>
                <a:cubicBezTo>
                  <a:pt x="1501825" y="539534"/>
                  <a:pt x="1368695" y="557359"/>
                  <a:pt x="1235008" y="570171"/>
                </a:cubicBezTo>
                <a:cubicBezTo>
                  <a:pt x="1150340" y="578526"/>
                  <a:pt x="1073470" y="608049"/>
                  <a:pt x="1006626" y="669879"/>
                </a:cubicBezTo>
                <a:cubicBezTo>
                  <a:pt x="973204" y="700515"/>
                  <a:pt x="953708" y="740064"/>
                  <a:pt x="958164" y="786855"/>
                </a:cubicBezTo>
                <a:cubicBezTo>
                  <a:pt x="962064" y="828075"/>
                  <a:pt x="998828" y="842001"/>
                  <a:pt x="1028350" y="850913"/>
                </a:cubicBezTo>
                <a:cubicBezTo>
                  <a:pt x="1096865" y="870966"/>
                  <a:pt x="1166493" y="884335"/>
                  <a:pt x="1235008" y="8999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5216014" y="1549345"/>
            <a:ext cx="3300975" cy="2286367"/>
            <a:chOff x="0" y="0"/>
            <a:chExt cx="8802600" cy="6096979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0" y="0"/>
              <a:ext cx="8802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Hello there!</a:t>
              </a:r>
              <a:endPara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2402779"/>
              <a:ext cx="88026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I'm Rain, and I'll be sharing with you my beautiful ideas. Follow me at </a:t>
              </a: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@reallygreatsite</a:t>
              </a: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to learn more. 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21912" l="3666" r="2082" t="7400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514350" y="514350"/>
            <a:ext cx="693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 caption for the photos.</a:t>
            </a:r>
            <a:endParaRPr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 b="24783" l="1097" r="0" t="38495"/>
          <a:stretch/>
        </p:blipFill>
        <p:spPr>
          <a:xfrm>
            <a:off x="5358993" y="3035610"/>
            <a:ext cx="3785010" cy="210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 b="16556" l="209" r="0" t="56653"/>
          <a:stretch/>
        </p:blipFill>
        <p:spPr>
          <a:xfrm>
            <a:off x="5358993" y="1385389"/>
            <a:ext cx="3785007" cy="152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5">
            <a:alphaModFix/>
          </a:blip>
          <a:srcRect b="0" l="3703" r="3703" t="0"/>
          <a:stretch/>
        </p:blipFill>
        <p:spPr>
          <a:xfrm>
            <a:off x="0" y="1385389"/>
            <a:ext cx="5252526" cy="375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6"/>
          <p:cNvGrpSpPr/>
          <p:nvPr/>
        </p:nvGrpSpPr>
        <p:grpSpPr>
          <a:xfrm>
            <a:off x="601794" y="513603"/>
            <a:ext cx="978753" cy="973764"/>
            <a:chOff x="-62725" y="-2035"/>
            <a:chExt cx="2665449" cy="2651862"/>
          </a:xfrm>
        </p:grpSpPr>
        <p:sp>
          <p:nvSpPr>
            <p:cNvPr id="135" name="Google Shape;135;p16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2114248" y="272250"/>
            <a:ext cx="4557578" cy="4670797"/>
            <a:chOff x="-3810" y="0"/>
            <a:chExt cx="3730827" cy="3823508"/>
          </a:xfrm>
        </p:grpSpPr>
        <p:sp>
          <p:nvSpPr>
            <p:cNvPr id="138" name="Google Shape;138;p16"/>
            <p:cNvSpPr/>
            <p:nvPr/>
          </p:nvSpPr>
          <p:spPr>
            <a:xfrm>
              <a:off x="10160" y="16510"/>
              <a:ext cx="3701617" cy="3796838"/>
            </a:xfrm>
            <a:custGeom>
              <a:rect b="b" l="l" r="r" t="t"/>
              <a:pathLst>
                <a:path extrusionOk="0" h="3796838" w="3701617">
                  <a:moveTo>
                    <a:pt x="3701617" y="3796838"/>
                  </a:moveTo>
                  <a:lnTo>
                    <a:pt x="0" y="3789218"/>
                  </a:lnTo>
                  <a:lnTo>
                    <a:pt x="0" y="1330070"/>
                  </a:lnTo>
                  <a:lnTo>
                    <a:pt x="17780" y="19050"/>
                  </a:lnTo>
                  <a:lnTo>
                    <a:pt x="1843771" y="0"/>
                  </a:lnTo>
                  <a:lnTo>
                    <a:pt x="3682567" y="50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39" name="Google Shape;139;p16"/>
            <p:cNvSpPr/>
            <p:nvPr/>
          </p:nvSpPr>
          <p:spPr>
            <a:xfrm>
              <a:off x="-3810" y="0"/>
              <a:ext cx="3730827" cy="3823508"/>
            </a:xfrm>
            <a:custGeom>
              <a:rect b="b" l="l" r="r" t="t"/>
              <a:pathLst>
                <a:path extrusionOk="0" h="3823508" w="3730827">
                  <a:moveTo>
                    <a:pt x="3696537" y="21590"/>
                  </a:moveTo>
                  <a:cubicBezTo>
                    <a:pt x="3697807" y="34290"/>
                    <a:pt x="3697807" y="44450"/>
                    <a:pt x="3699077" y="54610"/>
                  </a:cubicBezTo>
                  <a:cubicBezTo>
                    <a:pt x="3701617" y="121552"/>
                    <a:pt x="3702887" y="204404"/>
                    <a:pt x="3705427" y="284297"/>
                  </a:cubicBezTo>
                  <a:cubicBezTo>
                    <a:pt x="3705427" y="399698"/>
                    <a:pt x="3718127" y="2675172"/>
                    <a:pt x="3724477" y="2790573"/>
                  </a:cubicBezTo>
                  <a:cubicBezTo>
                    <a:pt x="3730827" y="2965154"/>
                    <a:pt x="3727017" y="3142694"/>
                    <a:pt x="3727017" y="3317275"/>
                  </a:cubicBezTo>
                  <a:cubicBezTo>
                    <a:pt x="3727017" y="3471144"/>
                    <a:pt x="3728287" y="3613176"/>
                    <a:pt x="3729557" y="3762548"/>
                  </a:cubicBezTo>
                  <a:cubicBezTo>
                    <a:pt x="3729557" y="3784138"/>
                    <a:pt x="3729557" y="3798108"/>
                    <a:pt x="3729557" y="3822238"/>
                  </a:cubicBezTo>
                  <a:cubicBezTo>
                    <a:pt x="3706697" y="3822238"/>
                    <a:pt x="3686377" y="3823508"/>
                    <a:pt x="3659517" y="3822238"/>
                  </a:cubicBezTo>
                  <a:cubicBezTo>
                    <a:pt x="3473028" y="3817158"/>
                    <a:pt x="3283669" y="3823508"/>
                    <a:pt x="3097180" y="3818428"/>
                  </a:cubicBezTo>
                  <a:cubicBezTo>
                    <a:pt x="2985286" y="3814618"/>
                    <a:pt x="2876261" y="3817158"/>
                    <a:pt x="2764367" y="3814618"/>
                  </a:cubicBezTo>
                  <a:cubicBezTo>
                    <a:pt x="2712724" y="3813348"/>
                    <a:pt x="2661081" y="3812078"/>
                    <a:pt x="2609438" y="3810808"/>
                  </a:cubicBezTo>
                  <a:cubicBezTo>
                    <a:pt x="2577878" y="3810808"/>
                    <a:pt x="2549187" y="3812078"/>
                    <a:pt x="2517627" y="3812078"/>
                  </a:cubicBezTo>
                  <a:cubicBezTo>
                    <a:pt x="2437293" y="3810808"/>
                    <a:pt x="2216375" y="3812078"/>
                    <a:pt x="2136041" y="3810808"/>
                  </a:cubicBezTo>
                  <a:cubicBezTo>
                    <a:pt x="2078660" y="3809538"/>
                    <a:pt x="931032" y="3818428"/>
                    <a:pt x="873650" y="3817158"/>
                  </a:cubicBezTo>
                  <a:cubicBezTo>
                    <a:pt x="859305" y="3817158"/>
                    <a:pt x="842091" y="3818428"/>
                    <a:pt x="827745" y="3818428"/>
                  </a:cubicBezTo>
                  <a:cubicBezTo>
                    <a:pt x="793316" y="3818428"/>
                    <a:pt x="761757" y="3819698"/>
                    <a:pt x="727328" y="3819698"/>
                  </a:cubicBezTo>
                  <a:cubicBezTo>
                    <a:pt x="641256" y="3819698"/>
                    <a:pt x="558053" y="3818428"/>
                    <a:pt x="471981" y="3817158"/>
                  </a:cubicBezTo>
                  <a:cubicBezTo>
                    <a:pt x="420337" y="3815888"/>
                    <a:pt x="368694" y="3814618"/>
                    <a:pt x="319920" y="3813348"/>
                  </a:cubicBezTo>
                  <a:cubicBezTo>
                    <a:pt x="228110" y="3812078"/>
                    <a:pt x="136299" y="3810808"/>
                    <a:pt x="48260" y="3810808"/>
                  </a:cubicBezTo>
                  <a:cubicBezTo>
                    <a:pt x="38100" y="3810808"/>
                    <a:pt x="29210" y="3810808"/>
                    <a:pt x="19050" y="3809538"/>
                  </a:cubicBezTo>
                  <a:cubicBezTo>
                    <a:pt x="10160" y="3808268"/>
                    <a:pt x="5080" y="3801918"/>
                    <a:pt x="7620" y="3793028"/>
                  </a:cubicBezTo>
                  <a:cubicBezTo>
                    <a:pt x="16510" y="3761126"/>
                    <a:pt x="12700" y="3687151"/>
                    <a:pt x="11430" y="3610217"/>
                  </a:cubicBezTo>
                  <a:cubicBezTo>
                    <a:pt x="10160" y="3453390"/>
                    <a:pt x="6350" y="3299521"/>
                    <a:pt x="7620" y="3142694"/>
                  </a:cubicBezTo>
                  <a:cubicBezTo>
                    <a:pt x="5080" y="2947400"/>
                    <a:pt x="0" y="529894"/>
                    <a:pt x="7620" y="331641"/>
                  </a:cubicBezTo>
                  <a:cubicBezTo>
                    <a:pt x="8890" y="293174"/>
                    <a:pt x="7620" y="251748"/>
                    <a:pt x="8890" y="213281"/>
                  </a:cubicBezTo>
                  <a:cubicBezTo>
                    <a:pt x="10160" y="151142"/>
                    <a:pt x="12700" y="8308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573" y="30480"/>
                    <a:pt x="110478" y="29210"/>
                  </a:cubicBezTo>
                  <a:cubicBezTo>
                    <a:pt x="187943" y="25400"/>
                    <a:pt x="265408" y="22860"/>
                    <a:pt x="345741" y="20320"/>
                  </a:cubicBezTo>
                  <a:cubicBezTo>
                    <a:pt x="400254" y="17780"/>
                    <a:pt x="454766" y="16510"/>
                    <a:pt x="506409" y="13970"/>
                  </a:cubicBezTo>
                  <a:cubicBezTo>
                    <a:pt x="558053" y="11430"/>
                    <a:pt x="612565" y="8890"/>
                    <a:pt x="664208" y="8890"/>
                  </a:cubicBezTo>
                  <a:cubicBezTo>
                    <a:pt x="721590" y="7620"/>
                    <a:pt x="778971" y="10160"/>
                    <a:pt x="836352" y="8890"/>
                  </a:cubicBezTo>
                  <a:cubicBezTo>
                    <a:pt x="908079" y="8890"/>
                    <a:pt x="2207768" y="6350"/>
                    <a:pt x="2279495" y="5080"/>
                  </a:cubicBezTo>
                  <a:cubicBezTo>
                    <a:pt x="2348352" y="3810"/>
                    <a:pt x="2417210" y="2540"/>
                    <a:pt x="2488937" y="2540"/>
                  </a:cubicBezTo>
                  <a:cubicBezTo>
                    <a:pt x="2606569" y="1270"/>
                    <a:pt x="2721331" y="0"/>
                    <a:pt x="2838963" y="0"/>
                  </a:cubicBezTo>
                  <a:cubicBezTo>
                    <a:pt x="2887737" y="0"/>
                    <a:pt x="2939381" y="2540"/>
                    <a:pt x="2988155" y="2540"/>
                  </a:cubicBezTo>
                  <a:cubicBezTo>
                    <a:pt x="3123001" y="3810"/>
                    <a:pt x="3260717" y="5080"/>
                    <a:pt x="3395563" y="7620"/>
                  </a:cubicBezTo>
                  <a:cubicBezTo>
                    <a:pt x="3467290" y="8890"/>
                    <a:pt x="3539016" y="12700"/>
                    <a:pt x="3610743" y="16510"/>
                  </a:cubicBezTo>
                  <a:cubicBezTo>
                    <a:pt x="3627957" y="16510"/>
                    <a:pt x="3645172" y="16510"/>
                    <a:pt x="3659517" y="16510"/>
                  </a:cubicBezTo>
                  <a:cubicBezTo>
                    <a:pt x="3677487" y="17780"/>
                    <a:pt x="3686377" y="20320"/>
                    <a:pt x="3696537" y="21590"/>
                  </a:cubicBezTo>
                  <a:close/>
                  <a:moveTo>
                    <a:pt x="3706697" y="3805728"/>
                  </a:moveTo>
                  <a:cubicBezTo>
                    <a:pt x="3707967" y="3789218"/>
                    <a:pt x="3709237" y="3776518"/>
                    <a:pt x="3709237" y="3763818"/>
                  </a:cubicBezTo>
                  <a:cubicBezTo>
                    <a:pt x="3707967" y="3598381"/>
                    <a:pt x="3706697" y="3441554"/>
                    <a:pt x="3706697" y="3272891"/>
                  </a:cubicBezTo>
                  <a:cubicBezTo>
                    <a:pt x="3706697" y="3195956"/>
                    <a:pt x="3709237" y="3119022"/>
                    <a:pt x="3707967" y="3042088"/>
                  </a:cubicBezTo>
                  <a:cubicBezTo>
                    <a:pt x="3707967" y="2971072"/>
                    <a:pt x="3706697" y="2897097"/>
                    <a:pt x="3705427" y="2826081"/>
                  </a:cubicBezTo>
                  <a:cubicBezTo>
                    <a:pt x="3700347" y="2716598"/>
                    <a:pt x="3688917" y="450001"/>
                    <a:pt x="3688917" y="340518"/>
                  </a:cubicBezTo>
                  <a:cubicBezTo>
                    <a:pt x="3686377" y="248789"/>
                    <a:pt x="3683837" y="154101"/>
                    <a:pt x="3681297" y="63500"/>
                  </a:cubicBezTo>
                  <a:cubicBezTo>
                    <a:pt x="3680027" y="44450"/>
                    <a:pt x="3678757" y="43180"/>
                    <a:pt x="3650910" y="41910"/>
                  </a:cubicBezTo>
                  <a:cubicBezTo>
                    <a:pt x="3642303" y="41910"/>
                    <a:pt x="3636565" y="41910"/>
                    <a:pt x="3627958" y="40640"/>
                  </a:cubicBezTo>
                  <a:cubicBezTo>
                    <a:pt x="3556231" y="36830"/>
                    <a:pt x="3481635" y="31750"/>
                    <a:pt x="3409908" y="30480"/>
                  </a:cubicBezTo>
                  <a:cubicBezTo>
                    <a:pt x="3234895" y="26670"/>
                    <a:pt x="3057013" y="25400"/>
                    <a:pt x="2881999" y="22860"/>
                  </a:cubicBezTo>
                  <a:cubicBezTo>
                    <a:pt x="2856178" y="22860"/>
                    <a:pt x="2827487" y="22860"/>
                    <a:pt x="2801665" y="22860"/>
                  </a:cubicBezTo>
                  <a:cubicBezTo>
                    <a:pt x="2758629" y="22860"/>
                    <a:pt x="2715593" y="22860"/>
                    <a:pt x="2675426" y="22860"/>
                  </a:cubicBezTo>
                  <a:cubicBezTo>
                    <a:pt x="2583616" y="22860"/>
                    <a:pt x="2491806" y="22860"/>
                    <a:pt x="2402865" y="24130"/>
                  </a:cubicBezTo>
                  <a:cubicBezTo>
                    <a:pt x="2325400" y="25400"/>
                    <a:pt x="1019973" y="29210"/>
                    <a:pt x="942508" y="29210"/>
                  </a:cubicBezTo>
                  <a:cubicBezTo>
                    <a:pt x="816269" y="29210"/>
                    <a:pt x="690030" y="26670"/>
                    <a:pt x="563791" y="33020"/>
                  </a:cubicBezTo>
                  <a:cubicBezTo>
                    <a:pt x="497802" y="36830"/>
                    <a:pt x="434683" y="36830"/>
                    <a:pt x="371563" y="38100"/>
                  </a:cubicBezTo>
                  <a:cubicBezTo>
                    <a:pt x="262538" y="41910"/>
                    <a:pt x="153514" y="45720"/>
                    <a:pt x="49530" y="50800"/>
                  </a:cubicBezTo>
                  <a:cubicBezTo>
                    <a:pt x="36830" y="50800"/>
                    <a:pt x="34290" y="53340"/>
                    <a:pt x="33020" y="74208"/>
                  </a:cubicBezTo>
                  <a:cubicBezTo>
                    <a:pt x="31750" y="127470"/>
                    <a:pt x="31750" y="180732"/>
                    <a:pt x="30480" y="233994"/>
                  </a:cubicBezTo>
                  <a:cubicBezTo>
                    <a:pt x="29210" y="322764"/>
                    <a:pt x="26670" y="408575"/>
                    <a:pt x="25400" y="497346"/>
                  </a:cubicBezTo>
                  <a:cubicBezTo>
                    <a:pt x="20320" y="592034"/>
                    <a:pt x="26670" y="2905974"/>
                    <a:pt x="29210" y="3000662"/>
                  </a:cubicBezTo>
                  <a:cubicBezTo>
                    <a:pt x="29210" y="3101268"/>
                    <a:pt x="29210" y="3204833"/>
                    <a:pt x="30480" y="3305440"/>
                  </a:cubicBezTo>
                  <a:cubicBezTo>
                    <a:pt x="30480" y="3379415"/>
                    <a:pt x="33020" y="3453390"/>
                    <a:pt x="33020" y="3527365"/>
                  </a:cubicBezTo>
                  <a:cubicBezTo>
                    <a:pt x="33020" y="3607258"/>
                    <a:pt x="33020" y="3687151"/>
                    <a:pt x="31750" y="3763818"/>
                  </a:cubicBezTo>
                  <a:cubicBezTo>
                    <a:pt x="31750" y="3767628"/>
                    <a:pt x="31750" y="3770168"/>
                    <a:pt x="31750" y="3773978"/>
                  </a:cubicBezTo>
                  <a:cubicBezTo>
                    <a:pt x="31750" y="3784138"/>
                    <a:pt x="35560" y="3787948"/>
                    <a:pt x="44450" y="3787948"/>
                  </a:cubicBezTo>
                  <a:cubicBezTo>
                    <a:pt x="70311" y="3787948"/>
                    <a:pt x="110478" y="3789218"/>
                    <a:pt x="147776" y="3789218"/>
                  </a:cubicBezTo>
                  <a:cubicBezTo>
                    <a:pt x="202288" y="3789218"/>
                    <a:pt x="259669" y="3786678"/>
                    <a:pt x="314182" y="3789218"/>
                  </a:cubicBezTo>
                  <a:cubicBezTo>
                    <a:pt x="403123" y="3793028"/>
                    <a:pt x="492064" y="3795568"/>
                    <a:pt x="581005" y="3794298"/>
                  </a:cubicBezTo>
                  <a:cubicBezTo>
                    <a:pt x="638387" y="3793028"/>
                    <a:pt x="692899" y="3795568"/>
                    <a:pt x="750280" y="3795568"/>
                  </a:cubicBezTo>
                  <a:cubicBezTo>
                    <a:pt x="833483" y="3795568"/>
                    <a:pt x="916686" y="3794298"/>
                    <a:pt x="999889" y="3795568"/>
                  </a:cubicBezTo>
                  <a:cubicBezTo>
                    <a:pt x="1123259" y="3796838"/>
                    <a:pt x="2477460" y="3786678"/>
                    <a:pt x="2603700" y="3789218"/>
                  </a:cubicBezTo>
                  <a:cubicBezTo>
                    <a:pt x="2658212" y="3790488"/>
                    <a:pt x="2712724" y="3791758"/>
                    <a:pt x="2764367" y="3791758"/>
                  </a:cubicBezTo>
                  <a:cubicBezTo>
                    <a:pt x="2859047" y="3794298"/>
                    <a:pt x="2950857" y="3790488"/>
                    <a:pt x="3045536" y="3794298"/>
                  </a:cubicBezTo>
                  <a:cubicBezTo>
                    <a:pt x="3123001" y="3796838"/>
                    <a:pt x="3200466" y="3796838"/>
                    <a:pt x="3277931" y="3799378"/>
                  </a:cubicBezTo>
                  <a:cubicBezTo>
                    <a:pt x="3392694" y="3803188"/>
                    <a:pt x="3507457" y="3805728"/>
                    <a:pt x="3622219" y="3806998"/>
                  </a:cubicBezTo>
                  <a:cubicBezTo>
                    <a:pt x="3665256" y="3806998"/>
                    <a:pt x="3686377" y="3805728"/>
                    <a:pt x="3706697" y="38057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2384020" y="559460"/>
            <a:ext cx="4052754" cy="4074904"/>
            <a:chOff x="0" y="-38100"/>
            <a:chExt cx="10807343" cy="10866409"/>
          </a:xfrm>
        </p:grpSpPr>
        <p:sp>
          <p:nvSpPr>
            <p:cNvPr id="141" name="Google Shape;141;p16"/>
            <p:cNvSpPr txBox="1"/>
            <p:nvPr/>
          </p:nvSpPr>
          <p:spPr>
            <a:xfrm>
              <a:off x="1226032" y="10417909"/>
              <a:ext cx="1046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1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3198601" y="10417909"/>
              <a:ext cx="1126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2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5208546" y="10417909"/>
              <a:ext cx="1132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3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7212058" y="10417909"/>
              <a:ext cx="1151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4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9226492" y="10417909"/>
              <a:ext cx="114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5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46" name="Google Shape;146;p16"/>
            <p:cNvGrpSpPr/>
            <p:nvPr/>
          </p:nvGrpSpPr>
          <p:grpSpPr>
            <a:xfrm>
              <a:off x="742542" y="207107"/>
              <a:ext cx="10064801" cy="10077226"/>
              <a:chOff x="0" y="-6350"/>
              <a:chExt cx="10287000" cy="10299700"/>
            </a:xfrm>
          </p:grpSpPr>
          <p:sp>
            <p:nvSpPr>
              <p:cNvPr id="147" name="Google Shape;147;p16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48" name="Google Shape;148;p16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49" name="Google Shape;149;p16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50" name="Google Shape;150;p16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51" name="Google Shape;151;p16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sp>
          <p:nvSpPr>
            <p:cNvPr id="152" name="Google Shape;152;p16"/>
            <p:cNvSpPr txBox="1"/>
            <p:nvPr/>
          </p:nvSpPr>
          <p:spPr>
            <a:xfrm>
              <a:off x="0" y="-38100"/>
              <a:ext cx="564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40 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18687" y="2478122"/>
              <a:ext cx="546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30 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24755" y="4994344"/>
              <a:ext cx="540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20 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105571" y="7510567"/>
              <a:ext cx="459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 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229829" y="10026789"/>
              <a:ext cx="334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 </a:t>
              </a:r>
              <a:endParaRPr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57" name="Google Shape;157;p16"/>
            <p:cNvGrpSpPr/>
            <p:nvPr/>
          </p:nvGrpSpPr>
          <p:grpSpPr>
            <a:xfrm>
              <a:off x="1686894" y="1157949"/>
              <a:ext cx="8176097" cy="4652863"/>
              <a:chOff x="965200" y="965483"/>
              <a:chExt cx="8356600" cy="4755584"/>
            </a:xfrm>
          </p:grpSpPr>
          <p:sp>
            <p:nvSpPr>
              <p:cNvPr id="158" name="Google Shape;158;p16"/>
              <p:cNvSpPr/>
              <p:nvPr/>
            </p:nvSpPr>
            <p:spPr>
              <a:xfrm>
                <a:off x="965200" y="3569170"/>
                <a:ext cx="2152180" cy="2151897"/>
              </a:xfrm>
              <a:custGeom>
                <a:rect b="b" l="l" r="r" t="t"/>
                <a:pathLst>
                  <a:path extrusionOk="0" h="2151897" w="2152180">
                    <a:moveTo>
                      <a:pt x="127000" y="2088680"/>
                    </a:moveTo>
                    <a:cubicBezTo>
                      <a:pt x="126844" y="2053721"/>
                      <a:pt x="98460" y="2025463"/>
                      <a:pt x="63500" y="2025463"/>
                    </a:cubicBezTo>
                    <a:cubicBezTo>
                      <a:pt x="28540" y="2025463"/>
                      <a:pt x="156" y="2053721"/>
                      <a:pt x="0" y="2088680"/>
                    </a:cubicBezTo>
                    <a:cubicBezTo>
                      <a:pt x="156" y="2123639"/>
                      <a:pt x="28540" y="2151897"/>
                      <a:pt x="63500" y="2151897"/>
                    </a:cubicBezTo>
                    <a:cubicBezTo>
                      <a:pt x="98460" y="2151897"/>
                      <a:pt x="126844" y="2123639"/>
                      <a:pt x="127000" y="2088680"/>
                    </a:cubicBezTo>
                    <a:close/>
                    <a:moveTo>
                      <a:pt x="43294" y="2068474"/>
                    </a:moveTo>
                    <a:cubicBezTo>
                      <a:pt x="32220" y="2079648"/>
                      <a:pt x="32260" y="2097671"/>
                      <a:pt x="43384" y="2108795"/>
                    </a:cubicBezTo>
                    <a:cubicBezTo>
                      <a:pt x="54508" y="2119920"/>
                      <a:pt x="72532" y="2119960"/>
                      <a:pt x="83706" y="2108886"/>
                    </a:cubicBezTo>
                    <a:lnTo>
                      <a:pt x="2141106" y="51486"/>
                    </a:lnTo>
                    <a:cubicBezTo>
                      <a:pt x="2152180" y="40312"/>
                      <a:pt x="2152140" y="22289"/>
                      <a:pt x="2141016" y="11165"/>
                    </a:cubicBezTo>
                    <a:cubicBezTo>
                      <a:pt x="2129892" y="40"/>
                      <a:pt x="2111868" y="0"/>
                      <a:pt x="2100694" y="110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3022600" y="3537233"/>
                <a:ext cx="2153060" cy="866955"/>
              </a:xfrm>
              <a:custGeom>
                <a:rect b="b" l="l" r="r" t="t"/>
                <a:pathLst>
                  <a:path extrusionOk="0" h="866955" w="2153060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73533" y="36461"/>
                    </a:moveTo>
                    <a:cubicBezTo>
                      <a:pt x="58779" y="31003"/>
                      <a:pt x="42388" y="38498"/>
                      <a:pt x="36864" y="53228"/>
                    </a:cubicBezTo>
                    <a:cubicBezTo>
                      <a:pt x="31340" y="67959"/>
                      <a:pt x="38761" y="84383"/>
                      <a:pt x="53467" y="89973"/>
                    </a:cubicBezTo>
                    <a:lnTo>
                      <a:pt x="2110867" y="861498"/>
                    </a:lnTo>
                    <a:cubicBezTo>
                      <a:pt x="2125621" y="866956"/>
                      <a:pt x="2142012" y="859461"/>
                      <a:pt x="2147536" y="844731"/>
                    </a:cubicBezTo>
                    <a:cubicBezTo>
                      <a:pt x="2153060" y="830000"/>
                      <a:pt x="2145639" y="813576"/>
                      <a:pt x="2130933" y="8079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080000" y="1253479"/>
                <a:ext cx="2153344" cy="3181713"/>
              </a:xfrm>
              <a:custGeom>
                <a:rect b="b" l="l" r="r" t="t"/>
                <a:pathLst>
                  <a:path extrusionOk="0" h="3181713" w="2153344">
                    <a:moveTo>
                      <a:pt x="127000" y="3118496"/>
                    </a:moveTo>
                    <a:cubicBezTo>
                      <a:pt x="126844" y="3083537"/>
                      <a:pt x="98459" y="3055279"/>
                      <a:pt x="63500" y="3055279"/>
                    </a:cubicBezTo>
                    <a:cubicBezTo>
                      <a:pt x="28541" y="3055279"/>
                      <a:pt x="156" y="3083537"/>
                      <a:pt x="0" y="3118496"/>
                    </a:cubicBezTo>
                    <a:cubicBezTo>
                      <a:pt x="156" y="3153455"/>
                      <a:pt x="28541" y="3181713"/>
                      <a:pt x="63500" y="3181713"/>
                    </a:cubicBezTo>
                    <a:cubicBezTo>
                      <a:pt x="98459" y="3181713"/>
                      <a:pt x="126844" y="3153455"/>
                      <a:pt x="127000" y="3118496"/>
                    </a:cubicBezTo>
                    <a:close/>
                    <a:moveTo>
                      <a:pt x="39724" y="3102645"/>
                    </a:moveTo>
                    <a:cubicBezTo>
                      <a:pt x="31057" y="3115774"/>
                      <a:pt x="34630" y="3133439"/>
                      <a:pt x="47720" y="3142165"/>
                    </a:cubicBezTo>
                    <a:cubicBezTo>
                      <a:pt x="60810" y="3150892"/>
                      <a:pt x="78491" y="3147397"/>
                      <a:pt x="87276" y="3134347"/>
                    </a:cubicBezTo>
                    <a:lnTo>
                      <a:pt x="2144676" y="48247"/>
                    </a:lnTo>
                    <a:cubicBezTo>
                      <a:pt x="2153344" y="35118"/>
                      <a:pt x="2149770" y="17452"/>
                      <a:pt x="2136680" y="8726"/>
                    </a:cubicBezTo>
                    <a:cubicBezTo>
                      <a:pt x="2123590" y="0"/>
                      <a:pt x="2105909" y="3495"/>
                      <a:pt x="2097124" y="165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7137400" y="965483"/>
                <a:ext cx="2184400" cy="383608"/>
              </a:xfrm>
              <a:custGeom>
                <a:rect b="b" l="l" r="r" t="t"/>
                <a:pathLst>
                  <a:path extrusionOk="0" h="383608" w="2184400">
                    <a:moveTo>
                      <a:pt x="127000" y="320392"/>
                    </a:moveTo>
                    <a:cubicBezTo>
                      <a:pt x="126843" y="285433"/>
                      <a:pt x="98460" y="257175"/>
                      <a:pt x="63500" y="257175"/>
                    </a:cubicBezTo>
                    <a:cubicBezTo>
                      <a:pt x="28540" y="257175"/>
                      <a:pt x="157" y="285433"/>
                      <a:pt x="0" y="320392"/>
                    </a:cubicBezTo>
                    <a:cubicBezTo>
                      <a:pt x="157" y="355351"/>
                      <a:pt x="28540" y="383609"/>
                      <a:pt x="63500" y="383609"/>
                    </a:cubicBezTo>
                    <a:cubicBezTo>
                      <a:pt x="98460" y="383609"/>
                      <a:pt x="126843" y="355351"/>
                      <a:pt x="127000" y="320392"/>
                    </a:cubicBezTo>
                    <a:close/>
                    <a:moveTo>
                      <a:pt x="59956" y="292038"/>
                    </a:moveTo>
                    <a:cubicBezTo>
                      <a:pt x="44355" y="294059"/>
                      <a:pt x="33321" y="308310"/>
                      <a:pt x="35272" y="323920"/>
                    </a:cubicBezTo>
                    <a:cubicBezTo>
                      <a:pt x="37223" y="339530"/>
                      <a:pt x="51425" y="350628"/>
                      <a:pt x="67044" y="348746"/>
                    </a:cubicBezTo>
                    <a:lnTo>
                      <a:pt x="2124444" y="91571"/>
                    </a:lnTo>
                    <a:cubicBezTo>
                      <a:pt x="2140045" y="89550"/>
                      <a:pt x="2151079" y="75299"/>
                      <a:pt x="2149128" y="59689"/>
                    </a:cubicBezTo>
                    <a:cubicBezTo>
                      <a:pt x="2147177" y="44079"/>
                      <a:pt x="2132975" y="32981"/>
                      <a:pt x="2117356" y="34863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2" name="Google Shape;162;p16"/>
          <p:cNvGrpSpPr/>
          <p:nvPr/>
        </p:nvGrpSpPr>
        <p:grpSpPr>
          <a:xfrm>
            <a:off x="7045314" y="1927473"/>
            <a:ext cx="1755832" cy="603290"/>
            <a:chOff x="16351" y="0"/>
            <a:chExt cx="6571228" cy="2257821"/>
          </a:xfrm>
        </p:grpSpPr>
        <p:sp>
          <p:nvSpPr>
            <p:cNvPr id="163" name="Google Shape;163;p16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386592" y="2306693"/>
            <a:ext cx="1420182" cy="253786"/>
            <a:chOff x="-5645" y="-183"/>
            <a:chExt cx="1281290" cy="228966"/>
          </a:xfrm>
        </p:grpSpPr>
        <p:sp>
          <p:nvSpPr>
            <p:cNvPr id="166" name="Google Shape;166;p16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516790" y="3533867"/>
            <a:ext cx="1159861" cy="595394"/>
            <a:chOff x="17180" y="0"/>
            <a:chExt cx="2505641" cy="1286225"/>
          </a:xfrm>
        </p:grpSpPr>
        <p:sp>
          <p:nvSpPr>
            <p:cNvPr id="169" name="Google Shape;169;p16"/>
            <p:cNvSpPr/>
            <p:nvPr/>
          </p:nvSpPr>
          <p:spPr>
            <a:xfrm>
              <a:off x="17180" y="0"/>
              <a:ext cx="2505641" cy="1286225"/>
            </a:xfrm>
            <a:custGeom>
              <a:rect b="b" l="l" r="r" t="t"/>
              <a:pathLst>
                <a:path extrusionOk="0" h="1286225" w="2505641">
                  <a:moveTo>
                    <a:pt x="23148" y="952500"/>
                  </a:moveTo>
                  <a:cubicBezTo>
                    <a:pt x="167927" y="391772"/>
                    <a:pt x="673702" y="0"/>
                    <a:pt x="1252820" y="0"/>
                  </a:cubicBezTo>
                  <a:cubicBezTo>
                    <a:pt x="1831938" y="0"/>
                    <a:pt x="2337713" y="391772"/>
                    <a:pt x="2482492" y="952500"/>
                  </a:cubicBezTo>
                  <a:cubicBezTo>
                    <a:pt x="2505640" y="1040524"/>
                    <a:pt x="2479921" y="1134206"/>
                    <a:pt x="2415073" y="1198072"/>
                  </a:cubicBezTo>
                  <a:cubicBezTo>
                    <a:pt x="2350225" y="1261938"/>
                    <a:pt x="2256162" y="1286224"/>
                    <a:pt x="2168502" y="1261736"/>
                  </a:cubicBezTo>
                  <a:cubicBezTo>
                    <a:pt x="2080841" y="1237248"/>
                    <a:pt x="2012983" y="1167728"/>
                    <a:pt x="1990623" y="1079500"/>
                  </a:cubicBezTo>
                  <a:cubicBezTo>
                    <a:pt x="1903756" y="743063"/>
                    <a:pt x="1600291" y="508000"/>
                    <a:pt x="1252820" y="508000"/>
                  </a:cubicBezTo>
                  <a:cubicBezTo>
                    <a:pt x="905349" y="508000"/>
                    <a:pt x="601884" y="743063"/>
                    <a:pt x="515017" y="1079500"/>
                  </a:cubicBezTo>
                  <a:cubicBezTo>
                    <a:pt x="492657" y="1167728"/>
                    <a:pt x="424799" y="1237248"/>
                    <a:pt x="337138" y="1261736"/>
                  </a:cubicBezTo>
                  <a:cubicBezTo>
                    <a:pt x="249478" y="1286224"/>
                    <a:pt x="155414" y="1261938"/>
                    <a:pt x="90567" y="1198072"/>
                  </a:cubicBezTo>
                  <a:cubicBezTo>
                    <a:pt x="25719" y="1134206"/>
                    <a:pt x="0" y="1040524"/>
                    <a:pt x="23148" y="952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7180" y="745775"/>
              <a:ext cx="538165" cy="540449"/>
            </a:xfrm>
            <a:custGeom>
              <a:rect b="b" l="l" r="r" t="t"/>
              <a:pathLst>
                <a:path extrusionOk="0" h="540449" w="538165">
                  <a:moveTo>
                    <a:pt x="23148" y="206725"/>
                  </a:moveTo>
                  <a:cubicBezTo>
                    <a:pt x="45508" y="118497"/>
                    <a:pt x="113365" y="48977"/>
                    <a:pt x="201026" y="24489"/>
                  </a:cubicBezTo>
                  <a:cubicBezTo>
                    <a:pt x="288687" y="0"/>
                    <a:pt x="382750" y="24287"/>
                    <a:pt x="447598" y="88153"/>
                  </a:cubicBezTo>
                  <a:cubicBezTo>
                    <a:pt x="512446" y="152019"/>
                    <a:pt x="538165" y="245701"/>
                    <a:pt x="515017" y="333725"/>
                  </a:cubicBezTo>
                  <a:cubicBezTo>
                    <a:pt x="492657" y="421953"/>
                    <a:pt x="424799" y="491473"/>
                    <a:pt x="337138" y="515961"/>
                  </a:cubicBezTo>
                  <a:cubicBezTo>
                    <a:pt x="249478" y="540449"/>
                    <a:pt x="155414" y="516163"/>
                    <a:pt x="90567" y="452297"/>
                  </a:cubicBezTo>
                  <a:cubicBezTo>
                    <a:pt x="25719" y="388431"/>
                    <a:pt x="0" y="294749"/>
                    <a:pt x="23148" y="2067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6"/>
          <p:cNvGrpSpPr/>
          <p:nvPr/>
        </p:nvGrpSpPr>
        <p:grpSpPr>
          <a:xfrm>
            <a:off x="318744" y="1585304"/>
            <a:ext cx="1555875" cy="449594"/>
            <a:chOff x="0" y="-38100"/>
            <a:chExt cx="4149000" cy="1198917"/>
          </a:xfrm>
        </p:grpSpPr>
        <p:sp>
          <p:nvSpPr>
            <p:cNvPr id="172" name="Google Shape;172;p16"/>
            <p:cNvSpPr txBox="1"/>
            <p:nvPr/>
          </p:nvSpPr>
          <p:spPr>
            <a:xfrm>
              <a:off x="0" y="-38100"/>
              <a:ext cx="414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Platform 1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0" y="750417"/>
              <a:ext cx="414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85% engagement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6987515" y="648005"/>
            <a:ext cx="1852988" cy="637954"/>
            <a:chOff x="0" y="-28575"/>
            <a:chExt cx="4941300" cy="1701210"/>
          </a:xfrm>
        </p:grpSpPr>
        <p:sp>
          <p:nvSpPr>
            <p:cNvPr id="175" name="Google Shape;175;p16"/>
            <p:cNvSpPr txBox="1"/>
            <p:nvPr/>
          </p:nvSpPr>
          <p:spPr>
            <a:xfrm>
              <a:off x="0" y="-28575"/>
              <a:ext cx="494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123,456,789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0" y="851835"/>
              <a:ext cx="4941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Latest number of acquired followers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6987515" y="2646393"/>
            <a:ext cx="1852988" cy="637954"/>
            <a:chOff x="0" y="-28575"/>
            <a:chExt cx="4941300" cy="1701210"/>
          </a:xfrm>
        </p:grpSpPr>
        <p:sp>
          <p:nvSpPr>
            <p:cNvPr id="178" name="Google Shape;178;p16"/>
            <p:cNvSpPr txBox="1"/>
            <p:nvPr/>
          </p:nvSpPr>
          <p:spPr>
            <a:xfrm>
              <a:off x="0" y="-28575"/>
              <a:ext cx="4941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 out of 5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0" y="851835"/>
              <a:ext cx="4941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customers are pleased with our social media presence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6987515" y="3974527"/>
            <a:ext cx="1852988" cy="637954"/>
            <a:chOff x="0" y="-28575"/>
            <a:chExt cx="4941300" cy="1701210"/>
          </a:xfrm>
        </p:grpSpPr>
        <p:sp>
          <p:nvSpPr>
            <p:cNvPr id="181" name="Google Shape;181;p16"/>
            <p:cNvSpPr txBox="1"/>
            <p:nvPr/>
          </p:nvSpPr>
          <p:spPr>
            <a:xfrm>
              <a:off x="0" y="-28575"/>
              <a:ext cx="4941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100%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0" y="851835"/>
              <a:ext cx="49413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Response rate to inquiries on social media channels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318744" y="2772568"/>
            <a:ext cx="1555875" cy="449594"/>
            <a:chOff x="0" y="-38100"/>
            <a:chExt cx="4149000" cy="1198917"/>
          </a:xfrm>
        </p:grpSpPr>
        <p:sp>
          <p:nvSpPr>
            <p:cNvPr id="184" name="Google Shape;184;p16"/>
            <p:cNvSpPr txBox="1"/>
            <p:nvPr/>
          </p:nvSpPr>
          <p:spPr>
            <a:xfrm>
              <a:off x="0" y="-38100"/>
              <a:ext cx="414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Platform 1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0" y="750417"/>
              <a:ext cx="414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85% engagement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318744" y="4226571"/>
            <a:ext cx="1555875" cy="449594"/>
            <a:chOff x="0" y="-38100"/>
            <a:chExt cx="4149000" cy="1198917"/>
          </a:xfrm>
        </p:grpSpPr>
        <p:sp>
          <p:nvSpPr>
            <p:cNvPr id="187" name="Google Shape;187;p16"/>
            <p:cNvSpPr txBox="1"/>
            <p:nvPr/>
          </p:nvSpPr>
          <p:spPr>
            <a:xfrm>
              <a:off x="0" y="-38100"/>
              <a:ext cx="414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Platform 1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0" y="750417"/>
              <a:ext cx="414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85% engagement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2885094" y="483282"/>
            <a:ext cx="2150888" cy="1651782"/>
            <a:chOff x="0" y="-28575"/>
            <a:chExt cx="5735700" cy="4404753"/>
          </a:xfrm>
        </p:grpSpPr>
        <p:sp>
          <p:nvSpPr>
            <p:cNvPr id="194" name="Google Shape;194;p17"/>
            <p:cNvSpPr txBox="1"/>
            <p:nvPr/>
          </p:nvSpPr>
          <p:spPr>
            <a:xfrm>
              <a:off x="0" y="661578"/>
              <a:ext cx="5735700" cy="371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 with ease and wow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any audience with our presentations. Choose from over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 thousand professionally-made templates to fit any objective or topic. Make it your own by customizing it with text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and photos.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0" y="-28575"/>
              <a:ext cx="573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Description</a:t>
              </a:r>
              <a:endParaRPr b="1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5419336" y="483282"/>
            <a:ext cx="1597500" cy="1327188"/>
            <a:chOff x="0" y="-28575"/>
            <a:chExt cx="4260000" cy="3539169"/>
          </a:xfrm>
        </p:grpSpPr>
        <p:sp>
          <p:nvSpPr>
            <p:cNvPr id="197" name="Google Shape;197;p17"/>
            <p:cNvSpPr txBox="1"/>
            <p:nvPr/>
          </p:nvSpPr>
          <p:spPr>
            <a:xfrm>
              <a:off x="0" y="1211994"/>
              <a:ext cx="42600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17"/>
            <p:cNvSpPr txBox="1"/>
            <p:nvPr/>
          </p:nvSpPr>
          <p:spPr>
            <a:xfrm>
              <a:off x="0" y="-28575"/>
              <a:ext cx="4260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Personal Characteristics</a:t>
              </a:r>
              <a:endParaRPr b="1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9" name="Google Shape;199;p17"/>
          <p:cNvGrpSpPr/>
          <p:nvPr/>
        </p:nvGrpSpPr>
        <p:grpSpPr>
          <a:xfrm>
            <a:off x="5419336" y="2640814"/>
            <a:ext cx="1597500" cy="766714"/>
            <a:chOff x="0" y="-28575"/>
            <a:chExt cx="4260000" cy="2044570"/>
          </a:xfrm>
        </p:grpSpPr>
        <p:sp>
          <p:nvSpPr>
            <p:cNvPr id="200" name="Google Shape;200;p17"/>
            <p:cNvSpPr txBox="1"/>
            <p:nvPr/>
          </p:nvSpPr>
          <p:spPr>
            <a:xfrm>
              <a:off x="0" y="661495"/>
              <a:ext cx="4260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Goals</a:t>
              </a:r>
              <a:endParaRPr b="1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5419336" y="3817495"/>
            <a:ext cx="1597500" cy="720589"/>
            <a:chOff x="0" y="-28575"/>
            <a:chExt cx="4260000" cy="1921570"/>
          </a:xfrm>
        </p:grpSpPr>
        <p:sp>
          <p:nvSpPr>
            <p:cNvPr id="203" name="Google Shape;203;p17"/>
            <p:cNvSpPr txBox="1"/>
            <p:nvPr/>
          </p:nvSpPr>
          <p:spPr>
            <a:xfrm>
              <a:off x="0" y="661495"/>
              <a:ext cx="4260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Needs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7372959" y="2640814"/>
            <a:ext cx="1597500" cy="766714"/>
            <a:chOff x="0" y="-28575"/>
            <a:chExt cx="4260000" cy="2044570"/>
          </a:xfrm>
        </p:grpSpPr>
        <p:sp>
          <p:nvSpPr>
            <p:cNvPr id="206" name="Google Shape;206;p17"/>
            <p:cNvSpPr txBox="1"/>
            <p:nvPr/>
          </p:nvSpPr>
          <p:spPr>
            <a:xfrm>
              <a:off x="0" y="661495"/>
              <a:ext cx="4260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Challenges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7372959" y="3817495"/>
            <a:ext cx="1597500" cy="766714"/>
            <a:chOff x="0" y="-28575"/>
            <a:chExt cx="4260000" cy="2044570"/>
          </a:xfrm>
        </p:grpSpPr>
        <p:sp>
          <p:nvSpPr>
            <p:cNvPr id="209" name="Google Shape;209;p17"/>
            <p:cNvSpPr txBox="1"/>
            <p:nvPr/>
          </p:nvSpPr>
          <p:spPr>
            <a:xfrm>
              <a:off x="0" y="661495"/>
              <a:ext cx="4260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Sources of Info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7372959" y="483282"/>
            <a:ext cx="1515375" cy="1327188"/>
            <a:chOff x="0" y="-28575"/>
            <a:chExt cx="4041000" cy="3539169"/>
          </a:xfrm>
        </p:grpSpPr>
        <p:sp>
          <p:nvSpPr>
            <p:cNvPr id="212" name="Google Shape;212;p17"/>
            <p:cNvSpPr txBox="1"/>
            <p:nvPr/>
          </p:nvSpPr>
          <p:spPr>
            <a:xfrm>
              <a:off x="0" y="1211994"/>
              <a:ext cx="40410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397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4041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Hobbies and Interests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2885094" y="2681093"/>
            <a:ext cx="2180925" cy="412676"/>
            <a:chOff x="0" y="-28575"/>
            <a:chExt cx="5815800" cy="1100470"/>
          </a:xfrm>
        </p:grpSpPr>
        <p:sp>
          <p:nvSpPr>
            <p:cNvPr id="215" name="Google Shape;215;p17"/>
            <p:cNvSpPr txBox="1"/>
            <p:nvPr/>
          </p:nvSpPr>
          <p:spPr>
            <a:xfrm>
              <a:off x="0" y="661495"/>
              <a:ext cx="5815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(Decision maker or influencer)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Buying Roles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>
            <a:off x="2885094" y="3817495"/>
            <a:ext cx="2180925" cy="589751"/>
            <a:chOff x="0" y="-28575"/>
            <a:chExt cx="5815800" cy="1572670"/>
          </a:xfrm>
        </p:grpSpPr>
        <p:sp>
          <p:nvSpPr>
            <p:cNvPr id="218" name="Google Shape;218;p17"/>
            <p:cNvSpPr txBox="1"/>
            <p:nvPr/>
          </p:nvSpPr>
          <p:spPr>
            <a:xfrm>
              <a:off x="0" y="661495"/>
              <a:ext cx="58158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(Awareness, consideration, purchase, advocacy)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Buyer's Journey</a:t>
              </a:r>
              <a:endPara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414512" y="376092"/>
            <a:ext cx="2212946" cy="4572701"/>
            <a:chOff x="-3810" y="0"/>
            <a:chExt cx="5038583" cy="10411432"/>
          </a:xfrm>
        </p:grpSpPr>
        <p:sp>
          <p:nvSpPr>
            <p:cNvPr id="221" name="Google Shape;221;p17"/>
            <p:cNvSpPr/>
            <p:nvPr/>
          </p:nvSpPr>
          <p:spPr>
            <a:xfrm>
              <a:off x="10160" y="16510"/>
              <a:ext cx="5009373" cy="10384762"/>
            </a:xfrm>
            <a:custGeom>
              <a:rect b="b" l="l" r="r" t="t"/>
              <a:pathLst>
                <a:path extrusionOk="0" h="10384762" w="5009373">
                  <a:moveTo>
                    <a:pt x="5009373" y="10384762"/>
                  </a:moveTo>
                  <a:lnTo>
                    <a:pt x="0" y="10377142"/>
                  </a:lnTo>
                  <a:lnTo>
                    <a:pt x="0" y="3614934"/>
                  </a:lnTo>
                  <a:lnTo>
                    <a:pt x="17780" y="19050"/>
                  </a:lnTo>
                  <a:lnTo>
                    <a:pt x="2495968" y="0"/>
                  </a:lnTo>
                  <a:lnTo>
                    <a:pt x="4990323" y="5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2" name="Google Shape;222;p17"/>
            <p:cNvSpPr/>
            <p:nvPr/>
          </p:nvSpPr>
          <p:spPr>
            <a:xfrm>
              <a:off x="-3810" y="0"/>
              <a:ext cx="5038583" cy="10411432"/>
            </a:xfrm>
            <a:custGeom>
              <a:rect b="b" l="l" r="r" t="t"/>
              <a:pathLst>
                <a:path extrusionOk="0" h="10411432" w="5038583">
                  <a:moveTo>
                    <a:pt x="5004293" y="21590"/>
                  </a:moveTo>
                  <a:cubicBezTo>
                    <a:pt x="5005563" y="34290"/>
                    <a:pt x="5005563" y="44450"/>
                    <a:pt x="5006833" y="54610"/>
                  </a:cubicBezTo>
                  <a:cubicBezTo>
                    <a:pt x="5009373" y="223486"/>
                    <a:pt x="5010643" y="453976"/>
                    <a:pt x="5013183" y="676234"/>
                  </a:cubicBezTo>
                  <a:cubicBezTo>
                    <a:pt x="5013183" y="997274"/>
                    <a:pt x="5025883" y="7327513"/>
                    <a:pt x="5032233" y="7648553"/>
                  </a:cubicBezTo>
                  <a:cubicBezTo>
                    <a:pt x="5038583" y="8134228"/>
                    <a:pt x="5034773" y="8628134"/>
                    <a:pt x="5034773" y="9113809"/>
                  </a:cubicBezTo>
                  <a:cubicBezTo>
                    <a:pt x="5034773" y="9541862"/>
                    <a:pt x="5036043" y="9936987"/>
                    <a:pt x="5037313" y="10350472"/>
                  </a:cubicBezTo>
                  <a:cubicBezTo>
                    <a:pt x="5037313" y="10372062"/>
                    <a:pt x="5037313" y="10386032"/>
                    <a:pt x="5037313" y="10410162"/>
                  </a:cubicBezTo>
                  <a:cubicBezTo>
                    <a:pt x="5014453" y="10410162"/>
                    <a:pt x="4994133" y="10411432"/>
                    <a:pt x="4963031" y="10410162"/>
                  </a:cubicBezTo>
                  <a:cubicBezTo>
                    <a:pt x="4709128" y="10405082"/>
                    <a:pt x="4451319" y="10411432"/>
                    <a:pt x="4197416" y="10406352"/>
                  </a:cubicBezTo>
                  <a:cubicBezTo>
                    <a:pt x="4045074" y="10402543"/>
                    <a:pt x="3896639" y="10405082"/>
                    <a:pt x="3744297" y="10402543"/>
                  </a:cubicBezTo>
                  <a:cubicBezTo>
                    <a:pt x="3673985" y="10401272"/>
                    <a:pt x="3603674" y="10400002"/>
                    <a:pt x="3533362" y="10398732"/>
                  </a:cubicBezTo>
                  <a:cubicBezTo>
                    <a:pt x="3490394" y="10398732"/>
                    <a:pt x="3451332" y="10400002"/>
                    <a:pt x="3408364" y="10400002"/>
                  </a:cubicBezTo>
                  <a:cubicBezTo>
                    <a:pt x="3298990" y="10398732"/>
                    <a:pt x="2998213" y="10400002"/>
                    <a:pt x="2888839" y="10398732"/>
                  </a:cubicBezTo>
                  <a:cubicBezTo>
                    <a:pt x="2810715" y="10397462"/>
                    <a:pt x="1248235" y="10406352"/>
                    <a:pt x="1170111" y="10405082"/>
                  </a:cubicBezTo>
                  <a:cubicBezTo>
                    <a:pt x="1150580" y="10405082"/>
                    <a:pt x="1127143" y="10406352"/>
                    <a:pt x="1107612" y="10406352"/>
                  </a:cubicBezTo>
                  <a:cubicBezTo>
                    <a:pt x="1060738" y="10406352"/>
                    <a:pt x="1017770" y="10407622"/>
                    <a:pt x="970895" y="10407622"/>
                  </a:cubicBezTo>
                  <a:cubicBezTo>
                    <a:pt x="853709" y="10407622"/>
                    <a:pt x="740429" y="10406352"/>
                    <a:pt x="623243" y="10405082"/>
                  </a:cubicBezTo>
                  <a:cubicBezTo>
                    <a:pt x="552932" y="10403812"/>
                    <a:pt x="482620" y="10402543"/>
                    <a:pt x="416215" y="10401272"/>
                  </a:cubicBezTo>
                  <a:cubicBezTo>
                    <a:pt x="291216" y="10400002"/>
                    <a:pt x="166218" y="10398732"/>
                    <a:pt x="48260" y="10398732"/>
                  </a:cubicBezTo>
                  <a:cubicBezTo>
                    <a:pt x="38100" y="10398732"/>
                    <a:pt x="29210" y="10398732"/>
                    <a:pt x="19050" y="10397462"/>
                  </a:cubicBezTo>
                  <a:cubicBezTo>
                    <a:pt x="10160" y="10396193"/>
                    <a:pt x="5080" y="10389843"/>
                    <a:pt x="7620" y="10380952"/>
                  </a:cubicBezTo>
                  <a:cubicBezTo>
                    <a:pt x="16510" y="10348576"/>
                    <a:pt x="12700" y="10142782"/>
                    <a:pt x="11430" y="9928755"/>
                  </a:cubicBezTo>
                  <a:cubicBezTo>
                    <a:pt x="10160" y="9492471"/>
                    <a:pt x="6350" y="9064418"/>
                    <a:pt x="7620" y="8628134"/>
                  </a:cubicBezTo>
                  <a:cubicBezTo>
                    <a:pt x="5080" y="8084837"/>
                    <a:pt x="0" y="1359472"/>
                    <a:pt x="7620" y="807943"/>
                  </a:cubicBezTo>
                  <a:cubicBezTo>
                    <a:pt x="8890" y="700929"/>
                    <a:pt x="7620" y="585685"/>
                    <a:pt x="8890" y="478671"/>
                  </a:cubicBezTo>
                  <a:cubicBezTo>
                    <a:pt x="10160" y="305804"/>
                    <a:pt x="12700" y="11647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563" y="30480"/>
                    <a:pt x="131062" y="29210"/>
                  </a:cubicBezTo>
                  <a:cubicBezTo>
                    <a:pt x="236530" y="25400"/>
                    <a:pt x="341997" y="22860"/>
                    <a:pt x="451371" y="20320"/>
                  </a:cubicBezTo>
                  <a:cubicBezTo>
                    <a:pt x="525588" y="17780"/>
                    <a:pt x="599806" y="16510"/>
                    <a:pt x="670118" y="13970"/>
                  </a:cubicBezTo>
                  <a:cubicBezTo>
                    <a:pt x="740429" y="11430"/>
                    <a:pt x="814647" y="8890"/>
                    <a:pt x="884959" y="8890"/>
                  </a:cubicBezTo>
                  <a:cubicBezTo>
                    <a:pt x="963083" y="7620"/>
                    <a:pt x="1041207" y="10160"/>
                    <a:pt x="1119331" y="8890"/>
                  </a:cubicBezTo>
                  <a:cubicBezTo>
                    <a:pt x="1216986" y="8890"/>
                    <a:pt x="2986494" y="6350"/>
                    <a:pt x="3084149" y="5080"/>
                  </a:cubicBezTo>
                  <a:cubicBezTo>
                    <a:pt x="3177898" y="3810"/>
                    <a:pt x="3271647" y="2540"/>
                    <a:pt x="3369301" y="2540"/>
                  </a:cubicBezTo>
                  <a:cubicBezTo>
                    <a:pt x="3529456" y="1270"/>
                    <a:pt x="3685704" y="0"/>
                    <a:pt x="3845858" y="0"/>
                  </a:cubicBezTo>
                  <a:cubicBezTo>
                    <a:pt x="3912263" y="0"/>
                    <a:pt x="3982575" y="2540"/>
                    <a:pt x="4048981" y="2540"/>
                  </a:cubicBezTo>
                  <a:cubicBezTo>
                    <a:pt x="4232572" y="3810"/>
                    <a:pt x="4420070" y="5080"/>
                    <a:pt x="4603661" y="7620"/>
                  </a:cubicBezTo>
                  <a:cubicBezTo>
                    <a:pt x="4701316" y="8890"/>
                    <a:pt x="4798971" y="12700"/>
                    <a:pt x="4896626" y="16510"/>
                  </a:cubicBezTo>
                  <a:cubicBezTo>
                    <a:pt x="4920063" y="16510"/>
                    <a:pt x="4943500" y="16510"/>
                    <a:pt x="4963031" y="16510"/>
                  </a:cubicBezTo>
                  <a:cubicBezTo>
                    <a:pt x="4985243" y="17780"/>
                    <a:pt x="4994133" y="20320"/>
                    <a:pt x="5004293" y="21590"/>
                  </a:cubicBezTo>
                  <a:close/>
                  <a:moveTo>
                    <a:pt x="5014453" y="10393652"/>
                  </a:moveTo>
                  <a:cubicBezTo>
                    <a:pt x="5015723" y="10377143"/>
                    <a:pt x="5016993" y="10364443"/>
                    <a:pt x="5016993" y="10351743"/>
                  </a:cubicBezTo>
                  <a:cubicBezTo>
                    <a:pt x="5015723" y="9895829"/>
                    <a:pt x="5014453" y="9459544"/>
                    <a:pt x="5014453" y="8990333"/>
                  </a:cubicBezTo>
                  <a:cubicBezTo>
                    <a:pt x="5014453" y="8776306"/>
                    <a:pt x="5016993" y="8562280"/>
                    <a:pt x="5015723" y="8348254"/>
                  </a:cubicBezTo>
                  <a:cubicBezTo>
                    <a:pt x="5015723" y="8150691"/>
                    <a:pt x="5014453" y="7944896"/>
                    <a:pt x="5013183" y="7747334"/>
                  </a:cubicBezTo>
                  <a:cubicBezTo>
                    <a:pt x="5008103" y="7442758"/>
                    <a:pt x="4996673" y="1137214"/>
                    <a:pt x="4996673" y="832638"/>
                  </a:cubicBezTo>
                  <a:cubicBezTo>
                    <a:pt x="4994133" y="577453"/>
                    <a:pt x="4991593" y="314036"/>
                    <a:pt x="4989053" y="63500"/>
                  </a:cubicBezTo>
                  <a:cubicBezTo>
                    <a:pt x="4987783" y="44450"/>
                    <a:pt x="4986513" y="43180"/>
                    <a:pt x="4951313" y="41910"/>
                  </a:cubicBezTo>
                  <a:cubicBezTo>
                    <a:pt x="4939594" y="41910"/>
                    <a:pt x="4931782" y="41910"/>
                    <a:pt x="4920063" y="40640"/>
                  </a:cubicBezTo>
                  <a:cubicBezTo>
                    <a:pt x="4822408" y="36830"/>
                    <a:pt x="4720847" y="31750"/>
                    <a:pt x="4623192" y="30480"/>
                  </a:cubicBezTo>
                  <a:cubicBezTo>
                    <a:pt x="4384914" y="26670"/>
                    <a:pt x="4142729" y="25400"/>
                    <a:pt x="3904451" y="22860"/>
                  </a:cubicBezTo>
                  <a:cubicBezTo>
                    <a:pt x="3869295" y="22860"/>
                    <a:pt x="3830233" y="22860"/>
                    <a:pt x="3795077" y="22860"/>
                  </a:cubicBezTo>
                  <a:cubicBezTo>
                    <a:pt x="3736484" y="22860"/>
                    <a:pt x="3677892" y="22860"/>
                    <a:pt x="3623205" y="22860"/>
                  </a:cubicBezTo>
                  <a:cubicBezTo>
                    <a:pt x="3498206" y="22860"/>
                    <a:pt x="3373208" y="22860"/>
                    <a:pt x="3252116" y="24130"/>
                  </a:cubicBezTo>
                  <a:cubicBezTo>
                    <a:pt x="3146648" y="25400"/>
                    <a:pt x="1369327" y="29210"/>
                    <a:pt x="1263860" y="29210"/>
                  </a:cubicBezTo>
                  <a:cubicBezTo>
                    <a:pt x="1091987" y="29210"/>
                    <a:pt x="920115" y="26670"/>
                    <a:pt x="748242" y="33020"/>
                  </a:cubicBezTo>
                  <a:cubicBezTo>
                    <a:pt x="658399" y="36830"/>
                    <a:pt x="572463" y="36830"/>
                    <a:pt x="486526" y="38100"/>
                  </a:cubicBezTo>
                  <a:cubicBezTo>
                    <a:pt x="338091" y="41910"/>
                    <a:pt x="189655" y="45720"/>
                    <a:pt x="49530" y="50800"/>
                  </a:cubicBezTo>
                  <a:cubicBezTo>
                    <a:pt x="36830" y="50800"/>
                    <a:pt x="34290" y="53340"/>
                    <a:pt x="33020" y="91778"/>
                  </a:cubicBezTo>
                  <a:cubicBezTo>
                    <a:pt x="31750" y="239950"/>
                    <a:pt x="31750" y="388122"/>
                    <a:pt x="30480" y="536294"/>
                  </a:cubicBezTo>
                  <a:cubicBezTo>
                    <a:pt x="29210" y="783248"/>
                    <a:pt x="26670" y="1021969"/>
                    <a:pt x="25400" y="1268923"/>
                  </a:cubicBezTo>
                  <a:cubicBezTo>
                    <a:pt x="20320" y="1532340"/>
                    <a:pt x="26670" y="7969592"/>
                    <a:pt x="29210" y="8233009"/>
                  </a:cubicBezTo>
                  <a:cubicBezTo>
                    <a:pt x="29210" y="8512889"/>
                    <a:pt x="29210" y="8801002"/>
                    <a:pt x="30480" y="9080882"/>
                  </a:cubicBezTo>
                  <a:cubicBezTo>
                    <a:pt x="30480" y="9286677"/>
                    <a:pt x="33020" y="9492471"/>
                    <a:pt x="33020" y="9698265"/>
                  </a:cubicBezTo>
                  <a:cubicBezTo>
                    <a:pt x="33020" y="9920524"/>
                    <a:pt x="33020" y="10142782"/>
                    <a:pt x="31750" y="10351743"/>
                  </a:cubicBezTo>
                  <a:cubicBezTo>
                    <a:pt x="31750" y="10355552"/>
                    <a:pt x="31750" y="10358093"/>
                    <a:pt x="31750" y="10361902"/>
                  </a:cubicBezTo>
                  <a:cubicBezTo>
                    <a:pt x="31750" y="10372062"/>
                    <a:pt x="35560" y="10375872"/>
                    <a:pt x="44450" y="10375872"/>
                  </a:cubicBezTo>
                  <a:cubicBezTo>
                    <a:pt x="76375" y="10375872"/>
                    <a:pt x="131062" y="10377143"/>
                    <a:pt x="181843" y="10377143"/>
                  </a:cubicBezTo>
                  <a:cubicBezTo>
                    <a:pt x="256061" y="10377143"/>
                    <a:pt x="334185" y="10374602"/>
                    <a:pt x="408402" y="10377143"/>
                  </a:cubicBezTo>
                  <a:cubicBezTo>
                    <a:pt x="529495" y="10380952"/>
                    <a:pt x="650587" y="10383493"/>
                    <a:pt x="771679" y="10382222"/>
                  </a:cubicBezTo>
                  <a:cubicBezTo>
                    <a:pt x="849803" y="10380952"/>
                    <a:pt x="924021" y="10383493"/>
                    <a:pt x="1002145" y="10383493"/>
                  </a:cubicBezTo>
                  <a:cubicBezTo>
                    <a:pt x="1115425" y="10383493"/>
                    <a:pt x="1228704" y="10382222"/>
                    <a:pt x="1341984" y="10383493"/>
                  </a:cubicBezTo>
                  <a:cubicBezTo>
                    <a:pt x="1509951" y="10384762"/>
                    <a:pt x="3353677" y="10374602"/>
                    <a:pt x="3525550" y="10377143"/>
                  </a:cubicBezTo>
                  <a:cubicBezTo>
                    <a:pt x="3599768" y="10378412"/>
                    <a:pt x="3673985" y="10379682"/>
                    <a:pt x="3744297" y="10379682"/>
                  </a:cubicBezTo>
                  <a:cubicBezTo>
                    <a:pt x="3873201" y="10382222"/>
                    <a:pt x="3998200" y="10378412"/>
                    <a:pt x="4127104" y="10382222"/>
                  </a:cubicBezTo>
                  <a:cubicBezTo>
                    <a:pt x="4232572" y="10384762"/>
                    <a:pt x="4338039" y="10384762"/>
                    <a:pt x="4443507" y="10387302"/>
                  </a:cubicBezTo>
                  <a:cubicBezTo>
                    <a:pt x="4599755" y="10391112"/>
                    <a:pt x="4756002" y="10393652"/>
                    <a:pt x="4912251" y="10394922"/>
                  </a:cubicBezTo>
                  <a:cubicBezTo>
                    <a:pt x="4970844" y="10394922"/>
                    <a:pt x="4994133" y="10393652"/>
                    <a:pt x="5014453" y="10393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7"/>
          <p:cNvSpPr txBox="1"/>
          <p:nvPr/>
        </p:nvSpPr>
        <p:spPr>
          <a:xfrm>
            <a:off x="693400" y="3947173"/>
            <a:ext cx="1656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"Testimonials are short quotes from people who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love your brand."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4" name="Google Shape;224;p17"/>
          <p:cNvGrpSpPr/>
          <p:nvPr/>
        </p:nvGrpSpPr>
        <p:grpSpPr>
          <a:xfrm>
            <a:off x="693400" y="2259632"/>
            <a:ext cx="1655888" cy="1243080"/>
            <a:chOff x="0" y="-47625"/>
            <a:chExt cx="4415700" cy="3314880"/>
          </a:xfrm>
        </p:grpSpPr>
        <p:sp>
          <p:nvSpPr>
            <p:cNvPr id="225" name="Google Shape;225;p17"/>
            <p:cNvSpPr txBox="1"/>
            <p:nvPr/>
          </p:nvSpPr>
          <p:spPr>
            <a:xfrm>
              <a:off x="0" y="1075455"/>
              <a:ext cx="44157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Age: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Location: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Occupation: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Level: 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0" y="-47625"/>
              <a:ext cx="4415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227" name="Google Shape;227;p17"/>
          <p:cNvPicPr preferRelativeResize="0"/>
          <p:nvPr/>
        </p:nvPicPr>
        <p:blipFill rotWithShape="1">
          <a:blip r:embed="rId3">
            <a:alphaModFix/>
          </a:blip>
          <a:srcRect b="34153" l="0" r="0" t="6094"/>
          <a:stretch/>
        </p:blipFill>
        <p:spPr>
          <a:xfrm>
            <a:off x="652402" y="514350"/>
            <a:ext cx="1737834" cy="155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/>
        </p:nvSpPr>
        <p:spPr>
          <a:xfrm>
            <a:off x="6022764" y="3814350"/>
            <a:ext cx="260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Include a citation or supporting message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514350" y="514350"/>
            <a:ext cx="465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an original statement on social media</a:t>
            </a:r>
            <a:endParaRPr sz="4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18"/>
          <p:cNvSpPr/>
          <p:nvPr/>
        </p:nvSpPr>
        <p:spPr>
          <a:xfrm rot="8945115">
            <a:off x="1803265" y="4120618"/>
            <a:ext cx="339279" cy="454807"/>
          </a:xfrm>
          <a:custGeom>
            <a:rect b="b" l="l" r="r" t="t"/>
            <a:pathLst>
              <a:path extrusionOk="0" h="909750" w="676926">
                <a:moveTo>
                  <a:pt x="447471" y="814962"/>
                </a:moveTo>
                <a:cubicBezTo>
                  <a:pt x="441840" y="819182"/>
                  <a:pt x="436491" y="821995"/>
                  <a:pt x="432549" y="826215"/>
                </a:cubicBezTo>
                <a:cubicBezTo>
                  <a:pt x="415657" y="844219"/>
                  <a:pt x="406366" y="846188"/>
                  <a:pt x="389192" y="831278"/>
                </a:cubicBezTo>
                <a:cubicBezTo>
                  <a:pt x="372581" y="816650"/>
                  <a:pt x="358222" y="800052"/>
                  <a:pt x="351747" y="777829"/>
                </a:cubicBezTo>
                <a:cubicBezTo>
                  <a:pt x="337952" y="730850"/>
                  <a:pt x="325001" y="683589"/>
                  <a:pt x="310079" y="637173"/>
                </a:cubicBezTo>
                <a:cubicBezTo>
                  <a:pt x="303604" y="616355"/>
                  <a:pt x="293468" y="596664"/>
                  <a:pt x="284459" y="575003"/>
                </a:cubicBezTo>
                <a:cubicBezTo>
                  <a:pt x="261654" y="590756"/>
                  <a:pt x="250392" y="615512"/>
                  <a:pt x="235752" y="636891"/>
                </a:cubicBezTo>
                <a:cubicBezTo>
                  <a:pt x="205346" y="681339"/>
                  <a:pt x="175784" y="726349"/>
                  <a:pt x="147349" y="771921"/>
                </a:cubicBezTo>
                <a:cubicBezTo>
                  <a:pt x="129612" y="800615"/>
                  <a:pt x="114690" y="830997"/>
                  <a:pt x="98079" y="860535"/>
                </a:cubicBezTo>
                <a:cubicBezTo>
                  <a:pt x="91604" y="871787"/>
                  <a:pt x="84565" y="882758"/>
                  <a:pt x="76401" y="892886"/>
                </a:cubicBezTo>
                <a:cubicBezTo>
                  <a:pt x="59790" y="913421"/>
                  <a:pt x="59508" y="913140"/>
                  <a:pt x="37266" y="903013"/>
                </a:cubicBezTo>
                <a:cubicBezTo>
                  <a:pt x="21500" y="895980"/>
                  <a:pt x="14462" y="882758"/>
                  <a:pt x="19248" y="864192"/>
                </a:cubicBezTo>
                <a:cubicBezTo>
                  <a:pt x="23189" y="849001"/>
                  <a:pt x="28820" y="833529"/>
                  <a:pt x="36703" y="820026"/>
                </a:cubicBezTo>
                <a:cubicBezTo>
                  <a:pt x="49936" y="797802"/>
                  <a:pt x="66265" y="777547"/>
                  <a:pt x="79779" y="755605"/>
                </a:cubicBezTo>
                <a:cubicBezTo>
                  <a:pt x="101458" y="720441"/>
                  <a:pt x="120602" y="683870"/>
                  <a:pt x="142844" y="648988"/>
                </a:cubicBezTo>
                <a:cubicBezTo>
                  <a:pt x="157484" y="625920"/>
                  <a:pt x="171843" y="602852"/>
                  <a:pt x="191269" y="582879"/>
                </a:cubicBezTo>
                <a:cubicBezTo>
                  <a:pt x="201123" y="573033"/>
                  <a:pt x="205346" y="557561"/>
                  <a:pt x="214074" y="540964"/>
                </a:cubicBezTo>
                <a:cubicBezTo>
                  <a:pt x="204501" y="540964"/>
                  <a:pt x="196900" y="538995"/>
                  <a:pt x="190987" y="541245"/>
                </a:cubicBezTo>
                <a:cubicBezTo>
                  <a:pt x="150446" y="557561"/>
                  <a:pt x="107933" y="562906"/>
                  <a:pt x="65139" y="564313"/>
                </a:cubicBezTo>
                <a:cubicBezTo>
                  <a:pt x="48246" y="564875"/>
                  <a:pt x="30228" y="557561"/>
                  <a:pt x="13899" y="550528"/>
                </a:cubicBezTo>
                <a:cubicBezTo>
                  <a:pt x="1229" y="545183"/>
                  <a:pt x="-6372" y="534212"/>
                  <a:pt x="7142" y="515927"/>
                </a:cubicBezTo>
                <a:cubicBezTo>
                  <a:pt x="86536" y="509457"/>
                  <a:pt x="167057" y="483576"/>
                  <a:pt x="247859" y="461634"/>
                </a:cubicBezTo>
                <a:cubicBezTo>
                  <a:pt x="227025" y="383991"/>
                  <a:pt x="205346" y="309162"/>
                  <a:pt x="187609" y="233771"/>
                </a:cubicBezTo>
                <a:cubicBezTo>
                  <a:pt x="169872" y="157816"/>
                  <a:pt x="155795" y="81581"/>
                  <a:pt x="138902" y="0"/>
                </a:cubicBezTo>
                <a:cubicBezTo>
                  <a:pt x="159736" y="3938"/>
                  <a:pt x="175784" y="6751"/>
                  <a:pt x="190424" y="9565"/>
                </a:cubicBezTo>
                <a:cubicBezTo>
                  <a:pt x="205628" y="61326"/>
                  <a:pt x="220831" y="111118"/>
                  <a:pt x="234626" y="161192"/>
                </a:cubicBezTo>
                <a:cubicBezTo>
                  <a:pt x="242791" y="191011"/>
                  <a:pt x="248703" y="221393"/>
                  <a:pt x="256023" y="251775"/>
                </a:cubicBezTo>
                <a:cubicBezTo>
                  <a:pt x="259402" y="265278"/>
                  <a:pt x="263062" y="279062"/>
                  <a:pt x="267003" y="292565"/>
                </a:cubicBezTo>
                <a:cubicBezTo>
                  <a:pt x="277139" y="326885"/>
                  <a:pt x="286993" y="361486"/>
                  <a:pt x="297691" y="395807"/>
                </a:cubicBezTo>
                <a:cubicBezTo>
                  <a:pt x="303604" y="414654"/>
                  <a:pt x="311205" y="416342"/>
                  <a:pt x="324156" y="402277"/>
                </a:cubicBezTo>
                <a:cubicBezTo>
                  <a:pt x="328098" y="398057"/>
                  <a:pt x="330632" y="392149"/>
                  <a:pt x="334010" y="387367"/>
                </a:cubicBezTo>
                <a:cubicBezTo>
                  <a:pt x="341612" y="377240"/>
                  <a:pt x="349213" y="366831"/>
                  <a:pt x="356815" y="356985"/>
                </a:cubicBezTo>
                <a:cubicBezTo>
                  <a:pt x="360475" y="352484"/>
                  <a:pt x="366669" y="348546"/>
                  <a:pt x="367795" y="343482"/>
                </a:cubicBezTo>
                <a:cubicBezTo>
                  <a:pt x="370892" y="329417"/>
                  <a:pt x="380183" y="321821"/>
                  <a:pt x="390881" y="313382"/>
                </a:cubicBezTo>
                <a:cubicBezTo>
                  <a:pt x="399609" y="306631"/>
                  <a:pt x="404677" y="294815"/>
                  <a:pt x="411997" y="285813"/>
                </a:cubicBezTo>
                <a:cubicBezTo>
                  <a:pt x="430578" y="263308"/>
                  <a:pt x="450568" y="241647"/>
                  <a:pt x="468586" y="218861"/>
                </a:cubicBezTo>
                <a:cubicBezTo>
                  <a:pt x="480129" y="203951"/>
                  <a:pt x="486042" y="183416"/>
                  <a:pt x="499837" y="171882"/>
                </a:cubicBezTo>
                <a:cubicBezTo>
                  <a:pt x="528273" y="148533"/>
                  <a:pt x="537845" y="109712"/>
                  <a:pt x="571067" y="91145"/>
                </a:cubicBezTo>
                <a:cubicBezTo>
                  <a:pt x="572475" y="90301"/>
                  <a:pt x="573038" y="88332"/>
                  <a:pt x="574164" y="86926"/>
                </a:cubicBezTo>
                <a:cubicBezTo>
                  <a:pt x="584863" y="69765"/>
                  <a:pt x="595561" y="52324"/>
                  <a:pt x="606260" y="35164"/>
                </a:cubicBezTo>
                <a:cubicBezTo>
                  <a:pt x="630472" y="39665"/>
                  <a:pt x="651025" y="43322"/>
                  <a:pt x="676926" y="48104"/>
                </a:cubicBezTo>
                <a:cubicBezTo>
                  <a:pt x="585989" y="173570"/>
                  <a:pt x="493080" y="292002"/>
                  <a:pt x="397920" y="413811"/>
                </a:cubicBezTo>
                <a:cubicBezTo>
                  <a:pt x="431986" y="418874"/>
                  <a:pt x="459295" y="411841"/>
                  <a:pt x="486042" y="405934"/>
                </a:cubicBezTo>
                <a:cubicBezTo>
                  <a:pt x="516730" y="399182"/>
                  <a:pt x="547136" y="392993"/>
                  <a:pt x="578106" y="387086"/>
                </a:cubicBezTo>
                <a:cubicBezTo>
                  <a:pt x="580076" y="386805"/>
                  <a:pt x="582892" y="385117"/>
                  <a:pt x="583736" y="385679"/>
                </a:cubicBezTo>
                <a:cubicBezTo>
                  <a:pt x="606541" y="403121"/>
                  <a:pt x="634132" y="392431"/>
                  <a:pt x="658908" y="398057"/>
                </a:cubicBezTo>
                <a:cubicBezTo>
                  <a:pt x="659471" y="401995"/>
                  <a:pt x="661160" y="407059"/>
                  <a:pt x="660034" y="407622"/>
                </a:cubicBezTo>
                <a:cubicBezTo>
                  <a:pt x="643141" y="417468"/>
                  <a:pt x="636103" y="438847"/>
                  <a:pt x="613861" y="443348"/>
                </a:cubicBezTo>
                <a:cubicBezTo>
                  <a:pt x="559524" y="454601"/>
                  <a:pt x="505468" y="468104"/>
                  <a:pt x="451412" y="480763"/>
                </a:cubicBezTo>
                <a:cubicBezTo>
                  <a:pt x="445500" y="482169"/>
                  <a:pt x="439588" y="484420"/>
                  <a:pt x="433675" y="484139"/>
                </a:cubicBezTo>
                <a:cubicBezTo>
                  <a:pt x="401017" y="481888"/>
                  <a:pt x="373426" y="495391"/>
                  <a:pt x="343582" y="511426"/>
                </a:cubicBezTo>
                <a:cubicBezTo>
                  <a:pt x="370329" y="614386"/>
                  <a:pt x="417064" y="711439"/>
                  <a:pt x="447471" y="814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 rot="1470904">
            <a:off x="2264336" y="2907409"/>
            <a:ext cx="571092" cy="816967"/>
          </a:xfrm>
          <a:custGeom>
            <a:rect b="b" l="l" r="r" t="t"/>
            <a:pathLst>
              <a:path extrusionOk="0" h="1633669" w="1141999">
                <a:moveTo>
                  <a:pt x="638349" y="2118"/>
                </a:moveTo>
                <a:cubicBezTo>
                  <a:pt x="665899" y="2118"/>
                  <a:pt x="693449" y="1271"/>
                  <a:pt x="720999" y="2118"/>
                </a:cubicBezTo>
                <a:cubicBezTo>
                  <a:pt x="791357" y="5082"/>
                  <a:pt x="845609" y="35577"/>
                  <a:pt x="895199" y="73271"/>
                </a:cubicBezTo>
                <a:cubicBezTo>
                  <a:pt x="1082114" y="213883"/>
                  <a:pt x="1156287" y="389648"/>
                  <a:pt x="1139757" y="594637"/>
                </a:cubicBezTo>
                <a:cubicBezTo>
                  <a:pt x="1132552" y="682307"/>
                  <a:pt x="1110936" y="767860"/>
                  <a:pt x="1082538" y="852143"/>
                </a:cubicBezTo>
                <a:cubicBezTo>
                  <a:pt x="1063889" y="907202"/>
                  <a:pt x="1037610" y="960143"/>
                  <a:pt x="1013028" y="1013508"/>
                </a:cubicBezTo>
                <a:cubicBezTo>
                  <a:pt x="983782" y="1076614"/>
                  <a:pt x="956232" y="1140991"/>
                  <a:pt x="920630" y="1201556"/>
                </a:cubicBezTo>
                <a:cubicBezTo>
                  <a:pt x="856205" y="1311673"/>
                  <a:pt x="781609" y="1417556"/>
                  <a:pt x="684972" y="1511156"/>
                </a:cubicBezTo>
                <a:cubicBezTo>
                  <a:pt x="643436" y="1550968"/>
                  <a:pt x="594693" y="1586121"/>
                  <a:pt x="547647" y="1621698"/>
                </a:cubicBezTo>
                <a:cubicBezTo>
                  <a:pt x="521368" y="1642027"/>
                  <a:pt x="464149" y="1636521"/>
                  <a:pt x="440838" y="1604756"/>
                </a:cubicBezTo>
                <a:cubicBezTo>
                  <a:pt x="391672" y="1537415"/>
                  <a:pt x="314109" y="1487862"/>
                  <a:pt x="274691" y="1414168"/>
                </a:cubicBezTo>
                <a:cubicBezTo>
                  <a:pt x="245446" y="1359532"/>
                  <a:pt x="198399" y="1311250"/>
                  <a:pt x="168730" y="1256615"/>
                </a:cubicBezTo>
                <a:cubicBezTo>
                  <a:pt x="111935" y="1152426"/>
                  <a:pt x="58531" y="1046967"/>
                  <a:pt x="36491" y="932614"/>
                </a:cubicBezTo>
                <a:cubicBezTo>
                  <a:pt x="22928" y="861461"/>
                  <a:pt x="888" y="791155"/>
                  <a:pt x="40" y="718731"/>
                </a:cubicBezTo>
                <a:cubicBezTo>
                  <a:pt x="-384" y="657319"/>
                  <a:pt x="2583" y="595484"/>
                  <a:pt x="7246" y="534072"/>
                </a:cubicBezTo>
                <a:cubicBezTo>
                  <a:pt x="10636" y="492142"/>
                  <a:pt x="14451" y="449789"/>
                  <a:pt x="27166" y="409130"/>
                </a:cubicBezTo>
                <a:cubicBezTo>
                  <a:pt x="43696" y="357036"/>
                  <a:pt x="68703" y="306636"/>
                  <a:pt x="90743" y="255812"/>
                </a:cubicBezTo>
                <a:cubicBezTo>
                  <a:pt x="93286" y="250306"/>
                  <a:pt x="96253" y="244377"/>
                  <a:pt x="100915" y="239718"/>
                </a:cubicBezTo>
                <a:cubicBezTo>
                  <a:pt x="208995" y="134259"/>
                  <a:pt x="333605" y="49130"/>
                  <a:pt x="503143" y="18635"/>
                </a:cubicBezTo>
                <a:cubicBezTo>
                  <a:pt x="547647" y="10588"/>
                  <a:pt x="593422" y="6353"/>
                  <a:pt x="638349" y="0"/>
                </a:cubicBezTo>
                <a:cubicBezTo>
                  <a:pt x="637926" y="847"/>
                  <a:pt x="638349" y="1694"/>
                  <a:pt x="638349" y="2118"/>
                </a:cubicBezTo>
                <a:close/>
                <a:moveTo>
                  <a:pt x="491699" y="1583156"/>
                </a:moveTo>
                <a:cubicBezTo>
                  <a:pt x="544256" y="1534874"/>
                  <a:pt x="594270" y="1494638"/>
                  <a:pt x="636230" y="1448897"/>
                </a:cubicBezTo>
                <a:cubicBezTo>
                  <a:pt x="692178" y="1387909"/>
                  <a:pt x="746430" y="1324803"/>
                  <a:pt x="793476" y="1258732"/>
                </a:cubicBezTo>
                <a:cubicBezTo>
                  <a:pt x="840523" y="1192661"/>
                  <a:pt x="881636" y="1123202"/>
                  <a:pt x="917663" y="1052896"/>
                </a:cubicBezTo>
                <a:cubicBezTo>
                  <a:pt x="954961" y="979626"/>
                  <a:pt x="983782" y="903390"/>
                  <a:pt x="1015571" y="828002"/>
                </a:cubicBezTo>
                <a:cubicBezTo>
                  <a:pt x="1072366" y="693319"/>
                  <a:pt x="1096525" y="555248"/>
                  <a:pt x="1065584" y="414213"/>
                </a:cubicBezTo>
                <a:cubicBezTo>
                  <a:pt x="1049902" y="343060"/>
                  <a:pt x="1024895" y="272754"/>
                  <a:pt x="963014" y="216848"/>
                </a:cubicBezTo>
                <a:cubicBezTo>
                  <a:pt x="923596" y="180847"/>
                  <a:pt x="882907" y="145694"/>
                  <a:pt x="842642" y="110541"/>
                </a:cubicBezTo>
                <a:cubicBezTo>
                  <a:pt x="816364" y="87671"/>
                  <a:pt x="782456" y="77506"/>
                  <a:pt x="745582" y="71153"/>
                </a:cubicBezTo>
                <a:cubicBezTo>
                  <a:pt x="670562" y="58447"/>
                  <a:pt x="598084" y="72847"/>
                  <a:pt x="528998" y="91483"/>
                </a:cubicBezTo>
                <a:cubicBezTo>
                  <a:pt x="468388" y="107153"/>
                  <a:pt x="411169" y="132989"/>
                  <a:pt x="356069" y="159247"/>
                </a:cubicBezTo>
                <a:cubicBezTo>
                  <a:pt x="251380" y="208800"/>
                  <a:pt x="172121" y="276989"/>
                  <a:pt x="136942" y="374824"/>
                </a:cubicBezTo>
                <a:cubicBezTo>
                  <a:pt x="108544" y="454448"/>
                  <a:pt x="86504" y="535342"/>
                  <a:pt x="82690" y="618354"/>
                </a:cubicBezTo>
                <a:cubicBezTo>
                  <a:pt x="79723" y="679766"/>
                  <a:pt x="77180" y="742872"/>
                  <a:pt x="88200" y="803437"/>
                </a:cubicBezTo>
                <a:cubicBezTo>
                  <a:pt x="109816" y="924567"/>
                  <a:pt x="162372" y="1039767"/>
                  <a:pt x="214505" y="1153697"/>
                </a:cubicBezTo>
                <a:cubicBezTo>
                  <a:pt x="261976" y="1257885"/>
                  <a:pt x="321314" y="1357838"/>
                  <a:pt x="395911" y="1451862"/>
                </a:cubicBezTo>
                <a:cubicBezTo>
                  <a:pt x="427699" y="1491674"/>
                  <a:pt x="456096" y="1533603"/>
                  <a:pt x="491699" y="1583156"/>
                </a:cubicBezTo>
                <a:close/>
                <a:moveTo>
                  <a:pt x="934193" y="599719"/>
                </a:moveTo>
                <a:cubicBezTo>
                  <a:pt x="932497" y="636566"/>
                  <a:pt x="921053" y="670025"/>
                  <a:pt x="904947" y="704754"/>
                </a:cubicBezTo>
                <a:cubicBezTo>
                  <a:pt x="876126" y="766166"/>
                  <a:pt x="830775" y="814872"/>
                  <a:pt x="763807" y="849602"/>
                </a:cubicBezTo>
                <a:cubicBezTo>
                  <a:pt x="679462" y="893649"/>
                  <a:pt x="592574" y="920331"/>
                  <a:pt x="488309" y="895767"/>
                </a:cubicBezTo>
                <a:cubicBezTo>
                  <a:pt x="333182" y="859343"/>
                  <a:pt x="243751" y="772096"/>
                  <a:pt x="212810" y="650119"/>
                </a:cubicBezTo>
                <a:cubicBezTo>
                  <a:pt x="183141" y="532378"/>
                  <a:pt x="212810" y="419295"/>
                  <a:pt x="317923" y="326965"/>
                </a:cubicBezTo>
                <a:cubicBezTo>
                  <a:pt x="362003" y="288001"/>
                  <a:pt x="420070" y="270636"/>
                  <a:pt x="480256" y="268095"/>
                </a:cubicBezTo>
                <a:cubicBezTo>
                  <a:pt x="570110" y="264706"/>
                  <a:pt x="659118" y="272330"/>
                  <a:pt x="741767" y="309177"/>
                </a:cubicBezTo>
                <a:cubicBezTo>
                  <a:pt x="838828" y="352801"/>
                  <a:pt x="894775" y="419719"/>
                  <a:pt x="919358" y="505695"/>
                </a:cubicBezTo>
                <a:cubicBezTo>
                  <a:pt x="928259" y="536189"/>
                  <a:pt x="929530" y="568378"/>
                  <a:pt x="934193" y="599719"/>
                </a:cubicBezTo>
                <a:close/>
                <a:moveTo>
                  <a:pt x="538322" y="351107"/>
                </a:moveTo>
                <a:cubicBezTo>
                  <a:pt x="501024" y="347718"/>
                  <a:pt x="457792" y="352801"/>
                  <a:pt x="420070" y="374824"/>
                </a:cubicBezTo>
                <a:cubicBezTo>
                  <a:pt x="370480" y="403624"/>
                  <a:pt x="336996" y="442589"/>
                  <a:pt x="319195" y="490025"/>
                </a:cubicBezTo>
                <a:cubicBezTo>
                  <a:pt x="298003" y="547201"/>
                  <a:pt x="295036" y="603531"/>
                  <a:pt x="306903" y="663672"/>
                </a:cubicBezTo>
                <a:cubicBezTo>
                  <a:pt x="322586" y="741602"/>
                  <a:pt x="395487" y="773366"/>
                  <a:pt x="459063" y="814872"/>
                </a:cubicBezTo>
                <a:cubicBezTo>
                  <a:pt x="540018" y="816566"/>
                  <a:pt x="620124" y="848755"/>
                  <a:pt x="701502" y="798355"/>
                </a:cubicBezTo>
                <a:cubicBezTo>
                  <a:pt x="781185" y="748802"/>
                  <a:pt x="835861" y="692472"/>
                  <a:pt x="841795" y="611154"/>
                </a:cubicBezTo>
                <a:cubicBezTo>
                  <a:pt x="844761" y="572613"/>
                  <a:pt x="837980" y="532801"/>
                  <a:pt x="826960" y="495107"/>
                </a:cubicBezTo>
                <a:cubicBezTo>
                  <a:pt x="815940" y="456989"/>
                  <a:pt x="790509" y="423954"/>
                  <a:pt x="749397" y="399813"/>
                </a:cubicBezTo>
                <a:cubicBezTo>
                  <a:pt x="687939" y="362118"/>
                  <a:pt x="618429" y="354495"/>
                  <a:pt x="538322" y="351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 rot="-361440">
            <a:off x="2518252" y="3606935"/>
            <a:ext cx="1995479" cy="1549252"/>
          </a:xfrm>
          <a:custGeom>
            <a:rect b="b" l="l" r="r" t="t"/>
            <a:pathLst>
              <a:path extrusionOk="0" h="3096879" w="3988864">
                <a:moveTo>
                  <a:pt x="3300660" y="542432"/>
                </a:moveTo>
                <a:cubicBezTo>
                  <a:pt x="3289512" y="690433"/>
                  <a:pt x="3276442" y="839202"/>
                  <a:pt x="3267984" y="988355"/>
                </a:cubicBezTo>
                <a:cubicBezTo>
                  <a:pt x="3263756" y="1066007"/>
                  <a:pt x="3263371" y="1144813"/>
                  <a:pt x="3268369" y="1222465"/>
                </a:cubicBezTo>
                <a:cubicBezTo>
                  <a:pt x="3275673" y="1336637"/>
                  <a:pt x="3261449" y="1448886"/>
                  <a:pt x="3244535" y="1561136"/>
                </a:cubicBezTo>
                <a:cubicBezTo>
                  <a:pt x="3236847" y="1611494"/>
                  <a:pt x="3247610" y="1645323"/>
                  <a:pt x="3281055" y="1686071"/>
                </a:cubicBezTo>
                <a:cubicBezTo>
                  <a:pt x="3392920" y="1821770"/>
                  <a:pt x="3498250" y="1962851"/>
                  <a:pt x="3603580" y="2103547"/>
                </a:cubicBezTo>
                <a:cubicBezTo>
                  <a:pt x="3678157" y="2203496"/>
                  <a:pt x="3749658" y="2306135"/>
                  <a:pt x="3820775" y="2408774"/>
                </a:cubicBezTo>
                <a:cubicBezTo>
                  <a:pt x="3871518" y="2481813"/>
                  <a:pt x="3920723" y="2556006"/>
                  <a:pt x="3969160" y="2630967"/>
                </a:cubicBezTo>
                <a:cubicBezTo>
                  <a:pt x="3999144" y="2677097"/>
                  <a:pt x="3995300" y="2690551"/>
                  <a:pt x="3954936" y="2728224"/>
                </a:cubicBezTo>
                <a:cubicBezTo>
                  <a:pt x="3925721" y="2755517"/>
                  <a:pt x="3890355" y="2765897"/>
                  <a:pt x="3851528" y="2769741"/>
                </a:cubicBezTo>
                <a:cubicBezTo>
                  <a:pt x="3683154" y="2787424"/>
                  <a:pt x="3514780" y="2804723"/>
                  <a:pt x="3346405" y="2824712"/>
                </a:cubicBezTo>
                <a:cubicBezTo>
                  <a:pt x="3302198" y="2829710"/>
                  <a:pt x="3258758" y="2840474"/>
                  <a:pt x="3215704" y="2852006"/>
                </a:cubicBezTo>
                <a:cubicBezTo>
                  <a:pt x="3109220" y="2880453"/>
                  <a:pt x="3000815" y="2888141"/>
                  <a:pt x="2891641" y="2890448"/>
                </a:cubicBezTo>
                <a:cubicBezTo>
                  <a:pt x="2774009" y="2892754"/>
                  <a:pt x="2659069" y="2916972"/>
                  <a:pt x="2543359" y="2936578"/>
                </a:cubicBezTo>
                <a:cubicBezTo>
                  <a:pt x="2396897" y="2961565"/>
                  <a:pt x="2252741" y="3003466"/>
                  <a:pt x="2101665" y="2999238"/>
                </a:cubicBezTo>
                <a:cubicBezTo>
                  <a:pt x="2066683" y="2998084"/>
                  <a:pt x="2031317" y="3003851"/>
                  <a:pt x="1996335" y="3006541"/>
                </a:cubicBezTo>
                <a:cubicBezTo>
                  <a:pt x="1870246" y="3015767"/>
                  <a:pt x="1744158" y="3026916"/>
                  <a:pt x="1617685" y="3033450"/>
                </a:cubicBezTo>
                <a:cubicBezTo>
                  <a:pt x="1428552" y="3043061"/>
                  <a:pt x="1239035" y="3049212"/>
                  <a:pt x="1049902" y="3056900"/>
                </a:cubicBezTo>
                <a:cubicBezTo>
                  <a:pt x="1005309" y="3058822"/>
                  <a:pt x="961102" y="3058438"/>
                  <a:pt x="916509" y="3061513"/>
                </a:cubicBezTo>
                <a:cubicBezTo>
                  <a:pt x="765434" y="3071892"/>
                  <a:pt x="614742" y="3086116"/>
                  <a:pt x="463667" y="3093035"/>
                </a:cubicBezTo>
                <a:cubicBezTo>
                  <a:pt x="348342" y="3098417"/>
                  <a:pt x="232633" y="3097648"/>
                  <a:pt x="117308" y="3093804"/>
                </a:cubicBezTo>
                <a:cubicBezTo>
                  <a:pt x="20050" y="3090344"/>
                  <a:pt x="-26080" y="3012308"/>
                  <a:pt x="15053" y="2925430"/>
                </a:cubicBezTo>
                <a:cubicBezTo>
                  <a:pt x="32736" y="2888141"/>
                  <a:pt x="60414" y="2855081"/>
                  <a:pt x="83479" y="2820099"/>
                </a:cubicBezTo>
                <a:cubicBezTo>
                  <a:pt x="108850" y="2781273"/>
                  <a:pt x="133838" y="2742063"/>
                  <a:pt x="159593" y="2703237"/>
                </a:cubicBezTo>
                <a:cubicBezTo>
                  <a:pt x="189193" y="2658645"/>
                  <a:pt x="219178" y="2614437"/>
                  <a:pt x="249547" y="2570229"/>
                </a:cubicBezTo>
                <a:cubicBezTo>
                  <a:pt x="263386" y="2550239"/>
                  <a:pt x="279531" y="2531403"/>
                  <a:pt x="291448" y="2510260"/>
                </a:cubicBezTo>
                <a:cubicBezTo>
                  <a:pt x="326046" y="2448753"/>
                  <a:pt x="357568" y="2385325"/>
                  <a:pt x="394087" y="2324587"/>
                </a:cubicBezTo>
                <a:cubicBezTo>
                  <a:pt x="414461" y="2290374"/>
                  <a:pt x="443293" y="2261542"/>
                  <a:pt x="466358" y="2228867"/>
                </a:cubicBezTo>
                <a:cubicBezTo>
                  <a:pt x="489423" y="2196576"/>
                  <a:pt x="508259" y="2161210"/>
                  <a:pt x="532093" y="2129688"/>
                </a:cubicBezTo>
                <a:cubicBezTo>
                  <a:pt x="607823" y="2028202"/>
                  <a:pt x="683937" y="1926716"/>
                  <a:pt x="763127" y="1827921"/>
                </a:cubicBezTo>
                <a:cubicBezTo>
                  <a:pt x="781964" y="1804471"/>
                  <a:pt x="778504" y="1787173"/>
                  <a:pt x="775044" y="1761801"/>
                </a:cubicBezTo>
                <a:cubicBezTo>
                  <a:pt x="758514" y="1642632"/>
                  <a:pt x="739678" y="1523847"/>
                  <a:pt x="732758" y="1403909"/>
                </a:cubicBezTo>
                <a:cubicBezTo>
                  <a:pt x="723917" y="1257447"/>
                  <a:pt x="721226" y="1110215"/>
                  <a:pt x="723917" y="963753"/>
                </a:cubicBezTo>
                <a:cubicBezTo>
                  <a:pt x="726992" y="772698"/>
                  <a:pt x="737756" y="581643"/>
                  <a:pt x="745444" y="390203"/>
                </a:cubicBezTo>
                <a:cubicBezTo>
                  <a:pt x="746213" y="374827"/>
                  <a:pt x="748519" y="359066"/>
                  <a:pt x="751979" y="343689"/>
                </a:cubicBezTo>
                <a:cubicBezTo>
                  <a:pt x="765818" y="277569"/>
                  <a:pt x="796187" y="231439"/>
                  <a:pt x="871533" y="220676"/>
                </a:cubicBezTo>
                <a:cubicBezTo>
                  <a:pt x="981476" y="204530"/>
                  <a:pt x="1089497" y="179159"/>
                  <a:pt x="1199055" y="161091"/>
                </a:cubicBezTo>
                <a:cubicBezTo>
                  <a:pt x="1318993" y="141486"/>
                  <a:pt x="1439700" y="125340"/>
                  <a:pt x="1560407" y="108042"/>
                </a:cubicBezTo>
                <a:cubicBezTo>
                  <a:pt x="1637290" y="97278"/>
                  <a:pt x="1714173" y="86130"/>
                  <a:pt x="1791057" y="76904"/>
                </a:cubicBezTo>
                <a:cubicBezTo>
                  <a:pt x="1896771" y="64218"/>
                  <a:pt x="2002870" y="52686"/>
                  <a:pt x="2108969" y="42306"/>
                </a:cubicBezTo>
                <a:cubicBezTo>
                  <a:pt x="2230060" y="30005"/>
                  <a:pt x="2351536" y="15397"/>
                  <a:pt x="2473396" y="9631"/>
                </a:cubicBezTo>
                <a:cubicBezTo>
                  <a:pt x="2628315" y="2327"/>
                  <a:pt x="2784004" y="789"/>
                  <a:pt x="2938924" y="21"/>
                </a:cubicBezTo>
                <a:cubicBezTo>
                  <a:pt x="2996202" y="-364"/>
                  <a:pt x="3054249" y="4634"/>
                  <a:pt x="3111143" y="13475"/>
                </a:cubicBezTo>
                <a:cubicBezTo>
                  <a:pt x="3196867" y="26930"/>
                  <a:pt x="3252992" y="81901"/>
                  <a:pt x="3274135" y="162629"/>
                </a:cubicBezTo>
                <a:cubicBezTo>
                  <a:pt x="3291049" y="228748"/>
                  <a:pt x="3295278" y="298712"/>
                  <a:pt x="3299891" y="367138"/>
                </a:cubicBezTo>
                <a:cubicBezTo>
                  <a:pt x="3304120" y="424801"/>
                  <a:pt x="3300660" y="482848"/>
                  <a:pt x="3300660" y="542432"/>
                </a:cubicBezTo>
                <a:close/>
                <a:moveTo>
                  <a:pt x="2167016" y="1850601"/>
                </a:moveTo>
                <a:cubicBezTo>
                  <a:pt x="2166247" y="1853677"/>
                  <a:pt x="2165478" y="1857136"/>
                  <a:pt x="2164709" y="1860596"/>
                </a:cubicBezTo>
                <a:cubicBezTo>
                  <a:pt x="2281956" y="1857521"/>
                  <a:pt x="2399203" y="1856752"/>
                  <a:pt x="2516450" y="1850217"/>
                </a:cubicBezTo>
                <a:cubicBezTo>
                  <a:pt x="2642923" y="1843297"/>
                  <a:pt x="2769012" y="1831380"/>
                  <a:pt x="2895100" y="1821770"/>
                </a:cubicBezTo>
                <a:cubicBezTo>
                  <a:pt x="2923932" y="1819463"/>
                  <a:pt x="2952763" y="1815619"/>
                  <a:pt x="2981594" y="1814466"/>
                </a:cubicBezTo>
                <a:cubicBezTo>
                  <a:pt x="3025802" y="1812544"/>
                  <a:pt x="3066166" y="1826767"/>
                  <a:pt x="3097303" y="1857136"/>
                </a:cubicBezTo>
                <a:cubicBezTo>
                  <a:pt x="3133823" y="1892887"/>
                  <a:pt x="3168036" y="1931713"/>
                  <a:pt x="3199558" y="1971693"/>
                </a:cubicBezTo>
                <a:cubicBezTo>
                  <a:pt x="3281055" y="2074716"/>
                  <a:pt x="3362166" y="2178509"/>
                  <a:pt x="3440972" y="2283839"/>
                </a:cubicBezTo>
                <a:cubicBezTo>
                  <a:pt x="3459039" y="2308057"/>
                  <a:pt x="3473647" y="2337657"/>
                  <a:pt x="3480182" y="2366873"/>
                </a:cubicBezTo>
                <a:cubicBezTo>
                  <a:pt x="3489408" y="2408774"/>
                  <a:pt x="3474800" y="2428379"/>
                  <a:pt x="3432130" y="2438759"/>
                </a:cubicBezTo>
                <a:cubicBezTo>
                  <a:pt x="3386769" y="2449906"/>
                  <a:pt x="3341023" y="2461055"/>
                  <a:pt x="3294509" y="2466052"/>
                </a:cubicBezTo>
                <a:cubicBezTo>
                  <a:pt x="3188410" y="2477584"/>
                  <a:pt x="3081927" y="2485657"/>
                  <a:pt x="2975828" y="2494883"/>
                </a:cubicBezTo>
                <a:cubicBezTo>
                  <a:pt x="2918165" y="2499881"/>
                  <a:pt x="2860503" y="2505647"/>
                  <a:pt x="2802841" y="2509876"/>
                </a:cubicBezTo>
                <a:cubicBezTo>
                  <a:pt x="2605635" y="2524483"/>
                  <a:pt x="2408045" y="2539091"/>
                  <a:pt x="2210455" y="2552930"/>
                </a:cubicBezTo>
                <a:cubicBezTo>
                  <a:pt x="2166247" y="2556006"/>
                  <a:pt x="2120886" y="2552930"/>
                  <a:pt x="2077062" y="2558696"/>
                </a:cubicBezTo>
                <a:cubicBezTo>
                  <a:pt x="1935597" y="2577148"/>
                  <a:pt x="1794516" y="2598291"/>
                  <a:pt x="1653436" y="2618281"/>
                </a:cubicBezTo>
                <a:cubicBezTo>
                  <a:pt x="1585009" y="2627891"/>
                  <a:pt x="1517352" y="2641730"/>
                  <a:pt x="1448542" y="2645574"/>
                </a:cubicBezTo>
                <a:cubicBezTo>
                  <a:pt x="1246339" y="2656722"/>
                  <a:pt x="1044136" y="2664411"/>
                  <a:pt x="841932" y="2672868"/>
                </a:cubicBezTo>
                <a:cubicBezTo>
                  <a:pt x="770815" y="2675943"/>
                  <a:pt x="699314" y="2677865"/>
                  <a:pt x="628197" y="2678250"/>
                </a:cubicBezTo>
                <a:cubicBezTo>
                  <a:pt x="570919" y="2678634"/>
                  <a:pt x="543625" y="2640577"/>
                  <a:pt x="560155" y="2585221"/>
                </a:cubicBezTo>
                <a:cubicBezTo>
                  <a:pt x="564384" y="2570229"/>
                  <a:pt x="570535" y="2555621"/>
                  <a:pt x="578223" y="2542166"/>
                </a:cubicBezTo>
                <a:cubicBezTo>
                  <a:pt x="632426" y="2444909"/>
                  <a:pt x="687397" y="2348421"/>
                  <a:pt x="741984" y="2251548"/>
                </a:cubicBezTo>
                <a:cubicBezTo>
                  <a:pt x="798493" y="2150831"/>
                  <a:pt x="877683" y="2064337"/>
                  <a:pt x="924582" y="1957469"/>
                </a:cubicBezTo>
                <a:cubicBezTo>
                  <a:pt x="928426" y="1949012"/>
                  <a:pt x="940343" y="1941708"/>
                  <a:pt x="950338" y="1938633"/>
                </a:cubicBezTo>
                <a:cubicBezTo>
                  <a:pt x="982244" y="1929022"/>
                  <a:pt x="1014535" y="1917105"/>
                  <a:pt x="1047211" y="1915183"/>
                </a:cubicBezTo>
                <a:cubicBezTo>
                  <a:pt x="1160229" y="1907495"/>
                  <a:pt x="1273248" y="1904420"/>
                  <a:pt x="1386266" y="1898269"/>
                </a:cubicBezTo>
                <a:cubicBezTo>
                  <a:pt x="1456230" y="1894425"/>
                  <a:pt x="1525809" y="1888274"/>
                  <a:pt x="1595389" y="1883277"/>
                </a:cubicBezTo>
                <a:cubicBezTo>
                  <a:pt x="1595389" y="1878279"/>
                  <a:pt x="1595773" y="1873282"/>
                  <a:pt x="1595773" y="1868669"/>
                </a:cubicBezTo>
                <a:cubicBezTo>
                  <a:pt x="1579628" y="1867131"/>
                  <a:pt x="1563482" y="1864056"/>
                  <a:pt x="1547337" y="1864056"/>
                </a:cubicBezTo>
                <a:cubicBezTo>
                  <a:pt x="1425092" y="1861749"/>
                  <a:pt x="1305154" y="1889427"/>
                  <a:pt x="1181372" y="1880586"/>
                </a:cubicBezTo>
                <a:cubicBezTo>
                  <a:pt x="1071429" y="1872897"/>
                  <a:pt x="959948" y="1880201"/>
                  <a:pt x="851543" y="1860981"/>
                </a:cubicBezTo>
                <a:cubicBezTo>
                  <a:pt x="846161" y="1865209"/>
                  <a:pt x="841548" y="1867131"/>
                  <a:pt x="839242" y="1870591"/>
                </a:cubicBezTo>
                <a:cubicBezTo>
                  <a:pt x="756592" y="2012825"/>
                  <a:pt x="670098" y="2152368"/>
                  <a:pt x="554005" y="2271153"/>
                </a:cubicBezTo>
                <a:cubicBezTo>
                  <a:pt x="546701" y="2278841"/>
                  <a:pt x="543241" y="2290374"/>
                  <a:pt x="537475" y="2299984"/>
                </a:cubicBezTo>
                <a:cubicBezTo>
                  <a:pt x="515947" y="2336119"/>
                  <a:pt x="494805" y="2373023"/>
                  <a:pt x="472508" y="2408390"/>
                </a:cubicBezTo>
                <a:cubicBezTo>
                  <a:pt x="428685" y="2477584"/>
                  <a:pt x="377942" y="2543320"/>
                  <a:pt x="340269" y="2615590"/>
                </a:cubicBezTo>
                <a:cubicBezTo>
                  <a:pt x="277225" y="2736297"/>
                  <a:pt x="204955" y="2850468"/>
                  <a:pt x="117308" y="2954645"/>
                </a:cubicBezTo>
                <a:cubicBezTo>
                  <a:pt x="107313" y="2966178"/>
                  <a:pt x="103469" y="2983092"/>
                  <a:pt x="94627" y="3002697"/>
                </a:cubicBezTo>
                <a:cubicBezTo>
                  <a:pt x="113463" y="3004619"/>
                  <a:pt x="121921" y="3006541"/>
                  <a:pt x="130378" y="3006541"/>
                </a:cubicBezTo>
                <a:cubicBezTo>
                  <a:pt x="225713" y="3003082"/>
                  <a:pt x="321048" y="3000391"/>
                  <a:pt x="416384" y="2995393"/>
                </a:cubicBezTo>
                <a:cubicBezTo>
                  <a:pt x="518638" y="2989627"/>
                  <a:pt x="620509" y="2982323"/>
                  <a:pt x="722379" y="2974251"/>
                </a:cubicBezTo>
                <a:cubicBezTo>
                  <a:pt x="828478" y="2966178"/>
                  <a:pt x="934577" y="2955414"/>
                  <a:pt x="1041060" y="2948495"/>
                </a:cubicBezTo>
                <a:cubicBezTo>
                  <a:pt x="1167533" y="2940422"/>
                  <a:pt x="1294391" y="2934656"/>
                  <a:pt x="1421248" y="2929274"/>
                </a:cubicBezTo>
                <a:cubicBezTo>
                  <a:pt x="1530422" y="2924661"/>
                  <a:pt x="1639212" y="2921970"/>
                  <a:pt x="1748386" y="2917741"/>
                </a:cubicBezTo>
                <a:cubicBezTo>
                  <a:pt x="1821426" y="2915050"/>
                  <a:pt x="1894465" y="2913513"/>
                  <a:pt x="1967119" y="2906978"/>
                </a:cubicBezTo>
                <a:cubicBezTo>
                  <a:pt x="2046309" y="2900058"/>
                  <a:pt x="2124730" y="2887372"/>
                  <a:pt x="2203535" y="2878915"/>
                </a:cubicBezTo>
                <a:cubicBezTo>
                  <a:pt x="2274268" y="2871227"/>
                  <a:pt x="2345385" y="2867767"/>
                  <a:pt x="2415733" y="2857388"/>
                </a:cubicBezTo>
                <a:cubicBezTo>
                  <a:pt x="2537978" y="2838936"/>
                  <a:pt x="2659453" y="2813564"/>
                  <a:pt x="2781698" y="2797034"/>
                </a:cubicBezTo>
                <a:cubicBezTo>
                  <a:pt x="2874342" y="2784349"/>
                  <a:pt x="2968140" y="2782811"/>
                  <a:pt x="3061168" y="2772432"/>
                </a:cubicBezTo>
                <a:cubicBezTo>
                  <a:pt x="3149200" y="2762821"/>
                  <a:pt x="3236847" y="2747829"/>
                  <a:pt x="3324494" y="2735912"/>
                </a:cubicBezTo>
                <a:cubicBezTo>
                  <a:pt x="3445585" y="2719767"/>
                  <a:pt x="3566676" y="2704006"/>
                  <a:pt x="3687767" y="2688245"/>
                </a:cubicBezTo>
                <a:cubicBezTo>
                  <a:pt x="3749274" y="2680172"/>
                  <a:pt x="3810780" y="2671715"/>
                  <a:pt x="3881513" y="2662104"/>
                </a:cubicBezTo>
                <a:cubicBezTo>
                  <a:pt x="3822313" y="2537553"/>
                  <a:pt x="3738510" y="2435683"/>
                  <a:pt x="3671237" y="2324202"/>
                </a:cubicBezTo>
                <a:cubicBezTo>
                  <a:pt x="3602427" y="2210031"/>
                  <a:pt x="3527081" y="2098934"/>
                  <a:pt x="3447507" y="1992067"/>
                </a:cubicBezTo>
                <a:cubicBezTo>
                  <a:pt x="3369086" y="1887121"/>
                  <a:pt x="3281823" y="1789095"/>
                  <a:pt x="3205325" y="1696835"/>
                </a:cubicBezTo>
                <a:cubicBezTo>
                  <a:pt x="3156119" y="1714133"/>
                  <a:pt x="3119984" y="1734123"/>
                  <a:pt x="3081927" y="1739120"/>
                </a:cubicBezTo>
                <a:cubicBezTo>
                  <a:pt x="2914321" y="1761032"/>
                  <a:pt x="2749791" y="1801396"/>
                  <a:pt x="2579879" y="1809469"/>
                </a:cubicBezTo>
                <a:cubicBezTo>
                  <a:pt x="2441489" y="1816004"/>
                  <a:pt x="2304252" y="1836378"/>
                  <a:pt x="2167016" y="1850601"/>
                </a:cubicBezTo>
                <a:close/>
                <a:moveTo>
                  <a:pt x="3133439" y="1646861"/>
                </a:moveTo>
                <a:cubicBezTo>
                  <a:pt x="3137667" y="1604190"/>
                  <a:pt x="3138052" y="1575744"/>
                  <a:pt x="3143818" y="1548066"/>
                </a:cubicBezTo>
                <a:cubicBezTo>
                  <a:pt x="3172265" y="1410444"/>
                  <a:pt x="3186488" y="1271670"/>
                  <a:pt x="3185335" y="1130589"/>
                </a:cubicBezTo>
                <a:cubicBezTo>
                  <a:pt x="3184566" y="1046018"/>
                  <a:pt x="3189179" y="961062"/>
                  <a:pt x="3197636" y="877259"/>
                </a:cubicBezTo>
                <a:cubicBezTo>
                  <a:pt x="3220317" y="656988"/>
                  <a:pt x="3226852" y="436718"/>
                  <a:pt x="3190332" y="217216"/>
                </a:cubicBezTo>
                <a:cubicBezTo>
                  <a:pt x="3179569" y="152250"/>
                  <a:pt x="3127288" y="95740"/>
                  <a:pt x="3061553" y="94972"/>
                </a:cubicBezTo>
                <a:cubicBezTo>
                  <a:pt x="2894716" y="92281"/>
                  <a:pt x="2728648" y="81901"/>
                  <a:pt x="2561427" y="100738"/>
                </a:cubicBezTo>
                <a:cubicBezTo>
                  <a:pt x="2402279" y="118805"/>
                  <a:pt x="2241593" y="104198"/>
                  <a:pt x="2082060" y="119959"/>
                </a:cubicBezTo>
                <a:cubicBezTo>
                  <a:pt x="1807587" y="146483"/>
                  <a:pt x="1533498" y="194151"/>
                  <a:pt x="1259793" y="225289"/>
                </a:cubicBezTo>
                <a:cubicBezTo>
                  <a:pt x="1147159" y="237974"/>
                  <a:pt x="1034525" y="255658"/>
                  <a:pt x="922660" y="273341"/>
                </a:cubicBezTo>
                <a:cubicBezTo>
                  <a:pt x="855772" y="283720"/>
                  <a:pt x="804644" y="311398"/>
                  <a:pt x="795803" y="379055"/>
                </a:cubicBezTo>
                <a:cubicBezTo>
                  <a:pt x="785808" y="454016"/>
                  <a:pt x="777735" y="530131"/>
                  <a:pt x="779273" y="605477"/>
                </a:cubicBezTo>
                <a:cubicBezTo>
                  <a:pt x="784270" y="828438"/>
                  <a:pt x="794265" y="1051015"/>
                  <a:pt x="803491" y="1273592"/>
                </a:cubicBezTo>
                <a:cubicBezTo>
                  <a:pt x="809642" y="1420439"/>
                  <a:pt x="816945" y="1567286"/>
                  <a:pt x="825787" y="1713749"/>
                </a:cubicBezTo>
                <a:cubicBezTo>
                  <a:pt x="829631" y="1779869"/>
                  <a:pt x="876914" y="1793323"/>
                  <a:pt x="940728" y="1794092"/>
                </a:cubicBezTo>
                <a:cubicBezTo>
                  <a:pt x="1025299" y="1795245"/>
                  <a:pt x="1110255" y="1795630"/>
                  <a:pt x="1194827" y="1791017"/>
                </a:cubicBezTo>
                <a:cubicBezTo>
                  <a:pt x="1301310" y="1785250"/>
                  <a:pt x="1407793" y="1766799"/>
                  <a:pt x="1514277" y="1767183"/>
                </a:cubicBezTo>
                <a:cubicBezTo>
                  <a:pt x="1819888" y="1767567"/>
                  <a:pt x="2125115" y="1759110"/>
                  <a:pt x="2429572" y="1729126"/>
                </a:cubicBezTo>
                <a:cubicBezTo>
                  <a:pt x="2564502" y="1715671"/>
                  <a:pt x="2699817" y="1704139"/>
                  <a:pt x="2835132" y="1690684"/>
                </a:cubicBezTo>
                <a:cubicBezTo>
                  <a:pt x="2883952" y="1685687"/>
                  <a:pt x="2932389" y="1677614"/>
                  <a:pt x="2980825" y="1670694"/>
                </a:cubicBezTo>
                <a:cubicBezTo>
                  <a:pt x="3032337" y="1663006"/>
                  <a:pt x="3084618" y="1654549"/>
                  <a:pt x="3133439" y="1646861"/>
                </a:cubicBezTo>
                <a:close/>
                <a:moveTo>
                  <a:pt x="1890620" y="2492577"/>
                </a:moveTo>
                <a:cubicBezTo>
                  <a:pt x="2024397" y="2464899"/>
                  <a:pt x="2158174" y="2472587"/>
                  <a:pt x="2290798" y="2441834"/>
                </a:cubicBezTo>
                <a:cubicBezTo>
                  <a:pt x="2280419" y="2391475"/>
                  <a:pt x="2272346" y="2351111"/>
                  <a:pt x="2262736" y="2303828"/>
                </a:cubicBezTo>
                <a:cubicBezTo>
                  <a:pt x="2135109" y="2321512"/>
                  <a:pt x="2009790" y="2319974"/>
                  <a:pt x="1891005" y="2355340"/>
                </a:cubicBezTo>
                <a:cubicBezTo>
                  <a:pt x="1890620" y="2403008"/>
                  <a:pt x="1890620" y="2444525"/>
                  <a:pt x="1890620" y="2492577"/>
                </a:cubicBezTo>
                <a:close/>
                <a:moveTo>
                  <a:pt x="1174837" y="2416462"/>
                </a:moveTo>
                <a:cubicBezTo>
                  <a:pt x="1160229" y="2469127"/>
                  <a:pt x="1146006" y="2519870"/>
                  <a:pt x="1129092" y="2580224"/>
                </a:cubicBezTo>
                <a:cubicBezTo>
                  <a:pt x="1240957" y="2569076"/>
                  <a:pt x="1345902" y="2578686"/>
                  <a:pt x="1445466" y="2552546"/>
                </a:cubicBezTo>
                <a:cubicBezTo>
                  <a:pt x="1445466" y="2496036"/>
                  <a:pt x="1445466" y="2448369"/>
                  <a:pt x="1445466" y="2398395"/>
                </a:cubicBezTo>
                <a:cubicBezTo>
                  <a:pt x="1355513" y="2404545"/>
                  <a:pt x="1269019" y="2410312"/>
                  <a:pt x="1174837" y="2416462"/>
                </a:cubicBezTo>
                <a:close/>
                <a:moveTo>
                  <a:pt x="1827961" y="2507185"/>
                </a:moveTo>
                <a:cubicBezTo>
                  <a:pt x="1823348" y="2448369"/>
                  <a:pt x="1819888" y="2403008"/>
                  <a:pt x="1815659" y="2353418"/>
                </a:cubicBezTo>
                <a:cubicBezTo>
                  <a:pt x="1758766" y="2359953"/>
                  <a:pt x="1707638" y="2364566"/>
                  <a:pt x="1657280" y="2371870"/>
                </a:cubicBezTo>
                <a:cubicBezTo>
                  <a:pt x="1616532" y="2378021"/>
                  <a:pt x="1576168" y="2388015"/>
                  <a:pt x="1535420" y="2396473"/>
                </a:cubicBezTo>
                <a:cubicBezTo>
                  <a:pt x="1531191" y="2440296"/>
                  <a:pt x="1526963" y="2484504"/>
                  <a:pt x="1523118" y="2528327"/>
                </a:cubicBezTo>
                <a:cubicBezTo>
                  <a:pt x="1522734" y="2531787"/>
                  <a:pt x="1526963" y="2535631"/>
                  <a:pt x="1532729" y="2546011"/>
                </a:cubicBezTo>
                <a:cubicBezTo>
                  <a:pt x="1628064" y="2533325"/>
                  <a:pt x="1725706" y="2520639"/>
                  <a:pt x="1827961" y="2507185"/>
                </a:cubicBezTo>
                <a:close/>
                <a:moveTo>
                  <a:pt x="3028877" y="2376867"/>
                </a:moveTo>
                <a:cubicBezTo>
                  <a:pt x="3006197" y="2333813"/>
                  <a:pt x="2990820" y="2299984"/>
                  <a:pt x="2971215" y="2268462"/>
                </a:cubicBezTo>
                <a:cubicBezTo>
                  <a:pt x="2964295" y="2257314"/>
                  <a:pt x="2946997" y="2245397"/>
                  <a:pt x="2934695" y="2245781"/>
                </a:cubicBezTo>
                <a:cubicBezTo>
                  <a:pt x="2842435" y="2250394"/>
                  <a:pt x="2750560" y="2258083"/>
                  <a:pt x="2650612" y="2265771"/>
                </a:cubicBezTo>
                <a:cubicBezTo>
                  <a:pt x="2667142" y="2318821"/>
                  <a:pt x="2680212" y="2362260"/>
                  <a:pt x="2694820" y="2409158"/>
                </a:cubicBezTo>
                <a:cubicBezTo>
                  <a:pt x="2808222" y="2398395"/>
                  <a:pt x="2913168" y="2388400"/>
                  <a:pt x="3028877" y="2376867"/>
                </a:cubicBezTo>
                <a:close/>
                <a:moveTo>
                  <a:pt x="2576035" y="2273075"/>
                </a:moveTo>
                <a:cubicBezTo>
                  <a:pt x="2487619" y="2276919"/>
                  <a:pt x="2407276" y="2284607"/>
                  <a:pt x="2325395" y="2302291"/>
                </a:cubicBezTo>
                <a:cubicBezTo>
                  <a:pt x="2333084" y="2354187"/>
                  <a:pt x="2339619" y="2399548"/>
                  <a:pt x="2346154" y="2446447"/>
                </a:cubicBezTo>
                <a:cubicBezTo>
                  <a:pt x="2439951" y="2434145"/>
                  <a:pt x="2531443" y="2442987"/>
                  <a:pt x="2624087" y="2412618"/>
                </a:cubicBezTo>
                <a:cubicBezTo>
                  <a:pt x="2607941" y="2365719"/>
                  <a:pt x="2592949" y="2322280"/>
                  <a:pt x="2576035" y="2273075"/>
                </a:cubicBezTo>
                <a:close/>
                <a:moveTo>
                  <a:pt x="3263756" y="2198883"/>
                </a:moveTo>
                <a:cubicBezTo>
                  <a:pt x="3185719" y="2211953"/>
                  <a:pt x="3111527" y="2224639"/>
                  <a:pt x="3031568" y="2238093"/>
                </a:cubicBezTo>
                <a:cubicBezTo>
                  <a:pt x="3041948" y="2258083"/>
                  <a:pt x="3050405" y="2269231"/>
                  <a:pt x="3053096" y="2281532"/>
                </a:cubicBezTo>
                <a:cubicBezTo>
                  <a:pt x="3071163" y="2363797"/>
                  <a:pt x="3115371" y="2401470"/>
                  <a:pt x="3201865" y="2372254"/>
                </a:cubicBezTo>
                <a:cubicBezTo>
                  <a:pt x="3209938" y="2369564"/>
                  <a:pt x="3219548" y="2372639"/>
                  <a:pt x="3228390" y="2371101"/>
                </a:cubicBezTo>
                <a:cubicBezTo>
                  <a:pt x="3273366" y="2363797"/>
                  <a:pt x="3318343" y="2355724"/>
                  <a:pt x="3370239" y="2346883"/>
                </a:cubicBezTo>
                <a:cubicBezTo>
                  <a:pt x="3330644" y="2291527"/>
                  <a:pt x="3297200" y="2245013"/>
                  <a:pt x="3263756" y="2198883"/>
                </a:cubicBezTo>
                <a:close/>
                <a:moveTo>
                  <a:pt x="1897924" y="2131994"/>
                </a:moveTo>
                <a:cubicBezTo>
                  <a:pt x="1897924" y="2166207"/>
                  <a:pt x="1897924" y="2192347"/>
                  <a:pt x="1897924" y="2226561"/>
                </a:cubicBezTo>
                <a:cubicBezTo>
                  <a:pt x="2014787" y="2236940"/>
                  <a:pt x="2123961" y="2201958"/>
                  <a:pt x="2241593" y="2195038"/>
                </a:cubicBezTo>
                <a:cubicBezTo>
                  <a:pt x="2237364" y="2157366"/>
                  <a:pt x="2234289" y="2129688"/>
                  <a:pt x="2230060" y="2093552"/>
                </a:cubicBezTo>
                <a:cubicBezTo>
                  <a:pt x="2118195" y="2106238"/>
                  <a:pt x="2011327" y="2118539"/>
                  <a:pt x="1897924" y="2131994"/>
                </a:cubicBezTo>
                <a:close/>
                <a:moveTo>
                  <a:pt x="825403" y="2577148"/>
                </a:moveTo>
                <a:cubicBezTo>
                  <a:pt x="896135" y="2578686"/>
                  <a:pt x="963408" y="2580993"/>
                  <a:pt x="1031065" y="2580608"/>
                </a:cubicBezTo>
                <a:cubicBezTo>
                  <a:pt x="1041060" y="2580608"/>
                  <a:pt x="1056821" y="2569076"/>
                  <a:pt x="1060281" y="2559465"/>
                </a:cubicBezTo>
                <a:cubicBezTo>
                  <a:pt x="1074504" y="2518333"/>
                  <a:pt x="1084884" y="2476047"/>
                  <a:pt x="1098338" y="2428764"/>
                </a:cubicBezTo>
                <a:cubicBezTo>
                  <a:pt x="1025299" y="2431070"/>
                  <a:pt x="959948" y="2432992"/>
                  <a:pt x="894213" y="2436452"/>
                </a:cubicBezTo>
                <a:cubicBezTo>
                  <a:pt x="884987" y="2436836"/>
                  <a:pt x="871917" y="2445293"/>
                  <a:pt x="868457" y="2452982"/>
                </a:cubicBezTo>
                <a:cubicBezTo>
                  <a:pt x="852312" y="2490270"/>
                  <a:pt x="825787" y="2524868"/>
                  <a:pt x="825403" y="2577148"/>
                </a:cubicBezTo>
                <a:close/>
                <a:moveTo>
                  <a:pt x="1207513" y="2305366"/>
                </a:moveTo>
                <a:cubicBezTo>
                  <a:pt x="1299004" y="2295756"/>
                  <a:pt x="1375887" y="2288836"/>
                  <a:pt x="1452001" y="2279226"/>
                </a:cubicBezTo>
                <a:cubicBezTo>
                  <a:pt x="1461996" y="2278072"/>
                  <a:pt x="1475451" y="2264233"/>
                  <a:pt x="1478142" y="2253854"/>
                </a:cubicBezTo>
                <a:cubicBezTo>
                  <a:pt x="1486599" y="2220794"/>
                  <a:pt x="1490827" y="2186966"/>
                  <a:pt x="1497362" y="2149293"/>
                </a:cubicBezTo>
                <a:cubicBezTo>
                  <a:pt x="1409716" y="2160057"/>
                  <a:pt x="1328988" y="2143911"/>
                  <a:pt x="1252874" y="2177740"/>
                </a:cubicBezTo>
                <a:cubicBezTo>
                  <a:pt x="1239035" y="2216566"/>
                  <a:pt x="1225580" y="2253470"/>
                  <a:pt x="1207513" y="2305366"/>
                </a:cubicBezTo>
                <a:close/>
                <a:moveTo>
                  <a:pt x="1904844" y="2053573"/>
                </a:moveTo>
                <a:cubicBezTo>
                  <a:pt x="2015171" y="2052804"/>
                  <a:pt x="2118195" y="2053957"/>
                  <a:pt x="2217759" y="2024742"/>
                </a:cubicBezTo>
                <a:cubicBezTo>
                  <a:pt x="2221219" y="1948627"/>
                  <a:pt x="2215068" y="1942092"/>
                  <a:pt x="2147026" y="1942477"/>
                </a:cubicBezTo>
                <a:cubicBezTo>
                  <a:pt x="2109353" y="1942477"/>
                  <a:pt x="2071296" y="1942092"/>
                  <a:pt x="2033623" y="1942092"/>
                </a:cubicBezTo>
                <a:cubicBezTo>
                  <a:pt x="1994028" y="1942092"/>
                  <a:pt x="1954818" y="1942092"/>
                  <a:pt x="1911763" y="1942092"/>
                </a:cubicBezTo>
                <a:cubicBezTo>
                  <a:pt x="1909072" y="1982072"/>
                  <a:pt x="1907150" y="2012825"/>
                  <a:pt x="1904844" y="2053573"/>
                </a:cubicBezTo>
                <a:close/>
                <a:moveTo>
                  <a:pt x="1832958" y="2144295"/>
                </a:moveTo>
                <a:cubicBezTo>
                  <a:pt x="1738776" y="2144295"/>
                  <a:pt x="1655358" y="2144295"/>
                  <a:pt x="1568095" y="2144295"/>
                </a:cubicBezTo>
                <a:cubicBezTo>
                  <a:pt x="1561560" y="2188888"/>
                  <a:pt x="1556178" y="2226945"/>
                  <a:pt x="1549643" y="2272306"/>
                </a:cubicBezTo>
                <a:cubicBezTo>
                  <a:pt x="1643441" y="2261542"/>
                  <a:pt x="1728397" y="2251932"/>
                  <a:pt x="1819119" y="2241553"/>
                </a:cubicBezTo>
                <a:cubicBezTo>
                  <a:pt x="1823732" y="2209646"/>
                  <a:pt x="1828345" y="2177740"/>
                  <a:pt x="1832958" y="2144295"/>
                </a:cubicBezTo>
                <a:close/>
                <a:moveTo>
                  <a:pt x="2887796" y="2129303"/>
                </a:moveTo>
                <a:cubicBezTo>
                  <a:pt x="2865116" y="2037043"/>
                  <a:pt x="2861656" y="2034352"/>
                  <a:pt x="2781313" y="2039350"/>
                </a:cubicBezTo>
                <a:cubicBezTo>
                  <a:pt x="2737105" y="2042041"/>
                  <a:pt x="2692513" y="2044347"/>
                  <a:pt x="2648305" y="2047807"/>
                </a:cubicBezTo>
                <a:cubicBezTo>
                  <a:pt x="2627162" y="2049729"/>
                  <a:pt x="2606019" y="2054342"/>
                  <a:pt x="2578341" y="2058955"/>
                </a:cubicBezTo>
                <a:cubicBezTo>
                  <a:pt x="2587567" y="2092399"/>
                  <a:pt x="2595256" y="2118539"/>
                  <a:pt x="2602944" y="2146602"/>
                </a:cubicBezTo>
                <a:cubicBezTo>
                  <a:pt x="2702508" y="2140836"/>
                  <a:pt x="2794383" y="2135070"/>
                  <a:pt x="2887796" y="2129303"/>
                </a:cubicBezTo>
                <a:close/>
                <a:moveTo>
                  <a:pt x="1858714" y="1949396"/>
                </a:moveTo>
                <a:cubicBezTo>
                  <a:pt x="1764916" y="1948243"/>
                  <a:pt x="1679576" y="1948627"/>
                  <a:pt x="1594620" y="1980534"/>
                </a:cubicBezTo>
                <a:cubicBezTo>
                  <a:pt x="1592313" y="2005905"/>
                  <a:pt x="1590391" y="2029355"/>
                  <a:pt x="1587700" y="2055880"/>
                </a:cubicBezTo>
                <a:cubicBezTo>
                  <a:pt x="1675732" y="2055880"/>
                  <a:pt x="1756844" y="2055880"/>
                  <a:pt x="1840262" y="2055880"/>
                </a:cubicBezTo>
                <a:cubicBezTo>
                  <a:pt x="1846797" y="2020513"/>
                  <a:pt x="1851794" y="1990144"/>
                  <a:pt x="1858714" y="1949396"/>
                </a:cubicBezTo>
                <a:close/>
                <a:moveTo>
                  <a:pt x="1182910" y="2176586"/>
                </a:moveTo>
                <a:cubicBezTo>
                  <a:pt x="1120250" y="2183890"/>
                  <a:pt x="1068354" y="2189656"/>
                  <a:pt x="1016458" y="2196576"/>
                </a:cubicBezTo>
                <a:cubicBezTo>
                  <a:pt x="1010691" y="2197345"/>
                  <a:pt x="1003387" y="2201958"/>
                  <a:pt x="1000697" y="2206955"/>
                </a:cubicBezTo>
                <a:cubicBezTo>
                  <a:pt x="981476" y="2241937"/>
                  <a:pt x="952644" y="2273459"/>
                  <a:pt x="952260" y="2322280"/>
                </a:cubicBezTo>
                <a:cubicBezTo>
                  <a:pt x="1017995" y="2317283"/>
                  <a:pt x="1078733" y="2312670"/>
                  <a:pt x="1139855" y="2308057"/>
                </a:cubicBezTo>
                <a:cubicBezTo>
                  <a:pt x="1154079" y="2264233"/>
                  <a:pt x="1166764" y="2225407"/>
                  <a:pt x="1182910" y="2176586"/>
                </a:cubicBezTo>
                <a:close/>
                <a:moveTo>
                  <a:pt x="3117293" y="2009750"/>
                </a:moveTo>
                <a:cubicBezTo>
                  <a:pt x="3048483" y="2017822"/>
                  <a:pt x="2985823" y="2024742"/>
                  <a:pt x="2919703" y="2032430"/>
                </a:cubicBezTo>
                <a:cubicBezTo>
                  <a:pt x="2935080" y="2074716"/>
                  <a:pt x="2937771" y="2120462"/>
                  <a:pt x="2986207" y="2121230"/>
                </a:cubicBezTo>
                <a:cubicBezTo>
                  <a:pt x="3051558" y="2122384"/>
                  <a:pt x="3116524" y="2115849"/>
                  <a:pt x="3194945" y="2111620"/>
                </a:cubicBezTo>
                <a:cubicBezTo>
                  <a:pt x="3164192" y="2070872"/>
                  <a:pt x="3140743" y="2040119"/>
                  <a:pt x="3117293" y="2009750"/>
                </a:cubicBezTo>
                <a:close/>
                <a:moveTo>
                  <a:pt x="2301946" y="2184659"/>
                </a:moveTo>
                <a:cubicBezTo>
                  <a:pt x="2382289" y="2172742"/>
                  <a:pt x="2453022" y="2161979"/>
                  <a:pt x="2530674" y="2150062"/>
                </a:cubicBezTo>
                <a:cubicBezTo>
                  <a:pt x="2523370" y="2119693"/>
                  <a:pt x="2516835" y="2093168"/>
                  <a:pt x="2509531" y="2064337"/>
                </a:cubicBezTo>
                <a:cubicBezTo>
                  <a:pt x="2434185" y="2070872"/>
                  <a:pt x="2364990" y="2076638"/>
                  <a:pt x="2290414" y="2083173"/>
                </a:cubicBezTo>
                <a:cubicBezTo>
                  <a:pt x="2294258" y="2117771"/>
                  <a:pt x="2297333" y="2145449"/>
                  <a:pt x="2301946" y="2184659"/>
                </a:cubicBezTo>
                <a:close/>
                <a:moveTo>
                  <a:pt x="1541955" y="1978227"/>
                </a:moveTo>
                <a:cubicBezTo>
                  <a:pt x="1466609" y="1982840"/>
                  <a:pt x="1392801" y="1987454"/>
                  <a:pt x="1315918" y="1992067"/>
                </a:cubicBezTo>
                <a:cubicBezTo>
                  <a:pt x="1307076" y="2020129"/>
                  <a:pt x="1299772" y="2043963"/>
                  <a:pt x="1291315" y="2071256"/>
                </a:cubicBezTo>
                <a:cubicBezTo>
                  <a:pt x="1353975" y="2067797"/>
                  <a:pt x="1407793" y="2062799"/>
                  <a:pt x="1461996" y="2062415"/>
                </a:cubicBezTo>
                <a:cubicBezTo>
                  <a:pt x="1525809" y="2062030"/>
                  <a:pt x="1531575" y="2058571"/>
                  <a:pt x="1541955" y="1978227"/>
                </a:cubicBezTo>
                <a:close/>
                <a:moveTo>
                  <a:pt x="2491079" y="1934788"/>
                </a:moveTo>
                <a:cubicBezTo>
                  <a:pt x="2416502" y="1951703"/>
                  <a:pt x="2342694" y="1929022"/>
                  <a:pt x="2267349" y="1954009"/>
                </a:cubicBezTo>
                <a:cubicBezTo>
                  <a:pt x="2272346" y="1979381"/>
                  <a:pt x="2276574" y="1999755"/>
                  <a:pt x="2281572" y="2025126"/>
                </a:cubicBezTo>
                <a:cubicBezTo>
                  <a:pt x="2349614" y="2015516"/>
                  <a:pt x="2413042" y="2008212"/>
                  <a:pt x="2475702" y="1997448"/>
                </a:cubicBezTo>
                <a:cubicBezTo>
                  <a:pt x="2507609" y="1992067"/>
                  <a:pt x="2500305" y="1967464"/>
                  <a:pt x="2491079" y="1934788"/>
                </a:cubicBezTo>
                <a:close/>
                <a:moveTo>
                  <a:pt x="1220583" y="2078945"/>
                </a:moveTo>
                <a:cubicBezTo>
                  <a:pt x="1232884" y="2050113"/>
                  <a:pt x="1255949" y="2027433"/>
                  <a:pt x="1252105" y="1995142"/>
                </a:cubicBezTo>
                <a:cubicBezTo>
                  <a:pt x="1200977" y="1995142"/>
                  <a:pt x="1152925" y="1995142"/>
                  <a:pt x="1104489" y="1995142"/>
                </a:cubicBezTo>
                <a:cubicBezTo>
                  <a:pt x="1089112" y="2027048"/>
                  <a:pt x="1076042" y="2054342"/>
                  <a:pt x="1057590" y="2093168"/>
                </a:cubicBezTo>
                <a:cubicBezTo>
                  <a:pt x="1117944" y="2087786"/>
                  <a:pt x="1165611" y="2083558"/>
                  <a:pt x="1220583" y="2078945"/>
                </a:cubicBezTo>
                <a:close/>
                <a:moveTo>
                  <a:pt x="637039" y="2594063"/>
                </a:moveTo>
                <a:cubicBezTo>
                  <a:pt x="683169" y="2589834"/>
                  <a:pt x="719304" y="2586759"/>
                  <a:pt x="747750" y="2584452"/>
                </a:cubicBezTo>
                <a:cubicBezTo>
                  <a:pt x="762743" y="2532556"/>
                  <a:pt x="775429" y="2489117"/>
                  <a:pt x="788883" y="2442987"/>
                </a:cubicBezTo>
                <a:cubicBezTo>
                  <a:pt x="765049" y="2440296"/>
                  <a:pt x="745828" y="2437990"/>
                  <a:pt x="723148" y="2435299"/>
                </a:cubicBezTo>
                <a:cubicBezTo>
                  <a:pt x="695470" y="2486811"/>
                  <a:pt x="668176" y="2536400"/>
                  <a:pt x="637039" y="2594063"/>
                </a:cubicBezTo>
                <a:close/>
                <a:moveTo>
                  <a:pt x="2559889" y="1932098"/>
                </a:moveTo>
                <a:cubicBezTo>
                  <a:pt x="2566424" y="1982840"/>
                  <a:pt x="2566809" y="1985531"/>
                  <a:pt x="2597947" y="1982840"/>
                </a:cubicBezTo>
                <a:cubicBezTo>
                  <a:pt x="2659838" y="1977074"/>
                  <a:pt x="2721344" y="1967848"/>
                  <a:pt x="2782851" y="1959391"/>
                </a:cubicBezTo>
                <a:cubicBezTo>
                  <a:pt x="2787464" y="1958622"/>
                  <a:pt x="2791308" y="1950934"/>
                  <a:pt x="2802841" y="1938633"/>
                </a:cubicBezTo>
                <a:cubicBezTo>
                  <a:pt x="2717116" y="1904035"/>
                  <a:pt x="2638695" y="1945937"/>
                  <a:pt x="2559889" y="1932098"/>
                </a:cubicBezTo>
                <a:close/>
                <a:moveTo>
                  <a:pt x="924198" y="2208877"/>
                </a:moveTo>
                <a:cubicBezTo>
                  <a:pt x="896135" y="2191194"/>
                  <a:pt x="875377" y="2190041"/>
                  <a:pt x="860769" y="2213875"/>
                </a:cubicBezTo>
                <a:cubicBezTo>
                  <a:pt x="836166" y="2254239"/>
                  <a:pt x="813486" y="2295371"/>
                  <a:pt x="788499" y="2339195"/>
                </a:cubicBezTo>
                <a:cubicBezTo>
                  <a:pt x="836935" y="2351496"/>
                  <a:pt x="861538" y="2337657"/>
                  <a:pt x="876914" y="2301137"/>
                </a:cubicBezTo>
                <a:cubicBezTo>
                  <a:pt x="889600" y="2270768"/>
                  <a:pt x="906514" y="2242322"/>
                  <a:pt x="924198" y="2208877"/>
                </a:cubicBezTo>
                <a:close/>
                <a:moveTo>
                  <a:pt x="3035412" y="1940939"/>
                </a:moveTo>
                <a:cubicBezTo>
                  <a:pt x="3013116" y="1904035"/>
                  <a:pt x="3013116" y="1904035"/>
                  <a:pt x="2847433" y="1917874"/>
                </a:cubicBezTo>
                <a:cubicBezTo>
                  <a:pt x="2850508" y="1944399"/>
                  <a:pt x="2865116" y="1957853"/>
                  <a:pt x="2891256" y="1955547"/>
                </a:cubicBezTo>
                <a:cubicBezTo>
                  <a:pt x="2938539" y="1951703"/>
                  <a:pt x="2985823" y="1945937"/>
                  <a:pt x="3035412" y="1940939"/>
                </a:cubicBezTo>
                <a:close/>
                <a:moveTo>
                  <a:pt x="1033756" y="1999755"/>
                </a:moveTo>
                <a:cubicBezTo>
                  <a:pt x="1011845" y="2000908"/>
                  <a:pt x="993008" y="1996680"/>
                  <a:pt x="988395" y="2002830"/>
                </a:cubicBezTo>
                <a:cubicBezTo>
                  <a:pt x="964561" y="2034737"/>
                  <a:pt x="943034" y="2068181"/>
                  <a:pt x="933039" y="2114311"/>
                </a:cubicBezTo>
                <a:cubicBezTo>
                  <a:pt x="1006078" y="2105085"/>
                  <a:pt x="1001465" y="2043963"/>
                  <a:pt x="1033756" y="1999755"/>
                </a:cubicBezTo>
                <a:close/>
                <a:moveTo>
                  <a:pt x="2772856" y="1628024"/>
                </a:moveTo>
                <a:cubicBezTo>
                  <a:pt x="2653302" y="1639557"/>
                  <a:pt x="2534133" y="1644938"/>
                  <a:pt x="2414196" y="1653011"/>
                </a:cubicBezTo>
                <a:cubicBezTo>
                  <a:pt x="2314247" y="1659931"/>
                  <a:pt x="2213915" y="1659546"/>
                  <a:pt x="2113966" y="1663391"/>
                </a:cubicBezTo>
                <a:cubicBezTo>
                  <a:pt x="1996335" y="1668003"/>
                  <a:pt x="1878704" y="1675307"/>
                  <a:pt x="1760688" y="1679536"/>
                </a:cubicBezTo>
                <a:cubicBezTo>
                  <a:pt x="1625373" y="1684149"/>
                  <a:pt x="1489674" y="1687224"/>
                  <a:pt x="1354360" y="1690300"/>
                </a:cubicBezTo>
                <a:cubicBezTo>
                  <a:pt x="1272094" y="1692222"/>
                  <a:pt x="1189829" y="1689146"/>
                  <a:pt x="1107949" y="1694913"/>
                </a:cubicBezTo>
                <a:cubicBezTo>
                  <a:pt x="1035294" y="1699910"/>
                  <a:pt x="1006463" y="1676461"/>
                  <a:pt x="946878" y="1641863"/>
                </a:cubicBezTo>
                <a:cubicBezTo>
                  <a:pt x="933424" y="1634175"/>
                  <a:pt x="923429" y="1609572"/>
                  <a:pt x="922660" y="1592658"/>
                </a:cubicBezTo>
                <a:cubicBezTo>
                  <a:pt x="921122" y="1535380"/>
                  <a:pt x="926120" y="1507702"/>
                  <a:pt x="925351" y="1450039"/>
                </a:cubicBezTo>
                <a:cubicBezTo>
                  <a:pt x="923813" y="1292044"/>
                  <a:pt x="919969" y="1133665"/>
                  <a:pt x="918816" y="975670"/>
                </a:cubicBezTo>
                <a:cubicBezTo>
                  <a:pt x="918431" y="937997"/>
                  <a:pt x="923044" y="899940"/>
                  <a:pt x="928042" y="862267"/>
                </a:cubicBezTo>
                <a:cubicBezTo>
                  <a:pt x="946109" y="730027"/>
                  <a:pt x="966868" y="598173"/>
                  <a:pt x="983782" y="465933"/>
                </a:cubicBezTo>
                <a:cubicBezTo>
                  <a:pt x="991086" y="408271"/>
                  <a:pt x="996083" y="386744"/>
                  <a:pt x="1042598" y="374827"/>
                </a:cubicBezTo>
                <a:cubicBezTo>
                  <a:pt x="1165227" y="343689"/>
                  <a:pt x="1287087" y="310245"/>
                  <a:pt x="1415097" y="305632"/>
                </a:cubicBezTo>
                <a:cubicBezTo>
                  <a:pt x="1518890" y="301788"/>
                  <a:pt x="1622298" y="286026"/>
                  <a:pt x="1726090" y="278338"/>
                </a:cubicBezTo>
                <a:cubicBezTo>
                  <a:pt x="1819119" y="271419"/>
                  <a:pt x="1912532" y="270265"/>
                  <a:pt x="2005561" y="264115"/>
                </a:cubicBezTo>
                <a:cubicBezTo>
                  <a:pt x="2069374" y="259886"/>
                  <a:pt x="2133187" y="250660"/>
                  <a:pt x="2197000" y="246432"/>
                </a:cubicBezTo>
                <a:cubicBezTo>
                  <a:pt x="2309634" y="239512"/>
                  <a:pt x="2422653" y="233361"/>
                  <a:pt x="2535671" y="229133"/>
                </a:cubicBezTo>
                <a:cubicBezTo>
                  <a:pt x="2609095" y="226442"/>
                  <a:pt x="2682903" y="222982"/>
                  <a:pt x="2755942" y="227980"/>
                </a:cubicBezTo>
                <a:cubicBezTo>
                  <a:pt x="2837822" y="233361"/>
                  <a:pt x="2919703" y="244509"/>
                  <a:pt x="3000815" y="258733"/>
                </a:cubicBezTo>
                <a:cubicBezTo>
                  <a:pt x="3065013" y="269881"/>
                  <a:pt x="3070779" y="314089"/>
                  <a:pt x="3076161" y="377902"/>
                </a:cubicBezTo>
                <a:cubicBezTo>
                  <a:pt x="3082311" y="450941"/>
                  <a:pt x="3082696" y="525134"/>
                  <a:pt x="3077698" y="598173"/>
                </a:cubicBezTo>
                <a:cubicBezTo>
                  <a:pt x="3068857" y="726952"/>
                  <a:pt x="3051173" y="855347"/>
                  <a:pt x="3042716" y="984127"/>
                </a:cubicBezTo>
                <a:cubicBezTo>
                  <a:pt x="3036181" y="1079462"/>
                  <a:pt x="3043870" y="1175950"/>
                  <a:pt x="3035028" y="1271286"/>
                </a:cubicBezTo>
                <a:cubicBezTo>
                  <a:pt x="3028877" y="1336637"/>
                  <a:pt x="3020036" y="1396221"/>
                  <a:pt x="3010425" y="1468491"/>
                </a:cubicBezTo>
                <a:cubicBezTo>
                  <a:pt x="3006197" y="1476949"/>
                  <a:pt x="3013885" y="1490403"/>
                  <a:pt x="3013116" y="1501167"/>
                </a:cubicBezTo>
                <a:cubicBezTo>
                  <a:pt x="3010425" y="1533458"/>
                  <a:pt x="3017729" y="1547297"/>
                  <a:pt x="2999662" y="1565749"/>
                </a:cubicBezTo>
                <a:cubicBezTo>
                  <a:pt x="2968524" y="1594580"/>
                  <a:pt x="2980441" y="1593042"/>
                  <a:pt x="2903558" y="1607266"/>
                </a:cubicBezTo>
                <a:cubicBezTo>
                  <a:pt x="2857043" y="1623411"/>
                  <a:pt x="2870113" y="1620336"/>
                  <a:pt x="2821292" y="1627640"/>
                </a:cubicBezTo>
                <a:cubicBezTo>
                  <a:pt x="2820524" y="1624180"/>
                  <a:pt x="2773240" y="1631868"/>
                  <a:pt x="2772856" y="1628024"/>
                </a:cubicBezTo>
                <a:close/>
                <a:moveTo>
                  <a:pt x="3020036" y="334463"/>
                </a:moveTo>
                <a:cubicBezTo>
                  <a:pt x="2912399" y="321777"/>
                  <a:pt x="2818217" y="304478"/>
                  <a:pt x="2723266" y="301019"/>
                </a:cubicBezTo>
                <a:cubicBezTo>
                  <a:pt x="2565656" y="295637"/>
                  <a:pt x="2407276" y="297943"/>
                  <a:pt x="2249665" y="299865"/>
                </a:cubicBezTo>
                <a:cubicBezTo>
                  <a:pt x="2176626" y="300634"/>
                  <a:pt x="2103587" y="306785"/>
                  <a:pt x="2030548" y="313704"/>
                </a:cubicBezTo>
                <a:cubicBezTo>
                  <a:pt x="1864480" y="329466"/>
                  <a:pt x="1699181" y="349840"/>
                  <a:pt x="1533113" y="362910"/>
                </a:cubicBezTo>
                <a:cubicBezTo>
                  <a:pt x="1384344" y="374827"/>
                  <a:pt x="1236344" y="389819"/>
                  <a:pt x="1091419" y="429029"/>
                </a:cubicBezTo>
                <a:cubicBezTo>
                  <a:pt x="1026452" y="446713"/>
                  <a:pt x="1021839" y="500531"/>
                  <a:pt x="1015689" y="570495"/>
                </a:cubicBezTo>
                <a:cubicBezTo>
                  <a:pt x="1010307" y="632386"/>
                  <a:pt x="1006847" y="694661"/>
                  <a:pt x="1003772" y="756552"/>
                </a:cubicBezTo>
                <a:cubicBezTo>
                  <a:pt x="997621" y="881103"/>
                  <a:pt x="992239" y="1005654"/>
                  <a:pt x="987626" y="1130205"/>
                </a:cubicBezTo>
                <a:cubicBezTo>
                  <a:pt x="982629" y="1261291"/>
                  <a:pt x="978016" y="1392377"/>
                  <a:pt x="974172" y="1523463"/>
                </a:cubicBezTo>
                <a:cubicBezTo>
                  <a:pt x="973019" y="1563058"/>
                  <a:pt x="969943" y="1603806"/>
                  <a:pt x="999159" y="1636866"/>
                </a:cubicBezTo>
                <a:cubicBezTo>
                  <a:pt x="1083346" y="1633790"/>
                  <a:pt x="1165227" y="1629562"/>
                  <a:pt x="1247107" y="1628409"/>
                </a:cubicBezTo>
                <a:cubicBezTo>
                  <a:pt x="1368967" y="1626487"/>
                  <a:pt x="1491981" y="1637635"/>
                  <a:pt x="1612687" y="1624180"/>
                </a:cubicBezTo>
                <a:cubicBezTo>
                  <a:pt x="1785675" y="1604575"/>
                  <a:pt x="1957893" y="1597271"/>
                  <a:pt x="2131265" y="1601884"/>
                </a:cubicBezTo>
                <a:cubicBezTo>
                  <a:pt x="2160096" y="1602653"/>
                  <a:pt x="2188928" y="1599962"/>
                  <a:pt x="2217759" y="1599193"/>
                </a:cubicBezTo>
                <a:cubicBezTo>
                  <a:pt x="2281956" y="1597655"/>
                  <a:pt x="2346538" y="1598809"/>
                  <a:pt x="2410352" y="1594196"/>
                </a:cubicBezTo>
                <a:cubicBezTo>
                  <a:pt x="2481084" y="1589198"/>
                  <a:pt x="2551432" y="1579588"/>
                  <a:pt x="2622165" y="1571515"/>
                </a:cubicBezTo>
                <a:cubicBezTo>
                  <a:pt x="2727879" y="1559598"/>
                  <a:pt x="2833210" y="1547681"/>
                  <a:pt x="2945459" y="1534995"/>
                </a:cubicBezTo>
                <a:cubicBezTo>
                  <a:pt x="2948534" y="1475026"/>
                  <a:pt x="2943537" y="1416211"/>
                  <a:pt x="2956607" y="1361624"/>
                </a:cubicBezTo>
                <a:cubicBezTo>
                  <a:pt x="2978903" y="1268595"/>
                  <a:pt x="2966218" y="1175182"/>
                  <a:pt x="2974675" y="1082537"/>
                </a:cubicBezTo>
                <a:cubicBezTo>
                  <a:pt x="2988898" y="927617"/>
                  <a:pt x="2996587" y="771929"/>
                  <a:pt x="3006581" y="616625"/>
                </a:cubicBezTo>
                <a:cubicBezTo>
                  <a:pt x="3011194" y="543970"/>
                  <a:pt x="3015038" y="419803"/>
                  <a:pt x="3020036" y="334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505626" y="1547676"/>
            <a:ext cx="2747103" cy="226294"/>
          </a:xfrm>
          <a:custGeom>
            <a:rect b="b" l="l" r="r" t="t"/>
            <a:pathLst>
              <a:path extrusionOk="0" h="611605" w="7424602">
                <a:moveTo>
                  <a:pt x="7358162" y="0"/>
                </a:moveTo>
                <a:cubicBezTo>
                  <a:pt x="7369167" y="38093"/>
                  <a:pt x="7375516" y="68991"/>
                  <a:pt x="7386943" y="98619"/>
                </a:cubicBezTo>
                <a:cubicBezTo>
                  <a:pt x="7397949" y="127401"/>
                  <a:pt x="7436042" y="144755"/>
                  <a:pt x="7421228" y="187081"/>
                </a:cubicBezTo>
                <a:cubicBezTo>
                  <a:pt x="7372976" y="200202"/>
                  <a:pt x="7326418" y="209937"/>
                  <a:pt x="7271394" y="198085"/>
                </a:cubicBezTo>
                <a:cubicBezTo>
                  <a:pt x="7209174" y="184541"/>
                  <a:pt x="7142300" y="191736"/>
                  <a:pt x="7077541" y="192160"/>
                </a:cubicBezTo>
                <a:cubicBezTo>
                  <a:pt x="6893000" y="193430"/>
                  <a:pt x="6708459" y="193430"/>
                  <a:pt x="6524341" y="198085"/>
                </a:cubicBezTo>
                <a:cubicBezTo>
                  <a:pt x="6347841" y="202741"/>
                  <a:pt x="6171766" y="213746"/>
                  <a:pt x="5995267" y="220095"/>
                </a:cubicBezTo>
                <a:cubicBezTo>
                  <a:pt x="5781944" y="227714"/>
                  <a:pt x="5569044" y="232369"/>
                  <a:pt x="5355722" y="240835"/>
                </a:cubicBezTo>
                <a:cubicBezTo>
                  <a:pt x="5194460" y="247183"/>
                  <a:pt x="5033198" y="259035"/>
                  <a:pt x="4871936" y="266230"/>
                </a:cubicBezTo>
                <a:cubicBezTo>
                  <a:pt x="4683586" y="275119"/>
                  <a:pt x="4494812" y="281467"/>
                  <a:pt x="4306038" y="289509"/>
                </a:cubicBezTo>
                <a:cubicBezTo>
                  <a:pt x="4263712" y="291202"/>
                  <a:pt x="4221386" y="295435"/>
                  <a:pt x="4179060" y="298398"/>
                </a:cubicBezTo>
                <a:cubicBezTo>
                  <a:pt x="3963198" y="313212"/>
                  <a:pt x="3747759" y="328026"/>
                  <a:pt x="3531897" y="342840"/>
                </a:cubicBezTo>
                <a:cubicBezTo>
                  <a:pt x="3368942" y="353845"/>
                  <a:pt x="3205564" y="364850"/>
                  <a:pt x="3042609" y="375854"/>
                </a:cubicBezTo>
                <a:cubicBezTo>
                  <a:pt x="2903780" y="385166"/>
                  <a:pt x="2764527" y="393631"/>
                  <a:pt x="2625698" y="403789"/>
                </a:cubicBezTo>
                <a:cubicBezTo>
                  <a:pt x="2489409" y="413524"/>
                  <a:pt x="2353543" y="426222"/>
                  <a:pt x="2217676" y="435534"/>
                </a:cubicBezTo>
                <a:cubicBezTo>
                  <a:pt x="1917162" y="456697"/>
                  <a:pt x="1616225" y="472357"/>
                  <a:pt x="1316134" y="497753"/>
                </a:cubicBezTo>
                <a:cubicBezTo>
                  <a:pt x="1033396" y="521879"/>
                  <a:pt x="751929" y="556163"/>
                  <a:pt x="469615" y="584098"/>
                </a:cubicBezTo>
                <a:cubicBezTo>
                  <a:pt x="348563" y="595949"/>
                  <a:pt x="226664" y="604838"/>
                  <a:pt x="105188" y="611186"/>
                </a:cubicBezTo>
                <a:cubicBezTo>
                  <a:pt x="43393" y="614573"/>
                  <a:pt x="21806" y="597642"/>
                  <a:pt x="6569" y="553200"/>
                </a:cubicBezTo>
                <a:cubicBezTo>
                  <a:pt x="-13324" y="491404"/>
                  <a:pt x="12495" y="448655"/>
                  <a:pt x="76830" y="457120"/>
                </a:cubicBezTo>
                <a:cubicBezTo>
                  <a:pt x="156826" y="468125"/>
                  <a:pt x="233013" y="453734"/>
                  <a:pt x="310893" y="444846"/>
                </a:cubicBezTo>
                <a:cubicBezTo>
                  <a:pt x="440833" y="430031"/>
                  <a:pt x="570774" y="414371"/>
                  <a:pt x="700714" y="400827"/>
                </a:cubicBezTo>
                <a:cubicBezTo>
                  <a:pt x="838274" y="386436"/>
                  <a:pt x="974987" y="358924"/>
                  <a:pt x="1114662" y="358501"/>
                </a:cubicBezTo>
                <a:cubicBezTo>
                  <a:pt x="1212012" y="358077"/>
                  <a:pt x="1308938" y="336491"/>
                  <a:pt x="1406711" y="331412"/>
                </a:cubicBezTo>
                <a:cubicBezTo>
                  <a:pt x="1502368" y="326333"/>
                  <a:pt x="1598448" y="316598"/>
                  <a:pt x="1694951" y="325486"/>
                </a:cubicBezTo>
                <a:cubicBezTo>
                  <a:pt x="1705956" y="326333"/>
                  <a:pt x="1718230" y="322524"/>
                  <a:pt x="1729235" y="318714"/>
                </a:cubicBezTo>
                <a:cubicBezTo>
                  <a:pt x="1738123" y="315751"/>
                  <a:pt x="1750398" y="303477"/>
                  <a:pt x="1753784" y="306017"/>
                </a:cubicBezTo>
                <a:cubicBezTo>
                  <a:pt x="1800766" y="338184"/>
                  <a:pt x="1843092" y="296282"/>
                  <a:pt x="1888804" y="299244"/>
                </a:cubicBezTo>
                <a:cubicBezTo>
                  <a:pt x="1934516" y="302207"/>
                  <a:pt x="1982767" y="282737"/>
                  <a:pt x="2026786" y="290779"/>
                </a:cubicBezTo>
                <a:cubicBezTo>
                  <a:pt x="2087312" y="301784"/>
                  <a:pt x="2142336" y="278505"/>
                  <a:pt x="2199476" y="278928"/>
                </a:cubicBezTo>
                <a:cubicBezTo>
                  <a:pt x="2306137" y="279774"/>
                  <a:pt x="2410683" y="252686"/>
                  <a:pt x="2515651" y="256918"/>
                </a:cubicBezTo>
                <a:cubicBezTo>
                  <a:pt x="2615540" y="261151"/>
                  <a:pt x="2715853" y="259881"/>
                  <a:pt x="2810240" y="239988"/>
                </a:cubicBezTo>
                <a:cubicBezTo>
                  <a:pt x="2923673" y="216286"/>
                  <a:pt x="3039223" y="246760"/>
                  <a:pt x="3149693" y="210783"/>
                </a:cubicBezTo>
                <a:cubicBezTo>
                  <a:pt x="3305876" y="227290"/>
                  <a:pt x="3457826" y="179462"/>
                  <a:pt x="3612739" y="178192"/>
                </a:cubicBezTo>
                <a:cubicBezTo>
                  <a:pt x="3711782" y="177346"/>
                  <a:pt x="3810401" y="175229"/>
                  <a:pt x="3909444" y="170574"/>
                </a:cubicBezTo>
                <a:cubicBezTo>
                  <a:pt x="3956003" y="168457"/>
                  <a:pt x="4002138" y="157452"/>
                  <a:pt x="4048696" y="153643"/>
                </a:cubicBezTo>
                <a:cubicBezTo>
                  <a:pt x="4086367" y="150680"/>
                  <a:pt x="4124460" y="153643"/>
                  <a:pt x="4162130" y="151950"/>
                </a:cubicBezTo>
                <a:cubicBezTo>
                  <a:pt x="4281912" y="147294"/>
                  <a:pt x="4402118" y="144331"/>
                  <a:pt x="4521477" y="135443"/>
                </a:cubicBezTo>
                <a:cubicBezTo>
                  <a:pt x="4571422" y="131634"/>
                  <a:pt x="4625176" y="161685"/>
                  <a:pt x="4672581" y="122322"/>
                </a:cubicBezTo>
                <a:cubicBezTo>
                  <a:pt x="4675967" y="119359"/>
                  <a:pt x="4688665" y="129941"/>
                  <a:pt x="4697553" y="131634"/>
                </a:cubicBezTo>
                <a:cubicBezTo>
                  <a:pt x="4720409" y="135443"/>
                  <a:pt x="4753847" y="148987"/>
                  <a:pt x="4765275" y="138829"/>
                </a:cubicBezTo>
                <a:cubicBezTo>
                  <a:pt x="4809717" y="99043"/>
                  <a:pt x="4862625" y="114703"/>
                  <a:pt x="4910453" y="110471"/>
                </a:cubicBezTo>
                <a:cubicBezTo>
                  <a:pt x="5016268" y="101159"/>
                  <a:pt x="5122929" y="100312"/>
                  <a:pt x="5229590" y="98196"/>
                </a:cubicBezTo>
                <a:cubicBezTo>
                  <a:pt x="5308316" y="96926"/>
                  <a:pt x="5386619" y="100312"/>
                  <a:pt x="5465346" y="100312"/>
                </a:cubicBezTo>
                <a:cubicBezTo>
                  <a:pt x="5482276" y="100312"/>
                  <a:pt x="5499206" y="96503"/>
                  <a:pt x="5516137" y="93117"/>
                </a:cubicBezTo>
                <a:cubicBezTo>
                  <a:pt x="5528411" y="90577"/>
                  <a:pt x="5541956" y="79996"/>
                  <a:pt x="5551691" y="83382"/>
                </a:cubicBezTo>
                <a:cubicBezTo>
                  <a:pt x="5662161" y="121052"/>
                  <a:pt x="5771362" y="64759"/>
                  <a:pt x="5883526" y="79996"/>
                </a:cubicBezTo>
                <a:cubicBezTo>
                  <a:pt x="5968178" y="91424"/>
                  <a:pt x="6057486" y="67298"/>
                  <a:pt x="6145101" y="61373"/>
                </a:cubicBezTo>
                <a:cubicBezTo>
                  <a:pt x="6168380" y="59680"/>
                  <a:pt x="6192082" y="65605"/>
                  <a:pt x="6215785" y="68145"/>
                </a:cubicBezTo>
                <a:cubicBezTo>
                  <a:pt x="6222980" y="68991"/>
                  <a:pt x="6232715" y="73647"/>
                  <a:pt x="6236948" y="70684"/>
                </a:cubicBezTo>
                <a:cubicBezTo>
                  <a:pt x="6280544" y="41056"/>
                  <a:pt x="6331335" y="47828"/>
                  <a:pt x="6379163" y="45289"/>
                </a:cubicBezTo>
                <a:cubicBezTo>
                  <a:pt x="6474396" y="40210"/>
                  <a:pt x="6570053" y="40210"/>
                  <a:pt x="6665286" y="38517"/>
                </a:cubicBezTo>
                <a:cubicBezTo>
                  <a:pt x="6679677" y="38093"/>
                  <a:pt x="6695338" y="44865"/>
                  <a:pt x="6708882" y="42326"/>
                </a:cubicBezTo>
                <a:cubicBezTo>
                  <a:pt x="6817659" y="22856"/>
                  <a:pt x="6927284" y="25396"/>
                  <a:pt x="7036908" y="26665"/>
                </a:cubicBezTo>
                <a:cubicBezTo>
                  <a:pt x="7120714" y="27935"/>
                  <a:pt x="7204519" y="26665"/>
                  <a:pt x="7288324" y="23279"/>
                </a:cubicBezTo>
                <a:cubicBezTo>
                  <a:pt x="7308217" y="23279"/>
                  <a:pt x="7328957" y="10158"/>
                  <a:pt x="735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/>
          <p:nvPr/>
        </p:nvSpPr>
        <p:spPr>
          <a:xfrm>
            <a:off x="0" y="0"/>
            <a:ext cx="3694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514350" y="514350"/>
            <a:ext cx="2663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3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4" name="Google Shape;244;p19"/>
          <p:cNvGrpSpPr/>
          <p:nvPr/>
        </p:nvGrpSpPr>
        <p:grpSpPr>
          <a:xfrm>
            <a:off x="5282771" y="855459"/>
            <a:ext cx="3346875" cy="698467"/>
            <a:chOff x="0" y="-38100"/>
            <a:chExt cx="8925000" cy="1862580"/>
          </a:xfrm>
        </p:grpSpPr>
        <p:sp>
          <p:nvSpPr>
            <p:cNvPr id="245" name="Google Shape;245;p19"/>
            <p:cNvSpPr txBox="1"/>
            <p:nvPr/>
          </p:nvSpPr>
          <p:spPr>
            <a:xfrm>
              <a:off x="0" y="839280"/>
              <a:ext cx="892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0" y="-38100"/>
              <a:ext cx="892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7" name="Google Shape;247;p19"/>
          <p:cNvGrpSpPr/>
          <p:nvPr/>
        </p:nvGrpSpPr>
        <p:grpSpPr>
          <a:xfrm>
            <a:off x="5282771" y="2193119"/>
            <a:ext cx="3346875" cy="698467"/>
            <a:chOff x="0" y="-38100"/>
            <a:chExt cx="8925000" cy="1862580"/>
          </a:xfrm>
        </p:grpSpPr>
        <p:sp>
          <p:nvSpPr>
            <p:cNvPr id="248" name="Google Shape;248;p19"/>
            <p:cNvSpPr txBox="1"/>
            <p:nvPr/>
          </p:nvSpPr>
          <p:spPr>
            <a:xfrm>
              <a:off x="0" y="839280"/>
              <a:ext cx="892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want to discuss.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0" y="-38100"/>
              <a:ext cx="892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250" name="Google Shape;250;p19"/>
          <p:cNvGrpSpPr/>
          <p:nvPr/>
        </p:nvGrpSpPr>
        <p:grpSpPr>
          <a:xfrm>
            <a:off x="5237635" y="3530777"/>
            <a:ext cx="3346875" cy="698467"/>
            <a:chOff x="0" y="-38100"/>
            <a:chExt cx="8925000" cy="1862580"/>
          </a:xfrm>
        </p:grpSpPr>
        <p:sp>
          <p:nvSpPr>
            <p:cNvPr id="251" name="Google Shape;251;p19"/>
            <p:cNvSpPr txBox="1"/>
            <p:nvPr/>
          </p:nvSpPr>
          <p:spPr>
            <a:xfrm>
              <a:off x="0" y="839280"/>
              <a:ext cx="8925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want to discuss.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0" y="-38100"/>
              <a:ext cx="892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253" name="Google Shape;253;p19"/>
          <p:cNvSpPr/>
          <p:nvPr/>
        </p:nvSpPr>
        <p:spPr>
          <a:xfrm>
            <a:off x="4576450" y="874192"/>
            <a:ext cx="434057" cy="413869"/>
          </a:xfrm>
          <a:custGeom>
            <a:rect b="b" l="l" r="r" t="t"/>
            <a:pathLst>
              <a:path extrusionOk="0" h="827738" w="868115">
                <a:moveTo>
                  <a:pt x="447481" y="8367"/>
                </a:moveTo>
                <a:lnTo>
                  <a:pt x="573497" y="263884"/>
                </a:lnTo>
                <a:lnTo>
                  <a:pt x="855274" y="304860"/>
                </a:lnTo>
                <a:cubicBezTo>
                  <a:pt x="867559" y="306639"/>
                  <a:pt x="872466" y="321763"/>
                  <a:pt x="863577" y="330446"/>
                </a:cubicBezTo>
                <a:lnTo>
                  <a:pt x="659689" y="529330"/>
                </a:lnTo>
                <a:lnTo>
                  <a:pt x="707816" y="810183"/>
                </a:lnTo>
                <a:cubicBezTo>
                  <a:pt x="709914" y="822425"/>
                  <a:pt x="697060" y="831766"/>
                  <a:pt x="686073" y="825983"/>
                </a:cubicBezTo>
                <a:lnTo>
                  <a:pt x="434058" y="693394"/>
                </a:lnTo>
                <a:lnTo>
                  <a:pt x="182043" y="825983"/>
                </a:lnTo>
                <a:cubicBezTo>
                  <a:pt x="171056" y="831766"/>
                  <a:pt x="158201" y="822425"/>
                  <a:pt x="160299" y="810183"/>
                </a:cubicBezTo>
                <a:lnTo>
                  <a:pt x="208427" y="529330"/>
                </a:lnTo>
                <a:lnTo>
                  <a:pt x="4539" y="330446"/>
                </a:lnTo>
                <a:cubicBezTo>
                  <a:pt x="-4350" y="321763"/>
                  <a:pt x="556" y="306657"/>
                  <a:pt x="12842" y="304860"/>
                </a:cubicBezTo>
                <a:lnTo>
                  <a:pt x="294618" y="263884"/>
                </a:lnTo>
                <a:lnTo>
                  <a:pt x="420617" y="8367"/>
                </a:lnTo>
                <a:cubicBezTo>
                  <a:pt x="426111" y="-2789"/>
                  <a:pt x="441987" y="-2789"/>
                  <a:pt x="447481" y="836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4572002" y="869747"/>
            <a:ext cx="442954" cy="422757"/>
          </a:xfrm>
          <a:custGeom>
            <a:rect b="b" l="l" r="r" t="t"/>
            <a:pathLst>
              <a:path extrusionOk="0" h="845514" w="885908">
                <a:moveTo>
                  <a:pt x="884723" y="321207"/>
                </a:moveTo>
                <a:cubicBezTo>
                  <a:pt x="881896" y="312489"/>
                  <a:pt x="874500" y="306261"/>
                  <a:pt x="865450" y="304945"/>
                </a:cubicBezTo>
                <a:lnTo>
                  <a:pt x="588296" y="264645"/>
                </a:lnTo>
                <a:lnTo>
                  <a:pt x="464360" y="13309"/>
                </a:lnTo>
                <a:cubicBezTo>
                  <a:pt x="460306" y="5106"/>
                  <a:pt x="452110" y="0"/>
                  <a:pt x="442954" y="0"/>
                </a:cubicBezTo>
                <a:cubicBezTo>
                  <a:pt x="433798" y="0"/>
                  <a:pt x="425602" y="5106"/>
                  <a:pt x="421548" y="13309"/>
                </a:cubicBezTo>
                <a:lnTo>
                  <a:pt x="297612" y="264645"/>
                </a:lnTo>
                <a:lnTo>
                  <a:pt x="20458" y="304945"/>
                </a:lnTo>
                <a:cubicBezTo>
                  <a:pt x="11391" y="306261"/>
                  <a:pt x="4012" y="312489"/>
                  <a:pt x="1186" y="321207"/>
                </a:cubicBezTo>
                <a:cubicBezTo>
                  <a:pt x="-1641" y="329925"/>
                  <a:pt x="670" y="339302"/>
                  <a:pt x="7230" y="345707"/>
                </a:cubicBezTo>
                <a:lnTo>
                  <a:pt x="207776" y="541335"/>
                </a:lnTo>
                <a:lnTo>
                  <a:pt x="160431" y="817563"/>
                </a:lnTo>
                <a:cubicBezTo>
                  <a:pt x="158884" y="826601"/>
                  <a:pt x="162529" y="835551"/>
                  <a:pt x="169925" y="840924"/>
                </a:cubicBezTo>
                <a:cubicBezTo>
                  <a:pt x="174103" y="843967"/>
                  <a:pt x="179010" y="845515"/>
                  <a:pt x="183934" y="845515"/>
                </a:cubicBezTo>
                <a:cubicBezTo>
                  <a:pt x="187721" y="845515"/>
                  <a:pt x="191544" y="844607"/>
                  <a:pt x="195064" y="842739"/>
                </a:cubicBezTo>
                <a:lnTo>
                  <a:pt x="442954" y="712320"/>
                </a:lnTo>
                <a:lnTo>
                  <a:pt x="690844" y="842739"/>
                </a:lnTo>
                <a:cubicBezTo>
                  <a:pt x="698952" y="846991"/>
                  <a:pt x="708588" y="846315"/>
                  <a:pt x="715984" y="840924"/>
                </a:cubicBezTo>
                <a:cubicBezTo>
                  <a:pt x="723398" y="835533"/>
                  <a:pt x="727024" y="826584"/>
                  <a:pt x="725478" y="817563"/>
                </a:cubicBezTo>
                <a:lnTo>
                  <a:pt x="678133" y="541317"/>
                </a:lnTo>
                <a:lnTo>
                  <a:pt x="878678" y="345689"/>
                </a:lnTo>
                <a:cubicBezTo>
                  <a:pt x="885238" y="339302"/>
                  <a:pt x="887550" y="329925"/>
                  <a:pt x="884723" y="321207"/>
                </a:cubicBezTo>
                <a:close/>
                <a:moveTo>
                  <a:pt x="866268" y="332950"/>
                </a:moveTo>
                <a:lnTo>
                  <a:pt x="662381" y="531852"/>
                </a:lnTo>
                <a:cubicBezTo>
                  <a:pt x="660283" y="533898"/>
                  <a:pt x="659323" y="536834"/>
                  <a:pt x="659820" y="539716"/>
                </a:cubicBezTo>
                <a:lnTo>
                  <a:pt x="707948" y="820570"/>
                </a:lnTo>
                <a:cubicBezTo>
                  <a:pt x="708534" y="823950"/>
                  <a:pt x="706437" y="825872"/>
                  <a:pt x="705530" y="826530"/>
                </a:cubicBezTo>
                <a:cubicBezTo>
                  <a:pt x="704605" y="827206"/>
                  <a:pt x="702134" y="828594"/>
                  <a:pt x="699112" y="826993"/>
                </a:cubicBezTo>
                <a:lnTo>
                  <a:pt x="447097" y="694403"/>
                </a:lnTo>
                <a:cubicBezTo>
                  <a:pt x="444501" y="693033"/>
                  <a:pt x="441407" y="693033"/>
                  <a:pt x="438829" y="694403"/>
                </a:cubicBezTo>
                <a:lnTo>
                  <a:pt x="186814" y="826993"/>
                </a:lnTo>
                <a:cubicBezTo>
                  <a:pt x="183792" y="828594"/>
                  <a:pt x="181321" y="827206"/>
                  <a:pt x="180396" y="826530"/>
                </a:cubicBezTo>
                <a:cubicBezTo>
                  <a:pt x="179472" y="825854"/>
                  <a:pt x="177392" y="823932"/>
                  <a:pt x="177978" y="820570"/>
                </a:cubicBezTo>
                <a:lnTo>
                  <a:pt x="226106" y="539716"/>
                </a:lnTo>
                <a:cubicBezTo>
                  <a:pt x="226603" y="536834"/>
                  <a:pt x="225643" y="533880"/>
                  <a:pt x="223546" y="531852"/>
                </a:cubicBezTo>
                <a:lnTo>
                  <a:pt x="19640" y="332950"/>
                </a:lnTo>
                <a:cubicBezTo>
                  <a:pt x="17187" y="330566"/>
                  <a:pt x="17738" y="327790"/>
                  <a:pt x="18093" y="326705"/>
                </a:cubicBezTo>
                <a:cubicBezTo>
                  <a:pt x="18449" y="325619"/>
                  <a:pt x="19622" y="323040"/>
                  <a:pt x="23018" y="322559"/>
                </a:cubicBezTo>
                <a:lnTo>
                  <a:pt x="304795" y="281583"/>
                </a:lnTo>
                <a:cubicBezTo>
                  <a:pt x="307693" y="281156"/>
                  <a:pt x="310200" y="279341"/>
                  <a:pt x="311497" y="276708"/>
                </a:cubicBezTo>
                <a:lnTo>
                  <a:pt x="437514" y="21191"/>
                </a:lnTo>
                <a:cubicBezTo>
                  <a:pt x="439025" y="18130"/>
                  <a:pt x="441834" y="17792"/>
                  <a:pt x="442972" y="17792"/>
                </a:cubicBezTo>
                <a:cubicBezTo>
                  <a:pt x="444110" y="17792"/>
                  <a:pt x="446919" y="18130"/>
                  <a:pt x="448430" y="21191"/>
                </a:cubicBezTo>
                <a:lnTo>
                  <a:pt x="574446" y="276708"/>
                </a:lnTo>
                <a:cubicBezTo>
                  <a:pt x="575744" y="279341"/>
                  <a:pt x="578251" y="281156"/>
                  <a:pt x="581131" y="281583"/>
                </a:cubicBezTo>
                <a:lnTo>
                  <a:pt x="862908" y="322559"/>
                </a:lnTo>
                <a:cubicBezTo>
                  <a:pt x="866286" y="323057"/>
                  <a:pt x="867477" y="325619"/>
                  <a:pt x="867833" y="326705"/>
                </a:cubicBezTo>
                <a:cubicBezTo>
                  <a:pt x="868188" y="327790"/>
                  <a:pt x="868722" y="330566"/>
                  <a:pt x="866268" y="332950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4620093" y="2207406"/>
            <a:ext cx="346153" cy="422249"/>
          </a:xfrm>
          <a:custGeom>
            <a:rect b="b" l="l" r="r" t="t"/>
            <a:pathLst>
              <a:path extrusionOk="0" h="844498" w="692306">
                <a:moveTo>
                  <a:pt x="692306" y="671481"/>
                </a:moveTo>
                <a:lnTo>
                  <a:pt x="692306" y="709411"/>
                </a:lnTo>
                <a:cubicBezTo>
                  <a:pt x="692306" y="724911"/>
                  <a:pt x="681573" y="737504"/>
                  <a:pt x="668372" y="737504"/>
                </a:cubicBezTo>
                <a:lnTo>
                  <a:pt x="485094" y="737504"/>
                </a:lnTo>
                <a:cubicBezTo>
                  <a:pt x="480243" y="748795"/>
                  <a:pt x="475105" y="760103"/>
                  <a:pt x="469662" y="771428"/>
                </a:cubicBezTo>
                <a:cubicBezTo>
                  <a:pt x="467887" y="775113"/>
                  <a:pt x="465352" y="778392"/>
                  <a:pt x="462140" y="781181"/>
                </a:cubicBezTo>
                <a:cubicBezTo>
                  <a:pt x="456343" y="786218"/>
                  <a:pt x="448838" y="789125"/>
                  <a:pt x="440843" y="789565"/>
                </a:cubicBezTo>
                <a:lnTo>
                  <a:pt x="440843" y="827190"/>
                </a:lnTo>
                <a:cubicBezTo>
                  <a:pt x="440843" y="836740"/>
                  <a:pt x="433067" y="844499"/>
                  <a:pt x="423534" y="844499"/>
                </a:cubicBezTo>
                <a:lnTo>
                  <a:pt x="268772" y="844499"/>
                </a:lnTo>
                <a:cubicBezTo>
                  <a:pt x="259239" y="844499"/>
                  <a:pt x="251463" y="836740"/>
                  <a:pt x="251463" y="827190"/>
                </a:cubicBezTo>
                <a:lnTo>
                  <a:pt x="251463" y="789581"/>
                </a:lnTo>
                <a:cubicBezTo>
                  <a:pt x="238871" y="788888"/>
                  <a:pt x="227698" y="781924"/>
                  <a:pt x="222627" y="771428"/>
                </a:cubicBezTo>
                <a:cubicBezTo>
                  <a:pt x="217184" y="760103"/>
                  <a:pt x="212063" y="748795"/>
                  <a:pt x="207195" y="737504"/>
                </a:cubicBezTo>
                <a:lnTo>
                  <a:pt x="23934" y="737504"/>
                </a:lnTo>
                <a:cubicBezTo>
                  <a:pt x="10733" y="737504"/>
                  <a:pt x="0" y="724911"/>
                  <a:pt x="0" y="709411"/>
                </a:cubicBezTo>
                <a:lnTo>
                  <a:pt x="0" y="671481"/>
                </a:lnTo>
                <a:cubicBezTo>
                  <a:pt x="0" y="662185"/>
                  <a:pt x="2603" y="653074"/>
                  <a:pt x="7319" y="645823"/>
                </a:cubicBezTo>
                <a:lnTo>
                  <a:pt x="150080" y="425495"/>
                </a:lnTo>
                <a:cubicBezTo>
                  <a:pt x="153461" y="381412"/>
                  <a:pt x="161845" y="336332"/>
                  <a:pt x="175113" y="290965"/>
                </a:cubicBezTo>
                <a:cubicBezTo>
                  <a:pt x="189227" y="242741"/>
                  <a:pt x="208885" y="194044"/>
                  <a:pt x="233546" y="146226"/>
                </a:cubicBezTo>
                <a:cubicBezTo>
                  <a:pt x="275432" y="65059"/>
                  <a:pt x="317452" y="14215"/>
                  <a:pt x="319210" y="12102"/>
                </a:cubicBezTo>
                <a:cubicBezTo>
                  <a:pt x="325549" y="4513"/>
                  <a:pt x="335606" y="0"/>
                  <a:pt x="346153" y="0"/>
                </a:cubicBezTo>
                <a:cubicBezTo>
                  <a:pt x="356700" y="0"/>
                  <a:pt x="366775" y="4513"/>
                  <a:pt x="373079" y="12102"/>
                </a:cubicBezTo>
                <a:cubicBezTo>
                  <a:pt x="374803" y="14165"/>
                  <a:pt x="416401" y="64146"/>
                  <a:pt x="458760" y="146226"/>
                </a:cubicBezTo>
                <a:cubicBezTo>
                  <a:pt x="483421" y="194061"/>
                  <a:pt x="503079" y="242758"/>
                  <a:pt x="517193" y="290982"/>
                </a:cubicBezTo>
                <a:cubicBezTo>
                  <a:pt x="530461" y="336332"/>
                  <a:pt x="538845" y="381412"/>
                  <a:pt x="542226" y="425495"/>
                </a:cubicBezTo>
                <a:lnTo>
                  <a:pt x="685004" y="645823"/>
                </a:lnTo>
                <a:cubicBezTo>
                  <a:pt x="689703" y="653074"/>
                  <a:pt x="692306" y="662185"/>
                  <a:pt x="692306" y="671481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4620093" y="2207406"/>
            <a:ext cx="346153" cy="422249"/>
          </a:xfrm>
          <a:custGeom>
            <a:rect b="b" l="l" r="r" t="t"/>
            <a:pathLst>
              <a:path extrusionOk="0" h="844498" w="692306">
                <a:moveTo>
                  <a:pt x="685004" y="645823"/>
                </a:moveTo>
                <a:lnTo>
                  <a:pt x="542226" y="425495"/>
                </a:lnTo>
                <a:cubicBezTo>
                  <a:pt x="538845" y="381412"/>
                  <a:pt x="530461" y="336332"/>
                  <a:pt x="517193" y="290982"/>
                </a:cubicBezTo>
                <a:cubicBezTo>
                  <a:pt x="503079" y="242758"/>
                  <a:pt x="483421" y="194061"/>
                  <a:pt x="458760" y="146226"/>
                </a:cubicBezTo>
                <a:cubicBezTo>
                  <a:pt x="416401" y="64146"/>
                  <a:pt x="374803" y="14165"/>
                  <a:pt x="373079" y="12102"/>
                </a:cubicBezTo>
                <a:cubicBezTo>
                  <a:pt x="366775" y="4513"/>
                  <a:pt x="356700" y="0"/>
                  <a:pt x="346153" y="0"/>
                </a:cubicBezTo>
                <a:cubicBezTo>
                  <a:pt x="335606" y="0"/>
                  <a:pt x="325549" y="4513"/>
                  <a:pt x="319210" y="12102"/>
                </a:cubicBezTo>
                <a:cubicBezTo>
                  <a:pt x="317452" y="14215"/>
                  <a:pt x="275432" y="65059"/>
                  <a:pt x="233546" y="146226"/>
                </a:cubicBezTo>
                <a:cubicBezTo>
                  <a:pt x="208885" y="194044"/>
                  <a:pt x="189227" y="242741"/>
                  <a:pt x="175113" y="290965"/>
                </a:cubicBezTo>
                <a:cubicBezTo>
                  <a:pt x="161845" y="336332"/>
                  <a:pt x="153461" y="381412"/>
                  <a:pt x="150080" y="425495"/>
                </a:cubicBezTo>
                <a:lnTo>
                  <a:pt x="7319" y="645823"/>
                </a:lnTo>
                <a:cubicBezTo>
                  <a:pt x="2603" y="653074"/>
                  <a:pt x="0" y="662185"/>
                  <a:pt x="0" y="671481"/>
                </a:cubicBezTo>
                <a:lnTo>
                  <a:pt x="0" y="709411"/>
                </a:lnTo>
                <a:cubicBezTo>
                  <a:pt x="0" y="724911"/>
                  <a:pt x="10733" y="737504"/>
                  <a:pt x="23934" y="737504"/>
                </a:cubicBezTo>
                <a:lnTo>
                  <a:pt x="207195" y="737504"/>
                </a:lnTo>
                <a:cubicBezTo>
                  <a:pt x="212063" y="748795"/>
                  <a:pt x="217184" y="760103"/>
                  <a:pt x="222627" y="771428"/>
                </a:cubicBezTo>
                <a:cubicBezTo>
                  <a:pt x="227698" y="781924"/>
                  <a:pt x="238871" y="788888"/>
                  <a:pt x="251463" y="789581"/>
                </a:cubicBezTo>
                <a:lnTo>
                  <a:pt x="251463" y="827190"/>
                </a:lnTo>
                <a:cubicBezTo>
                  <a:pt x="251463" y="836740"/>
                  <a:pt x="259239" y="844499"/>
                  <a:pt x="268772" y="844499"/>
                </a:cubicBezTo>
                <a:lnTo>
                  <a:pt x="423534" y="844499"/>
                </a:lnTo>
                <a:cubicBezTo>
                  <a:pt x="433067" y="844499"/>
                  <a:pt x="440843" y="836740"/>
                  <a:pt x="440843" y="827190"/>
                </a:cubicBezTo>
                <a:lnTo>
                  <a:pt x="440843" y="789565"/>
                </a:lnTo>
                <a:cubicBezTo>
                  <a:pt x="448838" y="789125"/>
                  <a:pt x="456343" y="786218"/>
                  <a:pt x="462140" y="781181"/>
                </a:cubicBezTo>
                <a:cubicBezTo>
                  <a:pt x="465352" y="778392"/>
                  <a:pt x="467887" y="775113"/>
                  <a:pt x="469662" y="771428"/>
                </a:cubicBezTo>
                <a:cubicBezTo>
                  <a:pt x="475105" y="760103"/>
                  <a:pt x="480243" y="748795"/>
                  <a:pt x="485094" y="737504"/>
                </a:cubicBezTo>
                <a:lnTo>
                  <a:pt x="668372" y="737504"/>
                </a:lnTo>
                <a:cubicBezTo>
                  <a:pt x="681573" y="737504"/>
                  <a:pt x="692306" y="724911"/>
                  <a:pt x="692306" y="709411"/>
                </a:cubicBezTo>
                <a:lnTo>
                  <a:pt x="692306" y="671481"/>
                </a:lnTo>
                <a:cubicBezTo>
                  <a:pt x="692306" y="662185"/>
                  <a:pt x="689703" y="653074"/>
                  <a:pt x="685004" y="645823"/>
                </a:cubicBezTo>
                <a:close/>
                <a:moveTo>
                  <a:pt x="543849" y="459064"/>
                </a:moveTo>
                <a:lnTo>
                  <a:pt x="670823" y="655018"/>
                </a:lnTo>
                <a:cubicBezTo>
                  <a:pt x="672361" y="657385"/>
                  <a:pt x="673527" y="660123"/>
                  <a:pt x="674305" y="663030"/>
                </a:cubicBezTo>
                <a:lnTo>
                  <a:pt x="512866" y="663030"/>
                </a:lnTo>
                <a:cubicBezTo>
                  <a:pt x="533504" y="597565"/>
                  <a:pt x="543950" y="532895"/>
                  <a:pt x="543950" y="469780"/>
                </a:cubicBezTo>
                <a:cubicBezTo>
                  <a:pt x="543950" y="466214"/>
                  <a:pt x="543916" y="462647"/>
                  <a:pt x="543849" y="459064"/>
                </a:cubicBezTo>
                <a:close/>
                <a:moveTo>
                  <a:pt x="21500" y="655018"/>
                </a:moveTo>
                <a:lnTo>
                  <a:pt x="148458" y="459064"/>
                </a:lnTo>
                <a:cubicBezTo>
                  <a:pt x="148390" y="462647"/>
                  <a:pt x="148356" y="466214"/>
                  <a:pt x="148356" y="469780"/>
                </a:cubicBezTo>
                <a:cubicBezTo>
                  <a:pt x="148356" y="532895"/>
                  <a:pt x="158785" y="597565"/>
                  <a:pt x="179440" y="663030"/>
                </a:cubicBezTo>
                <a:lnTo>
                  <a:pt x="18002" y="663030"/>
                </a:lnTo>
                <a:cubicBezTo>
                  <a:pt x="18779" y="660123"/>
                  <a:pt x="19962" y="657385"/>
                  <a:pt x="21500" y="655018"/>
                </a:cubicBezTo>
                <a:close/>
                <a:moveTo>
                  <a:pt x="23934" y="720601"/>
                </a:moveTo>
                <a:cubicBezTo>
                  <a:pt x="20605" y="720601"/>
                  <a:pt x="16903" y="716003"/>
                  <a:pt x="16903" y="709411"/>
                </a:cubicBezTo>
                <a:lnTo>
                  <a:pt x="16903" y="679933"/>
                </a:lnTo>
                <a:lnTo>
                  <a:pt x="185001" y="679933"/>
                </a:lnTo>
                <a:cubicBezTo>
                  <a:pt x="189616" y="693472"/>
                  <a:pt x="194670" y="707028"/>
                  <a:pt x="200146" y="720601"/>
                </a:cubicBezTo>
                <a:lnTo>
                  <a:pt x="23934" y="720601"/>
                </a:lnTo>
                <a:close/>
                <a:moveTo>
                  <a:pt x="423940" y="827190"/>
                </a:moveTo>
                <a:cubicBezTo>
                  <a:pt x="423940" y="827410"/>
                  <a:pt x="423754" y="827596"/>
                  <a:pt x="423534" y="827596"/>
                </a:cubicBezTo>
                <a:lnTo>
                  <a:pt x="268772" y="827596"/>
                </a:lnTo>
                <a:cubicBezTo>
                  <a:pt x="268552" y="827596"/>
                  <a:pt x="268366" y="827410"/>
                  <a:pt x="268366" y="827190"/>
                </a:cubicBezTo>
                <a:lnTo>
                  <a:pt x="268366" y="789649"/>
                </a:lnTo>
                <a:lnTo>
                  <a:pt x="423940" y="789649"/>
                </a:lnTo>
                <a:lnTo>
                  <a:pt x="423940" y="827190"/>
                </a:lnTo>
                <a:close/>
                <a:moveTo>
                  <a:pt x="454433" y="764092"/>
                </a:moveTo>
                <a:cubicBezTo>
                  <a:pt x="453655" y="765698"/>
                  <a:pt x="452539" y="767151"/>
                  <a:pt x="451069" y="768402"/>
                </a:cubicBezTo>
                <a:cubicBezTo>
                  <a:pt x="447891" y="771157"/>
                  <a:pt x="443412" y="772746"/>
                  <a:pt x="438781" y="772746"/>
                </a:cubicBezTo>
                <a:lnTo>
                  <a:pt x="432391" y="772746"/>
                </a:lnTo>
                <a:lnTo>
                  <a:pt x="259915" y="772746"/>
                </a:lnTo>
                <a:lnTo>
                  <a:pt x="253526" y="772746"/>
                </a:lnTo>
                <a:cubicBezTo>
                  <a:pt x="246646" y="772746"/>
                  <a:pt x="240358" y="769264"/>
                  <a:pt x="237857" y="764092"/>
                </a:cubicBezTo>
                <a:cubicBezTo>
                  <a:pt x="231704" y="751313"/>
                  <a:pt x="225957" y="738535"/>
                  <a:pt x="220582" y="725790"/>
                </a:cubicBezTo>
                <a:cubicBezTo>
                  <a:pt x="220565" y="725773"/>
                  <a:pt x="220565" y="725756"/>
                  <a:pt x="220548" y="725739"/>
                </a:cubicBezTo>
                <a:cubicBezTo>
                  <a:pt x="183852" y="638724"/>
                  <a:pt x="165259" y="552790"/>
                  <a:pt x="165259" y="469780"/>
                </a:cubicBezTo>
                <a:cubicBezTo>
                  <a:pt x="165259" y="413409"/>
                  <a:pt x="174032" y="354858"/>
                  <a:pt x="191340" y="295715"/>
                </a:cubicBezTo>
                <a:cubicBezTo>
                  <a:pt x="205150" y="248522"/>
                  <a:pt x="224402" y="200839"/>
                  <a:pt x="248573" y="153968"/>
                </a:cubicBezTo>
                <a:cubicBezTo>
                  <a:pt x="289613" y="74423"/>
                  <a:pt x="330484" y="24982"/>
                  <a:pt x="332191" y="22920"/>
                </a:cubicBezTo>
                <a:cubicBezTo>
                  <a:pt x="335352" y="19151"/>
                  <a:pt x="340558" y="16903"/>
                  <a:pt x="346153" y="16903"/>
                </a:cubicBezTo>
                <a:cubicBezTo>
                  <a:pt x="351748" y="16903"/>
                  <a:pt x="356954" y="19151"/>
                  <a:pt x="360098" y="22937"/>
                </a:cubicBezTo>
                <a:cubicBezTo>
                  <a:pt x="360520" y="23427"/>
                  <a:pt x="402237" y="73544"/>
                  <a:pt x="443733" y="153968"/>
                </a:cubicBezTo>
                <a:cubicBezTo>
                  <a:pt x="467904" y="200839"/>
                  <a:pt x="487156" y="248539"/>
                  <a:pt x="500966" y="295715"/>
                </a:cubicBezTo>
                <a:cubicBezTo>
                  <a:pt x="518275" y="354858"/>
                  <a:pt x="527047" y="413409"/>
                  <a:pt x="527047" y="469780"/>
                </a:cubicBezTo>
                <a:cubicBezTo>
                  <a:pt x="527047" y="564977"/>
                  <a:pt x="502606" y="663993"/>
                  <a:pt x="454433" y="764092"/>
                </a:cubicBezTo>
                <a:close/>
                <a:moveTo>
                  <a:pt x="675403" y="709411"/>
                </a:moveTo>
                <a:cubicBezTo>
                  <a:pt x="675403" y="716003"/>
                  <a:pt x="671702" y="720601"/>
                  <a:pt x="668372" y="720601"/>
                </a:cubicBezTo>
                <a:lnTo>
                  <a:pt x="492143" y="720601"/>
                </a:lnTo>
                <a:cubicBezTo>
                  <a:pt x="497636" y="707028"/>
                  <a:pt x="502690" y="693472"/>
                  <a:pt x="507305" y="679933"/>
                </a:cubicBezTo>
                <a:lnTo>
                  <a:pt x="675403" y="679933"/>
                </a:lnTo>
                <a:lnTo>
                  <a:pt x="675403" y="709411"/>
                </a:lnTo>
                <a:close/>
                <a:moveTo>
                  <a:pt x="346153" y="241846"/>
                </a:moveTo>
                <a:cubicBezTo>
                  <a:pt x="281956" y="241846"/>
                  <a:pt x="229709" y="294075"/>
                  <a:pt x="229709" y="358272"/>
                </a:cubicBezTo>
                <a:cubicBezTo>
                  <a:pt x="229709" y="422486"/>
                  <a:pt x="281956" y="474716"/>
                  <a:pt x="346153" y="474716"/>
                </a:cubicBezTo>
                <a:cubicBezTo>
                  <a:pt x="410350" y="474716"/>
                  <a:pt x="462597" y="422486"/>
                  <a:pt x="462597" y="358272"/>
                </a:cubicBezTo>
                <a:cubicBezTo>
                  <a:pt x="462597" y="294075"/>
                  <a:pt x="410350" y="241846"/>
                  <a:pt x="346153" y="241846"/>
                </a:cubicBezTo>
                <a:close/>
                <a:moveTo>
                  <a:pt x="346153" y="457813"/>
                </a:moveTo>
                <a:cubicBezTo>
                  <a:pt x="291270" y="457813"/>
                  <a:pt x="246612" y="413156"/>
                  <a:pt x="246612" y="358272"/>
                </a:cubicBezTo>
                <a:cubicBezTo>
                  <a:pt x="246612" y="303389"/>
                  <a:pt x="291270" y="258748"/>
                  <a:pt x="346153" y="258748"/>
                </a:cubicBezTo>
                <a:cubicBezTo>
                  <a:pt x="401037" y="258748"/>
                  <a:pt x="445694" y="303389"/>
                  <a:pt x="445694" y="358272"/>
                </a:cubicBezTo>
                <a:cubicBezTo>
                  <a:pt x="445694" y="413156"/>
                  <a:pt x="401037" y="457813"/>
                  <a:pt x="346153" y="457813"/>
                </a:cubicBezTo>
                <a:close/>
                <a:moveTo>
                  <a:pt x="346153" y="509079"/>
                </a:moveTo>
                <a:cubicBezTo>
                  <a:pt x="304335" y="509079"/>
                  <a:pt x="270310" y="543088"/>
                  <a:pt x="270310" y="584905"/>
                </a:cubicBezTo>
                <a:cubicBezTo>
                  <a:pt x="270310" y="626723"/>
                  <a:pt x="304335" y="660748"/>
                  <a:pt x="346153" y="660748"/>
                </a:cubicBezTo>
                <a:cubicBezTo>
                  <a:pt x="387971" y="660748"/>
                  <a:pt x="421996" y="626723"/>
                  <a:pt x="421996" y="584905"/>
                </a:cubicBezTo>
                <a:cubicBezTo>
                  <a:pt x="421996" y="543088"/>
                  <a:pt x="387971" y="509079"/>
                  <a:pt x="346153" y="509079"/>
                </a:cubicBezTo>
                <a:close/>
                <a:moveTo>
                  <a:pt x="346153" y="643845"/>
                </a:moveTo>
                <a:cubicBezTo>
                  <a:pt x="313649" y="643845"/>
                  <a:pt x="287213" y="617409"/>
                  <a:pt x="287213" y="584905"/>
                </a:cubicBezTo>
                <a:cubicBezTo>
                  <a:pt x="287213" y="552418"/>
                  <a:pt x="313649" y="525982"/>
                  <a:pt x="346153" y="525982"/>
                </a:cubicBezTo>
                <a:cubicBezTo>
                  <a:pt x="378657" y="525982"/>
                  <a:pt x="405093" y="552418"/>
                  <a:pt x="405093" y="584905"/>
                </a:cubicBezTo>
                <a:cubicBezTo>
                  <a:pt x="405093" y="617409"/>
                  <a:pt x="378657" y="643845"/>
                  <a:pt x="346153" y="643845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4628543" y="2215857"/>
            <a:ext cx="329250" cy="405347"/>
          </a:xfrm>
          <a:custGeom>
            <a:rect b="b" l="l" r="r" t="t"/>
            <a:pathLst>
              <a:path extrusionOk="0" h="810693" w="658500">
                <a:moveTo>
                  <a:pt x="658500" y="663030"/>
                </a:moveTo>
                <a:lnTo>
                  <a:pt x="658500" y="692509"/>
                </a:lnTo>
                <a:cubicBezTo>
                  <a:pt x="658500" y="699101"/>
                  <a:pt x="654799" y="703698"/>
                  <a:pt x="651469" y="703698"/>
                </a:cubicBezTo>
                <a:lnTo>
                  <a:pt x="475240" y="703698"/>
                </a:lnTo>
                <a:cubicBezTo>
                  <a:pt x="480733" y="690125"/>
                  <a:pt x="485787" y="676569"/>
                  <a:pt x="490402" y="663030"/>
                </a:cubicBezTo>
                <a:lnTo>
                  <a:pt x="658500" y="663030"/>
                </a:lnTo>
                <a:close/>
                <a:moveTo>
                  <a:pt x="495963" y="646127"/>
                </a:moveTo>
                <a:lnTo>
                  <a:pt x="657402" y="646127"/>
                </a:lnTo>
                <a:cubicBezTo>
                  <a:pt x="656624" y="643220"/>
                  <a:pt x="655458" y="640482"/>
                  <a:pt x="653920" y="638115"/>
                </a:cubicBezTo>
                <a:lnTo>
                  <a:pt x="526946" y="442161"/>
                </a:lnTo>
                <a:cubicBezTo>
                  <a:pt x="527013" y="445744"/>
                  <a:pt x="527047" y="449311"/>
                  <a:pt x="527047" y="452877"/>
                </a:cubicBezTo>
                <a:cubicBezTo>
                  <a:pt x="527047" y="515992"/>
                  <a:pt x="516601" y="580663"/>
                  <a:pt x="495963" y="646127"/>
                </a:cubicBezTo>
                <a:close/>
                <a:moveTo>
                  <a:pt x="510144" y="452877"/>
                </a:moveTo>
                <a:cubicBezTo>
                  <a:pt x="510144" y="548074"/>
                  <a:pt x="485703" y="647091"/>
                  <a:pt x="437530" y="747189"/>
                </a:cubicBezTo>
                <a:cubicBezTo>
                  <a:pt x="436752" y="748795"/>
                  <a:pt x="435637" y="750249"/>
                  <a:pt x="434166" y="751499"/>
                </a:cubicBezTo>
                <a:cubicBezTo>
                  <a:pt x="430988" y="754255"/>
                  <a:pt x="426509" y="755843"/>
                  <a:pt x="421878" y="755843"/>
                </a:cubicBezTo>
                <a:lnTo>
                  <a:pt x="415488" y="755843"/>
                </a:lnTo>
                <a:lnTo>
                  <a:pt x="243012" y="755843"/>
                </a:lnTo>
                <a:lnTo>
                  <a:pt x="236623" y="755843"/>
                </a:lnTo>
                <a:cubicBezTo>
                  <a:pt x="229743" y="755843"/>
                  <a:pt x="223455" y="752361"/>
                  <a:pt x="220954" y="747189"/>
                </a:cubicBezTo>
                <a:cubicBezTo>
                  <a:pt x="214801" y="734411"/>
                  <a:pt x="209054" y="721632"/>
                  <a:pt x="203679" y="708887"/>
                </a:cubicBezTo>
                <a:cubicBezTo>
                  <a:pt x="203662" y="708871"/>
                  <a:pt x="203662" y="708854"/>
                  <a:pt x="203645" y="708837"/>
                </a:cubicBezTo>
                <a:cubicBezTo>
                  <a:pt x="166949" y="621821"/>
                  <a:pt x="148356" y="535887"/>
                  <a:pt x="148356" y="452877"/>
                </a:cubicBezTo>
                <a:cubicBezTo>
                  <a:pt x="148356" y="396506"/>
                  <a:pt x="157129" y="337955"/>
                  <a:pt x="174437" y="278812"/>
                </a:cubicBezTo>
                <a:cubicBezTo>
                  <a:pt x="188247" y="231619"/>
                  <a:pt x="207499" y="183936"/>
                  <a:pt x="231670" y="137065"/>
                </a:cubicBezTo>
                <a:cubicBezTo>
                  <a:pt x="272710" y="57520"/>
                  <a:pt x="313581" y="8080"/>
                  <a:pt x="315288" y="6017"/>
                </a:cubicBezTo>
                <a:cubicBezTo>
                  <a:pt x="318449" y="2248"/>
                  <a:pt x="323655" y="0"/>
                  <a:pt x="329250" y="0"/>
                </a:cubicBezTo>
                <a:cubicBezTo>
                  <a:pt x="334845" y="0"/>
                  <a:pt x="340051" y="2248"/>
                  <a:pt x="343195" y="6034"/>
                </a:cubicBezTo>
                <a:cubicBezTo>
                  <a:pt x="343618" y="6524"/>
                  <a:pt x="385334" y="56641"/>
                  <a:pt x="426830" y="137065"/>
                </a:cubicBezTo>
                <a:cubicBezTo>
                  <a:pt x="451001" y="183936"/>
                  <a:pt x="470254" y="231636"/>
                  <a:pt x="484063" y="278812"/>
                </a:cubicBezTo>
                <a:cubicBezTo>
                  <a:pt x="501372" y="337955"/>
                  <a:pt x="510144" y="396506"/>
                  <a:pt x="510144" y="452877"/>
                </a:cubicBezTo>
                <a:close/>
                <a:moveTo>
                  <a:pt x="405093" y="568002"/>
                </a:moveTo>
                <a:cubicBezTo>
                  <a:pt x="405093" y="526185"/>
                  <a:pt x="371068" y="492176"/>
                  <a:pt x="329250" y="492176"/>
                </a:cubicBezTo>
                <a:cubicBezTo>
                  <a:pt x="287433" y="492176"/>
                  <a:pt x="253407" y="526185"/>
                  <a:pt x="253407" y="568002"/>
                </a:cubicBezTo>
                <a:cubicBezTo>
                  <a:pt x="253407" y="609820"/>
                  <a:pt x="287433" y="643845"/>
                  <a:pt x="329250" y="643845"/>
                </a:cubicBezTo>
                <a:cubicBezTo>
                  <a:pt x="371068" y="643845"/>
                  <a:pt x="405093" y="609820"/>
                  <a:pt x="405093" y="568002"/>
                </a:cubicBezTo>
                <a:close/>
                <a:moveTo>
                  <a:pt x="445694" y="341369"/>
                </a:moveTo>
                <a:cubicBezTo>
                  <a:pt x="445694" y="277172"/>
                  <a:pt x="393447" y="224943"/>
                  <a:pt x="329250" y="224943"/>
                </a:cubicBezTo>
                <a:cubicBezTo>
                  <a:pt x="265053" y="224943"/>
                  <a:pt x="212807" y="277172"/>
                  <a:pt x="212807" y="341369"/>
                </a:cubicBezTo>
                <a:cubicBezTo>
                  <a:pt x="212807" y="405583"/>
                  <a:pt x="265053" y="457813"/>
                  <a:pt x="329250" y="457813"/>
                </a:cubicBezTo>
                <a:cubicBezTo>
                  <a:pt x="393447" y="457813"/>
                  <a:pt x="445694" y="405583"/>
                  <a:pt x="445694" y="341369"/>
                </a:cubicBezTo>
                <a:close/>
                <a:moveTo>
                  <a:pt x="251463" y="810287"/>
                </a:moveTo>
                <a:cubicBezTo>
                  <a:pt x="251463" y="810507"/>
                  <a:pt x="251649" y="810693"/>
                  <a:pt x="251869" y="810693"/>
                </a:cubicBezTo>
                <a:lnTo>
                  <a:pt x="406631" y="810693"/>
                </a:lnTo>
                <a:cubicBezTo>
                  <a:pt x="406851" y="810693"/>
                  <a:pt x="407037" y="810507"/>
                  <a:pt x="407037" y="810287"/>
                </a:cubicBezTo>
                <a:lnTo>
                  <a:pt x="407037" y="772746"/>
                </a:lnTo>
                <a:lnTo>
                  <a:pt x="251463" y="772746"/>
                </a:lnTo>
                <a:lnTo>
                  <a:pt x="251463" y="810287"/>
                </a:lnTo>
                <a:close/>
                <a:moveTo>
                  <a:pt x="329250" y="241846"/>
                </a:moveTo>
                <a:cubicBezTo>
                  <a:pt x="274367" y="241846"/>
                  <a:pt x="229709" y="286486"/>
                  <a:pt x="229709" y="341369"/>
                </a:cubicBezTo>
                <a:cubicBezTo>
                  <a:pt x="229709" y="396253"/>
                  <a:pt x="274367" y="440910"/>
                  <a:pt x="329250" y="440910"/>
                </a:cubicBezTo>
                <a:cubicBezTo>
                  <a:pt x="384134" y="440910"/>
                  <a:pt x="428791" y="396253"/>
                  <a:pt x="428791" y="341369"/>
                </a:cubicBezTo>
                <a:cubicBezTo>
                  <a:pt x="428791" y="286486"/>
                  <a:pt x="384134" y="241846"/>
                  <a:pt x="329250" y="241846"/>
                </a:cubicBezTo>
                <a:close/>
                <a:moveTo>
                  <a:pt x="329250" y="509079"/>
                </a:moveTo>
                <a:cubicBezTo>
                  <a:pt x="296746" y="509079"/>
                  <a:pt x="270310" y="535515"/>
                  <a:pt x="270310" y="568002"/>
                </a:cubicBezTo>
                <a:cubicBezTo>
                  <a:pt x="270310" y="600506"/>
                  <a:pt x="296746" y="626943"/>
                  <a:pt x="329250" y="626943"/>
                </a:cubicBezTo>
                <a:cubicBezTo>
                  <a:pt x="361754" y="626943"/>
                  <a:pt x="388190" y="600506"/>
                  <a:pt x="388190" y="568002"/>
                </a:cubicBezTo>
                <a:cubicBezTo>
                  <a:pt x="388190" y="535515"/>
                  <a:pt x="361754" y="509079"/>
                  <a:pt x="329250" y="509079"/>
                </a:cubicBezTo>
                <a:close/>
                <a:moveTo>
                  <a:pt x="0" y="663030"/>
                </a:moveTo>
                <a:lnTo>
                  <a:pt x="0" y="692509"/>
                </a:lnTo>
                <a:cubicBezTo>
                  <a:pt x="0" y="699101"/>
                  <a:pt x="3702" y="703698"/>
                  <a:pt x="7032" y="703698"/>
                </a:cubicBezTo>
                <a:lnTo>
                  <a:pt x="183244" y="703698"/>
                </a:lnTo>
                <a:cubicBezTo>
                  <a:pt x="177767" y="690125"/>
                  <a:pt x="172713" y="676569"/>
                  <a:pt x="168099" y="663030"/>
                </a:cubicBezTo>
                <a:lnTo>
                  <a:pt x="0" y="663030"/>
                </a:lnTo>
                <a:close/>
                <a:moveTo>
                  <a:pt x="131453" y="452877"/>
                </a:moveTo>
                <a:cubicBezTo>
                  <a:pt x="131453" y="449311"/>
                  <a:pt x="131487" y="445744"/>
                  <a:pt x="131555" y="442161"/>
                </a:cubicBezTo>
                <a:lnTo>
                  <a:pt x="4598" y="638115"/>
                </a:lnTo>
                <a:cubicBezTo>
                  <a:pt x="3059" y="640482"/>
                  <a:pt x="1876" y="643220"/>
                  <a:pt x="1099" y="646127"/>
                </a:cubicBezTo>
                <a:lnTo>
                  <a:pt x="162538" y="646127"/>
                </a:lnTo>
                <a:cubicBezTo>
                  <a:pt x="141882" y="580663"/>
                  <a:pt x="131453" y="515992"/>
                  <a:pt x="131453" y="45287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4572000" y="3545065"/>
            <a:ext cx="419097" cy="422536"/>
          </a:xfrm>
          <a:custGeom>
            <a:rect b="b" l="l" r="r" t="t"/>
            <a:pathLst>
              <a:path extrusionOk="0" h="845072" w="838195">
                <a:moveTo>
                  <a:pt x="838195" y="8502"/>
                </a:moveTo>
                <a:lnTo>
                  <a:pt x="838195" y="600509"/>
                </a:lnTo>
                <a:cubicBezTo>
                  <a:pt x="838195" y="601155"/>
                  <a:pt x="838110" y="601768"/>
                  <a:pt x="837974" y="602380"/>
                </a:cubicBezTo>
                <a:cubicBezTo>
                  <a:pt x="834162" y="670263"/>
                  <a:pt x="777713" y="724322"/>
                  <a:pt x="708840" y="724322"/>
                </a:cubicBezTo>
                <a:cubicBezTo>
                  <a:pt x="637517" y="724322"/>
                  <a:pt x="579485" y="666352"/>
                  <a:pt x="579485" y="595085"/>
                </a:cubicBezTo>
                <a:cubicBezTo>
                  <a:pt x="579485" y="523800"/>
                  <a:pt x="637517" y="465831"/>
                  <a:pt x="708840" y="465831"/>
                </a:cubicBezTo>
                <a:cubicBezTo>
                  <a:pt x="756882" y="465831"/>
                  <a:pt x="798866" y="492154"/>
                  <a:pt x="821177" y="531112"/>
                </a:cubicBezTo>
                <a:lnTo>
                  <a:pt x="821177" y="163536"/>
                </a:lnTo>
                <a:lnTo>
                  <a:pt x="258710" y="303060"/>
                </a:lnTo>
                <a:lnTo>
                  <a:pt x="258710" y="715819"/>
                </a:lnTo>
                <a:cubicBezTo>
                  <a:pt x="258710" y="787086"/>
                  <a:pt x="200678" y="845073"/>
                  <a:pt x="129355" y="845073"/>
                </a:cubicBezTo>
                <a:cubicBezTo>
                  <a:pt x="58032" y="845073"/>
                  <a:pt x="0" y="787086"/>
                  <a:pt x="0" y="715819"/>
                </a:cubicBezTo>
                <a:cubicBezTo>
                  <a:pt x="0" y="644552"/>
                  <a:pt x="58032" y="586582"/>
                  <a:pt x="129355" y="586582"/>
                </a:cubicBezTo>
                <a:cubicBezTo>
                  <a:pt x="177397" y="586582"/>
                  <a:pt x="219381" y="612906"/>
                  <a:pt x="241692" y="651864"/>
                </a:cubicBezTo>
                <a:lnTo>
                  <a:pt x="241692" y="152244"/>
                </a:lnTo>
                <a:cubicBezTo>
                  <a:pt x="241692" y="152040"/>
                  <a:pt x="241743" y="151853"/>
                  <a:pt x="241743" y="151666"/>
                </a:cubicBezTo>
                <a:cubicBezTo>
                  <a:pt x="241777" y="151343"/>
                  <a:pt x="241794" y="151037"/>
                  <a:pt x="241845" y="150714"/>
                </a:cubicBezTo>
                <a:cubicBezTo>
                  <a:pt x="241896" y="150459"/>
                  <a:pt x="241981" y="150204"/>
                  <a:pt x="242049" y="149949"/>
                </a:cubicBezTo>
                <a:cubicBezTo>
                  <a:pt x="242117" y="149677"/>
                  <a:pt x="242185" y="149405"/>
                  <a:pt x="242304" y="149150"/>
                </a:cubicBezTo>
                <a:cubicBezTo>
                  <a:pt x="242407" y="148877"/>
                  <a:pt x="242526" y="148639"/>
                  <a:pt x="242662" y="148384"/>
                </a:cubicBezTo>
                <a:cubicBezTo>
                  <a:pt x="242781" y="148146"/>
                  <a:pt x="242900" y="147908"/>
                  <a:pt x="243036" y="147687"/>
                </a:cubicBezTo>
                <a:cubicBezTo>
                  <a:pt x="243189" y="147449"/>
                  <a:pt x="243360" y="147245"/>
                  <a:pt x="243530" y="147041"/>
                </a:cubicBezTo>
                <a:cubicBezTo>
                  <a:pt x="243700" y="146820"/>
                  <a:pt x="243853" y="146599"/>
                  <a:pt x="244057" y="146395"/>
                </a:cubicBezTo>
                <a:cubicBezTo>
                  <a:pt x="244228" y="146208"/>
                  <a:pt x="244432" y="146038"/>
                  <a:pt x="244636" y="145868"/>
                </a:cubicBezTo>
                <a:cubicBezTo>
                  <a:pt x="244840" y="145681"/>
                  <a:pt x="245061" y="145493"/>
                  <a:pt x="245283" y="145323"/>
                </a:cubicBezTo>
                <a:cubicBezTo>
                  <a:pt x="245521" y="145170"/>
                  <a:pt x="245759" y="145034"/>
                  <a:pt x="245997" y="144898"/>
                </a:cubicBezTo>
                <a:cubicBezTo>
                  <a:pt x="246236" y="144762"/>
                  <a:pt x="246457" y="144626"/>
                  <a:pt x="246712" y="144507"/>
                </a:cubicBezTo>
                <a:cubicBezTo>
                  <a:pt x="247001" y="144388"/>
                  <a:pt x="247291" y="144286"/>
                  <a:pt x="247597" y="144184"/>
                </a:cubicBezTo>
                <a:cubicBezTo>
                  <a:pt x="247784" y="144133"/>
                  <a:pt x="247955" y="144048"/>
                  <a:pt x="248159" y="143997"/>
                </a:cubicBezTo>
                <a:lnTo>
                  <a:pt x="827627" y="255"/>
                </a:lnTo>
                <a:cubicBezTo>
                  <a:pt x="827678" y="238"/>
                  <a:pt x="827729" y="238"/>
                  <a:pt x="827780" y="221"/>
                </a:cubicBezTo>
                <a:cubicBezTo>
                  <a:pt x="828069" y="170"/>
                  <a:pt x="828359" y="136"/>
                  <a:pt x="828648" y="102"/>
                </a:cubicBezTo>
                <a:cubicBezTo>
                  <a:pt x="828954" y="68"/>
                  <a:pt x="829244" y="17"/>
                  <a:pt x="829516" y="17"/>
                </a:cubicBezTo>
                <a:cubicBezTo>
                  <a:pt x="829584" y="17"/>
                  <a:pt x="829635" y="0"/>
                  <a:pt x="829686" y="0"/>
                </a:cubicBezTo>
                <a:cubicBezTo>
                  <a:pt x="829873" y="0"/>
                  <a:pt x="830061" y="51"/>
                  <a:pt x="830265" y="51"/>
                </a:cubicBezTo>
                <a:cubicBezTo>
                  <a:pt x="830588" y="85"/>
                  <a:pt x="830894" y="102"/>
                  <a:pt x="831218" y="153"/>
                </a:cubicBezTo>
                <a:cubicBezTo>
                  <a:pt x="831473" y="204"/>
                  <a:pt x="831711" y="272"/>
                  <a:pt x="831967" y="357"/>
                </a:cubicBezTo>
                <a:cubicBezTo>
                  <a:pt x="832256" y="425"/>
                  <a:pt x="832528" y="493"/>
                  <a:pt x="832783" y="612"/>
                </a:cubicBezTo>
                <a:cubicBezTo>
                  <a:pt x="833039" y="697"/>
                  <a:pt x="833277" y="833"/>
                  <a:pt x="833532" y="952"/>
                </a:cubicBezTo>
                <a:cubicBezTo>
                  <a:pt x="833770" y="1088"/>
                  <a:pt x="834026" y="1207"/>
                  <a:pt x="834247" y="1343"/>
                </a:cubicBezTo>
                <a:cubicBezTo>
                  <a:pt x="834468" y="1496"/>
                  <a:pt x="834672" y="1666"/>
                  <a:pt x="834894" y="1820"/>
                </a:cubicBezTo>
                <a:cubicBezTo>
                  <a:pt x="835115" y="1990"/>
                  <a:pt x="835336" y="2160"/>
                  <a:pt x="835540" y="2364"/>
                </a:cubicBezTo>
                <a:cubicBezTo>
                  <a:pt x="835728" y="2534"/>
                  <a:pt x="835898" y="2738"/>
                  <a:pt x="836068" y="2925"/>
                </a:cubicBezTo>
                <a:cubicBezTo>
                  <a:pt x="836255" y="3146"/>
                  <a:pt x="836442" y="3350"/>
                  <a:pt x="836613" y="3588"/>
                </a:cubicBezTo>
                <a:cubicBezTo>
                  <a:pt x="836766" y="3809"/>
                  <a:pt x="836902" y="4064"/>
                  <a:pt x="837038" y="4302"/>
                </a:cubicBezTo>
                <a:cubicBezTo>
                  <a:pt x="837174" y="4540"/>
                  <a:pt x="837310" y="4761"/>
                  <a:pt x="837429" y="5016"/>
                </a:cubicBezTo>
                <a:cubicBezTo>
                  <a:pt x="837548" y="5306"/>
                  <a:pt x="837651" y="5595"/>
                  <a:pt x="837736" y="5901"/>
                </a:cubicBezTo>
                <a:cubicBezTo>
                  <a:pt x="837804" y="6088"/>
                  <a:pt x="837889" y="6258"/>
                  <a:pt x="837940" y="6462"/>
                </a:cubicBezTo>
                <a:cubicBezTo>
                  <a:pt x="837957" y="6513"/>
                  <a:pt x="837957" y="6564"/>
                  <a:pt x="837957" y="6615"/>
                </a:cubicBezTo>
                <a:cubicBezTo>
                  <a:pt x="838025" y="6887"/>
                  <a:pt x="838059" y="7193"/>
                  <a:pt x="838093" y="7482"/>
                </a:cubicBezTo>
                <a:cubicBezTo>
                  <a:pt x="838127" y="7771"/>
                  <a:pt x="838161" y="8060"/>
                  <a:pt x="838178" y="8332"/>
                </a:cubicBezTo>
                <a:cubicBezTo>
                  <a:pt x="838178" y="8400"/>
                  <a:pt x="838195" y="8451"/>
                  <a:pt x="838195" y="8502"/>
                </a:cubicBez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4580509" y="3554749"/>
            <a:ext cx="402079" cy="404350"/>
          </a:xfrm>
          <a:custGeom>
            <a:rect b="b" l="l" r="r" t="t"/>
            <a:pathLst>
              <a:path extrusionOk="0" h="808699" w="804158">
                <a:moveTo>
                  <a:pt x="804159" y="575716"/>
                </a:moveTo>
                <a:cubicBezTo>
                  <a:pt x="804159" y="637597"/>
                  <a:pt x="753768" y="687948"/>
                  <a:pt x="691822" y="687948"/>
                </a:cubicBezTo>
                <a:cubicBezTo>
                  <a:pt x="629876" y="687948"/>
                  <a:pt x="579485" y="637597"/>
                  <a:pt x="579485" y="575716"/>
                </a:cubicBezTo>
                <a:cubicBezTo>
                  <a:pt x="579485" y="513819"/>
                  <a:pt x="629876" y="463467"/>
                  <a:pt x="691822" y="463467"/>
                </a:cubicBezTo>
                <a:cubicBezTo>
                  <a:pt x="753768" y="463467"/>
                  <a:pt x="804159" y="513819"/>
                  <a:pt x="804159" y="575716"/>
                </a:cubicBezTo>
                <a:close/>
                <a:moveTo>
                  <a:pt x="112337" y="584219"/>
                </a:moveTo>
                <a:cubicBezTo>
                  <a:pt x="50391" y="584219"/>
                  <a:pt x="0" y="634570"/>
                  <a:pt x="0" y="696451"/>
                </a:cubicBezTo>
                <a:cubicBezTo>
                  <a:pt x="0" y="758348"/>
                  <a:pt x="50391" y="808700"/>
                  <a:pt x="112337" y="808700"/>
                </a:cubicBezTo>
                <a:cubicBezTo>
                  <a:pt x="174283" y="808700"/>
                  <a:pt x="224674" y="758348"/>
                  <a:pt x="224674" y="696451"/>
                </a:cubicBezTo>
                <a:cubicBezTo>
                  <a:pt x="224674" y="634570"/>
                  <a:pt x="174283" y="584219"/>
                  <a:pt x="112337" y="584219"/>
                </a:cubicBezTo>
                <a:close/>
                <a:moveTo>
                  <a:pt x="241692" y="139525"/>
                </a:moveTo>
                <a:lnTo>
                  <a:pt x="241692" y="266160"/>
                </a:lnTo>
                <a:lnTo>
                  <a:pt x="804159" y="126652"/>
                </a:lnTo>
                <a:lnTo>
                  <a:pt x="804159" y="0"/>
                </a:lnTo>
                <a:lnTo>
                  <a:pt x="241692" y="139525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4572000" y="3545065"/>
            <a:ext cx="419097" cy="422536"/>
          </a:xfrm>
          <a:custGeom>
            <a:rect b="b" l="l" r="r" t="t"/>
            <a:pathLst>
              <a:path extrusionOk="0" h="845072" w="838195">
                <a:moveTo>
                  <a:pt x="838178" y="8332"/>
                </a:moveTo>
                <a:cubicBezTo>
                  <a:pt x="838161" y="8060"/>
                  <a:pt x="838127" y="7771"/>
                  <a:pt x="838093" y="7482"/>
                </a:cubicBezTo>
                <a:cubicBezTo>
                  <a:pt x="838059" y="7193"/>
                  <a:pt x="838025" y="6887"/>
                  <a:pt x="837957" y="6615"/>
                </a:cubicBezTo>
                <a:cubicBezTo>
                  <a:pt x="837957" y="6564"/>
                  <a:pt x="837957" y="6513"/>
                  <a:pt x="837940" y="6462"/>
                </a:cubicBezTo>
                <a:cubicBezTo>
                  <a:pt x="837889" y="6258"/>
                  <a:pt x="837804" y="6088"/>
                  <a:pt x="837736" y="5901"/>
                </a:cubicBezTo>
                <a:cubicBezTo>
                  <a:pt x="837651" y="5595"/>
                  <a:pt x="837548" y="5306"/>
                  <a:pt x="837429" y="5016"/>
                </a:cubicBezTo>
                <a:cubicBezTo>
                  <a:pt x="837310" y="4761"/>
                  <a:pt x="837174" y="4540"/>
                  <a:pt x="837038" y="4302"/>
                </a:cubicBezTo>
                <a:cubicBezTo>
                  <a:pt x="836902" y="4064"/>
                  <a:pt x="836766" y="3809"/>
                  <a:pt x="836613" y="3588"/>
                </a:cubicBezTo>
                <a:cubicBezTo>
                  <a:pt x="836442" y="3350"/>
                  <a:pt x="836255" y="3146"/>
                  <a:pt x="836068" y="2925"/>
                </a:cubicBezTo>
                <a:cubicBezTo>
                  <a:pt x="835898" y="2738"/>
                  <a:pt x="835728" y="2534"/>
                  <a:pt x="835540" y="2364"/>
                </a:cubicBezTo>
                <a:cubicBezTo>
                  <a:pt x="835336" y="2160"/>
                  <a:pt x="835115" y="1990"/>
                  <a:pt x="834894" y="1820"/>
                </a:cubicBezTo>
                <a:cubicBezTo>
                  <a:pt x="834672" y="1666"/>
                  <a:pt x="834468" y="1496"/>
                  <a:pt x="834247" y="1343"/>
                </a:cubicBezTo>
                <a:cubicBezTo>
                  <a:pt x="834026" y="1207"/>
                  <a:pt x="833770" y="1088"/>
                  <a:pt x="833532" y="952"/>
                </a:cubicBezTo>
                <a:cubicBezTo>
                  <a:pt x="833277" y="833"/>
                  <a:pt x="833039" y="697"/>
                  <a:pt x="832783" y="612"/>
                </a:cubicBezTo>
                <a:cubicBezTo>
                  <a:pt x="832528" y="493"/>
                  <a:pt x="832256" y="425"/>
                  <a:pt x="831967" y="357"/>
                </a:cubicBezTo>
                <a:cubicBezTo>
                  <a:pt x="831711" y="272"/>
                  <a:pt x="831473" y="204"/>
                  <a:pt x="831218" y="153"/>
                </a:cubicBezTo>
                <a:cubicBezTo>
                  <a:pt x="830894" y="102"/>
                  <a:pt x="830588" y="85"/>
                  <a:pt x="830265" y="51"/>
                </a:cubicBezTo>
                <a:cubicBezTo>
                  <a:pt x="830061" y="51"/>
                  <a:pt x="829873" y="0"/>
                  <a:pt x="829686" y="0"/>
                </a:cubicBezTo>
                <a:cubicBezTo>
                  <a:pt x="829635" y="0"/>
                  <a:pt x="829584" y="17"/>
                  <a:pt x="829516" y="17"/>
                </a:cubicBezTo>
                <a:cubicBezTo>
                  <a:pt x="829244" y="17"/>
                  <a:pt x="828954" y="68"/>
                  <a:pt x="828648" y="102"/>
                </a:cubicBezTo>
                <a:cubicBezTo>
                  <a:pt x="828359" y="136"/>
                  <a:pt x="828069" y="170"/>
                  <a:pt x="827780" y="221"/>
                </a:cubicBezTo>
                <a:cubicBezTo>
                  <a:pt x="827729" y="238"/>
                  <a:pt x="827678" y="238"/>
                  <a:pt x="827627" y="255"/>
                </a:cubicBezTo>
                <a:lnTo>
                  <a:pt x="248159" y="143997"/>
                </a:lnTo>
                <a:cubicBezTo>
                  <a:pt x="247955" y="144048"/>
                  <a:pt x="247784" y="144133"/>
                  <a:pt x="247597" y="144184"/>
                </a:cubicBezTo>
                <a:cubicBezTo>
                  <a:pt x="247291" y="144286"/>
                  <a:pt x="247001" y="144388"/>
                  <a:pt x="246712" y="144507"/>
                </a:cubicBezTo>
                <a:cubicBezTo>
                  <a:pt x="246457" y="144626"/>
                  <a:pt x="246236" y="144762"/>
                  <a:pt x="245997" y="144898"/>
                </a:cubicBezTo>
                <a:cubicBezTo>
                  <a:pt x="245759" y="145034"/>
                  <a:pt x="245521" y="145170"/>
                  <a:pt x="245283" y="145323"/>
                </a:cubicBezTo>
                <a:cubicBezTo>
                  <a:pt x="245061" y="145493"/>
                  <a:pt x="244840" y="145681"/>
                  <a:pt x="244636" y="145868"/>
                </a:cubicBezTo>
                <a:cubicBezTo>
                  <a:pt x="244432" y="146038"/>
                  <a:pt x="244228" y="146208"/>
                  <a:pt x="244057" y="146395"/>
                </a:cubicBezTo>
                <a:cubicBezTo>
                  <a:pt x="243853" y="146599"/>
                  <a:pt x="243700" y="146820"/>
                  <a:pt x="243530" y="147041"/>
                </a:cubicBezTo>
                <a:cubicBezTo>
                  <a:pt x="243360" y="147245"/>
                  <a:pt x="243189" y="147449"/>
                  <a:pt x="243036" y="147687"/>
                </a:cubicBezTo>
                <a:cubicBezTo>
                  <a:pt x="242900" y="147908"/>
                  <a:pt x="242781" y="148146"/>
                  <a:pt x="242662" y="148384"/>
                </a:cubicBezTo>
                <a:cubicBezTo>
                  <a:pt x="242526" y="148639"/>
                  <a:pt x="242407" y="148877"/>
                  <a:pt x="242304" y="149150"/>
                </a:cubicBezTo>
                <a:cubicBezTo>
                  <a:pt x="242185" y="149405"/>
                  <a:pt x="242117" y="149677"/>
                  <a:pt x="242049" y="149949"/>
                </a:cubicBezTo>
                <a:cubicBezTo>
                  <a:pt x="241981" y="150204"/>
                  <a:pt x="241896" y="150459"/>
                  <a:pt x="241845" y="150714"/>
                </a:cubicBezTo>
                <a:cubicBezTo>
                  <a:pt x="241794" y="151037"/>
                  <a:pt x="241777" y="151343"/>
                  <a:pt x="241743" y="151666"/>
                </a:cubicBezTo>
                <a:cubicBezTo>
                  <a:pt x="241743" y="151853"/>
                  <a:pt x="241692" y="152040"/>
                  <a:pt x="241692" y="152244"/>
                </a:cubicBezTo>
                <a:lnTo>
                  <a:pt x="241692" y="651864"/>
                </a:lnTo>
                <a:cubicBezTo>
                  <a:pt x="219381" y="612906"/>
                  <a:pt x="177397" y="586582"/>
                  <a:pt x="129355" y="586582"/>
                </a:cubicBezTo>
                <a:cubicBezTo>
                  <a:pt x="58032" y="586582"/>
                  <a:pt x="0" y="644552"/>
                  <a:pt x="0" y="715819"/>
                </a:cubicBezTo>
                <a:cubicBezTo>
                  <a:pt x="0" y="787086"/>
                  <a:pt x="58032" y="845073"/>
                  <a:pt x="129355" y="845073"/>
                </a:cubicBezTo>
                <a:cubicBezTo>
                  <a:pt x="200678" y="845073"/>
                  <a:pt x="258710" y="787086"/>
                  <a:pt x="258710" y="715819"/>
                </a:cubicBezTo>
                <a:lnTo>
                  <a:pt x="258710" y="303060"/>
                </a:lnTo>
                <a:lnTo>
                  <a:pt x="821177" y="163536"/>
                </a:lnTo>
                <a:lnTo>
                  <a:pt x="821177" y="531112"/>
                </a:lnTo>
                <a:cubicBezTo>
                  <a:pt x="798866" y="492154"/>
                  <a:pt x="756882" y="465831"/>
                  <a:pt x="708840" y="465831"/>
                </a:cubicBezTo>
                <a:cubicBezTo>
                  <a:pt x="637517" y="465831"/>
                  <a:pt x="579485" y="523800"/>
                  <a:pt x="579485" y="595085"/>
                </a:cubicBezTo>
                <a:cubicBezTo>
                  <a:pt x="579485" y="666352"/>
                  <a:pt x="637517" y="724322"/>
                  <a:pt x="708840" y="724322"/>
                </a:cubicBezTo>
                <a:cubicBezTo>
                  <a:pt x="777713" y="724322"/>
                  <a:pt x="834162" y="670263"/>
                  <a:pt x="837974" y="602380"/>
                </a:cubicBezTo>
                <a:cubicBezTo>
                  <a:pt x="838110" y="601768"/>
                  <a:pt x="838195" y="601155"/>
                  <a:pt x="838195" y="600509"/>
                </a:cubicBezTo>
                <a:lnTo>
                  <a:pt x="838195" y="8502"/>
                </a:lnTo>
                <a:cubicBezTo>
                  <a:pt x="838195" y="8451"/>
                  <a:pt x="838178" y="8400"/>
                  <a:pt x="838178" y="8332"/>
                </a:cubicBezTo>
                <a:close/>
                <a:moveTo>
                  <a:pt x="129355" y="828068"/>
                </a:moveTo>
                <a:cubicBezTo>
                  <a:pt x="67409" y="828068"/>
                  <a:pt x="17018" y="777717"/>
                  <a:pt x="17018" y="715819"/>
                </a:cubicBezTo>
                <a:cubicBezTo>
                  <a:pt x="17018" y="653939"/>
                  <a:pt x="67409" y="603587"/>
                  <a:pt x="129355" y="603587"/>
                </a:cubicBezTo>
                <a:cubicBezTo>
                  <a:pt x="191301" y="603587"/>
                  <a:pt x="241692" y="653939"/>
                  <a:pt x="241692" y="715819"/>
                </a:cubicBezTo>
                <a:cubicBezTo>
                  <a:pt x="241692" y="777717"/>
                  <a:pt x="191301" y="828068"/>
                  <a:pt x="129355" y="828068"/>
                </a:cubicBezTo>
                <a:close/>
                <a:moveTo>
                  <a:pt x="708840" y="707317"/>
                </a:moveTo>
                <a:cubicBezTo>
                  <a:pt x="646894" y="707317"/>
                  <a:pt x="596503" y="656965"/>
                  <a:pt x="596503" y="595085"/>
                </a:cubicBezTo>
                <a:cubicBezTo>
                  <a:pt x="596503" y="533187"/>
                  <a:pt x="646894" y="482836"/>
                  <a:pt x="708840" y="482836"/>
                </a:cubicBezTo>
                <a:cubicBezTo>
                  <a:pt x="770786" y="482836"/>
                  <a:pt x="821177" y="533187"/>
                  <a:pt x="821177" y="595085"/>
                </a:cubicBezTo>
                <a:cubicBezTo>
                  <a:pt x="821177" y="656965"/>
                  <a:pt x="770786" y="707317"/>
                  <a:pt x="708840" y="707317"/>
                </a:cubicBezTo>
                <a:close/>
                <a:moveTo>
                  <a:pt x="821177" y="146021"/>
                </a:moveTo>
                <a:lnTo>
                  <a:pt x="258710" y="285528"/>
                </a:lnTo>
                <a:lnTo>
                  <a:pt x="258710" y="158893"/>
                </a:lnTo>
                <a:lnTo>
                  <a:pt x="821177" y="19369"/>
                </a:lnTo>
                <a:lnTo>
                  <a:pt x="821177" y="146021"/>
                </a:lnTo>
                <a:close/>
              </a:path>
            </a:pathLst>
          </a:custGeom>
          <a:solidFill>
            <a:srgbClr val="26026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rple and Orange Fun Doodles and Blobs Cute Social Media Creative Presentation template">
  <a:themeElements>
    <a:clrScheme name="Custom 347">
      <a:dk1>
        <a:srgbClr val="260266"/>
      </a:dk1>
      <a:lt1>
        <a:srgbClr val="FFFFFF"/>
      </a:lt1>
      <a:dk2>
        <a:srgbClr val="4B3DE1"/>
      </a:dk2>
      <a:lt2>
        <a:srgbClr val="EDECED"/>
      </a:lt2>
      <a:accent1>
        <a:srgbClr val="FD9E5A"/>
      </a:accent1>
      <a:accent2>
        <a:srgbClr val="260266"/>
      </a:accent2>
      <a:accent3>
        <a:srgbClr val="FFFFFF"/>
      </a:accent3>
      <a:accent4>
        <a:srgbClr val="423EE1"/>
      </a:accent4>
      <a:accent5>
        <a:srgbClr val="EDECED"/>
      </a:accent5>
      <a:accent6>
        <a:srgbClr val="FD9E5A"/>
      </a:accent6>
      <a:hlink>
        <a:srgbClr val="2602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