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Fredoka One"/>
      <p:regular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FredokaOne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bold.fntdata"/><Relationship Id="rId12" Type="http://schemas.openxmlformats.org/officeDocument/2006/relationships/slide" Target="slides/slide8.xml"/><Relationship Id="rId34" Type="http://schemas.openxmlformats.org/officeDocument/2006/relationships/font" Target="fonts/Nunito-regular.fntdata"/><Relationship Id="rId15" Type="http://schemas.openxmlformats.org/officeDocument/2006/relationships/slide" Target="slides/slide11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10.xml"/><Relationship Id="rId36" Type="http://schemas.openxmlformats.org/officeDocument/2006/relationships/font" Target="fonts/Nunito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g10733d35d9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g10733d35d96_0_10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8" name="Google Shape;2328;g10733d35d96_0_10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g10733d35d96_0_1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2" name="Google Shape;2762;g10733d35d96_0_15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8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0" name="Google Shape;3150;g10733d35d96_0_18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7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9" name="Google Shape;3519;g10733d35d96_0_2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9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1" name="Google Shape;3561;g10733d35d96_0_2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2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4" name="Google Shape;3594;g10733d35d96_0_2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4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6" name="Google Shape;3646;g10733d35d96_0_2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3" name="Google Shape;3663;g10733d35d96_0_23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g112877eba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7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9" name="Google Shape;4029;g10733d35d96_0_28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Google Shape;4062;g10733d35d96_0_2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3" name="Google Shape;4063;g10733d35d96_0_28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Google Shape;4102;g10733d35d96_0_2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3" name="Google Shape;4103;g10733d35d96_0_29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7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g10733d35d96_0_2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9" name="Google Shape;4129;g10733d35d96_0_29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0" name="Shape 4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g10733d35d96_0_3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2" name="Google Shape;4202;g10733d35d96_0_30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7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" name="Google Shape;4588;g10733d35d96_0_3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9" name="Google Shape;4589;g10733d35d96_0_33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1" name="Shape 4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2" name="Google Shape;4642;g10733d35d96_0_3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3" name="Google Shape;4643;g10733d35d96_0_34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3" name="Shape 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4" name="Google Shape;4744;g10733d35d96_0_3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5" name="Google Shape;4745;g10733d35d96_0_3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4" name="Shape 5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Google Shape;516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6" name="Google Shape;516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g10733d35d96_0_3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g10733d35d96_0_8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g10733d35d96_0_8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g10733d35d96_0_8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g10733d35d96_0_9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g10733d35d96_0_9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4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6" name="Google Shape;2246;g10733d35d96_0_10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rect b="b" l="l" r="r" t="t"/>
            <a:pathLst>
              <a:path extrusionOk="0" h="7472234" w="5174294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rect b="b" l="l" r="r" t="t"/>
              <a:pathLst>
                <a:path extrusionOk="0" h="1590568" w="1371563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rect b="b" l="l" r="r" t="t"/>
              <a:pathLst>
                <a:path extrusionOk="0" h="12856745" w="846040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rect b="b" l="l" r="r" t="t"/>
              <a:pathLst>
                <a:path extrusionOk="0" h="12062901" w="7734236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rect b="b" l="l" r="r" t="t"/>
              <a:pathLst>
                <a:path extrusionOk="0" h="12067386" w="7718985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rect b="b" l="l" r="r" t="t"/>
              <a:pathLst>
                <a:path extrusionOk="0" h="1315301" w="3743769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rect b="b" l="l" r="r" t="t"/>
              <a:pathLst>
                <a:path extrusionOk="0" h="1315301" w="3743769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rect b="b" l="l" r="r" t="t"/>
                <a:pathLst>
                  <a:path extrusionOk="0" h="1276038" w="3743754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rect b="b" l="l" r="r" t="t"/>
                <a:pathLst>
                  <a:path extrusionOk="0" h="1276038" w="3743754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rect b="b" l="l" r="r" t="t"/>
              <a:pathLst>
                <a:path extrusionOk="0" h="2829913" w="2689615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rect b="b" l="l" r="r" t="t"/>
              <a:pathLst>
                <a:path extrusionOk="0" h="791468" w="716561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rect b="b" l="l" r="r" t="t"/>
                <a:pathLst>
                  <a:path extrusionOk="0" h="163775" w="78485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rect b="b" l="l" r="r" t="t"/>
                <a:pathLst>
                  <a:path extrusionOk="0" h="57722" w="12020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rect b="b" l="l" r="r" t="t"/>
                <a:pathLst>
                  <a:path extrusionOk="0" h="79037" w="111874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rect b="b" l="l" r="r" t="t"/>
                <a:pathLst>
                  <a:path extrusionOk="0" h="137955" w="57112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rect b="b" l="l" r="r" t="t"/>
                <a:pathLst>
                  <a:path extrusionOk="0" h="112181" w="105104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rect b="b" l="l" r="r" t="t"/>
                <a:pathLst>
                  <a:path extrusionOk="0" h="58074" w="150555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rect b="b" l="l" r="r" t="t"/>
                <a:pathLst>
                  <a:path extrusionOk="0" h="109016" w="78486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rect b="b" l="l" r="r" t="t"/>
              <a:pathLst>
                <a:path extrusionOk="0" h="402132" w="109059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rect b="b" l="l" r="r" t="t"/>
              <a:pathLst>
                <a:path extrusionOk="0" h="836729" w="1055953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rect b="b" l="l" r="r" t="t"/>
              <a:pathLst>
                <a:path extrusionOk="0" h="658148" w="1689223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/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rect b="b" l="l" r="r" t="t"/>
              <a:pathLst>
                <a:path extrusionOk="0" h="11180389" w="11033039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rect b="b" l="l" r="r" t="t"/>
              <a:pathLst>
                <a:path extrusionOk="0" h="3274936" w="2953873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rect b="b" l="l" r="r" t="t"/>
              <a:pathLst>
                <a:path extrusionOk="0" h="1422533" w="11022094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rect b="b" l="l" r="r" t="t"/>
              <a:pathLst>
                <a:path extrusionOk="0" h="1275026" w="1050358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rect b="b" l="l" r="r" t="t"/>
              <a:pathLst>
                <a:path extrusionOk="0" h="2004101" w="1676411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rect b="b" l="l" r="r" t="t"/>
              <a:pathLst>
                <a:path extrusionOk="0" h="738848" w="618032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rect b="b" l="l" r="r" t="t"/>
              <a:pathLst>
                <a:path extrusionOk="0" h="1232421" w="3507864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rect b="b" l="l" r="r" t="t"/>
              <a:pathLst>
                <a:path extrusionOk="0" h="1232421" w="3507864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rect b="b" l="l" r="r" t="t"/>
              <a:pathLst>
                <a:path extrusionOk="0" h="1325954" w="1189634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rect b="b" l="l" r="r" t="t"/>
              <a:pathLst>
                <a:path extrusionOk="0" h="1412832" w="1610182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rect b="b" l="l" r="r" t="t"/>
              <a:pathLst>
                <a:path extrusionOk="0" h="3594003" w="561337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rect b="b" l="l" r="r" t="t"/>
              <a:pathLst>
                <a:path extrusionOk="0" h="561601" w="251744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rect b="b" l="l" r="r" t="t"/>
              <a:pathLst>
                <a:path extrusionOk="0" h="2469518" w="3207713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rect b="b" l="l" r="r" t="t"/>
              <a:pathLst>
                <a:path extrusionOk="0" h="1120345" w="429257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rect b="b" l="l" r="r" t="t"/>
              <a:pathLst>
                <a:path extrusionOk="0" h="1156274" w="153017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rect b="b" l="l" r="r" t="t"/>
              <a:pathLst>
                <a:path extrusionOk="0" h="357264" w="15696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rect b="b" l="l" r="r" t="t"/>
              <a:pathLst>
                <a:path extrusionOk="0" h="340145" w="239466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rect b="b" l="l" r="r" t="t"/>
              <a:pathLst>
                <a:path extrusionOk="0" h="975928" w="101461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rect b="b" l="l" r="r" t="t"/>
              <a:pathLst>
                <a:path extrusionOk="0" h="535808" w="1116087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rect b="b" l="l" r="r" t="t"/>
              <a:pathLst>
                <a:path extrusionOk="0" h="1583306" w="873648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/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7" name="Google Shape;417;p3"/>
          <p:cNvSpPr txBox="1"/>
          <p:nvPr>
            <p:ph idx="1" type="subTitle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rect b="b" l="l" r="r" t="t"/>
              <a:pathLst>
                <a:path extrusionOk="0" h="9491293" w="6572431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rect b="b" l="l" r="r" t="t"/>
                      <a:pathLst>
                        <a:path extrusionOk="0" h="44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rect b="b" l="l" r="r" t="t"/>
                      <a:pathLst>
                        <a:path extrusionOk="0" h="44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rect b="b" l="l" r="r" t="t"/>
                <a:pathLst>
                  <a:path extrusionOk="0" h="2020353" w="174217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rect b="b" l="l" r="r" t="t"/>
              <a:pathLst>
                <a:path extrusionOk="0" h="10211301" w="7585406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rect b="b" l="l" r="r" t="t"/>
                <a:pathLst>
                  <a:path extrusionOk="0" h="73826" w="728642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rect b="b" l="l" r="r" t="t"/>
                <a:pathLst>
                  <a:path extrusionOk="0" h="77155" w="7307357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rect b="b" l="l" r="r" t="t"/>
                <a:pathLst>
                  <a:path extrusionOk="0" h="61082" w="7355914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rect b="b" l="l" r="r" t="t"/>
                <a:pathLst>
                  <a:path extrusionOk="0" h="74849" w="7385037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rect b="b" l="l" r="r" t="t"/>
                <a:pathLst>
                  <a:path extrusionOk="0" h="74303" w="7369971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rect b="b" l="l" r="r" t="t"/>
                <a:pathLst>
                  <a:path extrusionOk="0" h="74789" w="7431175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rect b="b" l="l" r="r" t="t"/>
                <a:pathLst>
                  <a:path extrusionOk="0" h="68087" w="7446545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rect b="b" l="l" r="r" t="t"/>
                <a:pathLst>
                  <a:path extrusionOk="0" h="76447" w="7430339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rect b="b" l="l" r="r" t="t"/>
                <a:pathLst>
                  <a:path extrusionOk="0" h="77599" w="7486178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rect b="b" l="l" r="r" t="t"/>
                <a:pathLst>
                  <a:path extrusionOk="0" h="69408" w="7532094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rect b="b" l="l" r="r" t="t"/>
                <a:pathLst>
                  <a:path extrusionOk="0" h="75924" w="7562358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rect b="b" l="l" r="r" t="t"/>
                <a:pathLst>
                  <a:path extrusionOk="0" h="78478" w="7528398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rect b="b" l="l" r="r" t="t"/>
              <a:pathLst>
                <a:path extrusionOk="0" h="10113055" w="203111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rect b="b" l="l" r="r" t="t"/>
              <a:pathLst>
                <a:path extrusionOk="0" h="1745914" w="968258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rect b="b" l="l" r="r" t="t"/>
              <a:pathLst>
                <a:path extrusionOk="0" h="658700" w="666635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rect b="b" l="l" r="r" t="t"/>
              <a:pathLst>
                <a:path extrusionOk="0" h="1821296" w="3193313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rect b="b" l="l" r="r" t="t"/>
              <a:pathLst>
                <a:path extrusionOk="0" h="1129657" w="2542107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rect b="b" l="l" r="r" t="t"/>
              <a:pathLst>
                <a:path extrusionOk="0" h="2813290" w="212454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rect b="b" l="l" r="r" t="t"/>
              <a:pathLst>
                <a:path extrusionOk="0" h="2096306" w="1089808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rect b="b" l="l" r="r" t="t"/>
              <a:pathLst>
                <a:path extrusionOk="0" h="921716" w="1023549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rect b="b" l="l" r="r" t="t"/>
              <a:pathLst>
                <a:path extrusionOk="0" h="1578816" w="1997696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rect b="b" l="l" r="r" t="t"/>
              <a:pathLst>
                <a:path extrusionOk="0" h="2185856" w="6221647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rect b="b" l="l" r="r" t="t"/>
              <a:pathLst>
                <a:path extrusionOk="0" h="2185856" w="6221647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/>
          <p:nvPr>
            <p:ph idx="1" type="body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rect b="b" l="l" r="r" t="t"/>
              <a:pathLst>
                <a:path extrusionOk="0" h="7069938" w="5251862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rect b="b" l="l" r="r" t="t"/>
                <a:pathLst>
                  <a:path extrusionOk="0" h="51114" w="5044855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rect b="b" l="l" r="r" t="t"/>
                <a:pathLst>
                  <a:path extrusionOk="0" h="53419" w="5059351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rect b="b" l="l" r="r" t="t"/>
                <a:pathLst>
                  <a:path extrusionOk="0" h="42291" w="509297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rect b="b" l="l" r="r" t="t"/>
                <a:pathLst>
                  <a:path extrusionOk="0" h="51822" w="5113133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rect b="b" l="l" r="r" t="t"/>
                <a:pathLst>
                  <a:path extrusionOk="0" h="51445" w="5102703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rect b="b" l="l" r="r" t="t"/>
                <a:pathLst>
                  <a:path extrusionOk="0" h="51781" w="5145078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rect b="b" l="l" r="r" t="t"/>
                <a:pathLst>
                  <a:path extrusionOk="0" h="47141" w="515572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rect b="b" l="l" r="r" t="t"/>
                <a:pathLst>
                  <a:path extrusionOk="0" h="52929" w="5144499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rect b="b" l="l" r="r" t="t"/>
                <a:pathLst>
                  <a:path extrusionOk="0" h="53727" w="518316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rect b="b" l="l" r="r" t="t"/>
                <a:pathLst>
                  <a:path extrusionOk="0" h="48056" w="5214951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rect b="b" l="l" r="r" t="t"/>
                <a:pathLst>
                  <a:path extrusionOk="0" h="52567" w="5235904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rect b="b" l="l" r="r" t="t"/>
                <a:pathLst>
                  <a:path extrusionOk="0" h="54335" w="5212391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rect b="b" l="l" r="r" t="t"/>
              <a:pathLst>
                <a:path extrusionOk="0" h="7001916" w="140626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/>
          <p:nvPr>
            <p:ph idx="2" type="pic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rect b="b" l="l" r="r" t="t"/>
              <a:pathLst>
                <a:path extrusionOk="0" h="1064340" w="3029456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rect b="b" l="l" r="r" t="t"/>
              <a:pathLst>
                <a:path extrusionOk="0" h="1064340" w="3029456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rect b="b" l="l" r="r" t="t"/>
              <a:pathLst>
                <a:path extrusionOk="0" h="1113237" w="917077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rect b="b" l="l" r="r" t="t"/>
              <a:pathLst>
                <a:path extrusionOk="0" h="1749798" w="1463689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rect b="b" l="l" r="r" t="t"/>
              <a:pathLst>
                <a:path extrusionOk="0" h="645095" w="539609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/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0" name="Google Shape;810;p5"/>
          <p:cNvSpPr txBox="1"/>
          <p:nvPr>
            <p:ph idx="1" type="body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3" name="Google Shape;813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814" name="Google Shape;814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815" name="Google Shape;81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rect b="b" l="l" r="r" t="t"/>
              <a:pathLst>
                <a:path extrusionOk="0" h="2987921" w="2839789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rect b="b" l="l" r="r" t="t"/>
              <a:pathLst>
                <a:path extrusionOk="0" h="835659" w="75657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rect b="b" l="l" r="r" t="t"/>
                <a:pathLst>
                  <a:path extrusionOk="0" h="172919" w="82868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rect b="b" l="l" r="r" t="t"/>
                <a:pathLst>
                  <a:path extrusionOk="0" h="60945" w="126912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rect b="b" l="l" r="r" t="t"/>
                <a:pathLst>
                  <a:path extrusionOk="0" h="83450" w="118121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rect b="b" l="l" r="r" t="t"/>
                <a:pathLst>
                  <a:path extrusionOk="0" h="145658" w="6030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rect b="b" l="l" r="r" t="t"/>
                <a:pathLst>
                  <a:path extrusionOk="0" h="118444" w="110972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rect b="b" l="l" r="r" t="t"/>
                <a:pathLst>
                  <a:path extrusionOk="0" h="61317" w="158961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rect b="b" l="l" r="r" t="t"/>
                <a:pathLst>
                  <a:path extrusionOk="0" h="115102" w="82868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rect b="b" l="l" r="r" t="t"/>
              <a:pathLst>
                <a:path extrusionOk="0" h="726121" w="598173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rect b="b" l="l" r="r" t="t"/>
              <a:pathLst>
                <a:path extrusionOk="0" h="1141325" w="954707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rect b="b" l="l" r="r" t="t"/>
              <a:pathLst>
                <a:path extrusionOk="0" h="420770" w="351966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rect b="b" l="l" r="r" t="t"/>
              <a:pathLst>
                <a:path extrusionOk="0" h="13076500" w="860501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rect b="b" l="l" r="r" t="t"/>
              <a:pathLst>
                <a:path extrusionOk="0" h="12269087" w="7866434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rect b="b" l="l" r="r" t="t"/>
              <a:pathLst>
                <a:path extrusionOk="0" h="948985" w="1106557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rect b="b" l="l" r="r" t="t"/>
              <a:pathLst>
                <a:path extrusionOk="0" h="971518" w="1129146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rect b="b" l="l" r="r" t="t"/>
              <a:pathLst>
                <a:path extrusionOk="0" h="1108514" w="1108536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rect b="b" l="l" r="r" t="t"/>
              <a:pathLst>
                <a:path extrusionOk="0" h="1062742" w="1062742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rect b="b" l="l" r="r" t="t"/>
              <a:pathLst>
                <a:path extrusionOk="0" h="1108514" w="1108536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rect b="b" l="l" r="r" t="t"/>
              <a:pathLst>
                <a:path extrusionOk="0" h="1087061" w="750299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rect b="b" l="l" r="r" t="t"/>
              <a:pathLst>
                <a:path extrusionOk="0" h="1109246" w="772518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/>
          <p:nvPr>
            <p:ph idx="1" type="body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7" name="Google Shape;877;p7"/>
          <p:cNvSpPr txBox="1"/>
          <p:nvPr>
            <p:ph idx="2" type="body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8" name="Google Shape;878;p7"/>
          <p:cNvSpPr txBox="1"/>
          <p:nvPr>
            <p:ph idx="3" type="body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9" name="Google Shape;879;p7"/>
          <p:cNvSpPr txBox="1"/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rect b="b" l="l" r="r" t="t"/>
            <a:pathLst>
              <a:path extrusionOk="0" h="6240414" w="6164584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rect b="b" l="l" r="r" t="t"/>
              <a:pathLst>
                <a:path extrusionOk="0" h="1777027" w="5057991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rect b="b" l="l" r="r" t="t"/>
              <a:pathLst>
                <a:path extrusionOk="0" h="1777027" w="5057991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rect b="b" l="l" r="r" t="t"/>
                <a:pathLst>
                  <a:path extrusionOk="0" h="121" w="1044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rect b="b" l="l" r="r" t="t"/>
                <a:pathLst>
                  <a:path extrusionOk="0" h="11" w="146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rect b="b" l="l" r="r" t="t"/>
                <a:pathLst>
                  <a:path extrusionOk="0" h="11" w="22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rect b="b" l="l" r="r" t="t"/>
                <a:pathLst>
                  <a:path extrusionOk="0" h="1914004" w="5615475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rect b="b" l="l" r="r" t="t"/>
                <a:pathLst>
                  <a:path extrusionOk="0" h="121" w="1044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rect b="b" l="l" r="r" t="t"/>
                <a:pathLst>
                  <a:path extrusionOk="0" h="11" w="146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rect b="b" l="l" r="r" t="t"/>
                <a:pathLst>
                  <a:path extrusionOk="0" h="11" w="22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rect b="b" l="l" r="r" t="t"/>
                <a:pathLst>
                  <a:path extrusionOk="0" h="1914004" w="5615475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rect b="b" l="l" r="r" t="t"/>
              <a:pathLst>
                <a:path extrusionOk="0" h="2599758" w="990008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rect b="b" l="l" r="r" t="t"/>
              <a:pathLst>
                <a:path extrusionOk="0" h="2454853" w="691631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rect b="b" l="l" r="r" t="t"/>
              <a:pathLst>
                <a:path extrusionOk="0" h="7709407" w="5338528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rect b="b" l="l" r="r" t="t"/>
                    <a:pathLst>
                      <a:path extrusionOk="0" h="88517" w="78791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rect b="b" l="l" r="r" t="t"/>
                    <a:pathLst>
                      <a:path extrusionOk="0" h="88517" w="78791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rect b="b" l="l" r="r" t="t"/>
                    <a:pathLst>
                      <a:path extrusionOk="0" h="88517" w="78791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rect b="b" l="l" r="r" t="t"/>
              <a:pathLst>
                <a:path extrusionOk="0" h="1641054" w="1415096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rect b="b" l="l" r="r" t="t"/>
              <a:pathLst>
                <a:path extrusionOk="0" h="1526192" w="941759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rect b="b" l="l" r="r" t="t"/>
              <a:pathLst>
                <a:path extrusionOk="0" h="623089" w="750519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rect b="b" l="l" r="r" t="t"/>
                <a:pathLst>
                  <a:path extrusionOk="0" h="909555" w="843314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rect b="b" l="l" r="r" t="t"/>
                <a:pathLst>
                  <a:path extrusionOk="0" h="1898940" w="3041311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rect b="b" l="l" r="r" t="t"/>
              <a:pathLst>
                <a:path extrusionOk="0" h="113722" w="118171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rect b="b" l="l" r="r" t="t"/>
              <a:pathLst>
                <a:path extrusionOk="0" h="139470" w="137194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rect b="b" l="l" r="r" t="t"/>
              <a:pathLst>
                <a:path extrusionOk="0" h="145576" w="1934417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rect b="b" l="l" r="r" t="t"/>
              <a:pathLst>
                <a:path extrusionOk="0" h="94232" w="20361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rect b="b" l="l" r="r" t="t"/>
              <a:pathLst>
                <a:path extrusionOk="0" h="65459" w="127914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rect b="b" l="l" r="r" t="t"/>
              <a:pathLst>
                <a:path extrusionOk="0" h="1137724" w="314296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rect b="b" l="l" r="r" t="t"/>
              <a:pathLst>
                <a:path extrusionOk="0" h="781210" w="711628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rect b="b" l="l" r="r" t="t"/>
              <a:pathLst>
                <a:path extrusionOk="0" h="133260" w="1687344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rect b="b" l="l" r="r" t="t"/>
              <a:pathLst>
                <a:path extrusionOk="0" h="2005208" w="1144711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rect b="b" l="l" r="r" t="t"/>
              <a:pathLst>
                <a:path extrusionOk="0" h="176815" w="1593688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rect b="b" l="l" r="r" t="t"/>
              <a:pathLst>
                <a:path extrusionOk="0" h="154700" w="158926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rect b="b" l="l" r="r" t="t"/>
              <a:pathLst>
                <a:path extrusionOk="0" h="154701" w="158926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/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267" name="Google Shape;126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9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17.jpg"/><Relationship Id="rId7" Type="http://schemas.openxmlformats.org/officeDocument/2006/relationships/image" Target="../media/image15.jpg"/><Relationship Id="rId8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rect b="b" l="l" r="r" t="t"/>
            <a:pathLst>
              <a:path extrusionOk="0" h="7472234" w="5174294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rect b="b" l="l" r="r" t="t"/>
              <a:pathLst>
                <a:path extrusionOk="0" h="1590568" w="1371563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rect b="b" l="l" r="r" t="t"/>
              <a:pathLst>
                <a:path extrusionOk="0" h="12856745" w="846040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rect b="b" l="l" r="r" t="t"/>
              <a:pathLst>
                <a:path extrusionOk="0" h="12062901" w="7734236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rect b="b" l="l" r="r" t="t"/>
              <a:pathLst>
                <a:path extrusionOk="0" h="12067386" w="7718985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4" name="Google Shape;1624;p11"/>
          <p:cNvSpPr txBox="1"/>
          <p:nvPr/>
        </p:nvSpPr>
        <p:spPr>
          <a:xfrm>
            <a:off x="2185664" y="1309688"/>
            <a:ext cx="4772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Influencer </a:t>
            </a:r>
            <a:endParaRPr b="1" sz="5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Social Media Presentation</a:t>
            </a:r>
            <a:endParaRPr b="1" sz="5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rect b="b" l="l" r="r" t="t"/>
              <a:pathLst>
                <a:path extrusionOk="0" h="1315301" w="3743769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rect b="b" l="l" r="r" t="t"/>
              <a:pathLst>
                <a:path extrusionOk="0" h="1315301" w="3743769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rect b="b" l="l" r="r" t="t"/>
                <a:pathLst>
                  <a:path extrusionOk="0" h="1276038" w="3743754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rect b="b" l="l" r="r" t="t"/>
                <a:pathLst>
                  <a:path extrusionOk="0" h="1276038" w="3743754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rect b="b" l="l" r="r" t="t"/>
              <a:pathLst>
                <a:path extrusionOk="0" h="2829913" w="2689615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rect b="b" l="l" r="r" t="t"/>
              <a:pathLst>
                <a:path extrusionOk="0" h="791468" w="716561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rect b="b" l="l" r="r" t="t"/>
                <a:pathLst>
                  <a:path extrusionOk="0" h="163775" w="78485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rect b="b" l="l" r="r" t="t"/>
                <a:pathLst>
                  <a:path extrusionOk="0" h="57722" w="12020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rect b="b" l="l" r="r" t="t"/>
                <a:pathLst>
                  <a:path extrusionOk="0" h="79037" w="111874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rect b="b" l="l" r="r" t="t"/>
                <a:pathLst>
                  <a:path extrusionOk="0" h="137955" w="57112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rect b="b" l="l" r="r" t="t"/>
                <a:pathLst>
                  <a:path extrusionOk="0" h="112181" w="105104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rect b="b" l="l" r="r" t="t"/>
                <a:pathLst>
                  <a:path extrusionOk="0" h="58074" w="150555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rect b="b" l="l" r="r" t="t"/>
                <a:pathLst>
                  <a:path extrusionOk="0" h="109016" w="78486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rect b="b" l="l" r="r" t="t"/>
              <a:pathLst>
                <a:path extrusionOk="0" h="402132" w="109059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rect b="b" l="l" r="r" t="t"/>
              <a:pathLst>
                <a:path extrusionOk="0" h="836729" w="1055953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rect b="b" l="l" r="r" t="t"/>
              <a:pathLst>
                <a:path extrusionOk="0" h="658148" w="1689223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rect b="b" l="l" r="r" t="t"/>
              <a:pathLst>
                <a:path extrusionOk="0" h="11180389" w="11033039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rect b="b" l="l" r="r" t="t"/>
              <a:pathLst>
                <a:path extrusionOk="0" h="3274936" w="2953873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rect b="b" l="l" r="r" t="t"/>
              <a:pathLst>
                <a:path extrusionOk="0" h="1422533" w="11022094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2" name="Google Shape;2302;p20"/>
          <p:cNvGrpSpPr/>
          <p:nvPr/>
        </p:nvGrpSpPr>
        <p:grpSpPr>
          <a:xfrm>
            <a:off x="2224566" y="1800371"/>
            <a:ext cx="4694850" cy="2471980"/>
            <a:chOff x="0" y="0"/>
            <a:chExt cx="12519600" cy="6591947"/>
          </a:xfrm>
        </p:grpSpPr>
        <p:sp>
          <p:nvSpPr>
            <p:cNvPr id="2303" name="Google Shape;2303;p20"/>
            <p:cNvSpPr txBox="1"/>
            <p:nvPr/>
          </p:nvSpPr>
          <p:spPr>
            <a:xfrm>
              <a:off x="0" y="0"/>
              <a:ext cx="125196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original statement on social media</a:t>
              </a:r>
              <a:endParaRPr b="1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304" name="Google Shape;2304;p20"/>
            <p:cNvSpPr txBox="1"/>
            <p:nvPr/>
          </p:nvSpPr>
          <p:spPr>
            <a:xfrm>
              <a:off x="0" y="5976347"/>
              <a:ext cx="1251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 supporting message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rect b="b" l="l" r="r" t="t"/>
              <a:pathLst>
                <a:path extrusionOk="0" h="1275026" w="1050358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rect b="b" l="l" r="r" t="t"/>
              <a:pathLst>
                <a:path extrusionOk="0" h="2004101" w="1676411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rect b="b" l="l" r="r" t="t"/>
              <a:pathLst>
                <a:path extrusionOk="0" h="738848" w="618032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rect b="b" l="l" r="r" t="t"/>
              <a:pathLst>
                <a:path extrusionOk="0" h="1232421" w="3507864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rect b="b" l="l" r="r" t="t"/>
              <a:pathLst>
                <a:path extrusionOk="0" h="1232421" w="3507864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rect b="b" l="l" r="r" t="t"/>
              <a:pathLst>
                <a:path extrusionOk="0" h="1325954" w="1189634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rect b="b" l="l" r="r" t="t"/>
              <a:pathLst>
                <a:path extrusionOk="0" h="1412832" w="1610182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rect b="b" l="l" r="r" t="t"/>
              <a:pathLst>
                <a:path extrusionOk="0" h="3594003" w="561337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rect b="b" l="l" r="r" t="t"/>
              <a:pathLst>
                <a:path extrusionOk="0" h="561601" w="251744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rect b="b" l="l" r="r" t="t"/>
              <a:pathLst>
                <a:path extrusionOk="0" h="2469518" w="3207713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rect b="b" l="l" r="r" t="t"/>
              <a:pathLst>
                <a:path extrusionOk="0" h="1120345" w="429257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rect b="b" l="l" r="r" t="t"/>
              <a:pathLst>
                <a:path extrusionOk="0" h="1156274" w="153017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rect b="b" l="l" r="r" t="t"/>
              <a:pathLst>
                <a:path extrusionOk="0" h="357264" w="15696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rect b="b" l="l" r="r" t="t"/>
              <a:pathLst>
                <a:path extrusionOk="0" h="340145" w="239466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rect b="b" l="l" r="r" t="t"/>
              <a:pathLst>
                <a:path extrusionOk="0" h="975928" w="101461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rect b="b" l="l" r="r" t="t"/>
              <a:pathLst>
                <a:path extrusionOk="0" h="535808" w="1116087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rect b="b" l="l" r="r" t="t"/>
              <a:pathLst>
                <a:path extrusionOk="0" h="1583306" w="873648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rect b="b" l="l" r="r" t="t"/>
              <a:pathLst>
                <a:path extrusionOk="0" h="2987921" w="2839789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rect b="b" l="l" r="r" t="t"/>
              <a:pathLst>
                <a:path extrusionOk="0" h="835659" w="75657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rect b="b" l="l" r="r" t="t"/>
                <a:pathLst>
                  <a:path extrusionOk="0" h="172919" w="82868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rect b="b" l="l" r="r" t="t"/>
                <a:pathLst>
                  <a:path extrusionOk="0" h="60945" w="126912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rect b="b" l="l" r="r" t="t"/>
                <a:pathLst>
                  <a:path extrusionOk="0" h="83450" w="118121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rect b="b" l="l" r="r" t="t"/>
                <a:pathLst>
                  <a:path extrusionOk="0" h="145658" w="6030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rect b="b" l="l" r="r" t="t"/>
                <a:pathLst>
                  <a:path extrusionOk="0" h="118444" w="110972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rect b="b" l="l" r="r" t="t"/>
                <a:pathLst>
                  <a:path extrusionOk="0" h="61317" w="158961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rect b="b" l="l" r="r" t="t"/>
                <a:pathLst>
                  <a:path extrusionOk="0" h="115102" w="82868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rect b="b" l="l" r="r" t="t"/>
              <a:pathLst>
                <a:path extrusionOk="0" h="726121" w="598173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rect b="b" l="l" r="r" t="t"/>
              <a:pathLst>
                <a:path extrusionOk="0" h="1141325" w="954707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rect b="b" l="l" r="r" t="t"/>
              <a:pathLst>
                <a:path extrusionOk="0" h="420770" w="351966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rect b="b" l="l" r="r" t="t"/>
              <a:pathLst>
                <a:path extrusionOk="0" h="13076500" w="860501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rect b="b" l="l" r="r" t="t"/>
              <a:pathLst>
                <a:path extrusionOk="0" h="12269087" w="7866434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8" name="Google Shape;2378;p21"/>
          <p:cNvSpPr txBox="1"/>
          <p:nvPr/>
        </p:nvSpPr>
        <p:spPr>
          <a:xfrm>
            <a:off x="1726407" y="483083"/>
            <a:ext cx="5691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 On Social Media</a:t>
            </a:r>
            <a:endParaRPr b="1"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379" name="Google Shape;2379;p21"/>
          <p:cNvGrpSpPr/>
          <p:nvPr/>
        </p:nvGrpSpPr>
        <p:grpSpPr>
          <a:xfrm>
            <a:off x="877982" y="3024588"/>
            <a:ext cx="1908675" cy="1357988"/>
            <a:chOff x="0" y="0"/>
            <a:chExt cx="5089800" cy="3621302"/>
          </a:xfrm>
        </p:grpSpPr>
        <p:sp>
          <p:nvSpPr>
            <p:cNvPr id="2380" name="Google Shape;2380;p21"/>
            <p:cNvSpPr txBox="1"/>
            <p:nvPr/>
          </p:nvSpPr>
          <p:spPr>
            <a:xfrm>
              <a:off x="0" y="2636102"/>
              <a:ext cx="50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81" name="Google Shape;2381;p21"/>
            <p:cNvSpPr txBox="1"/>
            <p:nvPr/>
          </p:nvSpPr>
          <p:spPr>
            <a:xfrm>
              <a:off x="0" y="1584936"/>
              <a:ext cx="5089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382" name="Google Shape;2382;p21"/>
            <p:cNvSpPr/>
            <p:nvPr/>
          </p:nvSpPr>
          <p:spPr>
            <a:xfrm>
              <a:off x="1991533" y="11295"/>
              <a:ext cx="1106557" cy="948985"/>
            </a:xfrm>
            <a:custGeom>
              <a:rect b="b" l="l" r="r" t="t"/>
              <a:pathLst>
                <a:path extrusionOk="0" h="948985" w="1106557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21"/>
            <p:cNvSpPr/>
            <p:nvPr/>
          </p:nvSpPr>
          <p:spPr>
            <a:xfrm>
              <a:off x="1980240" y="0"/>
              <a:ext cx="1129146" cy="971518"/>
            </a:xfrm>
            <a:custGeom>
              <a:rect b="b" l="l" r="r" t="t"/>
              <a:pathLst>
                <a:path extrusionOk="0" h="971518" w="1129146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4" name="Google Shape;2384;p21"/>
          <p:cNvGrpSpPr/>
          <p:nvPr/>
        </p:nvGrpSpPr>
        <p:grpSpPr>
          <a:xfrm>
            <a:off x="3617644" y="2998713"/>
            <a:ext cx="1908675" cy="1383713"/>
            <a:chOff x="3617644" y="2998713"/>
            <a:chExt cx="1908675" cy="1383713"/>
          </a:xfrm>
        </p:grpSpPr>
        <p:grpSp>
          <p:nvGrpSpPr>
            <p:cNvPr id="2385" name="Google Shape;2385;p21"/>
            <p:cNvGrpSpPr/>
            <p:nvPr/>
          </p:nvGrpSpPr>
          <p:grpSpPr>
            <a:xfrm>
              <a:off x="4364000" y="2998713"/>
              <a:ext cx="415701" cy="415693"/>
              <a:chOff x="1990304" y="0"/>
              <a:chExt cx="1108536" cy="1108514"/>
            </a:xfrm>
          </p:grpSpPr>
          <p:sp>
            <p:nvSpPr>
              <p:cNvPr id="2386" name="Google Shape;2386;p21"/>
              <p:cNvSpPr/>
              <p:nvPr/>
            </p:nvSpPr>
            <p:spPr>
              <a:xfrm>
                <a:off x="1990304" y="0"/>
                <a:ext cx="1108536" cy="1108514"/>
              </a:xfrm>
              <a:custGeom>
                <a:rect b="b" l="l" r="r" t="t"/>
                <a:pathLst>
                  <a:path extrusionOk="0" h="1108514" w="1108536">
                    <a:moveTo>
                      <a:pt x="1108536" y="554246"/>
                    </a:moveTo>
                    <a:cubicBezTo>
                      <a:pt x="1108536" y="563587"/>
                      <a:pt x="1102834" y="571663"/>
                      <a:pt x="1094026" y="574813"/>
                    </a:cubicBezTo>
                    <a:lnTo>
                      <a:pt x="870806" y="654175"/>
                    </a:lnTo>
                    <a:cubicBezTo>
                      <a:pt x="864971" y="672634"/>
                      <a:pt x="857560" y="690406"/>
                      <a:pt x="848730" y="707312"/>
                    </a:cubicBezTo>
                    <a:lnTo>
                      <a:pt x="950478" y="921369"/>
                    </a:lnTo>
                    <a:cubicBezTo>
                      <a:pt x="954472" y="929822"/>
                      <a:pt x="952808" y="939540"/>
                      <a:pt x="946196" y="946152"/>
                    </a:cubicBezTo>
                    <a:cubicBezTo>
                      <a:pt x="941959" y="950389"/>
                      <a:pt x="936456" y="952608"/>
                      <a:pt x="930821" y="952608"/>
                    </a:cubicBezTo>
                    <a:cubicBezTo>
                      <a:pt x="927648" y="952608"/>
                      <a:pt x="924431" y="951898"/>
                      <a:pt x="921392" y="950456"/>
                    </a:cubicBezTo>
                    <a:lnTo>
                      <a:pt x="707334" y="848708"/>
                    </a:lnTo>
                    <a:cubicBezTo>
                      <a:pt x="690428" y="857538"/>
                      <a:pt x="672656" y="864949"/>
                      <a:pt x="654197" y="870784"/>
                    </a:cubicBezTo>
                    <a:lnTo>
                      <a:pt x="574835" y="1094004"/>
                    </a:lnTo>
                    <a:cubicBezTo>
                      <a:pt x="571685" y="1102812"/>
                      <a:pt x="563631" y="1108514"/>
                      <a:pt x="554268" y="1108514"/>
                    </a:cubicBezTo>
                    <a:cubicBezTo>
                      <a:pt x="544928" y="1108514"/>
                      <a:pt x="536852" y="1102812"/>
                      <a:pt x="533701" y="1094004"/>
                    </a:cubicBezTo>
                    <a:lnTo>
                      <a:pt x="454339" y="870784"/>
                    </a:lnTo>
                    <a:cubicBezTo>
                      <a:pt x="435880" y="864949"/>
                      <a:pt x="418108" y="857538"/>
                      <a:pt x="401202" y="848708"/>
                    </a:cubicBezTo>
                    <a:lnTo>
                      <a:pt x="187167" y="950456"/>
                    </a:lnTo>
                    <a:cubicBezTo>
                      <a:pt x="184105" y="951898"/>
                      <a:pt x="180888" y="952608"/>
                      <a:pt x="177715" y="952608"/>
                    </a:cubicBezTo>
                    <a:cubicBezTo>
                      <a:pt x="172080" y="952608"/>
                      <a:pt x="166578" y="950389"/>
                      <a:pt x="162340" y="946152"/>
                    </a:cubicBezTo>
                    <a:cubicBezTo>
                      <a:pt x="155728" y="939540"/>
                      <a:pt x="154064" y="929822"/>
                      <a:pt x="158058" y="921369"/>
                    </a:cubicBezTo>
                    <a:lnTo>
                      <a:pt x="259806" y="707312"/>
                    </a:lnTo>
                    <a:cubicBezTo>
                      <a:pt x="250976" y="690406"/>
                      <a:pt x="243566" y="672634"/>
                      <a:pt x="237731" y="654175"/>
                    </a:cubicBezTo>
                    <a:lnTo>
                      <a:pt x="14510" y="574813"/>
                    </a:lnTo>
                    <a:cubicBezTo>
                      <a:pt x="5702" y="571663"/>
                      <a:pt x="0" y="563587"/>
                      <a:pt x="0" y="554246"/>
                    </a:cubicBezTo>
                    <a:cubicBezTo>
                      <a:pt x="0" y="544883"/>
                      <a:pt x="5702" y="536829"/>
                      <a:pt x="14510" y="533679"/>
                    </a:cubicBezTo>
                    <a:lnTo>
                      <a:pt x="237731" y="454317"/>
                    </a:lnTo>
                    <a:cubicBezTo>
                      <a:pt x="243566" y="435858"/>
                      <a:pt x="250976" y="418086"/>
                      <a:pt x="259806" y="401180"/>
                    </a:cubicBezTo>
                    <a:lnTo>
                      <a:pt x="158058" y="187145"/>
                    </a:lnTo>
                    <a:cubicBezTo>
                      <a:pt x="154064" y="178692"/>
                      <a:pt x="155751" y="168952"/>
                      <a:pt x="162362" y="162340"/>
                    </a:cubicBezTo>
                    <a:cubicBezTo>
                      <a:pt x="168974" y="155728"/>
                      <a:pt x="178714" y="154042"/>
                      <a:pt x="187145" y="158036"/>
                    </a:cubicBezTo>
                    <a:lnTo>
                      <a:pt x="401202" y="259784"/>
                    </a:lnTo>
                    <a:cubicBezTo>
                      <a:pt x="418108" y="250954"/>
                      <a:pt x="435880" y="243543"/>
                      <a:pt x="454339" y="237708"/>
                    </a:cubicBezTo>
                    <a:lnTo>
                      <a:pt x="533701" y="14488"/>
                    </a:lnTo>
                    <a:cubicBezTo>
                      <a:pt x="535276" y="10073"/>
                      <a:pt x="538072" y="6456"/>
                      <a:pt x="541666" y="3949"/>
                    </a:cubicBezTo>
                    <a:cubicBezTo>
                      <a:pt x="545238" y="1420"/>
                      <a:pt x="549609" y="0"/>
                      <a:pt x="554268" y="0"/>
                    </a:cubicBezTo>
                    <a:cubicBezTo>
                      <a:pt x="563609" y="0"/>
                      <a:pt x="571685" y="5680"/>
                      <a:pt x="574835" y="14488"/>
                    </a:cubicBezTo>
                    <a:lnTo>
                      <a:pt x="654197" y="237708"/>
                    </a:lnTo>
                    <a:cubicBezTo>
                      <a:pt x="672656" y="243543"/>
                      <a:pt x="690428" y="250954"/>
                      <a:pt x="707334" y="259784"/>
                    </a:cubicBezTo>
                    <a:lnTo>
                      <a:pt x="921369" y="158036"/>
                    </a:lnTo>
                    <a:cubicBezTo>
                      <a:pt x="929822" y="154042"/>
                      <a:pt x="939562" y="155728"/>
                      <a:pt x="946174" y="162340"/>
                    </a:cubicBezTo>
                    <a:cubicBezTo>
                      <a:pt x="952786" y="168952"/>
                      <a:pt x="954472" y="178692"/>
                      <a:pt x="950478" y="187123"/>
                    </a:cubicBezTo>
                    <a:lnTo>
                      <a:pt x="848730" y="401180"/>
                    </a:lnTo>
                    <a:cubicBezTo>
                      <a:pt x="857560" y="418086"/>
                      <a:pt x="864971" y="435858"/>
                      <a:pt x="870806" y="454317"/>
                    </a:cubicBezTo>
                    <a:lnTo>
                      <a:pt x="1094004" y="533679"/>
                    </a:lnTo>
                    <a:cubicBezTo>
                      <a:pt x="1102834" y="536829"/>
                      <a:pt x="1108536" y="544883"/>
                      <a:pt x="1108536" y="554246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1"/>
              <p:cNvSpPr/>
              <p:nvPr/>
            </p:nvSpPr>
            <p:spPr>
              <a:xfrm>
                <a:off x="2013200" y="22873"/>
                <a:ext cx="1062742" cy="1062742"/>
              </a:xfrm>
              <a:custGeom>
                <a:rect b="b" l="l" r="r" t="t"/>
                <a:pathLst>
                  <a:path extrusionOk="0" h="1062742" w="1062742">
                    <a:moveTo>
                      <a:pt x="707844" y="250355"/>
                    </a:moveTo>
                    <a:lnTo>
                      <a:pt x="907103" y="155640"/>
                    </a:lnTo>
                    <a:lnTo>
                      <a:pt x="812388" y="354898"/>
                    </a:lnTo>
                    <a:cubicBezTo>
                      <a:pt x="785809" y="312744"/>
                      <a:pt x="749999" y="276934"/>
                      <a:pt x="707844" y="250355"/>
                    </a:cubicBezTo>
                    <a:close/>
                    <a:moveTo>
                      <a:pt x="1062743" y="531371"/>
                    </a:moveTo>
                    <a:lnTo>
                      <a:pt x="855009" y="457512"/>
                    </a:lnTo>
                    <a:cubicBezTo>
                      <a:pt x="860422" y="481274"/>
                      <a:pt x="863307" y="505990"/>
                      <a:pt x="863307" y="531371"/>
                    </a:cubicBezTo>
                    <a:cubicBezTo>
                      <a:pt x="863307" y="556753"/>
                      <a:pt x="860422" y="581469"/>
                      <a:pt x="855009" y="605231"/>
                    </a:cubicBezTo>
                    <a:lnTo>
                      <a:pt x="1062743" y="531371"/>
                    </a:lnTo>
                    <a:close/>
                    <a:moveTo>
                      <a:pt x="707844" y="812388"/>
                    </a:moveTo>
                    <a:lnTo>
                      <a:pt x="907081" y="907103"/>
                    </a:lnTo>
                    <a:lnTo>
                      <a:pt x="812388" y="707845"/>
                    </a:lnTo>
                    <a:cubicBezTo>
                      <a:pt x="785809" y="749999"/>
                      <a:pt x="749999" y="785809"/>
                      <a:pt x="707844" y="812388"/>
                    </a:cubicBezTo>
                    <a:close/>
                    <a:moveTo>
                      <a:pt x="457512" y="855009"/>
                    </a:moveTo>
                    <a:lnTo>
                      <a:pt x="531372" y="1062743"/>
                    </a:lnTo>
                    <a:lnTo>
                      <a:pt x="605231" y="855009"/>
                    </a:lnTo>
                    <a:cubicBezTo>
                      <a:pt x="581469" y="860422"/>
                      <a:pt x="556753" y="863307"/>
                      <a:pt x="531372" y="863307"/>
                    </a:cubicBezTo>
                    <a:cubicBezTo>
                      <a:pt x="505990" y="863307"/>
                      <a:pt x="481274" y="860422"/>
                      <a:pt x="457512" y="855009"/>
                    </a:cubicBezTo>
                    <a:close/>
                    <a:moveTo>
                      <a:pt x="250355" y="707845"/>
                    </a:moveTo>
                    <a:lnTo>
                      <a:pt x="155640" y="907103"/>
                    </a:lnTo>
                    <a:lnTo>
                      <a:pt x="354898" y="812388"/>
                    </a:lnTo>
                    <a:cubicBezTo>
                      <a:pt x="312744" y="785809"/>
                      <a:pt x="276934" y="749999"/>
                      <a:pt x="250355" y="707845"/>
                    </a:cubicBezTo>
                    <a:close/>
                    <a:moveTo>
                      <a:pt x="199436" y="531371"/>
                    </a:moveTo>
                    <a:cubicBezTo>
                      <a:pt x="199436" y="505990"/>
                      <a:pt x="202321" y="481274"/>
                      <a:pt x="207734" y="457512"/>
                    </a:cubicBezTo>
                    <a:lnTo>
                      <a:pt x="0" y="531371"/>
                    </a:lnTo>
                    <a:lnTo>
                      <a:pt x="207734" y="605231"/>
                    </a:lnTo>
                    <a:cubicBezTo>
                      <a:pt x="202321" y="581469"/>
                      <a:pt x="199436" y="556753"/>
                      <a:pt x="199436" y="531371"/>
                    </a:cubicBezTo>
                    <a:close/>
                    <a:moveTo>
                      <a:pt x="354898" y="250355"/>
                    </a:moveTo>
                    <a:lnTo>
                      <a:pt x="155640" y="155640"/>
                    </a:lnTo>
                    <a:lnTo>
                      <a:pt x="250355" y="354898"/>
                    </a:lnTo>
                    <a:cubicBezTo>
                      <a:pt x="276934" y="312744"/>
                      <a:pt x="312744" y="276934"/>
                      <a:pt x="354898" y="250355"/>
                    </a:cubicBezTo>
                    <a:close/>
                    <a:moveTo>
                      <a:pt x="531372" y="221623"/>
                    </a:moveTo>
                    <a:cubicBezTo>
                      <a:pt x="360578" y="221623"/>
                      <a:pt x="221623" y="360578"/>
                      <a:pt x="221623" y="531371"/>
                    </a:cubicBezTo>
                    <a:cubicBezTo>
                      <a:pt x="221623" y="702165"/>
                      <a:pt x="360578" y="841120"/>
                      <a:pt x="531372" y="841120"/>
                    </a:cubicBezTo>
                    <a:cubicBezTo>
                      <a:pt x="702165" y="841120"/>
                      <a:pt x="841120" y="702165"/>
                      <a:pt x="841120" y="531371"/>
                    </a:cubicBezTo>
                    <a:cubicBezTo>
                      <a:pt x="841120" y="360578"/>
                      <a:pt x="702165" y="221623"/>
                      <a:pt x="531372" y="221623"/>
                    </a:cubicBezTo>
                    <a:close/>
                    <a:moveTo>
                      <a:pt x="605231" y="207734"/>
                    </a:moveTo>
                    <a:lnTo>
                      <a:pt x="531372" y="0"/>
                    </a:lnTo>
                    <a:lnTo>
                      <a:pt x="457512" y="207734"/>
                    </a:lnTo>
                    <a:cubicBezTo>
                      <a:pt x="481274" y="202321"/>
                      <a:pt x="505990" y="199436"/>
                      <a:pt x="531372" y="199436"/>
                    </a:cubicBezTo>
                    <a:cubicBezTo>
                      <a:pt x="556753" y="199436"/>
                      <a:pt x="581469" y="202321"/>
                      <a:pt x="605231" y="207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1"/>
              <p:cNvSpPr/>
              <p:nvPr/>
            </p:nvSpPr>
            <p:spPr>
              <a:xfrm>
                <a:off x="1990304" y="0"/>
                <a:ext cx="1108536" cy="1108514"/>
              </a:xfrm>
              <a:custGeom>
                <a:rect b="b" l="l" r="r" t="t"/>
                <a:pathLst>
                  <a:path extrusionOk="0" h="1108514" w="1108536">
                    <a:moveTo>
                      <a:pt x="1094004" y="533679"/>
                    </a:moveTo>
                    <a:lnTo>
                      <a:pt x="870806" y="454317"/>
                    </a:lnTo>
                    <a:cubicBezTo>
                      <a:pt x="864971" y="435858"/>
                      <a:pt x="857560" y="418086"/>
                      <a:pt x="848730" y="401180"/>
                    </a:cubicBezTo>
                    <a:lnTo>
                      <a:pt x="950478" y="187123"/>
                    </a:lnTo>
                    <a:cubicBezTo>
                      <a:pt x="954472" y="178692"/>
                      <a:pt x="952786" y="168952"/>
                      <a:pt x="946174" y="162340"/>
                    </a:cubicBezTo>
                    <a:cubicBezTo>
                      <a:pt x="939562" y="155728"/>
                      <a:pt x="929822" y="154042"/>
                      <a:pt x="921369" y="158036"/>
                    </a:cubicBezTo>
                    <a:lnTo>
                      <a:pt x="707334" y="259784"/>
                    </a:lnTo>
                    <a:cubicBezTo>
                      <a:pt x="690428" y="250954"/>
                      <a:pt x="672656" y="243543"/>
                      <a:pt x="654197" y="237708"/>
                    </a:cubicBezTo>
                    <a:lnTo>
                      <a:pt x="574835" y="14488"/>
                    </a:lnTo>
                    <a:cubicBezTo>
                      <a:pt x="571685" y="5680"/>
                      <a:pt x="563609" y="0"/>
                      <a:pt x="554268" y="0"/>
                    </a:cubicBezTo>
                    <a:cubicBezTo>
                      <a:pt x="549609" y="0"/>
                      <a:pt x="545238" y="1420"/>
                      <a:pt x="541666" y="3949"/>
                    </a:cubicBezTo>
                    <a:cubicBezTo>
                      <a:pt x="538072" y="6456"/>
                      <a:pt x="535276" y="10073"/>
                      <a:pt x="533701" y="14488"/>
                    </a:cubicBezTo>
                    <a:lnTo>
                      <a:pt x="454339" y="237708"/>
                    </a:lnTo>
                    <a:cubicBezTo>
                      <a:pt x="435880" y="243543"/>
                      <a:pt x="418108" y="250954"/>
                      <a:pt x="401202" y="259784"/>
                    </a:cubicBezTo>
                    <a:lnTo>
                      <a:pt x="187145" y="158036"/>
                    </a:lnTo>
                    <a:cubicBezTo>
                      <a:pt x="178714" y="154042"/>
                      <a:pt x="168974" y="155728"/>
                      <a:pt x="162362" y="162340"/>
                    </a:cubicBezTo>
                    <a:cubicBezTo>
                      <a:pt x="155751" y="168952"/>
                      <a:pt x="154064" y="178692"/>
                      <a:pt x="158058" y="187145"/>
                    </a:cubicBezTo>
                    <a:lnTo>
                      <a:pt x="259806" y="401180"/>
                    </a:lnTo>
                    <a:cubicBezTo>
                      <a:pt x="250976" y="418086"/>
                      <a:pt x="243566" y="435858"/>
                      <a:pt x="237731" y="454317"/>
                    </a:cubicBezTo>
                    <a:lnTo>
                      <a:pt x="14510" y="533679"/>
                    </a:lnTo>
                    <a:cubicBezTo>
                      <a:pt x="5702" y="536829"/>
                      <a:pt x="0" y="544883"/>
                      <a:pt x="0" y="554246"/>
                    </a:cubicBezTo>
                    <a:cubicBezTo>
                      <a:pt x="0" y="563587"/>
                      <a:pt x="5702" y="571663"/>
                      <a:pt x="14510" y="574813"/>
                    </a:cubicBezTo>
                    <a:lnTo>
                      <a:pt x="237731" y="654175"/>
                    </a:lnTo>
                    <a:cubicBezTo>
                      <a:pt x="243566" y="672634"/>
                      <a:pt x="250976" y="690406"/>
                      <a:pt x="259806" y="707312"/>
                    </a:cubicBezTo>
                    <a:lnTo>
                      <a:pt x="158058" y="921369"/>
                    </a:lnTo>
                    <a:cubicBezTo>
                      <a:pt x="154064" y="929822"/>
                      <a:pt x="155728" y="939540"/>
                      <a:pt x="162340" y="946152"/>
                    </a:cubicBezTo>
                    <a:cubicBezTo>
                      <a:pt x="166578" y="950389"/>
                      <a:pt x="172080" y="952608"/>
                      <a:pt x="177715" y="952608"/>
                    </a:cubicBezTo>
                    <a:cubicBezTo>
                      <a:pt x="180888" y="952608"/>
                      <a:pt x="184105" y="951898"/>
                      <a:pt x="187167" y="950456"/>
                    </a:cubicBezTo>
                    <a:lnTo>
                      <a:pt x="401202" y="848708"/>
                    </a:lnTo>
                    <a:cubicBezTo>
                      <a:pt x="418108" y="857538"/>
                      <a:pt x="435880" y="864949"/>
                      <a:pt x="454339" y="870784"/>
                    </a:cubicBezTo>
                    <a:lnTo>
                      <a:pt x="533701" y="1094004"/>
                    </a:lnTo>
                    <a:cubicBezTo>
                      <a:pt x="536852" y="1102812"/>
                      <a:pt x="544928" y="1108514"/>
                      <a:pt x="554268" y="1108514"/>
                    </a:cubicBezTo>
                    <a:cubicBezTo>
                      <a:pt x="563631" y="1108514"/>
                      <a:pt x="571685" y="1102812"/>
                      <a:pt x="574835" y="1094004"/>
                    </a:cubicBezTo>
                    <a:lnTo>
                      <a:pt x="654197" y="870784"/>
                    </a:lnTo>
                    <a:cubicBezTo>
                      <a:pt x="672656" y="864949"/>
                      <a:pt x="690428" y="857538"/>
                      <a:pt x="707334" y="848708"/>
                    </a:cubicBezTo>
                    <a:lnTo>
                      <a:pt x="921392" y="950456"/>
                    </a:lnTo>
                    <a:cubicBezTo>
                      <a:pt x="924431" y="951898"/>
                      <a:pt x="927648" y="952608"/>
                      <a:pt x="930821" y="952608"/>
                    </a:cubicBezTo>
                    <a:cubicBezTo>
                      <a:pt x="936456" y="952608"/>
                      <a:pt x="941959" y="950389"/>
                      <a:pt x="946196" y="946152"/>
                    </a:cubicBezTo>
                    <a:cubicBezTo>
                      <a:pt x="952808" y="939540"/>
                      <a:pt x="954472" y="929822"/>
                      <a:pt x="950478" y="921369"/>
                    </a:cubicBezTo>
                    <a:lnTo>
                      <a:pt x="848730" y="707312"/>
                    </a:lnTo>
                    <a:cubicBezTo>
                      <a:pt x="857560" y="690406"/>
                      <a:pt x="864971" y="672634"/>
                      <a:pt x="870806" y="654175"/>
                    </a:cubicBezTo>
                    <a:lnTo>
                      <a:pt x="1094026" y="574813"/>
                    </a:lnTo>
                    <a:cubicBezTo>
                      <a:pt x="1102834" y="571663"/>
                      <a:pt x="1108536" y="563587"/>
                      <a:pt x="1108536" y="554246"/>
                    </a:cubicBezTo>
                    <a:cubicBezTo>
                      <a:pt x="1108536" y="544883"/>
                      <a:pt x="1102834" y="536829"/>
                      <a:pt x="1094004" y="533679"/>
                    </a:cubicBezTo>
                    <a:close/>
                    <a:moveTo>
                      <a:pt x="230631" y="628106"/>
                    </a:moveTo>
                    <a:lnTo>
                      <a:pt x="22897" y="554246"/>
                    </a:lnTo>
                    <a:lnTo>
                      <a:pt x="230631" y="480386"/>
                    </a:lnTo>
                    <a:cubicBezTo>
                      <a:pt x="225217" y="504148"/>
                      <a:pt x="222333" y="528864"/>
                      <a:pt x="222333" y="554246"/>
                    </a:cubicBezTo>
                    <a:cubicBezTo>
                      <a:pt x="222333" y="579628"/>
                      <a:pt x="225217" y="604344"/>
                      <a:pt x="230631" y="628106"/>
                    </a:cubicBezTo>
                    <a:close/>
                    <a:moveTo>
                      <a:pt x="930000" y="178514"/>
                    </a:moveTo>
                    <a:lnTo>
                      <a:pt x="835285" y="377773"/>
                    </a:lnTo>
                    <a:cubicBezTo>
                      <a:pt x="808705" y="335618"/>
                      <a:pt x="772896" y="299809"/>
                      <a:pt x="730741" y="273229"/>
                    </a:cubicBezTo>
                    <a:lnTo>
                      <a:pt x="930000" y="178514"/>
                    </a:lnTo>
                    <a:close/>
                    <a:moveTo>
                      <a:pt x="554268" y="22874"/>
                    </a:moveTo>
                    <a:lnTo>
                      <a:pt x="628128" y="230609"/>
                    </a:lnTo>
                    <a:cubicBezTo>
                      <a:pt x="604366" y="225195"/>
                      <a:pt x="579650" y="222311"/>
                      <a:pt x="554268" y="222311"/>
                    </a:cubicBezTo>
                    <a:cubicBezTo>
                      <a:pt x="528887" y="222311"/>
                      <a:pt x="504171" y="225195"/>
                      <a:pt x="480409" y="230609"/>
                    </a:cubicBezTo>
                    <a:lnTo>
                      <a:pt x="554268" y="22874"/>
                    </a:lnTo>
                    <a:close/>
                    <a:moveTo>
                      <a:pt x="178536" y="178514"/>
                    </a:moveTo>
                    <a:lnTo>
                      <a:pt x="377795" y="273229"/>
                    </a:lnTo>
                    <a:cubicBezTo>
                      <a:pt x="335640" y="299809"/>
                      <a:pt x="299831" y="335618"/>
                      <a:pt x="273251" y="377773"/>
                    </a:cubicBezTo>
                    <a:lnTo>
                      <a:pt x="178536" y="178514"/>
                    </a:lnTo>
                    <a:close/>
                    <a:moveTo>
                      <a:pt x="178536" y="929978"/>
                    </a:moveTo>
                    <a:lnTo>
                      <a:pt x="273251" y="730719"/>
                    </a:lnTo>
                    <a:cubicBezTo>
                      <a:pt x="299831" y="772874"/>
                      <a:pt x="335640" y="808683"/>
                      <a:pt x="377795" y="835263"/>
                    </a:cubicBezTo>
                    <a:lnTo>
                      <a:pt x="178536" y="929978"/>
                    </a:lnTo>
                    <a:close/>
                    <a:moveTo>
                      <a:pt x="554268" y="1085617"/>
                    </a:moveTo>
                    <a:lnTo>
                      <a:pt x="480409" y="877883"/>
                    </a:lnTo>
                    <a:cubicBezTo>
                      <a:pt x="504171" y="883297"/>
                      <a:pt x="528887" y="886181"/>
                      <a:pt x="554268" y="886181"/>
                    </a:cubicBezTo>
                    <a:cubicBezTo>
                      <a:pt x="579650" y="886181"/>
                      <a:pt x="604366" y="883297"/>
                      <a:pt x="628128" y="877883"/>
                    </a:cubicBezTo>
                    <a:lnTo>
                      <a:pt x="554268" y="1085617"/>
                    </a:lnTo>
                    <a:close/>
                    <a:moveTo>
                      <a:pt x="929978" y="929978"/>
                    </a:moveTo>
                    <a:lnTo>
                      <a:pt x="730741" y="835263"/>
                    </a:lnTo>
                    <a:cubicBezTo>
                      <a:pt x="772896" y="808683"/>
                      <a:pt x="808705" y="772874"/>
                      <a:pt x="835285" y="730719"/>
                    </a:cubicBezTo>
                    <a:lnTo>
                      <a:pt x="929978" y="929978"/>
                    </a:lnTo>
                    <a:close/>
                    <a:moveTo>
                      <a:pt x="554268" y="863995"/>
                    </a:moveTo>
                    <a:cubicBezTo>
                      <a:pt x="383475" y="863995"/>
                      <a:pt x="244520" y="725039"/>
                      <a:pt x="244520" y="554246"/>
                    </a:cubicBezTo>
                    <a:cubicBezTo>
                      <a:pt x="244520" y="383453"/>
                      <a:pt x="383475" y="244497"/>
                      <a:pt x="554268" y="244497"/>
                    </a:cubicBezTo>
                    <a:cubicBezTo>
                      <a:pt x="725061" y="244497"/>
                      <a:pt x="864017" y="383453"/>
                      <a:pt x="864017" y="554246"/>
                    </a:cubicBezTo>
                    <a:cubicBezTo>
                      <a:pt x="864017" y="725039"/>
                      <a:pt x="725061" y="863995"/>
                      <a:pt x="554268" y="863995"/>
                    </a:cubicBezTo>
                    <a:close/>
                    <a:moveTo>
                      <a:pt x="877906" y="628106"/>
                    </a:moveTo>
                    <a:cubicBezTo>
                      <a:pt x="883319" y="604344"/>
                      <a:pt x="886203" y="579628"/>
                      <a:pt x="886203" y="554246"/>
                    </a:cubicBezTo>
                    <a:cubicBezTo>
                      <a:pt x="886203" y="528864"/>
                      <a:pt x="883319" y="504148"/>
                      <a:pt x="877906" y="480386"/>
                    </a:cubicBezTo>
                    <a:lnTo>
                      <a:pt x="1085640" y="554246"/>
                    </a:lnTo>
                    <a:lnTo>
                      <a:pt x="877906" y="62810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9" name="Google Shape;2389;p21"/>
            <p:cNvSpPr txBox="1"/>
            <p:nvPr/>
          </p:nvSpPr>
          <p:spPr>
            <a:xfrm>
              <a:off x="3617644" y="4013126"/>
              <a:ext cx="1908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90" name="Google Shape;2390;p21"/>
            <p:cNvSpPr txBox="1"/>
            <p:nvPr/>
          </p:nvSpPr>
          <p:spPr>
            <a:xfrm>
              <a:off x="3617644" y="3618939"/>
              <a:ext cx="1908675" cy="277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391" name="Google Shape;2391;p21"/>
          <p:cNvGrpSpPr/>
          <p:nvPr/>
        </p:nvGrpSpPr>
        <p:grpSpPr>
          <a:xfrm>
            <a:off x="6357332" y="2998713"/>
            <a:ext cx="1908675" cy="1383713"/>
            <a:chOff x="6357332" y="2998713"/>
            <a:chExt cx="1908675" cy="1383713"/>
          </a:xfrm>
        </p:grpSpPr>
        <p:grpSp>
          <p:nvGrpSpPr>
            <p:cNvPr id="2392" name="Google Shape;2392;p21"/>
            <p:cNvGrpSpPr/>
            <p:nvPr/>
          </p:nvGrpSpPr>
          <p:grpSpPr>
            <a:xfrm>
              <a:off x="7166811" y="2998713"/>
              <a:ext cx="289694" cy="415967"/>
              <a:chOff x="2158725" y="0"/>
              <a:chExt cx="772518" cy="1109246"/>
            </a:xfrm>
          </p:grpSpPr>
          <p:sp>
            <p:nvSpPr>
              <p:cNvPr id="2393" name="Google Shape;2393;p21"/>
              <p:cNvSpPr/>
              <p:nvPr/>
            </p:nvSpPr>
            <p:spPr>
              <a:xfrm>
                <a:off x="2169829" y="11093"/>
                <a:ext cx="750299" cy="1087061"/>
              </a:xfrm>
              <a:custGeom>
                <a:rect b="b" l="l" r="r" t="t"/>
                <a:pathLst>
                  <a:path extrusionOk="0" h="1087061" w="750299">
                    <a:moveTo>
                      <a:pt x="749184" y="1046968"/>
                    </a:moveTo>
                    <a:cubicBezTo>
                      <a:pt x="689937" y="1071130"/>
                      <a:pt x="625473" y="1085152"/>
                      <a:pt x="557945" y="1086882"/>
                    </a:cubicBezTo>
                    <a:cubicBezTo>
                      <a:pt x="249078" y="1094758"/>
                      <a:pt x="-5847" y="841630"/>
                      <a:pt x="102" y="532858"/>
                    </a:cubicBezTo>
                    <a:cubicBezTo>
                      <a:pt x="5785" y="237597"/>
                      <a:pt x="247036" y="0"/>
                      <a:pt x="543805" y="0"/>
                    </a:cubicBezTo>
                    <a:cubicBezTo>
                      <a:pt x="616482" y="0"/>
                      <a:pt x="685830" y="14244"/>
                      <a:pt x="749184" y="40091"/>
                    </a:cubicBezTo>
                    <a:cubicBezTo>
                      <a:pt x="750671" y="40690"/>
                      <a:pt x="750671" y="42820"/>
                      <a:pt x="749184" y="43442"/>
                    </a:cubicBezTo>
                    <a:cubicBezTo>
                      <a:pt x="554904" y="126353"/>
                      <a:pt x="418762" y="319045"/>
                      <a:pt x="418762" y="543530"/>
                    </a:cubicBezTo>
                    <a:cubicBezTo>
                      <a:pt x="418762" y="767993"/>
                      <a:pt x="554904" y="960706"/>
                      <a:pt x="749184" y="1043618"/>
                    </a:cubicBezTo>
                    <a:cubicBezTo>
                      <a:pt x="750671" y="1044239"/>
                      <a:pt x="750671" y="1046347"/>
                      <a:pt x="749184" y="10469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1"/>
              <p:cNvSpPr/>
              <p:nvPr/>
            </p:nvSpPr>
            <p:spPr>
              <a:xfrm>
                <a:off x="2158725" y="0"/>
                <a:ext cx="772518" cy="1109246"/>
              </a:xfrm>
              <a:custGeom>
                <a:rect b="b" l="l" r="r" t="t"/>
                <a:pathLst>
                  <a:path extrusionOk="0" h="1109246" w="772518">
                    <a:moveTo>
                      <a:pt x="764660" y="1044505"/>
                    </a:moveTo>
                    <a:cubicBezTo>
                      <a:pt x="568028" y="960595"/>
                      <a:pt x="440964" y="768303"/>
                      <a:pt x="440964" y="554623"/>
                    </a:cubicBezTo>
                    <a:cubicBezTo>
                      <a:pt x="440964" y="340943"/>
                      <a:pt x="568028" y="148651"/>
                      <a:pt x="764660" y="64741"/>
                    </a:cubicBezTo>
                    <a:cubicBezTo>
                      <a:pt x="769477" y="62677"/>
                      <a:pt x="772563" y="57974"/>
                      <a:pt x="772518" y="52760"/>
                    </a:cubicBezTo>
                    <a:cubicBezTo>
                      <a:pt x="772474" y="47546"/>
                      <a:pt x="769322" y="42887"/>
                      <a:pt x="764483" y="40912"/>
                    </a:cubicBezTo>
                    <a:cubicBezTo>
                      <a:pt x="697910" y="13778"/>
                      <a:pt x="627386" y="0"/>
                      <a:pt x="554908" y="0"/>
                    </a:cubicBezTo>
                    <a:cubicBezTo>
                      <a:pt x="408577" y="0"/>
                      <a:pt x="270504" y="56421"/>
                      <a:pt x="166105" y="158879"/>
                    </a:cubicBezTo>
                    <a:cubicBezTo>
                      <a:pt x="61862" y="261204"/>
                      <a:pt x="2903" y="397896"/>
                      <a:pt x="106" y="543752"/>
                    </a:cubicBezTo>
                    <a:cubicBezTo>
                      <a:pt x="-1381" y="620673"/>
                      <a:pt x="12781" y="695487"/>
                      <a:pt x="42172" y="766129"/>
                    </a:cubicBezTo>
                    <a:cubicBezTo>
                      <a:pt x="70497" y="834198"/>
                      <a:pt x="111564" y="895233"/>
                      <a:pt x="164218" y="947550"/>
                    </a:cubicBezTo>
                    <a:cubicBezTo>
                      <a:pt x="216895" y="999866"/>
                      <a:pt x="278229" y="1040534"/>
                      <a:pt x="346533" y="1068423"/>
                    </a:cubicBezTo>
                    <a:cubicBezTo>
                      <a:pt x="412950" y="1095535"/>
                      <a:pt x="482964" y="1109246"/>
                      <a:pt x="554842" y="1109246"/>
                    </a:cubicBezTo>
                    <a:cubicBezTo>
                      <a:pt x="559659" y="1109246"/>
                      <a:pt x="564498" y="1109180"/>
                      <a:pt x="569315" y="1109069"/>
                    </a:cubicBezTo>
                    <a:cubicBezTo>
                      <a:pt x="636753" y="1107338"/>
                      <a:pt x="702416" y="1093649"/>
                      <a:pt x="764460" y="1068334"/>
                    </a:cubicBezTo>
                    <a:cubicBezTo>
                      <a:pt x="769300" y="1066359"/>
                      <a:pt x="772452" y="1061722"/>
                      <a:pt x="772496" y="1056509"/>
                    </a:cubicBezTo>
                    <a:cubicBezTo>
                      <a:pt x="772540" y="1051272"/>
                      <a:pt x="769477" y="1046569"/>
                      <a:pt x="764660" y="1044505"/>
                    </a:cubicBezTo>
                    <a:close/>
                    <a:moveTo>
                      <a:pt x="568760" y="1086882"/>
                    </a:moveTo>
                    <a:cubicBezTo>
                      <a:pt x="494884" y="1088746"/>
                      <a:pt x="422939" y="1075633"/>
                      <a:pt x="354924" y="1047878"/>
                    </a:cubicBezTo>
                    <a:cubicBezTo>
                      <a:pt x="289350" y="1021121"/>
                      <a:pt x="230458" y="982050"/>
                      <a:pt x="179868" y="931819"/>
                    </a:cubicBezTo>
                    <a:cubicBezTo>
                      <a:pt x="129278" y="881589"/>
                      <a:pt x="89854" y="822971"/>
                      <a:pt x="62661" y="757631"/>
                    </a:cubicBezTo>
                    <a:cubicBezTo>
                      <a:pt x="34447" y="689829"/>
                      <a:pt x="20884" y="618033"/>
                      <a:pt x="22304" y="544195"/>
                    </a:cubicBezTo>
                    <a:cubicBezTo>
                      <a:pt x="24990" y="404175"/>
                      <a:pt x="81596" y="272963"/>
                      <a:pt x="181688" y="174742"/>
                    </a:cubicBezTo>
                    <a:cubicBezTo>
                      <a:pt x="281869" y="76367"/>
                      <a:pt x="414437" y="22187"/>
                      <a:pt x="554908" y="22187"/>
                    </a:cubicBezTo>
                    <a:cubicBezTo>
                      <a:pt x="617064" y="22187"/>
                      <a:pt x="677709" y="32725"/>
                      <a:pt x="735491" y="53559"/>
                    </a:cubicBezTo>
                    <a:cubicBezTo>
                      <a:pt x="542366" y="145279"/>
                      <a:pt x="418766" y="339545"/>
                      <a:pt x="418766" y="554623"/>
                    </a:cubicBezTo>
                    <a:cubicBezTo>
                      <a:pt x="418766" y="769701"/>
                      <a:pt x="542366" y="963990"/>
                      <a:pt x="735491" y="1055688"/>
                    </a:cubicBezTo>
                    <a:cubicBezTo>
                      <a:pt x="682082" y="1074946"/>
                      <a:pt x="626098" y="1085418"/>
                      <a:pt x="568760" y="1086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5" name="Google Shape;2395;p21"/>
            <p:cNvSpPr txBox="1"/>
            <p:nvPr/>
          </p:nvSpPr>
          <p:spPr>
            <a:xfrm>
              <a:off x="6357332" y="4013126"/>
              <a:ext cx="1908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96" name="Google Shape;2396;p21"/>
            <p:cNvSpPr txBox="1"/>
            <p:nvPr/>
          </p:nvSpPr>
          <p:spPr>
            <a:xfrm>
              <a:off x="6357332" y="3618939"/>
              <a:ext cx="1908675" cy="277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2397" name="Google Shape;239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8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rect b="b" l="l" r="r" t="t"/>
            <a:pathLst>
              <a:path extrusionOk="0" h="8064460" w="5584393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rect b="b" l="l" r="r" t="t"/>
                    <a:pathLst>
                      <a:path extrusionOk="0" h="92593" w="8242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rect b="b" l="l" r="r" t="t"/>
                    <a:pathLst>
                      <a:path extrusionOk="0" h="92593" w="8242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rect b="b" l="l" r="r" t="t"/>
                    <a:pathLst>
                      <a:path extrusionOk="0" h="92629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rect b="b" l="l" r="r" t="t"/>
                    <a:pathLst>
                      <a:path extrusionOk="0" h="92629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rect b="b" l="l" r="r" t="t"/>
                    <a:pathLst>
                      <a:path extrusionOk="0" h="92629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rect b="b" l="l" r="r" t="t"/>
                    <a:pathLst>
                      <a:path extrusionOk="0" h="92629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rect b="b" l="l" r="r" t="t"/>
                    <a:pathLst>
                      <a:path extrusionOk="0" h="92628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rect b="b" l="l" r="r" t="t"/>
                    <a:pathLst>
                      <a:path extrusionOk="0" h="92628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rect b="b" l="l" r="r" t="t"/>
                    <a:pathLst>
                      <a:path extrusionOk="0" h="92628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rect b="b" l="l" r="r" t="t"/>
                    <a:pathLst>
                      <a:path extrusionOk="0" h="92628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rect b="b" l="l" r="r" t="t"/>
                    <a:pathLst>
                      <a:path extrusionOk="0" h="92628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rect b="b" l="l" r="r" t="t"/>
                    <a:pathLst>
                      <a:path extrusionOk="0" h="92628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rect b="b" l="l" r="r" t="t"/>
                    <a:pathLst>
                      <a:path extrusionOk="0" h="92628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rect b="b" l="l" r="r" t="t"/>
                    <a:pathLst>
                      <a:path extrusionOk="0" h="92628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rect b="b" l="l" r="r" t="t"/>
                    <a:pathLst>
                      <a:path extrusionOk="0" h="92629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rect b="b" l="l" r="r" t="t"/>
                    <a:pathLst>
                      <a:path extrusionOk="0" h="92629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rect b="b" l="l" r="r" t="t"/>
                    <a:pathLst>
                      <a:path extrusionOk="0" h="92629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rect b="b" l="l" r="r" t="t"/>
                    <a:pathLst>
                      <a:path extrusionOk="0" h="48" w="35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rect b="b" l="l" r="r" t="t"/>
                    <a:pathLst>
                      <a:path extrusionOk="0" h="48" w="35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rect b="b" l="l" r="r" t="t"/>
                    <a:pathLst>
                      <a:path extrusionOk="0" h="48" w="35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rect b="b" l="l" r="r" t="t"/>
                    <a:pathLst>
                      <a:path extrusionOk="0" h="92629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rect b="b" l="l" r="r" t="t"/>
                    <a:pathLst>
                      <a:path extrusionOk="0" h="92629" w="8248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rect b="b" l="l" r="r" t="t"/>
                    <a:pathLst>
                      <a:path extrusionOk="0" h="49" w="46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rect b="b" l="l" r="r" t="t"/>
                    <a:pathLst>
                      <a:path extrusionOk="0" h="49" w="39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rect b="b" l="l" r="r" t="t"/>
                    <a:pathLst>
                      <a:path extrusionOk="0" h="49" w="35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rect b="b" l="l" r="r" t="t"/>
                    <a:pathLst>
                      <a:path extrusionOk="0" h="92629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rect b="b" l="l" r="r" t="t"/>
                    <a:pathLst>
                      <a:path extrusionOk="0" h="48" w="35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rect b="b" l="l" r="r" t="t"/>
                    <a:pathLst>
                      <a:path extrusionOk="0" h="48" w="35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rect b="b" l="l" r="r" t="t"/>
                    <a:pathLst>
                      <a:path extrusionOk="0" h="48" w="39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rect b="b" l="l" r="r" t="t"/>
                    <a:pathLst>
                      <a:path extrusionOk="0" h="48" w="35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rect b="b" l="l" r="r" t="t"/>
                    <a:pathLst>
                      <a:path extrusionOk="0" h="92629" w="82478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rect b="b" l="l" r="r" t="t"/>
                    <a:pathLst>
                      <a:path extrusionOk="0" h="37" w="46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rect b="b" l="l" r="r" t="t"/>
                    <a:pathLst>
                      <a:path extrusionOk="0" h="37" w="39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rect b="b" l="l" r="r" t="t"/>
                    <a:pathLst>
                      <a:path extrusionOk="0" h="92607" w="82394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rect b="b" l="l" r="r" t="t"/>
                    <a:pathLst>
                      <a:path extrusionOk="0" h="37" w="35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rect b="b" l="l" r="r" t="t"/>
                    <a:pathLst>
                      <a:path extrusionOk="0" h="92594" w="8242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rect b="b" l="l" r="r" t="t"/>
              <a:pathLst>
                <a:path extrusionOk="0" h="1716632" w="1480268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34" name="Google Shape;2734;p22"/>
          <p:cNvPicPr preferRelativeResize="0"/>
          <p:nvPr/>
        </p:nvPicPr>
        <p:blipFill rotWithShape="1">
          <a:blip r:embed="rId3">
            <a:alphaModFix/>
          </a:blip>
          <a:srcRect b="27031" l="16191" r="0" t="4466"/>
          <a:stretch/>
        </p:blipFill>
        <p:spPr>
          <a:xfrm>
            <a:off x="814422" y="2230045"/>
            <a:ext cx="1289060" cy="158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5" name="Google Shape;2735;p22"/>
          <p:cNvPicPr preferRelativeResize="0"/>
          <p:nvPr/>
        </p:nvPicPr>
        <p:blipFill rotWithShape="1">
          <a:blip r:embed="rId4">
            <a:alphaModFix/>
          </a:blip>
          <a:srcRect b="35243" l="48401" r="19309" t="5374"/>
          <a:stretch/>
        </p:blipFill>
        <p:spPr>
          <a:xfrm>
            <a:off x="2580559" y="2230045"/>
            <a:ext cx="1289061" cy="158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6" name="Google Shape;2736;p22"/>
          <p:cNvPicPr preferRelativeResize="0"/>
          <p:nvPr/>
        </p:nvPicPr>
        <p:blipFill rotWithShape="1">
          <a:blip r:embed="rId5">
            <a:alphaModFix/>
          </a:blip>
          <a:srcRect b="29184" l="42563" r="6742" t="29378"/>
          <a:stretch/>
        </p:blipFill>
        <p:spPr>
          <a:xfrm>
            <a:off x="4311977" y="2230045"/>
            <a:ext cx="1289060" cy="158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7" name="Google Shape;2737;p22"/>
          <p:cNvPicPr preferRelativeResize="0"/>
          <p:nvPr/>
        </p:nvPicPr>
        <p:blipFill rotWithShape="1">
          <a:blip r:embed="rId6">
            <a:alphaModFix/>
          </a:blip>
          <a:srcRect b="35042" l="28817" r="25564" t="27647"/>
          <a:stretch/>
        </p:blipFill>
        <p:spPr>
          <a:xfrm>
            <a:off x="6112832" y="2230045"/>
            <a:ext cx="1289058" cy="1580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8" name="Google Shape;2738;p22"/>
          <p:cNvGrpSpPr/>
          <p:nvPr/>
        </p:nvGrpSpPr>
        <p:grpSpPr>
          <a:xfrm>
            <a:off x="814422" y="486897"/>
            <a:ext cx="6005588" cy="863371"/>
            <a:chOff x="0" y="9525"/>
            <a:chExt cx="16014900" cy="2302323"/>
          </a:xfrm>
        </p:grpSpPr>
        <p:sp>
          <p:nvSpPr>
            <p:cNvPr id="2739" name="Google Shape;2739;p22"/>
            <p:cNvSpPr txBox="1"/>
            <p:nvPr/>
          </p:nvSpPr>
          <p:spPr>
            <a:xfrm>
              <a:off x="0" y="9525"/>
              <a:ext cx="160149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 u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Team Members Page</a:t>
              </a:r>
              <a:endPara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740" name="Google Shape;2740;p22"/>
            <p:cNvSpPr txBox="1"/>
            <p:nvPr/>
          </p:nvSpPr>
          <p:spPr>
            <a:xfrm>
              <a:off x="0" y="1696248"/>
              <a:ext cx="1601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741" name="Google Shape;2741;p22"/>
          <p:cNvGrpSpPr/>
          <p:nvPr/>
        </p:nvGrpSpPr>
        <p:grpSpPr>
          <a:xfrm>
            <a:off x="814422" y="4169345"/>
            <a:ext cx="1289025" cy="454963"/>
            <a:chOff x="0" y="-28575"/>
            <a:chExt cx="3437400" cy="1213235"/>
          </a:xfrm>
        </p:grpSpPr>
        <p:sp>
          <p:nvSpPr>
            <p:cNvPr id="2742" name="Google Shape;2742;p22"/>
            <p:cNvSpPr txBox="1"/>
            <p:nvPr/>
          </p:nvSpPr>
          <p:spPr>
            <a:xfrm>
              <a:off x="0" y="692060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43" name="Google Shape;2743;p22"/>
            <p:cNvSpPr txBox="1"/>
            <p:nvPr/>
          </p:nvSpPr>
          <p:spPr>
            <a:xfrm>
              <a:off x="0" y="-28575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rect b="b" l="l" r="r" t="t"/>
                <a:pathLst>
                  <a:path extrusionOk="0" h="1602263" w="73442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rect b="b" l="l" r="r" t="t"/>
                <a:pathLst>
                  <a:path extrusionOk="0" h="643287" w="441068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rect b="b" l="l" r="r" t="t"/>
                <a:pathLst>
                  <a:path extrusionOk="0" h="2306164" w="1953615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rect b="b" l="l" r="r" t="t"/>
                <a:pathLst>
                  <a:path extrusionOk="0" h="348799" w="813576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rect b="b" l="l" r="r" t="t"/>
              <a:pathLst>
                <a:path extrusionOk="0" h="478463" w="923107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1" name="Google Shape;2751;p22"/>
          <p:cNvGrpSpPr/>
          <p:nvPr/>
        </p:nvGrpSpPr>
        <p:grpSpPr>
          <a:xfrm>
            <a:off x="2563197" y="4169345"/>
            <a:ext cx="1289025" cy="454963"/>
            <a:chOff x="0" y="-28575"/>
            <a:chExt cx="3437400" cy="1213235"/>
          </a:xfrm>
        </p:grpSpPr>
        <p:sp>
          <p:nvSpPr>
            <p:cNvPr id="2752" name="Google Shape;2752;p22"/>
            <p:cNvSpPr txBox="1"/>
            <p:nvPr/>
          </p:nvSpPr>
          <p:spPr>
            <a:xfrm>
              <a:off x="0" y="692060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53" name="Google Shape;2753;p22"/>
            <p:cNvSpPr txBox="1"/>
            <p:nvPr/>
          </p:nvSpPr>
          <p:spPr>
            <a:xfrm>
              <a:off x="0" y="-28575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754" name="Google Shape;2754;p22"/>
          <p:cNvGrpSpPr/>
          <p:nvPr/>
        </p:nvGrpSpPr>
        <p:grpSpPr>
          <a:xfrm>
            <a:off x="4311972" y="4169345"/>
            <a:ext cx="1289025" cy="454963"/>
            <a:chOff x="0" y="-28575"/>
            <a:chExt cx="3437400" cy="1213235"/>
          </a:xfrm>
        </p:grpSpPr>
        <p:sp>
          <p:nvSpPr>
            <p:cNvPr id="2755" name="Google Shape;2755;p22"/>
            <p:cNvSpPr txBox="1"/>
            <p:nvPr/>
          </p:nvSpPr>
          <p:spPr>
            <a:xfrm>
              <a:off x="0" y="692060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56" name="Google Shape;2756;p22"/>
            <p:cNvSpPr txBox="1"/>
            <p:nvPr/>
          </p:nvSpPr>
          <p:spPr>
            <a:xfrm>
              <a:off x="0" y="-28575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757" name="Google Shape;2757;p22"/>
          <p:cNvGrpSpPr/>
          <p:nvPr/>
        </p:nvGrpSpPr>
        <p:grpSpPr>
          <a:xfrm>
            <a:off x="6060747" y="4169345"/>
            <a:ext cx="1289025" cy="454963"/>
            <a:chOff x="0" y="-28575"/>
            <a:chExt cx="3437400" cy="1213235"/>
          </a:xfrm>
        </p:grpSpPr>
        <p:sp>
          <p:nvSpPr>
            <p:cNvPr id="2758" name="Google Shape;2758;p22"/>
            <p:cNvSpPr txBox="1"/>
            <p:nvPr/>
          </p:nvSpPr>
          <p:spPr>
            <a:xfrm>
              <a:off x="0" y="692060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59" name="Google Shape;2759;p22"/>
            <p:cNvSpPr txBox="1"/>
            <p:nvPr/>
          </p:nvSpPr>
          <p:spPr>
            <a:xfrm>
              <a:off x="0" y="-28575"/>
              <a:ext cx="343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63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/>
          <p:nvPr/>
        </p:nvSpPr>
        <p:spPr>
          <a:xfrm rot="356812">
            <a:off x="1608119" y="-388452"/>
            <a:ext cx="5950021" cy="6023212"/>
          </a:xfrm>
          <a:custGeom>
            <a:rect b="b" l="l" r="r" t="t"/>
            <a:pathLst>
              <a:path extrusionOk="0" h="6240414" w="6164584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23"/>
          <p:cNvSpPr txBox="1"/>
          <p:nvPr/>
        </p:nvSpPr>
        <p:spPr>
          <a:xfrm>
            <a:off x="2224566" y="1885950"/>
            <a:ext cx="4695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Section Header</a:t>
            </a:r>
            <a:endParaRPr b="1" sz="4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rect b="b" l="l" r="r" t="t"/>
              <a:pathLst>
                <a:path extrusionOk="0" h="1777027" w="5057991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rect b="b" l="l" r="r" t="t"/>
              <a:pathLst>
                <a:path extrusionOk="0" h="1777027" w="5057991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4" name="Google Shape;2784;p23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2785" name="Google Shape;2785;p23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2786" name="Google Shape;2786;p23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rect b="b" l="l" r="r" t="t"/>
                <a:pathLst>
                  <a:path extrusionOk="0" h="121" w="1044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23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rect b="b" l="l" r="r" t="t"/>
                <a:pathLst>
                  <a:path extrusionOk="0" h="11" w="146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23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rect b="b" l="l" r="r" t="t"/>
                <a:pathLst>
                  <a:path extrusionOk="0" h="11" w="22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23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rect b="b" l="l" r="r" t="t"/>
                <a:pathLst>
                  <a:path extrusionOk="0" h="1914004" w="5615475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0" name="Google Shape;2790;p23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2791" name="Google Shape;2791;p23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rect b="b" l="l" r="r" t="t"/>
                <a:pathLst>
                  <a:path extrusionOk="0" h="121" w="1044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23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rect b="b" l="l" r="r" t="t"/>
                <a:pathLst>
                  <a:path extrusionOk="0" h="11" w="146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23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rect b="b" l="l" r="r" t="t"/>
                <a:pathLst>
                  <a:path extrusionOk="0" h="11" w="22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23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rect b="b" l="l" r="r" t="t"/>
                <a:pathLst>
                  <a:path extrusionOk="0" h="1914004" w="5615475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rect b="b" l="l" r="r" t="t"/>
              <a:pathLst>
                <a:path extrusionOk="0" h="2599758" w="990008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rect b="b" l="l" r="r" t="t"/>
              <a:pathLst>
                <a:path extrusionOk="0" h="2454853" w="691631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rect b="b" l="l" r="r" t="t"/>
              <a:pathLst>
                <a:path extrusionOk="0" h="7709407" w="5338528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rect b="b" l="l" r="r" t="t"/>
                    <a:pathLst>
                      <a:path extrusionOk="0" h="88517" w="78791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rect b="b" l="l" r="r" t="t"/>
                    <a:pathLst>
                      <a:path extrusionOk="0" h="88517" w="78791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rect b="b" l="l" r="r" t="t"/>
                    <a:pathLst>
                      <a:path extrusionOk="0" h="88550" w="78849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rect b="b" l="l" r="r" t="t"/>
                    <a:pathLst>
                      <a:path extrusionOk="0" h="88550" w="78847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rect b="b" l="l" r="r" t="t"/>
                    <a:pathLst>
                      <a:path extrusionOk="0" h="35" w="44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rect b="b" l="l" r="r" t="t"/>
                    <a:pathLst>
                      <a:path extrusionOk="0" h="88530" w="78766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rect b="b" l="l" r="r" t="t"/>
                    <a:pathLst>
                      <a:path extrusionOk="0" h="88517" w="78791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rect b="b" l="l" r="r" t="t"/>
              <a:pathLst>
                <a:path extrusionOk="0" h="1641054" w="1415096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rect b="b" l="l" r="r" t="t"/>
              <a:pathLst>
                <a:path extrusionOk="0" h="1526192" w="941759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rect b="b" l="l" r="r" t="t"/>
              <a:pathLst>
                <a:path extrusionOk="0" h="623089" w="750519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rect b="b" l="l" r="r" t="t"/>
                <a:pathLst>
                  <a:path extrusionOk="0" h="909555" w="843314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rect b="b" l="l" r="r" t="t"/>
                <a:pathLst>
                  <a:path extrusionOk="0" h="1898940" w="3041311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rect b="b" l="l" r="r" t="t"/>
              <a:pathLst>
                <a:path extrusionOk="0" h="113722" w="118171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rect b="b" l="l" r="r" t="t"/>
              <a:pathLst>
                <a:path extrusionOk="0" h="139470" w="137194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rect b="b" l="l" r="r" t="t"/>
              <a:pathLst>
                <a:path extrusionOk="0" h="145576" w="1934417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rect b="b" l="l" r="r" t="t"/>
              <a:pathLst>
                <a:path extrusionOk="0" h="94232" w="20361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rect b="b" l="l" r="r" t="t"/>
              <a:pathLst>
                <a:path extrusionOk="0" h="65459" w="127914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rect b="b" l="l" r="r" t="t"/>
              <a:pathLst>
                <a:path extrusionOk="0" h="1137724" w="314296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rect b="b" l="l" r="r" t="t"/>
              <a:pathLst>
                <a:path extrusionOk="0" h="781210" w="711628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rect b="b" l="l" r="r" t="t"/>
              <a:pathLst>
                <a:path extrusionOk="0" h="133260" w="1687344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rect b="b" l="l" r="r" t="t"/>
              <a:pathLst>
                <a:path extrusionOk="0" h="2005208" w="1144711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rect b="b" l="l" r="r" t="t"/>
              <a:pathLst>
                <a:path extrusionOk="0" h="176815" w="1593688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rect b="b" l="l" r="r" t="t"/>
              <a:pathLst>
                <a:path extrusionOk="0" h="154700" w="158926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rect b="b" l="l" r="r" t="t"/>
              <a:pathLst>
                <a:path extrusionOk="0" h="154701" w="158926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7" name="Google Shape;3147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5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rect b="b" l="l" r="r" t="t"/>
              <a:pathLst>
                <a:path extrusionOk="0" h="9491293" w="6572431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rect b="b" l="l" r="r" t="t"/>
                      <a:pathLst>
                        <a:path extrusionOk="0" h="44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rect b="b" l="l" r="r" t="t"/>
                      <a:pathLst>
                        <a:path extrusionOk="0" h="44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rect b="b" l="l" r="r" t="t"/>
                <a:pathLst>
                  <a:path extrusionOk="0" h="2020353" w="174217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3485" name="Google Shape;3485;p24"/>
            <p:cNvSpPr/>
            <p:nvPr/>
          </p:nvSpPr>
          <p:spPr>
            <a:xfrm>
              <a:off x="116382" y="37851"/>
              <a:ext cx="7585406" cy="10211301"/>
            </a:xfrm>
            <a:custGeom>
              <a:rect b="b" l="l" r="r" t="t"/>
              <a:pathLst>
                <a:path extrusionOk="0" h="10211301" w="7585406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rect b="b" l="l" r="r" t="t"/>
                <a:pathLst>
                  <a:path extrusionOk="0" h="73826" w="728642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rect b="b" l="l" r="r" t="t"/>
                <a:pathLst>
                  <a:path extrusionOk="0" h="77155" w="7307357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rect b="b" l="l" r="r" t="t"/>
                <a:pathLst>
                  <a:path extrusionOk="0" h="61082" w="7355914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rect b="b" l="l" r="r" t="t"/>
                <a:pathLst>
                  <a:path extrusionOk="0" h="74849" w="7385037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rect b="b" l="l" r="r" t="t"/>
                <a:pathLst>
                  <a:path extrusionOk="0" h="74303" w="7369971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rect b="b" l="l" r="r" t="t"/>
                <a:pathLst>
                  <a:path extrusionOk="0" h="74789" w="7431175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rect b="b" l="l" r="r" t="t"/>
                <a:pathLst>
                  <a:path extrusionOk="0" h="68087" w="7446545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rect b="b" l="l" r="r" t="t"/>
                <a:pathLst>
                  <a:path extrusionOk="0" h="76447" w="7430339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rect b="b" l="l" r="r" t="t"/>
                <a:pathLst>
                  <a:path extrusionOk="0" h="77599" w="7486178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rect b="b" l="l" r="r" t="t"/>
                <a:pathLst>
                  <a:path extrusionOk="0" h="69408" w="7532094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rect b="b" l="l" r="r" t="t"/>
                <a:pathLst>
                  <a:path extrusionOk="0" h="75924" w="7562358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rect b="b" l="l" r="r" t="t"/>
                <a:pathLst>
                  <a:path extrusionOk="0" h="78478" w="7528398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rect b="b" l="l" r="r" t="t"/>
              <a:pathLst>
                <a:path extrusionOk="0" h="10113055" w="203111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0" name="Google Shape;3500;p24"/>
          <p:cNvGrpSpPr/>
          <p:nvPr/>
        </p:nvGrpSpPr>
        <p:grpSpPr>
          <a:xfrm>
            <a:off x="1657652" y="2436318"/>
            <a:ext cx="5828738" cy="1491139"/>
            <a:chOff x="0" y="9525"/>
            <a:chExt cx="15543300" cy="3976370"/>
          </a:xfrm>
        </p:grpSpPr>
        <p:sp>
          <p:nvSpPr>
            <p:cNvPr id="3501" name="Google Shape;3501;p24"/>
            <p:cNvSpPr txBox="1"/>
            <p:nvPr/>
          </p:nvSpPr>
          <p:spPr>
            <a:xfrm>
              <a:off x="0" y="9525"/>
              <a:ext cx="155433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Big Topic</a:t>
              </a:r>
              <a:endPara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or Idea on Social Media</a:t>
              </a:r>
              <a:endPara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02" name="Google Shape;3502;p24"/>
            <p:cNvSpPr txBox="1"/>
            <p:nvPr/>
          </p:nvSpPr>
          <p:spPr>
            <a:xfrm>
              <a:off x="0" y="3370295"/>
              <a:ext cx="15543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rect b="b" l="l" r="r" t="t"/>
              <a:pathLst>
                <a:path extrusionOk="0" h="2185856" w="6221647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rect b="b" l="l" r="r" t="t"/>
              <a:pathLst>
                <a:path extrusionOk="0" h="2185856" w="6221647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rect b="b" l="l" r="r" t="t"/>
              <a:pathLst>
                <a:path extrusionOk="0" h="1745914" w="968258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rect b="b" l="l" r="r" t="t"/>
              <a:pathLst>
                <a:path extrusionOk="0" h="658700" w="666635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rect b="b" l="l" r="r" t="t"/>
              <a:pathLst>
                <a:path extrusionOk="0" h="1821296" w="3193313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rect b="b" l="l" r="r" t="t"/>
              <a:pathLst>
                <a:path extrusionOk="0" h="1129657" w="2542107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rect b="b" l="l" r="r" t="t"/>
              <a:pathLst>
                <a:path extrusionOk="0" h="2813290" w="212454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rect b="b" l="l" r="r" t="t"/>
              <a:pathLst>
                <a:path extrusionOk="0" h="2096306" w="1089808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rect b="b" l="l" r="r" t="t"/>
              <a:pathLst>
                <a:path extrusionOk="0" h="921716" w="1023549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rect b="b" l="l" r="r" t="t"/>
              <a:pathLst>
                <a:path extrusionOk="0" h="1578816" w="1997696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6" name="Google Shape;351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520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rect b="b" l="l" r="r" t="t"/>
              <a:pathLst>
                <a:path extrusionOk="0" h="8192560" w="8093009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rect b="b" l="l" r="r" t="t"/>
                <a:pathLst>
                  <a:path extrusionOk="0" h="74704" w="8106442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rect b="b" l="l" r="r" t="t"/>
                <a:pathLst>
                  <a:path extrusionOk="0" h="88321" w="8106407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rect b="b" l="l" r="r" t="t"/>
                <a:pathLst>
                  <a:path extrusionOk="0" h="102179" w="8106693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rect b="b" l="l" r="r" t="t"/>
                <a:pathLst>
                  <a:path extrusionOk="0" h="37445" w="8106441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rect b="b" l="l" r="r" t="t"/>
                <a:pathLst>
                  <a:path extrusionOk="0" h="61468" w="8106492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rect b="b" l="l" r="r" t="t"/>
                <a:pathLst>
                  <a:path extrusionOk="0" h="48829" w="8106498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rect b="b" l="l" r="r" t="t"/>
                <a:pathLst>
                  <a:path extrusionOk="0" h="144639" w="8106228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rect b="b" l="l" r="r" t="t"/>
                <a:pathLst>
                  <a:path extrusionOk="0" h="173442" w="8106827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rect b="b" l="l" r="r" t="t"/>
                <a:pathLst>
                  <a:path extrusionOk="0" h="116213" w="810673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rect b="b" l="l" r="r" t="t"/>
                <a:pathLst>
                  <a:path extrusionOk="0" h="187946" w="8106848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rect b="b" l="l" r="r" t="t"/>
                <a:pathLst>
                  <a:path extrusionOk="0" h="158989" w="8106186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rect b="b" l="l" r="r" t="t"/>
                <a:pathLst>
                  <a:path extrusionOk="0" h="130366" w="8106273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/>
          <p:nvPr/>
        </p:nvGrpSpPr>
        <p:grpSpPr>
          <a:xfrm>
            <a:off x="1565939" y="507149"/>
            <a:ext cx="6012343" cy="4129202"/>
            <a:chOff x="3131879" y="1014298"/>
            <a:chExt cx="12024685" cy="8258404"/>
          </a:xfrm>
        </p:grpSpPr>
        <p:sp>
          <p:nvSpPr>
            <p:cNvPr id="3537" name="Google Shape;3537;p25"/>
            <p:cNvSpPr/>
            <p:nvPr/>
          </p:nvSpPr>
          <p:spPr>
            <a:xfrm>
              <a:off x="3663704" y="1495548"/>
              <a:ext cx="10943709" cy="7322330"/>
            </a:xfrm>
            <a:custGeom>
              <a:rect b="b" l="l" r="r" t="t"/>
              <a:pathLst>
                <a:path extrusionOk="0" h="7322330" w="10943709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/>
            <p:nvPr/>
          </p:nvSpPr>
          <p:spPr>
            <a:xfrm>
              <a:off x="3131879" y="1014298"/>
              <a:ext cx="12024685" cy="8258404"/>
            </a:xfrm>
            <a:custGeom>
              <a:rect b="b" l="l" r="r" t="t"/>
              <a:pathLst>
                <a:path extrusionOk="0" h="8258404" w="12024685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/>
            <p:nvPr/>
          </p:nvSpPr>
          <p:spPr>
            <a:xfrm>
              <a:off x="3364157" y="1261401"/>
              <a:ext cx="11549230" cy="7753142"/>
            </a:xfrm>
            <a:custGeom>
              <a:rect b="b" l="l" r="r" t="t"/>
              <a:pathLst>
                <a:path extrusionOk="0" h="7753142" w="1154923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0" name="Google Shape;3540;p25"/>
          <p:cNvSpPr txBox="1"/>
          <p:nvPr/>
        </p:nvSpPr>
        <p:spPr>
          <a:xfrm>
            <a:off x="2389489" y="1543050"/>
            <a:ext cx="4365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 on Social Media</a:t>
            </a:r>
            <a:endParaRPr sz="4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rect b="b" l="l" r="r" t="t"/>
                <a:pathLst>
                  <a:path extrusionOk="0" h="94" w="81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rect b="b" l="l" r="r" t="t"/>
                <a:pathLst>
                  <a:path extrusionOk="0" h="8" w="113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rect b="b" l="l" r="r" t="t"/>
                <a:pathLst>
                  <a:path extrusionOk="0" h="8" w="17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rect b="b" l="l" r="r" t="t"/>
                <a:pathLst>
                  <a:path extrusionOk="0" h="1485666" w="4358779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rect b="b" l="l" r="r" t="t"/>
                <a:pathLst>
                  <a:path extrusionOk="0" h="94" w="81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rect b="b" l="l" r="r" t="t"/>
                <a:pathLst>
                  <a:path extrusionOk="0" h="8" w="113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rect b="b" l="l" r="r" t="t"/>
                <a:pathLst>
                  <a:path extrusionOk="0" h="8" w="17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rect b="b" l="l" r="r" t="t"/>
                <a:pathLst>
                  <a:path extrusionOk="0" h="1485666" w="4358779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rect b="b" l="l" r="r" t="t"/>
              <a:pathLst>
                <a:path extrusionOk="0" h="1820643" w="1960756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rect b="b" l="l" r="r" t="t"/>
              <a:pathLst>
                <a:path extrusionOk="0" h="1030699" w="111001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rect b="b" l="l" r="r" t="t"/>
              <a:pathLst>
                <a:path extrusionOk="0" h="1585059" w="1647807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rect b="b" l="l" r="r" t="t"/>
              <a:pathLst>
                <a:path extrusionOk="0" h="2111437" w="1941984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rect b="b" l="l" r="r" t="t"/>
              <a:pathLst>
                <a:path extrusionOk="0" h="2133908" w="2115115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62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83057" y="-753990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rect b="b" l="l" r="r" t="t"/>
              <a:pathLst>
                <a:path extrusionOk="0" h="13302964" w="8754035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rect b="b" l="l" r="r" t="t"/>
              <a:pathLst>
                <a:path extrusionOk="0" h="12481568" w="8002669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rect b="b" l="l" r="r" t="t"/>
              <a:pathLst>
                <a:path extrusionOk="0" h="12486209" w="7986888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7" name="Google Shape;3567;p26"/>
          <p:cNvGrpSpPr/>
          <p:nvPr/>
        </p:nvGrpSpPr>
        <p:grpSpPr>
          <a:xfrm>
            <a:off x="1826369" y="1821470"/>
            <a:ext cx="5491238" cy="1481380"/>
            <a:chOff x="0" y="0"/>
            <a:chExt cx="14643300" cy="3950347"/>
          </a:xfrm>
        </p:grpSpPr>
        <p:sp>
          <p:nvSpPr>
            <p:cNvPr id="3568" name="Google Shape;3568;p26"/>
            <p:cNvSpPr txBox="1"/>
            <p:nvPr/>
          </p:nvSpPr>
          <p:spPr>
            <a:xfrm>
              <a:off x="0" y="0"/>
              <a:ext cx="146433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123,456,789</a:t>
              </a:r>
              <a:endParaRPr b="1" sz="7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69" name="Google Shape;3569;p26"/>
            <p:cNvSpPr txBox="1"/>
            <p:nvPr/>
          </p:nvSpPr>
          <p:spPr>
            <a:xfrm>
              <a:off x="0" y="3334747"/>
              <a:ext cx="14643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 related to social media.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rect b="b" l="l" r="r" t="t"/>
              <a:pathLst>
                <a:path extrusionOk="0" h="1586699" w="4516255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rect b="b" l="l" r="r" t="t"/>
              <a:pathLst>
                <a:path extrusionOk="0" h="1586699" w="4516255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rect b="b" l="l" r="r" t="t"/>
              <a:pathLst>
                <a:path extrusionOk="0" h="4439356" w="4219268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rect b="b" l="l" r="r" t="t"/>
              <a:pathLst>
                <a:path extrusionOk="0" h="1241596" w="1124088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rect b="b" l="l" r="r" t="t"/>
                <a:pathLst>
                  <a:path extrusionOk="0" h="256918" w="123122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rect b="b" l="l" r="r" t="t"/>
                <a:pathLst>
                  <a:path extrusionOk="0" h="90551" w="188561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rect b="b" l="l" r="r" t="t"/>
                <a:pathLst>
                  <a:path extrusionOk="0" h="123987" w="17550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rect b="b" l="l" r="r" t="t"/>
                <a:pathLst>
                  <a:path extrusionOk="0" h="216413" w="89593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rect b="b" l="l" r="r" t="t"/>
                <a:pathLst>
                  <a:path extrusionOk="0" h="175981" w="164879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rect b="b" l="l" r="r" t="t"/>
                <a:pathLst>
                  <a:path extrusionOk="0" h="91103" w="23618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rect b="b" l="l" r="r" t="t"/>
                <a:pathLst>
                  <a:path extrusionOk="0" h="171016" w="123123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rect b="b" l="l" r="r" t="t"/>
              <a:pathLst>
                <a:path extrusionOk="0" h="1183483" w="974946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rect b="b" l="l" r="r" t="t"/>
              <a:pathLst>
                <a:path extrusionOk="0" h="1860213" w="155605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rect b="b" l="l" r="r" t="t"/>
              <a:pathLst>
                <a:path extrusionOk="0" h="685801" w="573659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rect b="b" l="l" r="r" t="t"/>
              <a:pathLst>
                <a:path extrusionOk="0" h="444949" w="1206708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rect b="b" l="l" r="r" t="t"/>
              <a:pathLst>
                <a:path extrusionOk="0" h="925818" w="1168383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rect b="b" l="l" r="r" t="t"/>
              <a:pathLst>
                <a:path extrusionOk="0" h="728223" w="1869079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5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7" name="Google Shape;3597;p27"/>
          <p:cNvSpPr/>
          <p:nvPr/>
        </p:nvSpPr>
        <p:spPr>
          <a:xfrm>
            <a:off x="4478780" y="2047400"/>
            <a:ext cx="186313" cy="257922"/>
          </a:xfrm>
          <a:custGeom>
            <a:rect b="b" l="l" r="r" t="t"/>
            <a:pathLst>
              <a:path extrusionOk="0" h="687793" w="496835">
                <a:moveTo>
                  <a:pt x="496836" y="37068"/>
                </a:moveTo>
                <a:lnTo>
                  <a:pt x="496836" y="295012"/>
                </a:lnTo>
                <a:cubicBezTo>
                  <a:pt x="496836" y="302361"/>
                  <a:pt x="489546" y="307560"/>
                  <a:pt x="482651" y="305030"/>
                </a:cubicBezTo>
                <a:cubicBezTo>
                  <a:pt x="337445" y="251719"/>
                  <a:pt x="192240" y="376075"/>
                  <a:pt x="47035" y="310820"/>
                </a:cubicBezTo>
                <a:lnTo>
                  <a:pt x="47035" y="669513"/>
                </a:lnTo>
                <a:cubicBezTo>
                  <a:pt x="47035" y="679616"/>
                  <a:pt x="38847" y="687794"/>
                  <a:pt x="28763" y="687794"/>
                </a:cubicBezTo>
                <a:lnTo>
                  <a:pt x="18272" y="687794"/>
                </a:lnTo>
                <a:cubicBezTo>
                  <a:pt x="8174" y="687794"/>
                  <a:pt x="0" y="679602"/>
                  <a:pt x="0" y="669513"/>
                </a:cubicBezTo>
                <a:lnTo>
                  <a:pt x="0" y="18281"/>
                </a:lnTo>
                <a:cubicBezTo>
                  <a:pt x="0" y="8192"/>
                  <a:pt x="8188" y="0"/>
                  <a:pt x="18272" y="0"/>
                </a:cubicBezTo>
                <a:lnTo>
                  <a:pt x="28763" y="0"/>
                </a:lnTo>
                <a:cubicBezTo>
                  <a:pt x="38861" y="0"/>
                  <a:pt x="47035" y="8192"/>
                  <a:pt x="47035" y="18281"/>
                </a:cubicBezTo>
                <a:lnTo>
                  <a:pt x="47035" y="30042"/>
                </a:lnTo>
                <a:cubicBezTo>
                  <a:pt x="194768" y="96436"/>
                  <a:pt x="342487" y="-33429"/>
                  <a:pt x="490221" y="27204"/>
                </a:cubicBezTo>
                <a:cubicBezTo>
                  <a:pt x="494223" y="28848"/>
                  <a:pt x="496836" y="32754"/>
                  <a:pt x="496836" y="370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8" name="Google Shape;3598;p27"/>
          <p:cNvSpPr/>
          <p:nvPr/>
        </p:nvSpPr>
        <p:spPr>
          <a:xfrm>
            <a:off x="7285899" y="2047395"/>
            <a:ext cx="149315" cy="257485"/>
          </a:xfrm>
          <a:custGeom>
            <a:rect b="b" l="l" r="r" t="t"/>
            <a:pathLst>
              <a:path extrusionOk="0" h="686628" w="398174">
                <a:moveTo>
                  <a:pt x="314634" y="614170"/>
                </a:moveTo>
                <a:lnTo>
                  <a:pt x="314634" y="671469"/>
                </a:lnTo>
                <a:cubicBezTo>
                  <a:pt x="314634" y="679841"/>
                  <a:pt x="307846" y="686629"/>
                  <a:pt x="299472" y="686629"/>
                </a:cubicBezTo>
                <a:lnTo>
                  <a:pt x="98702" y="686629"/>
                </a:lnTo>
                <a:cubicBezTo>
                  <a:pt x="90328" y="686629"/>
                  <a:pt x="83540" y="679841"/>
                  <a:pt x="83540" y="671469"/>
                </a:cubicBezTo>
                <a:lnTo>
                  <a:pt x="83540" y="614170"/>
                </a:lnTo>
                <a:cubicBezTo>
                  <a:pt x="83540" y="605798"/>
                  <a:pt x="90328" y="599010"/>
                  <a:pt x="98702" y="599010"/>
                </a:cubicBezTo>
                <a:lnTo>
                  <a:pt x="299486" y="599010"/>
                </a:lnTo>
                <a:cubicBezTo>
                  <a:pt x="307846" y="598996"/>
                  <a:pt x="314634" y="605784"/>
                  <a:pt x="314634" y="614170"/>
                </a:cubicBezTo>
                <a:close/>
                <a:moveTo>
                  <a:pt x="389099" y="0"/>
                </a:moveTo>
                <a:lnTo>
                  <a:pt x="9075" y="0"/>
                </a:lnTo>
                <a:cubicBezTo>
                  <a:pt x="4054" y="0"/>
                  <a:pt x="0" y="4067"/>
                  <a:pt x="0" y="9073"/>
                </a:cubicBezTo>
                <a:lnTo>
                  <a:pt x="0" y="267525"/>
                </a:lnTo>
                <a:cubicBezTo>
                  <a:pt x="0" y="361145"/>
                  <a:pt x="64646" y="439662"/>
                  <a:pt x="151749" y="460894"/>
                </a:cubicBezTo>
                <a:lnTo>
                  <a:pt x="151651" y="460894"/>
                </a:lnTo>
                <a:lnTo>
                  <a:pt x="132729" y="598996"/>
                </a:lnTo>
                <a:lnTo>
                  <a:pt x="265445" y="598996"/>
                </a:lnTo>
                <a:lnTo>
                  <a:pt x="246523" y="460894"/>
                </a:lnTo>
                <a:lnTo>
                  <a:pt x="246425" y="460894"/>
                </a:lnTo>
                <a:cubicBezTo>
                  <a:pt x="333528" y="439648"/>
                  <a:pt x="398174" y="361145"/>
                  <a:pt x="398174" y="267525"/>
                </a:cubicBezTo>
                <a:lnTo>
                  <a:pt x="398174" y="9073"/>
                </a:lnTo>
                <a:cubicBezTo>
                  <a:pt x="398174" y="4067"/>
                  <a:pt x="394107" y="0"/>
                  <a:pt x="389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9" name="Google Shape;3599;p27"/>
          <p:cNvSpPr/>
          <p:nvPr/>
        </p:nvSpPr>
        <p:spPr>
          <a:xfrm>
            <a:off x="1689911" y="3577812"/>
            <a:ext cx="186729" cy="257607"/>
          </a:xfrm>
          <a:custGeom>
            <a:rect b="b" l="l" r="r" t="t"/>
            <a:pathLst>
              <a:path extrusionOk="0" h="686951" w="497945">
                <a:moveTo>
                  <a:pt x="497946" y="686951"/>
                </a:moveTo>
                <a:lnTo>
                  <a:pt x="0" y="686951"/>
                </a:lnTo>
                <a:lnTo>
                  <a:pt x="0" y="0"/>
                </a:lnTo>
                <a:lnTo>
                  <a:pt x="352707" y="0"/>
                </a:lnTo>
                <a:cubicBezTo>
                  <a:pt x="409432" y="56655"/>
                  <a:pt x="441235" y="88418"/>
                  <a:pt x="497946" y="145058"/>
                </a:cubicBezTo>
                <a:lnTo>
                  <a:pt x="497946" y="68695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0" name="Google Shape;3600;p27"/>
          <p:cNvGrpSpPr/>
          <p:nvPr/>
        </p:nvGrpSpPr>
        <p:grpSpPr>
          <a:xfrm>
            <a:off x="4383080" y="3592957"/>
            <a:ext cx="378142" cy="227360"/>
            <a:chOff x="1737213" y="0"/>
            <a:chExt cx="1008379" cy="606294"/>
          </a:xfrm>
        </p:grpSpPr>
        <p:sp>
          <p:nvSpPr>
            <p:cNvPr id="3601" name="Google Shape;3601;p27"/>
            <p:cNvSpPr/>
            <p:nvPr/>
          </p:nvSpPr>
          <p:spPr>
            <a:xfrm>
              <a:off x="1737213" y="0"/>
              <a:ext cx="1008379" cy="606294"/>
            </a:xfrm>
            <a:custGeom>
              <a:rect b="b" l="l" r="r" t="t"/>
              <a:pathLst>
                <a:path extrusionOk="0" h="606294" w="1008379">
                  <a:moveTo>
                    <a:pt x="1008380" y="89339"/>
                  </a:moveTo>
                  <a:lnTo>
                    <a:pt x="1008380" y="596188"/>
                  </a:lnTo>
                  <a:cubicBezTo>
                    <a:pt x="1008380" y="601787"/>
                    <a:pt x="1003877" y="606294"/>
                    <a:pt x="998284" y="606294"/>
                  </a:cubicBezTo>
                  <a:lnTo>
                    <a:pt x="10096" y="606294"/>
                  </a:lnTo>
                  <a:cubicBezTo>
                    <a:pt x="4503" y="606294"/>
                    <a:pt x="0" y="601787"/>
                    <a:pt x="0" y="596188"/>
                  </a:cubicBezTo>
                  <a:lnTo>
                    <a:pt x="0" y="89339"/>
                  </a:lnTo>
                  <a:cubicBezTo>
                    <a:pt x="0" y="83761"/>
                    <a:pt x="4503" y="79233"/>
                    <a:pt x="10096" y="79233"/>
                  </a:cubicBezTo>
                  <a:lnTo>
                    <a:pt x="77415" y="79233"/>
                  </a:lnTo>
                  <a:lnTo>
                    <a:pt x="77415" y="10106"/>
                  </a:lnTo>
                  <a:cubicBezTo>
                    <a:pt x="77415" y="4528"/>
                    <a:pt x="81938" y="0"/>
                    <a:pt x="87511" y="0"/>
                  </a:cubicBezTo>
                  <a:lnTo>
                    <a:pt x="384109" y="0"/>
                  </a:lnTo>
                  <a:cubicBezTo>
                    <a:pt x="436588" y="0"/>
                    <a:pt x="484059" y="31895"/>
                    <a:pt x="504190" y="80001"/>
                  </a:cubicBezTo>
                  <a:cubicBezTo>
                    <a:pt x="524321" y="31916"/>
                    <a:pt x="571792" y="0"/>
                    <a:pt x="624271" y="0"/>
                  </a:cubicBezTo>
                  <a:lnTo>
                    <a:pt x="920868" y="0"/>
                  </a:lnTo>
                  <a:cubicBezTo>
                    <a:pt x="926441" y="0"/>
                    <a:pt x="930964" y="4528"/>
                    <a:pt x="930964" y="10106"/>
                  </a:cubicBezTo>
                  <a:lnTo>
                    <a:pt x="930964" y="79233"/>
                  </a:lnTo>
                  <a:lnTo>
                    <a:pt x="998284" y="79233"/>
                  </a:lnTo>
                  <a:cubicBezTo>
                    <a:pt x="1003877" y="79233"/>
                    <a:pt x="1008380" y="83761"/>
                    <a:pt x="1008380" y="8933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27"/>
            <p:cNvSpPr/>
            <p:nvPr/>
          </p:nvSpPr>
          <p:spPr>
            <a:xfrm>
              <a:off x="1757404" y="20212"/>
              <a:ext cx="967996" cy="565869"/>
            </a:xfrm>
            <a:custGeom>
              <a:rect b="b" l="l" r="r" t="t"/>
              <a:pathLst>
                <a:path extrusionOk="0" h="565869" w="967996">
                  <a:moveTo>
                    <a:pt x="471681" y="565869"/>
                  </a:moveTo>
                  <a:lnTo>
                    <a:pt x="0" y="565869"/>
                  </a:lnTo>
                  <a:lnTo>
                    <a:pt x="0" y="79233"/>
                  </a:lnTo>
                  <a:lnTo>
                    <a:pt x="57224" y="79233"/>
                  </a:lnTo>
                  <a:lnTo>
                    <a:pt x="57224" y="474832"/>
                  </a:lnTo>
                  <a:cubicBezTo>
                    <a:pt x="57224" y="480411"/>
                    <a:pt x="61747" y="484938"/>
                    <a:pt x="67320" y="484938"/>
                  </a:cubicBezTo>
                  <a:lnTo>
                    <a:pt x="366381" y="484938"/>
                  </a:lnTo>
                  <a:cubicBezTo>
                    <a:pt x="416275" y="484938"/>
                    <a:pt x="459606" y="519017"/>
                    <a:pt x="471681" y="565869"/>
                  </a:cubicBezTo>
                  <a:close/>
                  <a:moveTo>
                    <a:pt x="910772" y="79233"/>
                  </a:moveTo>
                  <a:lnTo>
                    <a:pt x="910772" y="474832"/>
                  </a:lnTo>
                  <a:cubicBezTo>
                    <a:pt x="910772" y="480411"/>
                    <a:pt x="906249" y="484938"/>
                    <a:pt x="900677" y="484938"/>
                  </a:cubicBezTo>
                  <a:lnTo>
                    <a:pt x="601615" y="484938"/>
                  </a:lnTo>
                  <a:cubicBezTo>
                    <a:pt x="551721" y="484938"/>
                    <a:pt x="508390" y="519017"/>
                    <a:pt x="496315" y="565869"/>
                  </a:cubicBezTo>
                  <a:lnTo>
                    <a:pt x="967996" y="565869"/>
                  </a:lnTo>
                  <a:lnTo>
                    <a:pt x="967996" y="79233"/>
                  </a:lnTo>
                  <a:lnTo>
                    <a:pt x="910772" y="79233"/>
                  </a:lnTo>
                  <a:close/>
                  <a:moveTo>
                    <a:pt x="494094" y="522170"/>
                  </a:moveTo>
                  <a:lnTo>
                    <a:pt x="494094" y="110097"/>
                  </a:lnTo>
                  <a:cubicBezTo>
                    <a:pt x="494094" y="97242"/>
                    <a:pt x="496295" y="84610"/>
                    <a:pt x="500656" y="72583"/>
                  </a:cubicBezTo>
                  <a:cubicBezTo>
                    <a:pt x="516386" y="29167"/>
                    <a:pt x="557941" y="0"/>
                    <a:pt x="604079" y="0"/>
                  </a:cubicBezTo>
                  <a:lnTo>
                    <a:pt x="890581" y="0"/>
                  </a:lnTo>
                  <a:lnTo>
                    <a:pt x="890581" y="464726"/>
                  </a:lnTo>
                  <a:lnTo>
                    <a:pt x="601615" y="464726"/>
                  </a:lnTo>
                  <a:cubicBezTo>
                    <a:pt x="557335" y="464726"/>
                    <a:pt x="517395" y="487404"/>
                    <a:pt x="494094" y="522170"/>
                  </a:cubicBezTo>
                  <a:close/>
                  <a:moveTo>
                    <a:pt x="566562" y="103710"/>
                  </a:moveTo>
                  <a:cubicBezTo>
                    <a:pt x="566562" y="109289"/>
                    <a:pt x="571085" y="113817"/>
                    <a:pt x="576658" y="113817"/>
                  </a:cubicBezTo>
                  <a:lnTo>
                    <a:pt x="812802" y="113817"/>
                  </a:lnTo>
                  <a:cubicBezTo>
                    <a:pt x="818375" y="113817"/>
                    <a:pt x="822898" y="109289"/>
                    <a:pt x="822898" y="103710"/>
                  </a:cubicBezTo>
                  <a:cubicBezTo>
                    <a:pt x="822898" y="98132"/>
                    <a:pt x="818375" y="93604"/>
                    <a:pt x="812802" y="93604"/>
                  </a:cubicBezTo>
                  <a:lnTo>
                    <a:pt x="576658" y="93604"/>
                  </a:lnTo>
                  <a:cubicBezTo>
                    <a:pt x="571085" y="93604"/>
                    <a:pt x="566562" y="98132"/>
                    <a:pt x="566562" y="103710"/>
                  </a:cubicBezTo>
                  <a:close/>
                  <a:moveTo>
                    <a:pt x="566562" y="190806"/>
                  </a:moveTo>
                  <a:cubicBezTo>
                    <a:pt x="566562" y="196385"/>
                    <a:pt x="571085" y="200912"/>
                    <a:pt x="576658" y="200912"/>
                  </a:cubicBezTo>
                  <a:lnTo>
                    <a:pt x="812802" y="200912"/>
                  </a:lnTo>
                  <a:cubicBezTo>
                    <a:pt x="818375" y="200912"/>
                    <a:pt x="822898" y="196385"/>
                    <a:pt x="822898" y="190806"/>
                  </a:cubicBezTo>
                  <a:cubicBezTo>
                    <a:pt x="822898" y="185227"/>
                    <a:pt x="818375" y="180700"/>
                    <a:pt x="812802" y="180700"/>
                  </a:cubicBezTo>
                  <a:lnTo>
                    <a:pt x="576658" y="180700"/>
                  </a:lnTo>
                  <a:cubicBezTo>
                    <a:pt x="571085" y="180700"/>
                    <a:pt x="566562" y="185227"/>
                    <a:pt x="566562" y="190806"/>
                  </a:cubicBezTo>
                  <a:close/>
                  <a:moveTo>
                    <a:pt x="566562" y="277881"/>
                  </a:moveTo>
                  <a:cubicBezTo>
                    <a:pt x="566562" y="283460"/>
                    <a:pt x="571085" y="287988"/>
                    <a:pt x="576658" y="287988"/>
                  </a:cubicBezTo>
                  <a:lnTo>
                    <a:pt x="812802" y="287988"/>
                  </a:lnTo>
                  <a:cubicBezTo>
                    <a:pt x="818375" y="287988"/>
                    <a:pt x="822898" y="283460"/>
                    <a:pt x="822898" y="277881"/>
                  </a:cubicBezTo>
                  <a:cubicBezTo>
                    <a:pt x="822898" y="272303"/>
                    <a:pt x="818375" y="267775"/>
                    <a:pt x="812802" y="267775"/>
                  </a:cubicBezTo>
                  <a:lnTo>
                    <a:pt x="576658" y="267775"/>
                  </a:lnTo>
                  <a:cubicBezTo>
                    <a:pt x="571085" y="267775"/>
                    <a:pt x="566562" y="272303"/>
                    <a:pt x="566562" y="277881"/>
                  </a:cubicBezTo>
                  <a:close/>
                  <a:moveTo>
                    <a:pt x="566562" y="364977"/>
                  </a:moveTo>
                  <a:cubicBezTo>
                    <a:pt x="566562" y="370556"/>
                    <a:pt x="571085" y="375083"/>
                    <a:pt x="576658" y="375083"/>
                  </a:cubicBezTo>
                  <a:lnTo>
                    <a:pt x="812802" y="375083"/>
                  </a:lnTo>
                  <a:cubicBezTo>
                    <a:pt x="818375" y="375083"/>
                    <a:pt x="822898" y="370556"/>
                    <a:pt x="822898" y="364977"/>
                  </a:cubicBezTo>
                  <a:cubicBezTo>
                    <a:pt x="822898" y="359398"/>
                    <a:pt x="818375" y="354871"/>
                    <a:pt x="812802" y="354871"/>
                  </a:cubicBezTo>
                  <a:lnTo>
                    <a:pt x="576658" y="354871"/>
                  </a:lnTo>
                  <a:cubicBezTo>
                    <a:pt x="571085" y="354871"/>
                    <a:pt x="566562" y="359398"/>
                    <a:pt x="566562" y="364977"/>
                  </a:cubicBezTo>
                  <a:close/>
                  <a:moveTo>
                    <a:pt x="467340" y="72583"/>
                  </a:moveTo>
                  <a:cubicBezTo>
                    <a:pt x="471701" y="84610"/>
                    <a:pt x="473902" y="97242"/>
                    <a:pt x="473902" y="110097"/>
                  </a:cubicBezTo>
                  <a:lnTo>
                    <a:pt x="473902" y="522170"/>
                  </a:lnTo>
                  <a:cubicBezTo>
                    <a:pt x="450601" y="487404"/>
                    <a:pt x="410661" y="464726"/>
                    <a:pt x="366381" y="464726"/>
                  </a:cubicBezTo>
                  <a:lnTo>
                    <a:pt x="77415" y="464726"/>
                  </a:lnTo>
                  <a:lnTo>
                    <a:pt x="77415" y="0"/>
                  </a:lnTo>
                  <a:lnTo>
                    <a:pt x="363917" y="0"/>
                  </a:lnTo>
                  <a:cubicBezTo>
                    <a:pt x="410056" y="0"/>
                    <a:pt x="451610" y="29167"/>
                    <a:pt x="467340" y="72583"/>
                  </a:cubicBezTo>
                  <a:close/>
                  <a:moveTo>
                    <a:pt x="401434" y="364977"/>
                  </a:moveTo>
                  <a:cubicBezTo>
                    <a:pt x="401434" y="359398"/>
                    <a:pt x="396911" y="354871"/>
                    <a:pt x="391338" y="354871"/>
                  </a:cubicBezTo>
                  <a:lnTo>
                    <a:pt x="155194" y="354871"/>
                  </a:lnTo>
                  <a:cubicBezTo>
                    <a:pt x="149621" y="354871"/>
                    <a:pt x="145098" y="359398"/>
                    <a:pt x="145098" y="364977"/>
                  </a:cubicBezTo>
                  <a:cubicBezTo>
                    <a:pt x="145098" y="370556"/>
                    <a:pt x="149621" y="375083"/>
                    <a:pt x="155194" y="375083"/>
                  </a:cubicBezTo>
                  <a:lnTo>
                    <a:pt x="391338" y="375083"/>
                  </a:lnTo>
                  <a:cubicBezTo>
                    <a:pt x="396911" y="375083"/>
                    <a:pt x="401434" y="370556"/>
                    <a:pt x="401434" y="364977"/>
                  </a:cubicBezTo>
                  <a:close/>
                  <a:moveTo>
                    <a:pt x="401434" y="277881"/>
                  </a:moveTo>
                  <a:cubicBezTo>
                    <a:pt x="401434" y="272303"/>
                    <a:pt x="396911" y="267775"/>
                    <a:pt x="391338" y="267775"/>
                  </a:cubicBezTo>
                  <a:lnTo>
                    <a:pt x="155194" y="267775"/>
                  </a:lnTo>
                  <a:cubicBezTo>
                    <a:pt x="149621" y="267775"/>
                    <a:pt x="145098" y="272303"/>
                    <a:pt x="145098" y="277881"/>
                  </a:cubicBezTo>
                  <a:cubicBezTo>
                    <a:pt x="145098" y="283460"/>
                    <a:pt x="149621" y="287988"/>
                    <a:pt x="155194" y="287988"/>
                  </a:cubicBezTo>
                  <a:lnTo>
                    <a:pt x="391338" y="287988"/>
                  </a:lnTo>
                  <a:cubicBezTo>
                    <a:pt x="396911" y="287988"/>
                    <a:pt x="401434" y="283460"/>
                    <a:pt x="401434" y="277881"/>
                  </a:cubicBezTo>
                  <a:close/>
                  <a:moveTo>
                    <a:pt x="401434" y="190806"/>
                  </a:moveTo>
                  <a:cubicBezTo>
                    <a:pt x="401434" y="185227"/>
                    <a:pt x="396911" y="180700"/>
                    <a:pt x="391338" y="180700"/>
                  </a:cubicBezTo>
                  <a:lnTo>
                    <a:pt x="155194" y="180700"/>
                  </a:lnTo>
                  <a:cubicBezTo>
                    <a:pt x="149621" y="180700"/>
                    <a:pt x="145098" y="185227"/>
                    <a:pt x="145098" y="190806"/>
                  </a:cubicBezTo>
                  <a:cubicBezTo>
                    <a:pt x="145098" y="196385"/>
                    <a:pt x="149621" y="200912"/>
                    <a:pt x="155194" y="200912"/>
                  </a:cubicBezTo>
                  <a:lnTo>
                    <a:pt x="391338" y="200912"/>
                  </a:lnTo>
                  <a:cubicBezTo>
                    <a:pt x="396911" y="200912"/>
                    <a:pt x="401434" y="196385"/>
                    <a:pt x="401434" y="190806"/>
                  </a:cubicBezTo>
                  <a:close/>
                  <a:moveTo>
                    <a:pt x="401434" y="103710"/>
                  </a:moveTo>
                  <a:cubicBezTo>
                    <a:pt x="401434" y="98132"/>
                    <a:pt x="396911" y="93604"/>
                    <a:pt x="391338" y="93604"/>
                  </a:cubicBezTo>
                  <a:lnTo>
                    <a:pt x="155194" y="93604"/>
                  </a:lnTo>
                  <a:cubicBezTo>
                    <a:pt x="149621" y="93604"/>
                    <a:pt x="145098" y="98132"/>
                    <a:pt x="145098" y="103710"/>
                  </a:cubicBezTo>
                  <a:cubicBezTo>
                    <a:pt x="145098" y="109289"/>
                    <a:pt x="149621" y="113817"/>
                    <a:pt x="155194" y="113817"/>
                  </a:cubicBezTo>
                  <a:lnTo>
                    <a:pt x="391338" y="113817"/>
                  </a:lnTo>
                  <a:cubicBezTo>
                    <a:pt x="396911" y="113817"/>
                    <a:pt x="401434" y="109289"/>
                    <a:pt x="401434" y="1037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3" name="Google Shape;3603;p27"/>
          <p:cNvSpPr txBox="1"/>
          <p:nvPr/>
        </p:nvSpPr>
        <p:spPr>
          <a:xfrm>
            <a:off x="1925507" y="323544"/>
            <a:ext cx="5293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 on Social Media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227771" y="-116843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rect b="b" l="l" r="r" t="t"/>
              <a:pathLst>
                <a:path extrusionOk="0" h="435072" w="452317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rect b="b" l="l" r="r" t="t"/>
              <a:pathLst>
                <a:path extrusionOk="0" h="238865" w="497556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rect b="b" l="l" r="r" t="t"/>
              <a:pathLst>
                <a:path extrusionOk="0" h="705844" w="389476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315471" y="1045506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rect b="b" l="l" r="r" t="t"/>
              <a:pathLst>
                <a:path extrusionOk="0" h="435072" w="452317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rect b="b" l="l" r="r" t="t"/>
              <a:pathLst>
                <a:path extrusionOk="0" h="238865" w="497556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rect b="b" l="l" r="r" t="t"/>
              <a:pathLst>
                <a:path extrusionOk="0" h="705844" w="389476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2" name="Google Shape;3612;p27"/>
          <p:cNvGrpSpPr/>
          <p:nvPr/>
        </p:nvGrpSpPr>
        <p:grpSpPr>
          <a:xfrm>
            <a:off x="942996" y="2044765"/>
            <a:ext cx="1680750" cy="1214086"/>
            <a:chOff x="942996" y="2044765"/>
            <a:chExt cx="1680750" cy="1214086"/>
          </a:xfrm>
        </p:grpSpPr>
        <p:sp>
          <p:nvSpPr>
            <p:cNvPr id="3613" name="Google Shape;3613;p27"/>
            <p:cNvSpPr txBox="1"/>
            <p:nvPr/>
          </p:nvSpPr>
          <p:spPr>
            <a:xfrm>
              <a:off x="942996" y="2704677"/>
              <a:ext cx="1680750" cy="554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14" name="Google Shape;3614;p27"/>
            <p:cNvSpPr txBox="1"/>
            <p:nvPr/>
          </p:nvSpPr>
          <p:spPr>
            <a:xfrm>
              <a:off x="942996" y="2443964"/>
              <a:ext cx="16807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615" name="Google Shape;3615;p27"/>
            <p:cNvSpPr/>
            <p:nvPr/>
          </p:nvSpPr>
          <p:spPr>
            <a:xfrm>
              <a:off x="1636104" y="2044765"/>
              <a:ext cx="294429" cy="263040"/>
            </a:xfrm>
            <a:custGeom>
              <a:rect b="b" l="l" r="r" t="t"/>
              <a:pathLst>
                <a:path extrusionOk="0" h="701441" w="785143">
                  <a:moveTo>
                    <a:pt x="756051" y="368826"/>
                  </a:moveTo>
                  <a:cubicBezTo>
                    <a:pt x="773409" y="378793"/>
                    <a:pt x="785143" y="397517"/>
                    <a:pt x="785143" y="418945"/>
                  </a:cubicBezTo>
                  <a:lnTo>
                    <a:pt x="785143" y="427309"/>
                  </a:lnTo>
                  <a:cubicBezTo>
                    <a:pt x="785143" y="448580"/>
                    <a:pt x="773582" y="467194"/>
                    <a:pt x="756428" y="477224"/>
                  </a:cubicBezTo>
                  <a:cubicBezTo>
                    <a:pt x="773582" y="487254"/>
                    <a:pt x="785143" y="505869"/>
                    <a:pt x="785143" y="527139"/>
                  </a:cubicBezTo>
                  <a:lnTo>
                    <a:pt x="785143" y="535487"/>
                  </a:lnTo>
                  <a:cubicBezTo>
                    <a:pt x="785143" y="564195"/>
                    <a:pt x="764110" y="588075"/>
                    <a:pt x="736651" y="592509"/>
                  </a:cubicBezTo>
                  <a:cubicBezTo>
                    <a:pt x="749296" y="603592"/>
                    <a:pt x="757292" y="619832"/>
                    <a:pt x="757292" y="637928"/>
                  </a:cubicBezTo>
                  <a:lnTo>
                    <a:pt x="757292" y="641056"/>
                  </a:lnTo>
                  <a:cubicBezTo>
                    <a:pt x="757292" y="674354"/>
                    <a:pt x="730226" y="701442"/>
                    <a:pt x="696956" y="701442"/>
                  </a:cubicBezTo>
                  <a:lnTo>
                    <a:pt x="540420" y="701442"/>
                  </a:lnTo>
                  <a:cubicBezTo>
                    <a:pt x="526220" y="701442"/>
                    <a:pt x="512883" y="696600"/>
                    <a:pt x="502123" y="687701"/>
                  </a:cubicBezTo>
                  <a:cubicBezTo>
                    <a:pt x="501416" y="687937"/>
                    <a:pt x="500678" y="688094"/>
                    <a:pt x="499892" y="688110"/>
                  </a:cubicBezTo>
                  <a:lnTo>
                    <a:pt x="350473" y="690626"/>
                  </a:lnTo>
                  <a:cubicBezTo>
                    <a:pt x="306159" y="690626"/>
                    <a:pt x="280130" y="665943"/>
                    <a:pt x="268537" y="651244"/>
                  </a:cubicBezTo>
                  <a:cubicBezTo>
                    <a:pt x="263589" y="644955"/>
                    <a:pt x="256065" y="641339"/>
                    <a:pt x="247912" y="641339"/>
                  </a:cubicBezTo>
                  <a:lnTo>
                    <a:pt x="194063" y="641339"/>
                  </a:lnTo>
                  <a:lnTo>
                    <a:pt x="194063" y="651920"/>
                  </a:lnTo>
                  <a:cubicBezTo>
                    <a:pt x="194063" y="679228"/>
                    <a:pt x="171867" y="701442"/>
                    <a:pt x="144581" y="701442"/>
                  </a:cubicBezTo>
                  <a:lnTo>
                    <a:pt x="49498" y="701442"/>
                  </a:lnTo>
                  <a:cubicBezTo>
                    <a:pt x="22212" y="701442"/>
                    <a:pt x="0" y="679228"/>
                    <a:pt x="0" y="651920"/>
                  </a:cubicBezTo>
                  <a:lnTo>
                    <a:pt x="0" y="341093"/>
                  </a:lnTo>
                  <a:cubicBezTo>
                    <a:pt x="0" y="313785"/>
                    <a:pt x="22212" y="291555"/>
                    <a:pt x="49498" y="291555"/>
                  </a:cubicBezTo>
                  <a:lnTo>
                    <a:pt x="144581" y="291555"/>
                  </a:lnTo>
                  <a:cubicBezTo>
                    <a:pt x="171867" y="291555"/>
                    <a:pt x="194063" y="313785"/>
                    <a:pt x="194063" y="341093"/>
                  </a:cubicBezTo>
                  <a:lnTo>
                    <a:pt x="194063" y="341361"/>
                  </a:lnTo>
                  <a:lnTo>
                    <a:pt x="267280" y="341376"/>
                  </a:lnTo>
                  <a:cubicBezTo>
                    <a:pt x="267296" y="341376"/>
                    <a:pt x="267296" y="341376"/>
                    <a:pt x="267312" y="341376"/>
                  </a:cubicBezTo>
                  <a:cubicBezTo>
                    <a:pt x="276800" y="341376"/>
                    <a:pt x="285172" y="334993"/>
                    <a:pt x="287670" y="325828"/>
                  </a:cubicBezTo>
                  <a:cubicBezTo>
                    <a:pt x="295917" y="295486"/>
                    <a:pt x="308861" y="256638"/>
                    <a:pt x="335864" y="225274"/>
                  </a:cubicBezTo>
                  <a:cubicBezTo>
                    <a:pt x="348211" y="210952"/>
                    <a:pt x="362647" y="198863"/>
                    <a:pt x="376612" y="187182"/>
                  </a:cubicBezTo>
                  <a:cubicBezTo>
                    <a:pt x="387294" y="178252"/>
                    <a:pt x="398337" y="169023"/>
                    <a:pt x="408076" y="159040"/>
                  </a:cubicBezTo>
                  <a:cubicBezTo>
                    <a:pt x="432534" y="133965"/>
                    <a:pt x="441409" y="103340"/>
                    <a:pt x="447347" y="73972"/>
                  </a:cubicBezTo>
                  <a:cubicBezTo>
                    <a:pt x="451416" y="53865"/>
                    <a:pt x="459097" y="25393"/>
                    <a:pt x="478592" y="10238"/>
                  </a:cubicBezTo>
                  <a:cubicBezTo>
                    <a:pt x="490326" y="1120"/>
                    <a:pt x="504102" y="-2056"/>
                    <a:pt x="517407" y="1308"/>
                  </a:cubicBezTo>
                  <a:cubicBezTo>
                    <a:pt x="532220" y="5050"/>
                    <a:pt x="545258" y="16778"/>
                    <a:pt x="552264" y="32672"/>
                  </a:cubicBezTo>
                  <a:cubicBezTo>
                    <a:pt x="582566" y="101548"/>
                    <a:pt x="577162" y="191552"/>
                    <a:pt x="540389" y="252991"/>
                  </a:cubicBezTo>
                  <a:lnTo>
                    <a:pt x="726378" y="252991"/>
                  </a:lnTo>
                  <a:cubicBezTo>
                    <a:pt x="758784" y="252991"/>
                    <a:pt x="785143" y="279387"/>
                    <a:pt x="785143" y="311820"/>
                  </a:cubicBezTo>
                  <a:lnTo>
                    <a:pt x="785143" y="318077"/>
                  </a:lnTo>
                  <a:cubicBezTo>
                    <a:pt x="785143" y="339678"/>
                    <a:pt x="773440" y="358591"/>
                    <a:pt x="756051" y="36882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27"/>
            <p:cNvSpPr/>
            <p:nvPr/>
          </p:nvSpPr>
          <p:spPr>
            <a:xfrm>
              <a:off x="1641994" y="2050657"/>
              <a:ext cx="282647" cy="251253"/>
            </a:xfrm>
            <a:custGeom>
              <a:rect b="b" l="l" r="r" t="t"/>
              <a:pathLst>
                <a:path extrusionOk="0" h="670007" w="753726">
                  <a:moveTo>
                    <a:pt x="725875" y="622214"/>
                  </a:moveTo>
                  <a:lnTo>
                    <a:pt x="725875" y="625343"/>
                  </a:lnTo>
                  <a:cubicBezTo>
                    <a:pt x="725875" y="649978"/>
                    <a:pt x="705847" y="670007"/>
                    <a:pt x="681247" y="670007"/>
                  </a:cubicBezTo>
                  <a:lnTo>
                    <a:pt x="524712" y="670007"/>
                  </a:lnTo>
                  <a:cubicBezTo>
                    <a:pt x="512381" y="670007"/>
                    <a:pt x="500913" y="665086"/>
                    <a:pt x="492415" y="656157"/>
                  </a:cubicBezTo>
                  <a:cubicBezTo>
                    <a:pt x="484466" y="647824"/>
                    <a:pt x="480084" y="636882"/>
                    <a:pt x="480084" y="625343"/>
                  </a:cubicBezTo>
                  <a:lnTo>
                    <a:pt x="480084" y="622214"/>
                  </a:lnTo>
                  <a:cubicBezTo>
                    <a:pt x="480084" y="597595"/>
                    <a:pt x="500112" y="577550"/>
                    <a:pt x="524712" y="577550"/>
                  </a:cubicBezTo>
                  <a:lnTo>
                    <a:pt x="681247" y="577550"/>
                  </a:lnTo>
                  <a:cubicBezTo>
                    <a:pt x="705847" y="577550"/>
                    <a:pt x="725875" y="597595"/>
                    <a:pt x="725875" y="622214"/>
                  </a:cubicBezTo>
                  <a:close/>
                  <a:moveTo>
                    <a:pt x="711706" y="469371"/>
                  </a:moveTo>
                  <a:lnTo>
                    <a:pt x="502217" y="469371"/>
                  </a:lnTo>
                  <a:cubicBezTo>
                    <a:pt x="479047" y="469371"/>
                    <a:pt x="460197" y="488237"/>
                    <a:pt x="460197" y="511426"/>
                  </a:cubicBezTo>
                  <a:lnTo>
                    <a:pt x="460197" y="519774"/>
                  </a:lnTo>
                  <a:cubicBezTo>
                    <a:pt x="460197" y="542963"/>
                    <a:pt x="479047" y="561829"/>
                    <a:pt x="502217" y="561829"/>
                  </a:cubicBezTo>
                  <a:lnTo>
                    <a:pt x="524712" y="561829"/>
                  </a:lnTo>
                  <a:lnTo>
                    <a:pt x="681247" y="561829"/>
                  </a:lnTo>
                  <a:lnTo>
                    <a:pt x="711706" y="561829"/>
                  </a:lnTo>
                  <a:cubicBezTo>
                    <a:pt x="734876" y="561829"/>
                    <a:pt x="753726" y="542963"/>
                    <a:pt x="753726" y="519774"/>
                  </a:cubicBezTo>
                  <a:lnTo>
                    <a:pt x="753726" y="511426"/>
                  </a:lnTo>
                  <a:cubicBezTo>
                    <a:pt x="753726" y="488237"/>
                    <a:pt x="734876" y="469371"/>
                    <a:pt x="711706" y="469371"/>
                  </a:cubicBezTo>
                  <a:close/>
                  <a:moveTo>
                    <a:pt x="711706" y="361193"/>
                  </a:moveTo>
                  <a:lnTo>
                    <a:pt x="502217" y="361193"/>
                  </a:lnTo>
                  <a:cubicBezTo>
                    <a:pt x="479047" y="361193"/>
                    <a:pt x="460197" y="380059"/>
                    <a:pt x="460197" y="403232"/>
                  </a:cubicBezTo>
                  <a:lnTo>
                    <a:pt x="460197" y="411596"/>
                  </a:lnTo>
                  <a:cubicBezTo>
                    <a:pt x="460197" y="434785"/>
                    <a:pt x="479047" y="453650"/>
                    <a:pt x="502217" y="453650"/>
                  </a:cubicBezTo>
                  <a:lnTo>
                    <a:pt x="711706" y="453650"/>
                  </a:lnTo>
                  <a:cubicBezTo>
                    <a:pt x="734876" y="453650"/>
                    <a:pt x="753726" y="434785"/>
                    <a:pt x="753726" y="411596"/>
                  </a:cubicBezTo>
                  <a:lnTo>
                    <a:pt x="753726" y="403232"/>
                  </a:lnTo>
                  <a:cubicBezTo>
                    <a:pt x="753726" y="380059"/>
                    <a:pt x="734876" y="361193"/>
                    <a:pt x="711706" y="361193"/>
                  </a:cubicBezTo>
                  <a:close/>
                  <a:moveTo>
                    <a:pt x="710669" y="252999"/>
                  </a:moveTo>
                  <a:lnTo>
                    <a:pt x="523157" y="252999"/>
                  </a:lnTo>
                  <a:cubicBezTo>
                    <a:pt x="519481" y="252999"/>
                    <a:pt x="515868" y="253455"/>
                    <a:pt x="512396" y="254351"/>
                  </a:cubicBezTo>
                  <a:cubicBezTo>
                    <a:pt x="493373" y="259256"/>
                    <a:pt x="480084" y="276424"/>
                    <a:pt x="480084" y="296107"/>
                  </a:cubicBezTo>
                  <a:lnTo>
                    <a:pt x="480084" y="302364"/>
                  </a:lnTo>
                  <a:cubicBezTo>
                    <a:pt x="480084" y="326135"/>
                    <a:pt x="499405" y="345472"/>
                    <a:pt x="523157" y="345472"/>
                  </a:cubicBezTo>
                  <a:lnTo>
                    <a:pt x="710669" y="345472"/>
                  </a:lnTo>
                  <a:cubicBezTo>
                    <a:pt x="734405" y="345472"/>
                    <a:pt x="753726" y="326135"/>
                    <a:pt x="753726" y="302364"/>
                  </a:cubicBezTo>
                  <a:lnTo>
                    <a:pt x="753726" y="296107"/>
                  </a:lnTo>
                  <a:cubicBezTo>
                    <a:pt x="753726" y="272336"/>
                    <a:pt x="734405" y="252999"/>
                    <a:pt x="710669" y="252999"/>
                  </a:cubicBezTo>
                  <a:close/>
                  <a:moveTo>
                    <a:pt x="464375" y="622214"/>
                  </a:moveTo>
                  <a:cubicBezTo>
                    <a:pt x="464375" y="603349"/>
                    <a:pt x="473078" y="586480"/>
                    <a:pt x="486650" y="575396"/>
                  </a:cubicBezTo>
                  <a:cubicBezTo>
                    <a:pt x="462365" y="568589"/>
                    <a:pt x="444488" y="546233"/>
                    <a:pt x="444488" y="519774"/>
                  </a:cubicBezTo>
                  <a:lnTo>
                    <a:pt x="444488" y="511426"/>
                  </a:lnTo>
                  <a:cubicBezTo>
                    <a:pt x="444488" y="490155"/>
                    <a:pt x="456050" y="471541"/>
                    <a:pt x="473203" y="461511"/>
                  </a:cubicBezTo>
                  <a:cubicBezTo>
                    <a:pt x="456050" y="451481"/>
                    <a:pt x="444488" y="432867"/>
                    <a:pt x="444488" y="411596"/>
                  </a:cubicBezTo>
                  <a:lnTo>
                    <a:pt x="444488" y="403232"/>
                  </a:lnTo>
                  <a:cubicBezTo>
                    <a:pt x="444488" y="377056"/>
                    <a:pt x="461988" y="354889"/>
                    <a:pt x="485912" y="347830"/>
                  </a:cubicBezTo>
                  <a:cubicBezTo>
                    <a:pt x="472764" y="337029"/>
                    <a:pt x="464375" y="320664"/>
                    <a:pt x="464375" y="302364"/>
                  </a:cubicBezTo>
                  <a:lnTo>
                    <a:pt x="464375" y="296107"/>
                  </a:lnTo>
                  <a:cubicBezTo>
                    <a:pt x="464375" y="270906"/>
                    <a:pt x="480335" y="248738"/>
                    <a:pt x="503757" y="240563"/>
                  </a:cubicBezTo>
                  <a:cubicBezTo>
                    <a:pt x="503757" y="240548"/>
                    <a:pt x="503757" y="240548"/>
                    <a:pt x="503757" y="240548"/>
                  </a:cubicBezTo>
                  <a:cubicBezTo>
                    <a:pt x="544756" y="183589"/>
                    <a:pt x="552500" y="92217"/>
                    <a:pt x="522167" y="23310"/>
                  </a:cubicBezTo>
                  <a:cubicBezTo>
                    <a:pt x="517109" y="11802"/>
                    <a:pt x="508014" y="3407"/>
                    <a:pt x="497850" y="829"/>
                  </a:cubicBezTo>
                  <a:cubicBezTo>
                    <a:pt x="489226" y="-1341"/>
                    <a:pt x="480461" y="766"/>
                    <a:pt x="472528" y="6945"/>
                  </a:cubicBezTo>
                  <a:cubicBezTo>
                    <a:pt x="457149" y="18893"/>
                    <a:pt x="450615" y="43732"/>
                    <a:pt x="447033" y="61372"/>
                  </a:cubicBezTo>
                  <a:cubicBezTo>
                    <a:pt x="440608" y="93097"/>
                    <a:pt x="430916" y="126317"/>
                    <a:pt x="403615" y="154300"/>
                  </a:cubicBezTo>
                  <a:cubicBezTo>
                    <a:pt x="393310" y="164865"/>
                    <a:pt x="381968" y="174361"/>
                    <a:pt x="370988" y="183542"/>
                  </a:cubicBezTo>
                  <a:cubicBezTo>
                    <a:pt x="356882" y="195333"/>
                    <a:pt x="343561" y="206480"/>
                    <a:pt x="332062" y="219827"/>
                  </a:cubicBezTo>
                  <a:cubicBezTo>
                    <a:pt x="307102" y="248801"/>
                    <a:pt x="294927" y="285511"/>
                    <a:pt x="287105" y="314249"/>
                  </a:cubicBezTo>
                  <a:cubicBezTo>
                    <a:pt x="282753" y="330238"/>
                    <a:pt x="268160" y="341384"/>
                    <a:pt x="251603" y="341384"/>
                  </a:cubicBezTo>
                  <a:cubicBezTo>
                    <a:pt x="251588" y="341384"/>
                    <a:pt x="251572" y="341384"/>
                    <a:pt x="251556" y="341384"/>
                  </a:cubicBezTo>
                  <a:lnTo>
                    <a:pt x="178355" y="341369"/>
                  </a:lnTo>
                  <a:lnTo>
                    <a:pt x="178355" y="609904"/>
                  </a:lnTo>
                  <a:lnTo>
                    <a:pt x="232203" y="609904"/>
                  </a:lnTo>
                  <a:cubicBezTo>
                    <a:pt x="245194" y="609904"/>
                    <a:pt x="257211" y="615690"/>
                    <a:pt x="265176" y="625783"/>
                  </a:cubicBezTo>
                  <a:cubicBezTo>
                    <a:pt x="277161" y="641033"/>
                    <a:pt x="298949" y="659191"/>
                    <a:pt x="334639" y="659191"/>
                  </a:cubicBezTo>
                  <a:lnTo>
                    <a:pt x="473251" y="656864"/>
                  </a:lnTo>
                  <a:cubicBezTo>
                    <a:pt x="467486" y="647463"/>
                    <a:pt x="464375" y="636615"/>
                    <a:pt x="464375" y="625343"/>
                  </a:cubicBezTo>
                  <a:lnTo>
                    <a:pt x="464375" y="622214"/>
                  </a:lnTo>
                  <a:close/>
                  <a:moveTo>
                    <a:pt x="128873" y="291563"/>
                  </a:moveTo>
                  <a:lnTo>
                    <a:pt x="33789" y="291563"/>
                  </a:lnTo>
                  <a:cubicBezTo>
                    <a:pt x="15159" y="291563"/>
                    <a:pt x="0" y="306734"/>
                    <a:pt x="0" y="325380"/>
                  </a:cubicBezTo>
                  <a:lnTo>
                    <a:pt x="0" y="636206"/>
                  </a:lnTo>
                  <a:cubicBezTo>
                    <a:pt x="0" y="654852"/>
                    <a:pt x="15159" y="670007"/>
                    <a:pt x="33789" y="670007"/>
                  </a:cubicBezTo>
                  <a:lnTo>
                    <a:pt x="128873" y="670007"/>
                  </a:lnTo>
                  <a:cubicBezTo>
                    <a:pt x="147503" y="670007"/>
                    <a:pt x="162646" y="654852"/>
                    <a:pt x="162646" y="636206"/>
                  </a:cubicBezTo>
                  <a:lnTo>
                    <a:pt x="162646" y="325380"/>
                  </a:lnTo>
                  <a:cubicBezTo>
                    <a:pt x="162646" y="306734"/>
                    <a:pt x="147503" y="291563"/>
                    <a:pt x="128873" y="2915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27"/>
            <p:cNvSpPr/>
            <p:nvPr/>
          </p:nvSpPr>
          <p:spPr>
            <a:xfrm>
              <a:off x="1636104" y="2044765"/>
              <a:ext cx="294429" cy="263040"/>
            </a:xfrm>
            <a:custGeom>
              <a:rect b="b" l="l" r="r" t="t"/>
              <a:pathLst>
                <a:path extrusionOk="0" h="701441" w="785143">
                  <a:moveTo>
                    <a:pt x="785143" y="318077"/>
                  </a:moveTo>
                  <a:lnTo>
                    <a:pt x="785143" y="311820"/>
                  </a:lnTo>
                  <a:cubicBezTo>
                    <a:pt x="785143" y="279387"/>
                    <a:pt x="758784" y="252991"/>
                    <a:pt x="726378" y="252991"/>
                  </a:cubicBezTo>
                  <a:lnTo>
                    <a:pt x="540389" y="252991"/>
                  </a:lnTo>
                  <a:cubicBezTo>
                    <a:pt x="577162" y="191552"/>
                    <a:pt x="582566" y="101548"/>
                    <a:pt x="552264" y="32672"/>
                  </a:cubicBezTo>
                  <a:cubicBezTo>
                    <a:pt x="545258" y="16778"/>
                    <a:pt x="532220" y="5050"/>
                    <a:pt x="517407" y="1308"/>
                  </a:cubicBezTo>
                  <a:cubicBezTo>
                    <a:pt x="504102" y="-2056"/>
                    <a:pt x="490326" y="1120"/>
                    <a:pt x="478592" y="10238"/>
                  </a:cubicBezTo>
                  <a:cubicBezTo>
                    <a:pt x="459097" y="25393"/>
                    <a:pt x="451416" y="53865"/>
                    <a:pt x="447347" y="73972"/>
                  </a:cubicBezTo>
                  <a:cubicBezTo>
                    <a:pt x="441409" y="103340"/>
                    <a:pt x="432534" y="133965"/>
                    <a:pt x="408076" y="159040"/>
                  </a:cubicBezTo>
                  <a:cubicBezTo>
                    <a:pt x="398337" y="169023"/>
                    <a:pt x="387294" y="178252"/>
                    <a:pt x="376612" y="187182"/>
                  </a:cubicBezTo>
                  <a:cubicBezTo>
                    <a:pt x="362647" y="198863"/>
                    <a:pt x="348211" y="210952"/>
                    <a:pt x="335864" y="225274"/>
                  </a:cubicBezTo>
                  <a:cubicBezTo>
                    <a:pt x="308861" y="256638"/>
                    <a:pt x="295917" y="295486"/>
                    <a:pt x="287670" y="325828"/>
                  </a:cubicBezTo>
                  <a:cubicBezTo>
                    <a:pt x="285172" y="334993"/>
                    <a:pt x="276800" y="341376"/>
                    <a:pt x="267312" y="341376"/>
                  </a:cubicBezTo>
                  <a:cubicBezTo>
                    <a:pt x="267296" y="341376"/>
                    <a:pt x="267296" y="341376"/>
                    <a:pt x="267280" y="341376"/>
                  </a:cubicBezTo>
                  <a:lnTo>
                    <a:pt x="194063" y="341361"/>
                  </a:lnTo>
                  <a:lnTo>
                    <a:pt x="194063" y="341093"/>
                  </a:lnTo>
                  <a:cubicBezTo>
                    <a:pt x="194063" y="313785"/>
                    <a:pt x="171867" y="291555"/>
                    <a:pt x="144581" y="291555"/>
                  </a:cubicBezTo>
                  <a:lnTo>
                    <a:pt x="49498" y="291555"/>
                  </a:lnTo>
                  <a:cubicBezTo>
                    <a:pt x="22212" y="291555"/>
                    <a:pt x="0" y="313785"/>
                    <a:pt x="0" y="341093"/>
                  </a:cubicBezTo>
                  <a:lnTo>
                    <a:pt x="0" y="651920"/>
                  </a:lnTo>
                  <a:cubicBezTo>
                    <a:pt x="0" y="679228"/>
                    <a:pt x="22212" y="701442"/>
                    <a:pt x="49498" y="701442"/>
                  </a:cubicBezTo>
                  <a:lnTo>
                    <a:pt x="144581" y="701442"/>
                  </a:lnTo>
                  <a:cubicBezTo>
                    <a:pt x="171867" y="701442"/>
                    <a:pt x="194063" y="679228"/>
                    <a:pt x="194063" y="651920"/>
                  </a:cubicBezTo>
                  <a:lnTo>
                    <a:pt x="194063" y="641339"/>
                  </a:lnTo>
                  <a:lnTo>
                    <a:pt x="247912" y="641339"/>
                  </a:lnTo>
                  <a:cubicBezTo>
                    <a:pt x="256065" y="641339"/>
                    <a:pt x="263589" y="644955"/>
                    <a:pt x="268537" y="651244"/>
                  </a:cubicBezTo>
                  <a:cubicBezTo>
                    <a:pt x="280130" y="665943"/>
                    <a:pt x="306159" y="690626"/>
                    <a:pt x="350473" y="690626"/>
                  </a:cubicBezTo>
                  <a:lnTo>
                    <a:pt x="499892" y="688110"/>
                  </a:lnTo>
                  <a:cubicBezTo>
                    <a:pt x="500678" y="688094"/>
                    <a:pt x="501416" y="687937"/>
                    <a:pt x="502123" y="687701"/>
                  </a:cubicBezTo>
                  <a:cubicBezTo>
                    <a:pt x="512883" y="696600"/>
                    <a:pt x="526220" y="701442"/>
                    <a:pt x="540420" y="701442"/>
                  </a:cubicBezTo>
                  <a:lnTo>
                    <a:pt x="696956" y="701442"/>
                  </a:lnTo>
                  <a:cubicBezTo>
                    <a:pt x="730226" y="701442"/>
                    <a:pt x="757292" y="674354"/>
                    <a:pt x="757292" y="641056"/>
                  </a:cubicBezTo>
                  <a:lnTo>
                    <a:pt x="757292" y="637928"/>
                  </a:lnTo>
                  <a:cubicBezTo>
                    <a:pt x="757292" y="619832"/>
                    <a:pt x="749296" y="603592"/>
                    <a:pt x="736651" y="592509"/>
                  </a:cubicBezTo>
                  <a:cubicBezTo>
                    <a:pt x="764110" y="588075"/>
                    <a:pt x="785143" y="564195"/>
                    <a:pt x="785143" y="535487"/>
                  </a:cubicBezTo>
                  <a:lnTo>
                    <a:pt x="785143" y="527139"/>
                  </a:lnTo>
                  <a:cubicBezTo>
                    <a:pt x="785143" y="505869"/>
                    <a:pt x="773582" y="487254"/>
                    <a:pt x="756428" y="477224"/>
                  </a:cubicBezTo>
                  <a:cubicBezTo>
                    <a:pt x="773582" y="467194"/>
                    <a:pt x="785143" y="448580"/>
                    <a:pt x="785143" y="427309"/>
                  </a:cubicBezTo>
                  <a:lnTo>
                    <a:pt x="785143" y="418945"/>
                  </a:lnTo>
                  <a:cubicBezTo>
                    <a:pt x="785143" y="397517"/>
                    <a:pt x="773409" y="378793"/>
                    <a:pt x="756051" y="368826"/>
                  </a:cubicBezTo>
                  <a:cubicBezTo>
                    <a:pt x="773440" y="358591"/>
                    <a:pt x="785143" y="339678"/>
                    <a:pt x="785143" y="318077"/>
                  </a:cubicBezTo>
                  <a:close/>
                  <a:moveTo>
                    <a:pt x="178355" y="651920"/>
                  </a:moveTo>
                  <a:cubicBezTo>
                    <a:pt x="178355" y="670565"/>
                    <a:pt x="163212" y="685721"/>
                    <a:pt x="144581" y="685721"/>
                  </a:cubicBezTo>
                  <a:lnTo>
                    <a:pt x="49498" y="685721"/>
                  </a:lnTo>
                  <a:cubicBezTo>
                    <a:pt x="30867" y="685721"/>
                    <a:pt x="15709" y="670565"/>
                    <a:pt x="15709" y="651920"/>
                  </a:cubicBezTo>
                  <a:lnTo>
                    <a:pt x="15709" y="341093"/>
                  </a:lnTo>
                  <a:cubicBezTo>
                    <a:pt x="15709" y="322448"/>
                    <a:pt x="30867" y="307277"/>
                    <a:pt x="49498" y="307277"/>
                  </a:cubicBezTo>
                  <a:lnTo>
                    <a:pt x="144581" y="307277"/>
                  </a:lnTo>
                  <a:cubicBezTo>
                    <a:pt x="163212" y="307277"/>
                    <a:pt x="178355" y="322448"/>
                    <a:pt x="178355" y="341093"/>
                  </a:cubicBezTo>
                  <a:lnTo>
                    <a:pt x="178355" y="651920"/>
                  </a:lnTo>
                  <a:close/>
                  <a:moveTo>
                    <a:pt x="350347" y="674904"/>
                  </a:moveTo>
                  <a:cubicBezTo>
                    <a:pt x="314657" y="674904"/>
                    <a:pt x="292870" y="656746"/>
                    <a:pt x="280884" y="641496"/>
                  </a:cubicBezTo>
                  <a:cubicBezTo>
                    <a:pt x="272920" y="631403"/>
                    <a:pt x="260903" y="625618"/>
                    <a:pt x="247912" y="625618"/>
                  </a:cubicBezTo>
                  <a:lnTo>
                    <a:pt x="194063" y="625618"/>
                  </a:lnTo>
                  <a:lnTo>
                    <a:pt x="194063" y="357082"/>
                  </a:lnTo>
                  <a:lnTo>
                    <a:pt x="267265" y="357098"/>
                  </a:lnTo>
                  <a:cubicBezTo>
                    <a:pt x="267280" y="357098"/>
                    <a:pt x="267296" y="357098"/>
                    <a:pt x="267312" y="357098"/>
                  </a:cubicBezTo>
                  <a:cubicBezTo>
                    <a:pt x="283869" y="357098"/>
                    <a:pt x="298462" y="345951"/>
                    <a:pt x="302813" y="329963"/>
                  </a:cubicBezTo>
                  <a:cubicBezTo>
                    <a:pt x="310636" y="301224"/>
                    <a:pt x="322810" y="264515"/>
                    <a:pt x="347771" y="235540"/>
                  </a:cubicBezTo>
                  <a:cubicBezTo>
                    <a:pt x="359270" y="222193"/>
                    <a:pt x="372590" y="211047"/>
                    <a:pt x="386697" y="199256"/>
                  </a:cubicBezTo>
                  <a:cubicBezTo>
                    <a:pt x="397677" y="190074"/>
                    <a:pt x="409018" y="180579"/>
                    <a:pt x="419323" y="170014"/>
                  </a:cubicBezTo>
                  <a:cubicBezTo>
                    <a:pt x="446625" y="142030"/>
                    <a:pt x="456317" y="108811"/>
                    <a:pt x="462742" y="77085"/>
                  </a:cubicBezTo>
                  <a:cubicBezTo>
                    <a:pt x="466323" y="59446"/>
                    <a:pt x="472858" y="34606"/>
                    <a:pt x="488237" y="22658"/>
                  </a:cubicBezTo>
                  <a:cubicBezTo>
                    <a:pt x="496169" y="16479"/>
                    <a:pt x="504935" y="14373"/>
                    <a:pt x="513559" y="16542"/>
                  </a:cubicBezTo>
                  <a:cubicBezTo>
                    <a:pt x="523722" y="19121"/>
                    <a:pt x="532817" y="27516"/>
                    <a:pt x="537875" y="39024"/>
                  </a:cubicBezTo>
                  <a:cubicBezTo>
                    <a:pt x="568209" y="107930"/>
                    <a:pt x="560464" y="199303"/>
                    <a:pt x="519465" y="256261"/>
                  </a:cubicBezTo>
                  <a:cubicBezTo>
                    <a:pt x="519465" y="256261"/>
                    <a:pt x="519465" y="256261"/>
                    <a:pt x="519465" y="256277"/>
                  </a:cubicBezTo>
                  <a:cubicBezTo>
                    <a:pt x="496044" y="264452"/>
                    <a:pt x="480084" y="286619"/>
                    <a:pt x="480084" y="311820"/>
                  </a:cubicBezTo>
                  <a:lnTo>
                    <a:pt x="480084" y="318077"/>
                  </a:lnTo>
                  <a:cubicBezTo>
                    <a:pt x="480084" y="336377"/>
                    <a:pt x="488472" y="352743"/>
                    <a:pt x="501620" y="363543"/>
                  </a:cubicBezTo>
                  <a:cubicBezTo>
                    <a:pt x="477696" y="370602"/>
                    <a:pt x="460197" y="392769"/>
                    <a:pt x="460197" y="418945"/>
                  </a:cubicBezTo>
                  <a:lnTo>
                    <a:pt x="460197" y="427309"/>
                  </a:lnTo>
                  <a:cubicBezTo>
                    <a:pt x="460197" y="448580"/>
                    <a:pt x="471758" y="467194"/>
                    <a:pt x="488912" y="477224"/>
                  </a:cubicBezTo>
                  <a:cubicBezTo>
                    <a:pt x="471758" y="487254"/>
                    <a:pt x="460197" y="505869"/>
                    <a:pt x="460197" y="527139"/>
                  </a:cubicBezTo>
                  <a:lnTo>
                    <a:pt x="460197" y="535487"/>
                  </a:lnTo>
                  <a:cubicBezTo>
                    <a:pt x="460197" y="561947"/>
                    <a:pt x="478073" y="584302"/>
                    <a:pt x="502358" y="591110"/>
                  </a:cubicBezTo>
                  <a:cubicBezTo>
                    <a:pt x="488786" y="602193"/>
                    <a:pt x="480084" y="619062"/>
                    <a:pt x="480084" y="637928"/>
                  </a:cubicBezTo>
                  <a:lnTo>
                    <a:pt x="480084" y="641056"/>
                  </a:lnTo>
                  <a:cubicBezTo>
                    <a:pt x="480084" y="652328"/>
                    <a:pt x="483194" y="663176"/>
                    <a:pt x="488959" y="672577"/>
                  </a:cubicBezTo>
                  <a:lnTo>
                    <a:pt x="350347" y="674904"/>
                  </a:lnTo>
                  <a:close/>
                  <a:moveTo>
                    <a:pt x="741584" y="637928"/>
                  </a:moveTo>
                  <a:lnTo>
                    <a:pt x="741584" y="641056"/>
                  </a:lnTo>
                  <a:cubicBezTo>
                    <a:pt x="741584" y="665692"/>
                    <a:pt x="721555" y="685721"/>
                    <a:pt x="696956" y="685721"/>
                  </a:cubicBezTo>
                  <a:lnTo>
                    <a:pt x="540420" y="685721"/>
                  </a:lnTo>
                  <a:cubicBezTo>
                    <a:pt x="528089" y="685721"/>
                    <a:pt x="516622" y="680800"/>
                    <a:pt x="508124" y="671870"/>
                  </a:cubicBezTo>
                  <a:cubicBezTo>
                    <a:pt x="500175" y="663538"/>
                    <a:pt x="495792" y="652596"/>
                    <a:pt x="495792" y="641056"/>
                  </a:cubicBezTo>
                  <a:lnTo>
                    <a:pt x="495792" y="637928"/>
                  </a:lnTo>
                  <a:cubicBezTo>
                    <a:pt x="495792" y="613308"/>
                    <a:pt x="515821" y="593263"/>
                    <a:pt x="540420" y="593263"/>
                  </a:cubicBezTo>
                  <a:lnTo>
                    <a:pt x="696956" y="593263"/>
                  </a:lnTo>
                  <a:cubicBezTo>
                    <a:pt x="721555" y="593263"/>
                    <a:pt x="741584" y="613308"/>
                    <a:pt x="741584" y="637928"/>
                  </a:cubicBezTo>
                  <a:close/>
                  <a:moveTo>
                    <a:pt x="769435" y="527139"/>
                  </a:moveTo>
                  <a:lnTo>
                    <a:pt x="769435" y="535487"/>
                  </a:lnTo>
                  <a:cubicBezTo>
                    <a:pt x="769435" y="558676"/>
                    <a:pt x="750585" y="577542"/>
                    <a:pt x="727414" y="577542"/>
                  </a:cubicBezTo>
                  <a:lnTo>
                    <a:pt x="696956" y="577542"/>
                  </a:lnTo>
                  <a:lnTo>
                    <a:pt x="540420" y="577542"/>
                  </a:lnTo>
                  <a:lnTo>
                    <a:pt x="517926" y="577542"/>
                  </a:lnTo>
                  <a:cubicBezTo>
                    <a:pt x="494756" y="577542"/>
                    <a:pt x="475905" y="558676"/>
                    <a:pt x="475905" y="535487"/>
                  </a:cubicBezTo>
                  <a:lnTo>
                    <a:pt x="475905" y="527139"/>
                  </a:lnTo>
                  <a:cubicBezTo>
                    <a:pt x="475905" y="503951"/>
                    <a:pt x="494756" y="485085"/>
                    <a:pt x="517926" y="485085"/>
                  </a:cubicBezTo>
                  <a:lnTo>
                    <a:pt x="727414" y="485085"/>
                  </a:lnTo>
                  <a:cubicBezTo>
                    <a:pt x="750585" y="485085"/>
                    <a:pt x="769435" y="503951"/>
                    <a:pt x="769435" y="527139"/>
                  </a:cubicBezTo>
                  <a:close/>
                  <a:moveTo>
                    <a:pt x="769435" y="418945"/>
                  </a:moveTo>
                  <a:lnTo>
                    <a:pt x="769435" y="427309"/>
                  </a:lnTo>
                  <a:cubicBezTo>
                    <a:pt x="769435" y="450498"/>
                    <a:pt x="750585" y="469364"/>
                    <a:pt x="727414" y="469364"/>
                  </a:cubicBezTo>
                  <a:lnTo>
                    <a:pt x="517926" y="469364"/>
                  </a:lnTo>
                  <a:cubicBezTo>
                    <a:pt x="494756" y="469364"/>
                    <a:pt x="475905" y="450498"/>
                    <a:pt x="475905" y="427309"/>
                  </a:cubicBezTo>
                  <a:lnTo>
                    <a:pt x="475905" y="418945"/>
                  </a:lnTo>
                  <a:cubicBezTo>
                    <a:pt x="475905" y="395772"/>
                    <a:pt x="494756" y="376907"/>
                    <a:pt x="517926" y="376907"/>
                  </a:cubicBezTo>
                  <a:lnTo>
                    <a:pt x="727414" y="376907"/>
                  </a:lnTo>
                  <a:cubicBezTo>
                    <a:pt x="750585" y="376907"/>
                    <a:pt x="769435" y="395772"/>
                    <a:pt x="769435" y="418945"/>
                  </a:cubicBezTo>
                  <a:close/>
                  <a:moveTo>
                    <a:pt x="726378" y="361185"/>
                  </a:moveTo>
                  <a:lnTo>
                    <a:pt x="538865" y="361185"/>
                  </a:lnTo>
                  <a:cubicBezTo>
                    <a:pt x="515114" y="361185"/>
                    <a:pt x="495792" y="341848"/>
                    <a:pt x="495792" y="318077"/>
                  </a:cubicBezTo>
                  <a:lnTo>
                    <a:pt x="495792" y="311820"/>
                  </a:lnTo>
                  <a:cubicBezTo>
                    <a:pt x="495792" y="292137"/>
                    <a:pt x="509082" y="274969"/>
                    <a:pt x="528105" y="270064"/>
                  </a:cubicBezTo>
                  <a:cubicBezTo>
                    <a:pt x="531576" y="269168"/>
                    <a:pt x="535189" y="268712"/>
                    <a:pt x="538865" y="268712"/>
                  </a:cubicBezTo>
                  <a:lnTo>
                    <a:pt x="726378" y="268712"/>
                  </a:lnTo>
                  <a:cubicBezTo>
                    <a:pt x="750113" y="268712"/>
                    <a:pt x="769435" y="288050"/>
                    <a:pt x="769435" y="311820"/>
                  </a:cubicBezTo>
                  <a:lnTo>
                    <a:pt x="769435" y="318077"/>
                  </a:lnTo>
                  <a:cubicBezTo>
                    <a:pt x="769435" y="341848"/>
                    <a:pt x="750113" y="361185"/>
                    <a:pt x="726378" y="361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8" name="Google Shape;3618;p27"/>
          <p:cNvGrpSpPr/>
          <p:nvPr/>
        </p:nvGrpSpPr>
        <p:grpSpPr>
          <a:xfrm>
            <a:off x="3731621" y="2044766"/>
            <a:ext cx="1680750" cy="1214086"/>
            <a:chOff x="3731621" y="2044766"/>
            <a:chExt cx="1680750" cy="1214086"/>
          </a:xfrm>
        </p:grpSpPr>
        <p:sp>
          <p:nvSpPr>
            <p:cNvPr id="3619" name="Google Shape;3619;p27"/>
            <p:cNvSpPr/>
            <p:nvPr/>
          </p:nvSpPr>
          <p:spPr>
            <a:xfrm>
              <a:off x="4476147" y="2044766"/>
              <a:ext cx="191580" cy="263192"/>
            </a:xfrm>
            <a:custGeom>
              <a:rect b="b" l="l" r="r" t="t"/>
              <a:pathLst>
                <a:path extrusionOk="0" h="701845" w="510879">
                  <a:moveTo>
                    <a:pt x="499911" y="27738"/>
                  </a:moveTo>
                  <a:cubicBezTo>
                    <a:pt x="425111" y="-2965"/>
                    <a:pt x="350029" y="13911"/>
                    <a:pt x="277420" y="30225"/>
                  </a:cubicBezTo>
                  <a:cubicBezTo>
                    <a:pt x="202942" y="46960"/>
                    <a:pt x="132495" y="62754"/>
                    <a:pt x="61093" y="32445"/>
                  </a:cubicBezTo>
                  <a:lnTo>
                    <a:pt x="61093" y="25307"/>
                  </a:lnTo>
                  <a:cubicBezTo>
                    <a:pt x="61093" y="11354"/>
                    <a:pt x="49745" y="0"/>
                    <a:pt x="35785" y="0"/>
                  </a:cubicBezTo>
                  <a:lnTo>
                    <a:pt x="25294" y="0"/>
                  </a:lnTo>
                  <a:cubicBezTo>
                    <a:pt x="11348" y="0"/>
                    <a:pt x="0" y="11354"/>
                    <a:pt x="0" y="25307"/>
                  </a:cubicBezTo>
                  <a:lnTo>
                    <a:pt x="0" y="676539"/>
                  </a:lnTo>
                  <a:cubicBezTo>
                    <a:pt x="0" y="690492"/>
                    <a:pt x="11348" y="701846"/>
                    <a:pt x="25294" y="701846"/>
                  </a:cubicBezTo>
                  <a:lnTo>
                    <a:pt x="35785" y="701846"/>
                  </a:lnTo>
                  <a:cubicBezTo>
                    <a:pt x="49731" y="701846"/>
                    <a:pt x="61079" y="690492"/>
                    <a:pt x="61079" y="676539"/>
                  </a:cubicBezTo>
                  <a:lnTo>
                    <a:pt x="61079" y="328398"/>
                  </a:lnTo>
                  <a:cubicBezTo>
                    <a:pt x="90446" y="339934"/>
                    <a:pt x="119841" y="344276"/>
                    <a:pt x="149110" y="344276"/>
                  </a:cubicBezTo>
                  <a:cubicBezTo>
                    <a:pt x="193392" y="344276"/>
                    <a:pt x="237365" y="334398"/>
                    <a:pt x="280495" y="324703"/>
                  </a:cubicBezTo>
                  <a:cubicBezTo>
                    <a:pt x="351700" y="308698"/>
                    <a:pt x="418959" y="293593"/>
                    <a:pt x="487257" y="318660"/>
                  </a:cubicBezTo>
                  <a:cubicBezTo>
                    <a:pt x="492608" y="320628"/>
                    <a:pt x="498605" y="319841"/>
                    <a:pt x="503310" y="316567"/>
                  </a:cubicBezTo>
                  <a:cubicBezTo>
                    <a:pt x="508057" y="313251"/>
                    <a:pt x="510880" y="307827"/>
                    <a:pt x="510880" y="302052"/>
                  </a:cubicBezTo>
                  <a:lnTo>
                    <a:pt x="510880" y="44094"/>
                  </a:lnTo>
                  <a:cubicBezTo>
                    <a:pt x="510880" y="36885"/>
                    <a:pt x="506582" y="30464"/>
                    <a:pt x="499911" y="27738"/>
                  </a:cubicBezTo>
                  <a:close/>
                  <a:moveTo>
                    <a:pt x="47049" y="676553"/>
                  </a:moveTo>
                  <a:cubicBezTo>
                    <a:pt x="47049" y="682764"/>
                    <a:pt x="42007" y="687808"/>
                    <a:pt x="35799" y="687808"/>
                  </a:cubicBezTo>
                  <a:lnTo>
                    <a:pt x="25308" y="687808"/>
                  </a:lnTo>
                  <a:cubicBezTo>
                    <a:pt x="19100" y="687808"/>
                    <a:pt x="14058" y="682764"/>
                    <a:pt x="14058" y="676553"/>
                  </a:cubicBezTo>
                  <a:lnTo>
                    <a:pt x="14058" y="25307"/>
                  </a:lnTo>
                  <a:cubicBezTo>
                    <a:pt x="14058" y="19096"/>
                    <a:pt x="19100" y="14052"/>
                    <a:pt x="25308" y="14052"/>
                  </a:cubicBezTo>
                  <a:lnTo>
                    <a:pt x="35799" y="14052"/>
                  </a:lnTo>
                  <a:cubicBezTo>
                    <a:pt x="42007" y="14052"/>
                    <a:pt x="47049" y="19096"/>
                    <a:pt x="47049" y="25307"/>
                  </a:cubicBezTo>
                  <a:lnTo>
                    <a:pt x="47049" y="37068"/>
                  </a:lnTo>
                  <a:lnTo>
                    <a:pt x="47049" y="317845"/>
                  </a:lnTo>
                  <a:lnTo>
                    <a:pt x="47049" y="676553"/>
                  </a:lnTo>
                  <a:close/>
                  <a:moveTo>
                    <a:pt x="496836" y="302052"/>
                  </a:moveTo>
                  <a:cubicBezTo>
                    <a:pt x="496836" y="303766"/>
                    <a:pt x="495740" y="304721"/>
                    <a:pt x="495263" y="305045"/>
                  </a:cubicBezTo>
                  <a:cubicBezTo>
                    <a:pt x="494701" y="305438"/>
                    <a:pt x="493549" y="306000"/>
                    <a:pt x="492089" y="305480"/>
                  </a:cubicBezTo>
                  <a:cubicBezTo>
                    <a:pt x="419900" y="278979"/>
                    <a:pt x="347459" y="295265"/>
                    <a:pt x="277405" y="311002"/>
                  </a:cubicBezTo>
                  <a:cubicBezTo>
                    <a:pt x="202942" y="327738"/>
                    <a:pt x="132495" y="343560"/>
                    <a:pt x="61093" y="313251"/>
                  </a:cubicBezTo>
                  <a:lnTo>
                    <a:pt x="61093" y="47649"/>
                  </a:lnTo>
                  <a:cubicBezTo>
                    <a:pt x="90474" y="59185"/>
                    <a:pt x="119855" y="63499"/>
                    <a:pt x="149124" y="63499"/>
                  </a:cubicBezTo>
                  <a:cubicBezTo>
                    <a:pt x="193406" y="63499"/>
                    <a:pt x="237379" y="53621"/>
                    <a:pt x="280509" y="43925"/>
                  </a:cubicBezTo>
                  <a:cubicBezTo>
                    <a:pt x="354242" y="27358"/>
                    <a:pt x="423875" y="11705"/>
                    <a:pt x="494588" y="40721"/>
                  </a:cubicBezTo>
                  <a:cubicBezTo>
                    <a:pt x="495965" y="41283"/>
                    <a:pt x="496850" y="42604"/>
                    <a:pt x="496850" y="44080"/>
                  </a:cubicBezTo>
                  <a:lnTo>
                    <a:pt x="496850" y="3020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27"/>
            <p:cNvSpPr txBox="1"/>
            <p:nvPr/>
          </p:nvSpPr>
          <p:spPr>
            <a:xfrm>
              <a:off x="3731621" y="2704677"/>
              <a:ext cx="1680750" cy="554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21" name="Google Shape;3621;p27"/>
            <p:cNvSpPr txBox="1"/>
            <p:nvPr/>
          </p:nvSpPr>
          <p:spPr>
            <a:xfrm>
              <a:off x="3731621" y="2443964"/>
              <a:ext cx="16807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622" name="Google Shape;3622;p27"/>
          <p:cNvGrpSpPr/>
          <p:nvPr/>
        </p:nvGrpSpPr>
        <p:grpSpPr>
          <a:xfrm>
            <a:off x="6520246" y="2044766"/>
            <a:ext cx="1680750" cy="1214086"/>
            <a:chOff x="6520246" y="2044766"/>
            <a:chExt cx="1680750" cy="1214086"/>
          </a:xfrm>
        </p:grpSpPr>
        <p:sp>
          <p:nvSpPr>
            <p:cNvPr id="3623" name="Google Shape;3623;p27"/>
            <p:cNvSpPr/>
            <p:nvPr/>
          </p:nvSpPr>
          <p:spPr>
            <a:xfrm>
              <a:off x="7237287" y="2044766"/>
              <a:ext cx="246555" cy="262744"/>
            </a:xfrm>
            <a:custGeom>
              <a:rect b="b" l="l" r="r" t="t"/>
              <a:pathLst>
                <a:path extrusionOk="0" h="700652" w="657480">
                  <a:moveTo>
                    <a:pt x="636579" y="114571"/>
                  </a:moveTo>
                  <a:lnTo>
                    <a:pt x="534819" y="114571"/>
                  </a:lnTo>
                  <a:lnTo>
                    <a:pt x="534819" y="16085"/>
                  </a:lnTo>
                  <a:cubicBezTo>
                    <a:pt x="534819" y="7222"/>
                    <a:pt x="527596" y="0"/>
                    <a:pt x="518731" y="0"/>
                  </a:cubicBezTo>
                  <a:lnTo>
                    <a:pt x="138707" y="0"/>
                  </a:lnTo>
                  <a:cubicBezTo>
                    <a:pt x="129828" y="0"/>
                    <a:pt x="122619" y="7222"/>
                    <a:pt x="122619" y="16085"/>
                  </a:cubicBezTo>
                  <a:lnTo>
                    <a:pt x="122619" y="114571"/>
                  </a:lnTo>
                  <a:lnTo>
                    <a:pt x="20845" y="114571"/>
                  </a:lnTo>
                  <a:cubicBezTo>
                    <a:pt x="9372" y="114571"/>
                    <a:pt x="30" y="123911"/>
                    <a:pt x="2" y="135396"/>
                  </a:cubicBezTo>
                  <a:cubicBezTo>
                    <a:pt x="-306" y="299428"/>
                    <a:pt x="30046" y="399471"/>
                    <a:pt x="90218" y="432777"/>
                  </a:cubicBezTo>
                  <a:cubicBezTo>
                    <a:pt x="105900" y="441457"/>
                    <a:pt x="121707" y="444514"/>
                    <a:pt x="136182" y="444514"/>
                  </a:cubicBezTo>
                  <a:cubicBezTo>
                    <a:pt x="162509" y="444514"/>
                    <a:pt x="184418" y="434418"/>
                    <a:pt x="193240" y="429692"/>
                  </a:cubicBezTo>
                  <a:cubicBezTo>
                    <a:pt x="216117" y="449689"/>
                    <a:pt x="243440" y="464722"/>
                    <a:pt x="273512" y="473094"/>
                  </a:cubicBezTo>
                  <a:lnTo>
                    <a:pt x="256260" y="599010"/>
                  </a:lnTo>
                  <a:lnTo>
                    <a:pt x="228348" y="599010"/>
                  </a:lnTo>
                  <a:cubicBezTo>
                    <a:pt x="216117" y="599010"/>
                    <a:pt x="206173" y="608953"/>
                    <a:pt x="206173" y="621181"/>
                  </a:cubicBezTo>
                  <a:lnTo>
                    <a:pt x="206173" y="678481"/>
                  </a:lnTo>
                  <a:cubicBezTo>
                    <a:pt x="206173" y="690710"/>
                    <a:pt x="216117" y="700652"/>
                    <a:pt x="228348" y="700652"/>
                  </a:cubicBezTo>
                  <a:lnTo>
                    <a:pt x="429132" y="700652"/>
                  </a:lnTo>
                  <a:cubicBezTo>
                    <a:pt x="441363" y="700652"/>
                    <a:pt x="451307" y="690710"/>
                    <a:pt x="451307" y="678481"/>
                  </a:cubicBezTo>
                  <a:lnTo>
                    <a:pt x="451307" y="621181"/>
                  </a:lnTo>
                  <a:cubicBezTo>
                    <a:pt x="451307" y="608953"/>
                    <a:pt x="441363" y="599010"/>
                    <a:pt x="429132" y="599010"/>
                  </a:cubicBezTo>
                  <a:lnTo>
                    <a:pt x="401220" y="599010"/>
                  </a:lnTo>
                  <a:lnTo>
                    <a:pt x="383968" y="473094"/>
                  </a:lnTo>
                  <a:cubicBezTo>
                    <a:pt x="414040" y="464722"/>
                    <a:pt x="441363" y="449689"/>
                    <a:pt x="464240" y="429692"/>
                  </a:cubicBezTo>
                  <a:cubicBezTo>
                    <a:pt x="473062" y="434418"/>
                    <a:pt x="494971" y="444514"/>
                    <a:pt x="521298" y="444514"/>
                  </a:cubicBezTo>
                  <a:cubicBezTo>
                    <a:pt x="535773" y="444514"/>
                    <a:pt x="551566" y="441457"/>
                    <a:pt x="567262" y="432777"/>
                  </a:cubicBezTo>
                  <a:cubicBezTo>
                    <a:pt x="627434" y="399485"/>
                    <a:pt x="657786" y="299428"/>
                    <a:pt x="657478" y="135396"/>
                  </a:cubicBezTo>
                  <a:cubicBezTo>
                    <a:pt x="657408" y="123911"/>
                    <a:pt x="648052" y="114571"/>
                    <a:pt x="636579" y="114571"/>
                  </a:cubicBezTo>
                  <a:close/>
                  <a:moveTo>
                    <a:pt x="437253" y="621181"/>
                  </a:moveTo>
                  <a:lnTo>
                    <a:pt x="437253" y="678481"/>
                  </a:lnTo>
                  <a:cubicBezTo>
                    <a:pt x="437253" y="682983"/>
                    <a:pt x="433592" y="686629"/>
                    <a:pt x="429104" y="686629"/>
                  </a:cubicBezTo>
                  <a:lnTo>
                    <a:pt x="228334" y="686629"/>
                  </a:lnTo>
                  <a:cubicBezTo>
                    <a:pt x="223831" y="686629"/>
                    <a:pt x="220185" y="682969"/>
                    <a:pt x="220185" y="678481"/>
                  </a:cubicBezTo>
                  <a:lnTo>
                    <a:pt x="220185" y="621181"/>
                  </a:lnTo>
                  <a:cubicBezTo>
                    <a:pt x="220185" y="616680"/>
                    <a:pt x="223846" y="613034"/>
                    <a:pt x="228334" y="613034"/>
                  </a:cubicBezTo>
                  <a:lnTo>
                    <a:pt x="429118" y="613034"/>
                  </a:lnTo>
                  <a:cubicBezTo>
                    <a:pt x="433606" y="613020"/>
                    <a:pt x="437253" y="616680"/>
                    <a:pt x="437253" y="621181"/>
                  </a:cubicBezTo>
                  <a:close/>
                  <a:moveTo>
                    <a:pt x="138707" y="14023"/>
                  </a:moveTo>
                  <a:lnTo>
                    <a:pt x="518731" y="14023"/>
                  </a:lnTo>
                  <a:cubicBezTo>
                    <a:pt x="519867" y="14023"/>
                    <a:pt x="520793" y="14949"/>
                    <a:pt x="520793" y="16085"/>
                  </a:cubicBezTo>
                  <a:lnTo>
                    <a:pt x="520793" y="121541"/>
                  </a:lnTo>
                  <a:cubicBezTo>
                    <a:pt x="520793" y="121555"/>
                    <a:pt x="520793" y="121555"/>
                    <a:pt x="520793" y="121569"/>
                  </a:cubicBezTo>
                  <a:cubicBezTo>
                    <a:pt x="520793" y="121583"/>
                    <a:pt x="520793" y="121583"/>
                    <a:pt x="520793" y="121597"/>
                  </a:cubicBezTo>
                  <a:lnTo>
                    <a:pt x="520793" y="274537"/>
                  </a:lnTo>
                  <a:cubicBezTo>
                    <a:pt x="520793" y="380427"/>
                    <a:pt x="434630" y="466573"/>
                    <a:pt x="328719" y="466573"/>
                  </a:cubicBezTo>
                  <a:cubicBezTo>
                    <a:pt x="222808" y="466573"/>
                    <a:pt x="136645" y="380427"/>
                    <a:pt x="136645" y="274537"/>
                  </a:cubicBezTo>
                  <a:lnTo>
                    <a:pt x="136645" y="121611"/>
                  </a:lnTo>
                  <a:cubicBezTo>
                    <a:pt x="136645" y="121597"/>
                    <a:pt x="136645" y="121597"/>
                    <a:pt x="136645" y="121583"/>
                  </a:cubicBezTo>
                  <a:cubicBezTo>
                    <a:pt x="136645" y="121569"/>
                    <a:pt x="136645" y="121569"/>
                    <a:pt x="136645" y="121555"/>
                  </a:cubicBezTo>
                  <a:lnTo>
                    <a:pt x="136645" y="16099"/>
                  </a:lnTo>
                  <a:cubicBezTo>
                    <a:pt x="136645" y="14949"/>
                    <a:pt x="137571" y="14023"/>
                    <a:pt x="138707" y="14023"/>
                  </a:cubicBezTo>
                  <a:close/>
                  <a:moveTo>
                    <a:pt x="96895" y="420436"/>
                  </a:moveTo>
                  <a:cubicBezTo>
                    <a:pt x="28041" y="382194"/>
                    <a:pt x="13832" y="244330"/>
                    <a:pt x="14028" y="135424"/>
                  </a:cubicBezTo>
                  <a:cubicBezTo>
                    <a:pt x="14028" y="131652"/>
                    <a:pt x="17100" y="128595"/>
                    <a:pt x="20845" y="128595"/>
                  </a:cubicBezTo>
                  <a:lnTo>
                    <a:pt x="122605" y="128595"/>
                  </a:lnTo>
                  <a:lnTo>
                    <a:pt x="122605" y="274551"/>
                  </a:lnTo>
                  <a:cubicBezTo>
                    <a:pt x="122605" y="330981"/>
                    <a:pt x="145411" y="382180"/>
                    <a:pt x="182286" y="419426"/>
                  </a:cubicBezTo>
                  <a:cubicBezTo>
                    <a:pt x="167012" y="426592"/>
                    <a:pt x="130922" y="439340"/>
                    <a:pt x="96895" y="420436"/>
                  </a:cubicBezTo>
                  <a:close/>
                  <a:moveTo>
                    <a:pt x="387040" y="598996"/>
                  </a:moveTo>
                  <a:lnTo>
                    <a:pt x="270398" y="598996"/>
                  </a:lnTo>
                  <a:lnTo>
                    <a:pt x="287202" y="476404"/>
                  </a:lnTo>
                  <a:cubicBezTo>
                    <a:pt x="300611" y="479152"/>
                    <a:pt x="314510" y="480611"/>
                    <a:pt x="328719" y="480611"/>
                  </a:cubicBezTo>
                  <a:cubicBezTo>
                    <a:pt x="342941" y="480611"/>
                    <a:pt x="356827" y="479166"/>
                    <a:pt x="370236" y="476404"/>
                  </a:cubicBezTo>
                  <a:lnTo>
                    <a:pt x="387040" y="598996"/>
                  </a:lnTo>
                  <a:close/>
                  <a:moveTo>
                    <a:pt x="560543" y="420436"/>
                  </a:moveTo>
                  <a:cubicBezTo>
                    <a:pt x="547401" y="427742"/>
                    <a:pt x="533949" y="430309"/>
                    <a:pt x="521494" y="430309"/>
                  </a:cubicBezTo>
                  <a:cubicBezTo>
                    <a:pt x="501731" y="430309"/>
                    <a:pt x="484521" y="423802"/>
                    <a:pt x="475124" y="419412"/>
                  </a:cubicBezTo>
                  <a:cubicBezTo>
                    <a:pt x="511999" y="382166"/>
                    <a:pt x="534819" y="330967"/>
                    <a:pt x="534819" y="274537"/>
                  </a:cubicBezTo>
                  <a:lnTo>
                    <a:pt x="534819" y="128595"/>
                  </a:lnTo>
                  <a:lnTo>
                    <a:pt x="636579" y="128595"/>
                  </a:lnTo>
                  <a:cubicBezTo>
                    <a:pt x="640338" y="128595"/>
                    <a:pt x="643395" y="131666"/>
                    <a:pt x="643395" y="135424"/>
                  </a:cubicBezTo>
                  <a:cubicBezTo>
                    <a:pt x="643606" y="244330"/>
                    <a:pt x="629397" y="382194"/>
                    <a:pt x="560543" y="420436"/>
                  </a:cubicBezTo>
                  <a:close/>
                  <a:moveTo>
                    <a:pt x="288043" y="649831"/>
                  </a:moveTo>
                  <a:cubicBezTo>
                    <a:pt x="288043" y="645961"/>
                    <a:pt x="291185" y="642820"/>
                    <a:pt x="295056" y="642820"/>
                  </a:cubicBezTo>
                  <a:lnTo>
                    <a:pt x="362382" y="642820"/>
                  </a:lnTo>
                  <a:cubicBezTo>
                    <a:pt x="366253" y="642820"/>
                    <a:pt x="369395" y="645961"/>
                    <a:pt x="369395" y="649831"/>
                  </a:cubicBezTo>
                  <a:cubicBezTo>
                    <a:pt x="369395" y="653702"/>
                    <a:pt x="366253" y="656843"/>
                    <a:pt x="362382" y="656843"/>
                  </a:cubicBezTo>
                  <a:lnTo>
                    <a:pt x="295056" y="656843"/>
                  </a:lnTo>
                  <a:cubicBezTo>
                    <a:pt x="291185" y="656843"/>
                    <a:pt x="288043" y="653702"/>
                    <a:pt x="288043" y="649831"/>
                  </a:cubicBezTo>
                  <a:close/>
                  <a:moveTo>
                    <a:pt x="271548" y="242184"/>
                  </a:moveTo>
                  <a:lnTo>
                    <a:pt x="261590" y="300269"/>
                  </a:lnTo>
                  <a:cubicBezTo>
                    <a:pt x="260917" y="304168"/>
                    <a:pt x="262488" y="308024"/>
                    <a:pt x="265685" y="310352"/>
                  </a:cubicBezTo>
                  <a:cubicBezTo>
                    <a:pt x="267495" y="311671"/>
                    <a:pt x="269613" y="312330"/>
                    <a:pt x="271731" y="312330"/>
                  </a:cubicBezTo>
                  <a:cubicBezTo>
                    <a:pt x="273372" y="312330"/>
                    <a:pt x="275013" y="311937"/>
                    <a:pt x="276542" y="311138"/>
                  </a:cubicBezTo>
                  <a:lnTo>
                    <a:pt x="328705" y="283722"/>
                  </a:lnTo>
                  <a:lnTo>
                    <a:pt x="380868" y="311138"/>
                  </a:lnTo>
                  <a:cubicBezTo>
                    <a:pt x="384361" y="312975"/>
                    <a:pt x="388526" y="312680"/>
                    <a:pt x="391724" y="310352"/>
                  </a:cubicBezTo>
                  <a:cubicBezTo>
                    <a:pt x="394922" y="308024"/>
                    <a:pt x="396493" y="304168"/>
                    <a:pt x="395820" y="300269"/>
                  </a:cubicBezTo>
                  <a:lnTo>
                    <a:pt x="385861" y="242184"/>
                  </a:lnTo>
                  <a:lnTo>
                    <a:pt x="428066" y="201054"/>
                  </a:lnTo>
                  <a:cubicBezTo>
                    <a:pt x="430899" y="198291"/>
                    <a:pt x="431895" y="194252"/>
                    <a:pt x="430675" y="190494"/>
                  </a:cubicBezTo>
                  <a:cubicBezTo>
                    <a:pt x="429455" y="186736"/>
                    <a:pt x="426271" y="184043"/>
                    <a:pt x="422357" y="183482"/>
                  </a:cubicBezTo>
                  <a:lnTo>
                    <a:pt x="364037" y="175012"/>
                  </a:lnTo>
                  <a:lnTo>
                    <a:pt x="337948" y="122172"/>
                  </a:lnTo>
                  <a:cubicBezTo>
                    <a:pt x="337948" y="122172"/>
                    <a:pt x="337948" y="122172"/>
                    <a:pt x="337948" y="122172"/>
                  </a:cubicBezTo>
                  <a:cubicBezTo>
                    <a:pt x="336195" y="118624"/>
                    <a:pt x="332660" y="116422"/>
                    <a:pt x="328705" y="116422"/>
                  </a:cubicBezTo>
                  <a:cubicBezTo>
                    <a:pt x="324750" y="116422"/>
                    <a:pt x="321215" y="118624"/>
                    <a:pt x="319462" y="122172"/>
                  </a:cubicBezTo>
                  <a:lnTo>
                    <a:pt x="293373" y="175012"/>
                  </a:lnTo>
                  <a:lnTo>
                    <a:pt x="235038" y="183482"/>
                  </a:lnTo>
                  <a:cubicBezTo>
                    <a:pt x="231125" y="184057"/>
                    <a:pt x="227941" y="186736"/>
                    <a:pt x="226721" y="190494"/>
                  </a:cubicBezTo>
                  <a:cubicBezTo>
                    <a:pt x="225501" y="194252"/>
                    <a:pt x="226496" y="198305"/>
                    <a:pt x="229330" y="201054"/>
                  </a:cubicBezTo>
                  <a:lnTo>
                    <a:pt x="271548" y="242184"/>
                  </a:lnTo>
                  <a:close/>
                  <a:moveTo>
                    <a:pt x="299054" y="188349"/>
                  </a:moveTo>
                  <a:cubicBezTo>
                    <a:pt x="301340" y="188012"/>
                    <a:pt x="303318" y="186582"/>
                    <a:pt x="304342" y="184506"/>
                  </a:cubicBezTo>
                  <a:lnTo>
                    <a:pt x="328719" y="135116"/>
                  </a:lnTo>
                  <a:lnTo>
                    <a:pt x="353096" y="184506"/>
                  </a:lnTo>
                  <a:cubicBezTo>
                    <a:pt x="354120" y="186582"/>
                    <a:pt x="356098" y="188012"/>
                    <a:pt x="358370" y="188349"/>
                  </a:cubicBezTo>
                  <a:lnTo>
                    <a:pt x="412890" y="196272"/>
                  </a:lnTo>
                  <a:lnTo>
                    <a:pt x="373434" y="234724"/>
                  </a:lnTo>
                  <a:cubicBezTo>
                    <a:pt x="371779" y="236337"/>
                    <a:pt x="371022" y="238651"/>
                    <a:pt x="371415" y="240936"/>
                  </a:cubicBezTo>
                  <a:lnTo>
                    <a:pt x="380728" y="295221"/>
                  </a:lnTo>
                  <a:lnTo>
                    <a:pt x="331959" y="269586"/>
                  </a:lnTo>
                  <a:cubicBezTo>
                    <a:pt x="329911" y="268506"/>
                    <a:pt x="327471" y="268506"/>
                    <a:pt x="325437" y="269586"/>
                  </a:cubicBezTo>
                  <a:lnTo>
                    <a:pt x="276668" y="295221"/>
                  </a:lnTo>
                  <a:lnTo>
                    <a:pt x="285981" y="240936"/>
                  </a:lnTo>
                  <a:cubicBezTo>
                    <a:pt x="286374" y="238665"/>
                    <a:pt x="285617" y="236337"/>
                    <a:pt x="283962" y="234724"/>
                  </a:cubicBezTo>
                  <a:lnTo>
                    <a:pt x="244506" y="196272"/>
                  </a:lnTo>
                  <a:lnTo>
                    <a:pt x="299054" y="1883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27"/>
            <p:cNvSpPr txBox="1"/>
            <p:nvPr/>
          </p:nvSpPr>
          <p:spPr>
            <a:xfrm>
              <a:off x="6520246" y="2704677"/>
              <a:ext cx="1680750" cy="554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25" name="Google Shape;3625;p27"/>
            <p:cNvSpPr txBox="1"/>
            <p:nvPr/>
          </p:nvSpPr>
          <p:spPr>
            <a:xfrm>
              <a:off x="6520246" y="2443964"/>
              <a:ext cx="16807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626" name="Google Shape;3626;p27"/>
          <p:cNvGrpSpPr/>
          <p:nvPr/>
        </p:nvGrpSpPr>
        <p:grpSpPr>
          <a:xfrm>
            <a:off x="942933" y="3575188"/>
            <a:ext cx="1680750" cy="1214089"/>
            <a:chOff x="942933" y="3575188"/>
            <a:chExt cx="1680750" cy="1214089"/>
          </a:xfrm>
        </p:grpSpPr>
        <p:sp>
          <p:nvSpPr>
            <p:cNvPr id="3627" name="Google Shape;3627;p27"/>
            <p:cNvSpPr/>
            <p:nvPr/>
          </p:nvSpPr>
          <p:spPr>
            <a:xfrm>
              <a:off x="1687278" y="3575188"/>
              <a:ext cx="191995" cy="262860"/>
            </a:xfrm>
            <a:custGeom>
              <a:rect b="b" l="l" r="r" t="t"/>
              <a:pathLst>
                <a:path extrusionOk="0" h="700960" w="511986">
                  <a:moveTo>
                    <a:pt x="511846" y="150682"/>
                  </a:moveTo>
                  <a:cubicBezTo>
                    <a:pt x="511790" y="150401"/>
                    <a:pt x="511692" y="150135"/>
                    <a:pt x="511593" y="149854"/>
                  </a:cubicBezTo>
                  <a:cubicBezTo>
                    <a:pt x="511537" y="149700"/>
                    <a:pt x="511509" y="149532"/>
                    <a:pt x="511439" y="149363"/>
                  </a:cubicBezTo>
                  <a:cubicBezTo>
                    <a:pt x="511313" y="149069"/>
                    <a:pt x="511144" y="148789"/>
                    <a:pt x="510990" y="148508"/>
                  </a:cubicBezTo>
                  <a:cubicBezTo>
                    <a:pt x="510919" y="148396"/>
                    <a:pt x="510877" y="148270"/>
                    <a:pt x="510793" y="148157"/>
                  </a:cubicBezTo>
                  <a:cubicBezTo>
                    <a:pt x="510540" y="147779"/>
                    <a:pt x="510245" y="147428"/>
                    <a:pt x="509923" y="147092"/>
                  </a:cubicBezTo>
                  <a:lnTo>
                    <a:pt x="364698" y="2047"/>
                  </a:lnTo>
                  <a:cubicBezTo>
                    <a:pt x="364375" y="1725"/>
                    <a:pt x="364024" y="1430"/>
                    <a:pt x="363631" y="1178"/>
                  </a:cubicBezTo>
                  <a:cubicBezTo>
                    <a:pt x="363518" y="1108"/>
                    <a:pt x="363406" y="1066"/>
                    <a:pt x="363294" y="996"/>
                  </a:cubicBezTo>
                  <a:cubicBezTo>
                    <a:pt x="363013" y="827"/>
                    <a:pt x="362732" y="659"/>
                    <a:pt x="362423" y="533"/>
                  </a:cubicBezTo>
                  <a:cubicBezTo>
                    <a:pt x="362269" y="477"/>
                    <a:pt x="362114" y="449"/>
                    <a:pt x="361960" y="393"/>
                  </a:cubicBezTo>
                  <a:cubicBezTo>
                    <a:pt x="361679" y="295"/>
                    <a:pt x="361398" y="196"/>
                    <a:pt x="361103" y="140"/>
                  </a:cubicBezTo>
                  <a:cubicBezTo>
                    <a:pt x="360654" y="42"/>
                    <a:pt x="360191" y="0"/>
                    <a:pt x="359713" y="0"/>
                  </a:cubicBezTo>
                  <a:lnTo>
                    <a:pt x="7020" y="0"/>
                  </a:lnTo>
                  <a:cubicBezTo>
                    <a:pt x="3145" y="-14"/>
                    <a:pt x="0" y="3127"/>
                    <a:pt x="0" y="6998"/>
                  </a:cubicBezTo>
                  <a:lnTo>
                    <a:pt x="0" y="693949"/>
                  </a:lnTo>
                  <a:cubicBezTo>
                    <a:pt x="0" y="697819"/>
                    <a:pt x="3145" y="700961"/>
                    <a:pt x="7020" y="700961"/>
                  </a:cubicBezTo>
                  <a:lnTo>
                    <a:pt x="504966" y="700961"/>
                  </a:lnTo>
                  <a:cubicBezTo>
                    <a:pt x="508841" y="700961"/>
                    <a:pt x="511987" y="697819"/>
                    <a:pt x="511987" y="693949"/>
                  </a:cubicBezTo>
                  <a:lnTo>
                    <a:pt x="511987" y="152056"/>
                  </a:lnTo>
                  <a:cubicBezTo>
                    <a:pt x="511987" y="151593"/>
                    <a:pt x="511944" y="151130"/>
                    <a:pt x="511846" y="150682"/>
                  </a:cubicBezTo>
                  <a:close/>
                  <a:moveTo>
                    <a:pt x="366748" y="145044"/>
                  </a:moveTo>
                  <a:lnTo>
                    <a:pt x="366748" y="23924"/>
                  </a:lnTo>
                  <a:lnTo>
                    <a:pt x="488019" y="145044"/>
                  </a:lnTo>
                  <a:lnTo>
                    <a:pt x="366748" y="145044"/>
                  </a:lnTo>
                  <a:close/>
                  <a:moveTo>
                    <a:pt x="14041" y="686937"/>
                  </a:moveTo>
                  <a:lnTo>
                    <a:pt x="14041" y="14009"/>
                  </a:lnTo>
                  <a:lnTo>
                    <a:pt x="352707" y="14009"/>
                  </a:lnTo>
                  <a:lnTo>
                    <a:pt x="352707" y="152056"/>
                  </a:lnTo>
                  <a:cubicBezTo>
                    <a:pt x="352707" y="155926"/>
                    <a:pt x="355852" y="159068"/>
                    <a:pt x="359727" y="159068"/>
                  </a:cubicBezTo>
                  <a:lnTo>
                    <a:pt x="497946" y="159068"/>
                  </a:lnTo>
                  <a:lnTo>
                    <a:pt x="497946" y="686923"/>
                  </a:lnTo>
                  <a:lnTo>
                    <a:pt x="14041" y="686923"/>
                  </a:lnTo>
                  <a:close/>
                  <a:moveTo>
                    <a:pt x="87840" y="158002"/>
                  </a:moveTo>
                  <a:cubicBezTo>
                    <a:pt x="87840" y="154131"/>
                    <a:pt x="90985" y="150990"/>
                    <a:pt x="94860" y="150990"/>
                  </a:cubicBezTo>
                  <a:lnTo>
                    <a:pt x="234749" y="150990"/>
                  </a:lnTo>
                  <a:cubicBezTo>
                    <a:pt x="238625" y="150990"/>
                    <a:pt x="241770" y="154131"/>
                    <a:pt x="241770" y="158002"/>
                  </a:cubicBezTo>
                  <a:cubicBezTo>
                    <a:pt x="241770" y="161872"/>
                    <a:pt x="238625" y="165014"/>
                    <a:pt x="234749" y="165014"/>
                  </a:cubicBezTo>
                  <a:lnTo>
                    <a:pt x="94860" y="165014"/>
                  </a:lnTo>
                  <a:cubicBezTo>
                    <a:pt x="90985" y="165014"/>
                    <a:pt x="87840" y="161872"/>
                    <a:pt x="87840" y="158002"/>
                  </a:cubicBezTo>
                  <a:close/>
                  <a:moveTo>
                    <a:pt x="241770" y="577162"/>
                  </a:moveTo>
                  <a:cubicBezTo>
                    <a:pt x="241770" y="581032"/>
                    <a:pt x="238625" y="584174"/>
                    <a:pt x="234749" y="584174"/>
                  </a:cubicBezTo>
                  <a:lnTo>
                    <a:pt x="94860" y="584174"/>
                  </a:lnTo>
                  <a:cubicBezTo>
                    <a:pt x="90985" y="584174"/>
                    <a:pt x="87840" y="581032"/>
                    <a:pt x="87840" y="577162"/>
                  </a:cubicBezTo>
                  <a:cubicBezTo>
                    <a:pt x="87840" y="573292"/>
                    <a:pt x="90985" y="570150"/>
                    <a:pt x="94860" y="570150"/>
                  </a:cubicBezTo>
                  <a:lnTo>
                    <a:pt x="234749" y="570150"/>
                  </a:lnTo>
                  <a:cubicBezTo>
                    <a:pt x="238639" y="570150"/>
                    <a:pt x="241770" y="573292"/>
                    <a:pt x="241770" y="577162"/>
                  </a:cubicBezTo>
                  <a:close/>
                  <a:moveTo>
                    <a:pt x="424147" y="241834"/>
                  </a:moveTo>
                  <a:cubicBezTo>
                    <a:pt x="424147" y="245704"/>
                    <a:pt x="421002" y="248846"/>
                    <a:pt x="417126" y="248846"/>
                  </a:cubicBezTo>
                  <a:lnTo>
                    <a:pt x="94860" y="248846"/>
                  </a:lnTo>
                  <a:cubicBezTo>
                    <a:pt x="90985" y="248846"/>
                    <a:pt x="87840" y="245704"/>
                    <a:pt x="87840" y="241834"/>
                  </a:cubicBezTo>
                  <a:cubicBezTo>
                    <a:pt x="87840" y="237963"/>
                    <a:pt x="90985" y="234822"/>
                    <a:pt x="94860" y="234822"/>
                  </a:cubicBezTo>
                  <a:lnTo>
                    <a:pt x="417126" y="234822"/>
                  </a:lnTo>
                  <a:cubicBezTo>
                    <a:pt x="421002" y="234822"/>
                    <a:pt x="424147" y="237963"/>
                    <a:pt x="424147" y="241834"/>
                  </a:cubicBezTo>
                  <a:close/>
                  <a:moveTo>
                    <a:pt x="424147" y="325666"/>
                  </a:moveTo>
                  <a:cubicBezTo>
                    <a:pt x="424147" y="329536"/>
                    <a:pt x="421002" y="332678"/>
                    <a:pt x="417126" y="332678"/>
                  </a:cubicBezTo>
                  <a:lnTo>
                    <a:pt x="94860" y="332678"/>
                  </a:lnTo>
                  <a:cubicBezTo>
                    <a:pt x="90985" y="332678"/>
                    <a:pt x="87840" y="329536"/>
                    <a:pt x="87840" y="325666"/>
                  </a:cubicBezTo>
                  <a:cubicBezTo>
                    <a:pt x="87840" y="321795"/>
                    <a:pt x="90985" y="318654"/>
                    <a:pt x="94860" y="318654"/>
                  </a:cubicBezTo>
                  <a:lnTo>
                    <a:pt x="417126" y="318654"/>
                  </a:lnTo>
                  <a:cubicBezTo>
                    <a:pt x="421002" y="318654"/>
                    <a:pt x="424147" y="321795"/>
                    <a:pt x="424147" y="325666"/>
                  </a:cubicBezTo>
                  <a:close/>
                  <a:moveTo>
                    <a:pt x="424147" y="409498"/>
                  </a:moveTo>
                  <a:cubicBezTo>
                    <a:pt x="424147" y="413368"/>
                    <a:pt x="421002" y="416510"/>
                    <a:pt x="417126" y="416510"/>
                  </a:cubicBezTo>
                  <a:lnTo>
                    <a:pt x="94860" y="416510"/>
                  </a:lnTo>
                  <a:cubicBezTo>
                    <a:pt x="90985" y="416510"/>
                    <a:pt x="87840" y="413368"/>
                    <a:pt x="87840" y="409498"/>
                  </a:cubicBezTo>
                  <a:cubicBezTo>
                    <a:pt x="87840" y="405627"/>
                    <a:pt x="90985" y="402486"/>
                    <a:pt x="94860" y="402486"/>
                  </a:cubicBezTo>
                  <a:lnTo>
                    <a:pt x="417126" y="402486"/>
                  </a:lnTo>
                  <a:cubicBezTo>
                    <a:pt x="421002" y="402486"/>
                    <a:pt x="424147" y="405627"/>
                    <a:pt x="424147" y="409498"/>
                  </a:cubicBezTo>
                  <a:close/>
                  <a:moveTo>
                    <a:pt x="424147" y="493330"/>
                  </a:moveTo>
                  <a:cubicBezTo>
                    <a:pt x="424147" y="497200"/>
                    <a:pt x="421002" y="500342"/>
                    <a:pt x="417126" y="500342"/>
                  </a:cubicBezTo>
                  <a:lnTo>
                    <a:pt x="94860" y="500342"/>
                  </a:lnTo>
                  <a:cubicBezTo>
                    <a:pt x="90985" y="500342"/>
                    <a:pt x="87840" y="497200"/>
                    <a:pt x="87840" y="493330"/>
                  </a:cubicBezTo>
                  <a:cubicBezTo>
                    <a:pt x="87840" y="489460"/>
                    <a:pt x="90985" y="486318"/>
                    <a:pt x="94860" y="486318"/>
                  </a:cubicBezTo>
                  <a:lnTo>
                    <a:pt x="417126" y="486318"/>
                  </a:lnTo>
                  <a:cubicBezTo>
                    <a:pt x="421002" y="486318"/>
                    <a:pt x="424147" y="489460"/>
                    <a:pt x="424147" y="493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27"/>
            <p:cNvSpPr txBox="1"/>
            <p:nvPr/>
          </p:nvSpPr>
          <p:spPr>
            <a:xfrm>
              <a:off x="942933" y="4235102"/>
              <a:ext cx="1680750" cy="554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29" name="Google Shape;3629;p27"/>
            <p:cNvSpPr txBox="1"/>
            <p:nvPr/>
          </p:nvSpPr>
          <p:spPr>
            <a:xfrm>
              <a:off x="942933" y="3974389"/>
              <a:ext cx="16807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630" name="Google Shape;3630;p27"/>
          <p:cNvGrpSpPr/>
          <p:nvPr/>
        </p:nvGrpSpPr>
        <p:grpSpPr>
          <a:xfrm>
            <a:off x="3731558" y="3592957"/>
            <a:ext cx="1680750" cy="1196320"/>
            <a:chOff x="3731558" y="3592957"/>
            <a:chExt cx="1680750" cy="1196320"/>
          </a:xfrm>
        </p:grpSpPr>
        <p:sp>
          <p:nvSpPr>
            <p:cNvPr id="3631" name="Google Shape;3631;p27"/>
            <p:cNvSpPr/>
            <p:nvPr/>
          </p:nvSpPr>
          <p:spPr>
            <a:xfrm>
              <a:off x="4383080" y="3592957"/>
              <a:ext cx="378142" cy="227360"/>
            </a:xfrm>
            <a:custGeom>
              <a:rect b="b" l="l" r="r" t="t"/>
              <a:pathLst>
                <a:path extrusionOk="0" h="606294" w="1008379">
                  <a:moveTo>
                    <a:pt x="998284" y="79233"/>
                  </a:moveTo>
                  <a:lnTo>
                    <a:pt x="930964" y="79233"/>
                  </a:lnTo>
                  <a:lnTo>
                    <a:pt x="930964" y="10106"/>
                  </a:lnTo>
                  <a:cubicBezTo>
                    <a:pt x="930964" y="4528"/>
                    <a:pt x="926441" y="0"/>
                    <a:pt x="920868" y="0"/>
                  </a:cubicBezTo>
                  <a:lnTo>
                    <a:pt x="624271" y="0"/>
                  </a:lnTo>
                  <a:cubicBezTo>
                    <a:pt x="571792" y="0"/>
                    <a:pt x="524321" y="31916"/>
                    <a:pt x="504190" y="80001"/>
                  </a:cubicBezTo>
                  <a:cubicBezTo>
                    <a:pt x="484059" y="31895"/>
                    <a:pt x="436588" y="0"/>
                    <a:pt x="384109" y="0"/>
                  </a:cubicBezTo>
                  <a:lnTo>
                    <a:pt x="87511" y="0"/>
                  </a:lnTo>
                  <a:cubicBezTo>
                    <a:pt x="81938" y="0"/>
                    <a:pt x="77415" y="4528"/>
                    <a:pt x="77415" y="10106"/>
                  </a:cubicBezTo>
                  <a:lnTo>
                    <a:pt x="77415" y="79233"/>
                  </a:lnTo>
                  <a:lnTo>
                    <a:pt x="10096" y="79233"/>
                  </a:lnTo>
                  <a:cubicBezTo>
                    <a:pt x="4503" y="79233"/>
                    <a:pt x="0" y="83761"/>
                    <a:pt x="0" y="89339"/>
                  </a:cubicBezTo>
                  <a:lnTo>
                    <a:pt x="0" y="596188"/>
                  </a:lnTo>
                  <a:cubicBezTo>
                    <a:pt x="0" y="601787"/>
                    <a:pt x="4503" y="606294"/>
                    <a:pt x="10096" y="606294"/>
                  </a:cubicBezTo>
                  <a:lnTo>
                    <a:pt x="998284" y="606294"/>
                  </a:lnTo>
                  <a:cubicBezTo>
                    <a:pt x="1003877" y="606294"/>
                    <a:pt x="1008380" y="601787"/>
                    <a:pt x="1008380" y="596188"/>
                  </a:cubicBezTo>
                  <a:lnTo>
                    <a:pt x="1008380" y="89339"/>
                  </a:lnTo>
                  <a:cubicBezTo>
                    <a:pt x="1008380" y="83761"/>
                    <a:pt x="1003877" y="79233"/>
                    <a:pt x="998284" y="79233"/>
                  </a:cubicBezTo>
                  <a:close/>
                  <a:moveTo>
                    <a:pt x="20192" y="586082"/>
                  </a:moveTo>
                  <a:lnTo>
                    <a:pt x="20192" y="99446"/>
                  </a:lnTo>
                  <a:lnTo>
                    <a:pt x="77415" y="99446"/>
                  </a:lnTo>
                  <a:lnTo>
                    <a:pt x="77415" y="495045"/>
                  </a:lnTo>
                  <a:cubicBezTo>
                    <a:pt x="77415" y="500623"/>
                    <a:pt x="81938" y="505151"/>
                    <a:pt x="87511" y="505151"/>
                  </a:cubicBezTo>
                  <a:lnTo>
                    <a:pt x="386572" y="505151"/>
                  </a:lnTo>
                  <a:cubicBezTo>
                    <a:pt x="436466" y="505151"/>
                    <a:pt x="479798" y="539229"/>
                    <a:pt x="491873" y="586082"/>
                  </a:cubicBezTo>
                  <a:lnTo>
                    <a:pt x="20192" y="586082"/>
                  </a:lnTo>
                  <a:close/>
                  <a:moveTo>
                    <a:pt x="494094" y="542382"/>
                  </a:moveTo>
                  <a:cubicBezTo>
                    <a:pt x="470793" y="507617"/>
                    <a:pt x="430853" y="484938"/>
                    <a:pt x="386572" y="484938"/>
                  </a:cubicBezTo>
                  <a:lnTo>
                    <a:pt x="97607" y="484938"/>
                  </a:lnTo>
                  <a:lnTo>
                    <a:pt x="97607" y="20213"/>
                  </a:lnTo>
                  <a:lnTo>
                    <a:pt x="384109" y="20213"/>
                  </a:lnTo>
                  <a:cubicBezTo>
                    <a:pt x="430247" y="20213"/>
                    <a:pt x="471802" y="49379"/>
                    <a:pt x="487532" y="92796"/>
                  </a:cubicBezTo>
                  <a:cubicBezTo>
                    <a:pt x="491893" y="104822"/>
                    <a:pt x="494094" y="117455"/>
                    <a:pt x="494094" y="130310"/>
                  </a:cubicBezTo>
                  <a:lnTo>
                    <a:pt x="494094" y="542382"/>
                  </a:lnTo>
                  <a:close/>
                  <a:moveTo>
                    <a:pt x="514286" y="130310"/>
                  </a:moveTo>
                  <a:cubicBezTo>
                    <a:pt x="514286" y="117455"/>
                    <a:pt x="516487" y="104822"/>
                    <a:pt x="520848" y="92796"/>
                  </a:cubicBezTo>
                  <a:cubicBezTo>
                    <a:pt x="536578" y="49379"/>
                    <a:pt x="578132" y="20213"/>
                    <a:pt x="624271" y="20213"/>
                  </a:cubicBezTo>
                  <a:lnTo>
                    <a:pt x="910772" y="20213"/>
                  </a:lnTo>
                  <a:lnTo>
                    <a:pt x="910772" y="484938"/>
                  </a:lnTo>
                  <a:lnTo>
                    <a:pt x="621807" y="484938"/>
                  </a:lnTo>
                  <a:cubicBezTo>
                    <a:pt x="577527" y="484938"/>
                    <a:pt x="537587" y="507617"/>
                    <a:pt x="514286" y="542382"/>
                  </a:cubicBezTo>
                  <a:lnTo>
                    <a:pt x="514286" y="130310"/>
                  </a:lnTo>
                  <a:close/>
                  <a:moveTo>
                    <a:pt x="988188" y="586082"/>
                  </a:moveTo>
                  <a:lnTo>
                    <a:pt x="516507" y="586082"/>
                  </a:lnTo>
                  <a:cubicBezTo>
                    <a:pt x="528582" y="539229"/>
                    <a:pt x="571913" y="505151"/>
                    <a:pt x="621807" y="505151"/>
                  </a:cubicBezTo>
                  <a:lnTo>
                    <a:pt x="920868" y="505151"/>
                  </a:lnTo>
                  <a:cubicBezTo>
                    <a:pt x="926441" y="505151"/>
                    <a:pt x="930964" y="500623"/>
                    <a:pt x="930964" y="495045"/>
                  </a:cubicBezTo>
                  <a:lnTo>
                    <a:pt x="930964" y="99446"/>
                  </a:lnTo>
                  <a:lnTo>
                    <a:pt x="988188" y="99446"/>
                  </a:lnTo>
                  <a:lnTo>
                    <a:pt x="988188" y="586082"/>
                  </a:lnTo>
                  <a:close/>
                  <a:moveTo>
                    <a:pt x="586754" y="123923"/>
                  </a:moveTo>
                  <a:cubicBezTo>
                    <a:pt x="586754" y="118344"/>
                    <a:pt x="591277" y="113817"/>
                    <a:pt x="596850" y="113817"/>
                  </a:cubicBezTo>
                  <a:lnTo>
                    <a:pt x="832994" y="113817"/>
                  </a:lnTo>
                  <a:cubicBezTo>
                    <a:pt x="838566" y="113817"/>
                    <a:pt x="843089" y="118344"/>
                    <a:pt x="843089" y="123923"/>
                  </a:cubicBezTo>
                  <a:cubicBezTo>
                    <a:pt x="843089" y="129501"/>
                    <a:pt x="838566" y="134029"/>
                    <a:pt x="832994" y="134029"/>
                  </a:cubicBezTo>
                  <a:lnTo>
                    <a:pt x="596850" y="134029"/>
                  </a:lnTo>
                  <a:cubicBezTo>
                    <a:pt x="591277" y="134029"/>
                    <a:pt x="586754" y="129501"/>
                    <a:pt x="586754" y="123923"/>
                  </a:cubicBezTo>
                  <a:close/>
                  <a:moveTo>
                    <a:pt x="586754" y="211019"/>
                  </a:moveTo>
                  <a:cubicBezTo>
                    <a:pt x="586754" y="205440"/>
                    <a:pt x="591277" y="200912"/>
                    <a:pt x="596850" y="200912"/>
                  </a:cubicBezTo>
                  <a:lnTo>
                    <a:pt x="832994" y="200912"/>
                  </a:lnTo>
                  <a:cubicBezTo>
                    <a:pt x="838566" y="200912"/>
                    <a:pt x="843089" y="205440"/>
                    <a:pt x="843089" y="211019"/>
                  </a:cubicBezTo>
                  <a:cubicBezTo>
                    <a:pt x="843089" y="216597"/>
                    <a:pt x="838566" y="221125"/>
                    <a:pt x="832994" y="221125"/>
                  </a:cubicBezTo>
                  <a:lnTo>
                    <a:pt x="596850" y="221125"/>
                  </a:lnTo>
                  <a:cubicBezTo>
                    <a:pt x="591277" y="221125"/>
                    <a:pt x="586754" y="216597"/>
                    <a:pt x="586754" y="211019"/>
                  </a:cubicBezTo>
                  <a:close/>
                  <a:moveTo>
                    <a:pt x="586754" y="298094"/>
                  </a:moveTo>
                  <a:cubicBezTo>
                    <a:pt x="586754" y="292515"/>
                    <a:pt x="591277" y="287988"/>
                    <a:pt x="596850" y="287988"/>
                  </a:cubicBezTo>
                  <a:lnTo>
                    <a:pt x="832994" y="287988"/>
                  </a:lnTo>
                  <a:cubicBezTo>
                    <a:pt x="838566" y="287988"/>
                    <a:pt x="843089" y="292515"/>
                    <a:pt x="843089" y="298094"/>
                  </a:cubicBezTo>
                  <a:cubicBezTo>
                    <a:pt x="843089" y="303673"/>
                    <a:pt x="838566" y="308200"/>
                    <a:pt x="832994" y="308200"/>
                  </a:cubicBezTo>
                  <a:lnTo>
                    <a:pt x="596850" y="308200"/>
                  </a:lnTo>
                  <a:cubicBezTo>
                    <a:pt x="591277" y="308200"/>
                    <a:pt x="586754" y="303673"/>
                    <a:pt x="586754" y="298094"/>
                  </a:cubicBezTo>
                  <a:close/>
                  <a:moveTo>
                    <a:pt x="586754" y="385190"/>
                  </a:moveTo>
                  <a:cubicBezTo>
                    <a:pt x="586754" y="379611"/>
                    <a:pt x="591277" y="375083"/>
                    <a:pt x="596850" y="375083"/>
                  </a:cubicBezTo>
                  <a:lnTo>
                    <a:pt x="832994" y="375083"/>
                  </a:lnTo>
                  <a:cubicBezTo>
                    <a:pt x="838566" y="375083"/>
                    <a:pt x="843089" y="379611"/>
                    <a:pt x="843089" y="385190"/>
                  </a:cubicBezTo>
                  <a:cubicBezTo>
                    <a:pt x="843089" y="390768"/>
                    <a:pt x="838566" y="395296"/>
                    <a:pt x="832994" y="395296"/>
                  </a:cubicBezTo>
                  <a:lnTo>
                    <a:pt x="596850" y="395296"/>
                  </a:lnTo>
                  <a:cubicBezTo>
                    <a:pt x="591277" y="395296"/>
                    <a:pt x="586754" y="390768"/>
                    <a:pt x="586754" y="385190"/>
                  </a:cubicBezTo>
                  <a:close/>
                  <a:moveTo>
                    <a:pt x="421625" y="123923"/>
                  </a:moveTo>
                  <a:cubicBezTo>
                    <a:pt x="421625" y="129501"/>
                    <a:pt x="417103" y="134029"/>
                    <a:pt x="411530" y="134029"/>
                  </a:cubicBezTo>
                  <a:lnTo>
                    <a:pt x="175386" y="134029"/>
                  </a:lnTo>
                  <a:cubicBezTo>
                    <a:pt x="169813" y="134029"/>
                    <a:pt x="165290" y="129501"/>
                    <a:pt x="165290" y="123923"/>
                  </a:cubicBezTo>
                  <a:cubicBezTo>
                    <a:pt x="165290" y="118344"/>
                    <a:pt x="169813" y="113817"/>
                    <a:pt x="175386" y="113817"/>
                  </a:cubicBezTo>
                  <a:lnTo>
                    <a:pt x="411530" y="113817"/>
                  </a:lnTo>
                  <a:cubicBezTo>
                    <a:pt x="417103" y="113817"/>
                    <a:pt x="421625" y="118344"/>
                    <a:pt x="421625" y="123923"/>
                  </a:cubicBezTo>
                  <a:close/>
                  <a:moveTo>
                    <a:pt x="421625" y="211019"/>
                  </a:moveTo>
                  <a:cubicBezTo>
                    <a:pt x="421625" y="216597"/>
                    <a:pt x="417103" y="221125"/>
                    <a:pt x="411530" y="221125"/>
                  </a:cubicBezTo>
                  <a:lnTo>
                    <a:pt x="175386" y="221125"/>
                  </a:lnTo>
                  <a:cubicBezTo>
                    <a:pt x="169813" y="221125"/>
                    <a:pt x="165290" y="216597"/>
                    <a:pt x="165290" y="211019"/>
                  </a:cubicBezTo>
                  <a:cubicBezTo>
                    <a:pt x="165290" y="205440"/>
                    <a:pt x="169813" y="200912"/>
                    <a:pt x="175386" y="200912"/>
                  </a:cubicBezTo>
                  <a:lnTo>
                    <a:pt x="411530" y="200912"/>
                  </a:lnTo>
                  <a:cubicBezTo>
                    <a:pt x="417103" y="200912"/>
                    <a:pt x="421625" y="205440"/>
                    <a:pt x="421625" y="211019"/>
                  </a:cubicBezTo>
                  <a:close/>
                  <a:moveTo>
                    <a:pt x="421625" y="298094"/>
                  </a:moveTo>
                  <a:cubicBezTo>
                    <a:pt x="421625" y="303673"/>
                    <a:pt x="417103" y="308200"/>
                    <a:pt x="411530" y="308200"/>
                  </a:cubicBezTo>
                  <a:lnTo>
                    <a:pt x="175386" y="308200"/>
                  </a:lnTo>
                  <a:cubicBezTo>
                    <a:pt x="169813" y="308200"/>
                    <a:pt x="165290" y="303673"/>
                    <a:pt x="165290" y="298094"/>
                  </a:cubicBezTo>
                  <a:cubicBezTo>
                    <a:pt x="165290" y="292515"/>
                    <a:pt x="169813" y="287988"/>
                    <a:pt x="175386" y="287988"/>
                  </a:cubicBezTo>
                  <a:lnTo>
                    <a:pt x="411530" y="287988"/>
                  </a:lnTo>
                  <a:cubicBezTo>
                    <a:pt x="417103" y="287988"/>
                    <a:pt x="421625" y="292515"/>
                    <a:pt x="421625" y="298094"/>
                  </a:cubicBezTo>
                  <a:close/>
                  <a:moveTo>
                    <a:pt x="421625" y="385190"/>
                  </a:moveTo>
                  <a:cubicBezTo>
                    <a:pt x="421625" y="390768"/>
                    <a:pt x="417103" y="395296"/>
                    <a:pt x="411530" y="395296"/>
                  </a:cubicBezTo>
                  <a:lnTo>
                    <a:pt x="175386" y="395296"/>
                  </a:lnTo>
                  <a:cubicBezTo>
                    <a:pt x="169813" y="395296"/>
                    <a:pt x="165290" y="390768"/>
                    <a:pt x="165290" y="385190"/>
                  </a:cubicBezTo>
                  <a:cubicBezTo>
                    <a:pt x="165290" y="379611"/>
                    <a:pt x="169813" y="375083"/>
                    <a:pt x="175386" y="375083"/>
                  </a:cubicBezTo>
                  <a:lnTo>
                    <a:pt x="411530" y="375083"/>
                  </a:lnTo>
                  <a:cubicBezTo>
                    <a:pt x="417103" y="375083"/>
                    <a:pt x="421625" y="379611"/>
                    <a:pt x="421625" y="385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27"/>
            <p:cNvSpPr txBox="1"/>
            <p:nvPr/>
          </p:nvSpPr>
          <p:spPr>
            <a:xfrm>
              <a:off x="3731558" y="4235102"/>
              <a:ext cx="1680750" cy="554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33" name="Google Shape;3633;p27"/>
            <p:cNvSpPr txBox="1"/>
            <p:nvPr/>
          </p:nvSpPr>
          <p:spPr>
            <a:xfrm>
              <a:off x="3731558" y="3974389"/>
              <a:ext cx="16807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634" name="Google Shape;3634;p27"/>
          <p:cNvGrpSpPr/>
          <p:nvPr/>
        </p:nvGrpSpPr>
        <p:grpSpPr>
          <a:xfrm>
            <a:off x="6520183" y="3592957"/>
            <a:ext cx="1680750" cy="1196320"/>
            <a:chOff x="6520183" y="3592957"/>
            <a:chExt cx="1680750" cy="1196320"/>
          </a:xfrm>
        </p:grpSpPr>
        <p:grpSp>
          <p:nvGrpSpPr>
            <p:cNvPr id="3635" name="Google Shape;3635;p27"/>
            <p:cNvGrpSpPr/>
            <p:nvPr/>
          </p:nvGrpSpPr>
          <p:grpSpPr>
            <a:xfrm>
              <a:off x="7216546" y="3592957"/>
              <a:ext cx="288087" cy="227286"/>
              <a:chOff x="1856775" y="0"/>
              <a:chExt cx="768231" cy="606097"/>
            </a:xfrm>
          </p:grpSpPr>
          <p:sp>
            <p:nvSpPr>
              <p:cNvPr id="3636" name="Google Shape;3636;p27"/>
              <p:cNvSpPr/>
              <p:nvPr/>
            </p:nvSpPr>
            <p:spPr>
              <a:xfrm>
                <a:off x="1856775" y="0"/>
                <a:ext cx="768231" cy="606097"/>
              </a:xfrm>
              <a:custGeom>
                <a:rect b="b" l="l" r="r" t="t"/>
                <a:pathLst>
                  <a:path extrusionOk="0" h="606097" w="768231">
                    <a:moveTo>
                      <a:pt x="768231" y="7649"/>
                    </a:moveTo>
                    <a:cubicBezTo>
                      <a:pt x="768231" y="7664"/>
                      <a:pt x="768231" y="7680"/>
                      <a:pt x="768231" y="7695"/>
                    </a:cubicBezTo>
                    <a:lnTo>
                      <a:pt x="768231" y="486270"/>
                    </a:lnTo>
                    <a:cubicBezTo>
                      <a:pt x="768231" y="486316"/>
                      <a:pt x="768231" y="486347"/>
                      <a:pt x="768231" y="486393"/>
                    </a:cubicBezTo>
                    <a:lnTo>
                      <a:pt x="768231" y="486470"/>
                    </a:lnTo>
                    <a:cubicBezTo>
                      <a:pt x="768231" y="486562"/>
                      <a:pt x="768201" y="486639"/>
                      <a:pt x="768201" y="486731"/>
                    </a:cubicBezTo>
                    <a:cubicBezTo>
                      <a:pt x="768185" y="487147"/>
                      <a:pt x="768154" y="487547"/>
                      <a:pt x="768077" y="487947"/>
                    </a:cubicBezTo>
                    <a:cubicBezTo>
                      <a:pt x="768047" y="488101"/>
                      <a:pt x="767985" y="488255"/>
                      <a:pt x="767954" y="488424"/>
                    </a:cubicBezTo>
                    <a:cubicBezTo>
                      <a:pt x="767862" y="488748"/>
                      <a:pt x="767785" y="489071"/>
                      <a:pt x="767662" y="489379"/>
                    </a:cubicBezTo>
                    <a:cubicBezTo>
                      <a:pt x="767585" y="489532"/>
                      <a:pt x="767492" y="489686"/>
                      <a:pt x="767415" y="489840"/>
                    </a:cubicBezTo>
                    <a:cubicBezTo>
                      <a:pt x="767277" y="490133"/>
                      <a:pt x="767138" y="490425"/>
                      <a:pt x="766953" y="490687"/>
                    </a:cubicBezTo>
                    <a:cubicBezTo>
                      <a:pt x="766876" y="490825"/>
                      <a:pt x="766768" y="490948"/>
                      <a:pt x="766676" y="491071"/>
                    </a:cubicBezTo>
                    <a:cubicBezTo>
                      <a:pt x="766476" y="491333"/>
                      <a:pt x="766260" y="491610"/>
                      <a:pt x="766029" y="491856"/>
                    </a:cubicBezTo>
                    <a:cubicBezTo>
                      <a:pt x="765921" y="491964"/>
                      <a:pt x="765798" y="492056"/>
                      <a:pt x="765690" y="492149"/>
                    </a:cubicBezTo>
                    <a:cubicBezTo>
                      <a:pt x="765429" y="492380"/>
                      <a:pt x="765182" y="492610"/>
                      <a:pt x="764890" y="492811"/>
                    </a:cubicBezTo>
                    <a:cubicBezTo>
                      <a:pt x="764736" y="492918"/>
                      <a:pt x="764566" y="492980"/>
                      <a:pt x="764412" y="493072"/>
                    </a:cubicBezTo>
                    <a:cubicBezTo>
                      <a:pt x="764166" y="493226"/>
                      <a:pt x="763935" y="493380"/>
                      <a:pt x="763673" y="493503"/>
                    </a:cubicBezTo>
                    <a:lnTo>
                      <a:pt x="512734" y="605421"/>
                    </a:lnTo>
                    <a:cubicBezTo>
                      <a:pt x="512719" y="605436"/>
                      <a:pt x="512688" y="605436"/>
                      <a:pt x="512673" y="605452"/>
                    </a:cubicBezTo>
                    <a:cubicBezTo>
                      <a:pt x="512580" y="605482"/>
                      <a:pt x="512503" y="605513"/>
                      <a:pt x="512411" y="605544"/>
                    </a:cubicBezTo>
                    <a:cubicBezTo>
                      <a:pt x="512211" y="605621"/>
                      <a:pt x="512026" y="605698"/>
                      <a:pt x="511826" y="605759"/>
                    </a:cubicBezTo>
                    <a:cubicBezTo>
                      <a:pt x="511749" y="605775"/>
                      <a:pt x="511672" y="605790"/>
                      <a:pt x="511595" y="605821"/>
                    </a:cubicBezTo>
                    <a:cubicBezTo>
                      <a:pt x="511472" y="605852"/>
                      <a:pt x="511333" y="605898"/>
                      <a:pt x="511210" y="605929"/>
                    </a:cubicBezTo>
                    <a:cubicBezTo>
                      <a:pt x="511148" y="605929"/>
                      <a:pt x="511087" y="605944"/>
                      <a:pt x="511040" y="605960"/>
                    </a:cubicBezTo>
                    <a:cubicBezTo>
                      <a:pt x="510963" y="605960"/>
                      <a:pt x="510902" y="605975"/>
                      <a:pt x="510825" y="605990"/>
                    </a:cubicBezTo>
                    <a:cubicBezTo>
                      <a:pt x="510748" y="606006"/>
                      <a:pt x="510671" y="606006"/>
                      <a:pt x="510578" y="606021"/>
                    </a:cubicBezTo>
                    <a:cubicBezTo>
                      <a:pt x="510270" y="606067"/>
                      <a:pt x="509962" y="606083"/>
                      <a:pt x="509654" y="606098"/>
                    </a:cubicBezTo>
                    <a:cubicBezTo>
                      <a:pt x="509624" y="606098"/>
                      <a:pt x="509608" y="606098"/>
                      <a:pt x="509593" y="606098"/>
                    </a:cubicBezTo>
                    <a:cubicBezTo>
                      <a:pt x="509577" y="606098"/>
                      <a:pt x="509562" y="606098"/>
                      <a:pt x="509531" y="606098"/>
                    </a:cubicBezTo>
                    <a:cubicBezTo>
                      <a:pt x="509223" y="606083"/>
                      <a:pt x="508915" y="606067"/>
                      <a:pt x="508607" y="606021"/>
                    </a:cubicBezTo>
                    <a:cubicBezTo>
                      <a:pt x="508515" y="606006"/>
                      <a:pt x="508438" y="606006"/>
                      <a:pt x="508361" y="605990"/>
                    </a:cubicBezTo>
                    <a:cubicBezTo>
                      <a:pt x="508284" y="605975"/>
                      <a:pt x="508222" y="605960"/>
                      <a:pt x="508145" y="605960"/>
                    </a:cubicBezTo>
                    <a:cubicBezTo>
                      <a:pt x="508099" y="605944"/>
                      <a:pt x="508037" y="605929"/>
                      <a:pt x="507976" y="605929"/>
                    </a:cubicBezTo>
                    <a:cubicBezTo>
                      <a:pt x="507853" y="605898"/>
                      <a:pt x="507714" y="605852"/>
                      <a:pt x="507591" y="605821"/>
                    </a:cubicBezTo>
                    <a:cubicBezTo>
                      <a:pt x="507514" y="605790"/>
                      <a:pt x="507437" y="605775"/>
                      <a:pt x="507360" y="605759"/>
                    </a:cubicBezTo>
                    <a:cubicBezTo>
                      <a:pt x="507160" y="605698"/>
                      <a:pt x="506975" y="605621"/>
                      <a:pt x="506775" y="605544"/>
                    </a:cubicBezTo>
                    <a:cubicBezTo>
                      <a:pt x="506682" y="605513"/>
                      <a:pt x="506605" y="605482"/>
                      <a:pt x="506513" y="605452"/>
                    </a:cubicBezTo>
                    <a:cubicBezTo>
                      <a:pt x="506497" y="605436"/>
                      <a:pt x="506467" y="605436"/>
                      <a:pt x="506451" y="605421"/>
                    </a:cubicBezTo>
                    <a:lnTo>
                      <a:pt x="258654" y="494904"/>
                    </a:lnTo>
                    <a:lnTo>
                      <a:pt x="10841" y="605421"/>
                    </a:lnTo>
                    <a:cubicBezTo>
                      <a:pt x="10811" y="605436"/>
                      <a:pt x="10795" y="605452"/>
                      <a:pt x="10764" y="605452"/>
                    </a:cubicBezTo>
                    <a:cubicBezTo>
                      <a:pt x="10687" y="605482"/>
                      <a:pt x="10626" y="605513"/>
                      <a:pt x="10549" y="605544"/>
                    </a:cubicBezTo>
                    <a:cubicBezTo>
                      <a:pt x="10133" y="605698"/>
                      <a:pt x="9717" y="605836"/>
                      <a:pt x="9286" y="605929"/>
                    </a:cubicBezTo>
                    <a:cubicBezTo>
                      <a:pt x="9240" y="605944"/>
                      <a:pt x="9194" y="605944"/>
                      <a:pt x="9163" y="605944"/>
                    </a:cubicBezTo>
                    <a:cubicBezTo>
                      <a:pt x="8685" y="606036"/>
                      <a:pt x="8223" y="606098"/>
                      <a:pt x="7746" y="606098"/>
                    </a:cubicBezTo>
                    <a:cubicBezTo>
                      <a:pt x="7731" y="606098"/>
                      <a:pt x="7715" y="606098"/>
                      <a:pt x="7700" y="606098"/>
                    </a:cubicBezTo>
                    <a:cubicBezTo>
                      <a:pt x="7654" y="606098"/>
                      <a:pt x="7607" y="606083"/>
                      <a:pt x="7577" y="606083"/>
                    </a:cubicBezTo>
                    <a:cubicBezTo>
                      <a:pt x="7161" y="606083"/>
                      <a:pt x="6776" y="606036"/>
                      <a:pt x="6375" y="605960"/>
                    </a:cubicBezTo>
                    <a:cubicBezTo>
                      <a:pt x="6206" y="605929"/>
                      <a:pt x="6037" y="605898"/>
                      <a:pt x="5867" y="605852"/>
                    </a:cubicBezTo>
                    <a:cubicBezTo>
                      <a:pt x="5590" y="605790"/>
                      <a:pt x="5328" y="605698"/>
                      <a:pt x="5051" y="605606"/>
                    </a:cubicBezTo>
                    <a:cubicBezTo>
                      <a:pt x="4897" y="605544"/>
                      <a:pt x="4728" y="605498"/>
                      <a:pt x="4574" y="605421"/>
                    </a:cubicBezTo>
                    <a:cubicBezTo>
                      <a:pt x="4204" y="605267"/>
                      <a:pt x="3850" y="605067"/>
                      <a:pt x="3511" y="604851"/>
                    </a:cubicBezTo>
                    <a:cubicBezTo>
                      <a:pt x="3373" y="604759"/>
                      <a:pt x="3249" y="604651"/>
                      <a:pt x="3111" y="604559"/>
                    </a:cubicBezTo>
                    <a:cubicBezTo>
                      <a:pt x="2895" y="604390"/>
                      <a:pt x="2680" y="604205"/>
                      <a:pt x="2464" y="604020"/>
                    </a:cubicBezTo>
                    <a:cubicBezTo>
                      <a:pt x="2341" y="603897"/>
                      <a:pt x="2218" y="603774"/>
                      <a:pt x="2094" y="603651"/>
                    </a:cubicBezTo>
                    <a:cubicBezTo>
                      <a:pt x="1894" y="603435"/>
                      <a:pt x="1725" y="603220"/>
                      <a:pt x="1555" y="603005"/>
                    </a:cubicBezTo>
                    <a:cubicBezTo>
                      <a:pt x="1463" y="602866"/>
                      <a:pt x="1355" y="602743"/>
                      <a:pt x="1263" y="602589"/>
                    </a:cubicBezTo>
                    <a:cubicBezTo>
                      <a:pt x="1032" y="602266"/>
                      <a:pt x="847" y="601912"/>
                      <a:pt x="678" y="601542"/>
                    </a:cubicBezTo>
                    <a:cubicBezTo>
                      <a:pt x="678" y="601527"/>
                      <a:pt x="662" y="601527"/>
                      <a:pt x="662" y="601512"/>
                    </a:cubicBezTo>
                    <a:cubicBezTo>
                      <a:pt x="477" y="601096"/>
                      <a:pt x="339" y="600650"/>
                      <a:pt x="231" y="600204"/>
                    </a:cubicBezTo>
                    <a:cubicBezTo>
                      <a:pt x="216" y="600142"/>
                      <a:pt x="200" y="600096"/>
                      <a:pt x="185" y="600034"/>
                    </a:cubicBezTo>
                    <a:cubicBezTo>
                      <a:pt x="108" y="599726"/>
                      <a:pt x="92" y="599403"/>
                      <a:pt x="62" y="599065"/>
                    </a:cubicBezTo>
                    <a:cubicBezTo>
                      <a:pt x="46" y="598880"/>
                      <a:pt x="15" y="598695"/>
                      <a:pt x="15" y="598495"/>
                    </a:cubicBezTo>
                    <a:cubicBezTo>
                      <a:pt x="15" y="598464"/>
                      <a:pt x="0" y="598434"/>
                      <a:pt x="0" y="598403"/>
                    </a:cubicBezTo>
                    <a:lnTo>
                      <a:pt x="0" y="119613"/>
                    </a:lnTo>
                    <a:cubicBezTo>
                      <a:pt x="0" y="119351"/>
                      <a:pt x="46" y="119105"/>
                      <a:pt x="77" y="118859"/>
                    </a:cubicBezTo>
                    <a:cubicBezTo>
                      <a:pt x="92" y="118643"/>
                      <a:pt x="108" y="118428"/>
                      <a:pt x="139" y="118212"/>
                    </a:cubicBezTo>
                    <a:cubicBezTo>
                      <a:pt x="200" y="117889"/>
                      <a:pt x="293" y="117597"/>
                      <a:pt x="400" y="117304"/>
                    </a:cubicBezTo>
                    <a:cubicBezTo>
                      <a:pt x="447" y="117120"/>
                      <a:pt x="493" y="116950"/>
                      <a:pt x="554" y="116781"/>
                    </a:cubicBezTo>
                    <a:cubicBezTo>
                      <a:pt x="662" y="116489"/>
                      <a:pt x="816" y="116227"/>
                      <a:pt x="970" y="115950"/>
                    </a:cubicBezTo>
                    <a:cubicBezTo>
                      <a:pt x="1063" y="115781"/>
                      <a:pt x="1140" y="115611"/>
                      <a:pt x="1232" y="115457"/>
                    </a:cubicBezTo>
                    <a:cubicBezTo>
                      <a:pt x="1401" y="115211"/>
                      <a:pt x="1586" y="114996"/>
                      <a:pt x="1771" y="114765"/>
                    </a:cubicBezTo>
                    <a:cubicBezTo>
                      <a:pt x="1894" y="114596"/>
                      <a:pt x="2017" y="114426"/>
                      <a:pt x="2171" y="114288"/>
                    </a:cubicBezTo>
                    <a:cubicBezTo>
                      <a:pt x="2372" y="114072"/>
                      <a:pt x="2603" y="113888"/>
                      <a:pt x="2818" y="113703"/>
                    </a:cubicBezTo>
                    <a:cubicBezTo>
                      <a:pt x="2988" y="113580"/>
                      <a:pt x="3126" y="113426"/>
                      <a:pt x="3296" y="113318"/>
                    </a:cubicBezTo>
                    <a:cubicBezTo>
                      <a:pt x="3588" y="113103"/>
                      <a:pt x="3896" y="112949"/>
                      <a:pt x="4220" y="112780"/>
                    </a:cubicBezTo>
                    <a:cubicBezTo>
                      <a:pt x="4343" y="112718"/>
                      <a:pt x="4435" y="112641"/>
                      <a:pt x="4574" y="112580"/>
                    </a:cubicBezTo>
                    <a:lnTo>
                      <a:pt x="4682" y="112533"/>
                    </a:lnTo>
                    <a:cubicBezTo>
                      <a:pt x="4697" y="112533"/>
                      <a:pt x="4712" y="112518"/>
                      <a:pt x="4728" y="112518"/>
                    </a:cubicBezTo>
                    <a:lnTo>
                      <a:pt x="255512" y="662"/>
                    </a:lnTo>
                    <a:cubicBezTo>
                      <a:pt x="255543" y="646"/>
                      <a:pt x="255589" y="646"/>
                      <a:pt x="255620" y="631"/>
                    </a:cubicBezTo>
                    <a:cubicBezTo>
                      <a:pt x="255651" y="616"/>
                      <a:pt x="255697" y="600"/>
                      <a:pt x="255743" y="585"/>
                    </a:cubicBezTo>
                    <a:cubicBezTo>
                      <a:pt x="255990" y="477"/>
                      <a:pt x="256236" y="416"/>
                      <a:pt x="256498" y="339"/>
                    </a:cubicBezTo>
                    <a:cubicBezTo>
                      <a:pt x="256698" y="277"/>
                      <a:pt x="256898" y="200"/>
                      <a:pt x="257099" y="154"/>
                    </a:cubicBezTo>
                    <a:cubicBezTo>
                      <a:pt x="257114" y="154"/>
                      <a:pt x="257145" y="154"/>
                      <a:pt x="257160" y="154"/>
                    </a:cubicBezTo>
                    <a:cubicBezTo>
                      <a:pt x="257422" y="108"/>
                      <a:pt x="257668" y="92"/>
                      <a:pt x="257930" y="62"/>
                    </a:cubicBezTo>
                    <a:cubicBezTo>
                      <a:pt x="258161" y="46"/>
                      <a:pt x="258392" y="0"/>
                      <a:pt x="258623" y="0"/>
                    </a:cubicBezTo>
                    <a:cubicBezTo>
                      <a:pt x="258639" y="0"/>
                      <a:pt x="258639" y="0"/>
                      <a:pt x="258654" y="0"/>
                    </a:cubicBezTo>
                    <a:lnTo>
                      <a:pt x="258669" y="0"/>
                    </a:lnTo>
                    <a:cubicBezTo>
                      <a:pt x="258916" y="0"/>
                      <a:pt x="259147" y="46"/>
                      <a:pt x="259378" y="62"/>
                    </a:cubicBezTo>
                    <a:cubicBezTo>
                      <a:pt x="259640" y="92"/>
                      <a:pt x="259886" y="108"/>
                      <a:pt x="260117" y="154"/>
                    </a:cubicBezTo>
                    <a:cubicBezTo>
                      <a:pt x="260163" y="154"/>
                      <a:pt x="260194" y="154"/>
                      <a:pt x="260225" y="169"/>
                    </a:cubicBezTo>
                    <a:cubicBezTo>
                      <a:pt x="260425" y="200"/>
                      <a:pt x="260610" y="277"/>
                      <a:pt x="260810" y="339"/>
                    </a:cubicBezTo>
                    <a:cubicBezTo>
                      <a:pt x="261056" y="416"/>
                      <a:pt x="261303" y="477"/>
                      <a:pt x="261534" y="569"/>
                    </a:cubicBezTo>
                    <a:cubicBezTo>
                      <a:pt x="261595" y="600"/>
                      <a:pt x="261642" y="616"/>
                      <a:pt x="261703" y="631"/>
                    </a:cubicBezTo>
                    <a:cubicBezTo>
                      <a:pt x="261734" y="646"/>
                      <a:pt x="261765" y="646"/>
                      <a:pt x="261780" y="662"/>
                    </a:cubicBezTo>
                    <a:lnTo>
                      <a:pt x="509593" y="111179"/>
                    </a:lnTo>
                    <a:lnTo>
                      <a:pt x="757405" y="662"/>
                    </a:lnTo>
                    <a:cubicBezTo>
                      <a:pt x="757421" y="646"/>
                      <a:pt x="757452" y="646"/>
                      <a:pt x="757482" y="631"/>
                    </a:cubicBezTo>
                    <a:cubicBezTo>
                      <a:pt x="757667" y="554"/>
                      <a:pt x="757883" y="508"/>
                      <a:pt x="758068" y="431"/>
                    </a:cubicBezTo>
                    <a:cubicBezTo>
                      <a:pt x="758376" y="339"/>
                      <a:pt x="758668" y="231"/>
                      <a:pt x="758961" y="169"/>
                    </a:cubicBezTo>
                    <a:cubicBezTo>
                      <a:pt x="759022" y="154"/>
                      <a:pt x="759084" y="154"/>
                      <a:pt x="759146" y="139"/>
                    </a:cubicBezTo>
                    <a:cubicBezTo>
                      <a:pt x="759608" y="62"/>
                      <a:pt x="760054" y="0"/>
                      <a:pt x="760516" y="0"/>
                    </a:cubicBezTo>
                    <a:lnTo>
                      <a:pt x="760532" y="0"/>
                    </a:lnTo>
                    <a:cubicBezTo>
                      <a:pt x="760593" y="0"/>
                      <a:pt x="760639" y="15"/>
                      <a:pt x="760701" y="15"/>
                    </a:cubicBezTo>
                    <a:cubicBezTo>
                      <a:pt x="761148" y="31"/>
                      <a:pt x="761594" y="62"/>
                      <a:pt x="762025" y="154"/>
                    </a:cubicBezTo>
                    <a:cubicBezTo>
                      <a:pt x="762164" y="185"/>
                      <a:pt x="762287" y="231"/>
                      <a:pt x="762426" y="262"/>
                    </a:cubicBezTo>
                    <a:cubicBezTo>
                      <a:pt x="762765" y="354"/>
                      <a:pt x="763119" y="446"/>
                      <a:pt x="763442" y="585"/>
                    </a:cubicBezTo>
                    <a:cubicBezTo>
                      <a:pt x="763596" y="631"/>
                      <a:pt x="763719" y="723"/>
                      <a:pt x="763858" y="785"/>
                    </a:cubicBezTo>
                    <a:cubicBezTo>
                      <a:pt x="764166" y="939"/>
                      <a:pt x="764474" y="1093"/>
                      <a:pt x="764766" y="1277"/>
                    </a:cubicBezTo>
                    <a:cubicBezTo>
                      <a:pt x="764890" y="1354"/>
                      <a:pt x="764982" y="1447"/>
                      <a:pt x="765105" y="1524"/>
                    </a:cubicBezTo>
                    <a:cubicBezTo>
                      <a:pt x="765382" y="1739"/>
                      <a:pt x="765675" y="1955"/>
                      <a:pt x="765921" y="2216"/>
                    </a:cubicBezTo>
                    <a:cubicBezTo>
                      <a:pt x="766029" y="2309"/>
                      <a:pt x="766106" y="2416"/>
                      <a:pt x="766199" y="2524"/>
                    </a:cubicBezTo>
                    <a:cubicBezTo>
                      <a:pt x="766430" y="2786"/>
                      <a:pt x="766676" y="3047"/>
                      <a:pt x="766876" y="3340"/>
                    </a:cubicBezTo>
                    <a:cubicBezTo>
                      <a:pt x="766984" y="3494"/>
                      <a:pt x="767046" y="3647"/>
                      <a:pt x="767138" y="3817"/>
                    </a:cubicBezTo>
                    <a:cubicBezTo>
                      <a:pt x="767292" y="4048"/>
                      <a:pt x="767446" y="4278"/>
                      <a:pt x="767569" y="4556"/>
                    </a:cubicBezTo>
                    <a:cubicBezTo>
                      <a:pt x="767585" y="4586"/>
                      <a:pt x="767585" y="4617"/>
                      <a:pt x="767600" y="4663"/>
                    </a:cubicBezTo>
                    <a:cubicBezTo>
                      <a:pt x="767677" y="4817"/>
                      <a:pt x="767708" y="4986"/>
                      <a:pt x="767769" y="5156"/>
                    </a:cubicBezTo>
                    <a:cubicBezTo>
                      <a:pt x="767877" y="5479"/>
                      <a:pt x="768000" y="5802"/>
                      <a:pt x="768062" y="6125"/>
                    </a:cubicBezTo>
                    <a:cubicBezTo>
                      <a:pt x="768077" y="6202"/>
                      <a:pt x="768077" y="6279"/>
                      <a:pt x="768093" y="6356"/>
                    </a:cubicBezTo>
                    <a:cubicBezTo>
                      <a:pt x="768170" y="6787"/>
                      <a:pt x="768231" y="7218"/>
                      <a:pt x="768231" y="7649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27"/>
              <p:cNvSpPr/>
              <p:nvPr/>
            </p:nvSpPr>
            <p:spPr>
              <a:xfrm>
                <a:off x="1872173" y="19545"/>
                <a:ext cx="737431" cy="566991"/>
              </a:xfrm>
              <a:custGeom>
                <a:rect b="b" l="l" r="r" t="t"/>
                <a:pathLst>
                  <a:path extrusionOk="0" h="566991" w="737431">
                    <a:moveTo>
                      <a:pt x="726390" y="396191"/>
                    </a:moveTo>
                    <a:cubicBezTo>
                      <a:pt x="729701" y="397022"/>
                      <a:pt x="733074" y="397576"/>
                      <a:pt x="736446" y="397822"/>
                    </a:cubicBezTo>
                    <a:cubicBezTo>
                      <a:pt x="736785" y="397837"/>
                      <a:pt x="737109" y="397930"/>
                      <a:pt x="737432" y="397991"/>
                    </a:cubicBezTo>
                    <a:lnTo>
                      <a:pt x="737432" y="0"/>
                    </a:lnTo>
                    <a:lnTo>
                      <a:pt x="501893" y="105054"/>
                    </a:lnTo>
                    <a:lnTo>
                      <a:pt x="501893" y="227822"/>
                    </a:lnTo>
                    <a:cubicBezTo>
                      <a:pt x="504265" y="226344"/>
                      <a:pt x="506605" y="224974"/>
                      <a:pt x="508931" y="223728"/>
                    </a:cubicBezTo>
                    <a:cubicBezTo>
                      <a:pt x="512688" y="221727"/>
                      <a:pt x="517339" y="223143"/>
                      <a:pt x="519356" y="226883"/>
                    </a:cubicBezTo>
                    <a:cubicBezTo>
                      <a:pt x="521358" y="230638"/>
                      <a:pt x="519941" y="235301"/>
                      <a:pt x="516199" y="237302"/>
                    </a:cubicBezTo>
                    <a:cubicBezTo>
                      <a:pt x="511610" y="239749"/>
                      <a:pt x="506898" y="242765"/>
                      <a:pt x="501893" y="246444"/>
                    </a:cubicBezTo>
                    <a:lnTo>
                      <a:pt x="501893" y="566991"/>
                    </a:lnTo>
                    <a:lnTo>
                      <a:pt x="737432" y="461938"/>
                    </a:lnTo>
                    <a:lnTo>
                      <a:pt x="737432" y="413028"/>
                    </a:lnTo>
                    <a:cubicBezTo>
                      <a:pt x="736939" y="413135"/>
                      <a:pt x="736416" y="413197"/>
                      <a:pt x="735892" y="413197"/>
                    </a:cubicBezTo>
                    <a:cubicBezTo>
                      <a:pt x="735707" y="413197"/>
                      <a:pt x="735522" y="413181"/>
                      <a:pt x="735322" y="413166"/>
                    </a:cubicBezTo>
                    <a:cubicBezTo>
                      <a:pt x="731072" y="412858"/>
                      <a:pt x="726791" y="412166"/>
                      <a:pt x="722602" y="411104"/>
                    </a:cubicBezTo>
                    <a:cubicBezTo>
                      <a:pt x="718490" y="410057"/>
                      <a:pt x="715996" y="405871"/>
                      <a:pt x="717043" y="401762"/>
                    </a:cubicBezTo>
                    <a:cubicBezTo>
                      <a:pt x="718074" y="397637"/>
                      <a:pt x="722263" y="395144"/>
                      <a:pt x="726390" y="396191"/>
                    </a:cubicBezTo>
                    <a:close/>
                    <a:moveTo>
                      <a:pt x="572501" y="225359"/>
                    </a:moveTo>
                    <a:cubicBezTo>
                      <a:pt x="571561" y="228776"/>
                      <a:pt x="568451" y="231007"/>
                      <a:pt x="565078" y="231007"/>
                    </a:cubicBezTo>
                    <a:cubicBezTo>
                      <a:pt x="564400" y="231007"/>
                      <a:pt x="563707" y="230930"/>
                      <a:pt x="563030" y="230730"/>
                    </a:cubicBezTo>
                    <a:cubicBezTo>
                      <a:pt x="558395" y="229468"/>
                      <a:pt x="553682" y="228776"/>
                      <a:pt x="549032" y="228699"/>
                    </a:cubicBezTo>
                    <a:cubicBezTo>
                      <a:pt x="546983" y="228668"/>
                      <a:pt x="544766" y="228730"/>
                      <a:pt x="542656" y="228914"/>
                    </a:cubicBezTo>
                    <a:cubicBezTo>
                      <a:pt x="538406" y="229330"/>
                      <a:pt x="534679" y="226190"/>
                      <a:pt x="534294" y="221942"/>
                    </a:cubicBezTo>
                    <a:cubicBezTo>
                      <a:pt x="533909" y="217710"/>
                      <a:pt x="537035" y="213970"/>
                      <a:pt x="541270" y="213601"/>
                    </a:cubicBezTo>
                    <a:cubicBezTo>
                      <a:pt x="543934" y="213355"/>
                      <a:pt x="546614" y="213262"/>
                      <a:pt x="549293" y="213309"/>
                    </a:cubicBezTo>
                    <a:cubicBezTo>
                      <a:pt x="555253" y="213416"/>
                      <a:pt x="561244" y="214294"/>
                      <a:pt x="567111" y="215894"/>
                    </a:cubicBezTo>
                    <a:cubicBezTo>
                      <a:pt x="571207" y="217018"/>
                      <a:pt x="573625" y="221250"/>
                      <a:pt x="572501" y="225359"/>
                    </a:cubicBezTo>
                    <a:close/>
                    <a:moveTo>
                      <a:pt x="614588" y="259141"/>
                    </a:moveTo>
                    <a:cubicBezTo>
                      <a:pt x="613125" y="260418"/>
                      <a:pt x="611323" y="261034"/>
                      <a:pt x="609537" y="261034"/>
                    </a:cubicBezTo>
                    <a:cubicBezTo>
                      <a:pt x="607381" y="261034"/>
                      <a:pt x="605241" y="260141"/>
                      <a:pt x="603716" y="258402"/>
                    </a:cubicBezTo>
                    <a:cubicBezTo>
                      <a:pt x="598742" y="252677"/>
                      <a:pt x="593429" y="247660"/>
                      <a:pt x="587931" y="243473"/>
                    </a:cubicBezTo>
                    <a:cubicBezTo>
                      <a:pt x="584543" y="240903"/>
                      <a:pt x="583897" y="236071"/>
                      <a:pt x="586468" y="232700"/>
                    </a:cubicBezTo>
                    <a:cubicBezTo>
                      <a:pt x="589040" y="229314"/>
                      <a:pt x="593876" y="228653"/>
                      <a:pt x="597264" y="231238"/>
                    </a:cubicBezTo>
                    <a:cubicBezTo>
                      <a:pt x="603593" y="236055"/>
                      <a:pt x="609676" y="241796"/>
                      <a:pt x="615327" y="248291"/>
                    </a:cubicBezTo>
                    <a:cubicBezTo>
                      <a:pt x="618130" y="251492"/>
                      <a:pt x="617791" y="256355"/>
                      <a:pt x="614588" y="259141"/>
                    </a:cubicBezTo>
                    <a:close/>
                    <a:moveTo>
                      <a:pt x="637857" y="307297"/>
                    </a:moveTo>
                    <a:cubicBezTo>
                      <a:pt x="634977" y="307297"/>
                      <a:pt x="632206" y="305665"/>
                      <a:pt x="630897" y="302895"/>
                    </a:cubicBezTo>
                    <a:cubicBezTo>
                      <a:pt x="627062" y="294815"/>
                      <a:pt x="623766" y="288382"/>
                      <a:pt x="620517" y="282626"/>
                    </a:cubicBezTo>
                    <a:cubicBezTo>
                      <a:pt x="618438" y="278933"/>
                      <a:pt x="619747" y="274238"/>
                      <a:pt x="623443" y="272145"/>
                    </a:cubicBezTo>
                    <a:cubicBezTo>
                      <a:pt x="627154" y="270052"/>
                      <a:pt x="631836" y="271361"/>
                      <a:pt x="633930" y="275070"/>
                    </a:cubicBezTo>
                    <a:cubicBezTo>
                      <a:pt x="637364" y="281133"/>
                      <a:pt x="640814" y="287890"/>
                      <a:pt x="644818" y="296293"/>
                    </a:cubicBezTo>
                    <a:cubicBezTo>
                      <a:pt x="646635" y="300140"/>
                      <a:pt x="644987" y="304727"/>
                      <a:pt x="641153" y="306543"/>
                    </a:cubicBezTo>
                    <a:cubicBezTo>
                      <a:pt x="640090" y="307050"/>
                      <a:pt x="638966" y="307297"/>
                      <a:pt x="637857" y="307297"/>
                    </a:cubicBezTo>
                    <a:close/>
                    <a:moveTo>
                      <a:pt x="665423" y="355206"/>
                    </a:moveTo>
                    <a:cubicBezTo>
                      <a:pt x="664222" y="355899"/>
                      <a:pt x="662913" y="356222"/>
                      <a:pt x="661619" y="356222"/>
                    </a:cubicBezTo>
                    <a:cubicBezTo>
                      <a:pt x="658940" y="356222"/>
                      <a:pt x="656337" y="354822"/>
                      <a:pt x="654920" y="352329"/>
                    </a:cubicBezTo>
                    <a:cubicBezTo>
                      <a:pt x="651440" y="346234"/>
                      <a:pt x="647975" y="339478"/>
                      <a:pt x="643986" y="331105"/>
                    </a:cubicBezTo>
                    <a:cubicBezTo>
                      <a:pt x="642154" y="327273"/>
                      <a:pt x="643786" y="322672"/>
                      <a:pt x="647621" y="320855"/>
                    </a:cubicBezTo>
                    <a:cubicBezTo>
                      <a:pt x="651471" y="319024"/>
                      <a:pt x="656060" y="320655"/>
                      <a:pt x="657892" y="324503"/>
                    </a:cubicBezTo>
                    <a:cubicBezTo>
                      <a:pt x="661711" y="332521"/>
                      <a:pt x="665022" y="338954"/>
                      <a:pt x="668303" y="344710"/>
                    </a:cubicBezTo>
                    <a:cubicBezTo>
                      <a:pt x="670412" y="348404"/>
                      <a:pt x="669119" y="353098"/>
                      <a:pt x="665423" y="355206"/>
                    </a:cubicBezTo>
                    <a:close/>
                    <a:moveTo>
                      <a:pt x="702629" y="394436"/>
                    </a:moveTo>
                    <a:cubicBezTo>
                      <a:pt x="701119" y="396452"/>
                      <a:pt x="698809" y="397514"/>
                      <a:pt x="696469" y="397514"/>
                    </a:cubicBezTo>
                    <a:cubicBezTo>
                      <a:pt x="694852" y="397514"/>
                      <a:pt x="693235" y="397006"/>
                      <a:pt x="691849" y="395975"/>
                    </a:cubicBezTo>
                    <a:cubicBezTo>
                      <a:pt x="685519" y="391220"/>
                      <a:pt x="679406" y="385510"/>
                      <a:pt x="673677" y="379000"/>
                    </a:cubicBezTo>
                    <a:cubicBezTo>
                      <a:pt x="670874" y="375799"/>
                      <a:pt x="671182" y="370935"/>
                      <a:pt x="674385" y="368134"/>
                    </a:cubicBezTo>
                    <a:cubicBezTo>
                      <a:pt x="677573" y="365333"/>
                      <a:pt x="682439" y="365641"/>
                      <a:pt x="685242" y="368842"/>
                    </a:cubicBezTo>
                    <a:cubicBezTo>
                      <a:pt x="690278" y="374552"/>
                      <a:pt x="695606" y="379554"/>
                      <a:pt x="701104" y="383663"/>
                    </a:cubicBezTo>
                    <a:cubicBezTo>
                      <a:pt x="704492" y="386218"/>
                      <a:pt x="705185" y="391035"/>
                      <a:pt x="702629" y="394436"/>
                    </a:cubicBezTo>
                    <a:close/>
                    <a:moveTo>
                      <a:pt x="250954" y="461938"/>
                    </a:moveTo>
                    <a:lnTo>
                      <a:pt x="486493" y="566991"/>
                    </a:lnTo>
                    <a:lnTo>
                      <a:pt x="486493" y="247198"/>
                    </a:lnTo>
                    <a:cubicBezTo>
                      <a:pt x="485123" y="244782"/>
                      <a:pt x="485153" y="241873"/>
                      <a:pt x="486493" y="239549"/>
                    </a:cubicBezTo>
                    <a:lnTo>
                      <a:pt x="486493" y="105054"/>
                    </a:lnTo>
                    <a:lnTo>
                      <a:pt x="250954" y="0"/>
                    </a:lnTo>
                    <a:lnTo>
                      <a:pt x="250954" y="461938"/>
                    </a:lnTo>
                    <a:close/>
                    <a:moveTo>
                      <a:pt x="343584" y="308312"/>
                    </a:moveTo>
                    <a:cubicBezTo>
                      <a:pt x="337085" y="313053"/>
                      <a:pt x="330186" y="317439"/>
                      <a:pt x="323071" y="321333"/>
                    </a:cubicBezTo>
                    <a:cubicBezTo>
                      <a:pt x="321901" y="321979"/>
                      <a:pt x="320623" y="322287"/>
                      <a:pt x="319375" y="322287"/>
                    </a:cubicBezTo>
                    <a:cubicBezTo>
                      <a:pt x="316649" y="322287"/>
                      <a:pt x="314016" y="320840"/>
                      <a:pt x="312615" y="318301"/>
                    </a:cubicBezTo>
                    <a:cubicBezTo>
                      <a:pt x="310567" y="314576"/>
                      <a:pt x="311922" y="309898"/>
                      <a:pt x="315664" y="307851"/>
                    </a:cubicBezTo>
                    <a:cubicBezTo>
                      <a:pt x="322193" y="304265"/>
                      <a:pt x="328538" y="300233"/>
                      <a:pt x="334498" y="295877"/>
                    </a:cubicBezTo>
                    <a:cubicBezTo>
                      <a:pt x="337932" y="293369"/>
                      <a:pt x="342752" y="294123"/>
                      <a:pt x="345262" y="297555"/>
                    </a:cubicBezTo>
                    <a:cubicBezTo>
                      <a:pt x="347772" y="300987"/>
                      <a:pt x="347018" y="305804"/>
                      <a:pt x="343584" y="308312"/>
                    </a:cubicBezTo>
                    <a:close/>
                    <a:moveTo>
                      <a:pt x="377140" y="321810"/>
                    </a:moveTo>
                    <a:cubicBezTo>
                      <a:pt x="376893" y="321810"/>
                      <a:pt x="376647" y="321794"/>
                      <a:pt x="376416" y="321779"/>
                    </a:cubicBezTo>
                    <a:cubicBezTo>
                      <a:pt x="367946" y="320979"/>
                      <a:pt x="359569" y="318639"/>
                      <a:pt x="351484" y="314807"/>
                    </a:cubicBezTo>
                    <a:cubicBezTo>
                      <a:pt x="347649" y="312991"/>
                      <a:pt x="346017" y="308405"/>
                      <a:pt x="347834" y="304557"/>
                    </a:cubicBezTo>
                    <a:cubicBezTo>
                      <a:pt x="349651" y="300725"/>
                      <a:pt x="354256" y="299078"/>
                      <a:pt x="358090" y="300910"/>
                    </a:cubicBezTo>
                    <a:cubicBezTo>
                      <a:pt x="364543" y="303957"/>
                      <a:pt x="371180" y="305835"/>
                      <a:pt x="377848" y="306450"/>
                    </a:cubicBezTo>
                    <a:cubicBezTo>
                      <a:pt x="382083" y="306850"/>
                      <a:pt x="385194" y="310606"/>
                      <a:pt x="384793" y="314838"/>
                    </a:cubicBezTo>
                    <a:cubicBezTo>
                      <a:pt x="384424" y="318824"/>
                      <a:pt x="381067" y="321810"/>
                      <a:pt x="377140" y="321810"/>
                    </a:cubicBezTo>
                    <a:close/>
                    <a:moveTo>
                      <a:pt x="447378" y="273885"/>
                    </a:moveTo>
                    <a:cubicBezTo>
                      <a:pt x="451674" y="270037"/>
                      <a:pt x="456048" y="265974"/>
                      <a:pt x="460267" y="262049"/>
                    </a:cubicBezTo>
                    <a:lnTo>
                      <a:pt x="464441" y="258171"/>
                    </a:lnTo>
                    <a:cubicBezTo>
                      <a:pt x="467567" y="255278"/>
                      <a:pt x="472433" y="255462"/>
                      <a:pt x="475328" y="258571"/>
                    </a:cubicBezTo>
                    <a:cubicBezTo>
                      <a:pt x="478224" y="261695"/>
                      <a:pt x="478039" y="266559"/>
                      <a:pt x="474913" y="269452"/>
                    </a:cubicBezTo>
                    <a:lnTo>
                      <a:pt x="470755" y="273315"/>
                    </a:lnTo>
                    <a:cubicBezTo>
                      <a:pt x="466474" y="277301"/>
                      <a:pt x="462054" y="281410"/>
                      <a:pt x="457649" y="285350"/>
                    </a:cubicBezTo>
                    <a:cubicBezTo>
                      <a:pt x="456171" y="286674"/>
                      <a:pt x="454339" y="287320"/>
                      <a:pt x="452506" y="287320"/>
                    </a:cubicBezTo>
                    <a:cubicBezTo>
                      <a:pt x="450396" y="287320"/>
                      <a:pt x="448302" y="286458"/>
                      <a:pt x="446777" y="284765"/>
                    </a:cubicBezTo>
                    <a:cubicBezTo>
                      <a:pt x="443944" y="281595"/>
                      <a:pt x="444206" y="276732"/>
                      <a:pt x="447378" y="273885"/>
                    </a:cubicBezTo>
                    <a:close/>
                    <a:moveTo>
                      <a:pt x="434596" y="294708"/>
                    </a:moveTo>
                    <a:cubicBezTo>
                      <a:pt x="436952" y="298247"/>
                      <a:pt x="435997" y="303018"/>
                      <a:pt x="432456" y="305388"/>
                    </a:cubicBezTo>
                    <a:cubicBezTo>
                      <a:pt x="424833" y="310467"/>
                      <a:pt x="417579" y="314268"/>
                      <a:pt x="410295" y="316993"/>
                    </a:cubicBezTo>
                    <a:cubicBezTo>
                      <a:pt x="409417" y="317331"/>
                      <a:pt x="408494" y="317485"/>
                      <a:pt x="407600" y="317485"/>
                    </a:cubicBezTo>
                    <a:cubicBezTo>
                      <a:pt x="404474" y="317485"/>
                      <a:pt x="401548" y="315577"/>
                      <a:pt x="400393" y="312499"/>
                    </a:cubicBezTo>
                    <a:cubicBezTo>
                      <a:pt x="398899" y="308513"/>
                      <a:pt x="400917" y="304080"/>
                      <a:pt x="404890" y="302587"/>
                    </a:cubicBezTo>
                    <a:cubicBezTo>
                      <a:pt x="411065" y="300279"/>
                      <a:pt x="417287" y="297001"/>
                      <a:pt x="423924" y="292584"/>
                    </a:cubicBezTo>
                    <a:cubicBezTo>
                      <a:pt x="427451" y="290214"/>
                      <a:pt x="432240" y="291183"/>
                      <a:pt x="434596" y="294708"/>
                    </a:cubicBezTo>
                    <a:close/>
                    <a:moveTo>
                      <a:pt x="406338" y="215325"/>
                    </a:moveTo>
                    <a:cubicBezTo>
                      <a:pt x="405260" y="223266"/>
                      <a:pt x="403011" y="231438"/>
                      <a:pt x="399669" y="239626"/>
                    </a:cubicBezTo>
                    <a:cubicBezTo>
                      <a:pt x="398453" y="242596"/>
                      <a:pt x="395573" y="244412"/>
                      <a:pt x="392539" y="244412"/>
                    </a:cubicBezTo>
                    <a:cubicBezTo>
                      <a:pt x="391569" y="244412"/>
                      <a:pt x="390584" y="244228"/>
                      <a:pt x="389629" y="243843"/>
                    </a:cubicBezTo>
                    <a:cubicBezTo>
                      <a:pt x="385702" y="242227"/>
                      <a:pt x="383808" y="237733"/>
                      <a:pt x="385425" y="233808"/>
                    </a:cubicBezTo>
                    <a:cubicBezTo>
                      <a:pt x="388274" y="226821"/>
                      <a:pt x="390168" y="219911"/>
                      <a:pt x="391076" y="213262"/>
                    </a:cubicBezTo>
                    <a:cubicBezTo>
                      <a:pt x="391646" y="209045"/>
                      <a:pt x="395512" y="206091"/>
                      <a:pt x="399731" y="206660"/>
                    </a:cubicBezTo>
                    <a:cubicBezTo>
                      <a:pt x="403951" y="207229"/>
                      <a:pt x="406907" y="211108"/>
                      <a:pt x="406338" y="215325"/>
                    </a:cubicBezTo>
                    <a:close/>
                    <a:moveTo>
                      <a:pt x="379188" y="157842"/>
                    </a:moveTo>
                    <a:cubicBezTo>
                      <a:pt x="382360" y="155010"/>
                      <a:pt x="387242" y="155303"/>
                      <a:pt x="390060" y="158473"/>
                    </a:cubicBezTo>
                    <a:cubicBezTo>
                      <a:pt x="395758" y="164876"/>
                      <a:pt x="400316" y="172694"/>
                      <a:pt x="403242" y="181081"/>
                    </a:cubicBezTo>
                    <a:cubicBezTo>
                      <a:pt x="404644" y="185098"/>
                      <a:pt x="402534" y="189485"/>
                      <a:pt x="398514" y="190885"/>
                    </a:cubicBezTo>
                    <a:cubicBezTo>
                      <a:pt x="397683" y="191177"/>
                      <a:pt x="396820" y="191316"/>
                      <a:pt x="395974" y="191316"/>
                    </a:cubicBezTo>
                    <a:cubicBezTo>
                      <a:pt x="392801" y="191316"/>
                      <a:pt x="389814" y="189331"/>
                      <a:pt x="388705" y="186160"/>
                    </a:cubicBezTo>
                    <a:cubicBezTo>
                      <a:pt x="386426" y="179650"/>
                      <a:pt x="382915" y="173617"/>
                      <a:pt x="378556" y="168708"/>
                    </a:cubicBezTo>
                    <a:cubicBezTo>
                      <a:pt x="375723" y="165522"/>
                      <a:pt x="376015" y="160659"/>
                      <a:pt x="379188" y="157842"/>
                    </a:cubicBezTo>
                    <a:close/>
                    <a:moveTo>
                      <a:pt x="381806" y="257494"/>
                    </a:moveTo>
                    <a:cubicBezTo>
                      <a:pt x="385255" y="259972"/>
                      <a:pt x="386056" y="264774"/>
                      <a:pt x="383577" y="268221"/>
                    </a:cubicBezTo>
                    <a:cubicBezTo>
                      <a:pt x="378880" y="274762"/>
                      <a:pt x="373644" y="281072"/>
                      <a:pt x="367992" y="286982"/>
                    </a:cubicBezTo>
                    <a:cubicBezTo>
                      <a:pt x="366483" y="288567"/>
                      <a:pt x="364450" y="289352"/>
                      <a:pt x="362433" y="289352"/>
                    </a:cubicBezTo>
                    <a:cubicBezTo>
                      <a:pt x="360508" y="289352"/>
                      <a:pt x="358598" y="288644"/>
                      <a:pt x="357105" y="287228"/>
                    </a:cubicBezTo>
                    <a:cubicBezTo>
                      <a:pt x="354025" y="284288"/>
                      <a:pt x="353917" y="279410"/>
                      <a:pt x="356858" y="276347"/>
                    </a:cubicBezTo>
                    <a:cubicBezTo>
                      <a:pt x="362002" y="270960"/>
                      <a:pt x="366791" y="265204"/>
                      <a:pt x="371057" y="259248"/>
                    </a:cubicBezTo>
                    <a:cubicBezTo>
                      <a:pt x="373536" y="255801"/>
                      <a:pt x="378356" y="255016"/>
                      <a:pt x="381806" y="257494"/>
                    </a:cubicBezTo>
                    <a:close/>
                    <a:moveTo>
                      <a:pt x="332265" y="143560"/>
                    </a:moveTo>
                    <a:cubicBezTo>
                      <a:pt x="338425" y="141252"/>
                      <a:pt x="344723" y="140082"/>
                      <a:pt x="350991" y="140082"/>
                    </a:cubicBezTo>
                    <a:cubicBezTo>
                      <a:pt x="353670" y="140066"/>
                      <a:pt x="356489" y="140313"/>
                      <a:pt x="359184" y="140759"/>
                    </a:cubicBezTo>
                    <a:cubicBezTo>
                      <a:pt x="363372" y="141467"/>
                      <a:pt x="366190" y="145438"/>
                      <a:pt x="365482" y="149639"/>
                    </a:cubicBezTo>
                    <a:cubicBezTo>
                      <a:pt x="364774" y="153825"/>
                      <a:pt x="360801" y="156657"/>
                      <a:pt x="356612" y="155934"/>
                    </a:cubicBezTo>
                    <a:cubicBezTo>
                      <a:pt x="354764" y="155626"/>
                      <a:pt x="352885" y="155472"/>
                      <a:pt x="351006" y="155472"/>
                    </a:cubicBezTo>
                    <a:lnTo>
                      <a:pt x="350991" y="155472"/>
                    </a:lnTo>
                    <a:cubicBezTo>
                      <a:pt x="346587" y="155472"/>
                      <a:pt x="342105" y="156303"/>
                      <a:pt x="337670" y="157965"/>
                    </a:cubicBezTo>
                    <a:cubicBezTo>
                      <a:pt x="336777" y="158304"/>
                      <a:pt x="335868" y="158473"/>
                      <a:pt x="334960" y="158473"/>
                    </a:cubicBezTo>
                    <a:cubicBezTo>
                      <a:pt x="331849" y="158473"/>
                      <a:pt x="328923" y="156565"/>
                      <a:pt x="327753" y="153471"/>
                    </a:cubicBezTo>
                    <a:cubicBezTo>
                      <a:pt x="326259" y="149501"/>
                      <a:pt x="328276" y="145053"/>
                      <a:pt x="332265" y="143560"/>
                    </a:cubicBezTo>
                    <a:close/>
                    <a:moveTo>
                      <a:pt x="321901" y="267190"/>
                    </a:moveTo>
                    <a:cubicBezTo>
                      <a:pt x="325889" y="273454"/>
                      <a:pt x="330401" y="279194"/>
                      <a:pt x="335314" y="284242"/>
                    </a:cubicBezTo>
                    <a:cubicBezTo>
                      <a:pt x="338286" y="287289"/>
                      <a:pt x="338225" y="292153"/>
                      <a:pt x="335175" y="295123"/>
                    </a:cubicBezTo>
                    <a:cubicBezTo>
                      <a:pt x="333682" y="296585"/>
                      <a:pt x="331741" y="297308"/>
                      <a:pt x="329801" y="297308"/>
                    </a:cubicBezTo>
                    <a:cubicBezTo>
                      <a:pt x="327799" y="297308"/>
                      <a:pt x="325797" y="296524"/>
                      <a:pt x="324288" y="294985"/>
                    </a:cubicBezTo>
                    <a:cubicBezTo>
                      <a:pt x="318621" y="289182"/>
                      <a:pt x="313446" y="282595"/>
                      <a:pt x="308903" y="275439"/>
                    </a:cubicBezTo>
                    <a:cubicBezTo>
                      <a:pt x="306624" y="271853"/>
                      <a:pt x="307687" y="267097"/>
                      <a:pt x="311275" y="264820"/>
                    </a:cubicBezTo>
                    <a:cubicBezTo>
                      <a:pt x="314863" y="262542"/>
                      <a:pt x="319622" y="263604"/>
                      <a:pt x="321901" y="267190"/>
                    </a:cubicBezTo>
                    <a:close/>
                    <a:moveTo>
                      <a:pt x="292333" y="187545"/>
                    </a:moveTo>
                    <a:cubicBezTo>
                      <a:pt x="292949" y="185406"/>
                      <a:pt x="293673" y="183282"/>
                      <a:pt x="294474" y="181235"/>
                    </a:cubicBezTo>
                    <a:cubicBezTo>
                      <a:pt x="296815" y="175218"/>
                      <a:pt x="300110" y="169523"/>
                      <a:pt x="304253" y="164306"/>
                    </a:cubicBezTo>
                    <a:cubicBezTo>
                      <a:pt x="306901" y="160982"/>
                      <a:pt x="311737" y="160412"/>
                      <a:pt x="315079" y="163059"/>
                    </a:cubicBezTo>
                    <a:cubicBezTo>
                      <a:pt x="318405" y="165691"/>
                      <a:pt x="318959" y="170539"/>
                      <a:pt x="316326" y="173863"/>
                    </a:cubicBezTo>
                    <a:cubicBezTo>
                      <a:pt x="313138" y="177880"/>
                      <a:pt x="310613" y="182251"/>
                      <a:pt x="308826" y="186822"/>
                    </a:cubicBezTo>
                    <a:cubicBezTo>
                      <a:pt x="308195" y="188453"/>
                      <a:pt x="307610" y="190146"/>
                      <a:pt x="307117" y="191855"/>
                    </a:cubicBezTo>
                    <a:cubicBezTo>
                      <a:pt x="306131" y="195210"/>
                      <a:pt x="303067" y="197395"/>
                      <a:pt x="299725" y="197395"/>
                    </a:cubicBezTo>
                    <a:cubicBezTo>
                      <a:pt x="299017" y="197395"/>
                      <a:pt x="298293" y="197303"/>
                      <a:pt x="297569" y="197087"/>
                    </a:cubicBezTo>
                    <a:cubicBezTo>
                      <a:pt x="293488" y="195902"/>
                      <a:pt x="291132" y="191624"/>
                      <a:pt x="292333" y="187545"/>
                    </a:cubicBezTo>
                    <a:close/>
                    <a:moveTo>
                      <a:pt x="296491" y="212847"/>
                    </a:moveTo>
                    <a:cubicBezTo>
                      <a:pt x="300726" y="212401"/>
                      <a:pt x="304499" y="215479"/>
                      <a:pt x="304946" y="219696"/>
                    </a:cubicBezTo>
                    <a:cubicBezTo>
                      <a:pt x="305654" y="226560"/>
                      <a:pt x="307209" y="233685"/>
                      <a:pt x="309550" y="240857"/>
                    </a:cubicBezTo>
                    <a:cubicBezTo>
                      <a:pt x="310859" y="244889"/>
                      <a:pt x="308657" y="249245"/>
                      <a:pt x="304607" y="250553"/>
                    </a:cubicBezTo>
                    <a:cubicBezTo>
                      <a:pt x="303821" y="250815"/>
                      <a:pt x="303021" y="250938"/>
                      <a:pt x="302220" y="250938"/>
                    </a:cubicBezTo>
                    <a:cubicBezTo>
                      <a:pt x="298986" y="250938"/>
                      <a:pt x="295968" y="248875"/>
                      <a:pt x="294905" y="245628"/>
                    </a:cubicBezTo>
                    <a:cubicBezTo>
                      <a:pt x="292225" y="237425"/>
                      <a:pt x="290455" y="229237"/>
                      <a:pt x="289623" y="221296"/>
                    </a:cubicBezTo>
                    <a:cubicBezTo>
                      <a:pt x="289192" y="217064"/>
                      <a:pt x="292256" y="213278"/>
                      <a:pt x="296491" y="212847"/>
                    </a:cubicBezTo>
                    <a:close/>
                    <a:moveTo>
                      <a:pt x="266924" y="325842"/>
                    </a:moveTo>
                    <a:cubicBezTo>
                      <a:pt x="274162" y="324334"/>
                      <a:pt x="281399" y="322348"/>
                      <a:pt x="288453" y="319917"/>
                    </a:cubicBezTo>
                    <a:cubicBezTo>
                      <a:pt x="292472" y="318516"/>
                      <a:pt x="296845" y="320655"/>
                      <a:pt x="298247" y="324672"/>
                    </a:cubicBezTo>
                    <a:cubicBezTo>
                      <a:pt x="299633" y="328689"/>
                      <a:pt x="297492" y="333060"/>
                      <a:pt x="293473" y="334460"/>
                    </a:cubicBezTo>
                    <a:cubicBezTo>
                      <a:pt x="285804" y="337108"/>
                      <a:pt x="277935" y="339278"/>
                      <a:pt x="270050" y="340909"/>
                    </a:cubicBezTo>
                    <a:cubicBezTo>
                      <a:pt x="269526" y="341017"/>
                      <a:pt x="269003" y="341063"/>
                      <a:pt x="268479" y="341063"/>
                    </a:cubicBezTo>
                    <a:cubicBezTo>
                      <a:pt x="264906" y="341063"/>
                      <a:pt x="261703" y="338570"/>
                      <a:pt x="260949" y="334938"/>
                    </a:cubicBezTo>
                    <a:cubicBezTo>
                      <a:pt x="260086" y="330767"/>
                      <a:pt x="262766" y="326704"/>
                      <a:pt x="266924" y="325842"/>
                    </a:cubicBezTo>
                    <a:close/>
                    <a:moveTo>
                      <a:pt x="0" y="360455"/>
                    </a:moveTo>
                    <a:cubicBezTo>
                      <a:pt x="2587" y="362055"/>
                      <a:pt x="4096" y="365102"/>
                      <a:pt x="3557" y="368273"/>
                    </a:cubicBezTo>
                    <a:cubicBezTo>
                      <a:pt x="3003" y="371536"/>
                      <a:pt x="2818" y="374814"/>
                      <a:pt x="3003" y="378061"/>
                    </a:cubicBezTo>
                    <a:cubicBezTo>
                      <a:pt x="3157" y="380708"/>
                      <a:pt x="1956" y="383109"/>
                      <a:pt x="0" y="384617"/>
                    </a:cubicBezTo>
                    <a:lnTo>
                      <a:pt x="0" y="566991"/>
                    </a:lnTo>
                    <a:lnTo>
                      <a:pt x="235554" y="461938"/>
                    </a:lnTo>
                    <a:lnTo>
                      <a:pt x="235554" y="344695"/>
                    </a:lnTo>
                    <a:cubicBezTo>
                      <a:pt x="234769" y="344695"/>
                      <a:pt x="233999" y="344726"/>
                      <a:pt x="233214" y="344726"/>
                    </a:cubicBezTo>
                    <a:cubicBezTo>
                      <a:pt x="226884" y="344726"/>
                      <a:pt x="220524" y="344372"/>
                      <a:pt x="214303" y="343695"/>
                    </a:cubicBezTo>
                    <a:lnTo>
                      <a:pt x="213487" y="343602"/>
                    </a:lnTo>
                    <a:cubicBezTo>
                      <a:pt x="209267" y="343125"/>
                      <a:pt x="206218" y="339308"/>
                      <a:pt x="206695" y="335091"/>
                    </a:cubicBezTo>
                    <a:cubicBezTo>
                      <a:pt x="207173" y="330875"/>
                      <a:pt x="210976" y="327827"/>
                      <a:pt x="215211" y="328304"/>
                    </a:cubicBezTo>
                    <a:lnTo>
                      <a:pt x="216012" y="328397"/>
                    </a:lnTo>
                    <a:cubicBezTo>
                      <a:pt x="222418" y="329105"/>
                      <a:pt x="229010" y="329397"/>
                      <a:pt x="235554" y="329289"/>
                    </a:cubicBezTo>
                    <a:lnTo>
                      <a:pt x="235554" y="0"/>
                    </a:lnTo>
                    <a:lnTo>
                      <a:pt x="0" y="105054"/>
                    </a:lnTo>
                    <a:lnTo>
                      <a:pt x="0" y="360455"/>
                    </a:lnTo>
                    <a:close/>
                    <a:moveTo>
                      <a:pt x="153890" y="321948"/>
                    </a:moveTo>
                    <a:cubicBezTo>
                      <a:pt x="155060" y="317870"/>
                      <a:pt x="159326" y="315500"/>
                      <a:pt x="163422" y="316669"/>
                    </a:cubicBezTo>
                    <a:cubicBezTo>
                      <a:pt x="170521" y="318716"/>
                      <a:pt x="178129" y="320855"/>
                      <a:pt x="185659" y="322733"/>
                    </a:cubicBezTo>
                    <a:cubicBezTo>
                      <a:pt x="189786" y="323749"/>
                      <a:pt x="192297" y="327920"/>
                      <a:pt x="191280" y="332044"/>
                    </a:cubicBezTo>
                    <a:cubicBezTo>
                      <a:pt x="190402" y="335553"/>
                      <a:pt x="187261" y="337892"/>
                      <a:pt x="183811" y="337892"/>
                    </a:cubicBezTo>
                    <a:cubicBezTo>
                      <a:pt x="183195" y="337892"/>
                      <a:pt x="182564" y="337816"/>
                      <a:pt x="181948" y="337662"/>
                    </a:cubicBezTo>
                    <a:cubicBezTo>
                      <a:pt x="174186" y="335738"/>
                      <a:pt x="166410" y="333552"/>
                      <a:pt x="159156" y="331475"/>
                    </a:cubicBezTo>
                    <a:cubicBezTo>
                      <a:pt x="155075" y="330290"/>
                      <a:pt x="152719" y="326027"/>
                      <a:pt x="153890" y="321948"/>
                    </a:cubicBezTo>
                    <a:close/>
                    <a:moveTo>
                      <a:pt x="100914" y="309605"/>
                    </a:moveTo>
                    <a:cubicBezTo>
                      <a:pt x="101623" y="305419"/>
                      <a:pt x="105565" y="302572"/>
                      <a:pt x="109769" y="303264"/>
                    </a:cubicBezTo>
                    <a:cubicBezTo>
                      <a:pt x="116899" y="304450"/>
                      <a:pt x="124291" y="306004"/>
                      <a:pt x="132407" y="308051"/>
                    </a:cubicBezTo>
                    <a:lnTo>
                      <a:pt x="133162" y="308251"/>
                    </a:lnTo>
                    <a:cubicBezTo>
                      <a:pt x="137273" y="309297"/>
                      <a:pt x="139799" y="313499"/>
                      <a:pt x="138752" y="317624"/>
                    </a:cubicBezTo>
                    <a:cubicBezTo>
                      <a:pt x="137858" y="321102"/>
                      <a:pt x="134748" y="323426"/>
                      <a:pt x="131329" y="323426"/>
                    </a:cubicBezTo>
                    <a:cubicBezTo>
                      <a:pt x="130698" y="323426"/>
                      <a:pt x="130066" y="323333"/>
                      <a:pt x="129419" y="323179"/>
                    </a:cubicBezTo>
                    <a:lnTo>
                      <a:pt x="128649" y="322979"/>
                    </a:lnTo>
                    <a:cubicBezTo>
                      <a:pt x="120950" y="321040"/>
                      <a:pt x="113958" y="319563"/>
                      <a:pt x="107259" y="318455"/>
                    </a:cubicBezTo>
                    <a:cubicBezTo>
                      <a:pt x="103070" y="317762"/>
                      <a:pt x="100222" y="313807"/>
                      <a:pt x="100914" y="309605"/>
                    </a:cubicBezTo>
                    <a:close/>
                    <a:moveTo>
                      <a:pt x="52698" y="303695"/>
                    </a:moveTo>
                    <a:cubicBezTo>
                      <a:pt x="60444" y="301926"/>
                      <a:pt x="68744" y="300925"/>
                      <a:pt x="77384" y="300725"/>
                    </a:cubicBezTo>
                    <a:cubicBezTo>
                      <a:pt x="81634" y="300602"/>
                      <a:pt x="85161" y="304003"/>
                      <a:pt x="85253" y="308251"/>
                    </a:cubicBezTo>
                    <a:cubicBezTo>
                      <a:pt x="85345" y="312499"/>
                      <a:pt x="81973" y="316023"/>
                      <a:pt x="77722" y="316115"/>
                    </a:cubicBezTo>
                    <a:cubicBezTo>
                      <a:pt x="70130" y="316285"/>
                      <a:pt x="62877" y="317162"/>
                      <a:pt x="56163" y="318701"/>
                    </a:cubicBezTo>
                    <a:cubicBezTo>
                      <a:pt x="55578" y="318839"/>
                      <a:pt x="54992" y="318901"/>
                      <a:pt x="54423" y="318901"/>
                    </a:cubicBezTo>
                    <a:cubicBezTo>
                      <a:pt x="50912" y="318901"/>
                      <a:pt x="47755" y="316485"/>
                      <a:pt x="46923" y="312930"/>
                    </a:cubicBezTo>
                    <a:cubicBezTo>
                      <a:pt x="45968" y="308790"/>
                      <a:pt x="48555" y="304650"/>
                      <a:pt x="52698" y="303695"/>
                    </a:cubicBezTo>
                    <a:close/>
                    <a:moveTo>
                      <a:pt x="2880" y="334291"/>
                    </a:moveTo>
                    <a:cubicBezTo>
                      <a:pt x="8146" y="327720"/>
                      <a:pt x="14460" y="321902"/>
                      <a:pt x="21683" y="316993"/>
                    </a:cubicBezTo>
                    <a:cubicBezTo>
                      <a:pt x="25194" y="314607"/>
                      <a:pt x="29983" y="315530"/>
                      <a:pt x="32370" y="319039"/>
                    </a:cubicBezTo>
                    <a:cubicBezTo>
                      <a:pt x="34757" y="322548"/>
                      <a:pt x="33849" y="327335"/>
                      <a:pt x="30337" y="329720"/>
                    </a:cubicBezTo>
                    <a:cubicBezTo>
                      <a:pt x="24393" y="333753"/>
                      <a:pt x="19219" y="338523"/>
                      <a:pt x="14922" y="343895"/>
                    </a:cubicBezTo>
                    <a:cubicBezTo>
                      <a:pt x="13398" y="345803"/>
                      <a:pt x="11165" y="346788"/>
                      <a:pt x="8901" y="346788"/>
                    </a:cubicBezTo>
                    <a:cubicBezTo>
                      <a:pt x="7207" y="346788"/>
                      <a:pt x="5513" y="346234"/>
                      <a:pt x="4096" y="345111"/>
                    </a:cubicBezTo>
                    <a:cubicBezTo>
                      <a:pt x="770" y="342448"/>
                      <a:pt x="231" y="337615"/>
                      <a:pt x="2880" y="334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27"/>
              <p:cNvSpPr/>
              <p:nvPr/>
            </p:nvSpPr>
            <p:spPr>
              <a:xfrm>
                <a:off x="2410856" y="358237"/>
                <a:ext cx="161974" cy="210122"/>
              </a:xfrm>
              <a:custGeom>
                <a:rect b="b" l="l" r="r" t="t"/>
                <a:pathLst>
                  <a:path extrusionOk="0" h="210122" w="161974">
                    <a:moveTo>
                      <a:pt x="161975" y="80937"/>
                    </a:moveTo>
                    <a:cubicBezTo>
                      <a:pt x="161975" y="139620"/>
                      <a:pt x="104025" y="193132"/>
                      <a:pt x="86162" y="208230"/>
                    </a:cubicBezTo>
                    <a:cubicBezTo>
                      <a:pt x="83174" y="210754"/>
                      <a:pt x="78800" y="210754"/>
                      <a:pt x="75813" y="208230"/>
                    </a:cubicBezTo>
                    <a:cubicBezTo>
                      <a:pt x="57949" y="193132"/>
                      <a:pt x="0" y="139620"/>
                      <a:pt x="0" y="80937"/>
                    </a:cubicBezTo>
                    <a:cubicBezTo>
                      <a:pt x="0" y="36229"/>
                      <a:pt x="36266" y="0"/>
                      <a:pt x="80987" y="0"/>
                    </a:cubicBezTo>
                    <a:cubicBezTo>
                      <a:pt x="125708" y="0"/>
                      <a:pt x="161975" y="36244"/>
                      <a:pt x="161975" y="80937"/>
                    </a:cubicBezTo>
                    <a:close/>
                  </a:path>
                </a:pathLst>
              </a:custGeom>
              <a:solidFill>
                <a:srgbClr val="CACA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9" name="Google Shape;3639;p27"/>
            <p:cNvGrpSpPr/>
            <p:nvPr/>
          </p:nvGrpSpPr>
          <p:grpSpPr>
            <a:xfrm>
              <a:off x="7216546" y="3592957"/>
              <a:ext cx="288087" cy="227286"/>
              <a:chOff x="1856775" y="0"/>
              <a:chExt cx="768231" cy="606097"/>
            </a:xfrm>
          </p:grpSpPr>
          <p:sp>
            <p:nvSpPr>
              <p:cNvPr id="3640" name="Google Shape;3640;p27"/>
              <p:cNvSpPr/>
              <p:nvPr/>
            </p:nvSpPr>
            <p:spPr>
              <a:xfrm>
                <a:off x="1856775" y="0"/>
                <a:ext cx="768231" cy="606097"/>
              </a:xfrm>
              <a:custGeom>
                <a:rect b="b" l="l" r="r" t="t"/>
                <a:pathLst>
                  <a:path extrusionOk="0" h="606097" w="768231">
                    <a:moveTo>
                      <a:pt x="689077" y="398545"/>
                    </a:moveTo>
                    <a:cubicBezTo>
                      <a:pt x="686274" y="395344"/>
                      <a:pt x="686582" y="390481"/>
                      <a:pt x="689785" y="387680"/>
                    </a:cubicBezTo>
                    <a:cubicBezTo>
                      <a:pt x="692973" y="384879"/>
                      <a:pt x="697839" y="385187"/>
                      <a:pt x="700642" y="388388"/>
                    </a:cubicBezTo>
                    <a:cubicBezTo>
                      <a:pt x="705678" y="394098"/>
                      <a:pt x="711006" y="399099"/>
                      <a:pt x="716504" y="403209"/>
                    </a:cubicBezTo>
                    <a:cubicBezTo>
                      <a:pt x="719892" y="405763"/>
                      <a:pt x="720585" y="410581"/>
                      <a:pt x="718028" y="413982"/>
                    </a:cubicBezTo>
                    <a:cubicBezTo>
                      <a:pt x="716519" y="415998"/>
                      <a:pt x="714209" y="417060"/>
                      <a:pt x="711868" y="417060"/>
                    </a:cubicBezTo>
                    <a:cubicBezTo>
                      <a:pt x="710251" y="417060"/>
                      <a:pt x="708634" y="416552"/>
                      <a:pt x="707248" y="415521"/>
                    </a:cubicBezTo>
                    <a:cubicBezTo>
                      <a:pt x="700919" y="410765"/>
                      <a:pt x="694805" y="405055"/>
                      <a:pt x="689077" y="398545"/>
                    </a:cubicBezTo>
                    <a:close/>
                    <a:moveTo>
                      <a:pt x="659386" y="350651"/>
                    </a:moveTo>
                    <a:cubicBezTo>
                      <a:pt x="663375" y="359023"/>
                      <a:pt x="666840" y="365780"/>
                      <a:pt x="670320" y="371874"/>
                    </a:cubicBezTo>
                    <a:cubicBezTo>
                      <a:pt x="671737" y="374367"/>
                      <a:pt x="674339" y="375768"/>
                      <a:pt x="677019" y="375768"/>
                    </a:cubicBezTo>
                    <a:cubicBezTo>
                      <a:pt x="678312" y="375768"/>
                      <a:pt x="679621" y="375445"/>
                      <a:pt x="680823" y="374752"/>
                    </a:cubicBezTo>
                    <a:cubicBezTo>
                      <a:pt x="684518" y="372644"/>
                      <a:pt x="685812" y="367950"/>
                      <a:pt x="683702" y="364256"/>
                    </a:cubicBezTo>
                    <a:cubicBezTo>
                      <a:pt x="680422" y="358500"/>
                      <a:pt x="677111" y="352067"/>
                      <a:pt x="673292" y="344049"/>
                    </a:cubicBezTo>
                    <a:cubicBezTo>
                      <a:pt x="671459" y="340201"/>
                      <a:pt x="666870" y="338570"/>
                      <a:pt x="663020" y="340401"/>
                    </a:cubicBezTo>
                    <a:cubicBezTo>
                      <a:pt x="659186" y="342217"/>
                      <a:pt x="657553" y="346819"/>
                      <a:pt x="659386" y="350651"/>
                    </a:cubicBezTo>
                    <a:close/>
                    <a:moveTo>
                      <a:pt x="646296" y="322441"/>
                    </a:moveTo>
                    <a:cubicBezTo>
                      <a:pt x="647605" y="325211"/>
                      <a:pt x="650377" y="326842"/>
                      <a:pt x="653257" y="326842"/>
                    </a:cubicBezTo>
                    <a:cubicBezTo>
                      <a:pt x="654366" y="326842"/>
                      <a:pt x="655490" y="326596"/>
                      <a:pt x="656553" y="326088"/>
                    </a:cubicBezTo>
                    <a:cubicBezTo>
                      <a:pt x="660387" y="324272"/>
                      <a:pt x="662035" y="319686"/>
                      <a:pt x="660218" y="315838"/>
                    </a:cubicBezTo>
                    <a:cubicBezTo>
                      <a:pt x="656214" y="307435"/>
                      <a:pt x="652764" y="300679"/>
                      <a:pt x="649330" y="294615"/>
                    </a:cubicBezTo>
                    <a:cubicBezTo>
                      <a:pt x="647236" y="290906"/>
                      <a:pt x="642554" y="289598"/>
                      <a:pt x="638843" y="291691"/>
                    </a:cubicBezTo>
                    <a:cubicBezTo>
                      <a:pt x="635147" y="293784"/>
                      <a:pt x="633838" y="298478"/>
                      <a:pt x="635917" y="302172"/>
                    </a:cubicBezTo>
                    <a:cubicBezTo>
                      <a:pt x="639166" y="307928"/>
                      <a:pt x="642462" y="314361"/>
                      <a:pt x="646296" y="322441"/>
                    </a:cubicBezTo>
                    <a:close/>
                    <a:moveTo>
                      <a:pt x="603331" y="263019"/>
                    </a:moveTo>
                    <a:cubicBezTo>
                      <a:pt x="608829" y="267205"/>
                      <a:pt x="614142" y="272222"/>
                      <a:pt x="619116" y="277948"/>
                    </a:cubicBezTo>
                    <a:cubicBezTo>
                      <a:pt x="620640" y="279687"/>
                      <a:pt x="622781" y="280579"/>
                      <a:pt x="624937" y="280579"/>
                    </a:cubicBezTo>
                    <a:cubicBezTo>
                      <a:pt x="626723" y="280579"/>
                      <a:pt x="628525" y="279964"/>
                      <a:pt x="629988" y="278686"/>
                    </a:cubicBezTo>
                    <a:cubicBezTo>
                      <a:pt x="633191" y="275901"/>
                      <a:pt x="633530" y="271037"/>
                      <a:pt x="630727" y="267836"/>
                    </a:cubicBezTo>
                    <a:cubicBezTo>
                      <a:pt x="625075" y="261341"/>
                      <a:pt x="618993" y="255601"/>
                      <a:pt x="612663" y="250784"/>
                    </a:cubicBezTo>
                    <a:cubicBezTo>
                      <a:pt x="609275" y="248198"/>
                      <a:pt x="604440" y="248860"/>
                      <a:pt x="601868" y="252246"/>
                    </a:cubicBezTo>
                    <a:cubicBezTo>
                      <a:pt x="599296" y="255616"/>
                      <a:pt x="599943" y="260449"/>
                      <a:pt x="603331" y="263019"/>
                    </a:cubicBezTo>
                    <a:close/>
                    <a:moveTo>
                      <a:pt x="558056" y="248460"/>
                    </a:moveTo>
                    <a:cubicBezTo>
                      <a:pt x="560166" y="248275"/>
                      <a:pt x="562383" y="248214"/>
                      <a:pt x="564431" y="248244"/>
                    </a:cubicBezTo>
                    <a:cubicBezTo>
                      <a:pt x="569082" y="248321"/>
                      <a:pt x="573794" y="249014"/>
                      <a:pt x="578430" y="250276"/>
                    </a:cubicBezTo>
                    <a:cubicBezTo>
                      <a:pt x="579107" y="250476"/>
                      <a:pt x="579800" y="250553"/>
                      <a:pt x="580478" y="250553"/>
                    </a:cubicBezTo>
                    <a:cubicBezTo>
                      <a:pt x="583850" y="250553"/>
                      <a:pt x="586961" y="248321"/>
                      <a:pt x="587901" y="244905"/>
                    </a:cubicBezTo>
                    <a:cubicBezTo>
                      <a:pt x="589025" y="240796"/>
                      <a:pt x="586607" y="236563"/>
                      <a:pt x="582511" y="235440"/>
                    </a:cubicBezTo>
                    <a:cubicBezTo>
                      <a:pt x="576643" y="233839"/>
                      <a:pt x="570653" y="232962"/>
                      <a:pt x="564693" y="232854"/>
                    </a:cubicBezTo>
                    <a:cubicBezTo>
                      <a:pt x="562014" y="232808"/>
                      <a:pt x="559334" y="232900"/>
                      <a:pt x="556670" y="233147"/>
                    </a:cubicBezTo>
                    <a:cubicBezTo>
                      <a:pt x="552435" y="233516"/>
                      <a:pt x="549309" y="237256"/>
                      <a:pt x="549694" y="241488"/>
                    </a:cubicBezTo>
                    <a:cubicBezTo>
                      <a:pt x="550079" y="245736"/>
                      <a:pt x="553805" y="248875"/>
                      <a:pt x="558056" y="248460"/>
                    </a:cubicBezTo>
                    <a:close/>
                    <a:moveTo>
                      <a:pt x="467906" y="306866"/>
                    </a:moveTo>
                    <a:cubicBezTo>
                      <a:pt x="469738" y="306866"/>
                      <a:pt x="471571" y="306219"/>
                      <a:pt x="473049" y="304896"/>
                    </a:cubicBezTo>
                    <a:cubicBezTo>
                      <a:pt x="477454" y="300956"/>
                      <a:pt x="481873" y="296847"/>
                      <a:pt x="486154" y="292861"/>
                    </a:cubicBezTo>
                    <a:lnTo>
                      <a:pt x="490312" y="288998"/>
                    </a:lnTo>
                    <a:cubicBezTo>
                      <a:pt x="493438" y="286104"/>
                      <a:pt x="493623" y="281241"/>
                      <a:pt x="490728" y="278117"/>
                    </a:cubicBezTo>
                    <a:cubicBezTo>
                      <a:pt x="487833" y="275008"/>
                      <a:pt x="482967" y="274823"/>
                      <a:pt x="479840" y="277717"/>
                    </a:cubicBezTo>
                    <a:lnTo>
                      <a:pt x="475667" y="281595"/>
                    </a:lnTo>
                    <a:cubicBezTo>
                      <a:pt x="471448" y="285520"/>
                      <a:pt x="467074" y="289583"/>
                      <a:pt x="462778" y="293430"/>
                    </a:cubicBezTo>
                    <a:cubicBezTo>
                      <a:pt x="459605" y="296277"/>
                      <a:pt x="459343" y="301141"/>
                      <a:pt x="462177" y="304311"/>
                    </a:cubicBezTo>
                    <a:cubicBezTo>
                      <a:pt x="463702" y="306004"/>
                      <a:pt x="465796" y="306866"/>
                      <a:pt x="467906" y="306866"/>
                    </a:cubicBezTo>
                    <a:close/>
                    <a:moveTo>
                      <a:pt x="415793" y="332044"/>
                    </a:moveTo>
                    <a:cubicBezTo>
                      <a:pt x="416948" y="335122"/>
                      <a:pt x="419874" y="337031"/>
                      <a:pt x="423000" y="337031"/>
                    </a:cubicBezTo>
                    <a:cubicBezTo>
                      <a:pt x="423893" y="337031"/>
                      <a:pt x="424817" y="336877"/>
                      <a:pt x="425695" y="336538"/>
                    </a:cubicBezTo>
                    <a:cubicBezTo>
                      <a:pt x="432979" y="333814"/>
                      <a:pt x="440232" y="330013"/>
                      <a:pt x="447855" y="324934"/>
                    </a:cubicBezTo>
                    <a:cubicBezTo>
                      <a:pt x="451397" y="322564"/>
                      <a:pt x="452352" y="317793"/>
                      <a:pt x="449996" y="314253"/>
                    </a:cubicBezTo>
                    <a:cubicBezTo>
                      <a:pt x="447640" y="310729"/>
                      <a:pt x="442850" y="309759"/>
                      <a:pt x="439324" y="312129"/>
                    </a:cubicBezTo>
                    <a:cubicBezTo>
                      <a:pt x="432686" y="316546"/>
                      <a:pt x="426465" y="319824"/>
                      <a:pt x="420290" y="322133"/>
                    </a:cubicBezTo>
                    <a:cubicBezTo>
                      <a:pt x="416317" y="323626"/>
                      <a:pt x="414299" y="328058"/>
                      <a:pt x="415793" y="332044"/>
                    </a:cubicBezTo>
                    <a:close/>
                    <a:moveTo>
                      <a:pt x="406476" y="232808"/>
                    </a:moveTo>
                    <a:cubicBezTo>
                      <a:pt x="405568" y="239457"/>
                      <a:pt x="403673" y="246367"/>
                      <a:pt x="400824" y="253354"/>
                    </a:cubicBezTo>
                    <a:cubicBezTo>
                      <a:pt x="399207" y="257278"/>
                      <a:pt x="401102" y="261772"/>
                      <a:pt x="405029" y="263388"/>
                    </a:cubicBezTo>
                    <a:cubicBezTo>
                      <a:pt x="405983" y="263773"/>
                      <a:pt x="406969" y="263958"/>
                      <a:pt x="407939" y="263958"/>
                    </a:cubicBezTo>
                    <a:cubicBezTo>
                      <a:pt x="410973" y="263958"/>
                      <a:pt x="413853" y="262142"/>
                      <a:pt x="415069" y="259171"/>
                    </a:cubicBezTo>
                    <a:cubicBezTo>
                      <a:pt x="418411" y="250984"/>
                      <a:pt x="420659" y="242812"/>
                      <a:pt x="421737" y="234870"/>
                    </a:cubicBezTo>
                    <a:cubicBezTo>
                      <a:pt x="422307" y="230653"/>
                      <a:pt x="419350" y="226775"/>
                      <a:pt x="415131" y="226206"/>
                    </a:cubicBezTo>
                    <a:cubicBezTo>
                      <a:pt x="410911" y="225636"/>
                      <a:pt x="407046" y="228591"/>
                      <a:pt x="406476" y="232808"/>
                    </a:cubicBezTo>
                    <a:close/>
                    <a:moveTo>
                      <a:pt x="404105" y="205706"/>
                    </a:moveTo>
                    <a:cubicBezTo>
                      <a:pt x="405213" y="208876"/>
                      <a:pt x="408201" y="210862"/>
                      <a:pt x="411373" y="210862"/>
                    </a:cubicBezTo>
                    <a:cubicBezTo>
                      <a:pt x="412220" y="210862"/>
                      <a:pt x="413083" y="210723"/>
                      <a:pt x="413914" y="210431"/>
                    </a:cubicBezTo>
                    <a:cubicBezTo>
                      <a:pt x="417934" y="209030"/>
                      <a:pt x="420043" y="204644"/>
                      <a:pt x="418642" y="200627"/>
                    </a:cubicBezTo>
                    <a:cubicBezTo>
                      <a:pt x="415716" y="192239"/>
                      <a:pt x="411158" y="184421"/>
                      <a:pt x="405460" y="178019"/>
                    </a:cubicBezTo>
                    <a:cubicBezTo>
                      <a:pt x="402642" y="174848"/>
                      <a:pt x="397760" y="174556"/>
                      <a:pt x="394588" y="177388"/>
                    </a:cubicBezTo>
                    <a:cubicBezTo>
                      <a:pt x="391415" y="180204"/>
                      <a:pt x="391123" y="185068"/>
                      <a:pt x="393956" y="188253"/>
                    </a:cubicBezTo>
                    <a:cubicBezTo>
                      <a:pt x="398314" y="193163"/>
                      <a:pt x="401825" y="199196"/>
                      <a:pt x="404105" y="205706"/>
                    </a:cubicBezTo>
                    <a:close/>
                    <a:moveTo>
                      <a:pt x="393248" y="325996"/>
                    </a:moveTo>
                    <a:cubicBezTo>
                      <a:pt x="386580" y="325380"/>
                      <a:pt x="379942" y="323503"/>
                      <a:pt x="373490" y="320455"/>
                    </a:cubicBezTo>
                    <a:cubicBezTo>
                      <a:pt x="369655" y="318624"/>
                      <a:pt x="365051" y="320271"/>
                      <a:pt x="363234" y="324103"/>
                    </a:cubicBezTo>
                    <a:cubicBezTo>
                      <a:pt x="361417" y="327950"/>
                      <a:pt x="363049" y="332537"/>
                      <a:pt x="366883" y="334353"/>
                    </a:cubicBezTo>
                    <a:cubicBezTo>
                      <a:pt x="374968" y="338185"/>
                      <a:pt x="383346" y="340524"/>
                      <a:pt x="391816" y="341324"/>
                    </a:cubicBezTo>
                    <a:cubicBezTo>
                      <a:pt x="392047" y="341340"/>
                      <a:pt x="392293" y="341355"/>
                      <a:pt x="392539" y="341355"/>
                    </a:cubicBezTo>
                    <a:cubicBezTo>
                      <a:pt x="396466" y="341355"/>
                      <a:pt x="399823" y="338370"/>
                      <a:pt x="400193" y="334384"/>
                    </a:cubicBezTo>
                    <a:cubicBezTo>
                      <a:pt x="400593" y="330151"/>
                      <a:pt x="397483" y="326396"/>
                      <a:pt x="393248" y="325996"/>
                    </a:cubicBezTo>
                    <a:close/>
                    <a:moveTo>
                      <a:pt x="372504" y="306773"/>
                    </a:moveTo>
                    <a:cubicBezTo>
                      <a:pt x="373998" y="308189"/>
                      <a:pt x="375908" y="308897"/>
                      <a:pt x="377833" y="308897"/>
                    </a:cubicBezTo>
                    <a:cubicBezTo>
                      <a:pt x="379850" y="308897"/>
                      <a:pt x="381883" y="308112"/>
                      <a:pt x="383392" y="306527"/>
                    </a:cubicBezTo>
                    <a:cubicBezTo>
                      <a:pt x="389044" y="300617"/>
                      <a:pt x="394280" y="294307"/>
                      <a:pt x="398976" y="287767"/>
                    </a:cubicBezTo>
                    <a:cubicBezTo>
                      <a:pt x="401456" y="284319"/>
                      <a:pt x="400655" y="279517"/>
                      <a:pt x="397205" y="277040"/>
                    </a:cubicBezTo>
                    <a:cubicBezTo>
                      <a:pt x="393756" y="274562"/>
                      <a:pt x="388936" y="275347"/>
                      <a:pt x="386456" y="278794"/>
                    </a:cubicBezTo>
                    <a:cubicBezTo>
                      <a:pt x="382191" y="284750"/>
                      <a:pt x="377401" y="290506"/>
                      <a:pt x="372258" y="295893"/>
                    </a:cubicBezTo>
                    <a:cubicBezTo>
                      <a:pt x="369317" y="298955"/>
                      <a:pt x="369424" y="303834"/>
                      <a:pt x="372504" y="306773"/>
                    </a:cubicBezTo>
                    <a:close/>
                    <a:moveTo>
                      <a:pt x="350359" y="178019"/>
                    </a:moveTo>
                    <a:cubicBezTo>
                      <a:pt x="351268" y="178019"/>
                      <a:pt x="352177" y="177849"/>
                      <a:pt x="353070" y="177511"/>
                    </a:cubicBezTo>
                    <a:cubicBezTo>
                      <a:pt x="357505" y="175849"/>
                      <a:pt x="361986" y="175018"/>
                      <a:pt x="366391" y="175018"/>
                    </a:cubicBezTo>
                    <a:lnTo>
                      <a:pt x="366406" y="175018"/>
                    </a:lnTo>
                    <a:cubicBezTo>
                      <a:pt x="368285" y="175018"/>
                      <a:pt x="370164" y="175172"/>
                      <a:pt x="372012" y="175479"/>
                    </a:cubicBezTo>
                    <a:cubicBezTo>
                      <a:pt x="376200" y="176203"/>
                      <a:pt x="380173" y="173371"/>
                      <a:pt x="380882" y="169185"/>
                    </a:cubicBezTo>
                    <a:cubicBezTo>
                      <a:pt x="381590" y="164983"/>
                      <a:pt x="378772" y="161013"/>
                      <a:pt x="374583" y="160305"/>
                    </a:cubicBezTo>
                    <a:cubicBezTo>
                      <a:pt x="371888" y="159858"/>
                      <a:pt x="369070" y="159612"/>
                      <a:pt x="366391" y="159627"/>
                    </a:cubicBezTo>
                    <a:cubicBezTo>
                      <a:pt x="360123" y="159627"/>
                      <a:pt x="353824" y="160797"/>
                      <a:pt x="347665" y="163106"/>
                    </a:cubicBezTo>
                    <a:cubicBezTo>
                      <a:pt x="343676" y="164598"/>
                      <a:pt x="341659" y="169046"/>
                      <a:pt x="343152" y="173017"/>
                    </a:cubicBezTo>
                    <a:cubicBezTo>
                      <a:pt x="344323" y="176110"/>
                      <a:pt x="347249" y="178019"/>
                      <a:pt x="350359" y="178019"/>
                    </a:cubicBezTo>
                    <a:close/>
                    <a:moveTo>
                      <a:pt x="349898" y="315423"/>
                    </a:moveTo>
                    <a:cubicBezTo>
                      <a:pt x="343938" y="319778"/>
                      <a:pt x="337593" y="323810"/>
                      <a:pt x="331064" y="327396"/>
                    </a:cubicBezTo>
                    <a:cubicBezTo>
                      <a:pt x="327321" y="329443"/>
                      <a:pt x="325966" y="334122"/>
                      <a:pt x="328014" y="337846"/>
                    </a:cubicBezTo>
                    <a:cubicBezTo>
                      <a:pt x="329416" y="340386"/>
                      <a:pt x="332049" y="341832"/>
                      <a:pt x="334775" y="341832"/>
                    </a:cubicBezTo>
                    <a:cubicBezTo>
                      <a:pt x="336022" y="341832"/>
                      <a:pt x="337301" y="341525"/>
                      <a:pt x="338471" y="340878"/>
                    </a:cubicBezTo>
                    <a:cubicBezTo>
                      <a:pt x="345586" y="336984"/>
                      <a:pt x="352485" y="332598"/>
                      <a:pt x="358983" y="327858"/>
                    </a:cubicBezTo>
                    <a:cubicBezTo>
                      <a:pt x="362417" y="325349"/>
                      <a:pt x="363172" y="320532"/>
                      <a:pt x="360662" y="317100"/>
                    </a:cubicBezTo>
                    <a:cubicBezTo>
                      <a:pt x="358152" y="313668"/>
                      <a:pt x="353332" y="312914"/>
                      <a:pt x="349898" y="315423"/>
                    </a:cubicBezTo>
                    <a:close/>
                    <a:moveTo>
                      <a:pt x="326675" y="284365"/>
                    </a:moveTo>
                    <a:cubicBezTo>
                      <a:pt x="323087" y="286643"/>
                      <a:pt x="322024" y="291399"/>
                      <a:pt x="324303" y="294985"/>
                    </a:cubicBezTo>
                    <a:cubicBezTo>
                      <a:pt x="328846" y="302141"/>
                      <a:pt x="334020" y="308728"/>
                      <a:pt x="339687" y="314530"/>
                    </a:cubicBezTo>
                    <a:cubicBezTo>
                      <a:pt x="341197" y="316069"/>
                      <a:pt x="343199" y="316854"/>
                      <a:pt x="345201" y="316854"/>
                    </a:cubicBezTo>
                    <a:cubicBezTo>
                      <a:pt x="347141" y="316854"/>
                      <a:pt x="349081" y="316131"/>
                      <a:pt x="350575" y="314669"/>
                    </a:cubicBezTo>
                    <a:cubicBezTo>
                      <a:pt x="353624" y="311698"/>
                      <a:pt x="353686" y="306835"/>
                      <a:pt x="350714" y="303788"/>
                    </a:cubicBezTo>
                    <a:cubicBezTo>
                      <a:pt x="345801" y="298740"/>
                      <a:pt x="341289" y="292999"/>
                      <a:pt x="337301" y="286735"/>
                    </a:cubicBezTo>
                    <a:cubicBezTo>
                      <a:pt x="335021" y="283149"/>
                      <a:pt x="330263" y="282088"/>
                      <a:pt x="326675" y="284365"/>
                    </a:cubicBezTo>
                    <a:close/>
                    <a:moveTo>
                      <a:pt x="312969" y="216633"/>
                    </a:moveTo>
                    <a:cubicBezTo>
                      <a:pt x="313693" y="216848"/>
                      <a:pt x="314416" y="216941"/>
                      <a:pt x="315125" y="216941"/>
                    </a:cubicBezTo>
                    <a:cubicBezTo>
                      <a:pt x="318467" y="216941"/>
                      <a:pt x="321531" y="214755"/>
                      <a:pt x="322517" y="211400"/>
                    </a:cubicBezTo>
                    <a:cubicBezTo>
                      <a:pt x="323010" y="209692"/>
                      <a:pt x="323595" y="207999"/>
                      <a:pt x="324226" y="206368"/>
                    </a:cubicBezTo>
                    <a:cubicBezTo>
                      <a:pt x="326012" y="201797"/>
                      <a:pt x="328538" y="197426"/>
                      <a:pt x="331726" y="193409"/>
                    </a:cubicBezTo>
                    <a:cubicBezTo>
                      <a:pt x="334359" y="190085"/>
                      <a:pt x="333805" y="185237"/>
                      <a:pt x="330478" y="182605"/>
                    </a:cubicBezTo>
                    <a:cubicBezTo>
                      <a:pt x="327137" y="179958"/>
                      <a:pt x="322301" y="180527"/>
                      <a:pt x="319652" y="183852"/>
                    </a:cubicBezTo>
                    <a:cubicBezTo>
                      <a:pt x="315510" y="189069"/>
                      <a:pt x="312214" y="194763"/>
                      <a:pt x="309874" y="200781"/>
                    </a:cubicBezTo>
                    <a:cubicBezTo>
                      <a:pt x="309073" y="202828"/>
                      <a:pt x="308349" y="204952"/>
                      <a:pt x="307733" y="207091"/>
                    </a:cubicBezTo>
                    <a:cubicBezTo>
                      <a:pt x="306532" y="211169"/>
                      <a:pt x="308888" y="215448"/>
                      <a:pt x="312969" y="216633"/>
                    </a:cubicBezTo>
                    <a:close/>
                    <a:moveTo>
                      <a:pt x="310305" y="265174"/>
                    </a:moveTo>
                    <a:cubicBezTo>
                      <a:pt x="311367" y="268421"/>
                      <a:pt x="314386" y="270483"/>
                      <a:pt x="317620" y="270483"/>
                    </a:cubicBezTo>
                    <a:cubicBezTo>
                      <a:pt x="318420" y="270483"/>
                      <a:pt x="319221" y="270360"/>
                      <a:pt x="320007" y="270099"/>
                    </a:cubicBezTo>
                    <a:cubicBezTo>
                      <a:pt x="324057" y="268790"/>
                      <a:pt x="326259" y="264435"/>
                      <a:pt x="324950" y="260403"/>
                    </a:cubicBezTo>
                    <a:cubicBezTo>
                      <a:pt x="322609" y="253231"/>
                      <a:pt x="321054" y="246105"/>
                      <a:pt x="320345" y="239241"/>
                    </a:cubicBezTo>
                    <a:cubicBezTo>
                      <a:pt x="319899" y="235024"/>
                      <a:pt x="316126" y="231946"/>
                      <a:pt x="311891" y="232392"/>
                    </a:cubicBezTo>
                    <a:cubicBezTo>
                      <a:pt x="307656" y="232823"/>
                      <a:pt x="304591" y="236609"/>
                      <a:pt x="305023" y="240842"/>
                    </a:cubicBezTo>
                    <a:cubicBezTo>
                      <a:pt x="305854" y="248783"/>
                      <a:pt x="307625" y="256971"/>
                      <a:pt x="310305" y="265174"/>
                    </a:cubicBezTo>
                    <a:close/>
                    <a:moveTo>
                      <a:pt x="283879" y="360608"/>
                    </a:moveTo>
                    <a:cubicBezTo>
                      <a:pt x="284402" y="360608"/>
                      <a:pt x="284926" y="360562"/>
                      <a:pt x="285450" y="360455"/>
                    </a:cubicBezTo>
                    <a:cubicBezTo>
                      <a:pt x="293334" y="358823"/>
                      <a:pt x="301204" y="356653"/>
                      <a:pt x="308873" y="354006"/>
                    </a:cubicBezTo>
                    <a:cubicBezTo>
                      <a:pt x="312892" y="352606"/>
                      <a:pt x="315032" y="348235"/>
                      <a:pt x="313647" y="344218"/>
                    </a:cubicBezTo>
                    <a:cubicBezTo>
                      <a:pt x="312245" y="340201"/>
                      <a:pt x="307872" y="338062"/>
                      <a:pt x="303852" y="339462"/>
                    </a:cubicBezTo>
                    <a:cubicBezTo>
                      <a:pt x="296799" y="341894"/>
                      <a:pt x="289561" y="343879"/>
                      <a:pt x="282323" y="345388"/>
                    </a:cubicBezTo>
                    <a:cubicBezTo>
                      <a:pt x="278166" y="346249"/>
                      <a:pt x="275486" y="350312"/>
                      <a:pt x="276348" y="354483"/>
                    </a:cubicBezTo>
                    <a:cubicBezTo>
                      <a:pt x="277103" y="358115"/>
                      <a:pt x="280306" y="360608"/>
                      <a:pt x="283879" y="360608"/>
                    </a:cubicBezTo>
                    <a:close/>
                    <a:moveTo>
                      <a:pt x="174556" y="351020"/>
                    </a:moveTo>
                    <a:cubicBezTo>
                      <a:pt x="181809" y="353098"/>
                      <a:pt x="189586" y="355283"/>
                      <a:pt x="197348" y="357207"/>
                    </a:cubicBezTo>
                    <a:cubicBezTo>
                      <a:pt x="197964" y="357361"/>
                      <a:pt x="198595" y="357438"/>
                      <a:pt x="199211" y="357438"/>
                    </a:cubicBezTo>
                    <a:cubicBezTo>
                      <a:pt x="202661" y="357438"/>
                      <a:pt x="205802" y="355099"/>
                      <a:pt x="206680" y="351590"/>
                    </a:cubicBezTo>
                    <a:cubicBezTo>
                      <a:pt x="207696" y="347465"/>
                      <a:pt x="205186" y="343294"/>
                      <a:pt x="201059" y="342279"/>
                    </a:cubicBezTo>
                    <a:cubicBezTo>
                      <a:pt x="193529" y="340401"/>
                      <a:pt x="185921" y="338262"/>
                      <a:pt x="178822" y="336215"/>
                    </a:cubicBezTo>
                    <a:cubicBezTo>
                      <a:pt x="174725" y="335045"/>
                      <a:pt x="170460" y="337415"/>
                      <a:pt x="169289" y="341494"/>
                    </a:cubicBezTo>
                    <a:cubicBezTo>
                      <a:pt x="168119" y="345572"/>
                      <a:pt x="170475" y="349835"/>
                      <a:pt x="174556" y="351020"/>
                    </a:cubicBezTo>
                    <a:close/>
                    <a:moveTo>
                      <a:pt x="122659" y="338000"/>
                    </a:moveTo>
                    <a:cubicBezTo>
                      <a:pt x="129358" y="339108"/>
                      <a:pt x="136349" y="340586"/>
                      <a:pt x="144049" y="342525"/>
                    </a:cubicBezTo>
                    <a:lnTo>
                      <a:pt x="144819" y="342725"/>
                    </a:lnTo>
                    <a:cubicBezTo>
                      <a:pt x="145466" y="342879"/>
                      <a:pt x="146097" y="342971"/>
                      <a:pt x="146729" y="342971"/>
                    </a:cubicBezTo>
                    <a:cubicBezTo>
                      <a:pt x="150147" y="342971"/>
                      <a:pt x="153258" y="340647"/>
                      <a:pt x="154151" y="337169"/>
                    </a:cubicBezTo>
                    <a:cubicBezTo>
                      <a:pt x="155199" y="333045"/>
                      <a:pt x="152673" y="328843"/>
                      <a:pt x="148561" y="327796"/>
                    </a:cubicBezTo>
                    <a:lnTo>
                      <a:pt x="147807" y="327596"/>
                    </a:lnTo>
                    <a:cubicBezTo>
                      <a:pt x="139691" y="325550"/>
                      <a:pt x="132299" y="323995"/>
                      <a:pt x="125169" y="322810"/>
                    </a:cubicBezTo>
                    <a:cubicBezTo>
                      <a:pt x="120965" y="322118"/>
                      <a:pt x="117023" y="324965"/>
                      <a:pt x="116314" y="329151"/>
                    </a:cubicBezTo>
                    <a:cubicBezTo>
                      <a:pt x="115621" y="333352"/>
                      <a:pt x="118470" y="337308"/>
                      <a:pt x="122659" y="338000"/>
                    </a:cubicBezTo>
                    <a:close/>
                    <a:moveTo>
                      <a:pt x="69822" y="338447"/>
                    </a:moveTo>
                    <a:cubicBezTo>
                      <a:pt x="70392" y="338447"/>
                      <a:pt x="70977" y="338385"/>
                      <a:pt x="71563" y="338246"/>
                    </a:cubicBezTo>
                    <a:cubicBezTo>
                      <a:pt x="78277" y="336707"/>
                      <a:pt x="85530" y="335830"/>
                      <a:pt x="93122" y="335661"/>
                    </a:cubicBezTo>
                    <a:cubicBezTo>
                      <a:pt x="97373" y="335569"/>
                      <a:pt x="100745" y="332044"/>
                      <a:pt x="100653" y="327796"/>
                    </a:cubicBezTo>
                    <a:cubicBezTo>
                      <a:pt x="100560" y="323549"/>
                      <a:pt x="97034" y="320148"/>
                      <a:pt x="92783" y="320271"/>
                    </a:cubicBezTo>
                    <a:cubicBezTo>
                      <a:pt x="84144" y="320471"/>
                      <a:pt x="75844" y="321471"/>
                      <a:pt x="68098" y="323241"/>
                    </a:cubicBezTo>
                    <a:cubicBezTo>
                      <a:pt x="63955" y="324195"/>
                      <a:pt x="61368" y="328335"/>
                      <a:pt x="62323" y="332475"/>
                    </a:cubicBezTo>
                    <a:cubicBezTo>
                      <a:pt x="63154" y="336030"/>
                      <a:pt x="66311" y="338447"/>
                      <a:pt x="69822" y="338447"/>
                    </a:cubicBezTo>
                    <a:close/>
                    <a:moveTo>
                      <a:pt x="19496" y="364656"/>
                    </a:moveTo>
                    <a:cubicBezTo>
                      <a:pt x="20913" y="365780"/>
                      <a:pt x="22607" y="366334"/>
                      <a:pt x="24301" y="366334"/>
                    </a:cubicBezTo>
                    <a:cubicBezTo>
                      <a:pt x="26565" y="366334"/>
                      <a:pt x="28798" y="365349"/>
                      <a:pt x="30322" y="363440"/>
                    </a:cubicBezTo>
                    <a:cubicBezTo>
                      <a:pt x="34619" y="358069"/>
                      <a:pt x="39793" y="353298"/>
                      <a:pt x="45737" y="349266"/>
                    </a:cubicBezTo>
                    <a:cubicBezTo>
                      <a:pt x="49248" y="346880"/>
                      <a:pt x="50157" y="342094"/>
                      <a:pt x="47770" y="338585"/>
                    </a:cubicBezTo>
                    <a:cubicBezTo>
                      <a:pt x="45383" y="335076"/>
                      <a:pt x="40594" y="334153"/>
                      <a:pt x="37083" y="336538"/>
                    </a:cubicBezTo>
                    <a:cubicBezTo>
                      <a:pt x="29860" y="341448"/>
                      <a:pt x="23546" y="347265"/>
                      <a:pt x="18279" y="353837"/>
                    </a:cubicBezTo>
                    <a:cubicBezTo>
                      <a:pt x="15631" y="357161"/>
                      <a:pt x="16170" y="361994"/>
                      <a:pt x="19496" y="364656"/>
                    </a:cubicBezTo>
                    <a:close/>
                    <a:moveTo>
                      <a:pt x="768231" y="7649"/>
                    </a:moveTo>
                    <a:cubicBezTo>
                      <a:pt x="768231" y="7664"/>
                      <a:pt x="768231" y="7680"/>
                      <a:pt x="768231" y="7695"/>
                    </a:cubicBezTo>
                    <a:lnTo>
                      <a:pt x="768231" y="486270"/>
                    </a:lnTo>
                    <a:cubicBezTo>
                      <a:pt x="768231" y="486316"/>
                      <a:pt x="768231" y="486347"/>
                      <a:pt x="768231" y="486393"/>
                    </a:cubicBezTo>
                    <a:lnTo>
                      <a:pt x="768231" y="486470"/>
                    </a:lnTo>
                    <a:cubicBezTo>
                      <a:pt x="768231" y="486562"/>
                      <a:pt x="768201" y="486639"/>
                      <a:pt x="768201" y="486731"/>
                    </a:cubicBezTo>
                    <a:cubicBezTo>
                      <a:pt x="768185" y="487147"/>
                      <a:pt x="768154" y="487547"/>
                      <a:pt x="768077" y="487947"/>
                    </a:cubicBezTo>
                    <a:cubicBezTo>
                      <a:pt x="768047" y="488101"/>
                      <a:pt x="767985" y="488255"/>
                      <a:pt x="767954" y="488424"/>
                    </a:cubicBezTo>
                    <a:cubicBezTo>
                      <a:pt x="767862" y="488748"/>
                      <a:pt x="767785" y="489071"/>
                      <a:pt x="767662" y="489379"/>
                    </a:cubicBezTo>
                    <a:cubicBezTo>
                      <a:pt x="767585" y="489532"/>
                      <a:pt x="767492" y="489686"/>
                      <a:pt x="767415" y="489840"/>
                    </a:cubicBezTo>
                    <a:cubicBezTo>
                      <a:pt x="767277" y="490133"/>
                      <a:pt x="767138" y="490425"/>
                      <a:pt x="766953" y="490687"/>
                    </a:cubicBezTo>
                    <a:cubicBezTo>
                      <a:pt x="766876" y="490825"/>
                      <a:pt x="766768" y="490948"/>
                      <a:pt x="766676" y="491071"/>
                    </a:cubicBezTo>
                    <a:cubicBezTo>
                      <a:pt x="766476" y="491333"/>
                      <a:pt x="766260" y="491610"/>
                      <a:pt x="766029" y="491856"/>
                    </a:cubicBezTo>
                    <a:cubicBezTo>
                      <a:pt x="765921" y="491964"/>
                      <a:pt x="765798" y="492056"/>
                      <a:pt x="765690" y="492149"/>
                    </a:cubicBezTo>
                    <a:cubicBezTo>
                      <a:pt x="765429" y="492380"/>
                      <a:pt x="765182" y="492610"/>
                      <a:pt x="764890" y="492811"/>
                    </a:cubicBezTo>
                    <a:cubicBezTo>
                      <a:pt x="764736" y="492918"/>
                      <a:pt x="764566" y="492980"/>
                      <a:pt x="764412" y="493072"/>
                    </a:cubicBezTo>
                    <a:cubicBezTo>
                      <a:pt x="764166" y="493226"/>
                      <a:pt x="763935" y="493380"/>
                      <a:pt x="763673" y="493503"/>
                    </a:cubicBezTo>
                    <a:lnTo>
                      <a:pt x="512734" y="605421"/>
                    </a:lnTo>
                    <a:cubicBezTo>
                      <a:pt x="512719" y="605436"/>
                      <a:pt x="512688" y="605436"/>
                      <a:pt x="512673" y="605452"/>
                    </a:cubicBezTo>
                    <a:cubicBezTo>
                      <a:pt x="512580" y="605482"/>
                      <a:pt x="512503" y="605513"/>
                      <a:pt x="512411" y="605544"/>
                    </a:cubicBezTo>
                    <a:cubicBezTo>
                      <a:pt x="512211" y="605621"/>
                      <a:pt x="512026" y="605698"/>
                      <a:pt x="511826" y="605759"/>
                    </a:cubicBezTo>
                    <a:cubicBezTo>
                      <a:pt x="511749" y="605775"/>
                      <a:pt x="511672" y="605790"/>
                      <a:pt x="511595" y="605821"/>
                    </a:cubicBezTo>
                    <a:cubicBezTo>
                      <a:pt x="511472" y="605852"/>
                      <a:pt x="511333" y="605898"/>
                      <a:pt x="511210" y="605929"/>
                    </a:cubicBezTo>
                    <a:cubicBezTo>
                      <a:pt x="511148" y="605929"/>
                      <a:pt x="511087" y="605944"/>
                      <a:pt x="511040" y="605960"/>
                    </a:cubicBezTo>
                    <a:cubicBezTo>
                      <a:pt x="510963" y="605960"/>
                      <a:pt x="510902" y="605975"/>
                      <a:pt x="510825" y="605990"/>
                    </a:cubicBezTo>
                    <a:cubicBezTo>
                      <a:pt x="510748" y="606006"/>
                      <a:pt x="510671" y="606006"/>
                      <a:pt x="510578" y="606021"/>
                    </a:cubicBezTo>
                    <a:cubicBezTo>
                      <a:pt x="510270" y="606067"/>
                      <a:pt x="509962" y="606083"/>
                      <a:pt x="509654" y="606098"/>
                    </a:cubicBezTo>
                    <a:cubicBezTo>
                      <a:pt x="509624" y="606098"/>
                      <a:pt x="509608" y="606098"/>
                      <a:pt x="509593" y="606098"/>
                    </a:cubicBezTo>
                    <a:cubicBezTo>
                      <a:pt x="509577" y="606098"/>
                      <a:pt x="509562" y="606098"/>
                      <a:pt x="509531" y="606098"/>
                    </a:cubicBezTo>
                    <a:cubicBezTo>
                      <a:pt x="509223" y="606083"/>
                      <a:pt x="508915" y="606067"/>
                      <a:pt x="508607" y="606021"/>
                    </a:cubicBezTo>
                    <a:cubicBezTo>
                      <a:pt x="508515" y="606006"/>
                      <a:pt x="508438" y="606006"/>
                      <a:pt x="508361" y="605990"/>
                    </a:cubicBezTo>
                    <a:cubicBezTo>
                      <a:pt x="508284" y="605975"/>
                      <a:pt x="508222" y="605960"/>
                      <a:pt x="508145" y="605960"/>
                    </a:cubicBezTo>
                    <a:cubicBezTo>
                      <a:pt x="508099" y="605944"/>
                      <a:pt x="508037" y="605929"/>
                      <a:pt x="507976" y="605929"/>
                    </a:cubicBezTo>
                    <a:cubicBezTo>
                      <a:pt x="507853" y="605898"/>
                      <a:pt x="507714" y="605852"/>
                      <a:pt x="507591" y="605821"/>
                    </a:cubicBezTo>
                    <a:cubicBezTo>
                      <a:pt x="507514" y="605790"/>
                      <a:pt x="507437" y="605775"/>
                      <a:pt x="507360" y="605759"/>
                    </a:cubicBezTo>
                    <a:cubicBezTo>
                      <a:pt x="507160" y="605698"/>
                      <a:pt x="506975" y="605621"/>
                      <a:pt x="506775" y="605544"/>
                    </a:cubicBezTo>
                    <a:cubicBezTo>
                      <a:pt x="506682" y="605513"/>
                      <a:pt x="506605" y="605482"/>
                      <a:pt x="506513" y="605452"/>
                    </a:cubicBezTo>
                    <a:cubicBezTo>
                      <a:pt x="506497" y="605436"/>
                      <a:pt x="506467" y="605436"/>
                      <a:pt x="506451" y="605421"/>
                    </a:cubicBezTo>
                    <a:lnTo>
                      <a:pt x="258654" y="494904"/>
                    </a:lnTo>
                    <a:lnTo>
                      <a:pt x="10841" y="605421"/>
                    </a:lnTo>
                    <a:cubicBezTo>
                      <a:pt x="10811" y="605436"/>
                      <a:pt x="10795" y="605452"/>
                      <a:pt x="10764" y="605452"/>
                    </a:cubicBezTo>
                    <a:cubicBezTo>
                      <a:pt x="10687" y="605482"/>
                      <a:pt x="10626" y="605513"/>
                      <a:pt x="10549" y="605544"/>
                    </a:cubicBezTo>
                    <a:cubicBezTo>
                      <a:pt x="10133" y="605698"/>
                      <a:pt x="9717" y="605836"/>
                      <a:pt x="9286" y="605929"/>
                    </a:cubicBezTo>
                    <a:cubicBezTo>
                      <a:pt x="9240" y="605944"/>
                      <a:pt x="9194" y="605944"/>
                      <a:pt x="9163" y="605944"/>
                    </a:cubicBezTo>
                    <a:cubicBezTo>
                      <a:pt x="8685" y="606036"/>
                      <a:pt x="8223" y="606098"/>
                      <a:pt x="7746" y="606098"/>
                    </a:cubicBezTo>
                    <a:cubicBezTo>
                      <a:pt x="7731" y="606098"/>
                      <a:pt x="7715" y="606098"/>
                      <a:pt x="7700" y="606098"/>
                    </a:cubicBezTo>
                    <a:cubicBezTo>
                      <a:pt x="7654" y="606098"/>
                      <a:pt x="7607" y="606083"/>
                      <a:pt x="7577" y="606083"/>
                    </a:cubicBezTo>
                    <a:cubicBezTo>
                      <a:pt x="7161" y="606083"/>
                      <a:pt x="6776" y="606036"/>
                      <a:pt x="6375" y="605960"/>
                    </a:cubicBezTo>
                    <a:cubicBezTo>
                      <a:pt x="6206" y="605929"/>
                      <a:pt x="6037" y="605898"/>
                      <a:pt x="5867" y="605852"/>
                    </a:cubicBezTo>
                    <a:cubicBezTo>
                      <a:pt x="5590" y="605790"/>
                      <a:pt x="5328" y="605698"/>
                      <a:pt x="5051" y="605606"/>
                    </a:cubicBezTo>
                    <a:cubicBezTo>
                      <a:pt x="4897" y="605544"/>
                      <a:pt x="4728" y="605498"/>
                      <a:pt x="4574" y="605421"/>
                    </a:cubicBezTo>
                    <a:cubicBezTo>
                      <a:pt x="4204" y="605267"/>
                      <a:pt x="3850" y="605067"/>
                      <a:pt x="3511" y="604851"/>
                    </a:cubicBezTo>
                    <a:cubicBezTo>
                      <a:pt x="3373" y="604759"/>
                      <a:pt x="3249" y="604651"/>
                      <a:pt x="3111" y="604559"/>
                    </a:cubicBezTo>
                    <a:cubicBezTo>
                      <a:pt x="2895" y="604390"/>
                      <a:pt x="2680" y="604205"/>
                      <a:pt x="2464" y="604020"/>
                    </a:cubicBezTo>
                    <a:cubicBezTo>
                      <a:pt x="2341" y="603897"/>
                      <a:pt x="2218" y="603774"/>
                      <a:pt x="2094" y="603651"/>
                    </a:cubicBezTo>
                    <a:cubicBezTo>
                      <a:pt x="1894" y="603435"/>
                      <a:pt x="1725" y="603220"/>
                      <a:pt x="1555" y="603005"/>
                    </a:cubicBezTo>
                    <a:cubicBezTo>
                      <a:pt x="1463" y="602866"/>
                      <a:pt x="1355" y="602743"/>
                      <a:pt x="1263" y="602589"/>
                    </a:cubicBezTo>
                    <a:cubicBezTo>
                      <a:pt x="1032" y="602266"/>
                      <a:pt x="847" y="601912"/>
                      <a:pt x="678" y="601542"/>
                    </a:cubicBezTo>
                    <a:cubicBezTo>
                      <a:pt x="678" y="601527"/>
                      <a:pt x="662" y="601527"/>
                      <a:pt x="662" y="601512"/>
                    </a:cubicBezTo>
                    <a:cubicBezTo>
                      <a:pt x="477" y="601096"/>
                      <a:pt x="339" y="600650"/>
                      <a:pt x="231" y="600204"/>
                    </a:cubicBezTo>
                    <a:cubicBezTo>
                      <a:pt x="216" y="600142"/>
                      <a:pt x="200" y="600096"/>
                      <a:pt x="185" y="600034"/>
                    </a:cubicBezTo>
                    <a:cubicBezTo>
                      <a:pt x="108" y="599726"/>
                      <a:pt x="92" y="599403"/>
                      <a:pt x="62" y="599065"/>
                    </a:cubicBezTo>
                    <a:cubicBezTo>
                      <a:pt x="46" y="598880"/>
                      <a:pt x="15" y="598695"/>
                      <a:pt x="15" y="598495"/>
                    </a:cubicBezTo>
                    <a:cubicBezTo>
                      <a:pt x="15" y="598464"/>
                      <a:pt x="0" y="598434"/>
                      <a:pt x="0" y="598403"/>
                    </a:cubicBezTo>
                    <a:lnTo>
                      <a:pt x="0" y="119613"/>
                    </a:lnTo>
                    <a:cubicBezTo>
                      <a:pt x="0" y="119351"/>
                      <a:pt x="46" y="119105"/>
                      <a:pt x="77" y="118859"/>
                    </a:cubicBezTo>
                    <a:cubicBezTo>
                      <a:pt x="92" y="118643"/>
                      <a:pt x="108" y="118428"/>
                      <a:pt x="139" y="118212"/>
                    </a:cubicBezTo>
                    <a:cubicBezTo>
                      <a:pt x="200" y="117889"/>
                      <a:pt x="293" y="117597"/>
                      <a:pt x="400" y="117304"/>
                    </a:cubicBezTo>
                    <a:cubicBezTo>
                      <a:pt x="447" y="117120"/>
                      <a:pt x="493" y="116950"/>
                      <a:pt x="554" y="116781"/>
                    </a:cubicBezTo>
                    <a:cubicBezTo>
                      <a:pt x="662" y="116489"/>
                      <a:pt x="816" y="116227"/>
                      <a:pt x="970" y="115950"/>
                    </a:cubicBezTo>
                    <a:cubicBezTo>
                      <a:pt x="1063" y="115781"/>
                      <a:pt x="1140" y="115611"/>
                      <a:pt x="1232" y="115457"/>
                    </a:cubicBezTo>
                    <a:cubicBezTo>
                      <a:pt x="1401" y="115211"/>
                      <a:pt x="1586" y="114996"/>
                      <a:pt x="1771" y="114765"/>
                    </a:cubicBezTo>
                    <a:cubicBezTo>
                      <a:pt x="1894" y="114596"/>
                      <a:pt x="2017" y="114426"/>
                      <a:pt x="2171" y="114288"/>
                    </a:cubicBezTo>
                    <a:cubicBezTo>
                      <a:pt x="2372" y="114072"/>
                      <a:pt x="2603" y="113888"/>
                      <a:pt x="2818" y="113703"/>
                    </a:cubicBezTo>
                    <a:cubicBezTo>
                      <a:pt x="2988" y="113580"/>
                      <a:pt x="3126" y="113426"/>
                      <a:pt x="3296" y="113318"/>
                    </a:cubicBezTo>
                    <a:cubicBezTo>
                      <a:pt x="3588" y="113103"/>
                      <a:pt x="3896" y="112949"/>
                      <a:pt x="4220" y="112780"/>
                    </a:cubicBezTo>
                    <a:cubicBezTo>
                      <a:pt x="4343" y="112718"/>
                      <a:pt x="4435" y="112641"/>
                      <a:pt x="4574" y="112580"/>
                    </a:cubicBezTo>
                    <a:lnTo>
                      <a:pt x="4682" y="112533"/>
                    </a:lnTo>
                    <a:cubicBezTo>
                      <a:pt x="4697" y="112533"/>
                      <a:pt x="4712" y="112518"/>
                      <a:pt x="4728" y="112518"/>
                    </a:cubicBezTo>
                    <a:lnTo>
                      <a:pt x="255512" y="662"/>
                    </a:lnTo>
                    <a:cubicBezTo>
                      <a:pt x="255543" y="646"/>
                      <a:pt x="255589" y="646"/>
                      <a:pt x="255620" y="631"/>
                    </a:cubicBezTo>
                    <a:cubicBezTo>
                      <a:pt x="255651" y="616"/>
                      <a:pt x="255697" y="600"/>
                      <a:pt x="255743" y="585"/>
                    </a:cubicBezTo>
                    <a:cubicBezTo>
                      <a:pt x="255990" y="477"/>
                      <a:pt x="256236" y="416"/>
                      <a:pt x="256498" y="339"/>
                    </a:cubicBezTo>
                    <a:cubicBezTo>
                      <a:pt x="256698" y="277"/>
                      <a:pt x="256898" y="200"/>
                      <a:pt x="257099" y="154"/>
                    </a:cubicBezTo>
                    <a:cubicBezTo>
                      <a:pt x="257114" y="154"/>
                      <a:pt x="257145" y="154"/>
                      <a:pt x="257160" y="154"/>
                    </a:cubicBezTo>
                    <a:cubicBezTo>
                      <a:pt x="257422" y="108"/>
                      <a:pt x="257668" y="92"/>
                      <a:pt x="257930" y="62"/>
                    </a:cubicBezTo>
                    <a:cubicBezTo>
                      <a:pt x="258161" y="46"/>
                      <a:pt x="258392" y="0"/>
                      <a:pt x="258623" y="0"/>
                    </a:cubicBezTo>
                    <a:cubicBezTo>
                      <a:pt x="258639" y="0"/>
                      <a:pt x="258639" y="0"/>
                      <a:pt x="258654" y="0"/>
                    </a:cubicBezTo>
                    <a:lnTo>
                      <a:pt x="258669" y="0"/>
                    </a:lnTo>
                    <a:cubicBezTo>
                      <a:pt x="258916" y="0"/>
                      <a:pt x="259147" y="46"/>
                      <a:pt x="259378" y="62"/>
                    </a:cubicBezTo>
                    <a:cubicBezTo>
                      <a:pt x="259640" y="92"/>
                      <a:pt x="259886" y="108"/>
                      <a:pt x="260117" y="154"/>
                    </a:cubicBezTo>
                    <a:cubicBezTo>
                      <a:pt x="260163" y="154"/>
                      <a:pt x="260194" y="154"/>
                      <a:pt x="260225" y="169"/>
                    </a:cubicBezTo>
                    <a:cubicBezTo>
                      <a:pt x="260425" y="200"/>
                      <a:pt x="260610" y="277"/>
                      <a:pt x="260810" y="339"/>
                    </a:cubicBezTo>
                    <a:cubicBezTo>
                      <a:pt x="261056" y="416"/>
                      <a:pt x="261303" y="477"/>
                      <a:pt x="261534" y="569"/>
                    </a:cubicBezTo>
                    <a:cubicBezTo>
                      <a:pt x="261595" y="600"/>
                      <a:pt x="261642" y="616"/>
                      <a:pt x="261703" y="631"/>
                    </a:cubicBezTo>
                    <a:cubicBezTo>
                      <a:pt x="261734" y="646"/>
                      <a:pt x="261765" y="646"/>
                      <a:pt x="261780" y="662"/>
                    </a:cubicBezTo>
                    <a:lnTo>
                      <a:pt x="509593" y="111179"/>
                    </a:lnTo>
                    <a:lnTo>
                      <a:pt x="757405" y="662"/>
                    </a:lnTo>
                    <a:cubicBezTo>
                      <a:pt x="757421" y="646"/>
                      <a:pt x="757452" y="646"/>
                      <a:pt x="757482" y="631"/>
                    </a:cubicBezTo>
                    <a:cubicBezTo>
                      <a:pt x="757667" y="554"/>
                      <a:pt x="757883" y="508"/>
                      <a:pt x="758068" y="431"/>
                    </a:cubicBezTo>
                    <a:cubicBezTo>
                      <a:pt x="758376" y="339"/>
                      <a:pt x="758668" y="231"/>
                      <a:pt x="758961" y="169"/>
                    </a:cubicBezTo>
                    <a:cubicBezTo>
                      <a:pt x="759022" y="154"/>
                      <a:pt x="759084" y="154"/>
                      <a:pt x="759146" y="139"/>
                    </a:cubicBezTo>
                    <a:cubicBezTo>
                      <a:pt x="759608" y="62"/>
                      <a:pt x="760054" y="0"/>
                      <a:pt x="760516" y="0"/>
                    </a:cubicBezTo>
                    <a:lnTo>
                      <a:pt x="760532" y="0"/>
                    </a:lnTo>
                    <a:cubicBezTo>
                      <a:pt x="760593" y="0"/>
                      <a:pt x="760639" y="15"/>
                      <a:pt x="760701" y="15"/>
                    </a:cubicBezTo>
                    <a:cubicBezTo>
                      <a:pt x="761148" y="31"/>
                      <a:pt x="761594" y="62"/>
                      <a:pt x="762025" y="154"/>
                    </a:cubicBezTo>
                    <a:cubicBezTo>
                      <a:pt x="762164" y="185"/>
                      <a:pt x="762287" y="231"/>
                      <a:pt x="762426" y="262"/>
                    </a:cubicBezTo>
                    <a:cubicBezTo>
                      <a:pt x="762765" y="354"/>
                      <a:pt x="763119" y="446"/>
                      <a:pt x="763442" y="585"/>
                    </a:cubicBezTo>
                    <a:cubicBezTo>
                      <a:pt x="763596" y="631"/>
                      <a:pt x="763719" y="723"/>
                      <a:pt x="763858" y="785"/>
                    </a:cubicBezTo>
                    <a:cubicBezTo>
                      <a:pt x="764166" y="939"/>
                      <a:pt x="764474" y="1093"/>
                      <a:pt x="764766" y="1277"/>
                    </a:cubicBezTo>
                    <a:cubicBezTo>
                      <a:pt x="764890" y="1354"/>
                      <a:pt x="764982" y="1447"/>
                      <a:pt x="765105" y="1524"/>
                    </a:cubicBezTo>
                    <a:cubicBezTo>
                      <a:pt x="765382" y="1739"/>
                      <a:pt x="765675" y="1955"/>
                      <a:pt x="765921" y="2216"/>
                    </a:cubicBezTo>
                    <a:cubicBezTo>
                      <a:pt x="766029" y="2309"/>
                      <a:pt x="766106" y="2416"/>
                      <a:pt x="766199" y="2524"/>
                    </a:cubicBezTo>
                    <a:cubicBezTo>
                      <a:pt x="766430" y="2786"/>
                      <a:pt x="766676" y="3047"/>
                      <a:pt x="766876" y="3340"/>
                    </a:cubicBezTo>
                    <a:cubicBezTo>
                      <a:pt x="766984" y="3494"/>
                      <a:pt x="767046" y="3647"/>
                      <a:pt x="767138" y="3817"/>
                    </a:cubicBezTo>
                    <a:cubicBezTo>
                      <a:pt x="767292" y="4048"/>
                      <a:pt x="767446" y="4278"/>
                      <a:pt x="767569" y="4556"/>
                    </a:cubicBezTo>
                    <a:cubicBezTo>
                      <a:pt x="767585" y="4586"/>
                      <a:pt x="767585" y="4617"/>
                      <a:pt x="767600" y="4663"/>
                    </a:cubicBezTo>
                    <a:cubicBezTo>
                      <a:pt x="767677" y="4817"/>
                      <a:pt x="767708" y="4986"/>
                      <a:pt x="767769" y="5156"/>
                    </a:cubicBezTo>
                    <a:cubicBezTo>
                      <a:pt x="767877" y="5479"/>
                      <a:pt x="768000" y="5802"/>
                      <a:pt x="768062" y="6125"/>
                    </a:cubicBezTo>
                    <a:cubicBezTo>
                      <a:pt x="768077" y="6202"/>
                      <a:pt x="768077" y="6279"/>
                      <a:pt x="768093" y="6356"/>
                    </a:cubicBezTo>
                    <a:cubicBezTo>
                      <a:pt x="768170" y="6787"/>
                      <a:pt x="768231" y="7218"/>
                      <a:pt x="768231" y="7649"/>
                    </a:cubicBezTo>
                    <a:close/>
                    <a:moveTo>
                      <a:pt x="250954" y="19546"/>
                    </a:moveTo>
                    <a:lnTo>
                      <a:pt x="15400" y="124599"/>
                    </a:lnTo>
                    <a:lnTo>
                      <a:pt x="15400" y="380000"/>
                    </a:lnTo>
                    <a:cubicBezTo>
                      <a:pt x="17987" y="381601"/>
                      <a:pt x="19496" y="384648"/>
                      <a:pt x="18957" y="387818"/>
                    </a:cubicBezTo>
                    <a:cubicBezTo>
                      <a:pt x="18403" y="391081"/>
                      <a:pt x="18218" y="394359"/>
                      <a:pt x="18403" y="397607"/>
                    </a:cubicBezTo>
                    <a:cubicBezTo>
                      <a:pt x="18557" y="400254"/>
                      <a:pt x="17356" y="402655"/>
                      <a:pt x="15400" y="404163"/>
                    </a:cubicBezTo>
                    <a:lnTo>
                      <a:pt x="15400" y="586537"/>
                    </a:lnTo>
                    <a:lnTo>
                      <a:pt x="250954" y="481483"/>
                    </a:lnTo>
                    <a:lnTo>
                      <a:pt x="250954" y="364241"/>
                    </a:lnTo>
                    <a:cubicBezTo>
                      <a:pt x="250169" y="364241"/>
                      <a:pt x="249399" y="364271"/>
                      <a:pt x="248613" y="364271"/>
                    </a:cubicBezTo>
                    <a:cubicBezTo>
                      <a:pt x="242284" y="364271"/>
                      <a:pt x="235924" y="363917"/>
                      <a:pt x="229703" y="363240"/>
                    </a:cubicBezTo>
                    <a:lnTo>
                      <a:pt x="228886" y="363148"/>
                    </a:lnTo>
                    <a:cubicBezTo>
                      <a:pt x="224667" y="362671"/>
                      <a:pt x="221618" y="358854"/>
                      <a:pt x="222095" y="354637"/>
                    </a:cubicBezTo>
                    <a:cubicBezTo>
                      <a:pt x="222572" y="350420"/>
                      <a:pt x="226376" y="347373"/>
                      <a:pt x="230611" y="347850"/>
                    </a:cubicBezTo>
                    <a:lnTo>
                      <a:pt x="231412" y="347942"/>
                    </a:lnTo>
                    <a:cubicBezTo>
                      <a:pt x="237818" y="348650"/>
                      <a:pt x="244409" y="348943"/>
                      <a:pt x="250954" y="348835"/>
                    </a:cubicBezTo>
                    <a:lnTo>
                      <a:pt x="250954" y="19546"/>
                    </a:lnTo>
                    <a:close/>
                    <a:moveTo>
                      <a:pt x="501893" y="124599"/>
                    </a:moveTo>
                    <a:lnTo>
                      <a:pt x="266354" y="19546"/>
                    </a:lnTo>
                    <a:lnTo>
                      <a:pt x="266354" y="481483"/>
                    </a:lnTo>
                    <a:lnTo>
                      <a:pt x="501893" y="586537"/>
                    </a:lnTo>
                    <a:lnTo>
                      <a:pt x="501893" y="266743"/>
                    </a:lnTo>
                    <a:cubicBezTo>
                      <a:pt x="500522" y="264327"/>
                      <a:pt x="500553" y="261418"/>
                      <a:pt x="501893" y="259095"/>
                    </a:cubicBezTo>
                    <a:lnTo>
                      <a:pt x="501893" y="124599"/>
                    </a:lnTo>
                    <a:close/>
                    <a:moveTo>
                      <a:pt x="752832" y="19546"/>
                    </a:moveTo>
                    <a:lnTo>
                      <a:pt x="517293" y="124599"/>
                    </a:lnTo>
                    <a:lnTo>
                      <a:pt x="517293" y="247367"/>
                    </a:lnTo>
                    <a:cubicBezTo>
                      <a:pt x="519664" y="245890"/>
                      <a:pt x="522005" y="244520"/>
                      <a:pt x="524330" y="243273"/>
                    </a:cubicBezTo>
                    <a:cubicBezTo>
                      <a:pt x="528088" y="241273"/>
                      <a:pt x="532739" y="242689"/>
                      <a:pt x="534756" y="246428"/>
                    </a:cubicBezTo>
                    <a:cubicBezTo>
                      <a:pt x="536758" y="250184"/>
                      <a:pt x="535341" y="254847"/>
                      <a:pt x="531599" y="256848"/>
                    </a:cubicBezTo>
                    <a:cubicBezTo>
                      <a:pt x="527010" y="259295"/>
                      <a:pt x="522298" y="262311"/>
                      <a:pt x="517293" y="265989"/>
                    </a:cubicBezTo>
                    <a:lnTo>
                      <a:pt x="517293" y="586537"/>
                    </a:lnTo>
                    <a:lnTo>
                      <a:pt x="752832" y="481483"/>
                    </a:lnTo>
                    <a:lnTo>
                      <a:pt x="752832" y="432573"/>
                    </a:lnTo>
                    <a:cubicBezTo>
                      <a:pt x="752339" y="432681"/>
                      <a:pt x="751815" y="432742"/>
                      <a:pt x="751292" y="432742"/>
                    </a:cubicBezTo>
                    <a:cubicBezTo>
                      <a:pt x="751107" y="432742"/>
                      <a:pt x="750922" y="432727"/>
                      <a:pt x="750722" y="432712"/>
                    </a:cubicBezTo>
                    <a:cubicBezTo>
                      <a:pt x="746472" y="432404"/>
                      <a:pt x="742190" y="431711"/>
                      <a:pt x="738002" y="430649"/>
                    </a:cubicBezTo>
                    <a:cubicBezTo>
                      <a:pt x="733890" y="429603"/>
                      <a:pt x="731395" y="425417"/>
                      <a:pt x="732442" y="421308"/>
                    </a:cubicBezTo>
                    <a:cubicBezTo>
                      <a:pt x="733474" y="417183"/>
                      <a:pt x="737663" y="414690"/>
                      <a:pt x="741790" y="415736"/>
                    </a:cubicBezTo>
                    <a:cubicBezTo>
                      <a:pt x="745101" y="416567"/>
                      <a:pt x="748474" y="417121"/>
                      <a:pt x="751846" y="417368"/>
                    </a:cubicBezTo>
                    <a:cubicBezTo>
                      <a:pt x="752185" y="417383"/>
                      <a:pt x="752508" y="417475"/>
                      <a:pt x="752832" y="417537"/>
                    </a:cubicBezTo>
                    <a:lnTo>
                      <a:pt x="752832" y="195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27"/>
              <p:cNvSpPr/>
              <p:nvPr/>
            </p:nvSpPr>
            <p:spPr>
              <a:xfrm>
                <a:off x="2403156" y="350543"/>
                <a:ext cx="177374" cy="225528"/>
              </a:xfrm>
              <a:custGeom>
                <a:rect b="b" l="l" r="r" t="t"/>
                <a:pathLst>
                  <a:path extrusionOk="0" h="225528" w="177374">
                    <a:moveTo>
                      <a:pt x="88687" y="0"/>
                    </a:moveTo>
                    <a:cubicBezTo>
                      <a:pt x="39778" y="0"/>
                      <a:pt x="0" y="39753"/>
                      <a:pt x="0" y="88632"/>
                    </a:cubicBezTo>
                    <a:cubicBezTo>
                      <a:pt x="0" y="150593"/>
                      <a:pt x="60121" y="206229"/>
                      <a:pt x="78539" y="221804"/>
                    </a:cubicBezTo>
                    <a:cubicBezTo>
                      <a:pt x="81480" y="224282"/>
                      <a:pt x="85084" y="225528"/>
                      <a:pt x="88687" y="225528"/>
                    </a:cubicBezTo>
                    <a:cubicBezTo>
                      <a:pt x="92291" y="225528"/>
                      <a:pt x="95894" y="224282"/>
                      <a:pt x="98836" y="221804"/>
                    </a:cubicBezTo>
                    <a:cubicBezTo>
                      <a:pt x="117254" y="206229"/>
                      <a:pt x="177374" y="150593"/>
                      <a:pt x="177374" y="88632"/>
                    </a:cubicBezTo>
                    <a:cubicBezTo>
                      <a:pt x="177374" y="39768"/>
                      <a:pt x="137581" y="0"/>
                      <a:pt x="88687" y="0"/>
                    </a:cubicBezTo>
                    <a:close/>
                    <a:moveTo>
                      <a:pt x="88887" y="210046"/>
                    </a:moveTo>
                    <a:cubicBezTo>
                      <a:pt x="88764" y="210154"/>
                      <a:pt x="88595" y="210154"/>
                      <a:pt x="88487" y="210046"/>
                    </a:cubicBezTo>
                    <a:cubicBezTo>
                      <a:pt x="79170" y="202166"/>
                      <a:pt x="61122" y="185698"/>
                      <a:pt x="45106" y="164044"/>
                    </a:cubicBezTo>
                    <a:cubicBezTo>
                      <a:pt x="25394" y="137404"/>
                      <a:pt x="15400" y="112041"/>
                      <a:pt x="15400" y="88632"/>
                    </a:cubicBezTo>
                    <a:cubicBezTo>
                      <a:pt x="15400" y="48248"/>
                      <a:pt x="48278" y="15390"/>
                      <a:pt x="88687" y="15390"/>
                    </a:cubicBezTo>
                    <a:cubicBezTo>
                      <a:pt x="129096" y="15390"/>
                      <a:pt x="161975" y="48248"/>
                      <a:pt x="161975" y="88632"/>
                    </a:cubicBezTo>
                    <a:cubicBezTo>
                      <a:pt x="161975" y="143976"/>
                      <a:pt x="106027" y="195564"/>
                      <a:pt x="88887" y="210046"/>
                    </a:cubicBezTo>
                    <a:close/>
                    <a:moveTo>
                      <a:pt x="88687" y="49510"/>
                    </a:moveTo>
                    <a:cubicBezTo>
                      <a:pt x="66866" y="49510"/>
                      <a:pt x="49110" y="67255"/>
                      <a:pt x="49110" y="89063"/>
                    </a:cubicBezTo>
                    <a:cubicBezTo>
                      <a:pt x="49110" y="110871"/>
                      <a:pt x="66866" y="128616"/>
                      <a:pt x="88687" y="128616"/>
                    </a:cubicBezTo>
                    <a:cubicBezTo>
                      <a:pt x="110509" y="128616"/>
                      <a:pt x="128264" y="110871"/>
                      <a:pt x="128264" y="89063"/>
                    </a:cubicBezTo>
                    <a:cubicBezTo>
                      <a:pt x="128264" y="67255"/>
                      <a:pt x="110509" y="49510"/>
                      <a:pt x="88687" y="49510"/>
                    </a:cubicBezTo>
                    <a:close/>
                    <a:moveTo>
                      <a:pt x="88687" y="113210"/>
                    </a:moveTo>
                    <a:cubicBezTo>
                      <a:pt x="75351" y="113210"/>
                      <a:pt x="64510" y="102376"/>
                      <a:pt x="64510" y="89048"/>
                    </a:cubicBezTo>
                    <a:cubicBezTo>
                      <a:pt x="64510" y="75720"/>
                      <a:pt x="75351" y="64885"/>
                      <a:pt x="88687" y="64885"/>
                    </a:cubicBezTo>
                    <a:cubicBezTo>
                      <a:pt x="102023" y="64885"/>
                      <a:pt x="112865" y="75720"/>
                      <a:pt x="112865" y="89048"/>
                    </a:cubicBezTo>
                    <a:cubicBezTo>
                      <a:pt x="112865" y="102376"/>
                      <a:pt x="102008" y="113210"/>
                      <a:pt x="88687" y="1132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42" name="Google Shape;3642;p27"/>
            <p:cNvSpPr txBox="1"/>
            <p:nvPr/>
          </p:nvSpPr>
          <p:spPr>
            <a:xfrm>
              <a:off x="6520183" y="4235102"/>
              <a:ext cx="1680750" cy="554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43" name="Google Shape;3643;p27"/>
            <p:cNvSpPr txBox="1"/>
            <p:nvPr/>
          </p:nvSpPr>
          <p:spPr>
            <a:xfrm>
              <a:off x="6520183" y="3974389"/>
              <a:ext cx="16807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47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8" name="Google Shape;3648;p28"/>
          <p:cNvPicPr preferRelativeResize="0"/>
          <p:nvPr/>
        </p:nvPicPr>
        <p:blipFill rotWithShape="1">
          <a:blip r:embed="rId3">
            <a:alphaModFix/>
          </a:blip>
          <a:srcRect b="0" l="7925" r="7934" t="0"/>
          <a:stretch/>
        </p:blipFill>
        <p:spPr>
          <a:xfrm>
            <a:off x="6258894" y="0"/>
            <a:ext cx="2885106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9" name="Google Shape;3649;p28"/>
          <p:cNvGrpSpPr/>
          <p:nvPr/>
        </p:nvGrpSpPr>
        <p:grpSpPr>
          <a:xfrm>
            <a:off x="609897" y="693152"/>
            <a:ext cx="4956638" cy="839559"/>
            <a:chOff x="0" y="9525"/>
            <a:chExt cx="13217700" cy="2238823"/>
          </a:xfrm>
        </p:grpSpPr>
        <p:sp>
          <p:nvSpPr>
            <p:cNvPr id="3650" name="Google Shape;3650;p28"/>
            <p:cNvSpPr txBox="1"/>
            <p:nvPr/>
          </p:nvSpPr>
          <p:spPr>
            <a:xfrm>
              <a:off x="0" y="9525"/>
              <a:ext cx="132177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 out 5</a:t>
              </a:r>
              <a:endPara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651" name="Google Shape;3651;p28"/>
            <p:cNvSpPr txBox="1"/>
            <p:nvPr/>
          </p:nvSpPr>
          <p:spPr>
            <a:xfrm>
              <a:off x="0" y="1632748"/>
              <a:ext cx="13217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 related to social media.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652" name="Google Shape;3652;p28"/>
          <p:cNvGrpSpPr/>
          <p:nvPr/>
        </p:nvGrpSpPr>
        <p:grpSpPr>
          <a:xfrm>
            <a:off x="609897" y="2144166"/>
            <a:ext cx="4956638" cy="839559"/>
            <a:chOff x="0" y="9525"/>
            <a:chExt cx="13217700" cy="2238823"/>
          </a:xfrm>
        </p:grpSpPr>
        <p:sp>
          <p:nvSpPr>
            <p:cNvPr id="3653" name="Google Shape;3653;p28"/>
            <p:cNvSpPr txBox="1"/>
            <p:nvPr/>
          </p:nvSpPr>
          <p:spPr>
            <a:xfrm>
              <a:off x="0" y="9525"/>
              <a:ext cx="132177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95%</a:t>
              </a:r>
              <a:endPara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654" name="Google Shape;3654;p28"/>
            <p:cNvSpPr txBox="1"/>
            <p:nvPr/>
          </p:nvSpPr>
          <p:spPr>
            <a:xfrm>
              <a:off x="0" y="1632748"/>
              <a:ext cx="13217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 related to social media.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655" name="Google Shape;3655;p28"/>
          <p:cNvGrpSpPr/>
          <p:nvPr/>
        </p:nvGrpSpPr>
        <p:grpSpPr>
          <a:xfrm>
            <a:off x="609897" y="3595180"/>
            <a:ext cx="4956638" cy="839559"/>
            <a:chOff x="0" y="9525"/>
            <a:chExt cx="13217700" cy="2238823"/>
          </a:xfrm>
        </p:grpSpPr>
        <p:sp>
          <p:nvSpPr>
            <p:cNvPr id="3656" name="Google Shape;3656;p28"/>
            <p:cNvSpPr txBox="1"/>
            <p:nvPr/>
          </p:nvSpPr>
          <p:spPr>
            <a:xfrm>
              <a:off x="0" y="9525"/>
              <a:ext cx="132177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 million</a:t>
              </a:r>
              <a:endPara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657" name="Google Shape;3657;p28"/>
            <p:cNvSpPr txBox="1"/>
            <p:nvPr/>
          </p:nvSpPr>
          <p:spPr>
            <a:xfrm>
              <a:off x="0" y="1632748"/>
              <a:ext cx="13217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 related to social media.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658" name="Google Shape;3658;p28"/>
          <p:cNvGrpSpPr/>
          <p:nvPr/>
        </p:nvGrpSpPr>
        <p:grpSpPr>
          <a:xfrm rot="5400000">
            <a:off x="5153578" y="-387858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rect b="b" l="l" r="r" t="t"/>
              <a:pathLst>
                <a:path extrusionOk="0" h="1553318" w="4421242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rect b="b" l="l" r="r" t="t"/>
              <a:pathLst>
                <a:path extrusionOk="0" h="1553318" w="4421242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664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" name="Google Shape;3665;p29"/>
          <p:cNvGrpSpPr/>
          <p:nvPr/>
        </p:nvGrpSpPr>
        <p:grpSpPr>
          <a:xfrm rot="586501">
            <a:off x="2069431" y="3792932"/>
            <a:ext cx="3090994" cy="3120475"/>
            <a:chOff x="4137293" y="7584344"/>
            <a:chExt cx="6181248" cy="6240414"/>
          </a:xfrm>
        </p:grpSpPr>
        <p:sp>
          <p:nvSpPr>
            <p:cNvPr id="3666" name="Google Shape;3666;p29"/>
            <p:cNvSpPr/>
            <p:nvPr/>
          </p:nvSpPr>
          <p:spPr>
            <a:xfrm>
              <a:off x="4145453" y="7584344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7" name="Google Shape;3667;p29"/>
            <p:cNvGrpSpPr/>
            <p:nvPr/>
          </p:nvGrpSpPr>
          <p:grpSpPr>
            <a:xfrm>
              <a:off x="4137293" y="8004686"/>
              <a:ext cx="6181248" cy="5467081"/>
              <a:chOff x="4137293" y="8004686"/>
              <a:chExt cx="6181248" cy="5467081"/>
            </a:xfrm>
          </p:grpSpPr>
          <p:sp>
            <p:nvSpPr>
              <p:cNvPr id="3668" name="Google Shape;3668;p29"/>
              <p:cNvSpPr/>
              <p:nvPr/>
            </p:nvSpPr>
            <p:spPr>
              <a:xfrm>
                <a:off x="4140587" y="9458104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29"/>
              <p:cNvSpPr/>
              <p:nvPr/>
            </p:nvSpPr>
            <p:spPr>
              <a:xfrm>
                <a:off x="4143751" y="9942095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29"/>
              <p:cNvSpPr/>
              <p:nvPr/>
            </p:nvSpPr>
            <p:spPr>
              <a:xfrm>
                <a:off x="4141660" y="10426031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29"/>
              <p:cNvSpPr/>
              <p:nvPr/>
            </p:nvSpPr>
            <p:spPr>
              <a:xfrm>
                <a:off x="4140789" y="8004686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29"/>
              <p:cNvSpPr/>
              <p:nvPr/>
            </p:nvSpPr>
            <p:spPr>
              <a:xfrm>
                <a:off x="4137426" y="8973959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29"/>
              <p:cNvSpPr/>
              <p:nvPr/>
            </p:nvSpPr>
            <p:spPr>
              <a:xfrm>
                <a:off x="4138084" y="8489558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29"/>
              <p:cNvSpPr/>
              <p:nvPr/>
            </p:nvSpPr>
            <p:spPr>
              <a:xfrm>
                <a:off x="4140462" y="11877475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29"/>
              <p:cNvSpPr/>
              <p:nvPr/>
            </p:nvSpPr>
            <p:spPr>
              <a:xfrm>
                <a:off x="4142160" y="12844877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29"/>
              <p:cNvSpPr/>
              <p:nvPr/>
            </p:nvSpPr>
            <p:spPr>
              <a:xfrm>
                <a:off x="4138493" y="10909915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29"/>
              <p:cNvSpPr/>
              <p:nvPr/>
            </p:nvSpPr>
            <p:spPr>
              <a:xfrm>
                <a:off x="4139460" y="13328605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29"/>
              <p:cNvSpPr/>
              <p:nvPr/>
            </p:nvSpPr>
            <p:spPr>
              <a:xfrm>
                <a:off x="4143633" y="12361160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29"/>
              <p:cNvSpPr/>
              <p:nvPr/>
            </p:nvSpPr>
            <p:spPr>
              <a:xfrm>
                <a:off x="4137293" y="11393750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80" name="Google Shape;3680;p29"/>
          <p:cNvSpPr/>
          <p:nvPr/>
        </p:nvSpPr>
        <p:spPr>
          <a:xfrm rot="-6413502">
            <a:off x="-216015" y="-1468264"/>
            <a:ext cx="3341911" cy="4826077"/>
          </a:xfrm>
          <a:custGeom>
            <a:rect b="b" l="l" r="r" t="t"/>
            <a:pathLst>
              <a:path extrusionOk="0" h="9670909" w="669681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157156" y="-1169194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rect b="b" l="l" r="r" t="t"/>
                    <a:pathLst>
                      <a:path extrusionOk="0" h="111038" w="98838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rect b="b" l="l" r="r" t="t"/>
                    <a:pathLst>
                      <a:path extrusionOk="0" h="111038" w="98838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rect b="b" l="l" r="r" t="t"/>
                    <a:pathLst>
                      <a:path extrusionOk="0" h="44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rect b="b" l="l" r="r" t="t"/>
                    <a:pathLst>
                      <a:path extrusionOk="0" h="44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rect b="b" l="l" r="r" t="t"/>
                    <a:pathLst>
                      <a:path extrusionOk="0" h="44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rect b="b" l="l" r="r" t="t"/>
                    <a:pathLst>
                      <a:path extrusionOk="0" h="44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rect b="b" l="l" r="r" t="t"/>
                    <a:pathLst>
                      <a:path extrusionOk="0" h="111080" w="9891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rect b="b" l="l" r="r" t="t"/>
                    <a:pathLst>
                      <a:path extrusionOk="0" h="58" w="56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rect b="b" l="l" r="r" t="t"/>
                    <a:pathLst>
                      <a:path extrusionOk="0" h="58" w="43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rect b="b" l="l" r="r" t="t"/>
                    <a:pathLst>
                      <a:path extrusionOk="0" h="58" w="47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rect b="b" l="l" r="r" t="t"/>
                    <a:pathLst>
                      <a:path extrusionOk="0" h="58" w="42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rect b="b" l="l" r="r" t="t"/>
                    <a:pathLst>
                      <a:path extrusionOk="0" h="111080" w="98908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rect b="b" l="l" r="r" t="t"/>
                    <a:pathLst>
                      <a:path extrusionOk="0" h="44" w="56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rect b="b" l="l" r="r" t="t"/>
                    <a:pathLst>
                      <a:path extrusionOk="0" h="44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rect b="b" l="l" r="r" t="t"/>
                    <a:pathLst>
                      <a:path extrusionOk="0" h="44" w="47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rect b="b" l="l" r="r" t="t"/>
                    <a:pathLst>
                      <a:path extrusionOk="0" h="111055" w="98807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rect b="b" l="l" r="r" t="t"/>
                    <a:pathLst>
                      <a:path extrusionOk="0" h="44" w="42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rect b="b" l="l" r="r" t="t"/>
                    <a:pathLst>
                      <a:path extrusionOk="0" h="111038" w="98838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rect b="b" l="l" r="r" t="t"/>
              <a:pathLst>
                <a:path extrusionOk="0" h="2058587" w="1775139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11" name="Google Shape;4011;p29"/>
          <p:cNvPicPr preferRelativeResize="0"/>
          <p:nvPr/>
        </p:nvPicPr>
        <p:blipFill rotWithShape="1">
          <a:blip r:embed="rId3">
            <a:alphaModFix/>
          </a:blip>
          <a:srcRect b="0" l="10393" r="10385" t="0"/>
          <a:stretch/>
        </p:blipFill>
        <p:spPr>
          <a:xfrm>
            <a:off x="514350" y="918808"/>
            <a:ext cx="4306684" cy="3624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2" name="Google Shape;4012;p29"/>
          <p:cNvGrpSpPr/>
          <p:nvPr/>
        </p:nvGrpSpPr>
        <p:grpSpPr>
          <a:xfrm>
            <a:off x="5408160" y="1898073"/>
            <a:ext cx="3148763" cy="1292434"/>
            <a:chOff x="0" y="0"/>
            <a:chExt cx="8396700" cy="3446492"/>
          </a:xfrm>
        </p:grpSpPr>
        <p:sp>
          <p:nvSpPr>
            <p:cNvPr id="4013" name="Google Shape;4013;p29"/>
            <p:cNvSpPr txBox="1"/>
            <p:nvPr/>
          </p:nvSpPr>
          <p:spPr>
            <a:xfrm>
              <a:off x="0" y="0"/>
              <a:ext cx="8396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 u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Thank you!</a:t>
              </a:r>
              <a:endPara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014" name="Google Shape;4014;p29"/>
            <p:cNvSpPr txBox="1"/>
            <p:nvPr/>
          </p:nvSpPr>
          <p:spPr>
            <a:xfrm>
              <a:off x="0" y="2214992"/>
              <a:ext cx="8396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 closing statement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or call-to-action here.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3211649" y="4189237"/>
            <a:ext cx="2176379" cy="712006"/>
          </a:xfrm>
          <a:custGeom>
            <a:rect b="b" l="l" r="r" t="t"/>
            <a:pathLst>
              <a:path extrusionOk="0" h="1416945" w="4342295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rect b="b" l="l" r="r" t="t"/>
                <a:pathLst>
                  <a:path extrusionOk="0" h="88" w="757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rect b="b" l="l" r="r" t="t"/>
                <a:pathLst>
                  <a:path extrusionOk="0" h="8" w="105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rect b="b" l="l" r="r" t="t"/>
                <a:pathLst>
                  <a:path extrusionOk="0" h="8" w="16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rect b="b" l="l" r="r" t="t"/>
                <a:pathLst>
                  <a:path extrusionOk="0" h="1389139" w="407558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rect b="b" l="l" r="r" t="t"/>
                <a:pathLst>
                  <a:path extrusionOk="0" h="88" w="757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rect b="b" l="l" r="r" t="t"/>
                <a:pathLst>
                  <a:path extrusionOk="0" h="8" w="105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rect b="b" l="l" r="r" t="t"/>
                <a:pathLst>
                  <a:path extrusionOk="0" h="8" w="16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rect b="b" l="l" r="r" t="t"/>
                <a:pathLst>
                  <a:path extrusionOk="0" h="1389139" w="407558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530296" y="-3402254"/>
            <a:ext cx="8083706" cy="5551789"/>
            <a:chOff x="1060591" y="-6804507"/>
            <a:chExt cx="16167412" cy="11103578"/>
          </a:xfrm>
        </p:grpSpPr>
        <p:sp>
          <p:nvSpPr>
            <p:cNvPr id="1659" name="Google Shape;1659;p12"/>
            <p:cNvSpPr/>
            <p:nvPr/>
          </p:nvSpPr>
          <p:spPr>
            <a:xfrm>
              <a:off x="1775639" y="-6157457"/>
              <a:ext cx="14714020" cy="9845009"/>
            </a:xfrm>
            <a:custGeom>
              <a:rect b="b" l="l" r="r" t="t"/>
              <a:pathLst>
                <a:path extrusionOk="0" h="9845009" w="1471402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rect b="b" l="l" r="r" t="t"/>
              <a:pathLst>
                <a:path extrusionOk="0" h="11103578" w="16167412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/>
            <p:nvPr/>
          </p:nvSpPr>
          <p:spPr>
            <a:xfrm>
              <a:off x="1372894" y="-6472271"/>
              <a:ext cx="15528154" cy="10424244"/>
            </a:xfrm>
            <a:custGeom>
              <a:rect b="b" l="l" r="r" t="t"/>
              <a:pathLst>
                <a:path extrusionOk="0" h="10424244" w="15528154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2" name="Google Shape;1662;p12"/>
          <p:cNvSpPr txBox="1"/>
          <p:nvPr/>
        </p:nvSpPr>
        <p:spPr>
          <a:xfrm>
            <a:off x="1301105" y="519113"/>
            <a:ext cx="654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How to Use This Presentation</a:t>
            </a:r>
            <a:endParaRPr sz="700"/>
          </a:p>
        </p:txBody>
      </p:sp>
      <p:grpSp>
        <p:nvGrpSpPr>
          <p:cNvPr id="1663" name="Google Shape;1663;p12"/>
          <p:cNvGrpSpPr/>
          <p:nvPr/>
        </p:nvGrpSpPr>
        <p:grpSpPr>
          <a:xfrm>
            <a:off x="612301" y="2633188"/>
            <a:ext cx="2282063" cy="2065825"/>
            <a:chOff x="0" y="-28575"/>
            <a:chExt cx="6085500" cy="5508866"/>
          </a:xfrm>
        </p:grpSpPr>
        <p:sp>
          <p:nvSpPr>
            <p:cNvPr id="1664" name="Google Shape;1664;p12"/>
            <p:cNvSpPr txBox="1"/>
            <p:nvPr/>
          </p:nvSpPr>
          <p:spPr>
            <a:xfrm>
              <a:off x="0" y="1022591"/>
              <a:ext cx="6085500" cy="44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700"/>
            </a:p>
          </p:txBody>
        </p:sp>
        <p:sp>
          <p:nvSpPr>
            <p:cNvPr id="1665" name="Google Shape;1665;p12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Google Slides</a:t>
              </a:r>
              <a:endParaRPr sz="700"/>
            </a:p>
          </p:txBody>
        </p:sp>
      </p:grpSp>
      <p:grpSp>
        <p:nvGrpSpPr>
          <p:cNvPr id="1666" name="Google Shape;1666;p12"/>
          <p:cNvGrpSpPr/>
          <p:nvPr/>
        </p:nvGrpSpPr>
        <p:grpSpPr>
          <a:xfrm>
            <a:off x="3430982" y="2633188"/>
            <a:ext cx="2282063" cy="2278225"/>
            <a:chOff x="0" y="-28575"/>
            <a:chExt cx="6085500" cy="6075266"/>
          </a:xfrm>
        </p:grpSpPr>
        <p:sp>
          <p:nvSpPr>
            <p:cNvPr id="1667" name="Google Shape;1667;p12"/>
            <p:cNvSpPr txBox="1"/>
            <p:nvPr/>
          </p:nvSpPr>
          <p:spPr>
            <a:xfrm>
              <a:off x="0" y="1022591"/>
              <a:ext cx="6085500" cy="50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 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1668" name="Google Shape;1668;p12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PowerPoint</a:t>
              </a:r>
              <a:endParaRPr sz="700"/>
            </a:p>
          </p:txBody>
        </p:sp>
      </p:grpSp>
      <p:grpSp>
        <p:nvGrpSpPr>
          <p:cNvPr id="1669" name="Google Shape;1669;p12"/>
          <p:cNvGrpSpPr/>
          <p:nvPr/>
        </p:nvGrpSpPr>
        <p:grpSpPr>
          <a:xfrm>
            <a:off x="6249662" y="2633188"/>
            <a:ext cx="2282063" cy="1853425"/>
            <a:chOff x="0" y="-28575"/>
            <a:chExt cx="6085500" cy="4942466"/>
          </a:xfrm>
        </p:grpSpPr>
        <p:sp>
          <p:nvSpPr>
            <p:cNvPr id="1670" name="Google Shape;1670;p12"/>
            <p:cNvSpPr txBox="1"/>
            <p:nvPr/>
          </p:nvSpPr>
          <p:spPr>
            <a:xfrm>
              <a:off x="0" y="1022591"/>
              <a:ext cx="60855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/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364E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25364E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700"/>
            </a:p>
          </p:txBody>
        </p:sp>
        <p:sp>
          <p:nvSpPr>
            <p:cNvPr id="1671" name="Google Shape;1671;p12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Canva</a:t>
              </a:r>
              <a:endParaRPr sz="700"/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rect b="b" l="l" r="r" t="t"/>
            <a:pathLst>
              <a:path extrusionOk="0" h="1457545" w="4333601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rect b="b" l="l" r="r" t="t"/>
              <a:pathLst>
                <a:path extrusionOk="0" h="1290703" w="418654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rect b="b" l="l" r="r" t="t"/>
              <a:pathLst>
                <a:path extrusionOk="0" h="1334259" w="364342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rect b="b" l="l" r="r" t="t"/>
              <a:pathLst>
                <a:path extrusionOk="0" h="1363664" w="421722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rect b="b" l="l" r="r" t="t"/>
              <a:pathLst>
                <a:path extrusionOk="0" h="825629" w="263225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rect b="b" l="l" r="r" t="t"/>
              <a:pathLst>
                <a:path extrusionOk="0" h="1381200" w="414672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rect b="b" l="l" r="r" t="t"/>
              <a:pathLst>
                <a:path extrusionOk="0" h="1353218" w="317067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rect b="b" l="l" r="r" t="t"/>
              <a:pathLst>
                <a:path extrusionOk="0" h="1394848" w="376416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rect b="b" l="l" r="r" t="t"/>
              <a:pathLst>
                <a:path extrusionOk="0" h="1286477" w="37990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rect b="b" l="l" r="r" t="t"/>
              <a:pathLst>
                <a:path extrusionOk="0" h="1298269" w="347574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rect b="b" l="l" r="r" t="t"/>
              <a:pathLst>
                <a:path extrusionOk="0" h="1321114" w="77587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rect b="b" l="l" r="r" t="t"/>
              <a:pathLst>
                <a:path extrusionOk="0" h="1289948" w="478143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rect b="b" l="l" r="r" t="t"/>
              <a:pathLst>
                <a:path extrusionOk="0" h="1349365" w="435706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rect b="b" l="l" r="r" t="t"/>
              <a:pathLst>
                <a:path extrusionOk="0" h="1314867" w="387581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rect b="b" l="l" r="r" t="t"/>
              <a:pathLst>
                <a:path extrusionOk="0" h="518799" w="341555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rect b="b" l="l" r="r" t="t"/>
              <a:pathLst>
                <a:path extrusionOk="0" h="1301653" w="283476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rect b="b" l="l" r="r" t="t"/>
              <a:pathLst>
                <a:path extrusionOk="0" h="1291241" w="280253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rect b="b" l="l" r="r" t="t"/>
              <a:pathLst>
                <a:path extrusionOk="0" h="1386284" w="283511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rect b="b" l="l" r="r" t="t"/>
              <a:pathLst>
                <a:path extrusionOk="0" h="1285662" w="292209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rect b="b" l="l" r="r" t="t"/>
              <a:pathLst>
                <a:path extrusionOk="0" h="1325644" w="28291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rect b="b" l="l" r="r" t="t"/>
              <a:pathLst>
                <a:path extrusionOk="0" h="1354710" w="292052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rect b="b" l="l" r="r" t="t"/>
              <a:pathLst>
                <a:path extrusionOk="0" h="1400739" w="28361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rect b="b" l="l" r="r" t="t"/>
              <a:pathLst>
                <a:path extrusionOk="0" h="1285445" w="275287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rect b="b" l="l" r="r" t="t"/>
              <a:pathLst>
                <a:path extrusionOk="0" h="1291232" w="273696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rect b="b" l="l" r="r" t="t"/>
              <a:pathLst>
                <a:path extrusionOk="0" h="1334157" w="284252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rect b="b" l="l" r="r" t="t"/>
              <a:pathLst>
                <a:path extrusionOk="0" h="1369434" w="285836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rect b="b" l="l" r="r" t="t"/>
              <a:pathLst>
                <a:path extrusionOk="0" h="1338849" w="27527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rect b="b" l="l" r="r" t="t"/>
              <a:pathLst>
                <a:path extrusionOk="0" h="1310867" w="283667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rect b="b" l="l" r="r" t="t"/>
              <a:pathLst>
                <a:path extrusionOk="0" h="1203878" w="1225627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rect b="b" l="l" r="r" t="t"/>
              <a:pathLst>
                <a:path extrusionOk="0" h="909470" w="866876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rect b="b" l="l" r="r" t="t"/>
              <a:pathLst>
                <a:path extrusionOk="0" h="1468812" w="1408738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030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1" name="Google Shape;4031;p30"/>
          <p:cNvSpPr/>
          <p:nvPr/>
        </p:nvSpPr>
        <p:spPr>
          <a:xfrm rot="-482944">
            <a:off x="5834421" y="-1024930"/>
            <a:ext cx="3730511" cy="3781953"/>
          </a:xfrm>
          <a:custGeom>
            <a:rect b="b" l="l" r="r" t="t"/>
            <a:pathLst>
              <a:path extrusionOk="0" h="7565041" w="7462141">
                <a:moveTo>
                  <a:pt x="2" y="123408"/>
                </a:moveTo>
                <a:cubicBezTo>
                  <a:pt x="-376" y="54460"/>
                  <a:pt x="56058" y="-1264"/>
                  <a:pt x="124953" y="22"/>
                </a:cubicBezTo>
                <a:cubicBezTo>
                  <a:pt x="7582433" y="139415"/>
                  <a:pt x="7455441" y="8585"/>
                  <a:pt x="7456635" y="222722"/>
                </a:cubicBezTo>
                <a:cubicBezTo>
                  <a:pt x="7458359" y="534478"/>
                  <a:pt x="7462140" y="7440689"/>
                  <a:pt x="7462140" y="7439676"/>
                </a:cubicBezTo>
                <a:cubicBezTo>
                  <a:pt x="7462518" y="7507988"/>
                  <a:pt x="7407081" y="7563455"/>
                  <a:pt x="7338807" y="7563077"/>
                </a:cubicBezTo>
                <a:cubicBezTo>
                  <a:pt x="-114757" y="7521953"/>
                  <a:pt x="6701" y="7651936"/>
                  <a:pt x="5506" y="7435561"/>
                </a:cubicBezTo>
                <a:cubicBezTo>
                  <a:pt x="3767" y="7119447"/>
                  <a:pt x="2" y="122409"/>
                  <a:pt x="2" y="1234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2" name="Google Shape;4032;p30"/>
          <p:cNvGrpSpPr/>
          <p:nvPr/>
        </p:nvGrpSpPr>
        <p:grpSpPr>
          <a:xfrm>
            <a:off x="709349" y="791459"/>
            <a:ext cx="4361288" cy="1093525"/>
            <a:chOff x="0" y="9525"/>
            <a:chExt cx="11630100" cy="2916068"/>
          </a:xfrm>
        </p:grpSpPr>
        <p:sp>
          <p:nvSpPr>
            <p:cNvPr id="4033" name="Google Shape;4033;p30"/>
            <p:cNvSpPr txBox="1"/>
            <p:nvPr/>
          </p:nvSpPr>
          <p:spPr>
            <a:xfrm>
              <a:off x="0" y="9525"/>
              <a:ext cx="116301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rgbClr val="FFFFFF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Credits</a:t>
              </a:r>
              <a:endParaRPr sz="700"/>
            </a:p>
          </p:txBody>
        </p:sp>
        <p:sp>
          <p:nvSpPr>
            <p:cNvPr id="4034" name="Google Shape;4034;p30"/>
            <p:cNvSpPr txBox="1"/>
            <p:nvPr/>
          </p:nvSpPr>
          <p:spPr>
            <a:xfrm>
              <a:off x="0" y="1694093"/>
              <a:ext cx="11630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for free: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35" name="Google Shape;4035;p30"/>
          <p:cNvGrpSpPr/>
          <p:nvPr/>
        </p:nvGrpSpPr>
        <p:grpSpPr>
          <a:xfrm>
            <a:off x="709349" y="2606232"/>
            <a:ext cx="4361308" cy="277088"/>
            <a:chOff x="0" y="-28575"/>
            <a:chExt cx="11630155" cy="738900"/>
          </a:xfrm>
        </p:grpSpPr>
        <p:sp>
          <p:nvSpPr>
            <p:cNvPr id="4036" name="Google Shape;4036;p30"/>
            <p:cNvSpPr txBox="1"/>
            <p:nvPr/>
          </p:nvSpPr>
          <p:spPr>
            <a:xfrm>
              <a:off x="0" y="-28575"/>
              <a:ext cx="93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01</a:t>
              </a:r>
              <a:endParaRPr sz="700"/>
            </a:p>
          </p:txBody>
        </p:sp>
        <p:sp>
          <p:nvSpPr>
            <p:cNvPr id="4037" name="Google Shape;4037;p30"/>
            <p:cNvSpPr txBox="1"/>
            <p:nvPr/>
          </p:nvSpPr>
          <p:spPr>
            <a:xfrm>
              <a:off x="1174555" y="-6317"/>
              <a:ext cx="1045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sz="1500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38" name="Google Shape;4038;p30"/>
          <p:cNvGrpSpPr/>
          <p:nvPr/>
        </p:nvGrpSpPr>
        <p:grpSpPr>
          <a:xfrm>
            <a:off x="709349" y="3134403"/>
            <a:ext cx="4361308" cy="277087"/>
            <a:chOff x="0" y="-28575"/>
            <a:chExt cx="11630155" cy="738900"/>
          </a:xfrm>
        </p:grpSpPr>
        <p:sp>
          <p:nvSpPr>
            <p:cNvPr id="4039" name="Google Shape;4039;p30"/>
            <p:cNvSpPr txBox="1"/>
            <p:nvPr/>
          </p:nvSpPr>
          <p:spPr>
            <a:xfrm>
              <a:off x="0" y="-28575"/>
              <a:ext cx="93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02</a:t>
              </a:r>
              <a:endParaRPr sz="700"/>
            </a:p>
          </p:txBody>
        </p:sp>
        <p:sp>
          <p:nvSpPr>
            <p:cNvPr id="4040" name="Google Shape;4040;p30"/>
            <p:cNvSpPr txBox="1"/>
            <p:nvPr/>
          </p:nvSpPr>
          <p:spPr>
            <a:xfrm>
              <a:off x="1174555" y="-6317"/>
              <a:ext cx="1045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Photographs by </a:t>
              </a:r>
              <a:r>
                <a:rPr lang="en" sz="1500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041" name="Google Shape;4041;p30"/>
          <p:cNvSpPr txBox="1"/>
          <p:nvPr/>
        </p:nvSpPr>
        <p:spPr>
          <a:xfrm>
            <a:off x="709349" y="4074601"/>
            <a:ext cx="436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Happy designing! </a:t>
            </a:r>
            <a:endParaRPr sz="18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042" name="Google Shape;4042;p30"/>
          <p:cNvSpPr/>
          <p:nvPr/>
        </p:nvSpPr>
        <p:spPr>
          <a:xfrm rot="-480028">
            <a:off x="6096513" y="-720487"/>
            <a:ext cx="3232126" cy="3253790"/>
          </a:xfrm>
          <a:custGeom>
            <a:rect b="b" l="l" r="r" t="t"/>
            <a:pathLst>
              <a:path extrusionOk="0" h="6506705" w="6463383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3" name="Google Shape;4043;p30"/>
          <p:cNvGrpSpPr/>
          <p:nvPr/>
        </p:nvGrpSpPr>
        <p:grpSpPr>
          <a:xfrm rot="586501">
            <a:off x="6519858" y="2093018"/>
            <a:ext cx="4220669" cy="4260925"/>
            <a:chOff x="13037468" y="4183947"/>
            <a:chExt cx="8440328" cy="8521120"/>
          </a:xfrm>
        </p:grpSpPr>
        <p:sp>
          <p:nvSpPr>
            <p:cNvPr id="4044" name="Google Shape;4044;p30"/>
            <p:cNvSpPr/>
            <p:nvPr/>
          </p:nvSpPr>
          <p:spPr>
            <a:xfrm>
              <a:off x="13048610" y="4183947"/>
              <a:ext cx="8417575" cy="8521120"/>
            </a:xfrm>
            <a:custGeom>
              <a:rect b="b" l="l" r="r" t="t"/>
              <a:pathLst>
                <a:path extrusionOk="0" h="8521120" w="8417575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5" name="Google Shape;4045;p30"/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4046" name="Google Shape;4046;p30"/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rect b="b" l="l" r="r" t="t"/>
                <a:pathLst>
                  <a:path extrusionOk="0" h="77700" w="8431548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0"/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rect b="b" l="l" r="r" t="t"/>
                <a:pathLst>
                  <a:path extrusionOk="0" h="91863" w="8431511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30"/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rect b="b" l="l" r="r" t="t"/>
                <a:pathLst>
                  <a:path extrusionOk="0" h="106276" w="8431808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30"/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rect b="b" l="l" r="r" t="t"/>
                <a:pathLst>
                  <a:path extrusionOk="0" h="38947" w="8431546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30"/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rect b="b" l="l" r="r" t="t"/>
                <a:pathLst>
                  <a:path extrusionOk="0" h="63933" w="8431599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30"/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rect b="b" l="l" r="r" t="t"/>
                <a:pathLst>
                  <a:path extrusionOk="0" h="50787" w="8431606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30"/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rect b="b" l="l" r="r" t="t"/>
                <a:pathLst>
                  <a:path extrusionOk="0" h="150440" w="8431325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30"/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rect b="b" l="l" r="r" t="t"/>
                <a:pathLst>
                  <a:path extrusionOk="0" h="180398" w="8431948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30"/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rect b="b" l="l" r="r" t="t"/>
                <a:pathLst>
                  <a:path extrusionOk="0" h="120874" w="8431847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30"/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rect b="b" l="l" r="r" t="t"/>
                <a:pathLst>
                  <a:path extrusionOk="0" h="195484" w="8431969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30"/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rect b="b" l="l" r="r" t="t"/>
                <a:pathLst>
                  <a:path extrusionOk="0" h="165366" w="8431281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30"/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rect b="b" l="l" r="r" t="t"/>
                <a:pathLst>
                  <a:path extrusionOk="0" h="135594" w="8431371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58" name="Google Shape;4058;p30"/>
          <p:cNvGrpSpPr/>
          <p:nvPr/>
        </p:nvGrpSpPr>
        <p:grpSpPr>
          <a:xfrm rot="-635448">
            <a:off x="7205904" y="2223550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rect b="b" l="l" r="r" t="t"/>
              <a:pathLst>
                <a:path extrusionOk="0" h="1571672" w="4815508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rect b="b" l="l" r="r" t="t"/>
              <a:pathLst>
                <a:path extrusionOk="0" h="1571672" w="4815508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064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p31"/>
          <p:cNvSpPr/>
          <p:nvPr/>
        </p:nvSpPr>
        <p:spPr>
          <a:xfrm>
            <a:off x="0" y="0"/>
            <a:ext cx="239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6" name="Google Shape;4066;p31"/>
          <p:cNvGrpSpPr/>
          <p:nvPr/>
        </p:nvGrpSpPr>
        <p:grpSpPr>
          <a:xfrm rot="5253523">
            <a:off x="54306" y="19543"/>
            <a:ext cx="3797171" cy="5105180"/>
            <a:chOff x="108263" y="37851"/>
            <a:chExt cx="7593525" cy="10211301"/>
          </a:xfrm>
        </p:grpSpPr>
        <p:sp>
          <p:nvSpPr>
            <p:cNvPr id="4067" name="Google Shape;4067;p31"/>
            <p:cNvSpPr/>
            <p:nvPr/>
          </p:nvSpPr>
          <p:spPr>
            <a:xfrm>
              <a:off x="116382" y="37851"/>
              <a:ext cx="7585406" cy="10211301"/>
            </a:xfrm>
            <a:custGeom>
              <a:rect b="b" l="l" r="r" t="t"/>
              <a:pathLst>
                <a:path extrusionOk="0" h="10211301" w="7585406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8" name="Google Shape;4068;p31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4069" name="Google Shape;4069;p31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rect b="b" l="l" r="r" t="t"/>
                <a:pathLst>
                  <a:path extrusionOk="0" h="73826" w="728642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31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rect b="b" l="l" r="r" t="t"/>
                <a:pathLst>
                  <a:path extrusionOk="0" h="77155" w="7307357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31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rect b="b" l="l" r="r" t="t"/>
                <a:pathLst>
                  <a:path extrusionOk="0" h="61082" w="7355914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31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rect b="b" l="l" r="r" t="t"/>
                <a:pathLst>
                  <a:path extrusionOk="0" h="74849" w="7385037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31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rect b="b" l="l" r="r" t="t"/>
                <a:pathLst>
                  <a:path extrusionOk="0" h="74303" w="7369971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31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rect b="b" l="l" r="r" t="t"/>
                <a:pathLst>
                  <a:path extrusionOk="0" h="74789" w="7431175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31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rect b="b" l="l" r="r" t="t"/>
                <a:pathLst>
                  <a:path extrusionOk="0" h="68087" w="7446545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31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rect b="b" l="l" r="r" t="t"/>
                <a:pathLst>
                  <a:path extrusionOk="0" h="76447" w="7430339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31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rect b="b" l="l" r="r" t="t"/>
                <a:pathLst>
                  <a:path extrusionOk="0" h="77599" w="7486178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31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rect b="b" l="l" r="r" t="t"/>
                <a:pathLst>
                  <a:path extrusionOk="0" h="69408" w="7532094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31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rect b="b" l="l" r="r" t="t"/>
                <a:pathLst>
                  <a:path extrusionOk="0" h="75924" w="7562358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31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rect b="b" l="l" r="r" t="t"/>
                <a:pathLst>
                  <a:path extrusionOk="0" h="78478" w="7528398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1" name="Google Shape;4081;p31"/>
            <p:cNvSpPr/>
            <p:nvPr/>
          </p:nvSpPr>
          <p:spPr>
            <a:xfrm>
              <a:off x="1104536" y="127530"/>
              <a:ext cx="203111" cy="10113055"/>
            </a:xfrm>
            <a:custGeom>
              <a:rect b="b" l="l" r="r" t="t"/>
              <a:pathLst>
                <a:path extrusionOk="0" h="10113055" w="203111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2" name="Google Shape;4082;p31"/>
          <p:cNvGrpSpPr/>
          <p:nvPr/>
        </p:nvGrpSpPr>
        <p:grpSpPr>
          <a:xfrm rot="-1506579">
            <a:off x="78424" y="204210"/>
            <a:ext cx="872884" cy="1350062"/>
            <a:chOff x="156766" y="408429"/>
            <a:chExt cx="1745570" cy="2699818"/>
          </a:xfrm>
        </p:grpSpPr>
        <p:sp>
          <p:nvSpPr>
            <p:cNvPr id="4083" name="Google Shape;4083;p31"/>
            <p:cNvSpPr/>
            <p:nvPr/>
          </p:nvSpPr>
          <p:spPr>
            <a:xfrm>
              <a:off x="959381" y="632049"/>
              <a:ext cx="942955" cy="2476198"/>
            </a:xfrm>
            <a:custGeom>
              <a:rect b="b" l="l" r="r" t="t"/>
              <a:pathLst>
                <a:path extrusionOk="0" h="2476198" w="942955">
                  <a:moveTo>
                    <a:pt x="937790" y="1037800"/>
                  </a:moveTo>
                  <a:cubicBezTo>
                    <a:pt x="889798" y="1147824"/>
                    <a:pt x="838445" y="1256400"/>
                    <a:pt x="784224" y="1363539"/>
                  </a:cubicBezTo>
                  <a:cubicBezTo>
                    <a:pt x="593938" y="1739490"/>
                    <a:pt x="367903" y="2094776"/>
                    <a:pt x="145234" y="2451747"/>
                  </a:cubicBezTo>
                  <a:cubicBezTo>
                    <a:pt x="114280" y="2501472"/>
                    <a:pt x="38204" y="2468804"/>
                    <a:pt x="51887" y="2412351"/>
                  </a:cubicBezTo>
                  <a:cubicBezTo>
                    <a:pt x="136831" y="2060667"/>
                    <a:pt x="222972" y="1708021"/>
                    <a:pt x="346793" y="1367622"/>
                  </a:cubicBezTo>
                  <a:cubicBezTo>
                    <a:pt x="256083" y="1375311"/>
                    <a:pt x="165142" y="1383718"/>
                    <a:pt x="76601" y="1404134"/>
                  </a:cubicBezTo>
                  <a:cubicBezTo>
                    <a:pt x="22859" y="1416866"/>
                    <a:pt x="-16978" y="1362093"/>
                    <a:pt x="7261" y="1313809"/>
                  </a:cubicBezTo>
                  <a:cubicBezTo>
                    <a:pt x="34854" y="1259278"/>
                    <a:pt x="66288" y="1206431"/>
                    <a:pt x="98682" y="1154060"/>
                  </a:cubicBezTo>
                  <a:cubicBezTo>
                    <a:pt x="192013" y="964765"/>
                    <a:pt x="301201" y="782435"/>
                    <a:pt x="407740" y="600105"/>
                  </a:cubicBezTo>
                  <a:cubicBezTo>
                    <a:pt x="521718" y="405286"/>
                    <a:pt x="640970" y="213587"/>
                    <a:pt x="759516" y="21651"/>
                  </a:cubicBezTo>
                  <a:cubicBezTo>
                    <a:pt x="786861" y="-22793"/>
                    <a:pt x="850214" y="7477"/>
                    <a:pt x="840619" y="55761"/>
                  </a:cubicBezTo>
                  <a:cubicBezTo>
                    <a:pt x="806057" y="230402"/>
                    <a:pt x="767908" y="404081"/>
                    <a:pt x="721356" y="575844"/>
                  </a:cubicBezTo>
                  <a:cubicBezTo>
                    <a:pt x="697840" y="662563"/>
                    <a:pt x="672404" y="749043"/>
                    <a:pt x="645290" y="834801"/>
                  </a:cubicBezTo>
                  <a:cubicBezTo>
                    <a:pt x="632815" y="874920"/>
                    <a:pt x="619374" y="914796"/>
                    <a:pt x="607373" y="954910"/>
                  </a:cubicBezTo>
                  <a:cubicBezTo>
                    <a:pt x="602816" y="970046"/>
                    <a:pt x="598970" y="984938"/>
                    <a:pt x="595141" y="1000073"/>
                  </a:cubicBezTo>
                  <a:cubicBezTo>
                    <a:pt x="692797" y="981574"/>
                    <a:pt x="791181" y="966444"/>
                    <a:pt x="889798" y="954192"/>
                  </a:cubicBezTo>
                  <a:cubicBezTo>
                    <a:pt x="936593" y="948199"/>
                    <a:pt x="952185" y="1004409"/>
                    <a:pt x="937790" y="1037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31"/>
            <p:cNvSpPr/>
            <p:nvPr/>
          </p:nvSpPr>
          <p:spPr>
            <a:xfrm>
              <a:off x="156766" y="408429"/>
              <a:ext cx="658759" cy="2338180"/>
            </a:xfrm>
            <a:custGeom>
              <a:rect b="b" l="l" r="r" t="t"/>
              <a:pathLst>
                <a:path extrusionOk="0" h="2338180" w="658759">
                  <a:moveTo>
                    <a:pt x="602137" y="915098"/>
                  </a:moveTo>
                  <a:cubicBezTo>
                    <a:pt x="496018" y="963727"/>
                    <a:pt x="393195" y="1023069"/>
                    <a:pt x="286677" y="1070170"/>
                  </a:cubicBezTo>
                  <a:cubicBezTo>
                    <a:pt x="286439" y="1068043"/>
                    <a:pt x="286196" y="1065921"/>
                    <a:pt x="285948" y="1063804"/>
                  </a:cubicBezTo>
                  <a:cubicBezTo>
                    <a:pt x="279535" y="1006616"/>
                    <a:pt x="273613" y="949375"/>
                    <a:pt x="268203" y="892084"/>
                  </a:cubicBezTo>
                  <a:cubicBezTo>
                    <a:pt x="267610" y="885772"/>
                    <a:pt x="266941" y="879460"/>
                    <a:pt x="266332" y="873148"/>
                  </a:cubicBezTo>
                  <a:cubicBezTo>
                    <a:pt x="265593" y="862591"/>
                    <a:pt x="265016" y="852024"/>
                    <a:pt x="264245" y="841468"/>
                  </a:cubicBezTo>
                  <a:cubicBezTo>
                    <a:pt x="257573" y="750235"/>
                    <a:pt x="249509" y="659106"/>
                    <a:pt x="240065" y="568122"/>
                  </a:cubicBezTo>
                  <a:cubicBezTo>
                    <a:pt x="233328" y="503153"/>
                    <a:pt x="199306" y="1088"/>
                    <a:pt x="143520" y="3"/>
                  </a:cubicBezTo>
                  <a:cubicBezTo>
                    <a:pt x="67238" y="-1487"/>
                    <a:pt x="41042" y="564299"/>
                    <a:pt x="35384" y="632615"/>
                  </a:cubicBezTo>
                  <a:cubicBezTo>
                    <a:pt x="23459" y="776478"/>
                    <a:pt x="15072" y="920621"/>
                    <a:pt x="9451" y="1064862"/>
                  </a:cubicBezTo>
                  <a:cubicBezTo>
                    <a:pt x="4354" y="1195469"/>
                    <a:pt x="-14210" y="1336745"/>
                    <a:pt x="20994" y="1464312"/>
                  </a:cubicBezTo>
                  <a:cubicBezTo>
                    <a:pt x="32428" y="1505711"/>
                    <a:pt x="54914" y="1516019"/>
                    <a:pt x="96072" y="1505851"/>
                  </a:cubicBezTo>
                  <a:cubicBezTo>
                    <a:pt x="163616" y="1489161"/>
                    <a:pt x="219068" y="1441137"/>
                    <a:pt x="277960" y="1406735"/>
                  </a:cubicBezTo>
                  <a:cubicBezTo>
                    <a:pt x="308860" y="1388684"/>
                    <a:pt x="339852" y="1370860"/>
                    <a:pt x="370757" y="1352804"/>
                  </a:cubicBezTo>
                  <a:cubicBezTo>
                    <a:pt x="378421" y="1672787"/>
                    <a:pt x="415319" y="1992792"/>
                    <a:pt x="458166" y="2309535"/>
                  </a:cubicBezTo>
                  <a:cubicBezTo>
                    <a:pt x="463117" y="2345913"/>
                    <a:pt x="514620" y="2348591"/>
                    <a:pt x="522198" y="2312116"/>
                  </a:cubicBezTo>
                  <a:cubicBezTo>
                    <a:pt x="539760" y="2228508"/>
                    <a:pt x="554031" y="2144344"/>
                    <a:pt x="566081" y="2059731"/>
                  </a:cubicBezTo>
                  <a:cubicBezTo>
                    <a:pt x="591555" y="1963239"/>
                    <a:pt x="592849" y="1851289"/>
                    <a:pt x="604111" y="1751978"/>
                  </a:cubicBezTo>
                  <a:cubicBezTo>
                    <a:pt x="616996" y="1638332"/>
                    <a:pt x="627681" y="1524437"/>
                    <a:pt x="636165" y="1410369"/>
                  </a:cubicBezTo>
                  <a:cubicBezTo>
                    <a:pt x="643662" y="1309445"/>
                    <a:pt x="649439" y="1208385"/>
                    <a:pt x="653478" y="1107260"/>
                  </a:cubicBezTo>
                  <a:cubicBezTo>
                    <a:pt x="654228" y="1088459"/>
                    <a:pt x="665641" y="998895"/>
                    <a:pt x="652389" y="947387"/>
                  </a:cubicBezTo>
                  <a:cubicBezTo>
                    <a:pt x="645102" y="919007"/>
                    <a:pt x="630308" y="902187"/>
                    <a:pt x="602137" y="9150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5" name="Google Shape;4085;p31"/>
          <p:cNvSpPr txBox="1"/>
          <p:nvPr/>
        </p:nvSpPr>
        <p:spPr>
          <a:xfrm>
            <a:off x="679272" y="2043187"/>
            <a:ext cx="3011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Fonts In this Presentation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086" name="Google Shape;4086;p31"/>
          <p:cNvSpPr txBox="1"/>
          <p:nvPr/>
        </p:nvSpPr>
        <p:spPr>
          <a:xfrm>
            <a:off x="5373163" y="850595"/>
            <a:ext cx="303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presentation template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uses the following free fonts: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087" name="Google Shape;4087;p31"/>
          <p:cNvGrpSpPr/>
          <p:nvPr/>
        </p:nvGrpSpPr>
        <p:grpSpPr>
          <a:xfrm>
            <a:off x="5373163" y="1889194"/>
            <a:ext cx="3031623" cy="277088"/>
            <a:chOff x="0" y="-28575"/>
            <a:chExt cx="8084329" cy="738900"/>
          </a:xfrm>
        </p:grpSpPr>
        <p:sp>
          <p:nvSpPr>
            <p:cNvPr id="4088" name="Google Shape;4088;p31"/>
            <p:cNvSpPr txBox="1"/>
            <p:nvPr/>
          </p:nvSpPr>
          <p:spPr>
            <a:xfrm>
              <a:off x="0" y="-28575"/>
              <a:ext cx="93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01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089" name="Google Shape;4089;p31"/>
            <p:cNvSpPr txBox="1"/>
            <p:nvPr/>
          </p:nvSpPr>
          <p:spPr>
            <a:xfrm>
              <a:off x="1127929" y="-6317"/>
              <a:ext cx="695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Titles: 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Fredoka One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90" name="Google Shape;4090;p31"/>
          <p:cNvGrpSpPr/>
          <p:nvPr/>
        </p:nvGrpSpPr>
        <p:grpSpPr>
          <a:xfrm>
            <a:off x="5373163" y="2427672"/>
            <a:ext cx="3031623" cy="277088"/>
            <a:chOff x="0" y="-28575"/>
            <a:chExt cx="8084329" cy="738900"/>
          </a:xfrm>
        </p:grpSpPr>
        <p:sp>
          <p:nvSpPr>
            <p:cNvPr id="4091" name="Google Shape;4091;p31"/>
            <p:cNvSpPr txBox="1"/>
            <p:nvPr/>
          </p:nvSpPr>
          <p:spPr>
            <a:xfrm>
              <a:off x="0" y="-28575"/>
              <a:ext cx="93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02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092" name="Google Shape;4092;p31"/>
            <p:cNvSpPr txBox="1"/>
            <p:nvPr/>
          </p:nvSpPr>
          <p:spPr>
            <a:xfrm>
              <a:off x="1127929" y="-6317"/>
              <a:ext cx="695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Headers: 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Fredoka One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93" name="Google Shape;4093;p31"/>
          <p:cNvGrpSpPr/>
          <p:nvPr/>
        </p:nvGrpSpPr>
        <p:grpSpPr>
          <a:xfrm>
            <a:off x="5373163" y="2966150"/>
            <a:ext cx="3031623" cy="277088"/>
            <a:chOff x="0" y="-28575"/>
            <a:chExt cx="8084329" cy="738900"/>
          </a:xfrm>
        </p:grpSpPr>
        <p:sp>
          <p:nvSpPr>
            <p:cNvPr id="4094" name="Google Shape;4094;p31"/>
            <p:cNvSpPr txBox="1"/>
            <p:nvPr/>
          </p:nvSpPr>
          <p:spPr>
            <a:xfrm>
              <a:off x="0" y="-28575"/>
              <a:ext cx="93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03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095" name="Google Shape;4095;p31"/>
            <p:cNvSpPr txBox="1"/>
            <p:nvPr/>
          </p:nvSpPr>
          <p:spPr>
            <a:xfrm>
              <a:off x="1127929" y="-6317"/>
              <a:ext cx="695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Body Copy: 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Nunito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096" name="Google Shape;4096;p31"/>
          <p:cNvSpPr txBox="1"/>
          <p:nvPr/>
        </p:nvSpPr>
        <p:spPr>
          <a:xfrm>
            <a:off x="5373163" y="3740455"/>
            <a:ext cx="303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can find these fonts online too. Happy designing! 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097" name="Google Shape;4097;p31"/>
          <p:cNvGrpSpPr/>
          <p:nvPr/>
        </p:nvGrpSpPr>
        <p:grpSpPr>
          <a:xfrm rot="-488390">
            <a:off x="3785193" y="3316472"/>
            <a:ext cx="1030186" cy="1401942"/>
            <a:chOff x="7568840" y="6631564"/>
            <a:chExt cx="2060217" cy="2803594"/>
          </a:xfrm>
        </p:grpSpPr>
        <p:sp>
          <p:nvSpPr>
            <p:cNvPr id="4098" name="Google Shape;4098;p31"/>
            <p:cNvSpPr/>
            <p:nvPr/>
          </p:nvSpPr>
          <p:spPr>
            <a:xfrm>
              <a:off x="7715187" y="8153381"/>
              <a:ext cx="1380419" cy="1281777"/>
            </a:xfrm>
            <a:custGeom>
              <a:rect b="b" l="l" r="r" t="t"/>
              <a:pathLst>
                <a:path extrusionOk="0" h="1281777" w="1380419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9" name="Google Shape;4099;p31"/>
            <p:cNvSpPr/>
            <p:nvPr/>
          </p:nvSpPr>
          <p:spPr>
            <a:xfrm>
              <a:off x="8847583" y="7469587"/>
              <a:ext cx="781474" cy="725637"/>
            </a:xfrm>
            <a:custGeom>
              <a:rect b="b" l="l" r="r" t="t"/>
              <a:pathLst>
                <a:path extrusionOk="0" h="725637" w="781474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0" name="Google Shape;4100;p31"/>
            <p:cNvSpPr/>
            <p:nvPr/>
          </p:nvSpPr>
          <p:spPr>
            <a:xfrm>
              <a:off x="7568840" y="6631564"/>
              <a:ext cx="1160096" cy="1115920"/>
            </a:xfrm>
            <a:custGeom>
              <a:rect b="b" l="l" r="r" t="t"/>
              <a:pathLst>
                <a:path extrusionOk="0" h="1115920" w="1160096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04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5" name="Google Shape;4105;p32"/>
          <p:cNvCxnSpPr/>
          <p:nvPr/>
        </p:nvCxnSpPr>
        <p:spPr>
          <a:xfrm>
            <a:off x="0" y="2429457"/>
            <a:ext cx="9144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6" name="Google Shape;4106;p32"/>
          <p:cNvSpPr/>
          <p:nvPr/>
        </p:nvSpPr>
        <p:spPr>
          <a:xfrm>
            <a:off x="1227930" y="234428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7" name="Google Shape;4107;p32"/>
          <p:cNvGrpSpPr/>
          <p:nvPr/>
        </p:nvGrpSpPr>
        <p:grpSpPr>
          <a:xfrm>
            <a:off x="729623" y="3151201"/>
            <a:ext cx="1175625" cy="1049739"/>
            <a:chOff x="0" y="-28575"/>
            <a:chExt cx="3135000" cy="2799304"/>
          </a:xfrm>
        </p:grpSpPr>
        <p:sp>
          <p:nvSpPr>
            <p:cNvPr id="4108" name="Google Shape;4108;p32"/>
            <p:cNvSpPr txBox="1"/>
            <p:nvPr/>
          </p:nvSpPr>
          <p:spPr>
            <a:xfrm>
              <a:off x="0" y="1292929"/>
              <a:ext cx="3135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09" name="Google Shape;4109;p32"/>
            <p:cNvSpPr txBox="1"/>
            <p:nvPr/>
          </p:nvSpPr>
          <p:spPr>
            <a:xfrm>
              <a:off x="0" y="-28575"/>
              <a:ext cx="313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4110" name="Google Shape;4110;p32"/>
          <p:cNvSpPr/>
          <p:nvPr/>
        </p:nvSpPr>
        <p:spPr>
          <a:xfrm>
            <a:off x="3397623" y="234428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1" name="Google Shape;4111;p32"/>
          <p:cNvSpPr/>
          <p:nvPr/>
        </p:nvSpPr>
        <p:spPr>
          <a:xfrm>
            <a:off x="5567317" y="234428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2" name="Google Shape;4112;p32"/>
          <p:cNvSpPr/>
          <p:nvPr/>
        </p:nvSpPr>
        <p:spPr>
          <a:xfrm>
            <a:off x="7737010" y="234428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3" name="Google Shape;4113;p32"/>
          <p:cNvSpPr txBox="1"/>
          <p:nvPr/>
        </p:nvSpPr>
        <p:spPr>
          <a:xfrm>
            <a:off x="1429358" y="1038097"/>
            <a:ext cx="628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Add a Social Media Timeline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114" name="Google Shape;4114;p32"/>
          <p:cNvGrpSpPr/>
          <p:nvPr/>
        </p:nvGrpSpPr>
        <p:grpSpPr>
          <a:xfrm>
            <a:off x="766005" y="357166"/>
            <a:ext cx="663439" cy="1063683"/>
            <a:chOff x="1532010" y="714332"/>
            <a:chExt cx="1326878" cy="2127366"/>
          </a:xfrm>
        </p:grpSpPr>
        <p:sp>
          <p:nvSpPr>
            <p:cNvPr id="4115" name="Google Shape;4115;p32"/>
            <p:cNvSpPr/>
            <p:nvPr/>
          </p:nvSpPr>
          <p:spPr>
            <a:xfrm>
              <a:off x="1811113" y="1559442"/>
              <a:ext cx="716622" cy="689301"/>
            </a:xfrm>
            <a:custGeom>
              <a:rect b="b" l="l" r="r" t="t"/>
              <a:pathLst>
                <a:path extrusionOk="0" h="689301" w="716622">
                  <a:moveTo>
                    <a:pt x="420874" y="204713"/>
                  </a:moveTo>
                  <a:cubicBezTo>
                    <a:pt x="251647" y="55155"/>
                    <a:pt x="171841" y="-15287"/>
                    <a:pt x="98787" y="2774"/>
                  </a:cubicBezTo>
                  <a:cubicBezTo>
                    <a:pt x="36530" y="18168"/>
                    <a:pt x="-1698" y="84185"/>
                    <a:pt x="58" y="150388"/>
                  </a:cubicBezTo>
                  <a:cubicBezTo>
                    <a:pt x="3706" y="288042"/>
                    <a:pt x="315431" y="531443"/>
                    <a:pt x="426020" y="614457"/>
                  </a:cubicBezTo>
                  <a:cubicBezTo>
                    <a:pt x="491317" y="663463"/>
                    <a:pt x="576209" y="714635"/>
                    <a:pt x="647881" y="675351"/>
                  </a:cubicBezTo>
                  <a:cubicBezTo>
                    <a:pt x="681933" y="656686"/>
                    <a:pt x="708302" y="620180"/>
                    <a:pt x="714897" y="575960"/>
                  </a:cubicBezTo>
                  <a:cubicBezTo>
                    <a:pt x="732854" y="455547"/>
                    <a:pt x="608982" y="370946"/>
                    <a:pt x="420874" y="2047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6" name="Google Shape;4116;p32"/>
            <p:cNvSpPr/>
            <p:nvPr/>
          </p:nvSpPr>
          <p:spPr>
            <a:xfrm>
              <a:off x="1532010" y="2463255"/>
              <a:ext cx="788295" cy="378443"/>
            </a:xfrm>
            <a:custGeom>
              <a:rect b="b" l="l" r="r" t="t"/>
              <a:pathLst>
                <a:path extrusionOk="0" h="378443" w="788295">
                  <a:moveTo>
                    <a:pt x="752182" y="37995"/>
                  </a:moveTo>
                  <a:cubicBezTo>
                    <a:pt x="706326" y="-10399"/>
                    <a:pt x="623020" y="-9569"/>
                    <a:pt x="371954" y="23609"/>
                  </a:cubicBezTo>
                  <a:cubicBezTo>
                    <a:pt x="265299" y="37709"/>
                    <a:pt x="164660" y="48436"/>
                    <a:pt x="66897" y="103390"/>
                  </a:cubicBezTo>
                  <a:cubicBezTo>
                    <a:pt x="-36965" y="161773"/>
                    <a:pt x="-15708" y="351705"/>
                    <a:pt x="101723" y="371787"/>
                  </a:cubicBezTo>
                  <a:cubicBezTo>
                    <a:pt x="209522" y="390223"/>
                    <a:pt x="310096" y="366894"/>
                    <a:pt x="413413" y="343974"/>
                  </a:cubicBezTo>
                  <a:cubicBezTo>
                    <a:pt x="667673" y="287556"/>
                    <a:pt x="740191" y="259186"/>
                    <a:pt x="771062" y="202249"/>
                  </a:cubicBezTo>
                  <a:cubicBezTo>
                    <a:pt x="799689" y="149464"/>
                    <a:pt x="792149" y="80176"/>
                    <a:pt x="752182" y="379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7" name="Google Shape;4117;p32"/>
            <p:cNvSpPr/>
            <p:nvPr/>
          </p:nvSpPr>
          <p:spPr>
            <a:xfrm>
              <a:off x="2241828" y="714332"/>
              <a:ext cx="617060" cy="1118294"/>
            </a:xfrm>
            <a:custGeom>
              <a:rect b="b" l="l" r="r" t="t"/>
              <a:pathLst>
                <a:path extrusionOk="0" h="1118294" w="617060">
                  <a:moveTo>
                    <a:pt x="570538" y="770613"/>
                  </a:moveTo>
                  <a:cubicBezTo>
                    <a:pt x="297101" y="94493"/>
                    <a:pt x="288898" y="44776"/>
                    <a:pt x="176949" y="6415"/>
                  </a:cubicBezTo>
                  <a:cubicBezTo>
                    <a:pt x="105809" y="-17964"/>
                    <a:pt x="37619" y="29876"/>
                    <a:pt x="13139" y="103666"/>
                  </a:cubicBezTo>
                  <a:cubicBezTo>
                    <a:pt x="-25306" y="219544"/>
                    <a:pt x="17311" y="280697"/>
                    <a:pt x="184926" y="654229"/>
                  </a:cubicBezTo>
                  <a:cubicBezTo>
                    <a:pt x="334363" y="987252"/>
                    <a:pt x="375870" y="1074917"/>
                    <a:pt x="465809" y="1111461"/>
                  </a:cubicBezTo>
                  <a:cubicBezTo>
                    <a:pt x="541865" y="1142367"/>
                    <a:pt x="693696" y="1075176"/>
                    <a:pt x="570538" y="770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8" name="Google Shape;4118;p32"/>
          <p:cNvGrpSpPr/>
          <p:nvPr/>
        </p:nvGrpSpPr>
        <p:grpSpPr>
          <a:xfrm>
            <a:off x="2899310" y="3151201"/>
            <a:ext cx="1175625" cy="1049739"/>
            <a:chOff x="0" y="-28575"/>
            <a:chExt cx="3135000" cy="2799304"/>
          </a:xfrm>
        </p:grpSpPr>
        <p:sp>
          <p:nvSpPr>
            <p:cNvPr id="4119" name="Google Shape;4119;p32"/>
            <p:cNvSpPr txBox="1"/>
            <p:nvPr/>
          </p:nvSpPr>
          <p:spPr>
            <a:xfrm>
              <a:off x="0" y="1292929"/>
              <a:ext cx="3135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20" name="Google Shape;4120;p32"/>
            <p:cNvSpPr txBox="1"/>
            <p:nvPr/>
          </p:nvSpPr>
          <p:spPr>
            <a:xfrm>
              <a:off x="0" y="-28575"/>
              <a:ext cx="313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121" name="Google Shape;4121;p32"/>
          <p:cNvGrpSpPr/>
          <p:nvPr/>
        </p:nvGrpSpPr>
        <p:grpSpPr>
          <a:xfrm>
            <a:off x="5068973" y="3151201"/>
            <a:ext cx="1175625" cy="1049739"/>
            <a:chOff x="0" y="-28575"/>
            <a:chExt cx="3135000" cy="2799304"/>
          </a:xfrm>
        </p:grpSpPr>
        <p:sp>
          <p:nvSpPr>
            <p:cNvPr id="4122" name="Google Shape;4122;p32"/>
            <p:cNvSpPr txBox="1"/>
            <p:nvPr/>
          </p:nvSpPr>
          <p:spPr>
            <a:xfrm>
              <a:off x="0" y="1292929"/>
              <a:ext cx="3135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23" name="Google Shape;4123;p32"/>
            <p:cNvSpPr txBox="1"/>
            <p:nvPr/>
          </p:nvSpPr>
          <p:spPr>
            <a:xfrm>
              <a:off x="0" y="-28575"/>
              <a:ext cx="313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124" name="Google Shape;4124;p32"/>
          <p:cNvGrpSpPr/>
          <p:nvPr/>
        </p:nvGrpSpPr>
        <p:grpSpPr>
          <a:xfrm>
            <a:off x="7238660" y="3151201"/>
            <a:ext cx="1175625" cy="1049739"/>
            <a:chOff x="0" y="-28575"/>
            <a:chExt cx="3135000" cy="2799304"/>
          </a:xfrm>
        </p:grpSpPr>
        <p:sp>
          <p:nvSpPr>
            <p:cNvPr id="4125" name="Google Shape;4125;p32"/>
            <p:cNvSpPr txBox="1"/>
            <p:nvPr/>
          </p:nvSpPr>
          <p:spPr>
            <a:xfrm>
              <a:off x="0" y="1292929"/>
              <a:ext cx="3135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26" name="Google Shape;4126;p32"/>
            <p:cNvSpPr txBox="1"/>
            <p:nvPr/>
          </p:nvSpPr>
          <p:spPr>
            <a:xfrm>
              <a:off x="0" y="-28575"/>
              <a:ext cx="313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1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30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1" name="Google Shape;4131;p33"/>
          <p:cNvGrpSpPr/>
          <p:nvPr/>
        </p:nvGrpSpPr>
        <p:grpSpPr>
          <a:xfrm rot="-2618801">
            <a:off x="-265101" y="928934"/>
            <a:ext cx="2126544" cy="2237778"/>
            <a:chOff x="-530713" y="1857567"/>
            <a:chExt cx="4253145" cy="4474999"/>
          </a:xfrm>
        </p:grpSpPr>
        <p:sp>
          <p:nvSpPr>
            <p:cNvPr id="4132" name="Google Shape;4132;p33"/>
            <p:cNvSpPr/>
            <p:nvPr/>
          </p:nvSpPr>
          <p:spPr>
            <a:xfrm>
              <a:off x="-530713" y="1857567"/>
              <a:ext cx="4253145" cy="4474999"/>
            </a:xfrm>
            <a:custGeom>
              <a:rect b="b" l="l" r="r" t="t"/>
              <a:pathLst>
                <a:path extrusionOk="0" h="4474999" w="4253145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3" name="Google Shape;4133;p33"/>
            <p:cNvSpPr/>
            <p:nvPr/>
          </p:nvSpPr>
          <p:spPr>
            <a:xfrm>
              <a:off x="951791" y="3586051"/>
              <a:ext cx="1133113" cy="1251564"/>
            </a:xfrm>
            <a:custGeom>
              <a:rect b="b" l="l" r="r" t="t"/>
              <a:pathLst>
                <a:path extrusionOk="0" h="1251564" w="1133113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34" name="Google Shape;4134;p33"/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4135" name="Google Shape;4135;p33"/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rect b="b" l="l" r="r" t="t"/>
                <a:pathLst>
                  <a:path extrusionOk="0" h="258981" w="124111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33"/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rect b="b" l="l" r="r" t="t"/>
                <a:pathLst>
                  <a:path extrusionOk="0" h="91278" w="190075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33"/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rect b="b" l="l" r="r" t="t"/>
                <a:pathLst>
                  <a:path extrusionOk="0" h="124982" w="176909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33"/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rect b="b" l="l" r="r" t="t"/>
                <a:pathLst>
                  <a:path extrusionOk="0" h="218151" w="90312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33"/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rect b="b" l="l" r="r" t="t"/>
                <a:pathLst>
                  <a:path extrusionOk="0" h="177394" w="166203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0" name="Google Shape;4140;p33"/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rect b="b" l="l" r="r" t="t"/>
                <a:pathLst>
                  <a:path extrusionOk="0" h="91835" w="238076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33"/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rect b="b" l="l" r="r" t="t"/>
                <a:pathLst>
                  <a:path extrusionOk="0" h="172389" w="124111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42" name="Google Shape;4142;p33"/>
          <p:cNvGrpSpPr/>
          <p:nvPr/>
        </p:nvGrpSpPr>
        <p:grpSpPr>
          <a:xfrm rot="-2141930">
            <a:off x="3758487" y="259318"/>
            <a:ext cx="1627429" cy="1712320"/>
            <a:chOff x="7515949" y="519037"/>
            <a:chExt cx="3254439" cy="3424198"/>
          </a:xfrm>
        </p:grpSpPr>
        <p:sp>
          <p:nvSpPr>
            <p:cNvPr id="4143" name="Google Shape;4143;p33"/>
            <p:cNvSpPr/>
            <p:nvPr/>
          </p:nvSpPr>
          <p:spPr>
            <a:xfrm>
              <a:off x="7515949" y="519037"/>
              <a:ext cx="3254439" cy="3424198"/>
            </a:xfrm>
            <a:custGeom>
              <a:rect b="b" l="l" r="r" t="t"/>
              <a:pathLst>
                <a:path extrusionOk="0" h="3424198" w="3254439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4" name="Google Shape;4144;p33"/>
            <p:cNvSpPr/>
            <p:nvPr/>
          </p:nvSpPr>
          <p:spPr>
            <a:xfrm>
              <a:off x="8650338" y="1841645"/>
              <a:ext cx="867040" cy="957677"/>
            </a:xfrm>
            <a:custGeom>
              <a:rect b="b" l="l" r="r" t="t"/>
              <a:pathLst>
                <a:path extrusionOk="0" h="957677" w="86704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45" name="Google Shape;4145;p33"/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4146" name="Google Shape;4146;p33"/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rect b="b" l="l" r="r" t="t"/>
                <a:pathLst>
                  <a:path extrusionOk="0" h="198168" w="94968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33"/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rect b="b" l="l" r="r" t="t"/>
                <a:pathLst>
                  <a:path extrusionOk="0" h="69844" w="145443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33"/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rect b="b" l="l" r="r" t="t"/>
                <a:pathLst>
                  <a:path extrusionOk="0" h="95634" w="135368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33"/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rect b="b" l="l" r="r" t="t"/>
                <a:pathLst>
                  <a:path extrusionOk="0" h="166926" w="69105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33"/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rect b="b" l="l" r="r" t="t"/>
                <a:pathLst>
                  <a:path extrusionOk="0" h="135739" w="127176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33"/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rect b="b" l="l" r="r" t="t"/>
                <a:pathLst>
                  <a:path extrusionOk="0" h="70270" w="182172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33"/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rect b="b" l="l" r="r" t="t"/>
                <a:pathLst>
                  <a:path extrusionOk="0" h="131909" w="94968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3" name="Google Shape;4153;p33"/>
          <p:cNvGrpSpPr/>
          <p:nvPr/>
        </p:nvGrpSpPr>
        <p:grpSpPr>
          <a:xfrm>
            <a:off x="7269875" y="-472465"/>
            <a:ext cx="2150205" cy="2262366"/>
            <a:chOff x="14539750" y="-944930"/>
            <a:chExt cx="4300410" cy="4524731"/>
          </a:xfrm>
        </p:grpSpPr>
        <p:sp>
          <p:nvSpPr>
            <p:cNvPr id="4154" name="Google Shape;4154;p33"/>
            <p:cNvSpPr/>
            <p:nvPr/>
          </p:nvSpPr>
          <p:spPr>
            <a:xfrm>
              <a:off x="14539750" y="-944930"/>
              <a:ext cx="4300410" cy="4524731"/>
            </a:xfrm>
            <a:custGeom>
              <a:rect b="b" l="l" r="r" t="t"/>
              <a:pathLst>
                <a:path extrusionOk="0" h="4524731" w="430041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p33"/>
            <p:cNvSpPr/>
            <p:nvPr/>
          </p:nvSpPr>
          <p:spPr>
            <a:xfrm>
              <a:off x="16038730" y="802762"/>
              <a:ext cx="1145706" cy="1265473"/>
            </a:xfrm>
            <a:custGeom>
              <a:rect b="b" l="l" r="r" t="t"/>
              <a:pathLst>
                <a:path extrusionOk="0" h="1265473" w="1145706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6" name="Google Shape;4156;p33"/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4157" name="Google Shape;4157;p33"/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rect b="b" l="l" r="r" t="t"/>
                <a:pathLst>
                  <a:path extrusionOk="0" h="261859" w="12549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33"/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rect b="b" l="l" r="r" t="t"/>
                <a:pathLst>
                  <a:path extrusionOk="0" h="92292" w="192188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33"/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rect b="b" l="l" r="r" t="t"/>
                <a:pathLst>
                  <a:path extrusionOk="0" h="126371" w="178875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33"/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rect b="b" l="l" r="r" t="t"/>
                <a:pathLst>
                  <a:path extrusionOk="0" h="220575" w="91316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33"/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rect b="b" l="l" r="r" t="t"/>
                <a:pathLst>
                  <a:path extrusionOk="0" h="179365" w="16805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33"/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rect b="b" l="l" r="r" t="t"/>
                <a:pathLst>
                  <a:path extrusionOk="0" h="92855" w="240722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33"/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rect b="b" l="l" r="r" t="t"/>
                <a:pathLst>
                  <a:path extrusionOk="0" h="174305" w="125491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4" name="Google Shape;4164;p33"/>
          <p:cNvGrpSpPr/>
          <p:nvPr/>
        </p:nvGrpSpPr>
        <p:grpSpPr>
          <a:xfrm>
            <a:off x="798473" y="753581"/>
            <a:ext cx="1562948" cy="1583822"/>
            <a:chOff x="2" y="-3"/>
            <a:chExt cx="4167861" cy="4223524"/>
          </a:xfrm>
        </p:grpSpPr>
        <p:grpSp>
          <p:nvGrpSpPr>
            <p:cNvPr id="4165" name="Google Shape;4165;p33"/>
            <p:cNvGrpSpPr/>
            <p:nvPr/>
          </p:nvGrpSpPr>
          <p:grpSpPr>
            <a:xfrm>
              <a:off x="2" y="-3"/>
              <a:ext cx="4167861" cy="4223524"/>
              <a:chOff x="2" y="-3"/>
              <a:chExt cx="4167861" cy="4223524"/>
            </a:xfrm>
          </p:grpSpPr>
          <p:sp>
            <p:nvSpPr>
              <p:cNvPr id="4166" name="Google Shape;4166;p33"/>
              <p:cNvSpPr/>
              <p:nvPr/>
            </p:nvSpPr>
            <p:spPr>
              <a:xfrm>
                <a:off x="2" y="-3"/>
                <a:ext cx="4167861" cy="4223524"/>
              </a:xfrm>
              <a:custGeom>
                <a:rect b="b" l="l" r="r" t="t"/>
                <a:pathLst>
                  <a:path extrusionOk="0" h="4223524" w="4167861">
                    <a:moveTo>
                      <a:pt x="4088854" y="3150913"/>
                    </a:moveTo>
                    <a:cubicBezTo>
                      <a:pt x="3759914" y="3779483"/>
                      <a:pt x="3554844" y="3925085"/>
                      <a:pt x="3236710" y="4135205"/>
                    </a:cubicBezTo>
                    <a:cubicBezTo>
                      <a:pt x="2985451" y="4272791"/>
                      <a:pt x="3328867" y="4203677"/>
                      <a:pt x="70892" y="4221593"/>
                    </a:cubicBezTo>
                    <a:cubicBezTo>
                      <a:pt x="-47297" y="4222260"/>
                      <a:pt x="23370" y="4362186"/>
                      <a:pt x="892" y="888430"/>
                    </a:cubicBezTo>
                    <a:cubicBezTo>
                      <a:pt x="3323" y="448161"/>
                      <a:pt x="2251" y="640991"/>
                      <a:pt x="5146" y="124310"/>
                    </a:cubicBezTo>
                    <a:cubicBezTo>
                      <a:pt x="5686" y="-960"/>
                      <a:pt x="-36898" y="77336"/>
                      <a:pt x="4096771" y="12"/>
                    </a:cubicBezTo>
                    <a:cubicBezTo>
                      <a:pt x="4135244" y="-689"/>
                      <a:pt x="4166720" y="30429"/>
                      <a:pt x="4166551" y="68872"/>
                    </a:cubicBezTo>
                    <a:cubicBezTo>
                      <a:pt x="4148665" y="3297004"/>
                      <a:pt x="4213415" y="2910611"/>
                      <a:pt x="4088854" y="3150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7" name="Google Shape;4167;p33"/>
              <p:cNvSpPr/>
              <p:nvPr/>
            </p:nvSpPr>
            <p:spPr>
              <a:xfrm>
                <a:off x="3049300" y="2983742"/>
                <a:ext cx="1115860" cy="1237146"/>
              </a:xfrm>
              <a:custGeom>
                <a:rect b="b" l="l" r="r" t="t"/>
                <a:pathLst>
                  <a:path extrusionOk="0" h="1237146" w="1115860">
                    <a:moveTo>
                      <a:pt x="1115861" y="0"/>
                    </a:moveTo>
                    <a:cubicBezTo>
                      <a:pt x="1048461" y="230224"/>
                      <a:pt x="579927" y="1055011"/>
                      <a:pt x="0" y="1237146"/>
                    </a:cubicBezTo>
                    <a:cubicBezTo>
                      <a:pt x="315721" y="1021654"/>
                      <a:pt x="432069" y="636071"/>
                      <a:pt x="492564" y="255658"/>
                    </a:cubicBezTo>
                    <a:cubicBezTo>
                      <a:pt x="501065" y="202146"/>
                      <a:pt x="639494" y="246282"/>
                      <a:pt x="784406" y="184695"/>
                    </a:cubicBezTo>
                    <a:cubicBezTo>
                      <a:pt x="901177" y="134654"/>
                      <a:pt x="1029646" y="102725"/>
                      <a:pt x="1115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8" name="Google Shape;4168;p33"/>
              <p:cNvSpPr/>
              <p:nvPr/>
            </p:nvSpPr>
            <p:spPr>
              <a:xfrm>
                <a:off x="2836" y="-3"/>
                <a:ext cx="4163726" cy="537379"/>
              </a:xfrm>
              <a:custGeom>
                <a:rect b="b" l="l" r="r" t="t"/>
                <a:pathLst>
                  <a:path extrusionOk="0" h="537379" w="4163726">
                    <a:moveTo>
                      <a:pt x="4163726" y="68880"/>
                    </a:moveTo>
                    <a:lnTo>
                      <a:pt x="4161574" y="457630"/>
                    </a:lnTo>
                    <a:lnTo>
                      <a:pt x="0" y="537379"/>
                    </a:lnTo>
                    <a:lnTo>
                      <a:pt x="2313" y="124310"/>
                    </a:lnTo>
                    <a:cubicBezTo>
                      <a:pt x="2861" y="-2641"/>
                      <a:pt x="-30885" y="77167"/>
                      <a:pt x="4093938" y="12"/>
                    </a:cubicBezTo>
                    <a:cubicBezTo>
                      <a:pt x="4132420" y="-689"/>
                      <a:pt x="4163887" y="30429"/>
                      <a:pt x="4163726" y="68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69" name="Google Shape;4169;p33"/>
            <p:cNvSpPr txBox="1"/>
            <p:nvPr/>
          </p:nvSpPr>
          <p:spPr>
            <a:xfrm>
              <a:off x="676536" y="791061"/>
              <a:ext cx="28167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S</a:t>
              </a:r>
              <a:endParaRPr sz="6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170" name="Google Shape;4170;p33"/>
          <p:cNvGrpSpPr/>
          <p:nvPr/>
        </p:nvGrpSpPr>
        <p:grpSpPr>
          <a:xfrm>
            <a:off x="2792937" y="753581"/>
            <a:ext cx="1562948" cy="1583822"/>
            <a:chOff x="2" y="-3"/>
            <a:chExt cx="4167861" cy="4223524"/>
          </a:xfrm>
        </p:grpSpPr>
        <p:grpSp>
          <p:nvGrpSpPr>
            <p:cNvPr id="4171" name="Google Shape;4171;p33"/>
            <p:cNvGrpSpPr/>
            <p:nvPr/>
          </p:nvGrpSpPr>
          <p:grpSpPr>
            <a:xfrm>
              <a:off x="2" y="-3"/>
              <a:ext cx="4167861" cy="4223524"/>
              <a:chOff x="2" y="-3"/>
              <a:chExt cx="4167861" cy="4223524"/>
            </a:xfrm>
          </p:grpSpPr>
          <p:sp>
            <p:nvSpPr>
              <p:cNvPr id="4172" name="Google Shape;4172;p33"/>
              <p:cNvSpPr/>
              <p:nvPr/>
            </p:nvSpPr>
            <p:spPr>
              <a:xfrm>
                <a:off x="2" y="-3"/>
                <a:ext cx="4167861" cy="4223524"/>
              </a:xfrm>
              <a:custGeom>
                <a:rect b="b" l="l" r="r" t="t"/>
                <a:pathLst>
                  <a:path extrusionOk="0" h="4223524" w="4167861">
                    <a:moveTo>
                      <a:pt x="4088854" y="3150913"/>
                    </a:moveTo>
                    <a:cubicBezTo>
                      <a:pt x="3759914" y="3779483"/>
                      <a:pt x="3554844" y="3925085"/>
                      <a:pt x="3236710" y="4135205"/>
                    </a:cubicBezTo>
                    <a:cubicBezTo>
                      <a:pt x="2985451" y="4272791"/>
                      <a:pt x="3328867" y="4203677"/>
                      <a:pt x="70892" y="4221593"/>
                    </a:cubicBezTo>
                    <a:cubicBezTo>
                      <a:pt x="-47297" y="4222260"/>
                      <a:pt x="23370" y="4362186"/>
                      <a:pt x="892" y="888430"/>
                    </a:cubicBezTo>
                    <a:cubicBezTo>
                      <a:pt x="3323" y="448161"/>
                      <a:pt x="2251" y="640991"/>
                      <a:pt x="5146" y="124310"/>
                    </a:cubicBezTo>
                    <a:cubicBezTo>
                      <a:pt x="5686" y="-960"/>
                      <a:pt x="-36898" y="77336"/>
                      <a:pt x="4096771" y="12"/>
                    </a:cubicBezTo>
                    <a:cubicBezTo>
                      <a:pt x="4135244" y="-689"/>
                      <a:pt x="4166720" y="30429"/>
                      <a:pt x="4166551" y="68872"/>
                    </a:cubicBezTo>
                    <a:cubicBezTo>
                      <a:pt x="4148665" y="3297004"/>
                      <a:pt x="4213415" y="2910611"/>
                      <a:pt x="4088854" y="3150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3" name="Google Shape;4173;p33"/>
              <p:cNvSpPr/>
              <p:nvPr/>
            </p:nvSpPr>
            <p:spPr>
              <a:xfrm>
                <a:off x="3049300" y="2983742"/>
                <a:ext cx="1115860" cy="1237146"/>
              </a:xfrm>
              <a:custGeom>
                <a:rect b="b" l="l" r="r" t="t"/>
                <a:pathLst>
                  <a:path extrusionOk="0" h="1237146" w="1115860">
                    <a:moveTo>
                      <a:pt x="1115861" y="0"/>
                    </a:moveTo>
                    <a:cubicBezTo>
                      <a:pt x="1048461" y="230224"/>
                      <a:pt x="579927" y="1055011"/>
                      <a:pt x="0" y="1237146"/>
                    </a:cubicBezTo>
                    <a:cubicBezTo>
                      <a:pt x="315721" y="1021654"/>
                      <a:pt x="432069" y="636071"/>
                      <a:pt x="492564" y="255658"/>
                    </a:cubicBezTo>
                    <a:cubicBezTo>
                      <a:pt x="501065" y="202146"/>
                      <a:pt x="639494" y="246282"/>
                      <a:pt x="784406" y="184695"/>
                    </a:cubicBezTo>
                    <a:cubicBezTo>
                      <a:pt x="901177" y="134654"/>
                      <a:pt x="1029646" y="102725"/>
                      <a:pt x="1115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4" name="Google Shape;4174;p33"/>
              <p:cNvSpPr/>
              <p:nvPr/>
            </p:nvSpPr>
            <p:spPr>
              <a:xfrm>
                <a:off x="2836" y="-3"/>
                <a:ext cx="4163726" cy="537379"/>
              </a:xfrm>
              <a:custGeom>
                <a:rect b="b" l="l" r="r" t="t"/>
                <a:pathLst>
                  <a:path extrusionOk="0" h="537379" w="4163726">
                    <a:moveTo>
                      <a:pt x="4163726" y="68880"/>
                    </a:moveTo>
                    <a:lnTo>
                      <a:pt x="4161574" y="457630"/>
                    </a:lnTo>
                    <a:lnTo>
                      <a:pt x="0" y="537379"/>
                    </a:lnTo>
                    <a:lnTo>
                      <a:pt x="2313" y="124310"/>
                    </a:lnTo>
                    <a:cubicBezTo>
                      <a:pt x="2861" y="-2641"/>
                      <a:pt x="-30885" y="77167"/>
                      <a:pt x="4093938" y="12"/>
                    </a:cubicBezTo>
                    <a:cubicBezTo>
                      <a:pt x="4132420" y="-689"/>
                      <a:pt x="4163887" y="30429"/>
                      <a:pt x="4163726" y="688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75" name="Google Shape;4175;p33"/>
            <p:cNvSpPr txBox="1"/>
            <p:nvPr/>
          </p:nvSpPr>
          <p:spPr>
            <a:xfrm>
              <a:off x="676536" y="791061"/>
              <a:ext cx="28167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</a:t>
              </a:r>
              <a:endParaRPr b="1" sz="6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176" name="Google Shape;4176;p33"/>
          <p:cNvGrpSpPr/>
          <p:nvPr/>
        </p:nvGrpSpPr>
        <p:grpSpPr>
          <a:xfrm>
            <a:off x="4787400" y="753581"/>
            <a:ext cx="1562948" cy="1583822"/>
            <a:chOff x="2" y="-3"/>
            <a:chExt cx="4167861" cy="4223524"/>
          </a:xfrm>
        </p:grpSpPr>
        <p:grpSp>
          <p:nvGrpSpPr>
            <p:cNvPr id="4177" name="Google Shape;4177;p33"/>
            <p:cNvGrpSpPr/>
            <p:nvPr/>
          </p:nvGrpSpPr>
          <p:grpSpPr>
            <a:xfrm>
              <a:off x="2" y="-3"/>
              <a:ext cx="4167861" cy="4223524"/>
              <a:chOff x="2" y="-3"/>
              <a:chExt cx="4167861" cy="4223524"/>
            </a:xfrm>
          </p:grpSpPr>
          <p:sp>
            <p:nvSpPr>
              <p:cNvPr id="4178" name="Google Shape;4178;p33"/>
              <p:cNvSpPr/>
              <p:nvPr/>
            </p:nvSpPr>
            <p:spPr>
              <a:xfrm>
                <a:off x="2" y="-3"/>
                <a:ext cx="4167861" cy="4223524"/>
              </a:xfrm>
              <a:custGeom>
                <a:rect b="b" l="l" r="r" t="t"/>
                <a:pathLst>
                  <a:path extrusionOk="0" h="4223524" w="4167861">
                    <a:moveTo>
                      <a:pt x="4088854" y="3150913"/>
                    </a:moveTo>
                    <a:cubicBezTo>
                      <a:pt x="3759914" y="3779483"/>
                      <a:pt x="3554844" y="3925085"/>
                      <a:pt x="3236710" y="4135205"/>
                    </a:cubicBezTo>
                    <a:cubicBezTo>
                      <a:pt x="2985451" y="4272791"/>
                      <a:pt x="3328867" y="4203677"/>
                      <a:pt x="70892" y="4221593"/>
                    </a:cubicBezTo>
                    <a:cubicBezTo>
                      <a:pt x="-47297" y="4222260"/>
                      <a:pt x="23370" y="4362186"/>
                      <a:pt x="892" y="888430"/>
                    </a:cubicBezTo>
                    <a:cubicBezTo>
                      <a:pt x="3323" y="448161"/>
                      <a:pt x="2251" y="640991"/>
                      <a:pt x="5146" y="124310"/>
                    </a:cubicBezTo>
                    <a:cubicBezTo>
                      <a:pt x="5686" y="-960"/>
                      <a:pt x="-36898" y="77336"/>
                      <a:pt x="4096771" y="12"/>
                    </a:cubicBezTo>
                    <a:cubicBezTo>
                      <a:pt x="4135244" y="-689"/>
                      <a:pt x="4166720" y="30429"/>
                      <a:pt x="4166551" y="68872"/>
                    </a:cubicBezTo>
                    <a:cubicBezTo>
                      <a:pt x="4148665" y="3297004"/>
                      <a:pt x="4213415" y="2910611"/>
                      <a:pt x="4088854" y="3150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33"/>
              <p:cNvSpPr/>
              <p:nvPr/>
            </p:nvSpPr>
            <p:spPr>
              <a:xfrm>
                <a:off x="3049300" y="2983742"/>
                <a:ext cx="1115860" cy="1237146"/>
              </a:xfrm>
              <a:custGeom>
                <a:rect b="b" l="l" r="r" t="t"/>
                <a:pathLst>
                  <a:path extrusionOk="0" h="1237146" w="1115860">
                    <a:moveTo>
                      <a:pt x="1115861" y="0"/>
                    </a:moveTo>
                    <a:cubicBezTo>
                      <a:pt x="1048461" y="230224"/>
                      <a:pt x="579927" y="1055011"/>
                      <a:pt x="0" y="1237146"/>
                    </a:cubicBezTo>
                    <a:cubicBezTo>
                      <a:pt x="315721" y="1021654"/>
                      <a:pt x="432069" y="636071"/>
                      <a:pt x="492564" y="255658"/>
                    </a:cubicBezTo>
                    <a:cubicBezTo>
                      <a:pt x="501065" y="202146"/>
                      <a:pt x="639494" y="246282"/>
                      <a:pt x="784406" y="184695"/>
                    </a:cubicBezTo>
                    <a:cubicBezTo>
                      <a:pt x="901177" y="134654"/>
                      <a:pt x="1029646" y="102725"/>
                      <a:pt x="1115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0" name="Google Shape;4180;p33"/>
              <p:cNvSpPr/>
              <p:nvPr/>
            </p:nvSpPr>
            <p:spPr>
              <a:xfrm>
                <a:off x="2836" y="-3"/>
                <a:ext cx="4163726" cy="537379"/>
              </a:xfrm>
              <a:custGeom>
                <a:rect b="b" l="l" r="r" t="t"/>
                <a:pathLst>
                  <a:path extrusionOk="0" h="537379" w="4163726">
                    <a:moveTo>
                      <a:pt x="4163726" y="68880"/>
                    </a:moveTo>
                    <a:lnTo>
                      <a:pt x="4161574" y="457630"/>
                    </a:lnTo>
                    <a:lnTo>
                      <a:pt x="0" y="537379"/>
                    </a:lnTo>
                    <a:lnTo>
                      <a:pt x="2313" y="124310"/>
                    </a:lnTo>
                    <a:cubicBezTo>
                      <a:pt x="2861" y="-2641"/>
                      <a:pt x="-30885" y="77167"/>
                      <a:pt x="4093938" y="12"/>
                    </a:cubicBezTo>
                    <a:cubicBezTo>
                      <a:pt x="4132420" y="-689"/>
                      <a:pt x="4163887" y="30429"/>
                      <a:pt x="4163726" y="68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1" name="Google Shape;4181;p33"/>
            <p:cNvSpPr txBox="1"/>
            <p:nvPr/>
          </p:nvSpPr>
          <p:spPr>
            <a:xfrm>
              <a:off x="676536" y="791061"/>
              <a:ext cx="28167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</a:t>
              </a:r>
              <a:endParaRPr b="1" sz="6500"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182" name="Google Shape;4182;p33"/>
          <p:cNvGrpSpPr/>
          <p:nvPr/>
        </p:nvGrpSpPr>
        <p:grpSpPr>
          <a:xfrm>
            <a:off x="6781864" y="753581"/>
            <a:ext cx="1562948" cy="1583822"/>
            <a:chOff x="2" y="-3"/>
            <a:chExt cx="4167861" cy="4223524"/>
          </a:xfrm>
        </p:grpSpPr>
        <p:grpSp>
          <p:nvGrpSpPr>
            <p:cNvPr id="4183" name="Google Shape;4183;p33"/>
            <p:cNvGrpSpPr/>
            <p:nvPr/>
          </p:nvGrpSpPr>
          <p:grpSpPr>
            <a:xfrm>
              <a:off x="2" y="-3"/>
              <a:ext cx="4167861" cy="4223524"/>
              <a:chOff x="2" y="-3"/>
              <a:chExt cx="4167861" cy="4223524"/>
            </a:xfrm>
          </p:grpSpPr>
          <p:sp>
            <p:nvSpPr>
              <p:cNvPr id="4184" name="Google Shape;4184;p33"/>
              <p:cNvSpPr/>
              <p:nvPr/>
            </p:nvSpPr>
            <p:spPr>
              <a:xfrm>
                <a:off x="2" y="-3"/>
                <a:ext cx="4167861" cy="4223524"/>
              </a:xfrm>
              <a:custGeom>
                <a:rect b="b" l="l" r="r" t="t"/>
                <a:pathLst>
                  <a:path extrusionOk="0" h="4223524" w="4167861">
                    <a:moveTo>
                      <a:pt x="4088854" y="3150913"/>
                    </a:moveTo>
                    <a:cubicBezTo>
                      <a:pt x="3759914" y="3779483"/>
                      <a:pt x="3554844" y="3925085"/>
                      <a:pt x="3236710" y="4135205"/>
                    </a:cubicBezTo>
                    <a:cubicBezTo>
                      <a:pt x="2985451" y="4272791"/>
                      <a:pt x="3328867" y="4203677"/>
                      <a:pt x="70892" y="4221593"/>
                    </a:cubicBezTo>
                    <a:cubicBezTo>
                      <a:pt x="-47297" y="4222260"/>
                      <a:pt x="23370" y="4362186"/>
                      <a:pt x="892" y="888430"/>
                    </a:cubicBezTo>
                    <a:cubicBezTo>
                      <a:pt x="3323" y="448161"/>
                      <a:pt x="2251" y="640991"/>
                      <a:pt x="5146" y="124310"/>
                    </a:cubicBezTo>
                    <a:cubicBezTo>
                      <a:pt x="5686" y="-960"/>
                      <a:pt x="-36898" y="77336"/>
                      <a:pt x="4096771" y="12"/>
                    </a:cubicBezTo>
                    <a:cubicBezTo>
                      <a:pt x="4135244" y="-689"/>
                      <a:pt x="4166720" y="30429"/>
                      <a:pt x="4166551" y="68872"/>
                    </a:cubicBezTo>
                    <a:cubicBezTo>
                      <a:pt x="4148665" y="3297004"/>
                      <a:pt x="4213415" y="2910611"/>
                      <a:pt x="4088854" y="3150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33"/>
              <p:cNvSpPr/>
              <p:nvPr/>
            </p:nvSpPr>
            <p:spPr>
              <a:xfrm>
                <a:off x="3049300" y="2983742"/>
                <a:ext cx="1115860" cy="1237146"/>
              </a:xfrm>
              <a:custGeom>
                <a:rect b="b" l="l" r="r" t="t"/>
                <a:pathLst>
                  <a:path extrusionOk="0" h="1237146" w="1115860">
                    <a:moveTo>
                      <a:pt x="1115861" y="0"/>
                    </a:moveTo>
                    <a:cubicBezTo>
                      <a:pt x="1048461" y="230224"/>
                      <a:pt x="579927" y="1055011"/>
                      <a:pt x="0" y="1237146"/>
                    </a:cubicBezTo>
                    <a:cubicBezTo>
                      <a:pt x="315721" y="1021654"/>
                      <a:pt x="432069" y="636071"/>
                      <a:pt x="492564" y="255658"/>
                    </a:cubicBezTo>
                    <a:cubicBezTo>
                      <a:pt x="501065" y="202146"/>
                      <a:pt x="639494" y="246282"/>
                      <a:pt x="784406" y="184695"/>
                    </a:cubicBezTo>
                    <a:cubicBezTo>
                      <a:pt x="901177" y="134654"/>
                      <a:pt x="1029646" y="102725"/>
                      <a:pt x="1115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6" name="Google Shape;4186;p33"/>
              <p:cNvSpPr/>
              <p:nvPr/>
            </p:nvSpPr>
            <p:spPr>
              <a:xfrm>
                <a:off x="2836" y="-3"/>
                <a:ext cx="4163726" cy="537379"/>
              </a:xfrm>
              <a:custGeom>
                <a:rect b="b" l="l" r="r" t="t"/>
                <a:pathLst>
                  <a:path extrusionOk="0" h="537379" w="4163726">
                    <a:moveTo>
                      <a:pt x="4163726" y="68880"/>
                    </a:moveTo>
                    <a:lnTo>
                      <a:pt x="4161574" y="457630"/>
                    </a:lnTo>
                    <a:lnTo>
                      <a:pt x="0" y="537379"/>
                    </a:lnTo>
                    <a:lnTo>
                      <a:pt x="2313" y="124310"/>
                    </a:lnTo>
                    <a:cubicBezTo>
                      <a:pt x="2861" y="-2641"/>
                      <a:pt x="-30885" y="77167"/>
                      <a:pt x="4093938" y="12"/>
                    </a:cubicBezTo>
                    <a:cubicBezTo>
                      <a:pt x="4132420" y="-689"/>
                      <a:pt x="4163887" y="30429"/>
                      <a:pt x="4163726" y="688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7" name="Google Shape;4187;p33"/>
            <p:cNvSpPr txBox="1"/>
            <p:nvPr/>
          </p:nvSpPr>
          <p:spPr>
            <a:xfrm>
              <a:off x="676536" y="791061"/>
              <a:ext cx="28167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</a:t>
              </a:r>
              <a:endParaRPr b="1" sz="6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188" name="Google Shape;4188;p33"/>
          <p:cNvGrpSpPr/>
          <p:nvPr/>
        </p:nvGrpSpPr>
        <p:grpSpPr>
          <a:xfrm>
            <a:off x="6781863" y="2869239"/>
            <a:ext cx="1563638" cy="1322462"/>
            <a:chOff x="0" y="-28575"/>
            <a:chExt cx="4169700" cy="3526566"/>
          </a:xfrm>
        </p:grpSpPr>
        <p:sp>
          <p:nvSpPr>
            <p:cNvPr id="4189" name="Google Shape;4189;p33"/>
            <p:cNvSpPr txBox="1"/>
            <p:nvPr/>
          </p:nvSpPr>
          <p:spPr>
            <a:xfrm>
              <a:off x="0" y="1035291"/>
              <a:ext cx="41697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blockers you're facing? What are factors outside of your control?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90" name="Google Shape;4190;p33"/>
            <p:cNvSpPr txBox="1"/>
            <p:nvPr/>
          </p:nvSpPr>
          <p:spPr>
            <a:xfrm>
              <a:off x="0" y="-28575"/>
              <a:ext cx="4169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Threats</a:t>
              </a:r>
              <a:endParaRPr sz="700"/>
            </a:p>
          </p:txBody>
        </p:sp>
      </p:grpSp>
      <p:grpSp>
        <p:nvGrpSpPr>
          <p:cNvPr id="4191" name="Google Shape;4191;p33"/>
          <p:cNvGrpSpPr/>
          <p:nvPr/>
        </p:nvGrpSpPr>
        <p:grpSpPr>
          <a:xfrm>
            <a:off x="4787400" y="2869239"/>
            <a:ext cx="1563638" cy="1322462"/>
            <a:chOff x="0" y="-28575"/>
            <a:chExt cx="4169700" cy="3526566"/>
          </a:xfrm>
        </p:grpSpPr>
        <p:sp>
          <p:nvSpPr>
            <p:cNvPr id="4192" name="Google Shape;4192;p33"/>
            <p:cNvSpPr txBox="1"/>
            <p:nvPr/>
          </p:nvSpPr>
          <p:spPr>
            <a:xfrm>
              <a:off x="0" y="1035291"/>
              <a:ext cx="41697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blockers you're facing? What are factors outside of your control?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93" name="Google Shape;4193;p33"/>
            <p:cNvSpPr txBox="1"/>
            <p:nvPr/>
          </p:nvSpPr>
          <p:spPr>
            <a:xfrm>
              <a:off x="0" y="-28575"/>
              <a:ext cx="4169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Opportunities</a:t>
              </a:r>
              <a:endParaRPr sz="700"/>
            </a:p>
          </p:txBody>
        </p:sp>
      </p:grpSp>
      <p:grpSp>
        <p:nvGrpSpPr>
          <p:cNvPr id="4194" name="Google Shape;4194;p33"/>
          <p:cNvGrpSpPr/>
          <p:nvPr/>
        </p:nvGrpSpPr>
        <p:grpSpPr>
          <a:xfrm>
            <a:off x="2800507" y="2861412"/>
            <a:ext cx="1563638" cy="1507187"/>
            <a:chOff x="0" y="-28575"/>
            <a:chExt cx="4169700" cy="4019166"/>
          </a:xfrm>
        </p:grpSpPr>
        <p:sp>
          <p:nvSpPr>
            <p:cNvPr id="4195" name="Google Shape;4195;p33"/>
            <p:cNvSpPr txBox="1"/>
            <p:nvPr/>
          </p:nvSpPr>
          <p:spPr>
            <a:xfrm>
              <a:off x="0" y="1035291"/>
              <a:ext cx="41697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to improve?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Are resources adequate?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do others do better than you?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96" name="Google Shape;4196;p33"/>
            <p:cNvSpPr txBox="1"/>
            <p:nvPr/>
          </p:nvSpPr>
          <p:spPr>
            <a:xfrm>
              <a:off x="0" y="-28575"/>
              <a:ext cx="4169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Weaknesses</a:t>
              </a:r>
              <a:endParaRPr sz="700"/>
            </a:p>
          </p:txBody>
        </p:sp>
      </p:grpSp>
      <p:grpSp>
        <p:nvGrpSpPr>
          <p:cNvPr id="4197" name="Google Shape;4197;p33"/>
          <p:cNvGrpSpPr/>
          <p:nvPr/>
        </p:nvGrpSpPr>
        <p:grpSpPr>
          <a:xfrm>
            <a:off x="798473" y="2861412"/>
            <a:ext cx="1563638" cy="1137737"/>
            <a:chOff x="0" y="-28575"/>
            <a:chExt cx="4169700" cy="3033966"/>
          </a:xfrm>
        </p:grpSpPr>
        <p:sp>
          <p:nvSpPr>
            <p:cNvPr id="4198" name="Google Shape;4198;p33"/>
            <p:cNvSpPr txBox="1"/>
            <p:nvPr/>
          </p:nvSpPr>
          <p:spPr>
            <a:xfrm>
              <a:off x="0" y="1035291"/>
              <a:ext cx="41697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99" name="Google Shape;4199;p33"/>
            <p:cNvSpPr txBox="1"/>
            <p:nvPr/>
          </p:nvSpPr>
          <p:spPr>
            <a:xfrm>
              <a:off x="0" y="-28575"/>
              <a:ext cx="4169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Strengths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203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4" name="Google Shape;4204;p34"/>
          <p:cNvGrpSpPr/>
          <p:nvPr/>
        </p:nvGrpSpPr>
        <p:grpSpPr>
          <a:xfrm>
            <a:off x="5901685" y="550357"/>
            <a:ext cx="2579451" cy="4000323"/>
            <a:chOff x="0" y="-38100"/>
            <a:chExt cx="6878536" cy="10667528"/>
          </a:xfrm>
        </p:grpSpPr>
        <p:sp>
          <p:nvSpPr>
            <p:cNvPr id="4205" name="Google Shape;4205;p34"/>
            <p:cNvSpPr txBox="1"/>
            <p:nvPr/>
          </p:nvSpPr>
          <p:spPr>
            <a:xfrm>
              <a:off x="742872" y="10260128"/>
              <a:ext cx="9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06" name="Google Shape;4206;p34"/>
            <p:cNvSpPr txBox="1"/>
            <p:nvPr/>
          </p:nvSpPr>
          <p:spPr>
            <a:xfrm>
              <a:off x="2016943" y="10260128"/>
              <a:ext cx="9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07" name="Google Shape;4207;p34"/>
            <p:cNvSpPr txBox="1"/>
            <p:nvPr/>
          </p:nvSpPr>
          <p:spPr>
            <a:xfrm>
              <a:off x="3291014" y="10260128"/>
              <a:ext cx="9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08" name="Google Shape;4208;p34"/>
            <p:cNvSpPr txBox="1"/>
            <p:nvPr/>
          </p:nvSpPr>
          <p:spPr>
            <a:xfrm>
              <a:off x="4565084" y="10260128"/>
              <a:ext cx="9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09" name="Google Shape;4209;p34"/>
            <p:cNvSpPr txBox="1"/>
            <p:nvPr/>
          </p:nvSpPr>
          <p:spPr>
            <a:xfrm>
              <a:off x="5839155" y="10260128"/>
              <a:ext cx="9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210" name="Google Shape;4210;p34"/>
            <p:cNvGrpSpPr/>
            <p:nvPr/>
          </p:nvGrpSpPr>
          <p:grpSpPr>
            <a:xfrm>
              <a:off x="663206" y="198177"/>
              <a:ext cx="6215330" cy="9936269"/>
              <a:chOff x="0" y="-6350"/>
              <a:chExt cx="7908551" cy="12643172"/>
            </a:xfrm>
          </p:grpSpPr>
          <p:sp>
            <p:nvSpPr>
              <p:cNvPr id="4211" name="Google Shape;4211;p34"/>
              <p:cNvSpPr/>
              <p:nvPr/>
            </p:nvSpPr>
            <p:spPr>
              <a:xfrm>
                <a:off x="0" y="-6350"/>
                <a:ext cx="7908551" cy="12700"/>
              </a:xfrm>
              <a:custGeom>
                <a:rect b="b" l="l" r="r" t="t"/>
                <a:pathLst>
                  <a:path extrusionOk="0" h="12700" w="7908551">
                    <a:moveTo>
                      <a:pt x="0" y="0"/>
                    </a:moveTo>
                    <a:lnTo>
                      <a:pt x="7908551" y="0"/>
                    </a:lnTo>
                    <a:lnTo>
                      <a:pt x="79085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12" name="Google Shape;4212;p34"/>
              <p:cNvSpPr/>
              <p:nvPr/>
            </p:nvSpPr>
            <p:spPr>
              <a:xfrm>
                <a:off x="0" y="2519744"/>
                <a:ext cx="7908551" cy="12700"/>
              </a:xfrm>
              <a:custGeom>
                <a:rect b="b" l="l" r="r" t="t"/>
                <a:pathLst>
                  <a:path extrusionOk="0" h="12700" w="7908551">
                    <a:moveTo>
                      <a:pt x="0" y="0"/>
                    </a:moveTo>
                    <a:lnTo>
                      <a:pt x="7908551" y="0"/>
                    </a:lnTo>
                    <a:lnTo>
                      <a:pt x="79085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13" name="Google Shape;4213;p34"/>
              <p:cNvSpPr/>
              <p:nvPr/>
            </p:nvSpPr>
            <p:spPr>
              <a:xfrm>
                <a:off x="0" y="5045839"/>
                <a:ext cx="7908551" cy="12700"/>
              </a:xfrm>
              <a:custGeom>
                <a:rect b="b" l="l" r="r" t="t"/>
                <a:pathLst>
                  <a:path extrusionOk="0" h="12700" w="7908551">
                    <a:moveTo>
                      <a:pt x="0" y="0"/>
                    </a:moveTo>
                    <a:lnTo>
                      <a:pt x="7908551" y="0"/>
                    </a:lnTo>
                    <a:lnTo>
                      <a:pt x="79085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14" name="Google Shape;4214;p34"/>
              <p:cNvSpPr/>
              <p:nvPr/>
            </p:nvSpPr>
            <p:spPr>
              <a:xfrm>
                <a:off x="0" y="7571933"/>
                <a:ext cx="7908551" cy="12700"/>
              </a:xfrm>
              <a:custGeom>
                <a:rect b="b" l="l" r="r" t="t"/>
                <a:pathLst>
                  <a:path extrusionOk="0" h="12700" w="7908551">
                    <a:moveTo>
                      <a:pt x="0" y="0"/>
                    </a:moveTo>
                    <a:lnTo>
                      <a:pt x="7908551" y="0"/>
                    </a:lnTo>
                    <a:lnTo>
                      <a:pt x="79085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15" name="Google Shape;4215;p34"/>
              <p:cNvSpPr/>
              <p:nvPr/>
            </p:nvSpPr>
            <p:spPr>
              <a:xfrm>
                <a:off x="0" y="10098028"/>
                <a:ext cx="7908551" cy="12700"/>
              </a:xfrm>
              <a:custGeom>
                <a:rect b="b" l="l" r="r" t="t"/>
                <a:pathLst>
                  <a:path extrusionOk="0" h="12700" w="7908551">
                    <a:moveTo>
                      <a:pt x="0" y="0"/>
                    </a:moveTo>
                    <a:lnTo>
                      <a:pt x="7908551" y="0"/>
                    </a:lnTo>
                    <a:lnTo>
                      <a:pt x="79085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16" name="Google Shape;4216;p34"/>
              <p:cNvSpPr/>
              <p:nvPr/>
            </p:nvSpPr>
            <p:spPr>
              <a:xfrm>
                <a:off x="0" y="12624122"/>
                <a:ext cx="7908551" cy="12700"/>
              </a:xfrm>
              <a:custGeom>
                <a:rect b="b" l="l" r="r" t="t"/>
                <a:pathLst>
                  <a:path extrusionOk="0" h="12700" w="7908551">
                    <a:moveTo>
                      <a:pt x="0" y="0"/>
                    </a:moveTo>
                    <a:lnTo>
                      <a:pt x="7908551" y="0"/>
                    </a:lnTo>
                    <a:lnTo>
                      <a:pt x="79085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4217" name="Google Shape;4217;p34"/>
            <p:cNvSpPr txBox="1"/>
            <p:nvPr/>
          </p:nvSpPr>
          <p:spPr>
            <a:xfrm>
              <a:off x="0" y="-38100"/>
              <a:ext cx="4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50 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18" name="Google Shape;4218;p34"/>
            <p:cNvSpPr txBox="1"/>
            <p:nvPr/>
          </p:nvSpPr>
          <p:spPr>
            <a:xfrm>
              <a:off x="0" y="1947046"/>
              <a:ext cx="4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40 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19" name="Google Shape;4219;p34"/>
            <p:cNvSpPr txBox="1"/>
            <p:nvPr/>
          </p:nvSpPr>
          <p:spPr>
            <a:xfrm>
              <a:off x="0" y="3932191"/>
              <a:ext cx="4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30 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20" name="Google Shape;4220;p34"/>
            <p:cNvSpPr txBox="1"/>
            <p:nvPr/>
          </p:nvSpPr>
          <p:spPr>
            <a:xfrm>
              <a:off x="0" y="5917337"/>
              <a:ext cx="4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21" name="Google Shape;4221;p34"/>
            <p:cNvSpPr txBox="1"/>
            <p:nvPr/>
          </p:nvSpPr>
          <p:spPr>
            <a:xfrm>
              <a:off x="0" y="7902482"/>
              <a:ext cx="4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22" name="Google Shape;4222;p34"/>
            <p:cNvSpPr txBox="1"/>
            <p:nvPr/>
          </p:nvSpPr>
          <p:spPr>
            <a:xfrm>
              <a:off x="203194" y="9887628"/>
              <a:ext cx="29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223" name="Google Shape;4223;p34"/>
            <p:cNvGrpSpPr/>
            <p:nvPr/>
          </p:nvGrpSpPr>
          <p:grpSpPr>
            <a:xfrm>
              <a:off x="661840" y="198177"/>
              <a:ext cx="6216697" cy="9931279"/>
              <a:chOff x="-1739" y="-6350"/>
              <a:chExt cx="7910290" cy="12636823"/>
            </a:xfrm>
          </p:grpSpPr>
          <p:sp>
            <p:nvSpPr>
              <p:cNvPr id="4224" name="Google Shape;4224;p34"/>
              <p:cNvSpPr/>
              <p:nvPr/>
            </p:nvSpPr>
            <p:spPr>
              <a:xfrm>
                <a:off x="-1739" y="10098037"/>
                <a:ext cx="1427034" cy="2227835"/>
              </a:xfrm>
              <a:custGeom>
                <a:rect b="b" l="l" r="r" t="t"/>
                <a:pathLst>
                  <a:path extrusionOk="0" h="2538843" w="1427034">
                    <a:moveTo>
                      <a:pt x="1747" y="2538843"/>
                    </a:moveTo>
                    <a:lnTo>
                      <a:pt x="1747" y="120282"/>
                    </a:lnTo>
                    <a:lnTo>
                      <a:pt x="1747" y="120282"/>
                    </a:lnTo>
                    <a:cubicBezTo>
                      <a:pt x="0" y="88994"/>
                      <a:pt x="11222" y="58369"/>
                      <a:pt x="32772" y="35617"/>
                    </a:cubicBezTo>
                    <a:cubicBezTo>
                      <a:pt x="54321" y="12866"/>
                      <a:pt x="84293" y="0"/>
                      <a:pt x="115630" y="49"/>
                    </a:cubicBezTo>
                    <a:lnTo>
                      <a:pt x="1311403" y="49"/>
                    </a:lnTo>
                    <a:cubicBezTo>
                      <a:pt x="1342740" y="0"/>
                      <a:pt x="1372712" y="12866"/>
                      <a:pt x="1394261" y="35617"/>
                    </a:cubicBezTo>
                    <a:cubicBezTo>
                      <a:pt x="1415811" y="58369"/>
                      <a:pt x="1427033" y="88994"/>
                      <a:pt x="1425286" y="120282"/>
                    </a:cubicBezTo>
                    <a:lnTo>
                      <a:pt x="1425286" y="25388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34"/>
              <p:cNvSpPr/>
              <p:nvPr/>
            </p:nvSpPr>
            <p:spPr>
              <a:xfrm>
                <a:off x="1621253" y="7571933"/>
                <a:ext cx="1423539" cy="5058539"/>
              </a:xfrm>
              <a:custGeom>
                <a:rect b="b" l="l" r="r" t="t"/>
                <a:pathLst>
                  <a:path extrusionOk="0" h="5058539" w="1423539">
                    <a:moveTo>
                      <a:pt x="0" y="5058539"/>
                    </a:moveTo>
                    <a:lnTo>
                      <a:pt x="0" y="113883"/>
                    </a:lnTo>
                    <a:cubicBezTo>
                      <a:pt x="0" y="50987"/>
                      <a:pt x="50987" y="0"/>
                      <a:pt x="113883" y="0"/>
                    </a:cubicBezTo>
                    <a:lnTo>
                      <a:pt x="1309656" y="0"/>
                    </a:lnTo>
                    <a:cubicBezTo>
                      <a:pt x="1372552" y="0"/>
                      <a:pt x="1423539" y="50987"/>
                      <a:pt x="1423539" y="113883"/>
                    </a:cubicBezTo>
                    <a:lnTo>
                      <a:pt x="1423539" y="50585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34"/>
              <p:cNvSpPr/>
              <p:nvPr/>
            </p:nvSpPr>
            <p:spPr>
              <a:xfrm>
                <a:off x="3242506" y="5045839"/>
                <a:ext cx="1423539" cy="7584634"/>
              </a:xfrm>
              <a:custGeom>
                <a:rect b="b" l="l" r="r" t="t"/>
                <a:pathLst>
                  <a:path extrusionOk="0" h="7584634" w="1423539">
                    <a:moveTo>
                      <a:pt x="0" y="7584633"/>
                    </a:moveTo>
                    <a:lnTo>
                      <a:pt x="0" y="113883"/>
                    </a:lnTo>
                    <a:cubicBezTo>
                      <a:pt x="0" y="50987"/>
                      <a:pt x="50987" y="0"/>
                      <a:pt x="113883" y="0"/>
                    </a:cubicBezTo>
                    <a:lnTo>
                      <a:pt x="1309656" y="0"/>
                    </a:lnTo>
                    <a:cubicBezTo>
                      <a:pt x="1372551" y="0"/>
                      <a:pt x="1423539" y="50987"/>
                      <a:pt x="1423539" y="113883"/>
                    </a:cubicBezTo>
                    <a:lnTo>
                      <a:pt x="1423539" y="75846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34"/>
              <p:cNvSpPr/>
              <p:nvPr/>
            </p:nvSpPr>
            <p:spPr>
              <a:xfrm>
                <a:off x="4863759" y="2519744"/>
                <a:ext cx="1423539" cy="10110728"/>
              </a:xfrm>
              <a:custGeom>
                <a:rect b="b" l="l" r="r" t="t"/>
                <a:pathLst>
                  <a:path extrusionOk="0" h="10110728" w="1423539">
                    <a:moveTo>
                      <a:pt x="0" y="10110728"/>
                    </a:moveTo>
                    <a:lnTo>
                      <a:pt x="0" y="113884"/>
                    </a:lnTo>
                    <a:cubicBezTo>
                      <a:pt x="0" y="50988"/>
                      <a:pt x="50987" y="0"/>
                      <a:pt x="113883" y="0"/>
                    </a:cubicBezTo>
                    <a:lnTo>
                      <a:pt x="1309656" y="0"/>
                    </a:lnTo>
                    <a:cubicBezTo>
                      <a:pt x="1372551" y="0"/>
                      <a:pt x="1423539" y="50988"/>
                      <a:pt x="1423539" y="113884"/>
                    </a:cubicBezTo>
                    <a:lnTo>
                      <a:pt x="1423539" y="101107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34"/>
              <p:cNvSpPr/>
              <p:nvPr/>
            </p:nvSpPr>
            <p:spPr>
              <a:xfrm>
                <a:off x="6485012" y="-6350"/>
                <a:ext cx="1423539" cy="12636823"/>
              </a:xfrm>
              <a:custGeom>
                <a:rect b="b" l="l" r="r" t="t"/>
                <a:pathLst>
                  <a:path extrusionOk="0" h="12636823" w="1423539">
                    <a:moveTo>
                      <a:pt x="0" y="12636822"/>
                    </a:moveTo>
                    <a:lnTo>
                      <a:pt x="0" y="113883"/>
                    </a:lnTo>
                    <a:cubicBezTo>
                      <a:pt x="0" y="83679"/>
                      <a:pt x="11998" y="54713"/>
                      <a:pt x="33355" y="33356"/>
                    </a:cubicBezTo>
                    <a:cubicBezTo>
                      <a:pt x="54713" y="11998"/>
                      <a:pt x="83679" y="0"/>
                      <a:pt x="113883" y="0"/>
                    </a:cubicBezTo>
                    <a:lnTo>
                      <a:pt x="1309656" y="0"/>
                    </a:lnTo>
                    <a:cubicBezTo>
                      <a:pt x="1372552" y="0"/>
                      <a:pt x="1423539" y="50987"/>
                      <a:pt x="1423539" y="113883"/>
                    </a:cubicBezTo>
                    <a:lnTo>
                      <a:pt x="1423539" y="126368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34"/>
              <p:cNvSpPr/>
              <p:nvPr/>
            </p:nvSpPr>
            <p:spPr>
              <a:xfrm>
                <a:off x="-42" y="11361048"/>
                <a:ext cx="1423539" cy="1253531"/>
              </a:xfrm>
              <a:custGeom>
                <a:rect b="b" l="l" r="r" t="t"/>
                <a:pathLst>
                  <a:path extrusionOk="0" h="1269398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1269397"/>
                    </a:lnTo>
                    <a:lnTo>
                      <a:pt x="0" y="12693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30" name="Google Shape;4230;p34"/>
              <p:cNvSpPr/>
              <p:nvPr/>
            </p:nvSpPr>
            <p:spPr>
              <a:xfrm>
                <a:off x="1621253" y="8583641"/>
                <a:ext cx="1423539" cy="4046831"/>
              </a:xfrm>
              <a:custGeom>
                <a:rect b="b" l="l" r="r" t="t"/>
                <a:pathLst>
                  <a:path extrusionOk="0" h="4046831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4046831"/>
                    </a:lnTo>
                    <a:lnTo>
                      <a:pt x="0" y="40468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31" name="Google Shape;4231;p34"/>
              <p:cNvSpPr/>
              <p:nvPr/>
            </p:nvSpPr>
            <p:spPr>
              <a:xfrm>
                <a:off x="3242506" y="6309944"/>
                <a:ext cx="1423539" cy="6320528"/>
              </a:xfrm>
              <a:custGeom>
                <a:rect b="b" l="l" r="r" t="t"/>
                <a:pathLst>
                  <a:path extrusionOk="0" h="6320528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6320528"/>
                    </a:lnTo>
                    <a:lnTo>
                      <a:pt x="0" y="63205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32" name="Google Shape;4232;p34"/>
              <p:cNvSpPr/>
              <p:nvPr/>
            </p:nvSpPr>
            <p:spPr>
              <a:xfrm>
                <a:off x="4863759" y="4541890"/>
                <a:ext cx="1423539" cy="8088582"/>
              </a:xfrm>
              <a:custGeom>
                <a:rect b="b" l="l" r="r" t="t"/>
                <a:pathLst>
                  <a:path extrusionOk="0" h="8088582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8088582"/>
                    </a:lnTo>
                    <a:lnTo>
                      <a:pt x="0" y="80885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33" name="Google Shape;4233;p34"/>
              <p:cNvSpPr/>
              <p:nvPr/>
            </p:nvSpPr>
            <p:spPr>
              <a:xfrm>
                <a:off x="6485012" y="2015542"/>
                <a:ext cx="1423539" cy="10614931"/>
              </a:xfrm>
              <a:custGeom>
                <a:rect b="b" l="l" r="r" t="t"/>
                <a:pathLst>
                  <a:path extrusionOk="0" h="10614931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10614930"/>
                    </a:lnTo>
                    <a:lnTo>
                      <a:pt x="0" y="106149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34" name="Google Shape;4234;p34"/>
              <p:cNvSpPr/>
              <p:nvPr/>
            </p:nvSpPr>
            <p:spPr>
              <a:xfrm>
                <a:off x="1621253" y="10607056"/>
                <a:ext cx="1423539" cy="2023416"/>
              </a:xfrm>
              <a:custGeom>
                <a:rect b="b" l="l" r="r" t="t"/>
                <a:pathLst>
                  <a:path extrusionOk="0" h="2023416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2023416"/>
                    </a:lnTo>
                    <a:lnTo>
                      <a:pt x="0" y="20234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235" name="Google Shape;4235;p34"/>
              <p:cNvSpPr/>
              <p:nvPr/>
            </p:nvSpPr>
            <p:spPr>
              <a:xfrm>
                <a:off x="3242506" y="8838156"/>
                <a:ext cx="1423539" cy="3792317"/>
              </a:xfrm>
              <a:custGeom>
                <a:rect b="b" l="l" r="r" t="t"/>
                <a:pathLst>
                  <a:path extrusionOk="0" h="3792317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3792316"/>
                    </a:lnTo>
                    <a:lnTo>
                      <a:pt x="0" y="37923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236" name="Google Shape;4236;p34"/>
              <p:cNvSpPr/>
              <p:nvPr/>
            </p:nvSpPr>
            <p:spPr>
              <a:xfrm>
                <a:off x="4863759" y="8080645"/>
                <a:ext cx="1423539" cy="4549828"/>
              </a:xfrm>
              <a:custGeom>
                <a:rect b="b" l="l" r="r" t="t"/>
                <a:pathLst>
                  <a:path extrusionOk="0" h="4549828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4549827"/>
                    </a:lnTo>
                    <a:lnTo>
                      <a:pt x="0" y="45498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237" name="Google Shape;4237;p34"/>
              <p:cNvSpPr/>
              <p:nvPr/>
            </p:nvSpPr>
            <p:spPr>
              <a:xfrm>
                <a:off x="6485012" y="7070271"/>
                <a:ext cx="1423539" cy="5560202"/>
              </a:xfrm>
              <a:custGeom>
                <a:rect b="b" l="l" r="r" t="t"/>
                <a:pathLst>
                  <a:path extrusionOk="0" h="5560202" w="1423539">
                    <a:moveTo>
                      <a:pt x="0" y="0"/>
                    </a:moveTo>
                    <a:lnTo>
                      <a:pt x="1423539" y="0"/>
                    </a:lnTo>
                    <a:lnTo>
                      <a:pt x="1423539" y="5560201"/>
                    </a:lnTo>
                    <a:lnTo>
                      <a:pt x="0" y="55602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  <p:grpSp>
        <p:nvGrpSpPr>
          <p:cNvPr id="4238" name="Google Shape;4238;p34"/>
          <p:cNvGrpSpPr/>
          <p:nvPr/>
        </p:nvGrpSpPr>
        <p:grpSpPr>
          <a:xfrm>
            <a:off x="627734" y="725766"/>
            <a:ext cx="4477500" cy="1491139"/>
            <a:chOff x="0" y="9525"/>
            <a:chExt cx="11940000" cy="3976370"/>
          </a:xfrm>
        </p:grpSpPr>
        <p:sp>
          <p:nvSpPr>
            <p:cNvPr id="4239" name="Google Shape;4239;p34"/>
            <p:cNvSpPr txBox="1"/>
            <p:nvPr/>
          </p:nvSpPr>
          <p:spPr>
            <a:xfrm>
              <a:off x="0" y="9525"/>
              <a:ext cx="119400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Topic or Idea on Social Media</a:t>
              </a:r>
              <a:endPara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240" name="Google Shape;4240;p34"/>
            <p:cNvSpPr txBox="1"/>
            <p:nvPr/>
          </p:nvSpPr>
          <p:spPr>
            <a:xfrm>
              <a:off x="0" y="3370295"/>
              <a:ext cx="1194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241" name="Google Shape;4241;p34"/>
          <p:cNvGrpSpPr/>
          <p:nvPr/>
        </p:nvGrpSpPr>
        <p:grpSpPr>
          <a:xfrm rot="586501">
            <a:off x="1612596" y="4193271"/>
            <a:ext cx="3117128" cy="3146858"/>
            <a:chOff x="3223631" y="8385017"/>
            <a:chExt cx="6233509" cy="6293176"/>
          </a:xfrm>
        </p:grpSpPr>
        <p:sp>
          <p:nvSpPr>
            <p:cNvPr id="4242" name="Google Shape;4242;p34"/>
            <p:cNvSpPr/>
            <p:nvPr/>
          </p:nvSpPr>
          <p:spPr>
            <a:xfrm>
              <a:off x="3231860" y="8385017"/>
              <a:ext cx="6216704" cy="6293176"/>
            </a:xfrm>
            <a:custGeom>
              <a:rect b="b" l="l" r="r" t="t"/>
              <a:pathLst>
                <a:path extrusionOk="0" h="6293176" w="6216704">
                  <a:moveTo>
                    <a:pt x="2" y="6190517"/>
                  </a:moveTo>
                  <a:cubicBezTo>
                    <a:pt x="-313" y="6247873"/>
                    <a:pt x="46702" y="6294229"/>
                    <a:pt x="104098" y="6293159"/>
                  </a:cubicBezTo>
                  <a:cubicBezTo>
                    <a:pt x="6316920" y="6177201"/>
                    <a:pt x="6211123" y="6286035"/>
                    <a:pt x="6212118" y="6107901"/>
                  </a:cubicBezTo>
                  <a:cubicBezTo>
                    <a:pt x="6213554" y="5848559"/>
                    <a:pt x="6216704" y="103456"/>
                    <a:pt x="6216704" y="104300"/>
                  </a:cubicBezTo>
                  <a:cubicBezTo>
                    <a:pt x="6217018" y="47472"/>
                    <a:pt x="6170822" y="1331"/>
                    <a:pt x="6113955" y="1645"/>
                  </a:cubicBezTo>
                  <a:cubicBezTo>
                    <a:pt x="-95604" y="35842"/>
                    <a:pt x="5570" y="-72287"/>
                    <a:pt x="4575" y="107710"/>
                  </a:cubicBezTo>
                  <a:cubicBezTo>
                    <a:pt x="3138" y="370690"/>
                    <a:pt x="-11" y="6191348"/>
                    <a:pt x="2" y="61905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43" name="Google Shape;4243;p34"/>
            <p:cNvGrpSpPr/>
            <p:nvPr/>
          </p:nvGrpSpPr>
          <p:grpSpPr>
            <a:xfrm>
              <a:off x="3223631" y="8808913"/>
              <a:ext cx="6233509" cy="5513304"/>
              <a:chOff x="3223631" y="8808913"/>
              <a:chExt cx="6233509" cy="5513304"/>
            </a:xfrm>
          </p:grpSpPr>
          <p:sp>
            <p:nvSpPr>
              <p:cNvPr id="4244" name="Google Shape;4244;p34"/>
              <p:cNvSpPr/>
              <p:nvPr/>
            </p:nvSpPr>
            <p:spPr>
              <a:xfrm>
                <a:off x="3226953" y="10274619"/>
                <a:ext cx="6227024" cy="57384"/>
              </a:xfrm>
              <a:custGeom>
                <a:rect b="b" l="l" r="r" t="t"/>
                <a:pathLst>
                  <a:path extrusionOk="0" h="57384" w="6227024">
                    <a:moveTo>
                      <a:pt x="6219634" y="23331"/>
                    </a:moveTo>
                    <a:cubicBezTo>
                      <a:pt x="6219394" y="-14164"/>
                      <a:pt x="6697321" y="-3453"/>
                      <a:pt x="7391" y="34054"/>
                    </a:cubicBezTo>
                    <a:cubicBezTo>
                      <a:pt x="7631" y="71549"/>
                      <a:pt x="-470309" y="60838"/>
                      <a:pt x="6219634" y="2333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5" name="Google Shape;4245;p34"/>
              <p:cNvSpPr/>
              <p:nvPr/>
            </p:nvSpPr>
            <p:spPr>
              <a:xfrm>
                <a:off x="3230143" y="10762702"/>
                <a:ext cx="6226997" cy="67844"/>
              </a:xfrm>
              <a:custGeom>
                <a:rect b="b" l="l" r="r" t="t"/>
                <a:pathLst>
                  <a:path extrusionOk="0" h="67844" w="6226997">
                    <a:moveTo>
                      <a:pt x="6219605" y="22755"/>
                    </a:moveTo>
                    <a:cubicBezTo>
                      <a:pt x="6219366" y="-14753"/>
                      <a:pt x="6697343" y="-4923"/>
                      <a:pt x="7388" y="45095"/>
                    </a:cubicBezTo>
                    <a:cubicBezTo>
                      <a:pt x="7640" y="82590"/>
                      <a:pt x="-470312" y="72773"/>
                      <a:pt x="6219605" y="22755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6" name="Google Shape;4246;p34"/>
              <p:cNvSpPr/>
              <p:nvPr/>
            </p:nvSpPr>
            <p:spPr>
              <a:xfrm>
                <a:off x="3228034" y="11250730"/>
                <a:ext cx="6227216" cy="78489"/>
              </a:xfrm>
              <a:custGeom>
                <a:rect b="b" l="l" r="r" t="t"/>
                <a:pathLst>
                  <a:path extrusionOk="0" h="78489" w="6227216">
                    <a:moveTo>
                      <a:pt x="6219673" y="22272"/>
                    </a:moveTo>
                    <a:cubicBezTo>
                      <a:pt x="6219912" y="-15235"/>
                      <a:pt x="6697739" y="-6311"/>
                      <a:pt x="7544" y="56218"/>
                    </a:cubicBezTo>
                    <a:cubicBezTo>
                      <a:pt x="7304" y="93725"/>
                      <a:pt x="-470522" y="84801"/>
                      <a:pt x="6219673" y="2227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7" name="Google Shape;4247;p34"/>
              <p:cNvSpPr/>
              <p:nvPr/>
            </p:nvSpPr>
            <p:spPr>
              <a:xfrm>
                <a:off x="3227157" y="8808913"/>
                <a:ext cx="6227023" cy="28763"/>
              </a:xfrm>
              <a:custGeom>
                <a:rect b="b" l="l" r="r" t="t"/>
                <a:pathLst>
                  <a:path extrusionOk="0" h="28763" w="6227023">
                    <a:moveTo>
                      <a:pt x="7401" y="26440"/>
                    </a:moveTo>
                    <a:cubicBezTo>
                      <a:pt x="6697394" y="26440"/>
                      <a:pt x="6219417" y="39832"/>
                      <a:pt x="6219618" y="2324"/>
                    </a:cubicBezTo>
                    <a:cubicBezTo>
                      <a:pt x="-470362" y="2324"/>
                      <a:pt x="7615" y="-11068"/>
                      <a:pt x="7401" y="26440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8" name="Google Shape;4248;p34"/>
              <p:cNvSpPr/>
              <p:nvPr/>
            </p:nvSpPr>
            <p:spPr>
              <a:xfrm>
                <a:off x="3223765" y="9786381"/>
                <a:ext cx="6227062" cy="47217"/>
              </a:xfrm>
              <a:custGeom>
                <a:rect b="b" l="l" r="r" t="t"/>
                <a:pathLst>
                  <a:path extrusionOk="0" h="47217" w="6227062">
                    <a:moveTo>
                      <a:pt x="6219671" y="24049"/>
                    </a:moveTo>
                    <a:cubicBezTo>
                      <a:pt x="6219432" y="-13445"/>
                      <a:pt x="6697371" y="-1841"/>
                      <a:pt x="7391" y="23168"/>
                    </a:cubicBezTo>
                    <a:cubicBezTo>
                      <a:pt x="7630" y="60663"/>
                      <a:pt x="-470309" y="49058"/>
                      <a:pt x="6219671" y="24049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9" name="Google Shape;4249;p34"/>
              <p:cNvSpPr/>
              <p:nvPr/>
            </p:nvSpPr>
            <p:spPr>
              <a:xfrm>
                <a:off x="3224428" y="9297884"/>
                <a:ext cx="6227067" cy="37508"/>
              </a:xfrm>
              <a:custGeom>
                <a:rect b="b" l="l" r="r" t="t"/>
                <a:pathLst>
                  <a:path extrusionOk="0" h="37508" w="6227067">
                    <a:moveTo>
                      <a:pt x="6219537" y="25001"/>
                    </a:moveTo>
                    <a:cubicBezTo>
                      <a:pt x="6219739" y="-12494"/>
                      <a:pt x="6697527" y="-8"/>
                      <a:pt x="7534" y="12503"/>
                    </a:cubicBezTo>
                    <a:cubicBezTo>
                      <a:pt x="7320" y="50010"/>
                      <a:pt x="-470468" y="37512"/>
                      <a:pt x="6219537" y="2500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0" name="Google Shape;4250;p34"/>
              <p:cNvSpPr/>
              <p:nvPr/>
            </p:nvSpPr>
            <p:spPr>
              <a:xfrm>
                <a:off x="3226827" y="12714446"/>
                <a:ext cx="6226859" cy="111106"/>
              </a:xfrm>
              <a:custGeom>
                <a:rect b="b" l="l" r="r" t="t"/>
                <a:pathLst>
                  <a:path extrusionOk="0" h="111106" w="6226859">
                    <a:moveTo>
                      <a:pt x="6219469" y="21165"/>
                    </a:moveTo>
                    <a:cubicBezTo>
                      <a:pt x="6219230" y="-16342"/>
                      <a:pt x="6697144" y="-10099"/>
                      <a:pt x="7390" y="89950"/>
                    </a:cubicBezTo>
                    <a:cubicBezTo>
                      <a:pt x="7630" y="127444"/>
                      <a:pt x="-470284" y="121202"/>
                      <a:pt x="6219469" y="21165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1" name="Google Shape;4251;p34"/>
              <p:cNvSpPr/>
              <p:nvPr/>
            </p:nvSpPr>
            <p:spPr>
              <a:xfrm>
                <a:off x="3228539" y="13690027"/>
                <a:ext cx="6227319" cy="133231"/>
              </a:xfrm>
              <a:custGeom>
                <a:rect b="b" l="l" r="r" t="t"/>
                <a:pathLst>
                  <a:path extrusionOk="0" h="133231" w="6227319">
                    <a:moveTo>
                      <a:pt x="6219786" y="20611"/>
                    </a:moveTo>
                    <a:cubicBezTo>
                      <a:pt x="6220000" y="-16896"/>
                      <a:pt x="6697801" y="-12428"/>
                      <a:pt x="7531" y="112617"/>
                    </a:cubicBezTo>
                    <a:cubicBezTo>
                      <a:pt x="7329" y="150125"/>
                      <a:pt x="-470484" y="145669"/>
                      <a:pt x="6219786" y="2061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2" name="Google Shape;4252;p34"/>
              <p:cNvSpPr/>
              <p:nvPr/>
            </p:nvSpPr>
            <p:spPr>
              <a:xfrm>
                <a:off x="3224841" y="11738705"/>
                <a:ext cx="6227245" cy="89270"/>
              </a:xfrm>
              <a:custGeom>
                <a:rect b="b" l="l" r="r" t="t"/>
                <a:pathLst>
                  <a:path extrusionOk="0" h="89270" w="6227245">
                    <a:moveTo>
                      <a:pt x="6219704" y="21854"/>
                    </a:moveTo>
                    <a:cubicBezTo>
                      <a:pt x="6219944" y="-15653"/>
                      <a:pt x="6697707" y="-7623"/>
                      <a:pt x="7538" y="67417"/>
                    </a:cubicBezTo>
                    <a:cubicBezTo>
                      <a:pt x="7311" y="104924"/>
                      <a:pt x="-470465" y="96894"/>
                      <a:pt x="6219704" y="21854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3" name="Google Shape;4253;p34"/>
              <p:cNvSpPr/>
              <p:nvPr/>
            </p:nvSpPr>
            <p:spPr>
              <a:xfrm>
                <a:off x="3225816" y="14177845"/>
                <a:ext cx="6227335" cy="144372"/>
              </a:xfrm>
              <a:custGeom>
                <a:rect b="b" l="l" r="r" t="t"/>
                <a:pathLst>
                  <a:path extrusionOk="0" h="144372" w="6227335">
                    <a:moveTo>
                      <a:pt x="6219800" y="20376"/>
                    </a:moveTo>
                    <a:cubicBezTo>
                      <a:pt x="6220014" y="-17132"/>
                      <a:pt x="6697852" y="-13569"/>
                      <a:pt x="7532" y="123999"/>
                    </a:cubicBezTo>
                    <a:cubicBezTo>
                      <a:pt x="7331" y="161507"/>
                      <a:pt x="-470521" y="157932"/>
                      <a:pt x="6219800" y="20376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4" name="Google Shape;4254;p34"/>
              <p:cNvSpPr/>
              <p:nvPr/>
            </p:nvSpPr>
            <p:spPr>
              <a:xfrm>
                <a:off x="3230024" y="13202220"/>
                <a:ext cx="6226826" cy="122129"/>
              </a:xfrm>
              <a:custGeom>
                <a:rect b="b" l="l" r="r" t="t"/>
                <a:pathLst>
                  <a:path extrusionOk="0" h="122129" w="6226826">
                    <a:moveTo>
                      <a:pt x="6219434" y="20873"/>
                    </a:moveTo>
                    <a:cubicBezTo>
                      <a:pt x="6219195" y="-16634"/>
                      <a:pt x="6697172" y="-11273"/>
                      <a:pt x="7393" y="101262"/>
                    </a:cubicBezTo>
                    <a:cubicBezTo>
                      <a:pt x="7632" y="138756"/>
                      <a:pt x="-470345" y="133407"/>
                      <a:pt x="6219434" y="20873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5" name="Google Shape;4255;p34"/>
              <p:cNvSpPr/>
              <p:nvPr/>
            </p:nvSpPr>
            <p:spPr>
              <a:xfrm>
                <a:off x="3223631" y="12226631"/>
                <a:ext cx="6226893" cy="100142"/>
              </a:xfrm>
              <a:custGeom>
                <a:rect b="b" l="l" r="r" t="t"/>
                <a:pathLst>
                  <a:path extrusionOk="0" h="100142" w="6226893">
                    <a:moveTo>
                      <a:pt x="6219503" y="21486"/>
                    </a:moveTo>
                    <a:cubicBezTo>
                      <a:pt x="6219264" y="-16022"/>
                      <a:pt x="6697191" y="-8873"/>
                      <a:pt x="7387" y="78653"/>
                    </a:cubicBezTo>
                    <a:cubicBezTo>
                      <a:pt x="7639" y="116161"/>
                      <a:pt x="-470288" y="109024"/>
                      <a:pt x="6219503" y="21486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56" name="Google Shape;4256;p34"/>
          <p:cNvGrpSpPr/>
          <p:nvPr/>
        </p:nvGrpSpPr>
        <p:grpSpPr>
          <a:xfrm rot="-782975">
            <a:off x="-147590" y="3517953"/>
            <a:ext cx="2885009" cy="4166450"/>
            <a:chOff x="-296788" y="7035601"/>
            <a:chExt cx="5769870" cy="8332309"/>
          </a:xfrm>
        </p:grpSpPr>
        <p:sp>
          <p:nvSpPr>
            <p:cNvPr id="4257" name="Google Shape;4257;p34"/>
            <p:cNvSpPr/>
            <p:nvPr/>
          </p:nvSpPr>
          <p:spPr>
            <a:xfrm>
              <a:off x="-296788" y="7035601"/>
              <a:ext cx="5769870" cy="8332309"/>
            </a:xfrm>
            <a:custGeom>
              <a:rect b="b" l="l" r="r" t="t"/>
              <a:pathLst>
                <a:path extrusionOk="0" h="8332309" w="5769870">
                  <a:moveTo>
                    <a:pt x="1693605" y="8293562"/>
                  </a:moveTo>
                  <a:cubicBezTo>
                    <a:pt x="1652334" y="8293562"/>
                    <a:pt x="1613398" y="8288647"/>
                    <a:pt x="1569307" y="8275398"/>
                  </a:cubicBezTo>
                  <a:cubicBezTo>
                    <a:pt x="1492969" y="8250668"/>
                    <a:pt x="1323129" y="7979301"/>
                    <a:pt x="1254832" y="7774377"/>
                  </a:cubicBezTo>
                  <a:cubicBezTo>
                    <a:pt x="1160328" y="7488329"/>
                    <a:pt x="1212660" y="7396707"/>
                    <a:pt x="1155724" y="7384991"/>
                  </a:cubicBezTo>
                  <a:cubicBezTo>
                    <a:pt x="664819" y="7284621"/>
                    <a:pt x="246665" y="6926265"/>
                    <a:pt x="15801" y="6492652"/>
                  </a:cubicBezTo>
                  <a:cubicBezTo>
                    <a:pt x="-5502" y="6492652"/>
                    <a:pt x="903" y="6394664"/>
                    <a:pt x="903" y="135903"/>
                  </a:cubicBezTo>
                  <a:cubicBezTo>
                    <a:pt x="306787" y="97607"/>
                    <a:pt x="612120" y="67944"/>
                    <a:pt x="919722" y="67878"/>
                  </a:cubicBezTo>
                  <a:cubicBezTo>
                    <a:pt x="3219670" y="67344"/>
                    <a:pt x="4393057" y="-30477"/>
                    <a:pt x="5609317" y="9668"/>
                  </a:cubicBezTo>
                  <a:cubicBezTo>
                    <a:pt x="5669923" y="12034"/>
                    <a:pt x="5776122" y="5850981"/>
                    <a:pt x="5769582" y="8287613"/>
                  </a:cubicBezTo>
                  <a:cubicBezTo>
                    <a:pt x="5769582" y="8384585"/>
                    <a:pt x="4801902" y="8293562"/>
                    <a:pt x="1693605" y="8293562"/>
                  </a:cubicBezTo>
                  <a:close/>
                </a:path>
              </a:pathLst>
            </a:custGeom>
            <a:solidFill>
              <a:srgbClr val="FFD2C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8" name="Google Shape;4258;p34"/>
            <p:cNvGrpSpPr/>
            <p:nvPr/>
          </p:nvGrpSpPr>
          <p:grpSpPr>
            <a:xfrm>
              <a:off x="127496" y="7625467"/>
              <a:ext cx="4753743" cy="7041388"/>
              <a:chOff x="127496" y="7625467"/>
              <a:chExt cx="4753743" cy="7041388"/>
            </a:xfrm>
          </p:grpSpPr>
          <p:grpSp>
            <p:nvGrpSpPr>
              <p:cNvPr id="4259" name="Google Shape;4259;p34"/>
              <p:cNvGrpSpPr/>
              <p:nvPr/>
            </p:nvGrpSpPr>
            <p:grpSpPr>
              <a:xfrm>
                <a:off x="127552" y="7625467"/>
                <a:ext cx="4753682" cy="95711"/>
                <a:chOff x="127552" y="7625467"/>
                <a:chExt cx="4753682" cy="95711"/>
              </a:xfrm>
            </p:grpSpPr>
            <p:grpSp>
              <p:nvGrpSpPr>
                <p:cNvPr id="4260" name="Google Shape;4260;p34"/>
                <p:cNvGrpSpPr/>
                <p:nvPr/>
              </p:nvGrpSpPr>
              <p:grpSpPr>
                <a:xfrm>
                  <a:off x="127552" y="7625467"/>
                  <a:ext cx="85157" cy="95669"/>
                  <a:chOff x="127552" y="7625467"/>
                  <a:chExt cx="85157" cy="95669"/>
                </a:xfrm>
              </p:grpSpPr>
              <p:sp>
                <p:nvSpPr>
                  <p:cNvPr id="4261" name="Google Shape;4261;p34"/>
                  <p:cNvSpPr/>
                  <p:nvPr/>
                </p:nvSpPr>
                <p:spPr>
                  <a:xfrm>
                    <a:off x="182576" y="7627746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2" name="Google Shape;4262;p34"/>
                  <p:cNvSpPr/>
                  <p:nvPr/>
                </p:nvSpPr>
                <p:spPr>
                  <a:xfrm>
                    <a:off x="127552" y="7625467"/>
                    <a:ext cx="85157" cy="95669"/>
                  </a:xfrm>
                  <a:custGeom>
                    <a:rect b="b" l="l" r="r" t="t"/>
                    <a:pathLst>
                      <a:path extrusionOk="0" h="95669" w="85157">
                        <a:moveTo>
                          <a:pt x="85001" y="47141"/>
                        </a:moveTo>
                        <a:cubicBezTo>
                          <a:pt x="81297" y="3163"/>
                          <a:pt x="41010" y="-4086"/>
                          <a:pt x="58810" y="4447"/>
                        </a:cubicBezTo>
                        <a:cubicBezTo>
                          <a:pt x="45497" y="-2269"/>
                          <a:pt x="32535" y="-1203"/>
                          <a:pt x="20874" y="6463"/>
                        </a:cubicBezTo>
                        <a:cubicBezTo>
                          <a:pt x="-24501" y="36876"/>
                          <a:pt x="12133" y="111750"/>
                          <a:pt x="54456" y="92569"/>
                        </a:cubicBezTo>
                        <a:cubicBezTo>
                          <a:pt x="90889" y="75821"/>
                          <a:pt x="84533" y="41209"/>
                          <a:pt x="85001" y="47141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3" name="Google Shape;4263;p34"/>
                <p:cNvGrpSpPr/>
                <p:nvPr/>
              </p:nvGrpSpPr>
              <p:grpSpPr>
                <a:xfrm>
                  <a:off x="711158" y="7625495"/>
                  <a:ext cx="85131" cy="95683"/>
                  <a:chOff x="711158" y="7625495"/>
                  <a:chExt cx="85131" cy="95683"/>
                </a:xfrm>
              </p:grpSpPr>
              <p:sp>
                <p:nvSpPr>
                  <p:cNvPr id="4264" name="Google Shape;4264;p34"/>
                  <p:cNvSpPr/>
                  <p:nvPr/>
                </p:nvSpPr>
                <p:spPr>
                  <a:xfrm>
                    <a:off x="766141" y="76277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5" name="Google Shape;4265;p34"/>
                  <p:cNvSpPr/>
                  <p:nvPr/>
                </p:nvSpPr>
                <p:spPr>
                  <a:xfrm>
                    <a:off x="711158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6" name="Google Shape;4266;p34"/>
                <p:cNvGrpSpPr/>
                <p:nvPr/>
              </p:nvGrpSpPr>
              <p:grpSpPr>
                <a:xfrm>
                  <a:off x="1294732" y="7625495"/>
                  <a:ext cx="85131" cy="95683"/>
                  <a:chOff x="1294732" y="7625495"/>
                  <a:chExt cx="85131" cy="95683"/>
                </a:xfrm>
              </p:grpSpPr>
              <p:sp>
                <p:nvSpPr>
                  <p:cNvPr id="4267" name="Google Shape;4267;p34"/>
                  <p:cNvSpPr/>
                  <p:nvPr/>
                </p:nvSpPr>
                <p:spPr>
                  <a:xfrm>
                    <a:off x="1349707" y="7627746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8" name="Google Shape;4268;p34"/>
                  <p:cNvSpPr/>
                  <p:nvPr/>
                </p:nvSpPr>
                <p:spPr>
                  <a:xfrm>
                    <a:off x="1294732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9" name="Google Shape;4269;p34"/>
                <p:cNvGrpSpPr/>
                <p:nvPr/>
              </p:nvGrpSpPr>
              <p:grpSpPr>
                <a:xfrm>
                  <a:off x="1878290" y="7625495"/>
                  <a:ext cx="85131" cy="95683"/>
                  <a:chOff x="1878290" y="7625495"/>
                  <a:chExt cx="85131" cy="95683"/>
                </a:xfrm>
              </p:grpSpPr>
              <p:sp>
                <p:nvSpPr>
                  <p:cNvPr id="4270" name="Google Shape;4270;p34"/>
                  <p:cNvSpPr/>
                  <p:nvPr/>
                </p:nvSpPr>
                <p:spPr>
                  <a:xfrm>
                    <a:off x="1933272" y="76277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1" name="Google Shape;4271;p34"/>
                  <p:cNvSpPr/>
                  <p:nvPr/>
                </p:nvSpPr>
                <p:spPr>
                  <a:xfrm>
                    <a:off x="1878290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2" name="Google Shape;4272;p34"/>
                <p:cNvGrpSpPr/>
                <p:nvPr/>
              </p:nvGrpSpPr>
              <p:grpSpPr>
                <a:xfrm>
                  <a:off x="2461864" y="7625495"/>
                  <a:ext cx="85131" cy="95683"/>
                  <a:chOff x="2461864" y="7625495"/>
                  <a:chExt cx="85131" cy="95683"/>
                </a:xfrm>
              </p:grpSpPr>
              <p:sp>
                <p:nvSpPr>
                  <p:cNvPr id="4273" name="Google Shape;4273;p34"/>
                  <p:cNvSpPr/>
                  <p:nvPr/>
                </p:nvSpPr>
                <p:spPr>
                  <a:xfrm>
                    <a:off x="2516834" y="7627746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4" name="Google Shape;4274;p34"/>
                  <p:cNvSpPr/>
                  <p:nvPr/>
                </p:nvSpPr>
                <p:spPr>
                  <a:xfrm>
                    <a:off x="2461864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5" name="Google Shape;4275;p34"/>
                <p:cNvGrpSpPr/>
                <p:nvPr/>
              </p:nvGrpSpPr>
              <p:grpSpPr>
                <a:xfrm>
                  <a:off x="3045421" y="7625495"/>
                  <a:ext cx="85131" cy="95683"/>
                  <a:chOff x="3045421" y="7625495"/>
                  <a:chExt cx="85131" cy="95683"/>
                </a:xfrm>
              </p:grpSpPr>
              <p:sp>
                <p:nvSpPr>
                  <p:cNvPr id="4276" name="Google Shape;4276;p34"/>
                  <p:cNvSpPr/>
                  <p:nvPr/>
                </p:nvSpPr>
                <p:spPr>
                  <a:xfrm>
                    <a:off x="3100404" y="76277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7" name="Google Shape;4277;p34"/>
                  <p:cNvSpPr/>
                  <p:nvPr/>
                </p:nvSpPr>
                <p:spPr>
                  <a:xfrm>
                    <a:off x="3045421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8" name="Google Shape;4278;p34"/>
                <p:cNvGrpSpPr/>
                <p:nvPr/>
              </p:nvGrpSpPr>
              <p:grpSpPr>
                <a:xfrm>
                  <a:off x="3628995" y="7625495"/>
                  <a:ext cx="85131" cy="95683"/>
                  <a:chOff x="3628995" y="7625495"/>
                  <a:chExt cx="85131" cy="95683"/>
                </a:xfrm>
              </p:grpSpPr>
              <p:sp>
                <p:nvSpPr>
                  <p:cNvPr id="4279" name="Google Shape;4279;p34"/>
                  <p:cNvSpPr/>
                  <p:nvPr/>
                </p:nvSpPr>
                <p:spPr>
                  <a:xfrm>
                    <a:off x="3683965" y="7627746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0" name="Google Shape;4280;p34"/>
                  <p:cNvSpPr/>
                  <p:nvPr/>
                </p:nvSpPr>
                <p:spPr>
                  <a:xfrm>
                    <a:off x="3628995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1" name="Google Shape;4281;p34"/>
                <p:cNvGrpSpPr/>
                <p:nvPr/>
              </p:nvGrpSpPr>
              <p:grpSpPr>
                <a:xfrm>
                  <a:off x="4212553" y="7625495"/>
                  <a:ext cx="85131" cy="95683"/>
                  <a:chOff x="4212553" y="7625495"/>
                  <a:chExt cx="85131" cy="95683"/>
                </a:xfrm>
              </p:grpSpPr>
              <p:sp>
                <p:nvSpPr>
                  <p:cNvPr id="4282" name="Google Shape;4282;p34"/>
                  <p:cNvSpPr/>
                  <p:nvPr/>
                </p:nvSpPr>
                <p:spPr>
                  <a:xfrm>
                    <a:off x="4267535" y="76277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3" name="Google Shape;4283;p34"/>
                  <p:cNvSpPr/>
                  <p:nvPr/>
                </p:nvSpPr>
                <p:spPr>
                  <a:xfrm>
                    <a:off x="4212553" y="762549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4" name="Google Shape;4284;p34"/>
                <p:cNvGrpSpPr/>
                <p:nvPr/>
              </p:nvGrpSpPr>
              <p:grpSpPr>
                <a:xfrm>
                  <a:off x="4796077" y="7625467"/>
                  <a:ext cx="85157" cy="95669"/>
                  <a:chOff x="4796077" y="7625467"/>
                  <a:chExt cx="85157" cy="95669"/>
                </a:xfrm>
              </p:grpSpPr>
              <p:sp>
                <p:nvSpPr>
                  <p:cNvPr id="4285" name="Google Shape;4285;p34"/>
                  <p:cNvSpPr/>
                  <p:nvPr/>
                </p:nvSpPr>
                <p:spPr>
                  <a:xfrm>
                    <a:off x="4851096" y="7627746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6" name="Google Shape;4286;p34"/>
                  <p:cNvSpPr/>
                  <p:nvPr/>
                </p:nvSpPr>
                <p:spPr>
                  <a:xfrm>
                    <a:off x="4796077" y="7625467"/>
                    <a:ext cx="85157" cy="95669"/>
                  </a:xfrm>
                  <a:custGeom>
                    <a:rect b="b" l="l" r="r" t="t"/>
                    <a:pathLst>
                      <a:path extrusionOk="0" h="95669" w="85157">
                        <a:moveTo>
                          <a:pt x="85001" y="47141"/>
                        </a:moveTo>
                        <a:cubicBezTo>
                          <a:pt x="81297" y="3163"/>
                          <a:pt x="41010" y="-4086"/>
                          <a:pt x="58809" y="4447"/>
                        </a:cubicBezTo>
                        <a:cubicBezTo>
                          <a:pt x="45497" y="-2269"/>
                          <a:pt x="32535" y="-1203"/>
                          <a:pt x="20875" y="6463"/>
                        </a:cubicBezTo>
                        <a:cubicBezTo>
                          <a:pt x="-24501" y="36876"/>
                          <a:pt x="12133" y="111750"/>
                          <a:pt x="54456" y="92569"/>
                        </a:cubicBezTo>
                        <a:cubicBezTo>
                          <a:pt x="90889" y="75821"/>
                          <a:pt x="84533" y="41209"/>
                          <a:pt x="85001" y="47141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87" name="Google Shape;4287;p34"/>
              <p:cNvGrpSpPr/>
              <p:nvPr/>
            </p:nvGrpSpPr>
            <p:grpSpPr>
              <a:xfrm>
                <a:off x="127496" y="8256872"/>
                <a:ext cx="4753743" cy="95728"/>
                <a:chOff x="127496" y="8256872"/>
                <a:chExt cx="4753743" cy="95728"/>
              </a:xfrm>
            </p:grpSpPr>
            <p:grpSp>
              <p:nvGrpSpPr>
                <p:cNvPr id="4288" name="Google Shape;4288;p34"/>
                <p:cNvGrpSpPr/>
                <p:nvPr/>
              </p:nvGrpSpPr>
              <p:grpSpPr>
                <a:xfrm>
                  <a:off x="127496" y="8256872"/>
                  <a:ext cx="85220" cy="95705"/>
                  <a:chOff x="127496" y="8256872"/>
                  <a:chExt cx="85220" cy="95705"/>
                </a:xfrm>
              </p:grpSpPr>
              <p:sp>
                <p:nvSpPr>
                  <p:cNvPr id="4289" name="Google Shape;4289;p34"/>
                  <p:cNvSpPr/>
                  <p:nvPr/>
                </p:nvSpPr>
                <p:spPr>
                  <a:xfrm>
                    <a:off x="182576" y="8259181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0" name="Google Shape;4290;p34"/>
                  <p:cNvSpPr/>
                  <p:nvPr/>
                </p:nvSpPr>
                <p:spPr>
                  <a:xfrm>
                    <a:off x="127496" y="8256872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1" name="Google Shape;4291;p34"/>
                <p:cNvGrpSpPr/>
                <p:nvPr/>
              </p:nvGrpSpPr>
              <p:grpSpPr>
                <a:xfrm>
                  <a:off x="711158" y="8256917"/>
                  <a:ext cx="85131" cy="95683"/>
                  <a:chOff x="711158" y="8256917"/>
                  <a:chExt cx="85131" cy="95683"/>
                </a:xfrm>
              </p:grpSpPr>
              <p:sp>
                <p:nvSpPr>
                  <p:cNvPr id="4292" name="Google Shape;4292;p34"/>
                  <p:cNvSpPr/>
                  <p:nvPr/>
                </p:nvSpPr>
                <p:spPr>
                  <a:xfrm>
                    <a:off x="766141" y="8259181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3" name="Google Shape;4293;p34"/>
                  <p:cNvSpPr/>
                  <p:nvPr/>
                </p:nvSpPr>
                <p:spPr>
                  <a:xfrm>
                    <a:off x="711158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4" name="Google Shape;4294;p34"/>
                <p:cNvGrpSpPr/>
                <p:nvPr/>
              </p:nvGrpSpPr>
              <p:grpSpPr>
                <a:xfrm>
                  <a:off x="1294732" y="8256917"/>
                  <a:ext cx="85131" cy="95683"/>
                  <a:chOff x="1294732" y="8256917"/>
                  <a:chExt cx="85131" cy="95683"/>
                </a:xfrm>
              </p:grpSpPr>
              <p:sp>
                <p:nvSpPr>
                  <p:cNvPr id="4295" name="Google Shape;4295;p34"/>
                  <p:cNvSpPr/>
                  <p:nvPr/>
                </p:nvSpPr>
                <p:spPr>
                  <a:xfrm>
                    <a:off x="1349707" y="8259181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6" name="Google Shape;4296;p34"/>
                  <p:cNvSpPr/>
                  <p:nvPr/>
                </p:nvSpPr>
                <p:spPr>
                  <a:xfrm>
                    <a:off x="1294732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7" name="Google Shape;4297;p34"/>
                <p:cNvGrpSpPr/>
                <p:nvPr/>
              </p:nvGrpSpPr>
              <p:grpSpPr>
                <a:xfrm>
                  <a:off x="1878290" y="8256917"/>
                  <a:ext cx="85131" cy="95683"/>
                  <a:chOff x="1878290" y="8256917"/>
                  <a:chExt cx="85131" cy="95683"/>
                </a:xfrm>
              </p:grpSpPr>
              <p:sp>
                <p:nvSpPr>
                  <p:cNvPr id="4298" name="Google Shape;4298;p34"/>
                  <p:cNvSpPr/>
                  <p:nvPr/>
                </p:nvSpPr>
                <p:spPr>
                  <a:xfrm>
                    <a:off x="1933272" y="8259181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9" name="Google Shape;4299;p34"/>
                  <p:cNvSpPr/>
                  <p:nvPr/>
                </p:nvSpPr>
                <p:spPr>
                  <a:xfrm>
                    <a:off x="1878290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0" name="Google Shape;4300;p34"/>
                <p:cNvGrpSpPr/>
                <p:nvPr/>
              </p:nvGrpSpPr>
              <p:grpSpPr>
                <a:xfrm>
                  <a:off x="2461864" y="8256917"/>
                  <a:ext cx="85131" cy="95683"/>
                  <a:chOff x="2461864" y="8256917"/>
                  <a:chExt cx="85131" cy="95683"/>
                </a:xfrm>
              </p:grpSpPr>
              <p:sp>
                <p:nvSpPr>
                  <p:cNvPr id="4301" name="Google Shape;4301;p34"/>
                  <p:cNvSpPr/>
                  <p:nvPr/>
                </p:nvSpPr>
                <p:spPr>
                  <a:xfrm>
                    <a:off x="2516834" y="8259181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2" name="Google Shape;4302;p34"/>
                  <p:cNvSpPr/>
                  <p:nvPr/>
                </p:nvSpPr>
                <p:spPr>
                  <a:xfrm>
                    <a:off x="2461864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3" name="Google Shape;4303;p34"/>
                <p:cNvGrpSpPr/>
                <p:nvPr/>
              </p:nvGrpSpPr>
              <p:grpSpPr>
                <a:xfrm>
                  <a:off x="3045421" y="8256917"/>
                  <a:ext cx="85131" cy="95683"/>
                  <a:chOff x="3045421" y="8256917"/>
                  <a:chExt cx="85131" cy="95683"/>
                </a:xfrm>
              </p:grpSpPr>
              <p:sp>
                <p:nvSpPr>
                  <p:cNvPr id="4304" name="Google Shape;4304;p34"/>
                  <p:cNvSpPr/>
                  <p:nvPr/>
                </p:nvSpPr>
                <p:spPr>
                  <a:xfrm>
                    <a:off x="3100404" y="8259181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5" name="Google Shape;4305;p34"/>
                  <p:cNvSpPr/>
                  <p:nvPr/>
                </p:nvSpPr>
                <p:spPr>
                  <a:xfrm>
                    <a:off x="3045421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6" name="Google Shape;4306;p34"/>
                <p:cNvGrpSpPr/>
                <p:nvPr/>
              </p:nvGrpSpPr>
              <p:grpSpPr>
                <a:xfrm>
                  <a:off x="3628995" y="8256917"/>
                  <a:ext cx="85131" cy="95683"/>
                  <a:chOff x="3628995" y="8256917"/>
                  <a:chExt cx="85131" cy="95683"/>
                </a:xfrm>
              </p:grpSpPr>
              <p:sp>
                <p:nvSpPr>
                  <p:cNvPr id="4307" name="Google Shape;4307;p34"/>
                  <p:cNvSpPr/>
                  <p:nvPr/>
                </p:nvSpPr>
                <p:spPr>
                  <a:xfrm>
                    <a:off x="3683965" y="8259181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8" name="Google Shape;4308;p34"/>
                  <p:cNvSpPr/>
                  <p:nvPr/>
                </p:nvSpPr>
                <p:spPr>
                  <a:xfrm>
                    <a:off x="3628995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9" name="Google Shape;4309;p34"/>
                <p:cNvGrpSpPr/>
                <p:nvPr/>
              </p:nvGrpSpPr>
              <p:grpSpPr>
                <a:xfrm>
                  <a:off x="4212553" y="8256917"/>
                  <a:ext cx="85131" cy="95683"/>
                  <a:chOff x="4212553" y="8256917"/>
                  <a:chExt cx="85131" cy="95683"/>
                </a:xfrm>
              </p:grpSpPr>
              <p:sp>
                <p:nvSpPr>
                  <p:cNvPr id="4310" name="Google Shape;4310;p34"/>
                  <p:cNvSpPr/>
                  <p:nvPr/>
                </p:nvSpPr>
                <p:spPr>
                  <a:xfrm>
                    <a:off x="4267535" y="8259181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1" name="Google Shape;4311;p34"/>
                  <p:cNvSpPr/>
                  <p:nvPr/>
                </p:nvSpPr>
                <p:spPr>
                  <a:xfrm>
                    <a:off x="4212553" y="825691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2" name="Google Shape;4312;p34"/>
                <p:cNvGrpSpPr/>
                <p:nvPr/>
              </p:nvGrpSpPr>
              <p:grpSpPr>
                <a:xfrm>
                  <a:off x="4796022" y="8256872"/>
                  <a:ext cx="85217" cy="95705"/>
                  <a:chOff x="4796022" y="8256872"/>
                  <a:chExt cx="85217" cy="95705"/>
                </a:xfrm>
              </p:grpSpPr>
              <p:sp>
                <p:nvSpPr>
                  <p:cNvPr id="4313" name="Google Shape;4313;p34"/>
                  <p:cNvSpPr/>
                  <p:nvPr/>
                </p:nvSpPr>
                <p:spPr>
                  <a:xfrm>
                    <a:off x="4851096" y="8259181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4" name="Google Shape;4314;p34"/>
                  <p:cNvSpPr/>
                  <p:nvPr/>
                </p:nvSpPr>
                <p:spPr>
                  <a:xfrm>
                    <a:off x="4796022" y="8256872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15" name="Google Shape;4315;p34"/>
              <p:cNvGrpSpPr/>
              <p:nvPr/>
            </p:nvGrpSpPr>
            <p:grpSpPr>
              <a:xfrm>
                <a:off x="127496" y="8888294"/>
                <a:ext cx="4753743" cy="95728"/>
                <a:chOff x="127496" y="8888294"/>
                <a:chExt cx="4753743" cy="95728"/>
              </a:xfrm>
            </p:grpSpPr>
            <p:grpSp>
              <p:nvGrpSpPr>
                <p:cNvPr id="4316" name="Google Shape;4316;p34"/>
                <p:cNvGrpSpPr/>
                <p:nvPr/>
              </p:nvGrpSpPr>
              <p:grpSpPr>
                <a:xfrm>
                  <a:off x="127496" y="8888294"/>
                  <a:ext cx="85220" cy="95705"/>
                  <a:chOff x="127496" y="8888294"/>
                  <a:chExt cx="85220" cy="95705"/>
                </a:xfrm>
              </p:grpSpPr>
              <p:sp>
                <p:nvSpPr>
                  <p:cNvPr id="4317" name="Google Shape;4317;p34"/>
                  <p:cNvSpPr/>
                  <p:nvPr/>
                </p:nvSpPr>
                <p:spPr>
                  <a:xfrm>
                    <a:off x="182576" y="8890603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8" name="Google Shape;4318;p34"/>
                  <p:cNvSpPr/>
                  <p:nvPr/>
                </p:nvSpPr>
                <p:spPr>
                  <a:xfrm>
                    <a:off x="127496" y="8888294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9" name="Google Shape;4319;p34"/>
                <p:cNvGrpSpPr/>
                <p:nvPr/>
              </p:nvGrpSpPr>
              <p:grpSpPr>
                <a:xfrm>
                  <a:off x="711158" y="8888339"/>
                  <a:ext cx="85131" cy="95683"/>
                  <a:chOff x="711158" y="8888339"/>
                  <a:chExt cx="85131" cy="95683"/>
                </a:xfrm>
              </p:grpSpPr>
              <p:sp>
                <p:nvSpPr>
                  <p:cNvPr id="4320" name="Google Shape;4320;p34"/>
                  <p:cNvSpPr/>
                  <p:nvPr/>
                </p:nvSpPr>
                <p:spPr>
                  <a:xfrm>
                    <a:off x="766141" y="8890603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4"/>
                  <p:cNvSpPr/>
                  <p:nvPr/>
                </p:nvSpPr>
                <p:spPr>
                  <a:xfrm>
                    <a:off x="711158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2" name="Google Shape;4322;p34"/>
                <p:cNvGrpSpPr/>
                <p:nvPr/>
              </p:nvGrpSpPr>
              <p:grpSpPr>
                <a:xfrm>
                  <a:off x="1294732" y="8888339"/>
                  <a:ext cx="85131" cy="95683"/>
                  <a:chOff x="1294732" y="8888339"/>
                  <a:chExt cx="85131" cy="95683"/>
                </a:xfrm>
              </p:grpSpPr>
              <p:sp>
                <p:nvSpPr>
                  <p:cNvPr id="4323" name="Google Shape;4323;p34"/>
                  <p:cNvSpPr/>
                  <p:nvPr/>
                </p:nvSpPr>
                <p:spPr>
                  <a:xfrm>
                    <a:off x="1349707" y="8890603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4" name="Google Shape;4324;p34"/>
                  <p:cNvSpPr/>
                  <p:nvPr/>
                </p:nvSpPr>
                <p:spPr>
                  <a:xfrm>
                    <a:off x="1294732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5" name="Google Shape;4325;p34"/>
                <p:cNvGrpSpPr/>
                <p:nvPr/>
              </p:nvGrpSpPr>
              <p:grpSpPr>
                <a:xfrm>
                  <a:off x="1878290" y="8888339"/>
                  <a:ext cx="85131" cy="95683"/>
                  <a:chOff x="1878290" y="8888339"/>
                  <a:chExt cx="85131" cy="95683"/>
                </a:xfrm>
              </p:grpSpPr>
              <p:sp>
                <p:nvSpPr>
                  <p:cNvPr id="4326" name="Google Shape;4326;p34"/>
                  <p:cNvSpPr/>
                  <p:nvPr/>
                </p:nvSpPr>
                <p:spPr>
                  <a:xfrm>
                    <a:off x="1933272" y="8890603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7" name="Google Shape;4327;p34"/>
                  <p:cNvSpPr/>
                  <p:nvPr/>
                </p:nvSpPr>
                <p:spPr>
                  <a:xfrm>
                    <a:off x="1878290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8" name="Google Shape;4328;p34"/>
                <p:cNvGrpSpPr/>
                <p:nvPr/>
              </p:nvGrpSpPr>
              <p:grpSpPr>
                <a:xfrm>
                  <a:off x="2461864" y="8888339"/>
                  <a:ext cx="85131" cy="95683"/>
                  <a:chOff x="2461864" y="8888339"/>
                  <a:chExt cx="85131" cy="95683"/>
                </a:xfrm>
              </p:grpSpPr>
              <p:sp>
                <p:nvSpPr>
                  <p:cNvPr id="4329" name="Google Shape;4329;p34"/>
                  <p:cNvSpPr/>
                  <p:nvPr/>
                </p:nvSpPr>
                <p:spPr>
                  <a:xfrm>
                    <a:off x="2516834" y="8890603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0" name="Google Shape;4330;p34"/>
                  <p:cNvSpPr/>
                  <p:nvPr/>
                </p:nvSpPr>
                <p:spPr>
                  <a:xfrm>
                    <a:off x="2461864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1" name="Google Shape;4331;p34"/>
                <p:cNvGrpSpPr/>
                <p:nvPr/>
              </p:nvGrpSpPr>
              <p:grpSpPr>
                <a:xfrm>
                  <a:off x="3045421" y="8888339"/>
                  <a:ext cx="85131" cy="95683"/>
                  <a:chOff x="3045421" y="8888339"/>
                  <a:chExt cx="85131" cy="95683"/>
                </a:xfrm>
              </p:grpSpPr>
              <p:sp>
                <p:nvSpPr>
                  <p:cNvPr id="4332" name="Google Shape;4332;p34"/>
                  <p:cNvSpPr/>
                  <p:nvPr/>
                </p:nvSpPr>
                <p:spPr>
                  <a:xfrm>
                    <a:off x="3100404" y="8890603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3" name="Google Shape;4333;p34"/>
                  <p:cNvSpPr/>
                  <p:nvPr/>
                </p:nvSpPr>
                <p:spPr>
                  <a:xfrm>
                    <a:off x="3045421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4" name="Google Shape;4334;p34"/>
                <p:cNvGrpSpPr/>
                <p:nvPr/>
              </p:nvGrpSpPr>
              <p:grpSpPr>
                <a:xfrm>
                  <a:off x="3628995" y="8888339"/>
                  <a:ext cx="85131" cy="95683"/>
                  <a:chOff x="3628995" y="8888339"/>
                  <a:chExt cx="85131" cy="95683"/>
                </a:xfrm>
              </p:grpSpPr>
              <p:sp>
                <p:nvSpPr>
                  <p:cNvPr id="4335" name="Google Shape;4335;p34"/>
                  <p:cNvSpPr/>
                  <p:nvPr/>
                </p:nvSpPr>
                <p:spPr>
                  <a:xfrm>
                    <a:off x="3683965" y="8890603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6" name="Google Shape;4336;p34"/>
                  <p:cNvSpPr/>
                  <p:nvPr/>
                </p:nvSpPr>
                <p:spPr>
                  <a:xfrm>
                    <a:off x="3628995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7" name="Google Shape;4337;p34"/>
                <p:cNvGrpSpPr/>
                <p:nvPr/>
              </p:nvGrpSpPr>
              <p:grpSpPr>
                <a:xfrm>
                  <a:off x="4212553" y="8888339"/>
                  <a:ext cx="85131" cy="95683"/>
                  <a:chOff x="4212553" y="8888339"/>
                  <a:chExt cx="85131" cy="95683"/>
                </a:xfrm>
              </p:grpSpPr>
              <p:sp>
                <p:nvSpPr>
                  <p:cNvPr id="4338" name="Google Shape;4338;p34"/>
                  <p:cNvSpPr/>
                  <p:nvPr/>
                </p:nvSpPr>
                <p:spPr>
                  <a:xfrm>
                    <a:off x="4267535" y="8890603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9" name="Google Shape;4339;p34"/>
                  <p:cNvSpPr/>
                  <p:nvPr/>
                </p:nvSpPr>
                <p:spPr>
                  <a:xfrm>
                    <a:off x="4212553" y="8888339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0" name="Google Shape;4340;p34"/>
                <p:cNvGrpSpPr/>
                <p:nvPr/>
              </p:nvGrpSpPr>
              <p:grpSpPr>
                <a:xfrm>
                  <a:off x="4796022" y="8888294"/>
                  <a:ext cx="85217" cy="95705"/>
                  <a:chOff x="4796022" y="8888294"/>
                  <a:chExt cx="85217" cy="95705"/>
                </a:xfrm>
              </p:grpSpPr>
              <p:sp>
                <p:nvSpPr>
                  <p:cNvPr id="4341" name="Google Shape;4341;p34"/>
                  <p:cNvSpPr/>
                  <p:nvPr/>
                </p:nvSpPr>
                <p:spPr>
                  <a:xfrm>
                    <a:off x="4851096" y="8890603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2" name="Google Shape;4342;p34"/>
                  <p:cNvSpPr/>
                  <p:nvPr/>
                </p:nvSpPr>
                <p:spPr>
                  <a:xfrm>
                    <a:off x="4796022" y="8888294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43" name="Google Shape;4343;p34"/>
              <p:cNvGrpSpPr/>
              <p:nvPr/>
            </p:nvGrpSpPr>
            <p:grpSpPr>
              <a:xfrm>
                <a:off x="127496" y="9519733"/>
                <a:ext cx="4753743" cy="95728"/>
                <a:chOff x="127496" y="9519733"/>
                <a:chExt cx="4753743" cy="95728"/>
              </a:xfrm>
            </p:grpSpPr>
            <p:grpSp>
              <p:nvGrpSpPr>
                <p:cNvPr id="4344" name="Google Shape;4344;p34"/>
                <p:cNvGrpSpPr/>
                <p:nvPr/>
              </p:nvGrpSpPr>
              <p:grpSpPr>
                <a:xfrm>
                  <a:off x="127496" y="9519733"/>
                  <a:ext cx="85220" cy="95705"/>
                  <a:chOff x="127496" y="9519733"/>
                  <a:chExt cx="85220" cy="95705"/>
                </a:xfrm>
              </p:grpSpPr>
              <p:sp>
                <p:nvSpPr>
                  <p:cNvPr id="4345" name="Google Shape;4345;p34"/>
                  <p:cNvSpPr/>
                  <p:nvPr/>
                </p:nvSpPr>
                <p:spPr>
                  <a:xfrm>
                    <a:off x="182576" y="9522029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6" name="Google Shape;4346;p34"/>
                  <p:cNvSpPr/>
                  <p:nvPr/>
                </p:nvSpPr>
                <p:spPr>
                  <a:xfrm>
                    <a:off x="127496" y="9519733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21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7" name="Google Shape;4347;p34"/>
                <p:cNvGrpSpPr/>
                <p:nvPr/>
              </p:nvGrpSpPr>
              <p:grpSpPr>
                <a:xfrm>
                  <a:off x="711158" y="9519778"/>
                  <a:ext cx="85131" cy="95683"/>
                  <a:chOff x="711158" y="9519778"/>
                  <a:chExt cx="85131" cy="95683"/>
                </a:xfrm>
              </p:grpSpPr>
              <p:sp>
                <p:nvSpPr>
                  <p:cNvPr id="4348" name="Google Shape;4348;p34"/>
                  <p:cNvSpPr/>
                  <p:nvPr/>
                </p:nvSpPr>
                <p:spPr>
                  <a:xfrm>
                    <a:off x="766141" y="9522029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9" name="Google Shape;4349;p34"/>
                  <p:cNvSpPr/>
                  <p:nvPr/>
                </p:nvSpPr>
                <p:spPr>
                  <a:xfrm>
                    <a:off x="711158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0" name="Google Shape;4350;p34"/>
                <p:cNvGrpSpPr/>
                <p:nvPr/>
              </p:nvGrpSpPr>
              <p:grpSpPr>
                <a:xfrm>
                  <a:off x="1294732" y="9519778"/>
                  <a:ext cx="85131" cy="95683"/>
                  <a:chOff x="1294732" y="9519778"/>
                  <a:chExt cx="85131" cy="95683"/>
                </a:xfrm>
              </p:grpSpPr>
              <p:sp>
                <p:nvSpPr>
                  <p:cNvPr id="4351" name="Google Shape;4351;p34"/>
                  <p:cNvSpPr/>
                  <p:nvPr/>
                </p:nvSpPr>
                <p:spPr>
                  <a:xfrm>
                    <a:off x="1349707" y="9522029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2" name="Google Shape;4352;p34"/>
                  <p:cNvSpPr/>
                  <p:nvPr/>
                </p:nvSpPr>
                <p:spPr>
                  <a:xfrm>
                    <a:off x="1294732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3" name="Google Shape;4353;p34"/>
                <p:cNvGrpSpPr/>
                <p:nvPr/>
              </p:nvGrpSpPr>
              <p:grpSpPr>
                <a:xfrm>
                  <a:off x="1878290" y="9519778"/>
                  <a:ext cx="85131" cy="95683"/>
                  <a:chOff x="1878290" y="9519778"/>
                  <a:chExt cx="85131" cy="95683"/>
                </a:xfrm>
              </p:grpSpPr>
              <p:sp>
                <p:nvSpPr>
                  <p:cNvPr id="4354" name="Google Shape;4354;p34"/>
                  <p:cNvSpPr/>
                  <p:nvPr/>
                </p:nvSpPr>
                <p:spPr>
                  <a:xfrm>
                    <a:off x="1933272" y="9522029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5" name="Google Shape;4355;p34"/>
                  <p:cNvSpPr/>
                  <p:nvPr/>
                </p:nvSpPr>
                <p:spPr>
                  <a:xfrm>
                    <a:off x="1878290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6" name="Google Shape;4356;p34"/>
                <p:cNvGrpSpPr/>
                <p:nvPr/>
              </p:nvGrpSpPr>
              <p:grpSpPr>
                <a:xfrm>
                  <a:off x="2461864" y="9519778"/>
                  <a:ext cx="85131" cy="95683"/>
                  <a:chOff x="2461864" y="9519778"/>
                  <a:chExt cx="85131" cy="95683"/>
                </a:xfrm>
              </p:grpSpPr>
              <p:sp>
                <p:nvSpPr>
                  <p:cNvPr id="4357" name="Google Shape;4357;p34"/>
                  <p:cNvSpPr/>
                  <p:nvPr/>
                </p:nvSpPr>
                <p:spPr>
                  <a:xfrm>
                    <a:off x="2516834" y="9522029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8" name="Google Shape;4358;p34"/>
                  <p:cNvSpPr/>
                  <p:nvPr/>
                </p:nvSpPr>
                <p:spPr>
                  <a:xfrm>
                    <a:off x="2461864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9" name="Google Shape;4359;p34"/>
                <p:cNvGrpSpPr/>
                <p:nvPr/>
              </p:nvGrpSpPr>
              <p:grpSpPr>
                <a:xfrm>
                  <a:off x="3045421" y="9519778"/>
                  <a:ext cx="85131" cy="95683"/>
                  <a:chOff x="3045421" y="9519778"/>
                  <a:chExt cx="85131" cy="95683"/>
                </a:xfrm>
              </p:grpSpPr>
              <p:sp>
                <p:nvSpPr>
                  <p:cNvPr id="4360" name="Google Shape;4360;p34"/>
                  <p:cNvSpPr/>
                  <p:nvPr/>
                </p:nvSpPr>
                <p:spPr>
                  <a:xfrm>
                    <a:off x="3100404" y="9522029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1" name="Google Shape;4361;p34"/>
                  <p:cNvSpPr/>
                  <p:nvPr/>
                </p:nvSpPr>
                <p:spPr>
                  <a:xfrm>
                    <a:off x="3045421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2" name="Google Shape;4362;p34"/>
                <p:cNvGrpSpPr/>
                <p:nvPr/>
              </p:nvGrpSpPr>
              <p:grpSpPr>
                <a:xfrm>
                  <a:off x="3628995" y="9519778"/>
                  <a:ext cx="85131" cy="95683"/>
                  <a:chOff x="3628995" y="9519778"/>
                  <a:chExt cx="85131" cy="95683"/>
                </a:xfrm>
              </p:grpSpPr>
              <p:sp>
                <p:nvSpPr>
                  <p:cNvPr id="4363" name="Google Shape;4363;p34"/>
                  <p:cNvSpPr/>
                  <p:nvPr/>
                </p:nvSpPr>
                <p:spPr>
                  <a:xfrm>
                    <a:off x="3683965" y="9522029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4" name="Google Shape;4364;p34"/>
                  <p:cNvSpPr/>
                  <p:nvPr/>
                </p:nvSpPr>
                <p:spPr>
                  <a:xfrm>
                    <a:off x="3628995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6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5" name="Google Shape;4365;p34"/>
                <p:cNvGrpSpPr/>
                <p:nvPr/>
              </p:nvGrpSpPr>
              <p:grpSpPr>
                <a:xfrm>
                  <a:off x="4212553" y="9519778"/>
                  <a:ext cx="85131" cy="95683"/>
                  <a:chOff x="4212553" y="9519778"/>
                  <a:chExt cx="85131" cy="95683"/>
                </a:xfrm>
              </p:grpSpPr>
              <p:sp>
                <p:nvSpPr>
                  <p:cNvPr id="4366" name="Google Shape;4366;p34"/>
                  <p:cNvSpPr/>
                  <p:nvPr/>
                </p:nvSpPr>
                <p:spPr>
                  <a:xfrm>
                    <a:off x="4267535" y="9522029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7" name="Google Shape;4367;p34"/>
                  <p:cNvSpPr/>
                  <p:nvPr/>
                </p:nvSpPr>
                <p:spPr>
                  <a:xfrm>
                    <a:off x="4212553" y="951977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8" name="Google Shape;4368;p34"/>
                <p:cNvGrpSpPr/>
                <p:nvPr/>
              </p:nvGrpSpPr>
              <p:grpSpPr>
                <a:xfrm>
                  <a:off x="4796022" y="9519733"/>
                  <a:ext cx="85217" cy="95705"/>
                  <a:chOff x="4796022" y="9519733"/>
                  <a:chExt cx="85217" cy="95705"/>
                </a:xfrm>
              </p:grpSpPr>
              <p:sp>
                <p:nvSpPr>
                  <p:cNvPr id="4369" name="Google Shape;4369;p34"/>
                  <p:cNvSpPr/>
                  <p:nvPr/>
                </p:nvSpPr>
                <p:spPr>
                  <a:xfrm>
                    <a:off x="4851096" y="9522029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0" name="Google Shape;4370;p34"/>
                  <p:cNvSpPr/>
                  <p:nvPr/>
                </p:nvSpPr>
                <p:spPr>
                  <a:xfrm>
                    <a:off x="4796022" y="9519733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21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71" name="Google Shape;4371;p34"/>
              <p:cNvGrpSpPr/>
              <p:nvPr/>
            </p:nvGrpSpPr>
            <p:grpSpPr>
              <a:xfrm>
                <a:off x="127496" y="10151155"/>
                <a:ext cx="4753743" cy="95728"/>
                <a:chOff x="127496" y="10151155"/>
                <a:chExt cx="4753743" cy="95728"/>
              </a:xfrm>
            </p:grpSpPr>
            <p:grpSp>
              <p:nvGrpSpPr>
                <p:cNvPr id="4372" name="Google Shape;4372;p34"/>
                <p:cNvGrpSpPr/>
                <p:nvPr/>
              </p:nvGrpSpPr>
              <p:grpSpPr>
                <a:xfrm>
                  <a:off x="127496" y="10151155"/>
                  <a:ext cx="85220" cy="95705"/>
                  <a:chOff x="127496" y="10151155"/>
                  <a:chExt cx="85220" cy="95705"/>
                </a:xfrm>
              </p:grpSpPr>
              <p:sp>
                <p:nvSpPr>
                  <p:cNvPr id="4373" name="Google Shape;4373;p34"/>
                  <p:cNvSpPr/>
                  <p:nvPr/>
                </p:nvSpPr>
                <p:spPr>
                  <a:xfrm>
                    <a:off x="182576" y="10153451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4" name="Google Shape;4374;p34"/>
                  <p:cNvSpPr/>
                  <p:nvPr/>
                </p:nvSpPr>
                <p:spPr>
                  <a:xfrm>
                    <a:off x="127496" y="10151155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21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5" name="Google Shape;4375;p34"/>
                <p:cNvGrpSpPr/>
                <p:nvPr/>
              </p:nvGrpSpPr>
              <p:grpSpPr>
                <a:xfrm>
                  <a:off x="711158" y="10151200"/>
                  <a:ext cx="85131" cy="95683"/>
                  <a:chOff x="711158" y="10151200"/>
                  <a:chExt cx="85131" cy="95683"/>
                </a:xfrm>
              </p:grpSpPr>
              <p:sp>
                <p:nvSpPr>
                  <p:cNvPr id="4376" name="Google Shape;4376;p34"/>
                  <p:cNvSpPr/>
                  <p:nvPr/>
                </p:nvSpPr>
                <p:spPr>
                  <a:xfrm>
                    <a:off x="766141" y="10153451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7" name="Google Shape;4377;p34"/>
                  <p:cNvSpPr/>
                  <p:nvPr/>
                </p:nvSpPr>
                <p:spPr>
                  <a:xfrm>
                    <a:off x="711158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8" name="Google Shape;4378;p34"/>
                <p:cNvGrpSpPr/>
                <p:nvPr/>
              </p:nvGrpSpPr>
              <p:grpSpPr>
                <a:xfrm>
                  <a:off x="1294732" y="10151200"/>
                  <a:ext cx="85131" cy="95683"/>
                  <a:chOff x="1294732" y="10151200"/>
                  <a:chExt cx="85131" cy="95683"/>
                </a:xfrm>
              </p:grpSpPr>
              <p:sp>
                <p:nvSpPr>
                  <p:cNvPr id="4379" name="Google Shape;4379;p34"/>
                  <p:cNvSpPr/>
                  <p:nvPr/>
                </p:nvSpPr>
                <p:spPr>
                  <a:xfrm>
                    <a:off x="1349707" y="10153451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0" name="Google Shape;4380;p34"/>
                  <p:cNvSpPr/>
                  <p:nvPr/>
                </p:nvSpPr>
                <p:spPr>
                  <a:xfrm>
                    <a:off x="1294732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1" name="Google Shape;4381;p34"/>
                <p:cNvGrpSpPr/>
                <p:nvPr/>
              </p:nvGrpSpPr>
              <p:grpSpPr>
                <a:xfrm>
                  <a:off x="1878290" y="10151200"/>
                  <a:ext cx="85131" cy="95683"/>
                  <a:chOff x="1878290" y="10151200"/>
                  <a:chExt cx="85131" cy="95683"/>
                </a:xfrm>
              </p:grpSpPr>
              <p:sp>
                <p:nvSpPr>
                  <p:cNvPr id="4382" name="Google Shape;4382;p34"/>
                  <p:cNvSpPr/>
                  <p:nvPr/>
                </p:nvSpPr>
                <p:spPr>
                  <a:xfrm>
                    <a:off x="1933272" y="10153451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3" name="Google Shape;4383;p34"/>
                  <p:cNvSpPr/>
                  <p:nvPr/>
                </p:nvSpPr>
                <p:spPr>
                  <a:xfrm>
                    <a:off x="1878290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4" name="Google Shape;4384;p34"/>
                <p:cNvGrpSpPr/>
                <p:nvPr/>
              </p:nvGrpSpPr>
              <p:grpSpPr>
                <a:xfrm>
                  <a:off x="2461864" y="10151200"/>
                  <a:ext cx="85131" cy="95683"/>
                  <a:chOff x="2461864" y="10151200"/>
                  <a:chExt cx="85131" cy="95683"/>
                </a:xfrm>
              </p:grpSpPr>
              <p:sp>
                <p:nvSpPr>
                  <p:cNvPr id="4385" name="Google Shape;4385;p34"/>
                  <p:cNvSpPr/>
                  <p:nvPr/>
                </p:nvSpPr>
                <p:spPr>
                  <a:xfrm>
                    <a:off x="2516834" y="10153451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6" name="Google Shape;4386;p34"/>
                  <p:cNvSpPr/>
                  <p:nvPr/>
                </p:nvSpPr>
                <p:spPr>
                  <a:xfrm>
                    <a:off x="2461864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7" name="Google Shape;4387;p34"/>
                <p:cNvGrpSpPr/>
                <p:nvPr/>
              </p:nvGrpSpPr>
              <p:grpSpPr>
                <a:xfrm>
                  <a:off x="3045421" y="10151200"/>
                  <a:ext cx="85131" cy="95683"/>
                  <a:chOff x="3045421" y="10151200"/>
                  <a:chExt cx="85131" cy="95683"/>
                </a:xfrm>
              </p:grpSpPr>
              <p:sp>
                <p:nvSpPr>
                  <p:cNvPr id="4388" name="Google Shape;4388;p34"/>
                  <p:cNvSpPr/>
                  <p:nvPr/>
                </p:nvSpPr>
                <p:spPr>
                  <a:xfrm>
                    <a:off x="3100404" y="10153451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9" name="Google Shape;4389;p34"/>
                  <p:cNvSpPr/>
                  <p:nvPr/>
                </p:nvSpPr>
                <p:spPr>
                  <a:xfrm>
                    <a:off x="3045421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0" name="Google Shape;4390;p34"/>
                <p:cNvGrpSpPr/>
                <p:nvPr/>
              </p:nvGrpSpPr>
              <p:grpSpPr>
                <a:xfrm>
                  <a:off x="3628995" y="10151200"/>
                  <a:ext cx="85131" cy="95683"/>
                  <a:chOff x="3628995" y="10151200"/>
                  <a:chExt cx="85131" cy="95683"/>
                </a:xfrm>
              </p:grpSpPr>
              <p:sp>
                <p:nvSpPr>
                  <p:cNvPr id="4391" name="Google Shape;4391;p34"/>
                  <p:cNvSpPr/>
                  <p:nvPr/>
                </p:nvSpPr>
                <p:spPr>
                  <a:xfrm>
                    <a:off x="3683965" y="10153451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2" name="Google Shape;4392;p34"/>
                  <p:cNvSpPr/>
                  <p:nvPr/>
                </p:nvSpPr>
                <p:spPr>
                  <a:xfrm>
                    <a:off x="3628995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6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3" name="Google Shape;4393;p34"/>
                <p:cNvGrpSpPr/>
                <p:nvPr/>
              </p:nvGrpSpPr>
              <p:grpSpPr>
                <a:xfrm>
                  <a:off x="4212553" y="10151200"/>
                  <a:ext cx="85131" cy="95683"/>
                  <a:chOff x="4212553" y="10151200"/>
                  <a:chExt cx="85131" cy="95683"/>
                </a:xfrm>
              </p:grpSpPr>
              <p:sp>
                <p:nvSpPr>
                  <p:cNvPr id="4394" name="Google Shape;4394;p34"/>
                  <p:cNvSpPr/>
                  <p:nvPr/>
                </p:nvSpPr>
                <p:spPr>
                  <a:xfrm>
                    <a:off x="4267535" y="10153451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5" name="Google Shape;4395;p34"/>
                  <p:cNvSpPr/>
                  <p:nvPr/>
                </p:nvSpPr>
                <p:spPr>
                  <a:xfrm>
                    <a:off x="4212553" y="10151200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6" name="Google Shape;4396;p34"/>
                <p:cNvGrpSpPr/>
                <p:nvPr/>
              </p:nvGrpSpPr>
              <p:grpSpPr>
                <a:xfrm>
                  <a:off x="4796022" y="10151155"/>
                  <a:ext cx="85217" cy="95705"/>
                  <a:chOff x="4796022" y="10151155"/>
                  <a:chExt cx="85217" cy="95705"/>
                </a:xfrm>
              </p:grpSpPr>
              <p:sp>
                <p:nvSpPr>
                  <p:cNvPr id="4397" name="Google Shape;4397;p34"/>
                  <p:cNvSpPr/>
                  <p:nvPr/>
                </p:nvSpPr>
                <p:spPr>
                  <a:xfrm>
                    <a:off x="4851096" y="10153451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8" name="Google Shape;4398;p34"/>
                  <p:cNvSpPr/>
                  <p:nvPr/>
                </p:nvSpPr>
                <p:spPr>
                  <a:xfrm>
                    <a:off x="4796022" y="10151155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21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99" name="Google Shape;4399;p34"/>
              <p:cNvGrpSpPr/>
              <p:nvPr/>
            </p:nvGrpSpPr>
            <p:grpSpPr>
              <a:xfrm>
                <a:off x="127496" y="10782577"/>
                <a:ext cx="4753743" cy="95728"/>
                <a:chOff x="127496" y="10782577"/>
                <a:chExt cx="4753743" cy="95728"/>
              </a:xfrm>
            </p:grpSpPr>
            <p:grpSp>
              <p:nvGrpSpPr>
                <p:cNvPr id="4400" name="Google Shape;4400;p34"/>
                <p:cNvGrpSpPr/>
                <p:nvPr/>
              </p:nvGrpSpPr>
              <p:grpSpPr>
                <a:xfrm>
                  <a:off x="127496" y="10782577"/>
                  <a:ext cx="85220" cy="95705"/>
                  <a:chOff x="127496" y="10782577"/>
                  <a:chExt cx="85220" cy="95705"/>
                </a:xfrm>
              </p:grpSpPr>
              <p:sp>
                <p:nvSpPr>
                  <p:cNvPr id="4401" name="Google Shape;4401;p34"/>
                  <p:cNvSpPr/>
                  <p:nvPr/>
                </p:nvSpPr>
                <p:spPr>
                  <a:xfrm>
                    <a:off x="182576" y="10784873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2" name="Google Shape;4402;p34"/>
                  <p:cNvSpPr/>
                  <p:nvPr/>
                </p:nvSpPr>
                <p:spPr>
                  <a:xfrm>
                    <a:off x="127496" y="10782577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38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3" name="Google Shape;4403;p34"/>
                <p:cNvGrpSpPr/>
                <p:nvPr/>
              </p:nvGrpSpPr>
              <p:grpSpPr>
                <a:xfrm>
                  <a:off x="711158" y="10782622"/>
                  <a:ext cx="85131" cy="95683"/>
                  <a:chOff x="711158" y="10782622"/>
                  <a:chExt cx="85131" cy="95683"/>
                </a:xfrm>
              </p:grpSpPr>
              <p:sp>
                <p:nvSpPr>
                  <p:cNvPr id="4404" name="Google Shape;4404;p34"/>
                  <p:cNvSpPr/>
                  <p:nvPr/>
                </p:nvSpPr>
                <p:spPr>
                  <a:xfrm>
                    <a:off x="766141" y="10784873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5" name="Google Shape;4405;p34"/>
                  <p:cNvSpPr/>
                  <p:nvPr/>
                </p:nvSpPr>
                <p:spPr>
                  <a:xfrm>
                    <a:off x="711158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6" name="Google Shape;4406;p34"/>
                <p:cNvGrpSpPr/>
                <p:nvPr/>
              </p:nvGrpSpPr>
              <p:grpSpPr>
                <a:xfrm>
                  <a:off x="1294732" y="10782622"/>
                  <a:ext cx="85131" cy="95683"/>
                  <a:chOff x="1294732" y="10782622"/>
                  <a:chExt cx="85131" cy="95683"/>
                </a:xfrm>
              </p:grpSpPr>
              <p:sp>
                <p:nvSpPr>
                  <p:cNvPr id="4407" name="Google Shape;4407;p34"/>
                  <p:cNvSpPr/>
                  <p:nvPr/>
                </p:nvSpPr>
                <p:spPr>
                  <a:xfrm>
                    <a:off x="1349707" y="10784873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8" name="Google Shape;4408;p34"/>
                  <p:cNvSpPr/>
                  <p:nvPr/>
                </p:nvSpPr>
                <p:spPr>
                  <a:xfrm>
                    <a:off x="1294732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9" name="Google Shape;4409;p34"/>
                <p:cNvGrpSpPr/>
                <p:nvPr/>
              </p:nvGrpSpPr>
              <p:grpSpPr>
                <a:xfrm>
                  <a:off x="1878290" y="10782622"/>
                  <a:ext cx="85131" cy="95683"/>
                  <a:chOff x="1878290" y="10782622"/>
                  <a:chExt cx="85131" cy="95683"/>
                </a:xfrm>
              </p:grpSpPr>
              <p:sp>
                <p:nvSpPr>
                  <p:cNvPr id="4410" name="Google Shape;4410;p34"/>
                  <p:cNvSpPr/>
                  <p:nvPr/>
                </p:nvSpPr>
                <p:spPr>
                  <a:xfrm>
                    <a:off x="1933272" y="10784873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1" name="Google Shape;4411;p34"/>
                  <p:cNvSpPr/>
                  <p:nvPr/>
                </p:nvSpPr>
                <p:spPr>
                  <a:xfrm>
                    <a:off x="1878290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2" name="Google Shape;4412;p34"/>
                <p:cNvGrpSpPr/>
                <p:nvPr/>
              </p:nvGrpSpPr>
              <p:grpSpPr>
                <a:xfrm>
                  <a:off x="2461864" y="10782622"/>
                  <a:ext cx="85131" cy="95683"/>
                  <a:chOff x="2461864" y="10782622"/>
                  <a:chExt cx="85131" cy="95683"/>
                </a:xfrm>
              </p:grpSpPr>
              <p:sp>
                <p:nvSpPr>
                  <p:cNvPr id="4413" name="Google Shape;4413;p34"/>
                  <p:cNvSpPr/>
                  <p:nvPr/>
                </p:nvSpPr>
                <p:spPr>
                  <a:xfrm>
                    <a:off x="2516834" y="10784873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4" name="Google Shape;4414;p34"/>
                  <p:cNvSpPr/>
                  <p:nvPr/>
                </p:nvSpPr>
                <p:spPr>
                  <a:xfrm>
                    <a:off x="2461864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5" name="Google Shape;4415;p34"/>
                <p:cNvGrpSpPr/>
                <p:nvPr/>
              </p:nvGrpSpPr>
              <p:grpSpPr>
                <a:xfrm>
                  <a:off x="3045421" y="10782622"/>
                  <a:ext cx="85131" cy="95683"/>
                  <a:chOff x="3045421" y="10782622"/>
                  <a:chExt cx="85131" cy="95683"/>
                </a:xfrm>
              </p:grpSpPr>
              <p:sp>
                <p:nvSpPr>
                  <p:cNvPr id="4416" name="Google Shape;4416;p34"/>
                  <p:cNvSpPr/>
                  <p:nvPr/>
                </p:nvSpPr>
                <p:spPr>
                  <a:xfrm>
                    <a:off x="3100404" y="10784873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7" name="Google Shape;4417;p34"/>
                  <p:cNvSpPr/>
                  <p:nvPr/>
                </p:nvSpPr>
                <p:spPr>
                  <a:xfrm>
                    <a:off x="3045421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8" name="Google Shape;4418;p34"/>
                <p:cNvGrpSpPr/>
                <p:nvPr/>
              </p:nvGrpSpPr>
              <p:grpSpPr>
                <a:xfrm>
                  <a:off x="3628995" y="10782622"/>
                  <a:ext cx="85131" cy="95683"/>
                  <a:chOff x="3628995" y="10782622"/>
                  <a:chExt cx="85131" cy="95683"/>
                </a:xfrm>
              </p:grpSpPr>
              <p:sp>
                <p:nvSpPr>
                  <p:cNvPr id="4419" name="Google Shape;4419;p34"/>
                  <p:cNvSpPr/>
                  <p:nvPr/>
                </p:nvSpPr>
                <p:spPr>
                  <a:xfrm>
                    <a:off x="3683965" y="10784873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0" name="Google Shape;4420;p34"/>
                  <p:cNvSpPr/>
                  <p:nvPr/>
                </p:nvSpPr>
                <p:spPr>
                  <a:xfrm>
                    <a:off x="3628995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6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1" name="Google Shape;4421;p34"/>
                <p:cNvGrpSpPr/>
                <p:nvPr/>
              </p:nvGrpSpPr>
              <p:grpSpPr>
                <a:xfrm>
                  <a:off x="4212553" y="10782622"/>
                  <a:ext cx="85131" cy="95683"/>
                  <a:chOff x="4212553" y="10782622"/>
                  <a:chExt cx="85131" cy="95683"/>
                </a:xfrm>
              </p:grpSpPr>
              <p:sp>
                <p:nvSpPr>
                  <p:cNvPr id="4422" name="Google Shape;4422;p34"/>
                  <p:cNvSpPr/>
                  <p:nvPr/>
                </p:nvSpPr>
                <p:spPr>
                  <a:xfrm>
                    <a:off x="4267535" y="10784873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3" name="Google Shape;4423;p34"/>
                  <p:cNvSpPr/>
                  <p:nvPr/>
                </p:nvSpPr>
                <p:spPr>
                  <a:xfrm>
                    <a:off x="4212553" y="1078262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0"/>
                        </a:cubicBezTo>
                        <a:cubicBezTo>
                          <a:pt x="90857" y="75893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4" name="Google Shape;4424;p34"/>
                <p:cNvGrpSpPr/>
                <p:nvPr/>
              </p:nvGrpSpPr>
              <p:grpSpPr>
                <a:xfrm>
                  <a:off x="4796022" y="10782577"/>
                  <a:ext cx="85217" cy="95705"/>
                  <a:chOff x="4796022" y="10782577"/>
                  <a:chExt cx="85217" cy="95705"/>
                </a:xfrm>
              </p:grpSpPr>
              <p:sp>
                <p:nvSpPr>
                  <p:cNvPr id="4425" name="Google Shape;4425;p34"/>
                  <p:cNvSpPr/>
                  <p:nvPr/>
                </p:nvSpPr>
                <p:spPr>
                  <a:xfrm>
                    <a:off x="4851096" y="10784873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6" name="Google Shape;4426;p34"/>
                  <p:cNvSpPr/>
                  <p:nvPr/>
                </p:nvSpPr>
                <p:spPr>
                  <a:xfrm>
                    <a:off x="4796022" y="10782577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38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27" name="Google Shape;4427;p34"/>
              <p:cNvGrpSpPr/>
              <p:nvPr/>
            </p:nvGrpSpPr>
            <p:grpSpPr>
              <a:xfrm>
                <a:off x="127496" y="11413999"/>
                <a:ext cx="4753743" cy="95728"/>
                <a:chOff x="127496" y="11413999"/>
                <a:chExt cx="4753743" cy="95728"/>
              </a:xfrm>
            </p:grpSpPr>
            <p:grpSp>
              <p:nvGrpSpPr>
                <p:cNvPr id="4428" name="Google Shape;4428;p34"/>
                <p:cNvGrpSpPr/>
                <p:nvPr/>
              </p:nvGrpSpPr>
              <p:grpSpPr>
                <a:xfrm>
                  <a:off x="127496" y="11413999"/>
                  <a:ext cx="85220" cy="95705"/>
                  <a:chOff x="127496" y="11413999"/>
                  <a:chExt cx="85220" cy="95705"/>
                </a:xfrm>
              </p:grpSpPr>
              <p:sp>
                <p:nvSpPr>
                  <p:cNvPr id="4429" name="Google Shape;4429;p34"/>
                  <p:cNvSpPr/>
                  <p:nvPr/>
                </p:nvSpPr>
                <p:spPr>
                  <a:xfrm>
                    <a:off x="182576" y="11416308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0" name="Google Shape;4430;p34"/>
                  <p:cNvSpPr/>
                  <p:nvPr/>
                </p:nvSpPr>
                <p:spPr>
                  <a:xfrm>
                    <a:off x="127496" y="11413999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2"/>
                          <a:pt x="32558" y="-1236"/>
                          <a:pt x="20930" y="6480"/>
                        </a:cubicBezTo>
                        <a:cubicBezTo>
                          <a:pt x="-24595" y="36692"/>
                          <a:pt x="12239" y="111867"/>
                          <a:pt x="54512" y="92586"/>
                        </a:cubicBezTo>
                        <a:cubicBezTo>
                          <a:pt x="90995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1" name="Google Shape;4431;p34"/>
                <p:cNvGrpSpPr/>
                <p:nvPr/>
              </p:nvGrpSpPr>
              <p:grpSpPr>
                <a:xfrm>
                  <a:off x="711158" y="11414044"/>
                  <a:ext cx="85131" cy="95683"/>
                  <a:chOff x="711158" y="11414044"/>
                  <a:chExt cx="85131" cy="95683"/>
                </a:xfrm>
              </p:grpSpPr>
              <p:sp>
                <p:nvSpPr>
                  <p:cNvPr id="4432" name="Google Shape;4432;p34"/>
                  <p:cNvSpPr/>
                  <p:nvPr/>
                </p:nvSpPr>
                <p:spPr>
                  <a:xfrm>
                    <a:off x="766141" y="1141630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3" name="Google Shape;4433;p34"/>
                  <p:cNvSpPr/>
                  <p:nvPr/>
                </p:nvSpPr>
                <p:spPr>
                  <a:xfrm>
                    <a:off x="711158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4" name="Google Shape;4434;p34"/>
                <p:cNvGrpSpPr/>
                <p:nvPr/>
              </p:nvGrpSpPr>
              <p:grpSpPr>
                <a:xfrm>
                  <a:off x="1294732" y="11414044"/>
                  <a:ext cx="85131" cy="95683"/>
                  <a:chOff x="1294732" y="11414044"/>
                  <a:chExt cx="85131" cy="95683"/>
                </a:xfrm>
              </p:grpSpPr>
              <p:sp>
                <p:nvSpPr>
                  <p:cNvPr id="4435" name="Google Shape;4435;p34"/>
                  <p:cNvSpPr/>
                  <p:nvPr/>
                </p:nvSpPr>
                <p:spPr>
                  <a:xfrm>
                    <a:off x="1349707" y="11416308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6" name="Google Shape;4436;p34"/>
                  <p:cNvSpPr/>
                  <p:nvPr/>
                </p:nvSpPr>
                <p:spPr>
                  <a:xfrm>
                    <a:off x="1294732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7" name="Google Shape;4437;p34"/>
                <p:cNvGrpSpPr/>
                <p:nvPr/>
              </p:nvGrpSpPr>
              <p:grpSpPr>
                <a:xfrm>
                  <a:off x="1878290" y="11414044"/>
                  <a:ext cx="85131" cy="95683"/>
                  <a:chOff x="1878290" y="11414044"/>
                  <a:chExt cx="85131" cy="95683"/>
                </a:xfrm>
              </p:grpSpPr>
              <p:sp>
                <p:nvSpPr>
                  <p:cNvPr id="4438" name="Google Shape;4438;p34"/>
                  <p:cNvSpPr/>
                  <p:nvPr/>
                </p:nvSpPr>
                <p:spPr>
                  <a:xfrm>
                    <a:off x="1933272" y="1141630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9" name="Google Shape;4439;p34"/>
                  <p:cNvSpPr/>
                  <p:nvPr/>
                </p:nvSpPr>
                <p:spPr>
                  <a:xfrm>
                    <a:off x="1878290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0" name="Google Shape;4440;p34"/>
                <p:cNvGrpSpPr/>
                <p:nvPr/>
              </p:nvGrpSpPr>
              <p:grpSpPr>
                <a:xfrm>
                  <a:off x="2461864" y="11414044"/>
                  <a:ext cx="85131" cy="95683"/>
                  <a:chOff x="2461864" y="11414044"/>
                  <a:chExt cx="85131" cy="95683"/>
                </a:xfrm>
              </p:grpSpPr>
              <p:sp>
                <p:nvSpPr>
                  <p:cNvPr id="4441" name="Google Shape;4441;p34"/>
                  <p:cNvSpPr/>
                  <p:nvPr/>
                </p:nvSpPr>
                <p:spPr>
                  <a:xfrm>
                    <a:off x="2516834" y="11416308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2" name="Google Shape;4442;p34"/>
                  <p:cNvSpPr/>
                  <p:nvPr/>
                </p:nvSpPr>
                <p:spPr>
                  <a:xfrm>
                    <a:off x="2461864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3" name="Google Shape;4443;p34"/>
                <p:cNvGrpSpPr/>
                <p:nvPr/>
              </p:nvGrpSpPr>
              <p:grpSpPr>
                <a:xfrm>
                  <a:off x="3045421" y="11414044"/>
                  <a:ext cx="85131" cy="95683"/>
                  <a:chOff x="3045421" y="11414044"/>
                  <a:chExt cx="85131" cy="95683"/>
                </a:xfrm>
              </p:grpSpPr>
              <p:sp>
                <p:nvSpPr>
                  <p:cNvPr id="4444" name="Google Shape;4444;p34"/>
                  <p:cNvSpPr/>
                  <p:nvPr/>
                </p:nvSpPr>
                <p:spPr>
                  <a:xfrm>
                    <a:off x="3100404" y="1141630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5" name="Google Shape;4445;p34"/>
                  <p:cNvSpPr/>
                  <p:nvPr/>
                </p:nvSpPr>
                <p:spPr>
                  <a:xfrm>
                    <a:off x="3045421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6" name="Google Shape;4446;p34"/>
                <p:cNvGrpSpPr/>
                <p:nvPr/>
              </p:nvGrpSpPr>
              <p:grpSpPr>
                <a:xfrm>
                  <a:off x="3628995" y="11414044"/>
                  <a:ext cx="85131" cy="95683"/>
                  <a:chOff x="3628995" y="11414044"/>
                  <a:chExt cx="85131" cy="95683"/>
                </a:xfrm>
              </p:grpSpPr>
              <p:sp>
                <p:nvSpPr>
                  <p:cNvPr id="4447" name="Google Shape;4447;p34"/>
                  <p:cNvSpPr/>
                  <p:nvPr/>
                </p:nvSpPr>
                <p:spPr>
                  <a:xfrm>
                    <a:off x="3683965" y="11416308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8" name="Google Shape;4448;p34"/>
                  <p:cNvSpPr/>
                  <p:nvPr/>
                </p:nvSpPr>
                <p:spPr>
                  <a:xfrm>
                    <a:off x="3628995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9" name="Google Shape;4449;p34"/>
                <p:cNvGrpSpPr/>
                <p:nvPr/>
              </p:nvGrpSpPr>
              <p:grpSpPr>
                <a:xfrm>
                  <a:off x="4212553" y="11414044"/>
                  <a:ext cx="85131" cy="95683"/>
                  <a:chOff x="4212553" y="11414044"/>
                  <a:chExt cx="85131" cy="95683"/>
                </a:xfrm>
              </p:grpSpPr>
              <p:sp>
                <p:nvSpPr>
                  <p:cNvPr id="4450" name="Google Shape;4450;p34"/>
                  <p:cNvSpPr/>
                  <p:nvPr/>
                </p:nvSpPr>
                <p:spPr>
                  <a:xfrm>
                    <a:off x="4267535" y="1141630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1" name="Google Shape;4451;p34"/>
                  <p:cNvSpPr/>
                  <p:nvPr/>
                </p:nvSpPr>
                <p:spPr>
                  <a:xfrm>
                    <a:off x="4212553" y="11414044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10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2" name="Google Shape;4452;p34"/>
                <p:cNvGrpSpPr/>
                <p:nvPr/>
              </p:nvGrpSpPr>
              <p:grpSpPr>
                <a:xfrm>
                  <a:off x="4796022" y="11413999"/>
                  <a:ext cx="85217" cy="95705"/>
                  <a:chOff x="4796022" y="11413999"/>
                  <a:chExt cx="85217" cy="95705"/>
                </a:xfrm>
              </p:grpSpPr>
              <p:sp>
                <p:nvSpPr>
                  <p:cNvPr id="4453" name="Google Shape;4453;p34"/>
                  <p:cNvSpPr/>
                  <p:nvPr/>
                </p:nvSpPr>
                <p:spPr>
                  <a:xfrm>
                    <a:off x="4851096" y="11416308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4" name="Google Shape;4454;p34"/>
                  <p:cNvSpPr/>
                  <p:nvPr/>
                </p:nvSpPr>
                <p:spPr>
                  <a:xfrm>
                    <a:off x="4796022" y="11413999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2"/>
                          <a:pt x="32558" y="-1236"/>
                          <a:pt x="20930" y="6480"/>
                        </a:cubicBezTo>
                        <a:cubicBezTo>
                          <a:pt x="-24595" y="36692"/>
                          <a:pt x="12239" y="111867"/>
                          <a:pt x="54512" y="92586"/>
                        </a:cubicBezTo>
                        <a:cubicBezTo>
                          <a:pt x="90979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55" name="Google Shape;4455;p34"/>
              <p:cNvGrpSpPr/>
              <p:nvPr/>
            </p:nvGrpSpPr>
            <p:grpSpPr>
              <a:xfrm>
                <a:off x="127496" y="12045421"/>
                <a:ext cx="4753743" cy="95729"/>
                <a:chOff x="127496" y="12045421"/>
                <a:chExt cx="4753743" cy="95729"/>
              </a:xfrm>
            </p:grpSpPr>
            <p:grpSp>
              <p:nvGrpSpPr>
                <p:cNvPr id="4456" name="Google Shape;4456;p34"/>
                <p:cNvGrpSpPr/>
                <p:nvPr/>
              </p:nvGrpSpPr>
              <p:grpSpPr>
                <a:xfrm>
                  <a:off x="127496" y="12045421"/>
                  <a:ext cx="85220" cy="95705"/>
                  <a:chOff x="127496" y="12045421"/>
                  <a:chExt cx="85220" cy="95705"/>
                </a:xfrm>
              </p:grpSpPr>
              <p:sp>
                <p:nvSpPr>
                  <p:cNvPr id="4457" name="Google Shape;4457;p34"/>
                  <p:cNvSpPr/>
                  <p:nvPr/>
                </p:nvSpPr>
                <p:spPr>
                  <a:xfrm>
                    <a:off x="182576" y="12047730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8"/>
                        </a:moveTo>
                        <a:cubicBezTo>
                          <a:pt x="32" y="5"/>
                          <a:pt x="-52" y="-28"/>
                          <a:pt x="48" y="38"/>
                        </a:cubicBezTo>
                        <a:lnTo>
                          <a:pt x="48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8" name="Google Shape;4458;p34"/>
                  <p:cNvSpPr/>
                  <p:nvPr/>
                </p:nvSpPr>
                <p:spPr>
                  <a:xfrm>
                    <a:off x="127496" y="12045421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6"/>
                          <a:pt x="54512" y="92586"/>
                        </a:cubicBezTo>
                        <a:cubicBezTo>
                          <a:pt x="90995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9" name="Google Shape;4459;p34"/>
                <p:cNvGrpSpPr/>
                <p:nvPr/>
              </p:nvGrpSpPr>
              <p:grpSpPr>
                <a:xfrm>
                  <a:off x="711158" y="12045467"/>
                  <a:ext cx="85131" cy="95683"/>
                  <a:chOff x="711158" y="12045467"/>
                  <a:chExt cx="85131" cy="95683"/>
                </a:xfrm>
              </p:grpSpPr>
              <p:sp>
                <p:nvSpPr>
                  <p:cNvPr id="4460" name="Google Shape;4460;p34"/>
                  <p:cNvSpPr/>
                  <p:nvPr/>
                </p:nvSpPr>
                <p:spPr>
                  <a:xfrm>
                    <a:off x="766141" y="1204773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8"/>
                        </a:moveTo>
                        <a:cubicBezTo>
                          <a:pt x="24" y="5"/>
                          <a:pt x="-42" y="-28"/>
                          <a:pt x="41" y="38"/>
                        </a:cubicBezTo>
                        <a:lnTo>
                          <a:pt x="41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1" name="Google Shape;4461;p34"/>
                  <p:cNvSpPr/>
                  <p:nvPr/>
                </p:nvSpPr>
                <p:spPr>
                  <a:xfrm>
                    <a:off x="711158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2" name="Google Shape;4462;p34"/>
                <p:cNvGrpSpPr/>
                <p:nvPr/>
              </p:nvGrpSpPr>
              <p:grpSpPr>
                <a:xfrm>
                  <a:off x="1294732" y="12045467"/>
                  <a:ext cx="85131" cy="95683"/>
                  <a:chOff x="1294732" y="12045467"/>
                  <a:chExt cx="85131" cy="95683"/>
                </a:xfrm>
              </p:grpSpPr>
              <p:sp>
                <p:nvSpPr>
                  <p:cNvPr id="4463" name="Google Shape;4463;p34"/>
                  <p:cNvSpPr/>
                  <p:nvPr/>
                </p:nvSpPr>
                <p:spPr>
                  <a:xfrm>
                    <a:off x="1349707" y="12047730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8"/>
                        </a:moveTo>
                        <a:cubicBezTo>
                          <a:pt x="32" y="5"/>
                          <a:pt x="-52" y="-28"/>
                          <a:pt x="48" y="38"/>
                        </a:cubicBezTo>
                        <a:lnTo>
                          <a:pt x="48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4" name="Google Shape;4464;p34"/>
                  <p:cNvSpPr/>
                  <p:nvPr/>
                </p:nvSpPr>
                <p:spPr>
                  <a:xfrm>
                    <a:off x="1294732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5" name="Google Shape;4465;p34"/>
                <p:cNvGrpSpPr/>
                <p:nvPr/>
              </p:nvGrpSpPr>
              <p:grpSpPr>
                <a:xfrm>
                  <a:off x="1878290" y="12045467"/>
                  <a:ext cx="85131" cy="95683"/>
                  <a:chOff x="1878290" y="12045467"/>
                  <a:chExt cx="85131" cy="95683"/>
                </a:xfrm>
              </p:grpSpPr>
              <p:sp>
                <p:nvSpPr>
                  <p:cNvPr id="4466" name="Google Shape;4466;p34"/>
                  <p:cNvSpPr/>
                  <p:nvPr/>
                </p:nvSpPr>
                <p:spPr>
                  <a:xfrm>
                    <a:off x="1933272" y="1204773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8"/>
                        </a:moveTo>
                        <a:cubicBezTo>
                          <a:pt x="24" y="5"/>
                          <a:pt x="-42" y="-28"/>
                          <a:pt x="41" y="38"/>
                        </a:cubicBezTo>
                        <a:lnTo>
                          <a:pt x="41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7" name="Google Shape;4467;p34"/>
                  <p:cNvSpPr/>
                  <p:nvPr/>
                </p:nvSpPr>
                <p:spPr>
                  <a:xfrm>
                    <a:off x="1878290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8" name="Google Shape;4468;p34"/>
                <p:cNvGrpSpPr/>
                <p:nvPr/>
              </p:nvGrpSpPr>
              <p:grpSpPr>
                <a:xfrm>
                  <a:off x="2461864" y="12045467"/>
                  <a:ext cx="85131" cy="95683"/>
                  <a:chOff x="2461864" y="12045467"/>
                  <a:chExt cx="85131" cy="95683"/>
                </a:xfrm>
              </p:grpSpPr>
              <p:sp>
                <p:nvSpPr>
                  <p:cNvPr id="4469" name="Google Shape;4469;p34"/>
                  <p:cNvSpPr/>
                  <p:nvPr/>
                </p:nvSpPr>
                <p:spPr>
                  <a:xfrm>
                    <a:off x="2516834" y="12047730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8"/>
                        </a:moveTo>
                        <a:cubicBezTo>
                          <a:pt x="37" y="5"/>
                          <a:pt x="-46" y="-28"/>
                          <a:pt x="37" y="38"/>
                        </a:cubicBezTo>
                        <a:lnTo>
                          <a:pt x="37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0" name="Google Shape;4470;p34"/>
                  <p:cNvSpPr/>
                  <p:nvPr/>
                </p:nvSpPr>
                <p:spPr>
                  <a:xfrm>
                    <a:off x="2461864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1" name="Google Shape;4471;p34"/>
                <p:cNvGrpSpPr/>
                <p:nvPr/>
              </p:nvGrpSpPr>
              <p:grpSpPr>
                <a:xfrm>
                  <a:off x="3045421" y="12045467"/>
                  <a:ext cx="85131" cy="95683"/>
                  <a:chOff x="3045421" y="12045467"/>
                  <a:chExt cx="85131" cy="95683"/>
                </a:xfrm>
              </p:grpSpPr>
              <p:sp>
                <p:nvSpPr>
                  <p:cNvPr id="4472" name="Google Shape;4472;p34"/>
                  <p:cNvSpPr/>
                  <p:nvPr/>
                </p:nvSpPr>
                <p:spPr>
                  <a:xfrm>
                    <a:off x="3100404" y="1204773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8"/>
                        </a:moveTo>
                        <a:cubicBezTo>
                          <a:pt x="24" y="5"/>
                          <a:pt x="-42" y="-28"/>
                          <a:pt x="41" y="38"/>
                        </a:cubicBezTo>
                        <a:lnTo>
                          <a:pt x="41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3" name="Google Shape;4473;p34"/>
                  <p:cNvSpPr/>
                  <p:nvPr/>
                </p:nvSpPr>
                <p:spPr>
                  <a:xfrm>
                    <a:off x="3045421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4" name="Google Shape;4474;p34"/>
                <p:cNvGrpSpPr/>
                <p:nvPr/>
              </p:nvGrpSpPr>
              <p:grpSpPr>
                <a:xfrm>
                  <a:off x="3628995" y="12045467"/>
                  <a:ext cx="85131" cy="95683"/>
                  <a:chOff x="3628995" y="12045467"/>
                  <a:chExt cx="85131" cy="95683"/>
                </a:xfrm>
              </p:grpSpPr>
              <p:sp>
                <p:nvSpPr>
                  <p:cNvPr id="4475" name="Google Shape;4475;p34"/>
                  <p:cNvSpPr/>
                  <p:nvPr/>
                </p:nvSpPr>
                <p:spPr>
                  <a:xfrm>
                    <a:off x="3683965" y="12047730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8"/>
                        </a:moveTo>
                        <a:cubicBezTo>
                          <a:pt x="37" y="5"/>
                          <a:pt x="-46" y="-28"/>
                          <a:pt x="37" y="38"/>
                        </a:cubicBezTo>
                        <a:lnTo>
                          <a:pt x="37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6" name="Google Shape;4476;p34"/>
                  <p:cNvSpPr/>
                  <p:nvPr/>
                </p:nvSpPr>
                <p:spPr>
                  <a:xfrm>
                    <a:off x="3628995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7" name="Google Shape;4477;p34"/>
                <p:cNvGrpSpPr/>
                <p:nvPr/>
              </p:nvGrpSpPr>
              <p:grpSpPr>
                <a:xfrm>
                  <a:off x="4212553" y="12045467"/>
                  <a:ext cx="85131" cy="95683"/>
                  <a:chOff x="4212553" y="12045467"/>
                  <a:chExt cx="85131" cy="95683"/>
                </a:xfrm>
              </p:grpSpPr>
              <p:sp>
                <p:nvSpPr>
                  <p:cNvPr id="4478" name="Google Shape;4478;p34"/>
                  <p:cNvSpPr/>
                  <p:nvPr/>
                </p:nvSpPr>
                <p:spPr>
                  <a:xfrm>
                    <a:off x="4267535" y="1204773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8"/>
                        </a:moveTo>
                        <a:cubicBezTo>
                          <a:pt x="24" y="5"/>
                          <a:pt x="-42" y="-28"/>
                          <a:pt x="41" y="38"/>
                        </a:cubicBezTo>
                        <a:lnTo>
                          <a:pt x="41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9" name="Google Shape;4479;p34"/>
                  <p:cNvSpPr/>
                  <p:nvPr/>
                </p:nvSpPr>
                <p:spPr>
                  <a:xfrm>
                    <a:off x="4212553" y="1204546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80" name="Google Shape;4480;p34"/>
                <p:cNvGrpSpPr/>
                <p:nvPr/>
              </p:nvGrpSpPr>
              <p:grpSpPr>
                <a:xfrm>
                  <a:off x="4796022" y="12045421"/>
                  <a:ext cx="85217" cy="95705"/>
                  <a:chOff x="4796022" y="12045421"/>
                  <a:chExt cx="85217" cy="95705"/>
                </a:xfrm>
              </p:grpSpPr>
              <p:sp>
                <p:nvSpPr>
                  <p:cNvPr id="4481" name="Google Shape;4481;p34"/>
                  <p:cNvSpPr/>
                  <p:nvPr/>
                </p:nvSpPr>
                <p:spPr>
                  <a:xfrm>
                    <a:off x="4851096" y="12047730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8"/>
                        </a:moveTo>
                        <a:cubicBezTo>
                          <a:pt x="37" y="5"/>
                          <a:pt x="-46" y="-28"/>
                          <a:pt x="37" y="38"/>
                        </a:cubicBezTo>
                        <a:lnTo>
                          <a:pt x="37" y="38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2" name="Google Shape;4482;p34"/>
                  <p:cNvSpPr/>
                  <p:nvPr/>
                </p:nvSpPr>
                <p:spPr>
                  <a:xfrm>
                    <a:off x="4796022" y="12045421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6"/>
                          <a:pt x="54512" y="92586"/>
                        </a:cubicBezTo>
                        <a:cubicBezTo>
                          <a:pt x="90979" y="75938"/>
                          <a:pt x="84589" y="41242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83" name="Google Shape;4483;p34"/>
              <p:cNvGrpSpPr/>
              <p:nvPr/>
            </p:nvGrpSpPr>
            <p:grpSpPr>
              <a:xfrm>
                <a:off x="127496" y="12676860"/>
                <a:ext cx="4753743" cy="95728"/>
                <a:chOff x="127496" y="12676860"/>
                <a:chExt cx="4753743" cy="95728"/>
              </a:xfrm>
            </p:grpSpPr>
            <p:grpSp>
              <p:nvGrpSpPr>
                <p:cNvPr id="4484" name="Google Shape;4484;p34"/>
                <p:cNvGrpSpPr/>
                <p:nvPr/>
              </p:nvGrpSpPr>
              <p:grpSpPr>
                <a:xfrm>
                  <a:off x="127496" y="12676860"/>
                  <a:ext cx="85220" cy="95705"/>
                  <a:chOff x="127496" y="12676860"/>
                  <a:chExt cx="85220" cy="95705"/>
                </a:xfrm>
              </p:grpSpPr>
              <p:sp>
                <p:nvSpPr>
                  <p:cNvPr id="4485" name="Google Shape;4485;p34"/>
                  <p:cNvSpPr/>
                  <p:nvPr/>
                </p:nvSpPr>
                <p:spPr>
                  <a:xfrm>
                    <a:off x="182576" y="12679156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2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6" name="Google Shape;4486;p34"/>
                  <p:cNvSpPr/>
                  <p:nvPr/>
                </p:nvSpPr>
                <p:spPr>
                  <a:xfrm>
                    <a:off x="127496" y="12676860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21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87" name="Google Shape;4487;p34"/>
                <p:cNvGrpSpPr/>
                <p:nvPr/>
              </p:nvGrpSpPr>
              <p:grpSpPr>
                <a:xfrm>
                  <a:off x="711158" y="12676905"/>
                  <a:ext cx="85131" cy="95683"/>
                  <a:chOff x="711158" y="12676905"/>
                  <a:chExt cx="85131" cy="95683"/>
                </a:xfrm>
              </p:grpSpPr>
              <p:sp>
                <p:nvSpPr>
                  <p:cNvPr id="4488" name="Google Shape;4488;p34"/>
                  <p:cNvSpPr/>
                  <p:nvPr/>
                </p:nvSpPr>
                <p:spPr>
                  <a:xfrm>
                    <a:off x="766141" y="1267915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9" name="Google Shape;4489;p34"/>
                  <p:cNvSpPr/>
                  <p:nvPr/>
                </p:nvSpPr>
                <p:spPr>
                  <a:xfrm>
                    <a:off x="711158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0" name="Google Shape;4490;p34"/>
                <p:cNvGrpSpPr/>
                <p:nvPr/>
              </p:nvGrpSpPr>
              <p:grpSpPr>
                <a:xfrm>
                  <a:off x="1294732" y="12676905"/>
                  <a:ext cx="85131" cy="95683"/>
                  <a:chOff x="1294732" y="12676905"/>
                  <a:chExt cx="85131" cy="95683"/>
                </a:xfrm>
              </p:grpSpPr>
              <p:sp>
                <p:nvSpPr>
                  <p:cNvPr id="4491" name="Google Shape;4491;p34"/>
                  <p:cNvSpPr/>
                  <p:nvPr/>
                </p:nvSpPr>
                <p:spPr>
                  <a:xfrm>
                    <a:off x="1349707" y="12679156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2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2" name="Google Shape;4492;p34"/>
                  <p:cNvSpPr/>
                  <p:nvPr/>
                </p:nvSpPr>
                <p:spPr>
                  <a:xfrm>
                    <a:off x="1294732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3" name="Google Shape;4493;p34"/>
                <p:cNvGrpSpPr/>
                <p:nvPr/>
              </p:nvGrpSpPr>
              <p:grpSpPr>
                <a:xfrm>
                  <a:off x="1878290" y="12676905"/>
                  <a:ext cx="85131" cy="95683"/>
                  <a:chOff x="1878290" y="12676905"/>
                  <a:chExt cx="85131" cy="95683"/>
                </a:xfrm>
              </p:grpSpPr>
              <p:sp>
                <p:nvSpPr>
                  <p:cNvPr id="4494" name="Google Shape;4494;p34"/>
                  <p:cNvSpPr/>
                  <p:nvPr/>
                </p:nvSpPr>
                <p:spPr>
                  <a:xfrm>
                    <a:off x="1933272" y="1267915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5" name="Google Shape;4495;p34"/>
                  <p:cNvSpPr/>
                  <p:nvPr/>
                </p:nvSpPr>
                <p:spPr>
                  <a:xfrm>
                    <a:off x="1878290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6" name="Google Shape;4496;p34"/>
                <p:cNvGrpSpPr/>
                <p:nvPr/>
              </p:nvGrpSpPr>
              <p:grpSpPr>
                <a:xfrm>
                  <a:off x="2461864" y="12676905"/>
                  <a:ext cx="85131" cy="95683"/>
                  <a:chOff x="2461864" y="12676905"/>
                  <a:chExt cx="85131" cy="95683"/>
                </a:xfrm>
              </p:grpSpPr>
              <p:sp>
                <p:nvSpPr>
                  <p:cNvPr id="4497" name="Google Shape;4497;p34"/>
                  <p:cNvSpPr/>
                  <p:nvPr/>
                </p:nvSpPr>
                <p:spPr>
                  <a:xfrm>
                    <a:off x="2516834" y="12679156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2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8" name="Google Shape;4498;p34"/>
                  <p:cNvSpPr/>
                  <p:nvPr/>
                </p:nvSpPr>
                <p:spPr>
                  <a:xfrm>
                    <a:off x="2461864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9" name="Google Shape;4499;p34"/>
                <p:cNvGrpSpPr/>
                <p:nvPr/>
              </p:nvGrpSpPr>
              <p:grpSpPr>
                <a:xfrm>
                  <a:off x="3045421" y="12676905"/>
                  <a:ext cx="85131" cy="95683"/>
                  <a:chOff x="3045421" y="12676905"/>
                  <a:chExt cx="85131" cy="95683"/>
                </a:xfrm>
              </p:grpSpPr>
              <p:sp>
                <p:nvSpPr>
                  <p:cNvPr id="4500" name="Google Shape;4500;p34"/>
                  <p:cNvSpPr/>
                  <p:nvPr/>
                </p:nvSpPr>
                <p:spPr>
                  <a:xfrm>
                    <a:off x="3100404" y="1267915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1" name="Google Shape;4501;p34"/>
                  <p:cNvSpPr/>
                  <p:nvPr/>
                </p:nvSpPr>
                <p:spPr>
                  <a:xfrm>
                    <a:off x="3045421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2" name="Google Shape;4502;p34"/>
                <p:cNvGrpSpPr/>
                <p:nvPr/>
              </p:nvGrpSpPr>
              <p:grpSpPr>
                <a:xfrm>
                  <a:off x="3628995" y="12676905"/>
                  <a:ext cx="85131" cy="95683"/>
                  <a:chOff x="3628995" y="12676905"/>
                  <a:chExt cx="85131" cy="95683"/>
                </a:xfrm>
              </p:grpSpPr>
              <p:sp>
                <p:nvSpPr>
                  <p:cNvPr id="4503" name="Google Shape;4503;p34"/>
                  <p:cNvSpPr/>
                  <p:nvPr/>
                </p:nvSpPr>
                <p:spPr>
                  <a:xfrm>
                    <a:off x="3683965" y="12679156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2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4" name="Google Shape;4504;p34"/>
                  <p:cNvSpPr/>
                  <p:nvPr/>
                </p:nvSpPr>
                <p:spPr>
                  <a:xfrm>
                    <a:off x="3628995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5" name="Google Shape;4505;p34"/>
                <p:cNvGrpSpPr/>
                <p:nvPr/>
              </p:nvGrpSpPr>
              <p:grpSpPr>
                <a:xfrm>
                  <a:off x="4212553" y="12676905"/>
                  <a:ext cx="85131" cy="95683"/>
                  <a:chOff x="4212553" y="12676905"/>
                  <a:chExt cx="85131" cy="95683"/>
                </a:xfrm>
              </p:grpSpPr>
              <p:sp>
                <p:nvSpPr>
                  <p:cNvPr id="4506" name="Google Shape;4506;p34"/>
                  <p:cNvSpPr/>
                  <p:nvPr/>
                </p:nvSpPr>
                <p:spPr>
                  <a:xfrm>
                    <a:off x="4267535" y="1267915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7" name="Google Shape;4507;p34"/>
                  <p:cNvSpPr/>
                  <p:nvPr/>
                </p:nvSpPr>
                <p:spPr>
                  <a:xfrm>
                    <a:off x="4212553" y="12676905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8" name="Google Shape;4508;p34"/>
                <p:cNvGrpSpPr/>
                <p:nvPr/>
              </p:nvGrpSpPr>
              <p:grpSpPr>
                <a:xfrm>
                  <a:off x="4796022" y="12676860"/>
                  <a:ext cx="85217" cy="95705"/>
                  <a:chOff x="4796022" y="12676860"/>
                  <a:chExt cx="85217" cy="95705"/>
                </a:xfrm>
              </p:grpSpPr>
              <p:sp>
                <p:nvSpPr>
                  <p:cNvPr id="4509" name="Google Shape;4509;p34"/>
                  <p:cNvSpPr/>
                  <p:nvPr/>
                </p:nvSpPr>
                <p:spPr>
                  <a:xfrm>
                    <a:off x="4851096" y="12679156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2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0" name="Google Shape;4510;p34"/>
                  <p:cNvSpPr/>
                  <p:nvPr/>
                </p:nvSpPr>
                <p:spPr>
                  <a:xfrm>
                    <a:off x="4796022" y="12676860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21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11" name="Google Shape;4511;p34"/>
              <p:cNvGrpSpPr/>
              <p:nvPr/>
            </p:nvGrpSpPr>
            <p:grpSpPr>
              <a:xfrm>
                <a:off x="127496" y="13308281"/>
                <a:ext cx="4753743" cy="95728"/>
                <a:chOff x="127496" y="13308281"/>
                <a:chExt cx="4753743" cy="95728"/>
              </a:xfrm>
            </p:grpSpPr>
            <p:grpSp>
              <p:nvGrpSpPr>
                <p:cNvPr id="4512" name="Google Shape;4512;p34"/>
                <p:cNvGrpSpPr/>
                <p:nvPr/>
              </p:nvGrpSpPr>
              <p:grpSpPr>
                <a:xfrm>
                  <a:off x="127496" y="13308281"/>
                  <a:ext cx="85220" cy="95705"/>
                  <a:chOff x="127496" y="13308281"/>
                  <a:chExt cx="85220" cy="95705"/>
                </a:xfrm>
              </p:grpSpPr>
              <p:sp>
                <p:nvSpPr>
                  <p:cNvPr id="4513" name="Google Shape;4513;p34"/>
                  <p:cNvSpPr/>
                  <p:nvPr/>
                </p:nvSpPr>
                <p:spPr>
                  <a:xfrm>
                    <a:off x="182576" y="13310578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4" name="Google Shape;4514;p34"/>
                  <p:cNvSpPr/>
                  <p:nvPr/>
                </p:nvSpPr>
                <p:spPr>
                  <a:xfrm>
                    <a:off x="127496" y="13308281"/>
                    <a:ext cx="85220" cy="95705"/>
                  </a:xfrm>
                  <a:custGeom>
                    <a:rect b="b" l="l" r="r" t="t"/>
                    <a:pathLst>
                      <a:path extrusionOk="0" h="95705" w="85220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6" y="4463"/>
                        </a:cubicBezTo>
                        <a:cubicBezTo>
                          <a:pt x="45553" y="-2253"/>
                          <a:pt x="32558" y="-1236"/>
                          <a:pt x="20930" y="6479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95" y="75921"/>
                          <a:pt x="84589" y="41226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15" name="Google Shape;4515;p34"/>
                <p:cNvGrpSpPr/>
                <p:nvPr/>
              </p:nvGrpSpPr>
              <p:grpSpPr>
                <a:xfrm>
                  <a:off x="711158" y="13308327"/>
                  <a:ext cx="85131" cy="95683"/>
                  <a:chOff x="711158" y="13308327"/>
                  <a:chExt cx="85131" cy="95683"/>
                </a:xfrm>
              </p:grpSpPr>
              <p:sp>
                <p:nvSpPr>
                  <p:cNvPr id="4516" name="Google Shape;4516;p34"/>
                  <p:cNvSpPr/>
                  <p:nvPr/>
                </p:nvSpPr>
                <p:spPr>
                  <a:xfrm>
                    <a:off x="766141" y="1331057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7" name="Google Shape;4517;p34"/>
                  <p:cNvSpPr/>
                  <p:nvPr/>
                </p:nvSpPr>
                <p:spPr>
                  <a:xfrm>
                    <a:off x="711158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18" name="Google Shape;4518;p34"/>
                <p:cNvGrpSpPr/>
                <p:nvPr/>
              </p:nvGrpSpPr>
              <p:grpSpPr>
                <a:xfrm>
                  <a:off x="1294732" y="13308327"/>
                  <a:ext cx="85131" cy="95683"/>
                  <a:chOff x="1294732" y="13308327"/>
                  <a:chExt cx="85131" cy="95683"/>
                </a:xfrm>
              </p:grpSpPr>
              <p:sp>
                <p:nvSpPr>
                  <p:cNvPr id="4519" name="Google Shape;4519;p34"/>
                  <p:cNvSpPr/>
                  <p:nvPr/>
                </p:nvSpPr>
                <p:spPr>
                  <a:xfrm>
                    <a:off x="1349707" y="13310578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3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0" name="Google Shape;4520;p34"/>
                  <p:cNvSpPr/>
                  <p:nvPr/>
                </p:nvSpPr>
                <p:spPr>
                  <a:xfrm>
                    <a:off x="1294732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1" name="Google Shape;4521;p34"/>
                <p:cNvGrpSpPr/>
                <p:nvPr/>
              </p:nvGrpSpPr>
              <p:grpSpPr>
                <a:xfrm>
                  <a:off x="1878290" y="13308327"/>
                  <a:ext cx="85131" cy="95683"/>
                  <a:chOff x="1878290" y="13308327"/>
                  <a:chExt cx="85131" cy="95683"/>
                </a:xfrm>
              </p:grpSpPr>
              <p:sp>
                <p:nvSpPr>
                  <p:cNvPr id="4522" name="Google Shape;4522;p34"/>
                  <p:cNvSpPr/>
                  <p:nvPr/>
                </p:nvSpPr>
                <p:spPr>
                  <a:xfrm>
                    <a:off x="1933272" y="1331057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3" name="Google Shape;4523;p34"/>
                  <p:cNvSpPr/>
                  <p:nvPr/>
                </p:nvSpPr>
                <p:spPr>
                  <a:xfrm>
                    <a:off x="1878290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4" name="Google Shape;4524;p34"/>
                <p:cNvGrpSpPr/>
                <p:nvPr/>
              </p:nvGrpSpPr>
              <p:grpSpPr>
                <a:xfrm>
                  <a:off x="2461864" y="13308327"/>
                  <a:ext cx="85131" cy="95683"/>
                  <a:chOff x="2461864" y="13308327"/>
                  <a:chExt cx="85131" cy="95683"/>
                </a:xfrm>
              </p:grpSpPr>
              <p:sp>
                <p:nvSpPr>
                  <p:cNvPr id="4525" name="Google Shape;4525;p34"/>
                  <p:cNvSpPr/>
                  <p:nvPr/>
                </p:nvSpPr>
                <p:spPr>
                  <a:xfrm>
                    <a:off x="2516834" y="13310578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6" name="Google Shape;4526;p34"/>
                  <p:cNvSpPr/>
                  <p:nvPr/>
                </p:nvSpPr>
                <p:spPr>
                  <a:xfrm>
                    <a:off x="2461864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7" name="Google Shape;4527;p34"/>
                <p:cNvGrpSpPr/>
                <p:nvPr/>
              </p:nvGrpSpPr>
              <p:grpSpPr>
                <a:xfrm>
                  <a:off x="3045421" y="13308327"/>
                  <a:ext cx="85131" cy="95683"/>
                  <a:chOff x="3045421" y="13308327"/>
                  <a:chExt cx="85131" cy="95683"/>
                </a:xfrm>
              </p:grpSpPr>
              <p:sp>
                <p:nvSpPr>
                  <p:cNvPr id="4528" name="Google Shape;4528;p34"/>
                  <p:cNvSpPr/>
                  <p:nvPr/>
                </p:nvSpPr>
                <p:spPr>
                  <a:xfrm>
                    <a:off x="3100404" y="1331057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9" name="Google Shape;4529;p34"/>
                  <p:cNvSpPr/>
                  <p:nvPr/>
                </p:nvSpPr>
                <p:spPr>
                  <a:xfrm>
                    <a:off x="3045421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0" name="Google Shape;4530;p34"/>
                <p:cNvGrpSpPr/>
                <p:nvPr/>
              </p:nvGrpSpPr>
              <p:grpSpPr>
                <a:xfrm>
                  <a:off x="3628995" y="13308327"/>
                  <a:ext cx="85131" cy="95683"/>
                  <a:chOff x="3628995" y="13308327"/>
                  <a:chExt cx="85131" cy="95683"/>
                </a:xfrm>
              </p:grpSpPr>
              <p:sp>
                <p:nvSpPr>
                  <p:cNvPr id="4531" name="Google Shape;4531;p34"/>
                  <p:cNvSpPr/>
                  <p:nvPr/>
                </p:nvSpPr>
                <p:spPr>
                  <a:xfrm>
                    <a:off x="3683965" y="13310578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2" name="Google Shape;4532;p34"/>
                  <p:cNvSpPr/>
                  <p:nvPr/>
                </p:nvSpPr>
                <p:spPr>
                  <a:xfrm>
                    <a:off x="3628995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3" name="Google Shape;4533;p34"/>
                <p:cNvGrpSpPr/>
                <p:nvPr/>
              </p:nvGrpSpPr>
              <p:grpSpPr>
                <a:xfrm>
                  <a:off x="4212553" y="13308327"/>
                  <a:ext cx="85131" cy="95683"/>
                  <a:chOff x="4212553" y="13308327"/>
                  <a:chExt cx="85131" cy="95683"/>
                </a:xfrm>
              </p:grpSpPr>
              <p:sp>
                <p:nvSpPr>
                  <p:cNvPr id="4534" name="Google Shape;4534;p34"/>
                  <p:cNvSpPr/>
                  <p:nvPr/>
                </p:nvSpPr>
                <p:spPr>
                  <a:xfrm>
                    <a:off x="4267535" y="1331057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5" name="Google Shape;4535;p34"/>
                  <p:cNvSpPr/>
                  <p:nvPr/>
                </p:nvSpPr>
                <p:spPr>
                  <a:xfrm>
                    <a:off x="4212553" y="13308327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2"/>
                          <a:pt x="84534" y="41947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6" name="Google Shape;4536;p34"/>
                <p:cNvGrpSpPr/>
                <p:nvPr/>
              </p:nvGrpSpPr>
              <p:grpSpPr>
                <a:xfrm>
                  <a:off x="4796022" y="13308281"/>
                  <a:ext cx="85217" cy="95705"/>
                  <a:chOff x="4796022" y="13308281"/>
                  <a:chExt cx="85217" cy="95705"/>
                </a:xfrm>
              </p:grpSpPr>
              <p:sp>
                <p:nvSpPr>
                  <p:cNvPr id="4537" name="Google Shape;4537;p34"/>
                  <p:cNvSpPr/>
                  <p:nvPr/>
                </p:nvSpPr>
                <p:spPr>
                  <a:xfrm>
                    <a:off x="4851096" y="13310578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8" name="Google Shape;4538;p34"/>
                  <p:cNvSpPr/>
                  <p:nvPr/>
                </p:nvSpPr>
                <p:spPr>
                  <a:xfrm>
                    <a:off x="4796022" y="13308281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79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21"/>
                          <a:pt x="84589" y="41226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39" name="Google Shape;4539;p34"/>
              <p:cNvGrpSpPr/>
              <p:nvPr/>
            </p:nvGrpSpPr>
            <p:grpSpPr>
              <a:xfrm>
                <a:off x="711158" y="13939705"/>
                <a:ext cx="4170081" cy="95727"/>
                <a:chOff x="711158" y="13939705"/>
                <a:chExt cx="4170081" cy="95727"/>
              </a:xfrm>
            </p:grpSpPr>
            <p:grpSp>
              <p:nvGrpSpPr>
                <p:cNvPr id="4540" name="Google Shape;4540;p34"/>
                <p:cNvGrpSpPr/>
                <p:nvPr/>
              </p:nvGrpSpPr>
              <p:grpSpPr>
                <a:xfrm>
                  <a:off x="711158" y="13939748"/>
                  <a:ext cx="85131" cy="95683"/>
                  <a:chOff x="711158" y="13939748"/>
                  <a:chExt cx="85131" cy="95683"/>
                </a:xfrm>
              </p:grpSpPr>
              <p:sp>
                <p:nvSpPr>
                  <p:cNvPr id="4541" name="Google Shape;4541;p34"/>
                  <p:cNvSpPr/>
                  <p:nvPr/>
                </p:nvSpPr>
                <p:spPr>
                  <a:xfrm>
                    <a:off x="766141" y="1394200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2" name="Google Shape;4542;p34"/>
                  <p:cNvSpPr/>
                  <p:nvPr/>
                </p:nvSpPr>
                <p:spPr>
                  <a:xfrm>
                    <a:off x="711158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3" name="Google Shape;4543;p34"/>
                <p:cNvGrpSpPr/>
                <p:nvPr/>
              </p:nvGrpSpPr>
              <p:grpSpPr>
                <a:xfrm>
                  <a:off x="1294732" y="13939748"/>
                  <a:ext cx="85131" cy="95683"/>
                  <a:chOff x="1294732" y="13939748"/>
                  <a:chExt cx="85131" cy="95683"/>
                </a:xfrm>
              </p:grpSpPr>
              <p:sp>
                <p:nvSpPr>
                  <p:cNvPr id="4544" name="Google Shape;4544;p34"/>
                  <p:cNvSpPr/>
                  <p:nvPr/>
                </p:nvSpPr>
                <p:spPr>
                  <a:xfrm>
                    <a:off x="1349707" y="13942000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8" y="51"/>
                        </a:moveTo>
                        <a:cubicBezTo>
                          <a:pt x="32" y="1"/>
                          <a:pt x="-52" y="-32"/>
                          <a:pt x="48" y="51"/>
                        </a:cubicBezTo>
                        <a:lnTo>
                          <a:pt x="48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5" name="Google Shape;4545;p34"/>
                  <p:cNvSpPr/>
                  <p:nvPr/>
                </p:nvSpPr>
                <p:spPr>
                  <a:xfrm>
                    <a:off x="1294732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6" name="Google Shape;4546;p34"/>
                <p:cNvGrpSpPr/>
                <p:nvPr/>
              </p:nvGrpSpPr>
              <p:grpSpPr>
                <a:xfrm>
                  <a:off x="1878290" y="13939748"/>
                  <a:ext cx="85131" cy="95683"/>
                  <a:chOff x="1878290" y="13939748"/>
                  <a:chExt cx="85131" cy="95683"/>
                </a:xfrm>
              </p:grpSpPr>
              <p:sp>
                <p:nvSpPr>
                  <p:cNvPr id="4547" name="Google Shape;4547;p34"/>
                  <p:cNvSpPr/>
                  <p:nvPr/>
                </p:nvSpPr>
                <p:spPr>
                  <a:xfrm>
                    <a:off x="1933272" y="1394200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8" name="Google Shape;4548;p34"/>
                  <p:cNvSpPr/>
                  <p:nvPr/>
                </p:nvSpPr>
                <p:spPr>
                  <a:xfrm>
                    <a:off x="1878290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9" name="Google Shape;4549;p34"/>
                <p:cNvGrpSpPr/>
                <p:nvPr/>
              </p:nvGrpSpPr>
              <p:grpSpPr>
                <a:xfrm>
                  <a:off x="2461864" y="13939748"/>
                  <a:ext cx="85131" cy="95683"/>
                  <a:chOff x="2461864" y="13939748"/>
                  <a:chExt cx="85131" cy="95683"/>
                </a:xfrm>
              </p:grpSpPr>
              <p:sp>
                <p:nvSpPr>
                  <p:cNvPr id="4550" name="Google Shape;4550;p34"/>
                  <p:cNvSpPr/>
                  <p:nvPr/>
                </p:nvSpPr>
                <p:spPr>
                  <a:xfrm>
                    <a:off x="2516834" y="13942000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2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1" name="Google Shape;4551;p34"/>
                  <p:cNvSpPr/>
                  <p:nvPr/>
                </p:nvSpPr>
                <p:spPr>
                  <a:xfrm>
                    <a:off x="2461864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2" name="Google Shape;4552;p34"/>
                <p:cNvGrpSpPr/>
                <p:nvPr/>
              </p:nvGrpSpPr>
              <p:grpSpPr>
                <a:xfrm>
                  <a:off x="3045421" y="13939748"/>
                  <a:ext cx="85131" cy="95683"/>
                  <a:chOff x="3045421" y="13939748"/>
                  <a:chExt cx="85131" cy="95683"/>
                </a:xfrm>
              </p:grpSpPr>
              <p:sp>
                <p:nvSpPr>
                  <p:cNvPr id="4553" name="Google Shape;4553;p34"/>
                  <p:cNvSpPr/>
                  <p:nvPr/>
                </p:nvSpPr>
                <p:spPr>
                  <a:xfrm>
                    <a:off x="3100404" y="1394200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4" name="Google Shape;4554;p34"/>
                  <p:cNvSpPr/>
                  <p:nvPr/>
                </p:nvSpPr>
                <p:spPr>
                  <a:xfrm>
                    <a:off x="3045421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5" name="Google Shape;4555;p34"/>
                <p:cNvGrpSpPr/>
                <p:nvPr/>
              </p:nvGrpSpPr>
              <p:grpSpPr>
                <a:xfrm>
                  <a:off x="3628995" y="13939748"/>
                  <a:ext cx="85131" cy="95683"/>
                  <a:chOff x="3628995" y="13939748"/>
                  <a:chExt cx="85131" cy="95683"/>
                </a:xfrm>
              </p:grpSpPr>
              <p:sp>
                <p:nvSpPr>
                  <p:cNvPr id="4556" name="Google Shape;4556;p34"/>
                  <p:cNvSpPr/>
                  <p:nvPr/>
                </p:nvSpPr>
                <p:spPr>
                  <a:xfrm>
                    <a:off x="3683965" y="13942000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2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7" name="Google Shape;4557;p34"/>
                  <p:cNvSpPr/>
                  <p:nvPr/>
                </p:nvSpPr>
                <p:spPr>
                  <a:xfrm>
                    <a:off x="3628995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8" name="Google Shape;4558;p34"/>
                <p:cNvGrpSpPr/>
                <p:nvPr/>
              </p:nvGrpSpPr>
              <p:grpSpPr>
                <a:xfrm>
                  <a:off x="4212553" y="13939748"/>
                  <a:ext cx="85131" cy="95683"/>
                  <a:chOff x="4212553" y="13939748"/>
                  <a:chExt cx="85131" cy="95683"/>
                </a:xfrm>
              </p:grpSpPr>
              <p:sp>
                <p:nvSpPr>
                  <p:cNvPr id="4559" name="Google Shape;4559;p34"/>
                  <p:cNvSpPr/>
                  <p:nvPr/>
                </p:nvSpPr>
                <p:spPr>
                  <a:xfrm>
                    <a:off x="4267535" y="1394200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2" y="-32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0" name="Google Shape;4560;p34"/>
                  <p:cNvSpPr/>
                  <p:nvPr/>
                </p:nvSpPr>
                <p:spPr>
                  <a:xfrm>
                    <a:off x="4212553" y="13939748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2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5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893"/>
                          <a:pt x="84534" y="41963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1" name="Google Shape;4561;p34"/>
                <p:cNvGrpSpPr/>
                <p:nvPr/>
              </p:nvGrpSpPr>
              <p:grpSpPr>
                <a:xfrm>
                  <a:off x="4796022" y="13939705"/>
                  <a:ext cx="85217" cy="95705"/>
                  <a:chOff x="4796022" y="13939705"/>
                  <a:chExt cx="85217" cy="95705"/>
                </a:xfrm>
              </p:grpSpPr>
              <p:sp>
                <p:nvSpPr>
                  <p:cNvPr id="4562" name="Google Shape;4562;p34"/>
                  <p:cNvSpPr/>
                  <p:nvPr/>
                </p:nvSpPr>
                <p:spPr>
                  <a:xfrm>
                    <a:off x="4851096" y="13942000"/>
                    <a:ext cx="36" cy="50"/>
                  </a:xfrm>
                  <a:custGeom>
                    <a:rect b="b" l="l" r="r" t="t"/>
                    <a:pathLst>
                      <a:path extrusionOk="0" h="50" w="36">
                        <a:moveTo>
                          <a:pt x="37" y="51"/>
                        </a:moveTo>
                        <a:cubicBezTo>
                          <a:pt x="37" y="1"/>
                          <a:pt x="-46" y="-32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3" name="Google Shape;4563;p34"/>
                  <p:cNvSpPr/>
                  <p:nvPr/>
                </p:nvSpPr>
                <p:spPr>
                  <a:xfrm>
                    <a:off x="4796022" y="13939705"/>
                    <a:ext cx="85217" cy="95705"/>
                  </a:xfrm>
                  <a:custGeom>
                    <a:rect b="b" l="l" r="r" t="t"/>
                    <a:pathLst>
                      <a:path extrusionOk="0" h="95705" w="85217">
                        <a:moveTo>
                          <a:pt x="85056" y="47158"/>
                        </a:moveTo>
                        <a:cubicBezTo>
                          <a:pt x="81353" y="3180"/>
                          <a:pt x="41066" y="-4069"/>
                          <a:pt x="58865" y="4463"/>
                        </a:cubicBezTo>
                        <a:cubicBezTo>
                          <a:pt x="45553" y="-2253"/>
                          <a:pt x="32558" y="-1236"/>
                          <a:pt x="20930" y="6480"/>
                        </a:cubicBezTo>
                        <a:cubicBezTo>
                          <a:pt x="-24595" y="36693"/>
                          <a:pt x="12239" y="111867"/>
                          <a:pt x="54512" y="92586"/>
                        </a:cubicBezTo>
                        <a:cubicBezTo>
                          <a:pt x="90979" y="75938"/>
                          <a:pt x="84589" y="41225"/>
                          <a:pt x="85056" y="47158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64" name="Google Shape;4564;p34"/>
              <p:cNvGrpSpPr/>
              <p:nvPr/>
            </p:nvGrpSpPr>
            <p:grpSpPr>
              <a:xfrm>
                <a:off x="1294732" y="14571144"/>
                <a:ext cx="3586502" cy="95711"/>
                <a:chOff x="1294732" y="14571144"/>
                <a:chExt cx="3586502" cy="95711"/>
              </a:xfrm>
            </p:grpSpPr>
            <p:grpSp>
              <p:nvGrpSpPr>
                <p:cNvPr id="4565" name="Google Shape;4565;p34"/>
                <p:cNvGrpSpPr/>
                <p:nvPr/>
              </p:nvGrpSpPr>
              <p:grpSpPr>
                <a:xfrm>
                  <a:off x="1294732" y="14571172"/>
                  <a:ext cx="85131" cy="95683"/>
                  <a:chOff x="1294732" y="14571172"/>
                  <a:chExt cx="85131" cy="95683"/>
                </a:xfrm>
              </p:grpSpPr>
              <p:sp>
                <p:nvSpPr>
                  <p:cNvPr id="4566" name="Google Shape;4566;p34"/>
                  <p:cNvSpPr/>
                  <p:nvPr/>
                </p:nvSpPr>
                <p:spPr>
                  <a:xfrm>
                    <a:off x="1349707" y="14573434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8" y="39"/>
                        </a:moveTo>
                        <a:cubicBezTo>
                          <a:pt x="32" y="5"/>
                          <a:pt x="-52" y="-28"/>
                          <a:pt x="48" y="39"/>
                        </a:cubicBezTo>
                        <a:lnTo>
                          <a:pt x="48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7" name="Google Shape;4567;p34"/>
                  <p:cNvSpPr/>
                  <p:nvPr/>
                </p:nvSpPr>
                <p:spPr>
                  <a:xfrm>
                    <a:off x="1294732" y="1457117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8" name="Google Shape;4568;p34"/>
                <p:cNvGrpSpPr/>
                <p:nvPr/>
              </p:nvGrpSpPr>
              <p:grpSpPr>
                <a:xfrm>
                  <a:off x="1878290" y="14571172"/>
                  <a:ext cx="85131" cy="95683"/>
                  <a:chOff x="1878290" y="14571172"/>
                  <a:chExt cx="85131" cy="95683"/>
                </a:xfrm>
              </p:grpSpPr>
              <p:sp>
                <p:nvSpPr>
                  <p:cNvPr id="4569" name="Google Shape;4569;p34"/>
                  <p:cNvSpPr/>
                  <p:nvPr/>
                </p:nvSpPr>
                <p:spPr>
                  <a:xfrm>
                    <a:off x="1933272" y="1457343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0" name="Google Shape;4570;p34"/>
                  <p:cNvSpPr/>
                  <p:nvPr/>
                </p:nvSpPr>
                <p:spPr>
                  <a:xfrm>
                    <a:off x="1878290" y="1457117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71" name="Google Shape;4571;p34"/>
                <p:cNvGrpSpPr/>
                <p:nvPr/>
              </p:nvGrpSpPr>
              <p:grpSpPr>
                <a:xfrm>
                  <a:off x="2461864" y="14571172"/>
                  <a:ext cx="85131" cy="95683"/>
                  <a:chOff x="2461864" y="14571172"/>
                  <a:chExt cx="85131" cy="95683"/>
                </a:xfrm>
              </p:grpSpPr>
              <p:sp>
                <p:nvSpPr>
                  <p:cNvPr id="4572" name="Google Shape;4572;p34"/>
                  <p:cNvSpPr/>
                  <p:nvPr/>
                </p:nvSpPr>
                <p:spPr>
                  <a:xfrm>
                    <a:off x="2516834" y="14573434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3" name="Google Shape;4573;p34"/>
                  <p:cNvSpPr/>
                  <p:nvPr/>
                </p:nvSpPr>
                <p:spPr>
                  <a:xfrm>
                    <a:off x="2461864" y="1457117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74" name="Google Shape;4574;p34"/>
                <p:cNvGrpSpPr/>
                <p:nvPr/>
              </p:nvGrpSpPr>
              <p:grpSpPr>
                <a:xfrm>
                  <a:off x="3045421" y="14571172"/>
                  <a:ext cx="85131" cy="95683"/>
                  <a:chOff x="3045421" y="14571172"/>
                  <a:chExt cx="85131" cy="95683"/>
                </a:xfrm>
              </p:grpSpPr>
              <p:sp>
                <p:nvSpPr>
                  <p:cNvPr id="4575" name="Google Shape;4575;p34"/>
                  <p:cNvSpPr/>
                  <p:nvPr/>
                </p:nvSpPr>
                <p:spPr>
                  <a:xfrm>
                    <a:off x="3100404" y="1457343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6" name="Google Shape;4576;p34"/>
                  <p:cNvSpPr/>
                  <p:nvPr/>
                </p:nvSpPr>
                <p:spPr>
                  <a:xfrm>
                    <a:off x="3045421" y="1457117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4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77" name="Google Shape;4577;p34"/>
                <p:cNvGrpSpPr/>
                <p:nvPr/>
              </p:nvGrpSpPr>
              <p:grpSpPr>
                <a:xfrm>
                  <a:off x="3628995" y="14571172"/>
                  <a:ext cx="85131" cy="95683"/>
                  <a:chOff x="3628995" y="14571172"/>
                  <a:chExt cx="85131" cy="95683"/>
                </a:xfrm>
              </p:grpSpPr>
              <p:sp>
                <p:nvSpPr>
                  <p:cNvPr id="4578" name="Google Shape;4578;p34"/>
                  <p:cNvSpPr/>
                  <p:nvPr/>
                </p:nvSpPr>
                <p:spPr>
                  <a:xfrm>
                    <a:off x="3683965" y="1457343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9" name="Google Shape;4579;p34"/>
                  <p:cNvSpPr/>
                  <p:nvPr/>
                </p:nvSpPr>
                <p:spPr>
                  <a:xfrm>
                    <a:off x="3628995" y="1457117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6" y="75909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0" name="Google Shape;4580;p34"/>
                <p:cNvGrpSpPr/>
                <p:nvPr/>
              </p:nvGrpSpPr>
              <p:grpSpPr>
                <a:xfrm>
                  <a:off x="4212553" y="14571172"/>
                  <a:ext cx="85131" cy="95683"/>
                  <a:chOff x="4212553" y="14571172"/>
                  <a:chExt cx="85131" cy="95683"/>
                </a:xfrm>
              </p:grpSpPr>
              <p:sp>
                <p:nvSpPr>
                  <p:cNvPr id="4581" name="Google Shape;4581;p34"/>
                  <p:cNvSpPr/>
                  <p:nvPr/>
                </p:nvSpPr>
                <p:spPr>
                  <a:xfrm>
                    <a:off x="4267535" y="1457343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2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2" name="Google Shape;4582;p34"/>
                  <p:cNvSpPr/>
                  <p:nvPr/>
                </p:nvSpPr>
                <p:spPr>
                  <a:xfrm>
                    <a:off x="4212553" y="14571172"/>
                    <a:ext cx="85131" cy="95683"/>
                  </a:xfrm>
                  <a:custGeom>
                    <a:rect b="b" l="l" r="r" t="t"/>
                    <a:pathLst>
                      <a:path extrusionOk="0" h="95683" w="85131">
                        <a:moveTo>
                          <a:pt x="84951" y="47113"/>
                        </a:moveTo>
                        <a:cubicBezTo>
                          <a:pt x="81381" y="3151"/>
                          <a:pt x="40843" y="-4181"/>
                          <a:pt x="58760" y="4418"/>
                        </a:cubicBezTo>
                        <a:cubicBezTo>
                          <a:pt x="45181" y="-2414"/>
                          <a:pt x="32019" y="-998"/>
                          <a:pt x="20825" y="6434"/>
                        </a:cubicBezTo>
                        <a:cubicBezTo>
                          <a:pt x="-24350" y="36414"/>
                          <a:pt x="11900" y="111938"/>
                          <a:pt x="54406" y="92541"/>
                        </a:cubicBezTo>
                        <a:cubicBezTo>
                          <a:pt x="90857" y="75909"/>
                          <a:pt x="84534" y="41964"/>
                          <a:pt x="84951" y="47113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3" name="Google Shape;4583;p34"/>
                <p:cNvGrpSpPr/>
                <p:nvPr/>
              </p:nvGrpSpPr>
              <p:grpSpPr>
                <a:xfrm>
                  <a:off x="4796077" y="14571144"/>
                  <a:ext cx="85157" cy="95669"/>
                  <a:chOff x="4796077" y="14571144"/>
                  <a:chExt cx="85157" cy="95669"/>
                </a:xfrm>
              </p:grpSpPr>
              <p:sp>
                <p:nvSpPr>
                  <p:cNvPr id="4584" name="Google Shape;4584;p34"/>
                  <p:cNvSpPr/>
                  <p:nvPr/>
                </p:nvSpPr>
                <p:spPr>
                  <a:xfrm>
                    <a:off x="4851096" y="14573434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5" name="Google Shape;4585;p34"/>
                  <p:cNvSpPr/>
                  <p:nvPr/>
                </p:nvSpPr>
                <p:spPr>
                  <a:xfrm>
                    <a:off x="4796077" y="14571144"/>
                    <a:ext cx="85157" cy="95669"/>
                  </a:xfrm>
                  <a:custGeom>
                    <a:rect b="b" l="l" r="r" t="t"/>
                    <a:pathLst>
                      <a:path extrusionOk="0" h="95669" w="85157">
                        <a:moveTo>
                          <a:pt x="85001" y="47141"/>
                        </a:moveTo>
                        <a:cubicBezTo>
                          <a:pt x="81297" y="3163"/>
                          <a:pt x="41010" y="-4086"/>
                          <a:pt x="58809" y="4446"/>
                        </a:cubicBezTo>
                        <a:cubicBezTo>
                          <a:pt x="45497" y="-2269"/>
                          <a:pt x="32535" y="-1203"/>
                          <a:pt x="20875" y="6463"/>
                        </a:cubicBezTo>
                        <a:cubicBezTo>
                          <a:pt x="-24501" y="36876"/>
                          <a:pt x="12133" y="111750"/>
                          <a:pt x="54456" y="92569"/>
                        </a:cubicBezTo>
                        <a:cubicBezTo>
                          <a:pt x="90889" y="75821"/>
                          <a:pt x="84533" y="41225"/>
                          <a:pt x="85001" y="47141"/>
                        </a:cubicBezTo>
                        <a:close/>
                      </a:path>
                    </a:pathLst>
                  </a:custGeom>
                  <a:solidFill>
                    <a:srgbClr val="25364E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586" name="Google Shape;4586;p34"/>
            <p:cNvSpPr/>
            <p:nvPr/>
          </p:nvSpPr>
          <p:spPr>
            <a:xfrm>
              <a:off x="-280971" y="13528234"/>
              <a:ext cx="1529433" cy="1773647"/>
            </a:xfrm>
            <a:custGeom>
              <a:rect b="b" l="l" r="r" t="t"/>
              <a:pathLst>
                <a:path extrusionOk="0" h="1773647" w="1529433">
                  <a:moveTo>
                    <a:pt x="1037578" y="1417975"/>
                  </a:moveTo>
                  <a:cubicBezTo>
                    <a:pt x="1140157" y="1517230"/>
                    <a:pt x="1251810" y="1606752"/>
                    <a:pt x="1371554" y="1684476"/>
                  </a:cubicBezTo>
                  <a:cubicBezTo>
                    <a:pt x="1432694" y="1724171"/>
                    <a:pt x="1491365" y="1759266"/>
                    <a:pt x="1529434" y="1773648"/>
                  </a:cubicBezTo>
                  <a:cubicBezTo>
                    <a:pt x="1402266" y="1636715"/>
                    <a:pt x="1362846" y="1432407"/>
                    <a:pt x="1300989" y="1246796"/>
                  </a:cubicBezTo>
                  <a:cubicBezTo>
                    <a:pt x="1224968" y="1016675"/>
                    <a:pt x="1279302" y="796452"/>
                    <a:pt x="1213241" y="782854"/>
                  </a:cubicBezTo>
                  <a:cubicBezTo>
                    <a:pt x="676527" y="673117"/>
                    <a:pt x="248030" y="465893"/>
                    <a:pt x="0" y="0"/>
                  </a:cubicBezTo>
                  <a:cubicBezTo>
                    <a:pt x="13729" y="56010"/>
                    <a:pt x="34348" y="120719"/>
                    <a:pt x="61374" y="191110"/>
                  </a:cubicBezTo>
                  <a:cubicBezTo>
                    <a:pt x="176630" y="491323"/>
                    <a:pt x="358899" y="761339"/>
                    <a:pt x="590113" y="985029"/>
                  </a:cubicBezTo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0" name="Shape 4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1" name="Google Shape;4591;p35"/>
          <p:cNvSpPr/>
          <p:nvPr/>
        </p:nvSpPr>
        <p:spPr>
          <a:xfrm>
            <a:off x="0" y="0"/>
            <a:ext cx="9144000" cy="159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92" name="Google Shape;4592;p35"/>
          <p:cNvCxnSpPr/>
          <p:nvPr/>
        </p:nvCxnSpPr>
        <p:spPr>
          <a:xfrm rot="-5400000">
            <a:off x="4490201" y="2847958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3" name="Google Shape;4593;p35"/>
          <p:cNvCxnSpPr/>
          <p:nvPr/>
        </p:nvCxnSpPr>
        <p:spPr>
          <a:xfrm rot="-5400000">
            <a:off x="2544487" y="3023376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94" name="Google Shape;4594;p35"/>
          <p:cNvGrpSpPr/>
          <p:nvPr/>
        </p:nvGrpSpPr>
        <p:grpSpPr>
          <a:xfrm>
            <a:off x="1725962" y="3109241"/>
            <a:ext cx="1809150" cy="519546"/>
            <a:chOff x="0" y="0"/>
            <a:chExt cx="4824400" cy="1385455"/>
          </a:xfrm>
        </p:grpSpPr>
        <p:sp>
          <p:nvSpPr>
            <p:cNvPr id="4595" name="Google Shape;4595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96" name="Google Shape;4596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7" name="Google Shape;4597;p35"/>
            <p:cNvSpPr txBox="1"/>
            <p:nvPr/>
          </p:nvSpPr>
          <p:spPr>
            <a:xfrm>
              <a:off x="1187307" y="151692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4598" name="Google Shape;4598;p35"/>
          <p:cNvCxnSpPr/>
          <p:nvPr/>
        </p:nvCxnSpPr>
        <p:spPr>
          <a:xfrm>
            <a:off x="2630486" y="2934729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9" name="Google Shape;4599;p35"/>
          <p:cNvCxnSpPr/>
          <p:nvPr/>
        </p:nvCxnSpPr>
        <p:spPr>
          <a:xfrm rot="-5400000">
            <a:off x="2548837" y="3712930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0" name="Google Shape;4600;p35"/>
          <p:cNvCxnSpPr/>
          <p:nvPr/>
        </p:nvCxnSpPr>
        <p:spPr>
          <a:xfrm>
            <a:off x="1725962" y="3799700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1" name="Google Shape;4601;p35"/>
          <p:cNvCxnSpPr/>
          <p:nvPr/>
        </p:nvCxnSpPr>
        <p:spPr>
          <a:xfrm rot="-5400000">
            <a:off x="3449011" y="3885780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02" name="Google Shape;4602;p35"/>
          <p:cNvGrpSpPr/>
          <p:nvPr/>
        </p:nvGrpSpPr>
        <p:grpSpPr>
          <a:xfrm>
            <a:off x="2813642" y="3976662"/>
            <a:ext cx="1442925" cy="516978"/>
            <a:chOff x="0" y="0"/>
            <a:chExt cx="3847800" cy="1378608"/>
          </a:xfrm>
        </p:grpSpPr>
        <p:sp>
          <p:nvSpPr>
            <p:cNvPr id="4603" name="Google Shape;4603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04" name="Google Shape;4604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5" name="Google Shape;4605;p35"/>
            <p:cNvSpPr txBox="1"/>
            <p:nvPr/>
          </p:nvSpPr>
          <p:spPr>
            <a:xfrm>
              <a:off x="1187307" y="144845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4606" name="Google Shape;4606;p35"/>
          <p:cNvCxnSpPr/>
          <p:nvPr/>
        </p:nvCxnSpPr>
        <p:spPr>
          <a:xfrm rot="-5400000">
            <a:off x="1642224" y="3883213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07" name="Google Shape;4607;p35"/>
          <p:cNvGrpSpPr/>
          <p:nvPr/>
        </p:nvGrpSpPr>
        <p:grpSpPr>
          <a:xfrm>
            <a:off x="1004474" y="3976662"/>
            <a:ext cx="1447688" cy="516978"/>
            <a:chOff x="0" y="0"/>
            <a:chExt cx="3860500" cy="1378609"/>
          </a:xfrm>
        </p:grpSpPr>
        <p:sp>
          <p:nvSpPr>
            <p:cNvPr id="4608" name="Google Shape;4608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09" name="Google Shape;4609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0" name="Google Shape;4610;p35"/>
            <p:cNvSpPr txBox="1"/>
            <p:nvPr/>
          </p:nvSpPr>
          <p:spPr>
            <a:xfrm>
              <a:off x="1187307" y="144845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4611" name="Google Shape;4611;p35"/>
          <p:cNvCxnSpPr/>
          <p:nvPr/>
        </p:nvCxnSpPr>
        <p:spPr>
          <a:xfrm rot="-5400000">
            <a:off x="6427395" y="302080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12" name="Google Shape;4612;p35"/>
          <p:cNvGrpSpPr/>
          <p:nvPr/>
        </p:nvGrpSpPr>
        <p:grpSpPr>
          <a:xfrm>
            <a:off x="5608870" y="3109241"/>
            <a:ext cx="1809150" cy="517003"/>
            <a:chOff x="0" y="0"/>
            <a:chExt cx="4824400" cy="1378675"/>
          </a:xfrm>
        </p:grpSpPr>
        <p:sp>
          <p:nvSpPr>
            <p:cNvPr id="4613" name="Google Shape;4613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14" name="Google Shape;4614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5" name="Google Shape;4615;p35"/>
            <p:cNvSpPr txBox="1"/>
            <p:nvPr/>
          </p:nvSpPr>
          <p:spPr>
            <a:xfrm>
              <a:off x="1187307" y="144845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4616" name="Google Shape;4616;p35"/>
          <p:cNvCxnSpPr/>
          <p:nvPr/>
        </p:nvCxnSpPr>
        <p:spPr>
          <a:xfrm rot="-5400000">
            <a:off x="6431745" y="3710362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7" name="Google Shape;4617;p35"/>
          <p:cNvCxnSpPr/>
          <p:nvPr/>
        </p:nvCxnSpPr>
        <p:spPr>
          <a:xfrm>
            <a:off x="5608870" y="3797133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8" name="Google Shape;4618;p35"/>
          <p:cNvCxnSpPr/>
          <p:nvPr/>
        </p:nvCxnSpPr>
        <p:spPr>
          <a:xfrm rot="-5400000">
            <a:off x="7331920" y="3883213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19" name="Google Shape;4619;p35"/>
          <p:cNvGrpSpPr/>
          <p:nvPr/>
        </p:nvGrpSpPr>
        <p:grpSpPr>
          <a:xfrm>
            <a:off x="6696551" y="3974094"/>
            <a:ext cx="1442925" cy="516979"/>
            <a:chOff x="0" y="0"/>
            <a:chExt cx="3847800" cy="1378609"/>
          </a:xfrm>
        </p:grpSpPr>
        <p:sp>
          <p:nvSpPr>
            <p:cNvPr id="4620" name="Google Shape;4620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1" name="Google Shape;4621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2" name="Google Shape;4622;p35"/>
            <p:cNvSpPr txBox="1"/>
            <p:nvPr/>
          </p:nvSpPr>
          <p:spPr>
            <a:xfrm>
              <a:off x="1187307" y="144845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4623" name="Google Shape;4623;p35"/>
          <p:cNvCxnSpPr/>
          <p:nvPr/>
        </p:nvCxnSpPr>
        <p:spPr>
          <a:xfrm rot="-5400000">
            <a:off x="5522752" y="3883213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24" name="Google Shape;4624;p35"/>
          <p:cNvGrpSpPr/>
          <p:nvPr/>
        </p:nvGrpSpPr>
        <p:grpSpPr>
          <a:xfrm>
            <a:off x="4887382" y="3974094"/>
            <a:ext cx="1447688" cy="519505"/>
            <a:chOff x="0" y="0"/>
            <a:chExt cx="3860500" cy="1385347"/>
          </a:xfrm>
        </p:grpSpPr>
        <p:sp>
          <p:nvSpPr>
            <p:cNvPr id="4625" name="Google Shape;4625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6" name="Google Shape;4626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7" name="Google Shape;4627;p35"/>
            <p:cNvSpPr txBox="1"/>
            <p:nvPr/>
          </p:nvSpPr>
          <p:spPr>
            <a:xfrm>
              <a:off x="1187307" y="144845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628" name="Google Shape;4628;p35"/>
          <p:cNvGrpSpPr/>
          <p:nvPr/>
        </p:nvGrpSpPr>
        <p:grpSpPr>
          <a:xfrm>
            <a:off x="3758470" y="2249285"/>
            <a:ext cx="1631813" cy="516978"/>
            <a:chOff x="0" y="0"/>
            <a:chExt cx="4351500" cy="1378608"/>
          </a:xfrm>
        </p:grpSpPr>
        <p:sp>
          <p:nvSpPr>
            <p:cNvPr id="4629" name="Google Shape;4629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30" name="Google Shape;4630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1" name="Google Shape;4631;p35"/>
            <p:cNvSpPr txBox="1"/>
            <p:nvPr/>
          </p:nvSpPr>
          <p:spPr>
            <a:xfrm>
              <a:off x="1187307" y="144845"/>
              <a:ext cx="2919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632" name="Google Shape;4632;p35"/>
          <p:cNvSpPr txBox="1"/>
          <p:nvPr/>
        </p:nvSpPr>
        <p:spPr>
          <a:xfrm>
            <a:off x="1886261" y="537812"/>
            <a:ext cx="537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Add a Chart Page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633" name="Google Shape;4633;p35"/>
          <p:cNvGrpSpPr/>
          <p:nvPr/>
        </p:nvGrpSpPr>
        <p:grpSpPr>
          <a:xfrm>
            <a:off x="514350" y="982095"/>
            <a:ext cx="907288" cy="1234660"/>
            <a:chOff x="1028699" y="1964189"/>
            <a:chExt cx="1814577" cy="2469320"/>
          </a:xfrm>
        </p:grpSpPr>
        <p:sp>
          <p:nvSpPr>
            <p:cNvPr id="4634" name="Google Shape;4634;p35"/>
            <p:cNvSpPr/>
            <p:nvPr/>
          </p:nvSpPr>
          <p:spPr>
            <a:xfrm>
              <a:off x="1157596" y="3304559"/>
              <a:ext cx="1215832" cy="1128950"/>
            </a:xfrm>
            <a:custGeom>
              <a:rect b="b" l="l" r="r" t="t"/>
              <a:pathLst>
                <a:path extrusionOk="0" h="1128950" w="1215832">
                  <a:moveTo>
                    <a:pt x="1059383" y="697768"/>
                  </a:moveTo>
                  <a:cubicBezTo>
                    <a:pt x="918824" y="814512"/>
                    <a:pt x="985960" y="708499"/>
                    <a:pt x="973911" y="949772"/>
                  </a:cubicBezTo>
                  <a:cubicBezTo>
                    <a:pt x="964407" y="1137944"/>
                    <a:pt x="912794" y="1190906"/>
                    <a:pt x="704664" y="1045917"/>
                  </a:cubicBezTo>
                  <a:cubicBezTo>
                    <a:pt x="584931" y="961995"/>
                    <a:pt x="645662" y="977408"/>
                    <a:pt x="478489" y="1040075"/>
                  </a:cubicBezTo>
                  <a:cubicBezTo>
                    <a:pt x="242745" y="1129128"/>
                    <a:pt x="168601" y="990456"/>
                    <a:pt x="225996" y="735815"/>
                  </a:cubicBezTo>
                  <a:cubicBezTo>
                    <a:pt x="208569" y="720851"/>
                    <a:pt x="26534" y="638040"/>
                    <a:pt x="2796" y="517848"/>
                  </a:cubicBezTo>
                  <a:cubicBezTo>
                    <a:pt x="-27228" y="363130"/>
                    <a:pt x="190609" y="321838"/>
                    <a:pt x="364855" y="319779"/>
                  </a:cubicBezTo>
                  <a:cubicBezTo>
                    <a:pt x="547469" y="-102129"/>
                    <a:pt x="747820" y="-120773"/>
                    <a:pt x="884633" y="349021"/>
                  </a:cubicBezTo>
                  <a:cubicBezTo>
                    <a:pt x="1237781" y="387730"/>
                    <a:pt x="1328438" y="474684"/>
                    <a:pt x="1059383" y="6977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154977" y="2702294"/>
              <a:ext cx="688299" cy="639119"/>
            </a:xfrm>
            <a:custGeom>
              <a:rect b="b" l="l" r="r" t="t"/>
              <a:pathLst>
                <a:path extrusionOk="0" h="639119" w="688299">
                  <a:moveTo>
                    <a:pt x="599731" y="395022"/>
                  </a:moveTo>
                  <a:cubicBezTo>
                    <a:pt x="520160" y="461111"/>
                    <a:pt x="558166" y="401097"/>
                    <a:pt x="551346" y="537685"/>
                  </a:cubicBezTo>
                  <a:cubicBezTo>
                    <a:pt x="545968" y="644211"/>
                    <a:pt x="516750" y="674193"/>
                    <a:pt x="398920" y="592113"/>
                  </a:cubicBezTo>
                  <a:cubicBezTo>
                    <a:pt x="331136" y="544604"/>
                    <a:pt x="365520" y="553330"/>
                    <a:pt x="270879" y="588804"/>
                  </a:cubicBezTo>
                  <a:cubicBezTo>
                    <a:pt x="137422" y="639218"/>
                    <a:pt x="95447" y="560713"/>
                    <a:pt x="127938" y="416559"/>
                  </a:cubicBezTo>
                  <a:cubicBezTo>
                    <a:pt x="118073" y="408085"/>
                    <a:pt x="15021" y="361207"/>
                    <a:pt x="1583" y="293163"/>
                  </a:cubicBezTo>
                  <a:cubicBezTo>
                    <a:pt x="-15414" y="205576"/>
                    <a:pt x="107907" y="182201"/>
                    <a:pt x="206550" y="181031"/>
                  </a:cubicBezTo>
                  <a:cubicBezTo>
                    <a:pt x="309929" y="-57817"/>
                    <a:pt x="423350" y="-68371"/>
                    <a:pt x="500801" y="197585"/>
                  </a:cubicBezTo>
                  <a:cubicBezTo>
                    <a:pt x="700722" y="219503"/>
                    <a:pt x="752048" y="268731"/>
                    <a:pt x="599731" y="395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1028699" y="1964189"/>
              <a:ext cx="1021778" cy="982868"/>
            </a:xfrm>
            <a:custGeom>
              <a:rect b="b" l="l" r="r" t="t"/>
              <a:pathLst>
                <a:path extrusionOk="0" h="982868" w="1021778">
                  <a:moveTo>
                    <a:pt x="860956" y="644814"/>
                  </a:moveTo>
                  <a:cubicBezTo>
                    <a:pt x="726792" y="723121"/>
                    <a:pt x="797892" y="643580"/>
                    <a:pt x="754109" y="844222"/>
                  </a:cubicBezTo>
                  <a:cubicBezTo>
                    <a:pt x="719873" y="1000693"/>
                    <a:pt x="669200" y="1037910"/>
                    <a:pt x="514906" y="887316"/>
                  </a:cubicBezTo>
                  <a:cubicBezTo>
                    <a:pt x="426216" y="800253"/>
                    <a:pt x="474992" y="821642"/>
                    <a:pt x="326055" y="850894"/>
                  </a:cubicBezTo>
                  <a:cubicBezTo>
                    <a:pt x="115938" y="892714"/>
                    <a:pt x="73122" y="766092"/>
                    <a:pt x="156791" y="560561"/>
                  </a:cubicBezTo>
                  <a:cubicBezTo>
                    <a:pt x="144267" y="545587"/>
                    <a:pt x="3179" y="450775"/>
                    <a:pt x="50" y="346678"/>
                  </a:cubicBezTo>
                  <a:cubicBezTo>
                    <a:pt x="-3533" y="212752"/>
                    <a:pt x="184903" y="208490"/>
                    <a:pt x="331309" y="231045"/>
                  </a:cubicBezTo>
                  <a:cubicBezTo>
                    <a:pt x="543334" y="-97305"/>
                    <a:pt x="713942" y="-85013"/>
                    <a:pt x="763094" y="328010"/>
                  </a:cubicBezTo>
                  <a:cubicBezTo>
                    <a:pt x="1053830" y="409691"/>
                    <a:pt x="1117714" y="495243"/>
                    <a:pt x="860956" y="644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7" name="Google Shape;4637;p35"/>
          <p:cNvGrpSpPr/>
          <p:nvPr/>
        </p:nvGrpSpPr>
        <p:grpSpPr>
          <a:xfrm>
            <a:off x="7722735" y="982095"/>
            <a:ext cx="907289" cy="1234660"/>
            <a:chOff x="15445470" y="1964189"/>
            <a:chExt cx="1814577" cy="2469320"/>
          </a:xfrm>
        </p:grpSpPr>
        <p:sp>
          <p:nvSpPr>
            <p:cNvPr id="4638" name="Google Shape;4638;p35"/>
            <p:cNvSpPr/>
            <p:nvPr/>
          </p:nvSpPr>
          <p:spPr>
            <a:xfrm>
              <a:off x="15574369" y="3304559"/>
              <a:ext cx="1215832" cy="1128950"/>
            </a:xfrm>
            <a:custGeom>
              <a:rect b="b" l="l" r="r" t="t"/>
              <a:pathLst>
                <a:path extrusionOk="0" h="1128950" w="1215832">
                  <a:moveTo>
                    <a:pt x="1059383" y="697768"/>
                  </a:moveTo>
                  <a:cubicBezTo>
                    <a:pt x="918824" y="814512"/>
                    <a:pt x="985960" y="708499"/>
                    <a:pt x="973911" y="949772"/>
                  </a:cubicBezTo>
                  <a:cubicBezTo>
                    <a:pt x="964407" y="1137944"/>
                    <a:pt x="912794" y="1190906"/>
                    <a:pt x="704664" y="1045917"/>
                  </a:cubicBezTo>
                  <a:cubicBezTo>
                    <a:pt x="584931" y="961995"/>
                    <a:pt x="645662" y="977408"/>
                    <a:pt x="478489" y="1040075"/>
                  </a:cubicBezTo>
                  <a:cubicBezTo>
                    <a:pt x="242745" y="1129128"/>
                    <a:pt x="168601" y="990456"/>
                    <a:pt x="225996" y="735815"/>
                  </a:cubicBezTo>
                  <a:cubicBezTo>
                    <a:pt x="208569" y="720851"/>
                    <a:pt x="26534" y="638040"/>
                    <a:pt x="2796" y="517848"/>
                  </a:cubicBezTo>
                  <a:cubicBezTo>
                    <a:pt x="-27228" y="363130"/>
                    <a:pt x="190609" y="321838"/>
                    <a:pt x="364855" y="319779"/>
                  </a:cubicBezTo>
                  <a:cubicBezTo>
                    <a:pt x="547469" y="-102129"/>
                    <a:pt x="747820" y="-120773"/>
                    <a:pt x="884633" y="349021"/>
                  </a:cubicBezTo>
                  <a:cubicBezTo>
                    <a:pt x="1237781" y="387730"/>
                    <a:pt x="1328438" y="474684"/>
                    <a:pt x="1059383" y="6977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16571748" y="2702294"/>
              <a:ext cx="688299" cy="639119"/>
            </a:xfrm>
            <a:custGeom>
              <a:rect b="b" l="l" r="r" t="t"/>
              <a:pathLst>
                <a:path extrusionOk="0" h="639119" w="688299">
                  <a:moveTo>
                    <a:pt x="599731" y="395022"/>
                  </a:moveTo>
                  <a:cubicBezTo>
                    <a:pt x="520160" y="461111"/>
                    <a:pt x="558166" y="401097"/>
                    <a:pt x="551346" y="537685"/>
                  </a:cubicBezTo>
                  <a:cubicBezTo>
                    <a:pt x="545968" y="644211"/>
                    <a:pt x="516750" y="674193"/>
                    <a:pt x="398920" y="592113"/>
                  </a:cubicBezTo>
                  <a:cubicBezTo>
                    <a:pt x="331136" y="544604"/>
                    <a:pt x="365520" y="553330"/>
                    <a:pt x="270879" y="588804"/>
                  </a:cubicBezTo>
                  <a:cubicBezTo>
                    <a:pt x="137422" y="639218"/>
                    <a:pt x="95447" y="560713"/>
                    <a:pt x="127938" y="416559"/>
                  </a:cubicBezTo>
                  <a:cubicBezTo>
                    <a:pt x="118073" y="408085"/>
                    <a:pt x="15021" y="361207"/>
                    <a:pt x="1583" y="293163"/>
                  </a:cubicBezTo>
                  <a:cubicBezTo>
                    <a:pt x="-15414" y="205576"/>
                    <a:pt x="107907" y="182201"/>
                    <a:pt x="206550" y="181031"/>
                  </a:cubicBezTo>
                  <a:cubicBezTo>
                    <a:pt x="309929" y="-57817"/>
                    <a:pt x="423350" y="-68371"/>
                    <a:pt x="500801" y="197585"/>
                  </a:cubicBezTo>
                  <a:cubicBezTo>
                    <a:pt x="700722" y="219503"/>
                    <a:pt x="752048" y="268731"/>
                    <a:pt x="599731" y="395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15445470" y="1964189"/>
              <a:ext cx="1021778" cy="982868"/>
            </a:xfrm>
            <a:custGeom>
              <a:rect b="b" l="l" r="r" t="t"/>
              <a:pathLst>
                <a:path extrusionOk="0" h="982868" w="1021778">
                  <a:moveTo>
                    <a:pt x="860956" y="644814"/>
                  </a:moveTo>
                  <a:cubicBezTo>
                    <a:pt x="726792" y="723121"/>
                    <a:pt x="797892" y="643580"/>
                    <a:pt x="754109" y="844222"/>
                  </a:cubicBezTo>
                  <a:cubicBezTo>
                    <a:pt x="719873" y="1000693"/>
                    <a:pt x="669200" y="1037910"/>
                    <a:pt x="514906" y="887316"/>
                  </a:cubicBezTo>
                  <a:cubicBezTo>
                    <a:pt x="426216" y="800253"/>
                    <a:pt x="474992" y="821642"/>
                    <a:pt x="326055" y="850894"/>
                  </a:cubicBezTo>
                  <a:cubicBezTo>
                    <a:pt x="115938" y="892714"/>
                    <a:pt x="73122" y="766092"/>
                    <a:pt x="156791" y="560561"/>
                  </a:cubicBezTo>
                  <a:cubicBezTo>
                    <a:pt x="144267" y="545587"/>
                    <a:pt x="3179" y="450775"/>
                    <a:pt x="50" y="346678"/>
                  </a:cubicBezTo>
                  <a:cubicBezTo>
                    <a:pt x="-3533" y="212752"/>
                    <a:pt x="184903" y="208490"/>
                    <a:pt x="331309" y="231045"/>
                  </a:cubicBezTo>
                  <a:cubicBezTo>
                    <a:pt x="543334" y="-97305"/>
                    <a:pt x="713942" y="-85013"/>
                    <a:pt x="763094" y="328010"/>
                  </a:cubicBezTo>
                  <a:cubicBezTo>
                    <a:pt x="1053830" y="409691"/>
                    <a:pt x="1117714" y="495243"/>
                    <a:pt x="860956" y="644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4" name="Shape 4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5" name="Google Shape;4645;p36"/>
          <p:cNvSpPr/>
          <p:nvPr/>
        </p:nvSpPr>
        <p:spPr>
          <a:xfrm>
            <a:off x="0" y="0"/>
            <a:ext cx="3136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6" name="Google Shape;4646;p36"/>
          <p:cNvSpPr txBox="1"/>
          <p:nvPr/>
        </p:nvSpPr>
        <p:spPr>
          <a:xfrm>
            <a:off x="514350" y="519113"/>
            <a:ext cx="2107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Icons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Resource 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Page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47" name="Google Shape;4647;p36"/>
          <p:cNvSpPr txBox="1"/>
          <p:nvPr/>
        </p:nvSpPr>
        <p:spPr>
          <a:xfrm>
            <a:off x="514350" y="3412371"/>
            <a:ext cx="210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your presentation. </a:t>
            </a:r>
            <a:b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Happy designing!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48" name="Google Shape;4648;p36"/>
          <p:cNvSpPr/>
          <p:nvPr/>
        </p:nvSpPr>
        <p:spPr>
          <a:xfrm>
            <a:off x="3784673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9" name="Google Shape;4649;p36"/>
          <p:cNvSpPr/>
          <p:nvPr/>
        </p:nvSpPr>
        <p:spPr>
          <a:xfrm>
            <a:off x="3780438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0" name="Google Shape;4650;p36"/>
          <p:cNvSpPr/>
          <p:nvPr/>
        </p:nvSpPr>
        <p:spPr>
          <a:xfrm>
            <a:off x="5096007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1" name="Google Shape;4651;p36"/>
          <p:cNvSpPr/>
          <p:nvPr/>
        </p:nvSpPr>
        <p:spPr>
          <a:xfrm>
            <a:off x="4439913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2" name="Google Shape;4652;p36"/>
          <p:cNvSpPr/>
          <p:nvPr/>
        </p:nvSpPr>
        <p:spPr>
          <a:xfrm>
            <a:off x="4448499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3" name="Google Shape;4653;p36"/>
          <p:cNvSpPr/>
          <p:nvPr/>
        </p:nvSpPr>
        <p:spPr>
          <a:xfrm>
            <a:off x="5622550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4" name="Google Shape;4654;p36"/>
          <p:cNvSpPr/>
          <p:nvPr/>
        </p:nvSpPr>
        <p:spPr>
          <a:xfrm>
            <a:off x="6365617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5" name="Google Shape;4655;p36"/>
          <p:cNvSpPr/>
          <p:nvPr/>
        </p:nvSpPr>
        <p:spPr>
          <a:xfrm>
            <a:off x="6969500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6" name="Google Shape;4656;p36"/>
          <p:cNvSpPr/>
          <p:nvPr/>
        </p:nvSpPr>
        <p:spPr>
          <a:xfrm>
            <a:off x="6977742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7" name="Google Shape;4657;p36"/>
          <p:cNvSpPr/>
          <p:nvPr/>
        </p:nvSpPr>
        <p:spPr>
          <a:xfrm>
            <a:off x="7616743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8" name="Google Shape;4658;p36"/>
          <p:cNvSpPr/>
          <p:nvPr/>
        </p:nvSpPr>
        <p:spPr>
          <a:xfrm>
            <a:off x="7616743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9" name="Google Shape;4659;p36"/>
          <p:cNvSpPr/>
          <p:nvPr/>
        </p:nvSpPr>
        <p:spPr>
          <a:xfrm>
            <a:off x="4373640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0" name="Google Shape;4660;p36"/>
          <p:cNvSpPr/>
          <p:nvPr/>
        </p:nvSpPr>
        <p:spPr>
          <a:xfrm>
            <a:off x="3793821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1" name="Google Shape;4661;p36"/>
          <p:cNvSpPr/>
          <p:nvPr/>
        </p:nvSpPr>
        <p:spPr>
          <a:xfrm>
            <a:off x="8100685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2" name="Google Shape;4662;p36"/>
          <p:cNvSpPr/>
          <p:nvPr/>
        </p:nvSpPr>
        <p:spPr>
          <a:xfrm>
            <a:off x="8108998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3" name="Google Shape;4663;p36"/>
          <p:cNvSpPr/>
          <p:nvPr/>
        </p:nvSpPr>
        <p:spPr>
          <a:xfrm>
            <a:off x="7337522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4" name="Google Shape;4664;p36"/>
          <p:cNvSpPr/>
          <p:nvPr/>
        </p:nvSpPr>
        <p:spPr>
          <a:xfrm>
            <a:off x="7345846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5" name="Google Shape;4665;p36"/>
          <p:cNvSpPr/>
          <p:nvPr/>
        </p:nvSpPr>
        <p:spPr>
          <a:xfrm>
            <a:off x="6124491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6" name="Google Shape;4666;p36"/>
          <p:cNvSpPr/>
          <p:nvPr/>
        </p:nvSpPr>
        <p:spPr>
          <a:xfrm>
            <a:off x="6120111" y="1563667"/>
            <a:ext cx="436068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7" name="Google Shape;4667;p36"/>
          <p:cNvSpPr/>
          <p:nvPr/>
        </p:nvSpPr>
        <p:spPr>
          <a:xfrm>
            <a:off x="5570850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8" name="Google Shape;4668;p36"/>
          <p:cNvSpPr/>
          <p:nvPr/>
        </p:nvSpPr>
        <p:spPr>
          <a:xfrm>
            <a:off x="5570850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9" name="Google Shape;4669;p36"/>
          <p:cNvSpPr/>
          <p:nvPr/>
        </p:nvSpPr>
        <p:spPr>
          <a:xfrm>
            <a:off x="4949735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25364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0" name="Google Shape;4670;p36"/>
          <p:cNvSpPr/>
          <p:nvPr/>
        </p:nvSpPr>
        <p:spPr>
          <a:xfrm>
            <a:off x="4958111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1" name="Google Shape;4671;p36"/>
          <p:cNvSpPr/>
          <p:nvPr/>
        </p:nvSpPr>
        <p:spPr>
          <a:xfrm>
            <a:off x="6768228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2" name="Google Shape;4672;p36"/>
          <p:cNvSpPr/>
          <p:nvPr/>
        </p:nvSpPr>
        <p:spPr>
          <a:xfrm>
            <a:off x="6764059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3" name="Google Shape;4673;p36"/>
          <p:cNvSpPr/>
          <p:nvPr/>
        </p:nvSpPr>
        <p:spPr>
          <a:xfrm>
            <a:off x="7964415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4" name="Google Shape;4674;p36"/>
          <p:cNvSpPr/>
          <p:nvPr/>
        </p:nvSpPr>
        <p:spPr>
          <a:xfrm>
            <a:off x="7959391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5" name="Google Shape;4675;p36"/>
          <p:cNvSpPr/>
          <p:nvPr/>
        </p:nvSpPr>
        <p:spPr>
          <a:xfrm>
            <a:off x="4543568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6" name="Google Shape;4676;p36"/>
          <p:cNvSpPr/>
          <p:nvPr/>
        </p:nvSpPr>
        <p:spPr>
          <a:xfrm>
            <a:off x="4551880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7" name="Google Shape;4677;p36"/>
          <p:cNvSpPr/>
          <p:nvPr/>
        </p:nvSpPr>
        <p:spPr>
          <a:xfrm>
            <a:off x="3794934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8" name="Google Shape;4678;p36"/>
          <p:cNvSpPr/>
          <p:nvPr/>
        </p:nvSpPr>
        <p:spPr>
          <a:xfrm>
            <a:off x="3762446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9" name="Google Shape;4679;p36"/>
          <p:cNvSpPr/>
          <p:nvPr/>
        </p:nvSpPr>
        <p:spPr>
          <a:xfrm>
            <a:off x="3771766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0" name="Google Shape;4680;p36"/>
          <p:cNvSpPr/>
          <p:nvPr/>
        </p:nvSpPr>
        <p:spPr>
          <a:xfrm>
            <a:off x="5234023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1" name="Google Shape;4681;p36"/>
          <p:cNvSpPr/>
          <p:nvPr/>
        </p:nvSpPr>
        <p:spPr>
          <a:xfrm>
            <a:off x="5915900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2" name="Google Shape;4682;p36"/>
          <p:cNvSpPr/>
          <p:nvPr/>
        </p:nvSpPr>
        <p:spPr>
          <a:xfrm>
            <a:off x="5942968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3" name="Google Shape;4683;p36"/>
          <p:cNvSpPr/>
          <p:nvPr/>
        </p:nvSpPr>
        <p:spPr>
          <a:xfrm>
            <a:off x="6601170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4" name="Google Shape;4684;p36"/>
          <p:cNvSpPr/>
          <p:nvPr/>
        </p:nvSpPr>
        <p:spPr>
          <a:xfrm>
            <a:off x="6612174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5" name="Google Shape;4685;p36"/>
          <p:cNvSpPr/>
          <p:nvPr/>
        </p:nvSpPr>
        <p:spPr>
          <a:xfrm>
            <a:off x="7323375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6" name="Google Shape;4686;p36"/>
          <p:cNvSpPr/>
          <p:nvPr/>
        </p:nvSpPr>
        <p:spPr>
          <a:xfrm>
            <a:off x="7331635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7" name="Google Shape;4687;p36"/>
          <p:cNvSpPr/>
          <p:nvPr/>
        </p:nvSpPr>
        <p:spPr>
          <a:xfrm>
            <a:off x="7964155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8" name="Google Shape;4688;p36"/>
          <p:cNvSpPr/>
          <p:nvPr/>
        </p:nvSpPr>
        <p:spPr>
          <a:xfrm>
            <a:off x="4461754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9" name="Google Shape;4689;p36"/>
          <p:cNvSpPr/>
          <p:nvPr/>
        </p:nvSpPr>
        <p:spPr>
          <a:xfrm>
            <a:off x="5063727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0" name="Google Shape;4690;p36"/>
          <p:cNvSpPr/>
          <p:nvPr/>
        </p:nvSpPr>
        <p:spPr>
          <a:xfrm>
            <a:off x="5607177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1" name="Google Shape;4691;p36"/>
          <p:cNvSpPr/>
          <p:nvPr/>
        </p:nvSpPr>
        <p:spPr>
          <a:xfrm>
            <a:off x="6095716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2" name="Google Shape;4692;p36"/>
          <p:cNvSpPr/>
          <p:nvPr/>
        </p:nvSpPr>
        <p:spPr>
          <a:xfrm>
            <a:off x="6105138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3" name="Google Shape;4693;p36"/>
          <p:cNvSpPr/>
          <p:nvPr/>
        </p:nvSpPr>
        <p:spPr>
          <a:xfrm>
            <a:off x="6795097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4" name="Google Shape;4694;p36"/>
          <p:cNvSpPr/>
          <p:nvPr/>
        </p:nvSpPr>
        <p:spPr>
          <a:xfrm>
            <a:off x="6804234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5" name="Google Shape;4695;p36"/>
          <p:cNvSpPr/>
          <p:nvPr/>
        </p:nvSpPr>
        <p:spPr>
          <a:xfrm>
            <a:off x="7123831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6" name="Google Shape;4696;p36"/>
          <p:cNvSpPr/>
          <p:nvPr/>
        </p:nvSpPr>
        <p:spPr>
          <a:xfrm>
            <a:off x="7480201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7" name="Google Shape;4697;p36"/>
          <p:cNvSpPr/>
          <p:nvPr/>
        </p:nvSpPr>
        <p:spPr>
          <a:xfrm>
            <a:off x="7487396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8" name="Google Shape;4698;p36"/>
          <p:cNvSpPr/>
          <p:nvPr/>
        </p:nvSpPr>
        <p:spPr>
          <a:xfrm>
            <a:off x="5021516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9" name="Google Shape;4699;p36"/>
          <p:cNvSpPr/>
          <p:nvPr/>
        </p:nvSpPr>
        <p:spPr>
          <a:xfrm>
            <a:off x="4368373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0" name="Google Shape;4700;p36"/>
          <p:cNvSpPr/>
          <p:nvPr/>
        </p:nvSpPr>
        <p:spPr>
          <a:xfrm>
            <a:off x="4377987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1" name="Google Shape;4701;p36"/>
          <p:cNvSpPr/>
          <p:nvPr/>
        </p:nvSpPr>
        <p:spPr>
          <a:xfrm>
            <a:off x="8072747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2" name="Google Shape;4702;p36"/>
          <p:cNvSpPr/>
          <p:nvPr/>
        </p:nvSpPr>
        <p:spPr>
          <a:xfrm>
            <a:off x="3837661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3" name="Google Shape;4703;p36"/>
          <p:cNvSpPr/>
          <p:nvPr/>
        </p:nvSpPr>
        <p:spPr>
          <a:xfrm>
            <a:off x="5650184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4" name="Google Shape;4704;p36"/>
          <p:cNvSpPr/>
          <p:nvPr/>
        </p:nvSpPr>
        <p:spPr>
          <a:xfrm>
            <a:off x="6131193" y="3957530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5" name="Google Shape;4705;p36"/>
          <p:cNvSpPr/>
          <p:nvPr/>
        </p:nvSpPr>
        <p:spPr>
          <a:xfrm>
            <a:off x="6708987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6" name="Google Shape;4706;p36"/>
          <p:cNvSpPr/>
          <p:nvPr/>
        </p:nvSpPr>
        <p:spPr>
          <a:xfrm>
            <a:off x="7353420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7" name="Google Shape;4707;p36"/>
          <p:cNvSpPr/>
          <p:nvPr/>
        </p:nvSpPr>
        <p:spPr>
          <a:xfrm>
            <a:off x="8059012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8" name="Google Shape;4708;p36"/>
          <p:cNvSpPr/>
          <p:nvPr/>
        </p:nvSpPr>
        <p:spPr>
          <a:xfrm>
            <a:off x="4439913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9" name="Google Shape;4709;p36"/>
          <p:cNvSpPr/>
          <p:nvPr/>
        </p:nvSpPr>
        <p:spPr>
          <a:xfrm>
            <a:off x="5091843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0" name="Google Shape;4710;p36"/>
          <p:cNvSpPr/>
          <p:nvPr/>
        </p:nvSpPr>
        <p:spPr>
          <a:xfrm>
            <a:off x="5617455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1" name="Google Shape;4711;p36"/>
          <p:cNvSpPr/>
          <p:nvPr/>
        </p:nvSpPr>
        <p:spPr>
          <a:xfrm>
            <a:off x="6361893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2" name="Google Shape;4712;p36"/>
          <p:cNvSpPr/>
          <p:nvPr/>
        </p:nvSpPr>
        <p:spPr>
          <a:xfrm>
            <a:off x="6969500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3" name="Google Shape;4713;p36"/>
          <p:cNvSpPr/>
          <p:nvPr/>
        </p:nvSpPr>
        <p:spPr>
          <a:xfrm>
            <a:off x="7624191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4" name="Google Shape;4714;p36"/>
          <p:cNvSpPr/>
          <p:nvPr/>
        </p:nvSpPr>
        <p:spPr>
          <a:xfrm>
            <a:off x="5579170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5" name="Google Shape;4715;p36"/>
          <p:cNvSpPr/>
          <p:nvPr/>
        </p:nvSpPr>
        <p:spPr>
          <a:xfrm>
            <a:off x="4543568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6" name="Google Shape;4716;p36"/>
          <p:cNvSpPr/>
          <p:nvPr/>
        </p:nvSpPr>
        <p:spPr>
          <a:xfrm>
            <a:off x="3790097" y="2348644"/>
            <a:ext cx="483490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7" name="Google Shape;4717;p36"/>
          <p:cNvSpPr/>
          <p:nvPr/>
        </p:nvSpPr>
        <p:spPr>
          <a:xfrm>
            <a:off x="3762446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8" name="Google Shape;4718;p36"/>
          <p:cNvSpPr/>
          <p:nvPr/>
        </p:nvSpPr>
        <p:spPr>
          <a:xfrm>
            <a:off x="5229873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9" name="Google Shape;4719;p36"/>
          <p:cNvSpPr/>
          <p:nvPr/>
        </p:nvSpPr>
        <p:spPr>
          <a:xfrm>
            <a:off x="5915900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0" name="Google Shape;4720;p36"/>
          <p:cNvSpPr/>
          <p:nvPr/>
        </p:nvSpPr>
        <p:spPr>
          <a:xfrm>
            <a:off x="6601170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1" name="Google Shape;4721;p36"/>
          <p:cNvSpPr/>
          <p:nvPr/>
        </p:nvSpPr>
        <p:spPr>
          <a:xfrm>
            <a:off x="7323375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2" name="Google Shape;4722;p36"/>
          <p:cNvSpPr/>
          <p:nvPr/>
        </p:nvSpPr>
        <p:spPr>
          <a:xfrm>
            <a:off x="7959392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3" name="Google Shape;4723;p36"/>
          <p:cNvSpPr/>
          <p:nvPr/>
        </p:nvSpPr>
        <p:spPr>
          <a:xfrm>
            <a:off x="4457623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4" name="Google Shape;4724;p36"/>
          <p:cNvSpPr/>
          <p:nvPr/>
        </p:nvSpPr>
        <p:spPr>
          <a:xfrm>
            <a:off x="4987484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5" name="Google Shape;4725;p36"/>
          <p:cNvSpPr/>
          <p:nvPr/>
        </p:nvSpPr>
        <p:spPr>
          <a:xfrm>
            <a:off x="5603575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6" name="Google Shape;4726;p36"/>
          <p:cNvSpPr/>
          <p:nvPr/>
        </p:nvSpPr>
        <p:spPr>
          <a:xfrm>
            <a:off x="6095716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7" name="Google Shape;4727;p36"/>
          <p:cNvSpPr/>
          <p:nvPr/>
        </p:nvSpPr>
        <p:spPr>
          <a:xfrm>
            <a:off x="6795097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8" name="Google Shape;4728;p36"/>
          <p:cNvSpPr/>
          <p:nvPr/>
        </p:nvSpPr>
        <p:spPr>
          <a:xfrm>
            <a:off x="7119263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9" name="Google Shape;4729;p36"/>
          <p:cNvSpPr/>
          <p:nvPr/>
        </p:nvSpPr>
        <p:spPr>
          <a:xfrm>
            <a:off x="7480201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0" name="Google Shape;4730;p36"/>
          <p:cNvSpPr/>
          <p:nvPr/>
        </p:nvSpPr>
        <p:spPr>
          <a:xfrm>
            <a:off x="5017436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1" name="Google Shape;4731;p36"/>
          <p:cNvSpPr/>
          <p:nvPr/>
        </p:nvSpPr>
        <p:spPr>
          <a:xfrm>
            <a:off x="4368373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2" name="Google Shape;4732;p36"/>
          <p:cNvSpPr/>
          <p:nvPr/>
        </p:nvSpPr>
        <p:spPr>
          <a:xfrm>
            <a:off x="8069149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3" name="Google Shape;4733;p36"/>
          <p:cNvSpPr/>
          <p:nvPr/>
        </p:nvSpPr>
        <p:spPr>
          <a:xfrm>
            <a:off x="3832856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4" name="Google Shape;4734;p36"/>
          <p:cNvSpPr/>
          <p:nvPr/>
        </p:nvSpPr>
        <p:spPr>
          <a:xfrm>
            <a:off x="5646115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5" name="Google Shape;4735;p36"/>
          <p:cNvSpPr/>
          <p:nvPr/>
        </p:nvSpPr>
        <p:spPr>
          <a:xfrm>
            <a:off x="6128191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6" name="Google Shape;4736;p36"/>
          <p:cNvSpPr/>
          <p:nvPr/>
        </p:nvSpPr>
        <p:spPr>
          <a:xfrm>
            <a:off x="6705309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7" name="Google Shape;4737;p36"/>
          <p:cNvSpPr/>
          <p:nvPr/>
        </p:nvSpPr>
        <p:spPr>
          <a:xfrm>
            <a:off x="7349123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8" name="Google Shape;4738;p36"/>
          <p:cNvSpPr/>
          <p:nvPr/>
        </p:nvSpPr>
        <p:spPr>
          <a:xfrm>
            <a:off x="8054855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9" name="Google Shape;4739;p36"/>
          <p:cNvSpPr/>
          <p:nvPr/>
        </p:nvSpPr>
        <p:spPr>
          <a:xfrm>
            <a:off x="7337522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0" name="Google Shape;4740;p36"/>
          <p:cNvSpPr/>
          <p:nvPr/>
        </p:nvSpPr>
        <p:spPr>
          <a:xfrm>
            <a:off x="4949735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1" name="Google Shape;4741;p36"/>
          <p:cNvSpPr/>
          <p:nvPr/>
        </p:nvSpPr>
        <p:spPr>
          <a:xfrm>
            <a:off x="4369916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2" name="Google Shape;4742;p36"/>
          <p:cNvSpPr/>
          <p:nvPr/>
        </p:nvSpPr>
        <p:spPr>
          <a:xfrm>
            <a:off x="3790097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6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p37"/>
          <p:cNvSpPr/>
          <p:nvPr/>
        </p:nvSpPr>
        <p:spPr>
          <a:xfrm>
            <a:off x="6667507" y="3611155"/>
            <a:ext cx="888458" cy="900710"/>
          </a:xfrm>
          <a:custGeom>
            <a:rect b="b" l="l" r="r" t="t"/>
            <a:pathLst>
              <a:path extrusionOk="0" h="1801420" w="1776916">
                <a:moveTo>
                  <a:pt x="0" y="29386"/>
                </a:moveTo>
                <a:cubicBezTo>
                  <a:pt x="-90" y="12968"/>
                  <a:pt x="13349" y="-301"/>
                  <a:pt x="29754" y="5"/>
                </a:cubicBezTo>
                <a:cubicBezTo>
                  <a:pt x="1805561" y="33198"/>
                  <a:pt x="1775321" y="2044"/>
                  <a:pt x="1775606" y="53035"/>
                </a:cubicBezTo>
                <a:cubicBezTo>
                  <a:pt x="1776016" y="127272"/>
                  <a:pt x="1776917" y="1771809"/>
                  <a:pt x="1776917" y="1771568"/>
                </a:cubicBezTo>
                <a:cubicBezTo>
                  <a:pt x="1777007" y="1787835"/>
                  <a:pt x="1763806" y="1801043"/>
                  <a:pt x="1747548" y="1800953"/>
                </a:cubicBezTo>
                <a:cubicBezTo>
                  <a:pt x="-27326" y="1791160"/>
                  <a:pt x="1596" y="1822112"/>
                  <a:pt x="1311" y="1770588"/>
                </a:cubicBezTo>
                <a:cubicBezTo>
                  <a:pt x="897" y="1695314"/>
                  <a:pt x="0" y="29149"/>
                  <a:pt x="0" y="293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8" name="Google Shape;4748;p37"/>
          <p:cNvSpPr/>
          <p:nvPr/>
        </p:nvSpPr>
        <p:spPr>
          <a:xfrm>
            <a:off x="3905327" y="3611156"/>
            <a:ext cx="623715" cy="900712"/>
          </a:xfrm>
          <a:custGeom>
            <a:rect b="b" l="l" r="r" t="t"/>
            <a:pathLst>
              <a:path extrusionOk="0" h="1801424" w="1247431">
                <a:moveTo>
                  <a:pt x="366153" y="1793047"/>
                </a:moveTo>
                <a:cubicBezTo>
                  <a:pt x="357230" y="1793047"/>
                  <a:pt x="348812" y="1791984"/>
                  <a:pt x="339280" y="1789120"/>
                </a:cubicBezTo>
                <a:cubicBezTo>
                  <a:pt x="322776" y="1783773"/>
                  <a:pt x="286057" y="1725104"/>
                  <a:pt x="271292" y="1680800"/>
                </a:cubicBezTo>
                <a:cubicBezTo>
                  <a:pt x="250860" y="1618958"/>
                  <a:pt x="262174" y="1599149"/>
                  <a:pt x="249865" y="1596616"/>
                </a:cubicBezTo>
                <a:cubicBezTo>
                  <a:pt x="143732" y="1574916"/>
                  <a:pt x="53328" y="1497441"/>
                  <a:pt x="3416" y="1403695"/>
                </a:cubicBezTo>
                <a:cubicBezTo>
                  <a:pt x="-1190" y="1403695"/>
                  <a:pt x="195" y="1382510"/>
                  <a:pt x="195" y="29382"/>
                </a:cubicBezTo>
                <a:cubicBezTo>
                  <a:pt x="66327" y="21102"/>
                  <a:pt x="132339" y="14689"/>
                  <a:pt x="198841" y="14675"/>
                </a:cubicBezTo>
                <a:cubicBezTo>
                  <a:pt x="696084" y="14560"/>
                  <a:pt x="949768" y="-6589"/>
                  <a:pt x="1212720" y="2090"/>
                </a:cubicBezTo>
                <a:cubicBezTo>
                  <a:pt x="1225823" y="2602"/>
                  <a:pt x="1248783" y="1264967"/>
                  <a:pt x="1247369" y="1791761"/>
                </a:cubicBezTo>
                <a:cubicBezTo>
                  <a:pt x="1247369" y="1812726"/>
                  <a:pt x="1038159" y="1793047"/>
                  <a:pt x="366153" y="17930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9" name="Google Shape;4749;p37"/>
          <p:cNvSpPr/>
          <p:nvPr/>
        </p:nvSpPr>
        <p:spPr>
          <a:xfrm>
            <a:off x="0" y="0"/>
            <a:ext cx="3136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0" name="Google Shape;4750;p37"/>
          <p:cNvSpPr txBox="1"/>
          <p:nvPr/>
        </p:nvSpPr>
        <p:spPr>
          <a:xfrm>
            <a:off x="514350" y="519113"/>
            <a:ext cx="2107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Elements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Resource 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Page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751" name="Google Shape;4751;p37"/>
          <p:cNvSpPr txBox="1"/>
          <p:nvPr/>
        </p:nvSpPr>
        <p:spPr>
          <a:xfrm>
            <a:off x="514350" y="3412371"/>
            <a:ext cx="210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your presentation. </a:t>
            </a:r>
            <a:b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Happy designing!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752" name="Google Shape;4752;p37"/>
          <p:cNvGrpSpPr/>
          <p:nvPr/>
        </p:nvGrpSpPr>
        <p:grpSpPr>
          <a:xfrm>
            <a:off x="3928534" y="2222601"/>
            <a:ext cx="1483242" cy="1042202"/>
            <a:chOff x="7857067" y="4445201"/>
            <a:chExt cx="2966484" cy="2084404"/>
          </a:xfrm>
        </p:grpSpPr>
        <p:sp>
          <p:nvSpPr>
            <p:cNvPr id="4753" name="Google Shape;4753;p37"/>
            <p:cNvSpPr/>
            <p:nvPr/>
          </p:nvSpPr>
          <p:spPr>
            <a:xfrm>
              <a:off x="7857067" y="4445201"/>
              <a:ext cx="2966484" cy="2084404"/>
            </a:xfrm>
            <a:custGeom>
              <a:rect b="b" l="l" r="r" t="t"/>
              <a:pathLst>
                <a:path extrusionOk="0" h="2084404" w="2966484">
                  <a:moveTo>
                    <a:pt x="2911528" y="785"/>
                  </a:moveTo>
                  <a:cubicBezTo>
                    <a:pt x="2991385" y="570173"/>
                    <a:pt x="2843743" y="658939"/>
                    <a:pt x="2966485" y="1986233"/>
                  </a:cubicBezTo>
                  <a:cubicBezTo>
                    <a:pt x="2857371" y="2005555"/>
                    <a:pt x="2743237" y="1989184"/>
                    <a:pt x="2631346" y="1989184"/>
                  </a:cubicBezTo>
                  <a:cubicBezTo>
                    <a:pt x="2414494" y="1989184"/>
                    <a:pt x="1782323" y="2071535"/>
                    <a:pt x="1232057" y="2071535"/>
                  </a:cubicBezTo>
                  <a:cubicBezTo>
                    <a:pt x="840932" y="2071535"/>
                    <a:pt x="449372" y="2049002"/>
                    <a:pt x="57938" y="2077872"/>
                  </a:cubicBezTo>
                  <a:cubicBezTo>
                    <a:pt x="42363" y="2138069"/>
                    <a:pt x="0" y="1780102"/>
                    <a:pt x="0" y="1094313"/>
                  </a:cubicBezTo>
                  <a:cubicBezTo>
                    <a:pt x="0" y="874321"/>
                    <a:pt x="6182" y="539670"/>
                    <a:pt x="6182" y="427041"/>
                  </a:cubicBezTo>
                  <a:cubicBezTo>
                    <a:pt x="6182" y="375861"/>
                    <a:pt x="-4898" y="56472"/>
                    <a:pt x="10580" y="37124"/>
                  </a:cubicBezTo>
                  <a:cubicBezTo>
                    <a:pt x="234491" y="42673"/>
                    <a:pt x="436557" y="8209"/>
                    <a:pt x="685414" y="8209"/>
                  </a:cubicBezTo>
                  <a:cubicBezTo>
                    <a:pt x="1107548" y="8209"/>
                    <a:pt x="1529856" y="31613"/>
                    <a:pt x="1952460" y="31613"/>
                  </a:cubicBezTo>
                  <a:cubicBezTo>
                    <a:pt x="2387129" y="31609"/>
                    <a:pt x="2591910" y="-5835"/>
                    <a:pt x="2911528" y="7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37"/>
            <p:cNvSpPr/>
            <p:nvPr/>
          </p:nvSpPr>
          <p:spPr>
            <a:xfrm>
              <a:off x="7995389" y="4568999"/>
              <a:ext cx="2689638" cy="1774627"/>
            </a:xfrm>
            <a:custGeom>
              <a:rect b="b" l="l" r="r" t="t"/>
              <a:pathLst>
                <a:path extrusionOk="0" h="1774627" w="2689638">
                  <a:moveTo>
                    <a:pt x="1092055" y="1774627"/>
                  </a:moveTo>
                  <a:cubicBezTo>
                    <a:pt x="846746" y="1774627"/>
                    <a:pt x="595500" y="1765898"/>
                    <a:pt x="345610" y="1765898"/>
                  </a:cubicBezTo>
                  <a:cubicBezTo>
                    <a:pt x="33616" y="1765898"/>
                    <a:pt x="25337" y="1781772"/>
                    <a:pt x="23373" y="1754800"/>
                  </a:cubicBezTo>
                  <a:cubicBezTo>
                    <a:pt x="-15601" y="1220318"/>
                    <a:pt x="5935" y="491060"/>
                    <a:pt x="5935" y="251891"/>
                  </a:cubicBezTo>
                  <a:cubicBezTo>
                    <a:pt x="5935" y="64245"/>
                    <a:pt x="-9339" y="35639"/>
                    <a:pt x="19284" y="34201"/>
                  </a:cubicBezTo>
                  <a:cubicBezTo>
                    <a:pt x="413991" y="14395"/>
                    <a:pt x="258315" y="-5824"/>
                    <a:pt x="1176970" y="19631"/>
                  </a:cubicBezTo>
                  <a:cubicBezTo>
                    <a:pt x="2514110" y="56675"/>
                    <a:pt x="2667626" y="-37069"/>
                    <a:pt x="2670616" y="17550"/>
                  </a:cubicBezTo>
                  <a:cubicBezTo>
                    <a:pt x="2698196" y="521822"/>
                    <a:pt x="2606282" y="684184"/>
                    <a:pt x="2689575" y="1673088"/>
                  </a:cubicBezTo>
                  <a:cubicBezTo>
                    <a:pt x="2690451" y="1683472"/>
                    <a:pt x="2682176" y="1692831"/>
                    <a:pt x="2670853" y="1692314"/>
                  </a:cubicBezTo>
                  <a:cubicBezTo>
                    <a:pt x="2322278" y="1676377"/>
                    <a:pt x="1734493" y="1774627"/>
                    <a:pt x="1092055" y="1774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37"/>
            <p:cNvSpPr/>
            <p:nvPr/>
          </p:nvSpPr>
          <p:spPr>
            <a:xfrm>
              <a:off x="7908926" y="4498533"/>
              <a:ext cx="2843101" cy="1975659"/>
            </a:xfrm>
            <a:custGeom>
              <a:rect b="b" l="l" r="r" t="t"/>
              <a:pathLst>
                <a:path extrusionOk="0" h="1975659" w="2843101">
                  <a:moveTo>
                    <a:pt x="157085" y="1975660"/>
                  </a:moveTo>
                  <a:cubicBezTo>
                    <a:pt x="137654" y="1975660"/>
                    <a:pt x="120925" y="1975401"/>
                    <a:pt x="106488" y="1974859"/>
                  </a:cubicBezTo>
                  <a:cubicBezTo>
                    <a:pt x="39487" y="1972337"/>
                    <a:pt x="18668" y="1964025"/>
                    <a:pt x="17367" y="1939279"/>
                  </a:cubicBezTo>
                  <a:cubicBezTo>
                    <a:pt x="6045" y="1723355"/>
                    <a:pt x="88" y="1541904"/>
                    <a:pt x="7808" y="1358180"/>
                  </a:cubicBezTo>
                  <a:cubicBezTo>
                    <a:pt x="32262" y="776052"/>
                    <a:pt x="14658" y="435086"/>
                    <a:pt x="5199" y="251904"/>
                  </a:cubicBezTo>
                  <a:cubicBezTo>
                    <a:pt x="-1438" y="123401"/>
                    <a:pt x="-4181" y="70215"/>
                    <a:pt x="12286" y="53678"/>
                  </a:cubicBezTo>
                  <a:cubicBezTo>
                    <a:pt x="16279" y="49671"/>
                    <a:pt x="21528" y="47787"/>
                    <a:pt x="27860" y="48091"/>
                  </a:cubicBezTo>
                  <a:cubicBezTo>
                    <a:pt x="212889" y="56921"/>
                    <a:pt x="463701" y="44427"/>
                    <a:pt x="754120" y="29961"/>
                  </a:cubicBezTo>
                  <a:cubicBezTo>
                    <a:pt x="1036128" y="15917"/>
                    <a:pt x="1355758" y="0"/>
                    <a:pt x="1688317" y="0"/>
                  </a:cubicBezTo>
                  <a:cubicBezTo>
                    <a:pt x="1816987" y="0"/>
                    <a:pt x="1949659" y="4761"/>
                    <a:pt x="2077962" y="9363"/>
                  </a:cubicBezTo>
                  <a:cubicBezTo>
                    <a:pt x="2207996" y="14028"/>
                    <a:pt x="2342461" y="18851"/>
                    <a:pt x="2474624" y="18851"/>
                  </a:cubicBezTo>
                  <a:cubicBezTo>
                    <a:pt x="2613429" y="18851"/>
                    <a:pt x="2695871" y="14878"/>
                    <a:pt x="2745130" y="12502"/>
                  </a:cubicBezTo>
                  <a:cubicBezTo>
                    <a:pt x="2813569" y="9201"/>
                    <a:pt x="2820723" y="8855"/>
                    <a:pt x="2822153" y="29323"/>
                  </a:cubicBezTo>
                  <a:cubicBezTo>
                    <a:pt x="2853210" y="473631"/>
                    <a:pt x="2842497" y="990129"/>
                    <a:pt x="2835410" y="1331909"/>
                  </a:cubicBezTo>
                  <a:cubicBezTo>
                    <a:pt x="2833196" y="1438788"/>
                    <a:pt x="2831278" y="1531090"/>
                    <a:pt x="2831278" y="1594831"/>
                  </a:cubicBezTo>
                  <a:cubicBezTo>
                    <a:pt x="2831278" y="1672000"/>
                    <a:pt x="2834159" y="1726348"/>
                    <a:pt x="2836064" y="1762313"/>
                  </a:cubicBezTo>
                  <a:cubicBezTo>
                    <a:pt x="2837723" y="1793583"/>
                    <a:pt x="2838724" y="1812455"/>
                    <a:pt x="2836915" y="1824357"/>
                  </a:cubicBezTo>
                  <a:cubicBezTo>
                    <a:pt x="2834959" y="1837247"/>
                    <a:pt x="2829465" y="1842750"/>
                    <a:pt x="2817955" y="1843350"/>
                  </a:cubicBezTo>
                  <a:cubicBezTo>
                    <a:pt x="2662212" y="1851500"/>
                    <a:pt x="2572491" y="1863815"/>
                    <a:pt x="2477501" y="1876851"/>
                  </a:cubicBezTo>
                  <a:cubicBezTo>
                    <a:pt x="2318749" y="1898637"/>
                    <a:pt x="2138815" y="1923329"/>
                    <a:pt x="1598837" y="1935406"/>
                  </a:cubicBezTo>
                  <a:cubicBezTo>
                    <a:pt x="1105438" y="1946441"/>
                    <a:pt x="760132" y="1958001"/>
                    <a:pt x="531640" y="1965650"/>
                  </a:cubicBezTo>
                  <a:cubicBezTo>
                    <a:pt x="349750" y="1971745"/>
                    <a:pt x="232882" y="1975660"/>
                    <a:pt x="157085" y="1975660"/>
                  </a:cubicBezTo>
                  <a:close/>
                  <a:moveTo>
                    <a:pt x="26518" y="55003"/>
                  </a:moveTo>
                  <a:cubicBezTo>
                    <a:pt x="22603" y="55003"/>
                    <a:pt x="19627" y="56150"/>
                    <a:pt x="17209" y="58580"/>
                  </a:cubicBezTo>
                  <a:cubicBezTo>
                    <a:pt x="2914" y="72933"/>
                    <a:pt x="5999" y="132622"/>
                    <a:pt x="12140" y="251546"/>
                  </a:cubicBezTo>
                  <a:cubicBezTo>
                    <a:pt x="21607" y="434840"/>
                    <a:pt x="39224" y="776015"/>
                    <a:pt x="14753" y="1358468"/>
                  </a:cubicBezTo>
                  <a:cubicBezTo>
                    <a:pt x="7045" y="1541916"/>
                    <a:pt x="12998" y="1723184"/>
                    <a:pt x="24313" y="1938912"/>
                  </a:cubicBezTo>
                  <a:cubicBezTo>
                    <a:pt x="25234" y="1956496"/>
                    <a:pt x="37807" y="1965321"/>
                    <a:pt x="106755" y="1967914"/>
                  </a:cubicBezTo>
                  <a:cubicBezTo>
                    <a:pt x="177258" y="1970574"/>
                    <a:pt x="303051" y="1966355"/>
                    <a:pt x="531419" y="1958709"/>
                  </a:cubicBezTo>
                  <a:cubicBezTo>
                    <a:pt x="759928" y="1951055"/>
                    <a:pt x="1105255" y="1939495"/>
                    <a:pt x="1598696" y="1928460"/>
                  </a:cubicBezTo>
                  <a:cubicBezTo>
                    <a:pt x="2138277" y="1916392"/>
                    <a:pt x="2318002" y="1891729"/>
                    <a:pt x="2476571" y="1869968"/>
                  </a:cubicBezTo>
                  <a:cubicBezTo>
                    <a:pt x="2571712" y="1856911"/>
                    <a:pt x="2661575" y="1844580"/>
                    <a:pt x="2817605" y="1836413"/>
                  </a:cubicBezTo>
                  <a:cubicBezTo>
                    <a:pt x="2824754" y="1836042"/>
                    <a:pt x="2828444" y="1833983"/>
                    <a:pt x="2830061" y="1823311"/>
                  </a:cubicBezTo>
                  <a:cubicBezTo>
                    <a:pt x="2831762" y="1812109"/>
                    <a:pt x="2830774" y="1793504"/>
                    <a:pt x="2829140" y="1762676"/>
                  </a:cubicBezTo>
                  <a:cubicBezTo>
                    <a:pt x="2827230" y="1726640"/>
                    <a:pt x="2824341" y="1672175"/>
                    <a:pt x="2824341" y="1594823"/>
                  </a:cubicBezTo>
                  <a:cubicBezTo>
                    <a:pt x="2824341" y="1531011"/>
                    <a:pt x="2826255" y="1438676"/>
                    <a:pt x="2828473" y="1331759"/>
                  </a:cubicBezTo>
                  <a:cubicBezTo>
                    <a:pt x="2835560" y="990104"/>
                    <a:pt x="2846265" y="473793"/>
                    <a:pt x="2815228" y="29799"/>
                  </a:cubicBezTo>
                  <a:cubicBezTo>
                    <a:pt x="2814324" y="16884"/>
                    <a:pt x="2814274" y="16117"/>
                    <a:pt x="2745467" y="19431"/>
                  </a:cubicBezTo>
                  <a:cubicBezTo>
                    <a:pt x="2696146" y="21807"/>
                    <a:pt x="2613600" y="25788"/>
                    <a:pt x="2474629" y="25788"/>
                  </a:cubicBezTo>
                  <a:cubicBezTo>
                    <a:pt x="2342340" y="25788"/>
                    <a:pt x="2207813" y="20961"/>
                    <a:pt x="2077716" y="16292"/>
                  </a:cubicBezTo>
                  <a:cubicBezTo>
                    <a:pt x="1949476" y="11689"/>
                    <a:pt x="1816866" y="6933"/>
                    <a:pt x="1688321" y="6933"/>
                  </a:cubicBezTo>
                  <a:cubicBezTo>
                    <a:pt x="1355938" y="6933"/>
                    <a:pt x="1036399" y="22849"/>
                    <a:pt x="754471" y="36886"/>
                  </a:cubicBezTo>
                  <a:cubicBezTo>
                    <a:pt x="463867" y="51360"/>
                    <a:pt x="212893" y="63858"/>
                    <a:pt x="27535" y="55016"/>
                  </a:cubicBezTo>
                  <a:cubicBezTo>
                    <a:pt x="27189" y="55012"/>
                    <a:pt x="26847" y="55003"/>
                    <a:pt x="26518" y="55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6" name="Google Shape;4756;p37"/>
          <p:cNvGrpSpPr/>
          <p:nvPr/>
        </p:nvGrpSpPr>
        <p:grpSpPr>
          <a:xfrm>
            <a:off x="5642792" y="2222601"/>
            <a:ext cx="1517502" cy="1042201"/>
            <a:chOff x="11285584" y="4445202"/>
            <a:chExt cx="3035004" cy="2084402"/>
          </a:xfrm>
        </p:grpSpPr>
        <p:sp>
          <p:nvSpPr>
            <p:cNvPr id="4757" name="Google Shape;4757;p37"/>
            <p:cNvSpPr/>
            <p:nvPr/>
          </p:nvSpPr>
          <p:spPr>
            <a:xfrm>
              <a:off x="11419815" y="4566668"/>
              <a:ext cx="2762168" cy="1848140"/>
            </a:xfrm>
            <a:custGeom>
              <a:rect b="b" l="l" r="r" t="t"/>
              <a:pathLst>
                <a:path extrusionOk="0" h="1848140" w="2762168">
                  <a:moveTo>
                    <a:pt x="2743801" y="1149965"/>
                  </a:moveTo>
                  <a:cubicBezTo>
                    <a:pt x="2753993" y="1364138"/>
                    <a:pt x="2755899" y="1594460"/>
                    <a:pt x="2762168" y="1807073"/>
                  </a:cubicBezTo>
                  <a:cubicBezTo>
                    <a:pt x="2604346" y="1822335"/>
                    <a:pt x="2305134" y="1814010"/>
                    <a:pt x="1848825" y="1814010"/>
                  </a:cubicBezTo>
                  <a:cubicBezTo>
                    <a:pt x="894827" y="1814010"/>
                    <a:pt x="194288" y="1848140"/>
                    <a:pt x="59460" y="1848140"/>
                  </a:cubicBezTo>
                  <a:cubicBezTo>
                    <a:pt x="59460" y="1628452"/>
                    <a:pt x="-22044" y="246910"/>
                    <a:pt x="5795" y="64988"/>
                  </a:cubicBezTo>
                  <a:cubicBezTo>
                    <a:pt x="471789" y="16221"/>
                    <a:pt x="1851989" y="81483"/>
                    <a:pt x="2679509" y="0"/>
                  </a:cubicBezTo>
                  <a:cubicBezTo>
                    <a:pt x="2716074" y="437883"/>
                    <a:pt x="2707928" y="763738"/>
                    <a:pt x="2743801" y="11499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37"/>
            <p:cNvSpPr/>
            <p:nvPr/>
          </p:nvSpPr>
          <p:spPr>
            <a:xfrm>
              <a:off x="11285584" y="4445202"/>
              <a:ext cx="3035004" cy="2084402"/>
            </a:xfrm>
            <a:custGeom>
              <a:rect b="b" l="l" r="r" t="t"/>
              <a:pathLst>
                <a:path extrusionOk="0" h="2084402" w="3035004">
                  <a:moveTo>
                    <a:pt x="59790" y="2084403"/>
                  </a:moveTo>
                  <a:cubicBezTo>
                    <a:pt x="59790" y="1659210"/>
                    <a:pt x="-32975" y="378519"/>
                    <a:pt x="12590" y="80821"/>
                  </a:cubicBezTo>
                  <a:cubicBezTo>
                    <a:pt x="642885" y="14849"/>
                    <a:pt x="1913779" y="101081"/>
                    <a:pt x="2940268" y="0"/>
                  </a:cubicBezTo>
                  <a:cubicBezTo>
                    <a:pt x="2975061" y="416497"/>
                    <a:pt x="3018992" y="1492028"/>
                    <a:pt x="3035004" y="2034694"/>
                  </a:cubicBezTo>
                  <a:cubicBezTo>
                    <a:pt x="2933836" y="2044478"/>
                    <a:pt x="2889321" y="2051007"/>
                    <a:pt x="2621872" y="2051007"/>
                  </a:cubicBezTo>
                  <a:cubicBezTo>
                    <a:pt x="556390" y="2051011"/>
                    <a:pt x="444475" y="2084403"/>
                    <a:pt x="59790" y="2084403"/>
                  </a:cubicBezTo>
                  <a:close/>
                  <a:moveTo>
                    <a:pt x="140648" y="209678"/>
                  </a:moveTo>
                  <a:cubicBezTo>
                    <a:pt x="130280" y="632112"/>
                    <a:pt x="189886" y="1572149"/>
                    <a:pt x="199570" y="1942205"/>
                  </a:cubicBezTo>
                  <a:cubicBezTo>
                    <a:pt x="2577957" y="1879048"/>
                    <a:pt x="2521049" y="1924413"/>
                    <a:pt x="2890347" y="1905453"/>
                  </a:cubicBezTo>
                  <a:cubicBezTo>
                    <a:pt x="2861228" y="767098"/>
                    <a:pt x="2872062" y="1557324"/>
                    <a:pt x="2839216" y="693739"/>
                  </a:cubicBezTo>
                  <a:cubicBezTo>
                    <a:pt x="2832759" y="524019"/>
                    <a:pt x="2826110" y="349146"/>
                    <a:pt x="2811406" y="153837"/>
                  </a:cubicBezTo>
                  <a:cubicBezTo>
                    <a:pt x="1971354" y="225999"/>
                    <a:pt x="653069" y="171471"/>
                    <a:pt x="140648" y="2096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37"/>
            <p:cNvSpPr/>
            <p:nvPr/>
          </p:nvSpPr>
          <p:spPr>
            <a:xfrm>
              <a:off x="11344210" y="4507570"/>
              <a:ext cx="2915000" cy="1956876"/>
            </a:xfrm>
            <a:custGeom>
              <a:rect b="b" l="l" r="r" t="t"/>
              <a:pathLst>
                <a:path extrusionOk="0" h="1956876" w="2915000">
                  <a:moveTo>
                    <a:pt x="67030" y="1956876"/>
                  </a:moveTo>
                  <a:lnTo>
                    <a:pt x="62445" y="1956876"/>
                  </a:lnTo>
                  <a:lnTo>
                    <a:pt x="62445" y="1952290"/>
                  </a:lnTo>
                  <a:cubicBezTo>
                    <a:pt x="62445" y="1471419"/>
                    <a:pt x="39224" y="1075357"/>
                    <a:pt x="20569" y="757110"/>
                  </a:cubicBezTo>
                  <a:cubicBezTo>
                    <a:pt x="9075" y="561060"/>
                    <a:pt x="0" y="406205"/>
                    <a:pt x="0" y="289366"/>
                  </a:cubicBezTo>
                  <a:cubicBezTo>
                    <a:pt x="0" y="271724"/>
                    <a:pt x="3635" y="253202"/>
                    <a:pt x="7150" y="235288"/>
                  </a:cubicBezTo>
                  <a:cubicBezTo>
                    <a:pt x="10489" y="218284"/>
                    <a:pt x="13936" y="200704"/>
                    <a:pt x="14116" y="184379"/>
                  </a:cubicBezTo>
                  <a:cubicBezTo>
                    <a:pt x="14374" y="160729"/>
                    <a:pt x="11623" y="136742"/>
                    <a:pt x="9413" y="117470"/>
                  </a:cubicBezTo>
                  <a:cubicBezTo>
                    <a:pt x="7233" y="98464"/>
                    <a:pt x="5511" y="83452"/>
                    <a:pt x="6966" y="73960"/>
                  </a:cubicBezTo>
                  <a:lnTo>
                    <a:pt x="7500" y="70462"/>
                  </a:lnTo>
                  <a:lnTo>
                    <a:pt x="11018" y="70091"/>
                  </a:lnTo>
                  <a:cubicBezTo>
                    <a:pt x="20673" y="69082"/>
                    <a:pt x="45911" y="68753"/>
                    <a:pt x="120837" y="67790"/>
                  </a:cubicBezTo>
                  <a:cubicBezTo>
                    <a:pt x="185783" y="66952"/>
                    <a:pt x="283925" y="65685"/>
                    <a:pt x="438542" y="63129"/>
                  </a:cubicBezTo>
                  <a:cubicBezTo>
                    <a:pt x="482631" y="62400"/>
                    <a:pt x="532436" y="59490"/>
                    <a:pt x="585159" y="56409"/>
                  </a:cubicBezTo>
                  <a:cubicBezTo>
                    <a:pt x="665612" y="51707"/>
                    <a:pt x="756797" y="46379"/>
                    <a:pt x="861217" y="46379"/>
                  </a:cubicBezTo>
                  <a:cubicBezTo>
                    <a:pt x="994794" y="46379"/>
                    <a:pt x="1120984" y="49210"/>
                    <a:pt x="1254581" y="52203"/>
                  </a:cubicBezTo>
                  <a:cubicBezTo>
                    <a:pt x="1668119" y="61466"/>
                    <a:pt x="2095738" y="71054"/>
                    <a:pt x="2817184" y="22"/>
                  </a:cubicBezTo>
                  <a:cubicBezTo>
                    <a:pt x="2818526" y="-103"/>
                    <a:pt x="2819835" y="310"/>
                    <a:pt x="2820869" y="1214"/>
                  </a:cubicBezTo>
                  <a:cubicBezTo>
                    <a:pt x="2823287" y="3315"/>
                    <a:pt x="2825371" y="5129"/>
                    <a:pt x="2830003" y="94254"/>
                  </a:cubicBezTo>
                  <a:cubicBezTo>
                    <a:pt x="2832837" y="148765"/>
                    <a:pt x="2835993" y="223853"/>
                    <a:pt x="2839649" y="310798"/>
                  </a:cubicBezTo>
                  <a:cubicBezTo>
                    <a:pt x="2843551" y="403604"/>
                    <a:pt x="2847974" y="508791"/>
                    <a:pt x="2853056" y="613699"/>
                  </a:cubicBezTo>
                  <a:cubicBezTo>
                    <a:pt x="2862202" y="802550"/>
                    <a:pt x="2878202" y="989951"/>
                    <a:pt x="2888791" y="1113956"/>
                  </a:cubicBezTo>
                  <a:cubicBezTo>
                    <a:pt x="2892576" y="1158295"/>
                    <a:pt x="2895566" y="1193314"/>
                    <a:pt x="2897141" y="1215758"/>
                  </a:cubicBezTo>
                  <a:cubicBezTo>
                    <a:pt x="2901810" y="1282280"/>
                    <a:pt x="2899955" y="1351862"/>
                    <a:pt x="2898163" y="1419154"/>
                  </a:cubicBezTo>
                  <a:cubicBezTo>
                    <a:pt x="2896925" y="1465595"/>
                    <a:pt x="2895645" y="1513615"/>
                    <a:pt x="2896466" y="1560806"/>
                  </a:cubicBezTo>
                  <a:cubicBezTo>
                    <a:pt x="2897562" y="1623572"/>
                    <a:pt x="2901919" y="1688213"/>
                    <a:pt x="2906129" y="1750720"/>
                  </a:cubicBezTo>
                  <a:cubicBezTo>
                    <a:pt x="2909681" y="1803439"/>
                    <a:pt x="2913358" y="1857946"/>
                    <a:pt x="2914875" y="1909398"/>
                  </a:cubicBezTo>
                  <a:lnTo>
                    <a:pt x="2915000" y="1913683"/>
                  </a:lnTo>
                  <a:lnTo>
                    <a:pt x="2910732" y="1914096"/>
                  </a:lnTo>
                  <a:cubicBezTo>
                    <a:pt x="2845523" y="1920407"/>
                    <a:pt x="2755769" y="1918327"/>
                    <a:pt x="2642135" y="1915697"/>
                  </a:cubicBezTo>
                  <a:cubicBezTo>
                    <a:pt x="2578182" y="1914217"/>
                    <a:pt x="2505694" y="1912537"/>
                    <a:pt x="2426508" y="1912141"/>
                  </a:cubicBezTo>
                  <a:cubicBezTo>
                    <a:pt x="2361612" y="1911795"/>
                    <a:pt x="2290738" y="1914517"/>
                    <a:pt x="2215683" y="1917377"/>
                  </a:cubicBezTo>
                  <a:cubicBezTo>
                    <a:pt x="2131119" y="1920599"/>
                    <a:pt x="2043674" y="1923930"/>
                    <a:pt x="1947787" y="1923930"/>
                  </a:cubicBezTo>
                  <a:cubicBezTo>
                    <a:pt x="1807528" y="1923930"/>
                    <a:pt x="1673342" y="1922433"/>
                    <a:pt x="1543571" y="1920983"/>
                  </a:cubicBezTo>
                  <a:cubicBezTo>
                    <a:pt x="1352532" y="1918852"/>
                    <a:pt x="1172093" y="1916839"/>
                    <a:pt x="1009973" y="1920249"/>
                  </a:cubicBezTo>
                  <a:cubicBezTo>
                    <a:pt x="687115" y="1927036"/>
                    <a:pt x="429992" y="1940105"/>
                    <a:pt x="259850" y="1948755"/>
                  </a:cubicBezTo>
                  <a:cubicBezTo>
                    <a:pt x="167082" y="1953470"/>
                    <a:pt x="100051" y="1956876"/>
                    <a:pt x="67030" y="1956876"/>
                  </a:cubicBezTo>
                  <a:close/>
                  <a:moveTo>
                    <a:pt x="15679" y="78921"/>
                  </a:moveTo>
                  <a:cubicBezTo>
                    <a:pt x="15216" y="87625"/>
                    <a:pt x="16767" y="101120"/>
                    <a:pt x="18522" y="116432"/>
                  </a:cubicBezTo>
                  <a:cubicBezTo>
                    <a:pt x="20761" y="135958"/>
                    <a:pt x="23550" y="160258"/>
                    <a:pt x="23287" y="184483"/>
                  </a:cubicBezTo>
                  <a:cubicBezTo>
                    <a:pt x="23099" y="201650"/>
                    <a:pt x="19568" y="219651"/>
                    <a:pt x="16150" y="237060"/>
                  </a:cubicBezTo>
                  <a:cubicBezTo>
                    <a:pt x="12719" y="254544"/>
                    <a:pt x="9171" y="272620"/>
                    <a:pt x="9171" y="289370"/>
                  </a:cubicBezTo>
                  <a:cubicBezTo>
                    <a:pt x="9171" y="405943"/>
                    <a:pt x="18243" y="560676"/>
                    <a:pt x="29728" y="756577"/>
                  </a:cubicBezTo>
                  <a:cubicBezTo>
                    <a:pt x="48333" y="1073931"/>
                    <a:pt x="71470" y="1468613"/>
                    <a:pt x="71616" y="1947688"/>
                  </a:cubicBezTo>
                  <a:cubicBezTo>
                    <a:pt x="105833" y="1947400"/>
                    <a:pt x="170879" y="1944095"/>
                    <a:pt x="259396" y="1939596"/>
                  </a:cubicBezTo>
                  <a:cubicBezTo>
                    <a:pt x="429591" y="1930946"/>
                    <a:pt x="686798" y="1917873"/>
                    <a:pt x="1009793" y="1911078"/>
                  </a:cubicBezTo>
                  <a:cubicBezTo>
                    <a:pt x="1172056" y="1907668"/>
                    <a:pt x="1352573" y="1909681"/>
                    <a:pt x="1543684" y="1911816"/>
                  </a:cubicBezTo>
                  <a:cubicBezTo>
                    <a:pt x="1673430" y="1913262"/>
                    <a:pt x="1807594" y="1914759"/>
                    <a:pt x="1947800" y="1914759"/>
                  </a:cubicBezTo>
                  <a:cubicBezTo>
                    <a:pt x="2043507" y="1914759"/>
                    <a:pt x="2130865" y="1911432"/>
                    <a:pt x="2215346" y="1908214"/>
                  </a:cubicBezTo>
                  <a:cubicBezTo>
                    <a:pt x="2290501" y="1905350"/>
                    <a:pt x="2361496" y="1902640"/>
                    <a:pt x="2426566" y="1902974"/>
                  </a:cubicBezTo>
                  <a:cubicBezTo>
                    <a:pt x="2505840" y="1903370"/>
                    <a:pt x="2578369" y="1905050"/>
                    <a:pt x="2642360" y="1906529"/>
                  </a:cubicBezTo>
                  <a:cubicBezTo>
                    <a:pt x="2753209" y="1909093"/>
                    <a:pt x="2841279" y="1911132"/>
                    <a:pt x="2905591" y="1905366"/>
                  </a:cubicBezTo>
                  <a:cubicBezTo>
                    <a:pt x="2904016" y="1855487"/>
                    <a:pt x="2900601" y="1804852"/>
                    <a:pt x="2896995" y="1751337"/>
                  </a:cubicBezTo>
                  <a:cubicBezTo>
                    <a:pt x="2892772" y="1688714"/>
                    <a:pt x="2888408" y="1623959"/>
                    <a:pt x="2887311" y="1560965"/>
                  </a:cubicBezTo>
                  <a:cubicBezTo>
                    <a:pt x="2886486" y="1513578"/>
                    <a:pt x="2887766" y="1465449"/>
                    <a:pt x="2889008" y="1418908"/>
                  </a:cubicBezTo>
                  <a:cubicBezTo>
                    <a:pt x="2890796" y="1351836"/>
                    <a:pt x="2892643" y="1282480"/>
                    <a:pt x="2888007" y="1216396"/>
                  </a:cubicBezTo>
                  <a:cubicBezTo>
                    <a:pt x="2886436" y="1194022"/>
                    <a:pt x="2883451" y="1159033"/>
                    <a:pt x="2879666" y="1114732"/>
                  </a:cubicBezTo>
                  <a:cubicBezTo>
                    <a:pt x="2869073" y="990659"/>
                    <a:pt x="2853060" y="803159"/>
                    <a:pt x="2843910" y="614141"/>
                  </a:cubicBezTo>
                  <a:cubicBezTo>
                    <a:pt x="2838828" y="509204"/>
                    <a:pt x="2834405" y="404000"/>
                    <a:pt x="2830499" y="311182"/>
                  </a:cubicBezTo>
                  <a:cubicBezTo>
                    <a:pt x="2824191" y="161209"/>
                    <a:pt x="2818705" y="30667"/>
                    <a:pt x="2814649" y="9481"/>
                  </a:cubicBezTo>
                  <a:cubicBezTo>
                    <a:pt x="2094725" y="80209"/>
                    <a:pt x="1667531" y="70633"/>
                    <a:pt x="1254377" y="61374"/>
                  </a:cubicBezTo>
                  <a:cubicBezTo>
                    <a:pt x="1120834" y="58381"/>
                    <a:pt x="994694" y="55555"/>
                    <a:pt x="861221" y="55555"/>
                  </a:cubicBezTo>
                  <a:cubicBezTo>
                    <a:pt x="757068" y="55555"/>
                    <a:pt x="666025" y="60874"/>
                    <a:pt x="585696" y="65572"/>
                  </a:cubicBezTo>
                  <a:cubicBezTo>
                    <a:pt x="532869" y="68657"/>
                    <a:pt x="482977" y="71575"/>
                    <a:pt x="438696" y="72309"/>
                  </a:cubicBezTo>
                  <a:cubicBezTo>
                    <a:pt x="284058" y="74864"/>
                    <a:pt x="185904" y="76128"/>
                    <a:pt x="120954" y="76970"/>
                  </a:cubicBezTo>
                  <a:cubicBezTo>
                    <a:pt x="56304" y="77799"/>
                    <a:pt x="27689" y="78170"/>
                    <a:pt x="15679" y="789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0" name="Google Shape;4760;p37"/>
          <p:cNvGrpSpPr/>
          <p:nvPr/>
        </p:nvGrpSpPr>
        <p:grpSpPr>
          <a:xfrm>
            <a:off x="7390402" y="2222600"/>
            <a:ext cx="1028466" cy="1042202"/>
            <a:chOff x="14780805" y="4445200"/>
            <a:chExt cx="2056932" cy="2084403"/>
          </a:xfrm>
        </p:grpSpPr>
        <p:sp>
          <p:nvSpPr>
            <p:cNvPr id="4761" name="Google Shape;4761;p37"/>
            <p:cNvSpPr/>
            <p:nvPr/>
          </p:nvSpPr>
          <p:spPr>
            <a:xfrm>
              <a:off x="14780805" y="4445200"/>
              <a:ext cx="2056932" cy="2084403"/>
            </a:xfrm>
            <a:custGeom>
              <a:rect b="b" l="l" r="r" t="t"/>
              <a:pathLst>
                <a:path extrusionOk="0" h="2084403" w="2056932">
                  <a:moveTo>
                    <a:pt x="2017940" y="1555046"/>
                  </a:moveTo>
                  <a:cubicBezTo>
                    <a:pt x="1855601" y="1865259"/>
                    <a:pt x="1754395" y="1937117"/>
                    <a:pt x="1597388" y="2040816"/>
                  </a:cubicBezTo>
                  <a:cubicBezTo>
                    <a:pt x="1473386" y="2108717"/>
                    <a:pt x="1642870" y="2074608"/>
                    <a:pt x="34987" y="2083450"/>
                  </a:cubicBezTo>
                  <a:cubicBezTo>
                    <a:pt x="-23342" y="2083779"/>
                    <a:pt x="11534" y="2152836"/>
                    <a:pt x="440" y="438460"/>
                  </a:cubicBezTo>
                  <a:cubicBezTo>
                    <a:pt x="1640" y="221178"/>
                    <a:pt x="1111" y="316343"/>
                    <a:pt x="2540" y="61350"/>
                  </a:cubicBezTo>
                  <a:cubicBezTo>
                    <a:pt x="2806" y="-474"/>
                    <a:pt x="-18210" y="38167"/>
                    <a:pt x="2021847" y="6"/>
                  </a:cubicBezTo>
                  <a:cubicBezTo>
                    <a:pt x="2040835" y="-340"/>
                    <a:pt x="2056369" y="15018"/>
                    <a:pt x="2056286" y="33990"/>
                  </a:cubicBezTo>
                  <a:cubicBezTo>
                    <a:pt x="2047458" y="1627145"/>
                    <a:pt x="2079414" y="1436451"/>
                    <a:pt x="2017940" y="15550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2" name="Google Shape;4762;p37"/>
            <p:cNvSpPr/>
            <p:nvPr/>
          </p:nvSpPr>
          <p:spPr>
            <a:xfrm>
              <a:off x="16285702" y="5917745"/>
              <a:ext cx="550702" cy="610559"/>
            </a:xfrm>
            <a:custGeom>
              <a:rect b="b" l="l" r="r" t="t"/>
              <a:pathLst>
                <a:path extrusionOk="0" h="610559" w="550702">
                  <a:moveTo>
                    <a:pt x="550702" y="0"/>
                  </a:moveTo>
                  <a:cubicBezTo>
                    <a:pt x="517439" y="113621"/>
                    <a:pt x="286207" y="520671"/>
                    <a:pt x="0" y="610559"/>
                  </a:cubicBezTo>
                  <a:cubicBezTo>
                    <a:pt x="155815" y="504209"/>
                    <a:pt x="213236" y="313915"/>
                    <a:pt x="243091" y="126173"/>
                  </a:cubicBezTo>
                  <a:cubicBezTo>
                    <a:pt x="247286" y="99764"/>
                    <a:pt x="315605" y="121546"/>
                    <a:pt x="387122" y="91151"/>
                  </a:cubicBezTo>
                  <a:cubicBezTo>
                    <a:pt x="444751" y="66455"/>
                    <a:pt x="508153" y="50697"/>
                    <a:pt x="55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3" name="Google Shape;4763;p37"/>
            <p:cNvSpPr/>
            <p:nvPr/>
          </p:nvSpPr>
          <p:spPr>
            <a:xfrm>
              <a:off x="14782203" y="4445200"/>
              <a:ext cx="2054891" cy="265208"/>
            </a:xfrm>
            <a:custGeom>
              <a:rect b="b" l="l" r="r" t="t"/>
              <a:pathLst>
                <a:path extrusionOk="0" h="265208" w="2054891">
                  <a:moveTo>
                    <a:pt x="2054891" y="33994"/>
                  </a:moveTo>
                  <a:lnTo>
                    <a:pt x="2053829" y="225851"/>
                  </a:lnTo>
                  <a:lnTo>
                    <a:pt x="0" y="265209"/>
                  </a:lnTo>
                  <a:lnTo>
                    <a:pt x="1141" y="61350"/>
                  </a:lnTo>
                  <a:cubicBezTo>
                    <a:pt x="1412" y="-1303"/>
                    <a:pt x="-15242" y="38084"/>
                    <a:pt x="2020449" y="6"/>
                  </a:cubicBezTo>
                  <a:cubicBezTo>
                    <a:pt x="2039441" y="-340"/>
                    <a:pt x="2054971" y="15018"/>
                    <a:pt x="2054891" y="33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4" name="Google Shape;4764;p37"/>
          <p:cNvGrpSpPr/>
          <p:nvPr/>
        </p:nvGrpSpPr>
        <p:grpSpPr>
          <a:xfrm>
            <a:off x="4067859" y="1437542"/>
            <a:ext cx="1287619" cy="420250"/>
            <a:chOff x="8135718" y="2875084"/>
            <a:chExt cx="2575238" cy="840499"/>
          </a:xfrm>
        </p:grpSpPr>
        <p:sp>
          <p:nvSpPr>
            <p:cNvPr id="4765" name="Google Shape;4765;p37"/>
            <p:cNvSpPr/>
            <p:nvPr/>
          </p:nvSpPr>
          <p:spPr>
            <a:xfrm>
              <a:off x="8135718" y="2875084"/>
              <a:ext cx="2575238" cy="840499"/>
            </a:xfrm>
            <a:custGeom>
              <a:rect b="b" l="l" r="r" t="t"/>
              <a:pathLst>
                <a:path extrusionOk="0" h="840499" w="2575238">
                  <a:moveTo>
                    <a:pt x="2574073" y="808673"/>
                  </a:moveTo>
                  <a:cubicBezTo>
                    <a:pt x="2550208" y="760579"/>
                    <a:pt x="2509894" y="716388"/>
                    <a:pt x="2467339" y="580433"/>
                  </a:cubicBezTo>
                  <a:cubicBezTo>
                    <a:pt x="2406182" y="378115"/>
                    <a:pt x="2402177" y="447240"/>
                    <a:pt x="2470995" y="309479"/>
                  </a:cubicBezTo>
                  <a:cubicBezTo>
                    <a:pt x="2579414" y="90453"/>
                    <a:pt x="2566735" y="91613"/>
                    <a:pt x="2517393" y="83226"/>
                  </a:cubicBezTo>
                  <a:cubicBezTo>
                    <a:pt x="2370787" y="58583"/>
                    <a:pt x="2184871" y="57397"/>
                    <a:pt x="2041307" y="45741"/>
                  </a:cubicBezTo>
                  <a:cubicBezTo>
                    <a:pt x="919133" y="-52834"/>
                    <a:pt x="637045" y="39159"/>
                    <a:pt x="17442" y="35522"/>
                  </a:cubicBezTo>
                  <a:cubicBezTo>
                    <a:pt x="-18893" y="36178"/>
                    <a:pt x="4207" y="79906"/>
                    <a:pt x="62057" y="286657"/>
                  </a:cubicBezTo>
                  <a:cubicBezTo>
                    <a:pt x="124072" y="510922"/>
                    <a:pt x="98720" y="369488"/>
                    <a:pt x="21348" y="763327"/>
                  </a:cubicBezTo>
                  <a:cubicBezTo>
                    <a:pt x="17473" y="787376"/>
                    <a:pt x="-2741" y="830917"/>
                    <a:pt x="35134" y="835314"/>
                  </a:cubicBezTo>
                  <a:cubicBezTo>
                    <a:pt x="594942" y="791742"/>
                    <a:pt x="1157745" y="850242"/>
                    <a:pt x="1718661" y="839044"/>
                  </a:cubicBezTo>
                  <a:cubicBezTo>
                    <a:pt x="1995954" y="834257"/>
                    <a:pt x="2273560" y="825079"/>
                    <a:pt x="2550827" y="834960"/>
                  </a:cubicBezTo>
                  <a:cubicBezTo>
                    <a:pt x="2565544" y="837832"/>
                    <a:pt x="2579403" y="823008"/>
                    <a:pt x="2574073" y="808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6" name="Google Shape;4766;p37"/>
            <p:cNvSpPr/>
            <p:nvPr/>
          </p:nvSpPr>
          <p:spPr>
            <a:xfrm>
              <a:off x="8135718" y="2875084"/>
              <a:ext cx="2575238" cy="840499"/>
            </a:xfrm>
            <a:custGeom>
              <a:rect b="b" l="l" r="r" t="t"/>
              <a:pathLst>
                <a:path extrusionOk="0" h="840499" w="2575238">
                  <a:moveTo>
                    <a:pt x="2574073" y="808673"/>
                  </a:moveTo>
                  <a:cubicBezTo>
                    <a:pt x="2550208" y="760579"/>
                    <a:pt x="2509894" y="716388"/>
                    <a:pt x="2467339" y="580433"/>
                  </a:cubicBezTo>
                  <a:cubicBezTo>
                    <a:pt x="2406182" y="378115"/>
                    <a:pt x="2402177" y="447240"/>
                    <a:pt x="2470995" y="309479"/>
                  </a:cubicBezTo>
                  <a:cubicBezTo>
                    <a:pt x="2579414" y="90453"/>
                    <a:pt x="2566735" y="91613"/>
                    <a:pt x="2517393" y="83226"/>
                  </a:cubicBezTo>
                  <a:cubicBezTo>
                    <a:pt x="2370787" y="58583"/>
                    <a:pt x="2184871" y="57397"/>
                    <a:pt x="2041307" y="45741"/>
                  </a:cubicBezTo>
                  <a:cubicBezTo>
                    <a:pt x="919133" y="-52834"/>
                    <a:pt x="637045" y="39159"/>
                    <a:pt x="17442" y="35522"/>
                  </a:cubicBezTo>
                  <a:cubicBezTo>
                    <a:pt x="-18893" y="36178"/>
                    <a:pt x="4207" y="79906"/>
                    <a:pt x="62057" y="286657"/>
                  </a:cubicBezTo>
                  <a:cubicBezTo>
                    <a:pt x="124072" y="510922"/>
                    <a:pt x="98720" y="369488"/>
                    <a:pt x="21348" y="763327"/>
                  </a:cubicBezTo>
                  <a:cubicBezTo>
                    <a:pt x="17473" y="787376"/>
                    <a:pt x="-2741" y="830917"/>
                    <a:pt x="35134" y="835314"/>
                  </a:cubicBezTo>
                  <a:cubicBezTo>
                    <a:pt x="594942" y="791742"/>
                    <a:pt x="1157745" y="850242"/>
                    <a:pt x="1718661" y="839044"/>
                  </a:cubicBezTo>
                  <a:cubicBezTo>
                    <a:pt x="1995954" y="834257"/>
                    <a:pt x="2273560" y="825079"/>
                    <a:pt x="2550827" y="834960"/>
                  </a:cubicBezTo>
                  <a:cubicBezTo>
                    <a:pt x="2565544" y="837832"/>
                    <a:pt x="2579403" y="823008"/>
                    <a:pt x="2574073" y="808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7" name="Google Shape;4767;p37"/>
          <p:cNvGrpSpPr/>
          <p:nvPr/>
        </p:nvGrpSpPr>
        <p:grpSpPr>
          <a:xfrm>
            <a:off x="5523874" y="1420028"/>
            <a:ext cx="1300117" cy="456771"/>
            <a:chOff x="11047748" y="2840055"/>
            <a:chExt cx="2600234" cy="913542"/>
          </a:xfrm>
        </p:grpSpPr>
        <p:sp>
          <p:nvSpPr>
            <p:cNvPr id="4768" name="Google Shape;4768;p37"/>
            <p:cNvSpPr/>
            <p:nvPr/>
          </p:nvSpPr>
          <p:spPr>
            <a:xfrm>
              <a:off x="11047748" y="2840055"/>
              <a:ext cx="2600234" cy="913542"/>
            </a:xfrm>
            <a:custGeom>
              <a:rect b="b" l="l" r="r" t="t"/>
              <a:pathLst>
                <a:path extrusionOk="0" h="913542" w="2600234">
                  <a:moveTo>
                    <a:pt x="1300124" y="911040"/>
                  </a:moveTo>
                  <a:cubicBezTo>
                    <a:pt x="1955433" y="886097"/>
                    <a:pt x="1650925" y="922339"/>
                    <a:pt x="2285017" y="908193"/>
                  </a:cubicBezTo>
                  <a:cubicBezTo>
                    <a:pt x="2525538" y="902786"/>
                    <a:pt x="2585915" y="930744"/>
                    <a:pt x="2599535" y="894866"/>
                  </a:cubicBezTo>
                  <a:cubicBezTo>
                    <a:pt x="2601485" y="888026"/>
                    <a:pt x="2599342" y="879042"/>
                    <a:pt x="2593336" y="874782"/>
                  </a:cubicBezTo>
                  <a:cubicBezTo>
                    <a:pt x="2566522" y="861534"/>
                    <a:pt x="2549959" y="835083"/>
                    <a:pt x="2534524" y="810228"/>
                  </a:cubicBezTo>
                  <a:cubicBezTo>
                    <a:pt x="2548399" y="786666"/>
                    <a:pt x="2577787" y="763261"/>
                    <a:pt x="2570459" y="733135"/>
                  </a:cubicBezTo>
                  <a:cubicBezTo>
                    <a:pt x="2555414" y="703201"/>
                    <a:pt x="2533588" y="680229"/>
                    <a:pt x="2519869" y="648695"/>
                  </a:cubicBezTo>
                  <a:cubicBezTo>
                    <a:pt x="2599415" y="530729"/>
                    <a:pt x="2572170" y="563509"/>
                    <a:pt x="2511059" y="451054"/>
                  </a:cubicBezTo>
                  <a:cubicBezTo>
                    <a:pt x="2525870" y="422570"/>
                    <a:pt x="2556267" y="394749"/>
                    <a:pt x="2551826" y="360441"/>
                  </a:cubicBezTo>
                  <a:cubicBezTo>
                    <a:pt x="2533936" y="328088"/>
                    <a:pt x="2512152" y="300814"/>
                    <a:pt x="2494922" y="267403"/>
                  </a:cubicBezTo>
                  <a:cubicBezTo>
                    <a:pt x="2511450" y="240087"/>
                    <a:pt x="2562424" y="206290"/>
                    <a:pt x="2542975" y="171044"/>
                  </a:cubicBezTo>
                  <a:cubicBezTo>
                    <a:pt x="2533307" y="158733"/>
                    <a:pt x="2523135" y="146507"/>
                    <a:pt x="2515730" y="132632"/>
                  </a:cubicBezTo>
                  <a:cubicBezTo>
                    <a:pt x="2522162" y="102193"/>
                    <a:pt x="2555872" y="8764"/>
                    <a:pt x="2496867" y="18457"/>
                  </a:cubicBezTo>
                  <a:cubicBezTo>
                    <a:pt x="2462414" y="18342"/>
                    <a:pt x="2427649" y="16465"/>
                    <a:pt x="2393118" y="15996"/>
                  </a:cubicBezTo>
                  <a:cubicBezTo>
                    <a:pt x="2189068" y="40204"/>
                    <a:pt x="1748387" y="-4453"/>
                    <a:pt x="1376524" y="1579"/>
                  </a:cubicBezTo>
                  <a:cubicBezTo>
                    <a:pt x="927699" y="-5876"/>
                    <a:pt x="1026143" y="15313"/>
                    <a:pt x="103365" y="18452"/>
                  </a:cubicBezTo>
                  <a:cubicBezTo>
                    <a:pt x="44360" y="8759"/>
                    <a:pt x="78075" y="102188"/>
                    <a:pt x="84503" y="132627"/>
                  </a:cubicBezTo>
                  <a:cubicBezTo>
                    <a:pt x="77097" y="146496"/>
                    <a:pt x="66925" y="158728"/>
                    <a:pt x="57257" y="171038"/>
                  </a:cubicBezTo>
                  <a:cubicBezTo>
                    <a:pt x="37808" y="206285"/>
                    <a:pt x="88788" y="240082"/>
                    <a:pt x="105310" y="267398"/>
                  </a:cubicBezTo>
                  <a:cubicBezTo>
                    <a:pt x="88086" y="300809"/>
                    <a:pt x="66296" y="328083"/>
                    <a:pt x="48406" y="360435"/>
                  </a:cubicBezTo>
                  <a:cubicBezTo>
                    <a:pt x="43965" y="394743"/>
                    <a:pt x="74362" y="422565"/>
                    <a:pt x="89173" y="451049"/>
                  </a:cubicBezTo>
                  <a:cubicBezTo>
                    <a:pt x="28062" y="563509"/>
                    <a:pt x="817" y="530723"/>
                    <a:pt x="80363" y="648689"/>
                  </a:cubicBezTo>
                  <a:cubicBezTo>
                    <a:pt x="66644" y="680223"/>
                    <a:pt x="44818" y="703201"/>
                    <a:pt x="29773" y="733129"/>
                  </a:cubicBezTo>
                  <a:cubicBezTo>
                    <a:pt x="22446" y="763256"/>
                    <a:pt x="51833" y="786661"/>
                    <a:pt x="65708" y="810223"/>
                  </a:cubicBezTo>
                  <a:cubicBezTo>
                    <a:pt x="50273" y="835073"/>
                    <a:pt x="33710" y="861528"/>
                    <a:pt x="6896" y="874777"/>
                  </a:cubicBezTo>
                  <a:cubicBezTo>
                    <a:pt x="895" y="879037"/>
                    <a:pt x="-1248" y="888026"/>
                    <a:pt x="697" y="894861"/>
                  </a:cubicBezTo>
                  <a:cubicBezTo>
                    <a:pt x="14364" y="930864"/>
                    <a:pt x="73389" y="902750"/>
                    <a:pt x="315215" y="908188"/>
                  </a:cubicBezTo>
                  <a:cubicBezTo>
                    <a:pt x="946862" y="922281"/>
                    <a:pt x="646328" y="886149"/>
                    <a:pt x="1300124" y="911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9" name="Google Shape;4769;p37"/>
            <p:cNvSpPr/>
            <p:nvPr/>
          </p:nvSpPr>
          <p:spPr>
            <a:xfrm>
              <a:off x="11047748" y="2840055"/>
              <a:ext cx="2600234" cy="913542"/>
            </a:xfrm>
            <a:custGeom>
              <a:rect b="b" l="l" r="r" t="t"/>
              <a:pathLst>
                <a:path extrusionOk="0" h="913542" w="2600234">
                  <a:moveTo>
                    <a:pt x="1300124" y="911040"/>
                  </a:moveTo>
                  <a:cubicBezTo>
                    <a:pt x="1955433" y="886097"/>
                    <a:pt x="1650925" y="922339"/>
                    <a:pt x="2285017" y="908193"/>
                  </a:cubicBezTo>
                  <a:cubicBezTo>
                    <a:pt x="2525538" y="902786"/>
                    <a:pt x="2585915" y="930744"/>
                    <a:pt x="2599535" y="894866"/>
                  </a:cubicBezTo>
                  <a:cubicBezTo>
                    <a:pt x="2601485" y="888026"/>
                    <a:pt x="2599342" y="879042"/>
                    <a:pt x="2593336" y="874782"/>
                  </a:cubicBezTo>
                  <a:cubicBezTo>
                    <a:pt x="2566522" y="861534"/>
                    <a:pt x="2549959" y="835083"/>
                    <a:pt x="2534524" y="810228"/>
                  </a:cubicBezTo>
                  <a:cubicBezTo>
                    <a:pt x="2548399" y="786666"/>
                    <a:pt x="2577787" y="763261"/>
                    <a:pt x="2570459" y="733135"/>
                  </a:cubicBezTo>
                  <a:cubicBezTo>
                    <a:pt x="2555414" y="703201"/>
                    <a:pt x="2533588" y="680229"/>
                    <a:pt x="2519869" y="648695"/>
                  </a:cubicBezTo>
                  <a:cubicBezTo>
                    <a:pt x="2599415" y="530729"/>
                    <a:pt x="2572170" y="563509"/>
                    <a:pt x="2511059" y="451054"/>
                  </a:cubicBezTo>
                  <a:cubicBezTo>
                    <a:pt x="2525870" y="422570"/>
                    <a:pt x="2556267" y="394749"/>
                    <a:pt x="2551826" y="360441"/>
                  </a:cubicBezTo>
                  <a:cubicBezTo>
                    <a:pt x="2533936" y="328088"/>
                    <a:pt x="2512152" y="300814"/>
                    <a:pt x="2494922" y="267403"/>
                  </a:cubicBezTo>
                  <a:cubicBezTo>
                    <a:pt x="2511450" y="240087"/>
                    <a:pt x="2562424" y="206290"/>
                    <a:pt x="2542975" y="171044"/>
                  </a:cubicBezTo>
                  <a:cubicBezTo>
                    <a:pt x="2533307" y="158733"/>
                    <a:pt x="2523135" y="146507"/>
                    <a:pt x="2515730" y="132632"/>
                  </a:cubicBezTo>
                  <a:cubicBezTo>
                    <a:pt x="2522162" y="102193"/>
                    <a:pt x="2555872" y="8764"/>
                    <a:pt x="2496867" y="18457"/>
                  </a:cubicBezTo>
                  <a:cubicBezTo>
                    <a:pt x="2462414" y="18342"/>
                    <a:pt x="2427649" y="16465"/>
                    <a:pt x="2393118" y="15996"/>
                  </a:cubicBezTo>
                  <a:cubicBezTo>
                    <a:pt x="2189068" y="40204"/>
                    <a:pt x="1748387" y="-4453"/>
                    <a:pt x="1376524" y="1579"/>
                  </a:cubicBezTo>
                  <a:cubicBezTo>
                    <a:pt x="927699" y="-5876"/>
                    <a:pt x="1026143" y="15313"/>
                    <a:pt x="103365" y="18452"/>
                  </a:cubicBezTo>
                  <a:cubicBezTo>
                    <a:pt x="44360" y="8759"/>
                    <a:pt x="78075" y="102188"/>
                    <a:pt x="84503" y="132627"/>
                  </a:cubicBezTo>
                  <a:cubicBezTo>
                    <a:pt x="77097" y="146496"/>
                    <a:pt x="66925" y="158728"/>
                    <a:pt x="57257" y="171038"/>
                  </a:cubicBezTo>
                  <a:cubicBezTo>
                    <a:pt x="37808" y="206285"/>
                    <a:pt x="88788" y="240082"/>
                    <a:pt x="105310" y="267398"/>
                  </a:cubicBezTo>
                  <a:cubicBezTo>
                    <a:pt x="88086" y="300809"/>
                    <a:pt x="66296" y="328083"/>
                    <a:pt x="48406" y="360435"/>
                  </a:cubicBezTo>
                  <a:cubicBezTo>
                    <a:pt x="43965" y="394743"/>
                    <a:pt x="74362" y="422565"/>
                    <a:pt x="89173" y="451049"/>
                  </a:cubicBezTo>
                  <a:cubicBezTo>
                    <a:pt x="28062" y="563509"/>
                    <a:pt x="817" y="530723"/>
                    <a:pt x="80363" y="648689"/>
                  </a:cubicBezTo>
                  <a:cubicBezTo>
                    <a:pt x="66644" y="680223"/>
                    <a:pt x="44818" y="703201"/>
                    <a:pt x="29773" y="733129"/>
                  </a:cubicBezTo>
                  <a:cubicBezTo>
                    <a:pt x="22446" y="763256"/>
                    <a:pt x="51833" y="786661"/>
                    <a:pt x="65708" y="810223"/>
                  </a:cubicBezTo>
                  <a:cubicBezTo>
                    <a:pt x="50273" y="835073"/>
                    <a:pt x="33710" y="861528"/>
                    <a:pt x="6896" y="874777"/>
                  </a:cubicBezTo>
                  <a:cubicBezTo>
                    <a:pt x="895" y="879037"/>
                    <a:pt x="-1248" y="888026"/>
                    <a:pt x="697" y="894861"/>
                  </a:cubicBezTo>
                  <a:cubicBezTo>
                    <a:pt x="14364" y="930864"/>
                    <a:pt x="73389" y="902750"/>
                    <a:pt x="315215" y="908188"/>
                  </a:cubicBezTo>
                  <a:cubicBezTo>
                    <a:pt x="946862" y="922281"/>
                    <a:pt x="646328" y="886149"/>
                    <a:pt x="1300124" y="911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0" name="Google Shape;4770;p37"/>
          <p:cNvSpPr/>
          <p:nvPr/>
        </p:nvSpPr>
        <p:spPr>
          <a:xfrm>
            <a:off x="6728923" y="3683598"/>
            <a:ext cx="769544" cy="774702"/>
          </a:xfrm>
          <a:custGeom>
            <a:rect b="b" l="l" r="r" t="t"/>
            <a:pathLst>
              <a:path extrusionOk="0" h="1549404" w="1539088">
                <a:moveTo>
                  <a:pt x="444964" y="184052"/>
                </a:moveTo>
                <a:cubicBezTo>
                  <a:pt x="445321" y="194248"/>
                  <a:pt x="432134" y="202124"/>
                  <a:pt x="422524" y="193178"/>
                </a:cubicBezTo>
                <a:cubicBezTo>
                  <a:pt x="414742" y="185933"/>
                  <a:pt x="419611" y="170765"/>
                  <a:pt x="431944" y="170848"/>
                </a:cubicBezTo>
                <a:cubicBezTo>
                  <a:pt x="438385" y="170891"/>
                  <a:pt x="444680" y="175766"/>
                  <a:pt x="444964" y="184052"/>
                </a:cubicBezTo>
                <a:close/>
                <a:moveTo>
                  <a:pt x="433049" y="2710"/>
                </a:moveTo>
                <a:cubicBezTo>
                  <a:pt x="420741" y="2627"/>
                  <a:pt x="415833" y="17784"/>
                  <a:pt x="423629" y="25041"/>
                </a:cubicBezTo>
                <a:cubicBezTo>
                  <a:pt x="433247" y="33990"/>
                  <a:pt x="446419" y="26100"/>
                  <a:pt x="446073" y="15911"/>
                </a:cubicBezTo>
                <a:cubicBezTo>
                  <a:pt x="445785" y="7628"/>
                  <a:pt x="439495" y="2750"/>
                  <a:pt x="433049" y="2710"/>
                </a:cubicBezTo>
                <a:close/>
                <a:moveTo>
                  <a:pt x="430831" y="338985"/>
                </a:moveTo>
                <a:cubicBezTo>
                  <a:pt x="418534" y="338906"/>
                  <a:pt x="413608" y="354052"/>
                  <a:pt x="421415" y="361319"/>
                </a:cubicBezTo>
                <a:cubicBezTo>
                  <a:pt x="431029" y="370269"/>
                  <a:pt x="444212" y="362371"/>
                  <a:pt x="443855" y="352193"/>
                </a:cubicBezTo>
                <a:cubicBezTo>
                  <a:pt x="443571" y="343918"/>
                  <a:pt x="437291" y="339029"/>
                  <a:pt x="430831" y="338985"/>
                </a:cubicBezTo>
                <a:close/>
                <a:moveTo>
                  <a:pt x="429722" y="507123"/>
                </a:moveTo>
                <a:cubicBezTo>
                  <a:pt x="417418" y="507040"/>
                  <a:pt x="412503" y="522194"/>
                  <a:pt x="420302" y="529453"/>
                </a:cubicBezTo>
                <a:cubicBezTo>
                  <a:pt x="429916" y="538403"/>
                  <a:pt x="443099" y="530516"/>
                  <a:pt x="442743" y="520327"/>
                </a:cubicBezTo>
                <a:cubicBezTo>
                  <a:pt x="442462" y="512041"/>
                  <a:pt x="436167" y="507166"/>
                  <a:pt x="429722" y="507123"/>
                </a:cubicBezTo>
                <a:close/>
                <a:moveTo>
                  <a:pt x="559695" y="1516857"/>
                </a:moveTo>
                <a:cubicBezTo>
                  <a:pt x="547412" y="1516774"/>
                  <a:pt x="542461" y="1531917"/>
                  <a:pt x="550275" y="1539187"/>
                </a:cubicBezTo>
                <a:cubicBezTo>
                  <a:pt x="559893" y="1548136"/>
                  <a:pt x="573065" y="1540246"/>
                  <a:pt x="572719" y="1530057"/>
                </a:cubicBezTo>
                <a:cubicBezTo>
                  <a:pt x="572431" y="1521775"/>
                  <a:pt x="566140" y="1516900"/>
                  <a:pt x="559695" y="1516857"/>
                </a:cubicBezTo>
                <a:close/>
                <a:moveTo>
                  <a:pt x="561913" y="1180581"/>
                </a:moveTo>
                <a:cubicBezTo>
                  <a:pt x="549612" y="1180499"/>
                  <a:pt x="544690" y="1195648"/>
                  <a:pt x="552496" y="1202912"/>
                </a:cubicBezTo>
                <a:cubicBezTo>
                  <a:pt x="562107" y="1211858"/>
                  <a:pt x="575286" y="1203982"/>
                  <a:pt x="574937" y="1193786"/>
                </a:cubicBezTo>
                <a:cubicBezTo>
                  <a:pt x="574653" y="1185499"/>
                  <a:pt x="568358" y="1180625"/>
                  <a:pt x="561913" y="1180581"/>
                </a:cubicBezTo>
                <a:close/>
                <a:moveTo>
                  <a:pt x="560804" y="1348719"/>
                </a:moveTo>
                <a:cubicBezTo>
                  <a:pt x="548507" y="1348636"/>
                  <a:pt x="543581" y="1363786"/>
                  <a:pt x="551387" y="1371049"/>
                </a:cubicBezTo>
                <a:cubicBezTo>
                  <a:pt x="560998" y="1379995"/>
                  <a:pt x="574177" y="1372120"/>
                  <a:pt x="573828" y="1361920"/>
                </a:cubicBezTo>
                <a:cubicBezTo>
                  <a:pt x="573543" y="1353637"/>
                  <a:pt x="567249" y="1348762"/>
                  <a:pt x="560804" y="1348719"/>
                </a:cubicBezTo>
                <a:close/>
                <a:moveTo>
                  <a:pt x="426395" y="1011539"/>
                </a:moveTo>
                <a:cubicBezTo>
                  <a:pt x="414094" y="1011457"/>
                  <a:pt x="409172" y="1026607"/>
                  <a:pt x="416978" y="1033870"/>
                </a:cubicBezTo>
                <a:cubicBezTo>
                  <a:pt x="426539" y="1042769"/>
                  <a:pt x="439772" y="1034994"/>
                  <a:pt x="439423" y="1024744"/>
                </a:cubicBezTo>
                <a:cubicBezTo>
                  <a:pt x="439131" y="1016454"/>
                  <a:pt x="432840" y="1011583"/>
                  <a:pt x="426395" y="1011539"/>
                </a:cubicBezTo>
                <a:close/>
                <a:moveTo>
                  <a:pt x="423064" y="1515956"/>
                </a:moveTo>
                <a:cubicBezTo>
                  <a:pt x="410767" y="1515873"/>
                  <a:pt x="405841" y="1531027"/>
                  <a:pt x="413648" y="1538286"/>
                </a:cubicBezTo>
                <a:cubicBezTo>
                  <a:pt x="423258" y="1547232"/>
                  <a:pt x="436437" y="1539356"/>
                  <a:pt x="436088" y="1529157"/>
                </a:cubicBezTo>
                <a:cubicBezTo>
                  <a:pt x="435804" y="1520874"/>
                  <a:pt x="429509" y="1515999"/>
                  <a:pt x="423064" y="1515956"/>
                </a:cubicBezTo>
                <a:close/>
                <a:moveTo>
                  <a:pt x="424173" y="1347815"/>
                </a:moveTo>
                <a:cubicBezTo>
                  <a:pt x="411872" y="1347732"/>
                  <a:pt x="406950" y="1362882"/>
                  <a:pt x="414757" y="1370145"/>
                </a:cubicBezTo>
                <a:cubicBezTo>
                  <a:pt x="424367" y="1379091"/>
                  <a:pt x="437546" y="1371215"/>
                  <a:pt x="437197" y="1361019"/>
                </a:cubicBezTo>
                <a:cubicBezTo>
                  <a:pt x="436913" y="1352736"/>
                  <a:pt x="430618" y="1347858"/>
                  <a:pt x="424173" y="1347815"/>
                </a:cubicBezTo>
                <a:close/>
                <a:moveTo>
                  <a:pt x="295313" y="169943"/>
                </a:moveTo>
                <a:cubicBezTo>
                  <a:pt x="283027" y="169861"/>
                  <a:pt x="278083" y="185003"/>
                  <a:pt x="285893" y="192274"/>
                </a:cubicBezTo>
                <a:cubicBezTo>
                  <a:pt x="295511" y="201223"/>
                  <a:pt x="308683" y="193333"/>
                  <a:pt x="308337" y="183144"/>
                </a:cubicBezTo>
                <a:cubicBezTo>
                  <a:pt x="308049" y="174861"/>
                  <a:pt x="301755" y="169987"/>
                  <a:pt x="295313" y="169943"/>
                </a:cubicBezTo>
                <a:close/>
                <a:moveTo>
                  <a:pt x="563022" y="1012444"/>
                </a:moveTo>
                <a:cubicBezTo>
                  <a:pt x="550721" y="1012361"/>
                  <a:pt x="545803" y="1027514"/>
                  <a:pt x="553606" y="1034774"/>
                </a:cubicBezTo>
                <a:cubicBezTo>
                  <a:pt x="563227" y="1043727"/>
                  <a:pt x="576403" y="1035812"/>
                  <a:pt x="576046" y="1025645"/>
                </a:cubicBezTo>
                <a:cubicBezTo>
                  <a:pt x="575762" y="1017362"/>
                  <a:pt x="569467" y="1012483"/>
                  <a:pt x="563022" y="1012444"/>
                </a:cubicBezTo>
                <a:close/>
                <a:moveTo>
                  <a:pt x="427504" y="843402"/>
                </a:moveTo>
                <a:cubicBezTo>
                  <a:pt x="415210" y="843319"/>
                  <a:pt x="410277" y="858469"/>
                  <a:pt x="418087" y="865732"/>
                </a:cubicBezTo>
                <a:cubicBezTo>
                  <a:pt x="427705" y="874689"/>
                  <a:pt x="440877" y="866777"/>
                  <a:pt x="440528" y="856603"/>
                </a:cubicBezTo>
                <a:cubicBezTo>
                  <a:pt x="440244" y="848320"/>
                  <a:pt x="433949" y="843445"/>
                  <a:pt x="427504" y="843402"/>
                </a:cubicBezTo>
                <a:close/>
                <a:moveTo>
                  <a:pt x="425286" y="1179677"/>
                </a:moveTo>
                <a:cubicBezTo>
                  <a:pt x="412985" y="1179594"/>
                  <a:pt x="408063" y="1194744"/>
                  <a:pt x="415869" y="1202008"/>
                </a:cubicBezTo>
                <a:cubicBezTo>
                  <a:pt x="425491" y="1210961"/>
                  <a:pt x="438666" y="1203045"/>
                  <a:pt x="438310" y="1192878"/>
                </a:cubicBezTo>
                <a:cubicBezTo>
                  <a:pt x="438022" y="1184595"/>
                  <a:pt x="431727" y="1179720"/>
                  <a:pt x="425286" y="1179677"/>
                </a:cubicBezTo>
                <a:close/>
                <a:moveTo>
                  <a:pt x="428613" y="675264"/>
                </a:moveTo>
                <a:cubicBezTo>
                  <a:pt x="416316" y="675181"/>
                  <a:pt x="411390" y="690335"/>
                  <a:pt x="419197" y="697595"/>
                </a:cubicBezTo>
                <a:cubicBezTo>
                  <a:pt x="428807" y="706541"/>
                  <a:pt x="441986" y="698665"/>
                  <a:pt x="441637" y="688465"/>
                </a:cubicBezTo>
                <a:cubicBezTo>
                  <a:pt x="441353" y="680178"/>
                  <a:pt x="435058" y="675304"/>
                  <a:pt x="428613" y="675264"/>
                </a:cubicBezTo>
                <a:close/>
                <a:moveTo>
                  <a:pt x="296422" y="1806"/>
                </a:moveTo>
                <a:cubicBezTo>
                  <a:pt x="284125" y="1723"/>
                  <a:pt x="279195" y="16873"/>
                  <a:pt x="287006" y="24136"/>
                </a:cubicBezTo>
                <a:cubicBezTo>
                  <a:pt x="296555" y="33024"/>
                  <a:pt x="309799" y="25271"/>
                  <a:pt x="309446" y="15010"/>
                </a:cubicBezTo>
                <a:cubicBezTo>
                  <a:pt x="309158" y="6724"/>
                  <a:pt x="302864" y="1849"/>
                  <a:pt x="296422" y="1806"/>
                </a:cubicBezTo>
                <a:close/>
                <a:moveTo>
                  <a:pt x="699653" y="1013344"/>
                </a:moveTo>
                <a:cubicBezTo>
                  <a:pt x="687352" y="1013262"/>
                  <a:pt x="682430" y="1028412"/>
                  <a:pt x="690233" y="1035675"/>
                </a:cubicBezTo>
                <a:cubicBezTo>
                  <a:pt x="699843" y="1044621"/>
                  <a:pt x="713030" y="1036741"/>
                  <a:pt x="712673" y="1026549"/>
                </a:cubicBezTo>
                <a:cubicBezTo>
                  <a:pt x="712392" y="1018262"/>
                  <a:pt x="706098" y="1013388"/>
                  <a:pt x="699653" y="1013344"/>
                </a:cubicBezTo>
                <a:close/>
                <a:moveTo>
                  <a:pt x="697434" y="1349620"/>
                </a:moveTo>
                <a:cubicBezTo>
                  <a:pt x="685152" y="1349537"/>
                  <a:pt x="680201" y="1364680"/>
                  <a:pt x="688015" y="1371950"/>
                </a:cubicBezTo>
                <a:cubicBezTo>
                  <a:pt x="697632" y="1380900"/>
                  <a:pt x="710804" y="1373009"/>
                  <a:pt x="710459" y="1362824"/>
                </a:cubicBezTo>
                <a:cubicBezTo>
                  <a:pt x="710171" y="1354538"/>
                  <a:pt x="703880" y="1349663"/>
                  <a:pt x="697434" y="1349620"/>
                </a:cubicBezTo>
                <a:close/>
                <a:moveTo>
                  <a:pt x="700762" y="845207"/>
                </a:moveTo>
                <a:cubicBezTo>
                  <a:pt x="688461" y="845124"/>
                  <a:pt x="683542" y="860278"/>
                  <a:pt x="691345" y="867537"/>
                </a:cubicBezTo>
                <a:cubicBezTo>
                  <a:pt x="700967" y="876490"/>
                  <a:pt x="714142" y="868575"/>
                  <a:pt x="713786" y="858411"/>
                </a:cubicBezTo>
                <a:cubicBezTo>
                  <a:pt x="713501" y="850125"/>
                  <a:pt x="707207" y="845250"/>
                  <a:pt x="700762" y="845207"/>
                </a:cubicBezTo>
                <a:close/>
                <a:moveTo>
                  <a:pt x="698543" y="1181482"/>
                </a:moveTo>
                <a:cubicBezTo>
                  <a:pt x="686247" y="1181399"/>
                  <a:pt x="681321" y="1196549"/>
                  <a:pt x="689127" y="1203813"/>
                </a:cubicBezTo>
                <a:cubicBezTo>
                  <a:pt x="698738" y="1212758"/>
                  <a:pt x="711917" y="1204883"/>
                  <a:pt x="711568" y="1194683"/>
                </a:cubicBezTo>
                <a:cubicBezTo>
                  <a:pt x="711283" y="1186400"/>
                  <a:pt x="704989" y="1181525"/>
                  <a:pt x="698543" y="1181482"/>
                </a:cubicBezTo>
                <a:close/>
                <a:moveTo>
                  <a:pt x="705198" y="172653"/>
                </a:moveTo>
                <a:cubicBezTo>
                  <a:pt x="692876" y="172570"/>
                  <a:pt x="687993" y="187734"/>
                  <a:pt x="695782" y="194983"/>
                </a:cubicBezTo>
                <a:cubicBezTo>
                  <a:pt x="705396" y="203933"/>
                  <a:pt x="718579" y="196035"/>
                  <a:pt x="718222" y="185854"/>
                </a:cubicBezTo>
                <a:cubicBezTo>
                  <a:pt x="717938" y="177571"/>
                  <a:pt x="711643" y="172696"/>
                  <a:pt x="705198" y="172653"/>
                </a:cubicBezTo>
                <a:close/>
                <a:moveTo>
                  <a:pt x="702980" y="508928"/>
                </a:moveTo>
                <a:cubicBezTo>
                  <a:pt x="690672" y="508845"/>
                  <a:pt x="685760" y="524002"/>
                  <a:pt x="693563" y="531258"/>
                </a:cubicBezTo>
                <a:cubicBezTo>
                  <a:pt x="703174" y="540204"/>
                  <a:pt x="716353" y="532328"/>
                  <a:pt x="716004" y="522132"/>
                </a:cubicBezTo>
                <a:cubicBezTo>
                  <a:pt x="715720" y="513846"/>
                  <a:pt x="709425" y="508971"/>
                  <a:pt x="702980" y="508928"/>
                </a:cubicBezTo>
                <a:close/>
                <a:moveTo>
                  <a:pt x="701871" y="677069"/>
                </a:moveTo>
                <a:cubicBezTo>
                  <a:pt x="689592" y="676986"/>
                  <a:pt x="684633" y="692122"/>
                  <a:pt x="692451" y="699400"/>
                </a:cubicBezTo>
                <a:cubicBezTo>
                  <a:pt x="702011" y="708299"/>
                  <a:pt x="715244" y="700524"/>
                  <a:pt x="714895" y="690270"/>
                </a:cubicBezTo>
                <a:cubicBezTo>
                  <a:pt x="714607" y="681969"/>
                  <a:pt x="708262" y="677109"/>
                  <a:pt x="701871" y="677069"/>
                </a:cubicBezTo>
                <a:close/>
                <a:moveTo>
                  <a:pt x="569680" y="3611"/>
                </a:moveTo>
                <a:cubicBezTo>
                  <a:pt x="557383" y="3528"/>
                  <a:pt x="552457" y="18678"/>
                  <a:pt x="560260" y="25941"/>
                </a:cubicBezTo>
                <a:cubicBezTo>
                  <a:pt x="569867" y="34884"/>
                  <a:pt x="583057" y="27015"/>
                  <a:pt x="582700" y="16815"/>
                </a:cubicBezTo>
                <a:cubicBezTo>
                  <a:pt x="582420" y="8529"/>
                  <a:pt x="576125" y="3654"/>
                  <a:pt x="569680" y="3611"/>
                </a:cubicBezTo>
                <a:close/>
                <a:moveTo>
                  <a:pt x="566353" y="508027"/>
                </a:moveTo>
                <a:cubicBezTo>
                  <a:pt x="554056" y="507944"/>
                  <a:pt x="549130" y="523098"/>
                  <a:pt x="556936" y="530358"/>
                </a:cubicBezTo>
                <a:cubicBezTo>
                  <a:pt x="566547" y="539304"/>
                  <a:pt x="579726" y="531428"/>
                  <a:pt x="579377" y="521228"/>
                </a:cubicBezTo>
                <a:cubicBezTo>
                  <a:pt x="579089" y="512945"/>
                  <a:pt x="572795" y="508071"/>
                  <a:pt x="566353" y="508027"/>
                </a:cubicBezTo>
                <a:close/>
                <a:moveTo>
                  <a:pt x="696325" y="1517761"/>
                </a:moveTo>
                <a:cubicBezTo>
                  <a:pt x="684025" y="1517678"/>
                  <a:pt x="679102" y="1532828"/>
                  <a:pt x="686905" y="1540091"/>
                </a:cubicBezTo>
                <a:cubicBezTo>
                  <a:pt x="696516" y="1549037"/>
                  <a:pt x="709702" y="1541161"/>
                  <a:pt x="709346" y="1530962"/>
                </a:cubicBezTo>
                <a:cubicBezTo>
                  <a:pt x="709062" y="1522679"/>
                  <a:pt x="702767" y="1517804"/>
                  <a:pt x="696325" y="1517761"/>
                </a:cubicBezTo>
                <a:close/>
                <a:moveTo>
                  <a:pt x="567462" y="339886"/>
                </a:moveTo>
                <a:cubicBezTo>
                  <a:pt x="555165" y="339807"/>
                  <a:pt x="550239" y="354953"/>
                  <a:pt x="558045" y="362220"/>
                </a:cubicBezTo>
                <a:cubicBezTo>
                  <a:pt x="567660" y="371170"/>
                  <a:pt x="580842" y="363272"/>
                  <a:pt x="580486" y="353094"/>
                </a:cubicBezTo>
                <a:cubicBezTo>
                  <a:pt x="580198" y="344808"/>
                  <a:pt x="573904" y="339929"/>
                  <a:pt x="567462" y="339886"/>
                </a:cubicBezTo>
                <a:close/>
                <a:moveTo>
                  <a:pt x="565244" y="676165"/>
                </a:moveTo>
                <a:cubicBezTo>
                  <a:pt x="552950" y="676082"/>
                  <a:pt x="548017" y="691232"/>
                  <a:pt x="555824" y="698495"/>
                </a:cubicBezTo>
                <a:cubicBezTo>
                  <a:pt x="565434" y="707441"/>
                  <a:pt x="578613" y="699565"/>
                  <a:pt x="578264" y="689366"/>
                </a:cubicBezTo>
                <a:cubicBezTo>
                  <a:pt x="577980" y="681083"/>
                  <a:pt x="571685" y="676208"/>
                  <a:pt x="565244" y="676165"/>
                </a:cubicBezTo>
                <a:close/>
                <a:moveTo>
                  <a:pt x="564131" y="844303"/>
                </a:moveTo>
                <a:cubicBezTo>
                  <a:pt x="551848" y="844220"/>
                  <a:pt x="546897" y="859359"/>
                  <a:pt x="554711" y="866633"/>
                </a:cubicBezTo>
                <a:cubicBezTo>
                  <a:pt x="564271" y="875532"/>
                  <a:pt x="577504" y="867757"/>
                  <a:pt x="577155" y="857503"/>
                </a:cubicBezTo>
                <a:cubicBezTo>
                  <a:pt x="576871" y="849220"/>
                  <a:pt x="570576" y="844346"/>
                  <a:pt x="564131" y="844303"/>
                </a:cubicBezTo>
                <a:close/>
                <a:moveTo>
                  <a:pt x="568571" y="171748"/>
                </a:moveTo>
                <a:cubicBezTo>
                  <a:pt x="556241" y="171666"/>
                  <a:pt x="551369" y="186837"/>
                  <a:pt x="559154" y="194079"/>
                </a:cubicBezTo>
                <a:cubicBezTo>
                  <a:pt x="568769" y="203028"/>
                  <a:pt x="581951" y="195131"/>
                  <a:pt x="581595" y="184949"/>
                </a:cubicBezTo>
                <a:cubicBezTo>
                  <a:pt x="581310" y="176681"/>
                  <a:pt x="575031" y="171792"/>
                  <a:pt x="568571" y="171748"/>
                </a:cubicBezTo>
                <a:close/>
                <a:moveTo>
                  <a:pt x="704089" y="340790"/>
                </a:moveTo>
                <a:cubicBezTo>
                  <a:pt x="691799" y="340711"/>
                  <a:pt x="686859" y="355854"/>
                  <a:pt x="694673" y="363121"/>
                </a:cubicBezTo>
                <a:cubicBezTo>
                  <a:pt x="704287" y="372070"/>
                  <a:pt x="717470" y="364176"/>
                  <a:pt x="717113" y="353991"/>
                </a:cubicBezTo>
                <a:cubicBezTo>
                  <a:pt x="716829" y="345708"/>
                  <a:pt x="710534" y="340834"/>
                  <a:pt x="704089" y="340790"/>
                </a:cubicBezTo>
                <a:close/>
                <a:moveTo>
                  <a:pt x="20942" y="336280"/>
                </a:moveTo>
                <a:cubicBezTo>
                  <a:pt x="8642" y="336197"/>
                  <a:pt x="3719" y="351350"/>
                  <a:pt x="11526" y="358610"/>
                </a:cubicBezTo>
                <a:cubicBezTo>
                  <a:pt x="21137" y="367556"/>
                  <a:pt x="34316" y="359680"/>
                  <a:pt x="33967" y="349484"/>
                </a:cubicBezTo>
                <a:cubicBezTo>
                  <a:pt x="33679" y="341197"/>
                  <a:pt x="27388" y="336319"/>
                  <a:pt x="20942" y="336280"/>
                </a:cubicBezTo>
                <a:close/>
                <a:moveTo>
                  <a:pt x="152024" y="1177872"/>
                </a:moveTo>
                <a:cubicBezTo>
                  <a:pt x="139745" y="1177789"/>
                  <a:pt x="134787" y="1192925"/>
                  <a:pt x="142604" y="1200202"/>
                </a:cubicBezTo>
                <a:cubicBezTo>
                  <a:pt x="152165" y="1209102"/>
                  <a:pt x="165398" y="1201327"/>
                  <a:pt x="165048" y="1191073"/>
                </a:cubicBezTo>
                <a:cubicBezTo>
                  <a:pt x="164760" y="1182790"/>
                  <a:pt x="158470" y="1177915"/>
                  <a:pt x="152024" y="1177872"/>
                </a:cubicBezTo>
                <a:close/>
                <a:moveTo>
                  <a:pt x="22051" y="168138"/>
                </a:moveTo>
                <a:cubicBezTo>
                  <a:pt x="9729" y="168056"/>
                  <a:pt x="4846" y="183220"/>
                  <a:pt x="12635" y="190469"/>
                </a:cubicBezTo>
                <a:cubicBezTo>
                  <a:pt x="22246" y="199415"/>
                  <a:pt x="35425" y="191539"/>
                  <a:pt x="35076" y="181339"/>
                </a:cubicBezTo>
                <a:cubicBezTo>
                  <a:pt x="34791" y="173056"/>
                  <a:pt x="28497" y="168182"/>
                  <a:pt x="22051" y="168138"/>
                </a:cubicBezTo>
                <a:close/>
                <a:moveTo>
                  <a:pt x="19833" y="504417"/>
                </a:moveTo>
                <a:cubicBezTo>
                  <a:pt x="7587" y="504338"/>
                  <a:pt x="2574" y="519452"/>
                  <a:pt x="10413" y="526748"/>
                </a:cubicBezTo>
                <a:cubicBezTo>
                  <a:pt x="20024" y="535694"/>
                  <a:pt x="33207" y="527818"/>
                  <a:pt x="32858" y="517622"/>
                </a:cubicBezTo>
                <a:cubicBezTo>
                  <a:pt x="32569" y="509317"/>
                  <a:pt x="26225" y="504460"/>
                  <a:pt x="19833" y="504417"/>
                </a:cubicBezTo>
                <a:close/>
                <a:moveTo>
                  <a:pt x="150915" y="1346010"/>
                </a:moveTo>
                <a:cubicBezTo>
                  <a:pt x="138593" y="1345927"/>
                  <a:pt x="133710" y="1361091"/>
                  <a:pt x="141499" y="1368340"/>
                </a:cubicBezTo>
                <a:cubicBezTo>
                  <a:pt x="151120" y="1377293"/>
                  <a:pt x="164296" y="1369378"/>
                  <a:pt x="163939" y="1359210"/>
                </a:cubicBezTo>
                <a:cubicBezTo>
                  <a:pt x="163655" y="1350928"/>
                  <a:pt x="157361" y="1346053"/>
                  <a:pt x="150915" y="1346010"/>
                </a:cubicBezTo>
                <a:close/>
                <a:moveTo>
                  <a:pt x="149806" y="1514151"/>
                </a:moveTo>
                <a:cubicBezTo>
                  <a:pt x="137477" y="1514068"/>
                  <a:pt x="132605" y="1529240"/>
                  <a:pt x="140390" y="1536481"/>
                </a:cubicBezTo>
                <a:cubicBezTo>
                  <a:pt x="150004" y="1545431"/>
                  <a:pt x="163187" y="1537544"/>
                  <a:pt x="162830" y="1527352"/>
                </a:cubicBezTo>
                <a:cubicBezTo>
                  <a:pt x="162546" y="1519069"/>
                  <a:pt x="156252" y="1514194"/>
                  <a:pt x="149806" y="1514151"/>
                </a:cubicBezTo>
                <a:close/>
                <a:moveTo>
                  <a:pt x="13867" y="3780"/>
                </a:moveTo>
                <a:cubicBezTo>
                  <a:pt x="5923" y="11065"/>
                  <a:pt x="10759" y="26154"/>
                  <a:pt x="22988" y="26233"/>
                </a:cubicBezTo>
                <a:cubicBezTo>
                  <a:pt x="35313" y="26316"/>
                  <a:pt x="40189" y="11148"/>
                  <a:pt x="32404" y="3903"/>
                </a:cubicBezTo>
                <a:cubicBezTo>
                  <a:pt x="26466" y="-1624"/>
                  <a:pt x="18638" y="-929"/>
                  <a:pt x="13867" y="3780"/>
                </a:cubicBezTo>
                <a:close/>
                <a:moveTo>
                  <a:pt x="18724" y="672555"/>
                </a:moveTo>
                <a:cubicBezTo>
                  <a:pt x="6424" y="672472"/>
                  <a:pt x="1501" y="687622"/>
                  <a:pt x="9308" y="694885"/>
                </a:cubicBezTo>
                <a:cubicBezTo>
                  <a:pt x="18922" y="703835"/>
                  <a:pt x="32105" y="695937"/>
                  <a:pt x="31748" y="685756"/>
                </a:cubicBezTo>
                <a:cubicBezTo>
                  <a:pt x="31464" y="677487"/>
                  <a:pt x="25184" y="672598"/>
                  <a:pt x="18724" y="672555"/>
                </a:cubicBezTo>
                <a:close/>
                <a:moveTo>
                  <a:pt x="14284" y="1345109"/>
                </a:moveTo>
                <a:cubicBezTo>
                  <a:pt x="2002" y="1345026"/>
                  <a:pt x="-2949" y="1360165"/>
                  <a:pt x="4868" y="1367439"/>
                </a:cubicBezTo>
                <a:cubicBezTo>
                  <a:pt x="14428" y="1376338"/>
                  <a:pt x="27661" y="1368564"/>
                  <a:pt x="27312" y="1358313"/>
                </a:cubicBezTo>
                <a:cubicBezTo>
                  <a:pt x="27024" y="1350023"/>
                  <a:pt x="20733" y="1345152"/>
                  <a:pt x="14284" y="1345109"/>
                </a:cubicBezTo>
                <a:close/>
                <a:moveTo>
                  <a:pt x="17615" y="840692"/>
                </a:moveTo>
                <a:cubicBezTo>
                  <a:pt x="5311" y="840610"/>
                  <a:pt x="396" y="855763"/>
                  <a:pt x="8195" y="863023"/>
                </a:cubicBezTo>
                <a:cubicBezTo>
                  <a:pt x="17817" y="871976"/>
                  <a:pt x="30992" y="864060"/>
                  <a:pt x="30636" y="853897"/>
                </a:cubicBezTo>
                <a:cubicBezTo>
                  <a:pt x="30355" y="845610"/>
                  <a:pt x="24057" y="840736"/>
                  <a:pt x="17615" y="840692"/>
                </a:cubicBezTo>
                <a:close/>
                <a:moveTo>
                  <a:pt x="1525911" y="36166"/>
                </a:moveTo>
                <a:cubicBezTo>
                  <a:pt x="1538223" y="36245"/>
                  <a:pt x="1543123" y="21088"/>
                  <a:pt x="1535331" y="13836"/>
                </a:cubicBezTo>
                <a:cubicBezTo>
                  <a:pt x="1525764" y="4933"/>
                  <a:pt x="1512570" y="12686"/>
                  <a:pt x="1512887" y="22965"/>
                </a:cubicBezTo>
                <a:cubicBezTo>
                  <a:pt x="1513204" y="31281"/>
                  <a:pt x="1519509" y="36123"/>
                  <a:pt x="1525911" y="36166"/>
                </a:cubicBezTo>
                <a:close/>
                <a:moveTo>
                  <a:pt x="13175" y="1513247"/>
                </a:moveTo>
                <a:cubicBezTo>
                  <a:pt x="853" y="1513164"/>
                  <a:pt x="-4030" y="1528328"/>
                  <a:pt x="3759" y="1535577"/>
                </a:cubicBezTo>
                <a:cubicBezTo>
                  <a:pt x="13319" y="1544476"/>
                  <a:pt x="26520" y="1536726"/>
                  <a:pt x="26200" y="1526447"/>
                </a:cubicBezTo>
                <a:cubicBezTo>
                  <a:pt x="25883" y="1518132"/>
                  <a:pt x="19578" y="1513290"/>
                  <a:pt x="13175" y="1513247"/>
                </a:cubicBezTo>
                <a:close/>
                <a:moveTo>
                  <a:pt x="294204" y="338085"/>
                </a:moveTo>
                <a:cubicBezTo>
                  <a:pt x="281903" y="338002"/>
                  <a:pt x="276981" y="353152"/>
                  <a:pt x="284784" y="360415"/>
                </a:cubicBezTo>
                <a:cubicBezTo>
                  <a:pt x="294395" y="369361"/>
                  <a:pt x="307581" y="361485"/>
                  <a:pt x="307224" y="351285"/>
                </a:cubicBezTo>
                <a:cubicBezTo>
                  <a:pt x="306940" y="343003"/>
                  <a:pt x="300646" y="338124"/>
                  <a:pt x="294204" y="338085"/>
                </a:cubicBezTo>
                <a:close/>
                <a:moveTo>
                  <a:pt x="16506" y="1008834"/>
                </a:moveTo>
                <a:cubicBezTo>
                  <a:pt x="4209" y="1008751"/>
                  <a:pt x="-720" y="1023901"/>
                  <a:pt x="7090" y="1031164"/>
                </a:cubicBezTo>
                <a:cubicBezTo>
                  <a:pt x="16701" y="1040110"/>
                  <a:pt x="29880" y="1032234"/>
                  <a:pt x="29530" y="1022035"/>
                </a:cubicBezTo>
                <a:cubicBezTo>
                  <a:pt x="29242" y="1013752"/>
                  <a:pt x="22948" y="1008873"/>
                  <a:pt x="16506" y="1008834"/>
                </a:cubicBezTo>
                <a:close/>
                <a:moveTo>
                  <a:pt x="15397" y="1176971"/>
                </a:moveTo>
                <a:cubicBezTo>
                  <a:pt x="3089" y="1176888"/>
                  <a:pt x="-1822" y="1192046"/>
                  <a:pt x="5981" y="1199302"/>
                </a:cubicBezTo>
                <a:cubicBezTo>
                  <a:pt x="15591" y="1208248"/>
                  <a:pt x="28771" y="1200372"/>
                  <a:pt x="28421" y="1190176"/>
                </a:cubicBezTo>
                <a:cubicBezTo>
                  <a:pt x="28133" y="1181889"/>
                  <a:pt x="21839" y="1177015"/>
                  <a:pt x="15397" y="1176971"/>
                </a:cubicBezTo>
                <a:close/>
                <a:moveTo>
                  <a:pt x="286437" y="1515052"/>
                </a:moveTo>
                <a:cubicBezTo>
                  <a:pt x="274136" y="1514969"/>
                  <a:pt x="269217" y="1530122"/>
                  <a:pt x="277021" y="1537382"/>
                </a:cubicBezTo>
                <a:cubicBezTo>
                  <a:pt x="286631" y="1546328"/>
                  <a:pt x="299810" y="1538452"/>
                  <a:pt x="299461" y="1528256"/>
                </a:cubicBezTo>
                <a:cubicBezTo>
                  <a:pt x="299173" y="1519969"/>
                  <a:pt x="292879" y="1515095"/>
                  <a:pt x="286437" y="1515052"/>
                </a:cubicBezTo>
                <a:close/>
                <a:moveTo>
                  <a:pt x="289764" y="1010635"/>
                </a:moveTo>
                <a:cubicBezTo>
                  <a:pt x="277485" y="1010556"/>
                  <a:pt x="272527" y="1025688"/>
                  <a:pt x="280344" y="1032966"/>
                </a:cubicBezTo>
                <a:cubicBezTo>
                  <a:pt x="289955" y="1041911"/>
                  <a:pt x="303137" y="1034036"/>
                  <a:pt x="302788" y="1023836"/>
                </a:cubicBezTo>
                <a:cubicBezTo>
                  <a:pt x="302500" y="1015557"/>
                  <a:pt x="296209" y="1010678"/>
                  <a:pt x="289764" y="1010635"/>
                </a:cubicBezTo>
                <a:close/>
                <a:moveTo>
                  <a:pt x="287546" y="1346914"/>
                </a:moveTo>
                <a:cubicBezTo>
                  <a:pt x="275245" y="1346831"/>
                  <a:pt x="270323" y="1361981"/>
                  <a:pt x="278126" y="1369244"/>
                </a:cubicBezTo>
                <a:cubicBezTo>
                  <a:pt x="287740" y="1378194"/>
                  <a:pt x="300923" y="1370307"/>
                  <a:pt x="300566" y="1360115"/>
                </a:cubicBezTo>
                <a:cubicBezTo>
                  <a:pt x="300286" y="1351832"/>
                  <a:pt x="293988" y="1346957"/>
                  <a:pt x="287546" y="1346914"/>
                </a:cubicBezTo>
                <a:close/>
                <a:moveTo>
                  <a:pt x="288655" y="1178776"/>
                </a:moveTo>
                <a:cubicBezTo>
                  <a:pt x="276326" y="1178693"/>
                  <a:pt x="271454" y="1193865"/>
                  <a:pt x="279239" y="1201107"/>
                </a:cubicBezTo>
                <a:cubicBezTo>
                  <a:pt x="288860" y="1210060"/>
                  <a:pt x="302036" y="1202144"/>
                  <a:pt x="301679" y="1191981"/>
                </a:cubicBezTo>
                <a:cubicBezTo>
                  <a:pt x="301395" y="1183709"/>
                  <a:pt x="295115" y="1178820"/>
                  <a:pt x="288655" y="1178776"/>
                </a:cubicBezTo>
                <a:close/>
                <a:moveTo>
                  <a:pt x="293091" y="506222"/>
                </a:moveTo>
                <a:cubicBezTo>
                  <a:pt x="280791" y="506139"/>
                  <a:pt x="275868" y="521289"/>
                  <a:pt x="283675" y="528553"/>
                </a:cubicBezTo>
                <a:cubicBezTo>
                  <a:pt x="293296" y="537506"/>
                  <a:pt x="306472" y="529590"/>
                  <a:pt x="306115" y="519423"/>
                </a:cubicBezTo>
                <a:cubicBezTo>
                  <a:pt x="305831" y="511155"/>
                  <a:pt x="299551" y="506265"/>
                  <a:pt x="293091" y="506222"/>
                </a:cubicBezTo>
                <a:close/>
                <a:moveTo>
                  <a:pt x="291982" y="674360"/>
                </a:moveTo>
                <a:cubicBezTo>
                  <a:pt x="279685" y="674277"/>
                  <a:pt x="274759" y="689427"/>
                  <a:pt x="282566" y="696690"/>
                </a:cubicBezTo>
                <a:cubicBezTo>
                  <a:pt x="292180" y="705640"/>
                  <a:pt x="305363" y="697753"/>
                  <a:pt x="305006" y="687564"/>
                </a:cubicBezTo>
                <a:cubicBezTo>
                  <a:pt x="304722" y="679278"/>
                  <a:pt x="298428" y="674403"/>
                  <a:pt x="291982" y="674360"/>
                </a:cubicBezTo>
                <a:close/>
                <a:moveTo>
                  <a:pt x="290873" y="842497"/>
                </a:moveTo>
                <a:cubicBezTo>
                  <a:pt x="278576" y="842415"/>
                  <a:pt x="273650" y="857568"/>
                  <a:pt x="281457" y="864828"/>
                </a:cubicBezTo>
                <a:cubicBezTo>
                  <a:pt x="291067" y="873774"/>
                  <a:pt x="304247" y="865898"/>
                  <a:pt x="303897" y="855702"/>
                </a:cubicBezTo>
                <a:cubicBezTo>
                  <a:pt x="303613" y="847415"/>
                  <a:pt x="297319" y="842541"/>
                  <a:pt x="290873" y="842497"/>
                </a:cubicBezTo>
                <a:close/>
                <a:moveTo>
                  <a:pt x="153133" y="1009734"/>
                </a:moveTo>
                <a:cubicBezTo>
                  <a:pt x="140836" y="1009651"/>
                  <a:pt x="135910" y="1024805"/>
                  <a:pt x="143713" y="1032065"/>
                </a:cubicBezTo>
                <a:cubicBezTo>
                  <a:pt x="153324" y="1041011"/>
                  <a:pt x="166503" y="1033135"/>
                  <a:pt x="166154" y="1022939"/>
                </a:cubicBezTo>
                <a:cubicBezTo>
                  <a:pt x="165873" y="1014652"/>
                  <a:pt x="159579" y="1009778"/>
                  <a:pt x="153133" y="1009734"/>
                </a:cubicBezTo>
                <a:close/>
                <a:moveTo>
                  <a:pt x="155351" y="673459"/>
                </a:moveTo>
                <a:cubicBezTo>
                  <a:pt x="143022" y="673376"/>
                  <a:pt x="138150" y="688548"/>
                  <a:pt x="145935" y="695790"/>
                </a:cubicBezTo>
                <a:cubicBezTo>
                  <a:pt x="155557" y="704743"/>
                  <a:pt x="168732" y="696827"/>
                  <a:pt x="168376" y="686660"/>
                </a:cubicBezTo>
                <a:cubicBezTo>
                  <a:pt x="168091" y="678377"/>
                  <a:pt x="161797" y="673499"/>
                  <a:pt x="155351" y="673459"/>
                </a:cubicBezTo>
                <a:close/>
                <a:moveTo>
                  <a:pt x="154242" y="841597"/>
                </a:moveTo>
                <a:cubicBezTo>
                  <a:pt x="141945" y="841514"/>
                  <a:pt x="137019" y="856664"/>
                  <a:pt x="144826" y="863927"/>
                </a:cubicBezTo>
                <a:cubicBezTo>
                  <a:pt x="154440" y="872877"/>
                  <a:pt x="167623" y="864990"/>
                  <a:pt x="167267" y="854798"/>
                </a:cubicBezTo>
                <a:cubicBezTo>
                  <a:pt x="166982" y="846515"/>
                  <a:pt x="160688" y="841640"/>
                  <a:pt x="154242" y="841597"/>
                </a:cubicBezTo>
                <a:close/>
                <a:moveTo>
                  <a:pt x="156464" y="505318"/>
                </a:moveTo>
                <a:cubicBezTo>
                  <a:pt x="144135" y="505235"/>
                  <a:pt x="139263" y="520407"/>
                  <a:pt x="147048" y="527648"/>
                </a:cubicBezTo>
                <a:cubicBezTo>
                  <a:pt x="156669" y="536601"/>
                  <a:pt x="169845" y="528686"/>
                  <a:pt x="169488" y="518519"/>
                </a:cubicBezTo>
                <a:cubicBezTo>
                  <a:pt x="169200" y="510250"/>
                  <a:pt x="162920" y="505361"/>
                  <a:pt x="156464" y="505318"/>
                </a:cubicBezTo>
                <a:close/>
                <a:moveTo>
                  <a:pt x="157573" y="337180"/>
                </a:moveTo>
                <a:cubicBezTo>
                  <a:pt x="145276" y="337097"/>
                  <a:pt x="140350" y="352247"/>
                  <a:pt x="148153" y="359511"/>
                </a:cubicBezTo>
                <a:cubicBezTo>
                  <a:pt x="157771" y="368460"/>
                  <a:pt x="170943" y="360570"/>
                  <a:pt x="170597" y="350381"/>
                </a:cubicBezTo>
                <a:cubicBezTo>
                  <a:pt x="170309" y="342098"/>
                  <a:pt x="164015" y="337224"/>
                  <a:pt x="157573" y="337180"/>
                </a:cubicBezTo>
                <a:close/>
                <a:moveTo>
                  <a:pt x="159791" y="905"/>
                </a:moveTo>
                <a:cubicBezTo>
                  <a:pt x="147491" y="822"/>
                  <a:pt x="142568" y="15972"/>
                  <a:pt x="150375" y="23235"/>
                </a:cubicBezTo>
                <a:cubicBezTo>
                  <a:pt x="159986" y="32181"/>
                  <a:pt x="173165" y="24306"/>
                  <a:pt x="172815" y="14106"/>
                </a:cubicBezTo>
                <a:cubicBezTo>
                  <a:pt x="172531" y="5823"/>
                  <a:pt x="166237" y="945"/>
                  <a:pt x="159791" y="905"/>
                </a:cubicBezTo>
                <a:close/>
                <a:moveTo>
                  <a:pt x="158682" y="169043"/>
                </a:moveTo>
                <a:cubicBezTo>
                  <a:pt x="146385" y="168960"/>
                  <a:pt x="141456" y="184110"/>
                  <a:pt x="149266" y="191373"/>
                </a:cubicBezTo>
                <a:cubicBezTo>
                  <a:pt x="158877" y="200319"/>
                  <a:pt x="172056" y="192443"/>
                  <a:pt x="171706" y="182247"/>
                </a:cubicBezTo>
                <a:cubicBezTo>
                  <a:pt x="171422" y="173961"/>
                  <a:pt x="165128" y="169086"/>
                  <a:pt x="158682" y="169043"/>
                </a:cubicBezTo>
                <a:close/>
                <a:moveTo>
                  <a:pt x="1383912" y="849718"/>
                </a:moveTo>
                <a:cubicBezTo>
                  <a:pt x="1371665" y="849638"/>
                  <a:pt x="1366653" y="864752"/>
                  <a:pt x="1374492" y="872048"/>
                </a:cubicBezTo>
                <a:cubicBezTo>
                  <a:pt x="1384102" y="880994"/>
                  <a:pt x="1397289" y="873118"/>
                  <a:pt x="1396932" y="862918"/>
                </a:cubicBezTo>
                <a:cubicBezTo>
                  <a:pt x="1396648" y="854635"/>
                  <a:pt x="1390354" y="849761"/>
                  <a:pt x="1383912" y="849718"/>
                </a:cubicBezTo>
                <a:close/>
                <a:moveTo>
                  <a:pt x="1251717" y="176263"/>
                </a:moveTo>
                <a:cubicBezTo>
                  <a:pt x="1239409" y="176184"/>
                  <a:pt x="1234501" y="191333"/>
                  <a:pt x="1242301" y="198593"/>
                </a:cubicBezTo>
                <a:cubicBezTo>
                  <a:pt x="1251861" y="207492"/>
                  <a:pt x="1265094" y="199717"/>
                  <a:pt x="1264745" y="189467"/>
                </a:cubicBezTo>
                <a:cubicBezTo>
                  <a:pt x="1264453" y="181177"/>
                  <a:pt x="1258163" y="176306"/>
                  <a:pt x="1251717" y="176263"/>
                </a:cubicBezTo>
                <a:close/>
                <a:moveTo>
                  <a:pt x="1252826" y="8125"/>
                </a:moveTo>
                <a:cubicBezTo>
                  <a:pt x="1240522" y="8042"/>
                  <a:pt x="1235607" y="23199"/>
                  <a:pt x="1243410" y="30456"/>
                </a:cubicBezTo>
                <a:cubicBezTo>
                  <a:pt x="1253021" y="39401"/>
                  <a:pt x="1266200" y="31526"/>
                  <a:pt x="1265850" y="21330"/>
                </a:cubicBezTo>
                <a:cubicBezTo>
                  <a:pt x="1265566" y="13043"/>
                  <a:pt x="1259272" y="8165"/>
                  <a:pt x="1252826" y="8125"/>
                </a:cubicBezTo>
                <a:close/>
                <a:moveTo>
                  <a:pt x="1250608" y="344400"/>
                </a:moveTo>
                <a:cubicBezTo>
                  <a:pt x="1238308" y="344318"/>
                  <a:pt x="1233385" y="359468"/>
                  <a:pt x="1241192" y="366731"/>
                </a:cubicBezTo>
                <a:cubicBezTo>
                  <a:pt x="1250803" y="375677"/>
                  <a:pt x="1263989" y="367794"/>
                  <a:pt x="1263632" y="357601"/>
                </a:cubicBezTo>
                <a:cubicBezTo>
                  <a:pt x="1263348" y="349318"/>
                  <a:pt x="1257054" y="344444"/>
                  <a:pt x="1250608" y="344400"/>
                </a:cubicBezTo>
                <a:close/>
                <a:moveTo>
                  <a:pt x="1249499" y="512538"/>
                </a:moveTo>
                <a:cubicBezTo>
                  <a:pt x="1237170" y="512455"/>
                  <a:pt x="1232298" y="527627"/>
                  <a:pt x="1240083" y="534869"/>
                </a:cubicBezTo>
                <a:cubicBezTo>
                  <a:pt x="1249697" y="543818"/>
                  <a:pt x="1262880" y="535931"/>
                  <a:pt x="1262523" y="525742"/>
                </a:cubicBezTo>
                <a:cubicBezTo>
                  <a:pt x="1262239" y="517456"/>
                  <a:pt x="1255945" y="512581"/>
                  <a:pt x="1249499" y="512538"/>
                </a:cubicBezTo>
                <a:close/>
                <a:moveTo>
                  <a:pt x="1381690" y="1185996"/>
                </a:moveTo>
                <a:cubicBezTo>
                  <a:pt x="1369389" y="1185914"/>
                  <a:pt x="1364471" y="1201067"/>
                  <a:pt x="1372274" y="1208327"/>
                </a:cubicBezTo>
                <a:cubicBezTo>
                  <a:pt x="1381888" y="1217276"/>
                  <a:pt x="1395071" y="1209390"/>
                  <a:pt x="1394714" y="1199197"/>
                </a:cubicBezTo>
                <a:cubicBezTo>
                  <a:pt x="1394430" y="1190914"/>
                  <a:pt x="1388135" y="1186040"/>
                  <a:pt x="1381690" y="1185996"/>
                </a:cubicBezTo>
                <a:close/>
                <a:moveTo>
                  <a:pt x="1379472" y="1522272"/>
                </a:moveTo>
                <a:cubicBezTo>
                  <a:pt x="1367178" y="1522189"/>
                  <a:pt x="1362245" y="1537339"/>
                  <a:pt x="1370056" y="1544602"/>
                </a:cubicBezTo>
                <a:cubicBezTo>
                  <a:pt x="1379677" y="1553562"/>
                  <a:pt x="1392845" y="1545640"/>
                  <a:pt x="1392496" y="1535476"/>
                </a:cubicBezTo>
                <a:cubicBezTo>
                  <a:pt x="1392212" y="1527190"/>
                  <a:pt x="1385917" y="1522315"/>
                  <a:pt x="1379472" y="1522272"/>
                </a:cubicBezTo>
                <a:close/>
                <a:moveTo>
                  <a:pt x="1380581" y="1354134"/>
                </a:moveTo>
                <a:cubicBezTo>
                  <a:pt x="1368280" y="1354051"/>
                  <a:pt x="1363358" y="1369205"/>
                  <a:pt x="1371165" y="1376465"/>
                </a:cubicBezTo>
                <a:cubicBezTo>
                  <a:pt x="1380775" y="1385410"/>
                  <a:pt x="1393954" y="1377535"/>
                  <a:pt x="1393605" y="1367335"/>
                </a:cubicBezTo>
                <a:cubicBezTo>
                  <a:pt x="1393321" y="1359052"/>
                  <a:pt x="1387026" y="1354177"/>
                  <a:pt x="1380581" y="1354134"/>
                </a:cubicBezTo>
                <a:close/>
                <a:moveTo>
                  <a:pt x="1245059" y="1185092"/>
                </a:moveTo>
                <a:cubicBezTo>
                  <a:pt x="1232737" y="1185009"/>
                  <a:pt x="1227854" y="1200174"/>
                  <a:pt x="1235643" y="1207423"/>
                </a:cubicBezTo>
                <a:cubicBezTo>
                  <a:pt x="1245264" y="1216376"/>
                  <a:pt x="1258440" y="1208460"/>
                  <a:pt x="1258083" y="1198293"/>
                </a:cubicBezTo>
                <a:cubicBezTo>
                  <a:pt x="1257799" y="1190024"/>
                  <a:pt x="1251519" y="1185135"/>
                  <a:pt x="1245059" y="1185092"/>
                </a:cubicBezTo>
                <a:close/>
                <a:moveTo>
                  <a:pt x="1382799" y="1017859"/>
                </a:moveTo>
                <a:cubicBezTo>
                  <a:pt x="1370502" y="1017776"/>
                  <a:pt x="1365576" y="1032926"/>
                  <a:pt x="1373383" y="1040189"/>
                </a:cubicBezTo>
                <a:cubicBezTo>
                  <a:pt x="1383004" y="1049142"/>
                  <a:pt x="1396180" y="1041227"/>
                  <a:pt x="1395823" y="1031060"/>
                </a:cubicBezTo>
                <a:cubicBezTo>
                  <a:pt x="1395539" y="1022787"/>
                  <a:pt x="1389259" y="1017898"/>
                  <a:pt x="1382799" y="1017859"/>
                </a:cubicBezTo>
                <a:close/>
                <a:moveTo>
                  <a:pt x="1243950" y="1353230"/>
                </a:moveTo>
                <a:cubicBezTo>
                  <a:pt x="1231650" y="1353147"/>
                  <a:pt x="1226727" y="1368301"/>
                  <a:pt x="1234534" y="1375560"/>
                </a:cubicBezTo>
                <a:cubicBezTo>
                  <a:pt x="1244148" y="1384510"/>
                  <a:pt x="1257331" y="1376623"/>
                  <a:pt x="1256974" y="1366434"/>
                </a:cubicBezTo>
                <a:cubicBezTo>
                  <a:pt x="1256690" y="1358151"/>
                  <a:pt x="1250396" y="1353273"/>
                  <a:pt x="1243950" y="1353230"/>
                </a:cubicBezTo>
                <a:close/>
                <a:moveTo>
                  <a:pt x="1242841" y="1521371"/>
                </a:moveTo>
                <a:cubicBezTo>
                  <a:pt x="1230541" y="1521288"/>
                  <a:pt x="1225618" y="1536442"/>
                  <a:pt x="1233425" y="1543701"/>
                </a:cubicBezTo>
                <a:cubicBezTo>
                  <a:pt x="1243035" y="1552647"/>
                  <a:pt x="1256215" y="1544771"/>
                  <a:pt x="1255865" y="1534572"/>
                </a:cubicBezTo>
                <a:cubicBezTo>
                  <a:pt x="1255581" y="1526289"/>
                  <a:pt x="1249287" y="1521414"/>
                  <a:pt x="1242841" y="1521371"/>
                </a:cubicBezTo>
                <a:close/>
                <a:moveTo>
                  <a:pt x="1248390" y="680679"/>
                </a:moveTo>
                <a:cubicBezTo>
                  <a:pt x="1236093" y="680596"/>
                  <a:pt x="1231167" y="695746"/>
                  <a:pt x="1238974" y="703010"/>
                </a:cubicBezTo>
                <a:cubicBezTo>
                  <a:pt x="1248584" y="711956"/>
                  <a:pt x="1261764" y="704080"/>
                  <a:pt x="1261414" y="693880"/>
                </a:cubicBezTo>
                <a:cubicBezTo>
                  <a:pt x="1261130" y="685597"/>
                  <a:pt x="1254832" y="680719"/>
                  <a:pt x="1248390" y="680679"/>
                </a:cubicBezTo>
                <a:close/>
                <a:moveTo>
                  <a:pt x="1246172" y="1016954"/>
                </a:moveTo>
                <a:cubicBezTo>
                  <a:pt x="1233871" y="1016872"/>
                  <a:pt x="1228945" y="1032022"/>
                  <a:pt x="1236752" y="1039285"/>
                </a:cubicBezTo>
                <a:cubicBezTo>
                  <a:pt x="1246363" y="1048231"/>
                  <a:pt x="1259549" y="1040355"/>
                  <a:pt x="1259192" y="1030159"/>
                </a:cubicBezTo>
                <a:cubicBezTo>
                  <a:pt x="1258908" y="1021872"/>
                  <a:pt x="1252614" y="1016998"/>
                  <a:pt x="1246172" y="1016954"/>
                </a:cubicBezTo>
                <a:close/>
                <a:moveTo>
                  <a:pt x="1247281" y="848817"/>
                </a:moveTo>
                <a:cubicBezTo>
                  <a:pt x="1234998" y="848738"/>
                  <a:pt x="1230047" y="863877"/>
                  <a:pt x="1237861" y="871147"/>
                </a:cubicBezTo>
                <a:cubicBezTo>
                  <a:pt x="1247479" y="880097"/>
                  <a:pt x="1260651" y="872207"/>
                  <a:pt x="1260305" y="862021"/>
                </a:cubicBezTo>
                <a:cubicBezTo>
                  <a:pt x="1260017" y="853717"/>
                  <a:pt x="1253669" y="848857"/>
                  <a:pt x="1247281" y="848817"/>
                </a:cubicBezTo>
                <a:close/>
                <a:moveTo>
                  <a:pt x="1389457" y="9026"/>
                </a:moveTo>
                <a:cubicBezTo>
                  <a:pt x="1377178" y="8943"/>
                  <a:pt x="1372220" y="24079"/>
                  <a:pt x="1380037" y="31356"/>
                </a:cubicBezTo>
                <a:cubicBezTo>
                  <a:pt x="1389648" y="40302"/>
                  <a:pt x="1402831" y="32426"/>
                  <a:pt x="1402481" y="22227"/>
                </a:cubicBezTo>
                <a:cubicBezTo>
                  <a:pt x="1402193" y="13944"/>
                  <a:pt x="1395902" y="9069"/>
                  <a:pt x="1389457" y="9026"/>
                </a:cubicBezTo>
                <a:close/>
                <a:moveTo>
                  <a:pt x="1520539" y="850622"/>
                </a:moveTo>
                <a:cubicBezTo>
                  <a:pt x="1508209" y="850539"/>
                  <a:pt x="1503337" y="865711"/>
                  <a:pt x="1511123" y="872952"/>
                </a:cubicBezTo>
                <a:cubicBezTo>
                  <a:pt x="1520744" y="881905"/>
                  <a:pt x="1533920" y="873990"/>
                  <a:pt x="1533563" y="863826"/>
                </a:cubicBezTo>
                <a:cubicBezTo>
                  <a:pt x="1533279" y="855554"/>
                  <a:pt x="1526999" y="850665"/>
                  <a:pt x="1520539" y="850622"/>
                </a:cubicBezTo>
                <a:close/>
                <a:moveTo>
                  <a:pt x="1521648" y="682484"/>
                </a:moveTo>
                <a:cubicBezTo>
                  <a:pt x="1509347" y="682401"/>
                  <a:pt x="1504425" y="697551"/>
                  <a:pt x="1512228" y="704815"/>
                </a:cubicBezTo>
                <a:cubicBezTo>
                  <a:pt x="1521846" y="713764"/>
                  <a:pt x="1535018" y="705874"/>
                  <a:pt x="1534672" y="695685"/>
                </a:cubicBezTo>
                <a:cubicBezTo>
                  <a:pt x="1534384" y="687402"/>
                  <a:pt x="1528093" y="682524"/>
                  <a:pt x="1521648" y="682484"/>
                </a:cubicBezTo>
                <a:close/>
                <a:moveTo>
                  <a:pt x="1519430" y="1018760"/>
                </a:moveTo>
                <a:cubicBezTo>
                  <a:pt x="1507129" y="1018677"/>
                  <a:pt x="1502207" y="1033827"/>
                  <a:pt x="1510013" y="1041090"/>
                </a:cubicBezTo>
                <a:cubicBezTo>
                  <a:pt x="1519635" y="1050043"/>
                  <a:pt x="1532810" y="1042128"/>
                  <a:pt x="1532454" y="1031960"/>
                </a:cubicBezTo>
                <a:cubicBezTo>
                  <a:pt x="1532170" y="1023677"/>
                  <a:pt x="1525875" y="1018803"/>
                  <a:pt x="1519430" y="1018760"/>
                </a:cubicBezTo>
                <a:close/>
                <a:moveTo>
                  <a:pt x="1518321" y="1186897"/>
                </a:moveTo>
                <a:cubicBezTo>
                  <a:pt x="1506024" y="1186814"/>
                  <a:pt x="1501098" y="1201964"/>
                  <a:pt x="1508904" y="1209228"/>
                </a:cubicBezTo>
                <a:cubicBezTo>
                  <a:pt x="1518515" y="1218173"/>
                  <a:pt x="1531694" y="1210298"/>
                  <a:pt x="1531345" y="1200102"/>
                </a:cubicBezTo>
                <a:cubicBezTo>
                  <a:pt x="1531060" y="1191815"/>
                  <a:pt x="1524763" y="1186940"/>
                  <a:pt x="1518321" y="1186897"/>
                </a:cubicBezTo>
                <a:close/>
                <a:moveTo>
                  <a:pt x="1524975" y="178068"/>
                </a:moveTo>
                <a:cubicBezTo>
                  <a:pt x="1512675" y="177985"/>
                  <a:pt x="1507752" y="193135"/>
                  <a:pt x="1515559" y="200398"/>
                </a:cubicBezTo>
                <a:cubicBezTo>
                  <a:pt x="1525173" y="209348"/>
                  <a:pt x="1538356" y="201461"/>
                  <a:pt x="1537999" y="191269"/>
                </a:cubicBezTo>
                <a:cubicBezTo>
                  <a:pt x="1537715" y="182986"/>
                  <a:pt x="1531421" y="178111"/>
                  <a:pt x="1524975" y="178068"/>
                </a:cubicBezTo>
                <a:close/>
                <a:moveTo>
                  <a:pt x="1522757" y="514343"/>
                </a:moveTo>
                <a:cubicBezTo>
                  <a:pt x="1510460" y="514260"/>
                  <a:pt x="1505534" y="529414"/>
                  <a:pt x="1513341" y="536674"/>
                </a:cubicBezTo>
                <a:cubicBezTo>
                  <a:pt x="1522951" y="545619"/>
                  <a:pt x="1536130" y="537744"/>
                  <a:pt x="1535781" y="527548"/>
                </a:cubicBezTo>
                <a:cubicBezTo>
                  <a:pt x="1535497" y="519261"/>
                  <a:pt x="1529202" y="514386"/>
                  <a:pt x="1522757" y="514343"/>
                </a:cubicBezTo>
                <a:close/>
                <a:moveTo>
                  <a:pt x="1523866" y="346205"/>
                </a:moveTo>
                <a:cubicBezTo>
                  <a:pt x="1511544" y="346123"/>
                  <a:pt x="1506661" y="361287"/>
                  <a:pt x="1514446" y="368536"/>
                </a:cubicBezTo>
                <a:cubicBezTo>
                  <a:pt x="1524057" y="377482"/>
                  <a:pt x="1537236" y="369606"/>
                  <a:pt x="1536887" y="359406"/>
                </a:cubicBezTo>
                <a:cubicBezTo>
                  <a:pt x="1536606" y="351123"/>
                  <a:pt x="1530311" y="346249"/>
                  <a:pt x="1523866" y="346205"/>
                </a:cubicBezTo>
                <a:close/>
                <a:moveTo>
                  <a:pt x="1387239" y="345305"/>
                </a:moveTo>
                <a:cubicBezTo>
                  <a:pt x="1374917" y="345222"/>
                  <a:pt x="1370034" y="360386"/>
                  <a:pt x="1377823" y="367635"/>
                </a:cubicBezTo>
                <a:cubicBezTo>
                  <a:pt x="1387444" y="376592"/>
                  <a:pt x="1400620" y="368680"/>
                  <a:pt x="1400263" y="358506"/>
                </a:cubicBezTo>
                <a:cubicBezTo>
                  <a:pt x="1399975" y="350223"/>
                  <a:pt x="1393681" y="345344"/>
                  <a:pt x="1387239" y="345305"/>
                </a:cubicBezTo>
                <a:close/>
                <a:moveTo>
                  <a:pt x="1517212" y="1355035"/>
                </a:moveTo>
                <a:cubicBezTo>
                  <a:pt x="1504907" y="1354952"/>
                  <a:pt x="1499992" y="1370109"/>
                  <a:pt x="1507795" y="1377365"/>
                </a:cubicBezTo>
                <a:cubicBezTo>
                  <a:pt x="1517406" y="1386311"/>
                  <a:pt x="1530585" y="1378435"/>
                  <a:pt x="1530236" y="1368239"/>
                </a:cubicBezTo>
                <a:cubicBezTo>
                  <a:pt x="1529951" y="1359953"/>
                  <a:pt x="1523653" y="1355078"/>
                  <a:pt x="1517212" y="1355035"/>
                </a:cubicBezTo>
                <a:close/>
                <a:moveTo>
                  <a:pt x="1386130" y="513442"/>
                </a:moveTo>
                <a:cubicBezTo>
                  <a:pt x="1373829" y="513359"/>
                  <a:pt x="1368910" y="528513"/>
                  <a:pt x="1376713" y="535773"/>
                </a:cubicBezTo>
                <a:cubicBezTo>
                  <a:pt x="1386324" y="544719"/>
                  <a:pt x="1399503" y="536843"/>
                  <a:pt x="1399154" y="526643"/>
                </a:cubicBezTo>
                <a:cubicBezTo>
                  <a:pt x="1398866" y="518360"/>
                  <a:pt x="1392572" y="513486"/>
                  <a:pt x="1386130" y="513442"/>
                </a:cubicBezTo>
                <a:close/>
                <a:moveTo>
                  <a:pt x="1388348" y="177164"/>
                </a:moveTo>
                <a:cubicBezTo>
                  <a:pt x="1376047" y="177084"/>
                  <a:pt x="1371125" y="192231"/>
                  <a:pt x="1378928" y="199494"/>
                </a:cubicBezTo>
                <a:cubicBezTo>
                  <a:pt x="1388550" y="208447"/>
                  <a:pt x="1401725" y="200532"/>
                  <a:pt x="1401369" y="190364"/>
                </a:cubicBezTo>
                <a:cubicBezTo>
                  <a:pt x="1401088" y="182096"/>
                  <a:pt x="1394804" y="177207"/>
                  <a:pt x="1388348" y="177164"/>
                </a:cubicBezTo>
                <a:close/>
                <a:moveTo>
                  <a:pt x="1385021" y="681580"/>
                </a:moveTo>
                <a:cubicBezTo>
                  <a:pt x="1372727" y="681497"/>
                  <a:pt x="1367794" y="696647"/>
                  <a:pt x="1375601" y="703910"/>
                </a:cubicBezTo>
                <a:cubicBezTo>
                  <a:pt x="1385219" y="712860"/>
                  <a:pt x="1398391" y="704970"/>
                  <a:pt x="1398045" y="694784"/>
                </a:cubicBezTo>
                <a:cubicBezTo>
                  <a:pt x="1397753" y="686483"/>
                  <a:pt x="1391409" y="681623"/>
                  <a:pt x="1385021" y="681580"/>
                </a:cubicBezTo>
                <a:close/>
                <a:moveTo>
                  <a:pt x="1516099" y="1523176"/>
                </a:moveTo>
                <a:cubicBezTo>
                  <a:pt x="1503795" y="1523093"/>
                  <a:pt x="1498880" y="1538247"/>
                  <a:pt x="1506683" y="1545506"/>
                </a:cubicBezTo>
                <a:cubicBezTo>
                  <a:pt x="1516243" y="1554406"/>
                  <a:pt x="1529440" y="1546663"/>
                  <a:pt x="1529127" y="1536377"/>
                </a:cubicBezTo>
                <a:cubicBezTo>
                  <a:pt x="1528806" y="1528058"/>
                  <a:pt x="1522505" y="1523216"/>
                  <a:pt x="1516099" y="1523176"/>
                </a:cubicBezTo>
                <a:close/>
                <a:moveTo>
                  <a:pt x="1116199" y="7221"/>
                </a:moveTo>
                <a:cubicBezTo>
                  <a:pt x="1103902" y="7138"/>
                  <a:pt x="1098973" y="22292"/>
                  <a:pt x="1106783" y="29551"/>
                </a:cubicBezTo>
                <a:cubicBezTo>
                  <a:pt x="1116394" y="38497"/>
                  <a:pt x="1129573" y="30621"/>
                  <a:pt x="1129223" y="20422"/>
                </a:cubicBezTo>
                <a:cubicBezTo>
                  <a:pt x="1128935" y="12139"/>
                  <a:pt x="1122641" y="7264"/>
                  <a:pt x="1116199" y="7221"/>
                </a:cubicBezTo>
                <a:close/>
                <a:moveTo>
                  <a:pt x="975128" y="678874"/>
                </a:moveTo>
                <a:cubicBezTo>
                  <a:pt x="962828" y="678791"/>
                  <a:pt x="957906" y="693941"/>
                  <a:pt x="965712" y="701205"/>
                </a:cubicBezTo>
                <a:cubicBezTo>
                  <a:pt x="975323" y="710151"/>
                  <a:pt x="988509" y="702271"/>
                  <a:pt x="988153" y="692075"/>
                </a:cubicBezTo>
                <a:cubicBezTo>
                  <a:pt x="987868" y="683789"/>
                  <a:pt x="981574" y="678914"/>
                  <a:pt x="975128" y="678874"/>
                </a:cubicBezTo>
                <a:close/>
                <a:moveTo>
                  <a:pt x="842938" y="5416"/>
                </a:moveTo>
                <a:cubicBezTo>
                  <a:pt x="830615" y="5333"/>
                  <a:pt x="825733" y="20497"/>
                  <a:pt x="833521" y="27746"/>
                </a:cubicBezTo>
                <a:cubicBezTo>
                  <a:pt x="843143" y="36699"/>
                  <a:pt x="856318" y="28784"/>
                  <a:pt x="855962" y="18620"/>
                </a:cubicBezTo>
                <a:cubicBezTo>
                  <a:pt x="855677" y="10334"/>
                  <a:pt x="849383" y="5459"/>
                  <a:pt x="842938" y="5416"/>
                </a:cubicBezTo>
                <a:close/>
                <a:moveTo>
                  <a:pt x="1115090" y="175358"/>
                </a:moveTo>
                <a:cubicBezTo>
                  <a:pt x="1102782" y="175279"/>
                  <a:pt x="1097874" y="190433"/>
                  <a:pt x="1105674" y="197693"/>
                </a:cubicBezTo>
                <a:cubicBezTo>
                  <a:pt x="1115281" y="206638"/>
                  <a:pt x="1128464" y="198766"/>
                  <a:pt x="1128114" y="188563"/>
                </a:cubicBezTo>
                <a:cubicBezTo>
                  <a:pt x="1127826" y="180276"/>
                  <a:pt x="1121532" y="175402"/>
                  <a:pt x="1115090" y="175358"/>
                </a:cubicBezTo>
                <a:close/>
                <a:moveTo>
                  <a:pt x="972910" y="1015149"/>
                </a:moveTo>
                <a:cubicBezTo>
                  <a:pt x="960613" y="1015067"/>
                  <a:pt x="955684" y="1030217"/>
                  <a:pt x="963494" y="1037480"/>
                </a:cubicBezTo>
                <a:cubicBezTo>
                  <a:pt x="973105" y="1046426"/>
                  <a:pt x="986284" y="1038550"/>
                  <a:pt x="985935" y="1028350"/>
                </a:cubicBezTo>
                <a:cubicBezTo>
                  <a:pt x="985650" y="1020067"/>
                  <a:pt x="979356" y="1015193"/>
                  <a:pt x="972910" y="1015149"/>
                </a:cubicBezTo>
                <a:close/>
                <a:moveTo>
                  <a:pt x="971801" y="1183287"/>
                </a:moveTo>
                <a:cubicBezTo>
                  <a:pt x="959504" y="1183204"/>
                  <a:pt x="954578" y="1198354"/>
                  <a:pt x="962382" y="1205618"/>
                </a:cubicBezTo>
                <a:cubicBezTo>
                  <a:pt x="971999" y="1214567"/>
                  <a:pt x="985171" y="1206677"/>
                  <a:pt x="984826" y="1196488"/>
                </a:cubicBezTo>
                <a:cubicBezTo>
                  <a:pt x="984538" y="1188191"/>
                  <a:pt x="978193" y="1183330"/>
                  <a:pt x="971801" y="1183287"/>
                </a:cubicBezTo>
                <a:close/>
                <a:moveTo>
                  <a:pt x="969583" y="1519566"/>
                </a:moveTo>
                <a:cubicBezTo>
                  <a:pt x="957283" y="1519483"/>
                  <a:pt x="952360" y="1534633"/>
                  <a:pt x="960167" y="1541896"/>
                </a:cubicBezTo>
                <a:cubicBezTo>
                  <a:pt x="969781" y="1550846"/>
                  <a:pt x="982964" y="1542948"/>
                  <a:pt x="982607" y="1532767"/>
                </a:cubicBezTo>
                <a:cubicBezTo>
                  <a:pt x="982323" y="1524484"/>
                  <a:pt x="976029" y="1519609"/>
                  <a:pt x="969583" y="1519566"/>
                </a:cubicBezTo>
                <a:close/>
                <a:moveTo>
                  <a:pt x="839610" y="509832"/>
                </a:moveTo>
                <a:cubicBezTo>
                  <a:pt x="827332" y="509749"/>
                  <a:pt x="822373" y="524885"/>
                  <a:pt x="830191" y="532163"/>
                </a:cubicBezTo>
                <a:cubicBezTo>
                  <a:pt x="839801" y="541109"/>
                  <a:pt x="852980" y="533233"/>
                  <a:pt x="852635" y="523033"/>
                </a:cubicBezTo>
                <a:cubicBezTo>
                  <a:pt x="852347" y="514750"/>
                  <a:pt x="846056" y="509876"/>
                  <a:pt x="839610" y="509832"/>
                </a:cubicBezTo>
                <a:close/>
                <a:moveTo>
                  <a:pt x="970692" y="1351425"/>
                </a:moveTo>
                <a:cubicBezTo>
                  <a:pt x="958392" y="1351342"/>
                  <a:pt x="953469" y="1366492"/>
                  <a:pt x="961276" y="1373755"/>
                </a:cubicBezTo>
                <a:cubicBezTo>
                  <a:pt x="970890" y="1382705"/>
                  <a:pt x="984073" y="1374807"/>
                  <a:pt x="983717" y="1364626"/>
                </a:cubicBezTo>
                <a:cubicBezTo>
                  <a:pt x="983432" y="1356357"/>
                  <a:pt x="977152" y="1351468"/>
                  <a:pt x="970692" y="1351425"/>
                </a:cubicBezTo>
                <a:close/>
                <a:moveTo>
                  <a:pt x="840719" y="341695"/>
                </a:moveTo>
                <a:cubicBezTo>
                  <a:pt x="828419" y="341612"/>
                  <a:pt x="823497" y="356765"/>
                  <a:pt x="831303" y="364025"/>
                </a:cubicBezTo>
                <a:cubicBezTo>
                  <a:pt x="840914" y="372971"/>
                  <a:pt x="854093" y="365095"/>
                  <a:pt x="853744" y="354899"/>
                </a:cubicBezTo>
                <a:cubicBezTo>
                  <a:pt x="853459" y="346613"/>
                  <a:pt x="847165" y="341734"/>
                  <a:pt x="840719" y="341695"/>
                </a:cubicBezTo>
                <a:close/>
                <a:moveTo>
                  <a:pt x="834065" y="1350524"/>
                </a:moveTo>
                <a:cubicBezTo>
                  <a:pt x="821768" y="1350441"/>
                  <a:pt x="816839" y="1365591"/>
                  <a:pt x="824645" y="1372854"/>
                </a:cubicBezTo>
                <a:cubicBezTo>
                  <a:pt x="834256" y="1381800"/>
                  <a:pt x="847442" y="1373925"/>
                  <a:pt x="847086" y="1363725"/>
                </a:cubicBezTo>
                <a:cubicBezTo>
                  <a:pt x="846801" y="1355442"/>
                  <a:pt x="840507" y="1350567"/>
                  <a:pt x="834065" y="1350524"/>
                </a:cubicBezTo>
                <a:close/>
                <a:moveTo>
                  <a:pt x="838501" y="677970"/>
                </a:moveTo>
                <a:cubicBezTo>
                  <a:pt x="826201" y="677887"/>
                  <a:pt x="821279" y="693037"/>
                  <a:pt x="829085" y="700300"/>
                </a:cubicBezTo>
                <a:cubicBezTo>
                  <a:pt x="838699" y="709250"/>
                  <a:pt x="851882" y="701352"/>
                  <a:pt x="851526" y="691174"/>
                </a:cubicBezTo>
                <a:cubicBezTo>
                  <a:pt x="851241" y="682902"/>
                  <a:pt x="844961" y="678013"/>
                  <a:pt x="838501" y="677970"/>
                </a:cubicBezTo>
                <a:close/>
                <a:moveTo>
                  <a:pt x="832952" y="1518662"/>
                </a:moveTo>
                <a:cubicBezTo>
                  <a:pt x="820652" y="1518579"/>
                  <a:pt x="815730" y="1533729"/>
                  <a:pt x="823536" y="1540992"/>
                </a:cubicBezTo>
                <a:cubicBezTo>
                  <a:pt x="833151" y="1549942"/>
                  <a:pt x="846333" y="1542044"/>
                  <a:pt x="845977" y="1531866"/>
                </a:cubicBezTo>
                <a:cubicBezTo>
                  <a:pt x="845692" y="1523594"/>
                  <a:pt x="839412" y="1518705"/>
                  <a:pt x="832952" y="1518662"/>
                </a:cubicBezTo>
                <a:close/>
                <a:moveTo>
                  <a:pt x="835174" y="1182386"/>
                </a:moveTo>
                <a:cubicBezTo>
                  <a:pt x="822877" y="1182304"/>
                  <a:pt x="817948" y="1197453"/>
                  <a:pt x="825758" y="1204717"/>
                </a:cubicBezTo>
                <a:cubicBezTo>
                  <a:pt x="835369" y="1213663"/>
                  <a:pt x="848548" y="1205787"/>
                  <a:pt x="848198" y="1195591"/>
                </a:cubicBezTo>
                <a:cubicBezTo>
                  <a:pt x="847907" y="1187286"/>
                  <a:pt x="841562" y="1182426"/>
                  <a:pt x="835174" y="1182386"/>
                </a:cubicBezTo>
                <a:close/>
                <a:moveTo>
                  <a:pt x="837392" y="846108"/>
                </a:moveTo>
                <a:cubicBezTo>
                  <a:pt x="825092" y="846025"/>
                  <a:pt x="820169" y="861175"/>
                  <a:pt x="827976" y="868438"/>
                </a:cubicBezTo>
                <a:cubicBezTo>
                  <a:pt x="837587" y="877384"/>
                  <a:pt x="850773" y="869504"/>
                  <a:pt x="850417" y="859312"/>
                </a:cubicBezTo>
                <a:cubicBezTo>
                  <a:pt x="850129" y="851025"/>
                  <a:pt x="843834" y="846151"/>
                  <a:pt x="837392" y="846108"/>
                </a:cubicBezTo>
                <a:close/>
                <a:moveTo>
                  <a:pt x="836283" y="1014249"/>
                </a:moveTo>
                <a:cubicBezTo>
                  <a:pt x="823961" y="1014166"/>
                  <a:pt x="819078" y="1029330"/>
                  <a:pt x="826867" y="1036579"/>
                </a:cubicBezTo>
                <a:cubicBezTo>
                  <a:pt x="836478" y="1045525"/>
                  <a:pt x="849657" y="1037649"/>
                  <a:pt x="849308" y="1027450"/>
                </a:cubicBezTo>
                <a:cubicBezTo>
                  <a:pt x="849019" y="1019163"/>
                  <a:pt x="842725" y="1014288"/>
                  <a:pt x="836283" y="1014249"/>
                </a:cubicBezTo>
                <a:close/>
                <a:moveTo>
                  <a:pt x="841829" y="173553"/>
                </a:moveTo>
                <a:cubicBezTo>
                  <a:pt x="829532" y="173471"/>
                  <a:pt x="824606" y="188621"/>
                  <a:pt x="832409" y="195884"/>
                </a:cubicBezTo>
                <a:cubicBezTo>
                  <a:pt x="842023" y="204830"/>
                  <a:pt x="855206" y="196947"/>
                  <a:pt x="854849" y="186758"/>
                </a:cubicBezTo>
                <a:cubicBezTo>
                  <a:pt x="854568" y="178471"/>
                  <a:pt x="848274" y="173597"/>
                  <a:pt x="841829" y="173553"/>
                </a:cubicBezTo>
                <a:close/>
                <a:moveTo>
                  <a:pt x="1110650" y="847913"/>
                </a:moveTo>
                <a:cubicBezTo>
                  <a:pt x="1098353" y="847830"/>
                  <a:pt x="1093424" y="862980"/>
                  <a:pt x="1101234" y="870243"/>
                </a:cubicBezTo>
                <a:cubicBezTo>
                  <a:pt x="1110845" y="879189"/>
                  <a:pt x="1124024" y="871313"/>
                  <a:pt x="1123675" y="861113"/>
                </a:cubicBezTo>
                <a:cubicBezTo>
                  <a:pt x="1123390" y="852830"/>
                  <a:pt x="1117096" y="847956"/>
                  <a:pt x="1110650" y="847913"/>
                </a:cubicBezTo>
                <a:close/>
                <a:moveTo>
                  <a:pt x="1109541" y="1016050"/>
                </a:moveTo>
                <a:cubicBezTo>
                  <a:pt x="1097244" y="1015967"/>
                  <a:pt x="1092318" y="1031117"/>
                  <a:pt x="1100121" y="1038381"/>
                </a:cubicBezTo>
                <a:cubicBezTo>
                  <a:pt x="1109739" y="1047330"/>
                  <a:pt x="1122911" y="1039440"/>
                  <a:pt x="1122565" y="1029255"/>
                </a:cubicBezTo>
                <a:cubicBezTo>
                  <a:pt x="1122277" y="1020954"/>
                  <a:pt x="1115933" y="1016093"/>
                  <a:pt x="1109541" y="1016050"/>
                </a:cubicBezTo>
                <a:close/>
                <a:moveTo>
                  <a:pt x="1107323" y="1352329"/>
                </a:moveTo>
                <a:cubicBezTo>
                  <a:pt x="1095001" y="1352246"/>
                  <a:pt x="1090118" y="1367411"/>
                  <a:pt x="1097907" y="1374659"/>
                </a:cubicBezTo>
                <a:cubicBezTo>
                  <a:pt x="1107528" y="1383613"/>
                  <a:pt x="1120704" y="1375697"/>
                  <a:pt x="1120347" y="1365530"/>
                </a:cubicBezTo>
                <a:cubicBezTo>
                  <a:pt x="1120059" y="1357247"/>
                  <a:pt x="1113765" y="1352372"/>
                  <a:pt x="1107323" y="1352329"/>
                </a:cubicBezTo>
                <a:close/>
                <a:moveTo>
                  <a:pt x="1108432" y="1184191"/>
                </a:moveTo>
                <a:cubicBezTo>
                  <a:pt x="1096132" y="1184109"/>
                  <a:pt x="1091209" y="1199259"/>
                  <a:pt x="1099012" y="1206522"/>
                </a:cubicBezTo>
                <a:cubicBezTo>
                  <a:pt x="1108626" y="1215471"/>
                  <a:pt x="1121809" y="1207574"/>
                  <a:pt x="1121453" y="1197396"/>
                </a:cubicBezTo>
                <a:cubicBezTo>
                  <a:pt x="1121168" y="1189109"/>
                  <a:pt x="1114878" y="1184235"/>
                  <a:pt x="1108432" y="1184191"/>
                </a:cubicBezTo>
                <a:close/>
                <a:moveTo>
                  <a:pt x="1113977" y="343500"/>
                </a:moveTo>
                <a:cubicBezTo>
                  <a:pt x="1101695" y="343417"/>
                  <a:pt x="1096744" y="358556"/>
                  <a:pt x="1104561" y="365830"/>
                </a:cubicBezTo>
                <a:cubicBezTo>
                  <a:pt x="1114121" y="374729"/>
                  <a:pt x="1127354" y="366954"/>
                  <a:pt x="1127005" y="356704"/>
                </a:cubicBezTo>
                <a:cubicBezTo>
                  <a:pt x="1126717" y="348414"/>
                  <a:pt x="1120423" y="343539"/>
                  <a:pt x="1113977" y="343500"/>
                </a:cubicBezTo>
                <a:close/>
                <a:moveTo>
                  <a:pt x="974019" y="847012"/>
                </a:moveTo>
                <a:cubicBezTo>
                  <a:pt x="961697" y="846929"/>
                  <a:pt x="956815" y="862093"/>
                  <a:pt x="964603" y="869342"/>
                </a:cubicBezTo>
                <a:cubicBezTo>
                  <a:pt x="974214" y="878288"/>
                  <a:pt x="987393" y="870412"/>
                  <a:pt x="987044" y="860213"/>
                </a:cubicBezTo>
                <a:cubicBezTo>
                  <a:pt x="986759" y="851930"/>
                  <a:pt x="980465" y="847055"/>
                  <a:pt x="974019" y="847012"/>
                </a:cubicBezTo>
                <a:close/>
                <a:moveTo>
                  <a:pt x="1111759" y="679775"/>
                </a:moveTo>
                <a:cubicBezTo>
                  <a:pt x="1099430" y="679692"/>
                  <a:pt x="1094558" y="694864"/>
                  <a:pt x="1102339" y="702105"/>
                </a:cubicBezTo>
                <a:cubicBezTo>
                  <a:pt x="1111950" y="711051"/>
                  <a:pt x="1125129" y="703175"/>
                  <a:pt x="1124780" y="692979"/>
                </a:cubicBezTo>
                <a:cubicBezTo>
                  <a:pt x="1124499" y="684693"/>
                  <a:pt x="1118205" y="679818"/>
                  <a:pt x="1111759" y="679775"/>
                </a:cubicBezTo>
                <a:close/>
                <a:moveTo>
                  <a:pt x="1112868" y="511637"/>
                </a:moveTo>
                <a:cubicBezTo>
                  <a:pt x="1100546" y="511554"/>
                  <a:pt x="1095663" y="526719"/>
                  <a:pt x="1103452" y="533968"/>
                </a:cubicBezTo>
                <a:cubicBezTo>
                  <a:pt x="1113074" y="542921"/>
                  <a:pt x="1126249" y="535005"/>
                  <a:pt x="1125893" y="524838"/>
                </a:cubicBezTo>
                <a:cubicBezTo>
                  <a:pt x="1125608" y="516555"/>
                  <a:pt x="1119314" y="511681"/>
                  <a:pt x="1112868" y="511637"/>
                </a:cubicBezTo>
                <a:close/>
                <a:moveTo>
                  <a:pt x="976241" y="510733"/>
                </a:moveTo>
                <a:cubicBezTo>
                  <a:pt x="963941" y="510650"/>
                  <a:pt x="959018" y="525800"/>
                  <a:pt x="966821" y="533063"/>
                </a:cubicBezTo>
                <a:cubicBezTo>
                  <a:pt x="976382" y="541962"/>
                  <a:pt x="989615" y="534188"/>
                  <a:pt x="989265" y="523937"/>
                </a:cubicBezTo>
                <a:cubicBezTo>
                  <a:pt x="988977" y="515651"/>
                  <a:pt x="982687" y="510776"/>
                  <a:pt x="976241" y="510733"/>
                </a:cubicBezTo>
                <a:close/>
                <a:moveTo>
                  <a:pt x="1106214" y="1520467"/>
                </a:moveTo>
                <a:cubicBezTo>
                  <a:pt x="1093917" y="1520384"/>
                  <a:pt x="1088991" y="1535534"/>
                  <a:pt x="1096798" y="1542797"/>
                </a:cubicBezTo>
                <a:cubicBezTo>
                  <a:pt x="1106412" y="1551747"/>
                  <a:pt x="1119595" y="1543860"/>
                  <a:pt x="1119238" y="1533671"/>
                </a:cubicBezTo>
                <a:cubicBezTo>
                  <a:pt x="1118950" y="1525385"/>
                  <a:pt x="1112656" y="1520510"/>
                  <a:pt x="1106214" y="1520467"/>
                </a:cubicBezTo>
                <a:close/>
                <a:moveTo>
                  <a:pt x="977350" y="342595"/>
                </a:moveTo>
                <a:cubicBezTo>
                  <a:pt x="965068" y="342513"/>
                  <a:pt x="960113" y="357652"/>
                  <a:pt x="967930" y="364926"/>
                </a:cubicBezTo>
                <a:cubicBezTo>
                  <a:pt x="977548" y="373883"/>
                  <a:pt x="990720" y="365971"/>
                  <a:pt x="990371" y="355796"/>
                </a:cubicBezTo>
                <a:cubicBezTo>
                  <a:pt x="990086" y="347495"/>
                  <a:pt x="983781" y="342639"/>
                  <a:pt x="977350" y="342595"/>
                </a:cubicBezTo>
                <a:close/>
                <a:moveTo>
                  <a:pt x="706310" y="4515"/>
                </a:moveTo>
                <a:cubicBezTo>
                  <a:pt x="693988" y="4432"/>
                  <a:pt x="689106" y="19597"/>
                  <a:pt x="696894" y="26846"/>
                </a:cubicBezTo>
                <a:cubicBezTo>
                  <a:pt x="706516" y="35799"/>
                  <a:pt x="719691" y="27883"/>
                  <a:pt x="719335" y="17716"/>
                </a:cubicBezTo>
                <a:cubicBezTo>
                  <a:pt x="719047" y="9444"/>
                  <a:pt x="712767" y="4555"/>
                  <a:pt x="706310" y="4515"/>
                </a:cubicBezTo>
                <a:close/>
                <a:moveTo>
                  <a:pt x="979568" y="6320"/>
                </a:moveTo>
                <a:cubicBezTo>
                  <a:pt x="967246" y="6237"/>
                  <a:pt x="962363" y="21402"/>
                  <a:pt x="970152" y="28651"/>
                </a:cubicBezTo>
                <a:cubicBezTo>
                  <a:pt x="979766" y="37600"/>
                  <a:pt x="992949" y="29713"/>
                  <a:pt x="992593" y="19521"/>
                </a:cubicBezTo>
                <a:cubicBezTo>
                  <a:pt x="992308" y="11238"/>
                  <a:pt x="986014" y="6360"/>
                  <a:pt x="979568" y="6320"/>
                </a:cubicBezTo>
                <a:close/>
                <a:moveTo>
                  <a:pt x="978459" y="174458"/>
                </a:moveTo>
                <a:cubicBezTo>
                  <a:pt x="966170" y="174378"/>
                  <a:pt x="961229" y="189521"/>
                  <a:pt x="969043" y="196792"/>
                </a:cubicBezTo>
                <a:cubicBezTo>
                  <a:pt x="978654" y="205738"/>
                  <a:pt x="991833" y="197862"/>
                  <a:pt x="991484" y="187662"/>
                </a:cubicBezTo>
                <a:cubicBezTo>
                  <a:pt x="991199" y="179376"/>
                  <a:pt x="984901" y="174501"/>
                  <a:pt x="978459" y="1744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71" name="Google Shape;4771;p37"/>
          <p:cNvGrpSpPr/>
          <p:nvPr/>
        </p:nvGrpSpPr>
        <p:grpSpPr>
          <a:xfrm>
            <a:off x="4804861" y="631633"/>
            <a:ext cx="1300112" cy="443136"/>
            <a:chOff x="9609722" y="1263266"/>
            <a:chExt cx="2600224" cy="886272"/>
          </a:xfrm>
        </p:grpSpPr>
        <p:grpSp>
          <p:nvGrpSpPr>
            <p:cNvPr id="4772" name="Google Shape;4772;p37"/>
            <p:cNvGrpSpPr/>
            <p:nvPr/>
          </p:nvGrpSpPr>
          <p:grpSpPr>
            <a:xfrm>
              <a:off x="9609722" y="1263266"/>
              <a:ext cx="2600224" cy="886272"/>
              <a:chOff x="9609722" y="1263266"/>
              <a:chExt cx="2600224" cy="886272"/>
            </a:xfrm>
          </p:grpSpPr>
          <p:sp>
            <p:nvSpPr>
              <p:cNvPr id="4773" name="Google Shape;4773;p37"/>
              <p:cNvSpPr/>
              <p:nvPr/>
            </p:nvSpPr>
            <p:spPr>
              <a:xfrm>
                <a:off x="11124492" y="1283171"/>
                <a:ext cx="483" cy="56"/>
              </a:xfrm>
              <a:custGeom>
                <a:rect b="b" l="l" r="r" t="t"/>
                <a:pathLst>
                  <a:path extrusionOk="0" h="56" w="483">
                    <a:moveTo>
                      <a:pt x="0" y="42"/>
                    </a:moveTo>
                    <a:cubicBezTo>
                      <a:pt x="348" y="68"/>
                      <a:pt x="140" y="62"/>
                      <a:pt x="484" y="0"/>
                    </a:cubicBezTo>
                    <a:cubicBezTo>
                      <a:pt x="338" y="26"/>
                      <a:pt x="151" y="16"/>
                      <a:pt x="0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4" name="Google Shape;4774;p37"/>
              <p:cNvSpPr/>
              <p:nvPr/>
            </p:nvSpPr>
            <p:spPr>
              <a:xfrm>
                <a:off x="11091287" y="1285105"/>
                <a:ext cx="67" cy="5"/>
              </a:xfrm>
              <a:custGeom>
                <a:rect b="b" l="l" r="r" t="t"/>
                <a:pathLst>
                  <a:path extrusionOk="0" h="5" w="67">
                    <a:moveTo>
                      <a:pt x="68" y="0"/>
                    </a:moveTo>
                    <a:cubicBezTo>
                      <a:pt x="42" y="0"/>
                      <a:pt x="21" y="0"/>
                      <a:pt x="0" y="5"/>
                    </a:cubicBezTo>
                    <a:cubicBezTo>
                      <a:pt x="10" y="5"/>
                      <a:pt x="52" y="0"/>
                      <a:pt x="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5" name="Google Shape;4775;p37"/>
              <p:cNvSpPr/>
              <p:nvPr/>
            </p:nvSpPr>
            <p:spPr>
              <a:xfrm>
                <a:off x="11159933" y="1280987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6" name="Google Shape;4776;p37"/>
              <p:cNvSpPr/>
              <p:nvPr/>
            </p:nvSpPr>
            <p:spPr>
              <a:xfrm>
                <a:off x="9609722" y="1263266"/>
                <a:ext cx="2600224" cy="886272"/>
              </a:xfrm>
              <a:custGeom>
                <a:rect b="b" l="l" r="r" t="t"/>
                <a:pathLst>
                  <a:path extrusionOk="0" h="886272" w="2600224">
                    <a:moveTo>
                      <a:pt x="2571470" y="14034"/>
                    </a:moveTo>
                    <a:cubicBezTo>
                      <a:pt x="2193023" y="-9878"/>
                      <a:pt x="1625529" y="-4755"/>
                      <a:pt x="1246031" y="41217"/>
                    </a:cubicBezTo>
                    <a:cubicBezTo>
                      <a:pt x="1237305" y="41757"/>
                      <a:pt x="38699" y="88473"/>
                      <a:pt x="17258" y="90423"/>
                    </a:cubicBezTo>
                    <a:cubicBezTo>
                      <a:pt x="-21387" y="91760"/>
                      <a:pt x="6940" y="129604"/>
                      <a:pt x="81546" y="237487"/>
                    </a:cubicBezTo>
                    <a:cubicBezTo>
                      <a:pt x="17960" y="380541"/>
                      <a:pt x="-23129" y="324886"/>
                      <a:pt x="94084" y="437392"/>
                    </a:cubicBezTo>
                    <a:cubicBezTo>
                      <a:pt x="99669" y="443560"/>
                      <a:pt x="107740" y="448116"/>
                      <a:pt x="111610" y="455573"/>
                    </a:cubicBezTo>
                    <a:cubicBezTo>
                      <a:pt x="113934" y="482829"/>
                      <a:pt x="36718" y="630293"/>
                      <a:pt x="34617" y="644136"/>
                    </a:cubicBezTo>
                    <a:cubicBezTo>
                      <a:pt x="39121" y="670799"/>
                      <a:pt x="78805" y="663014"/>
                      <a:pt x="144029" y="700634"/>
                    </a:cubicBezTo>
                    <a:cubicBezTo>
                      <a:pt x="97839" y="850813"/>
                      <a:pt x="28480" y="880263"/>
                      <a:pt x="113867" y="886093"/>
                    </a:cubicBezTo>
                    <a:cubicBezTo>
                      <a:pt x="137419" y="887700"/>
                      <a:pt x="353862" y="878100"/>
                      <a:pt x="357269" y="875296"/>
                    </a:cubicBezTo>
                    <a:cubicBezTo>
                      <a:pt x="569577" y="858863"/>
                      <a:pt x="561033" y="870689"/>
                      <a:pt x="762202" y="874636"/>
                    </a:cubicBezTo>
                    <a:cubicBezTo>
                      <a:pt x="1099831" y="880528"/>
                      <a:pt x="2137196" y="813505"/>
                      <a:pt x="2137581" y="813484"/>
                    </a:cubicBezTo>
                    <a:cubicBezTo>
                      <a:pt x="2708170" y="845009"/>
                      <a:pt x="2618716" y="876753"/>
                      <a:pt x="2529003" y="705522"/>
                    </a:cubicBezTo>
                    <a:cubicBezTo>
                      <a:pt x="2553529" y="678303"/>
                      <a:pt x="2598456" y="648874"/>
                      <a:pt x="2593442" y="608373"/>
                    </a:cubicBezTo>
                    <a:cubicBezTo>
                      <a:pt x="2567378" y="552816"/>
                      <a:pt x="2531942" y="500885"/>
                      <a:pt x="2511088" y="442905"/>
                    </a:cubicBezTo>
                    <a:cubicBezTo>
                      <a:pt x="2525119" y="398992"/>
                      <a:pt x="2588543" y="328261"/>
                      <a:pt x="2587342" y="299388"/>
                    </a:cubicBezTo>
                    <a:cubicBezTo>
                      <a:pt x="2569437" y="245392"/>
                      <a:pt x="2524526" y="195758"/>
                      <a:pt x="2524749" y="167754"/>
                    </a:cubicBezTo>
                    <a:cubicBezTo>
                      <a:pt x="2568880" y="107980"/>
                      <a:pt x="2640642" y="11257"/>
                      <a:pt x="2571470" y="140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7" name="Google Shape;4777;p37"/>
            <p:cNvGrpSpPr/>
            <p:nvPr/>
          </p:nvGrpSpPr>
          <p:grpSpPr>
            <a:xfrm>
              <a:off x="9609722" y="1263266"/>
              <a:ext cx="2600224" cy="886272"/>
              <a:chOff x="9609722" y="1263266"/>
              <a:chExt cx="2600224" cy="886272"/>
            </a:xfrm>
          </p:grpSpPr>
          <p:sp>
            <p:nvSpPr>
              <p:cNvPr id="4778" name="Google Shape;4778;p37"/>
              <p:cNvSpPr/>
              <p:nvPr/>
            </p:nvSpPr>
            <p:spPr>
              <a:xfrm>
                <a:off x="11124492" y="1283171"/>
                <a:ext cx="483" cy="56"/>
              </a:xfrm>
              <a:custGeom>
                <a:rect b="b" l="l" r="r" t="t"/>
                <a:pathLst>
                  <a:path extrusionOk="0" h="56" w="483">
                    <a:moveTo>
                      <a:pt x="0" y="42"/>
                    </a:moveTo>
                    <a:cubicBezTo>
                      <a:pt x="348" y="68"/>
                      <a:pt x="140" y="62"/>
                      <a:pt x="484" y="0"/>
                    </a:cubicBezTo>
                    <a:cubicBezTo>
                      <a:pt x="338" y="26"/>
                      <a:pt x="151" y="16"/>
                      <a:pt x="0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9" name="Google Shape;4779;p37"/>
              <p:cNvSpPr/>
              <p:nvPr/>
            </p:nvSpPr>
            <p:spPr>
              <a:xfrm>
                <a:off x="11091287" y="1285105"/>
                <a:ext cx="67" cy="5"/>
              </a:xfrm>
              <a:custGeom>
                <a:rect b="b" l="l" r="r" t="t"/>
                <a:pathLst>
                  <a:path extrusionOk="0" h="5" w="67">
                    <a:moveTo>
                      <a:pt x="68" y="0"/>
                    </a:moveTo>
                    <a:cubicBezTo>
                      <a:pt x="42" y="0"/>
                      <a:pt x="21" y="0"/>
                      <a:pt x="0" y="5"/>
                    </a:cubicBezTo>
                    <a:cubicBezTo>
                      <a:pt x="10" y="5"/>
                      <a:pt x="52" y="0"/>
                      <a:pt x="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0" name="Google Shape;4780;p37"/>
              <p:cNvSpPr/>
              <p:nvPr/>
            </p:nvSpPr>
            <p:spPr>
              <a:xfrm>
                <a:off x="11159933" y="1280987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1" name="Google Shape;4781;p37"/>
              <p:cNvSpPr/>
              <p:nvPr/>
            </p:nvSpPr>
            <p:spPr>
              <a:xfrm>
                <a:off x="9609722" y="1263266"/>
                <a:ext cx="2600224" cy="886272"/>
              </a:xfrm>
              <a:custGeom>
                <a:rect b="b" l="l" r="r" t="t"/>
                <a:pathLst>
                  <a:path extrusionOk="0" h="886272" w="2600224">
                    <a:moveTo>
                      <a:pt x="2571470" y="14034"/>
                    </a:moveTo>
                    <a:cubicBezTo>
                      <a:pt x="2193023" y="-9878"/>
                      <a:pt x="1625529" y="-4755"/>
                      <a:pt x="1246031" y="41217"/>
                    </a:cubicBezTo>
                    <a:cubicBezTo>
                      <a:pt x="1237305" y="41757"/>
                      <a:pt x="38699" y="88473"/>
                      <a:pt x="17258" y="90423"/>
                    </a:cubicBezTo>
                    <a:cubicBezTo>
                      <a:pt x="-21387" y="91760"/>
                      <a:pt x="6940" y="129604"/>
                      <a:pt x="81546" y="237487"/>
                    </a:cubicBezTo>
                    <a:cubicBezTo>
                      <a:pt x="17960" y="380541"/>
                      <a:pt x="-23129" y="324886"/>
                      <a:pt x="94084" y="437392"/>
                    </a:cubicBezTo>
                    <a:cubicBezTo>
                      <a:pt x="99669" y="443560"/>
                      <a:pt x="107740" y="448116"/>
                      <a:pt x="111610" y="455573"/>
                    </a:cubicBezTo>
                    <a:cubicBezTo>
                      <a:pt x="113934" y="482829"/>
                      <a:pt x="36718" y="630293"/>
                      <a:pt x="34617" y="644136"/>
                    </a:cubicBezTo>
                    <a:cubicBezTo>
                      <a:pt x="39121" y="670799"/>
                      <a:pt x="78805" y="663014"/>
                      <a:pt x="144029" y="700634"/>
                    </a:cubicBezTo>
                    <a:cubicBezTo>
                      <a:pt x="97839" y="850813"/>
                      <a:pt x="28480" y="880263"/>
                      <a:pt x="113867" y="886093"/>
                    </a:cubicBezTo>
                    <a:cubicBezTo>
                      <a:pt x="137419" y="887700"/>
                      <a:pt x="353862" y="878100"/>
                      <a:pt x="357269" y="875296"/>
                    </a:cubicBezTo>
                    <a:cubicBezTo>
                      <a:pt x="569577" y="858863"/>
                      <a:pt x="561033" y="870689"/>
                      <a:pt x="762202" y="874636"/>
                    </a:cubicBezTo>
                    <a:cubicBezTo>
                      <a:pt x="1099831" y="880528"/>
                      <a:pt x="2137196" y="813505"/>
                      <a:pt x="2137581" y="813484"/>
                    </a:cubicBezTo>
                    <a:cubicBezTo>
                      <a:pt x="2708170" y="845009"/>
                      <a:pt x="2618716" y="876753"/>
                      <a:pt x="2529003" y="705522"/>
                    </a:cubicBezTo>
                    <a:cubicBezTo>
                      <a:pt x="2553529" y="678303"/>
                      <a:pt x="2598456" y="648874"/>
                      <a:pt x="2593442" y="608373"/>
                    </a:cubicBezTo>
                    <a:cubicBezTo>
                      <a:pt x="2567378" y="552816"/>
                      <a:pt x="2531942" y="500885"/>
                      <a:pt x="2511088" y="442905"/>
                    </a:cubicBezTo>
                    <a:cubicBezTo>
                      <a:pt x="2525119" y="398992"/>
                      <a:pt x="2588543" y="328261"/>
                      <a:pt x="2587342" y="299388"/>
                    </a:cubicBezTo>
                    <a:cubicBezTo>
                      <a:pt x="2569437" y="245392"/>
                      <a:pt x="2524526" y="195758"/>
                      <a:pt x="2524749" y="167754"/>
                    </a:cubicBezTo>
                    <a:cubicBezTo>
                      <a:pt x="2568880" y="107980"/>
                      <a:pt x="2640642" y="11257"/>
                      <a:pt x="2571470" y="140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82" name="Google Shape;4782;p37"/>
          <p:cNvSpPr/>
          <p:nvPr/>
        </p:nvSpPr>
        <p:spPr>
          <a:xfrm>
            <a:off x="6242917" y="648167"/>
            <a:ext cx="1300089" cy="424236"/>
          </a:xfrm>
          <a:custGeom>
            <a:rect b="b" l="l" r="r" t="t"/>
            <a:pathLst>
              <a:path extrusionOk="0" h="848471" w="2600178">
                <a:moveTo>
                  <a:pt x="2542777" y="826669"/>
                </a:moveTo>
                <a:cubicBezTo>
                  <a:pt x="2542257" y="826669"/>
                  <a:pt x="1381620" y="858322"/>
                  <a:pt x="878424" y="845350"/>
                </a:cubicBezTo>
                <a:cubicBezTo>
                  <a:pt x="777016" y="842444"/>
                  <a:pt x="751897" y="824231"/>
                  <a:pt x="442679" y="834764"/>
                </a:cubicBezTo>
                <a:cubicBezTo>
                  <a:pt x="356195" y="837722"/>
                  <a:pt x="269452" y="840679"/>
                  <a:pt x="182760" y="836476"/>
                </a:cubicBezTo>
                <a:cubicBezTo>
                  <a:pt x="60653" y="830613"/>
                  <a:pt x="28307" y="860657"/>
                  <a:pt x="70430" y="730726"/>
                </a:cubicBezTo>
                <a:cubicBezTo>
                  <a:pt x="63982" y="715730"/>
                  <a:pt x="51345" y="706131"/>
                  <a:pt x="44064" y="692588"/>
                </a:cubicBezTo>
                <a:cubicBezTo>
                  <a:pt x="36575" y="668148"/>
                  <a:pt x="67622" y="648274"/>
                  <a:pt x="90608" y="598668"/>
                </a:cubicBezTo>
                <a:cubicBezTo>
                  <a:pt x="77607" y="576304"/>
                  <a:pt x="57377" y="559440"/>
                  <a:pt x="43232" y="537958"/>
                </a:cubicBezTo>
                <a:cubicBezTo>
                  <a:pt x="33507" y="515801"/>
                  <a:pt x="77607" y="472110"/>
                  <a:pt x="90088" y="452652"/>
                </a:cubicBezTo>
                <a:cubicBezTo>
                  <a:pt x="49940" y="366308"/>
                  <a:pt x="30543" y="402527"/>
                  <a:pt x="70534" y="302433"/>
                </a:cubicBezTo>
                <a:cubicBezTo>
                  <a:pt x="53685" y="280172"/>
                  <a:pt x="29971" y="263983"/>
                  <a:pt x="12601" y="242086"/>
                </a:cubicBezTo>
                <a:cubicBezTo>
                  <a:pt x="-14441" y="209395"/>
                  <a:pt x="51397" y="167988"/>
                  <a:pt x="31739" y="137685"/>
                </a:cubicBezTo>
                <a:cubicBezTo>
                  <a:pt x="9533" y="91399"/>
                  <a:pt x="-2324" y="88753"/>
                  <a:pt x="380" y="75573"/>
                </a:cubicBezTo>
                <a:cubicBezTo>
                  <a:pt x="9637" y="21089"/>
                  <a:pt x="427649" y="29184"/>
                  <a:pt x="529110" y="23528"/>
                </a:cubicBezTo>
                <a:cubicBezTo>
                  <a:pt x="597236" y="14863"/>
                  <a:pt x="665882" y="14084"/>
                  <a:pt x="734476" y="15901"/>
                </a:cubicBezTo>
                <a:cubicBezTo>
                  <a:pt x="734840" y="15901"/>
                  <a:pt x="1457183" y="17198"/>
                  <a:pt x="2502110" y="126"/>
                </a:cubicBezTo>
                <a:cubicBezTo>
                  <a:pt x="2516567" y="-1379"/>
                  <a:pt x="2531856" y="10764"/>
                  <a:pt x="2527436" y="26330"/>
                </a:cubicBezTo>
                <a:cubicBezTo>
                  <a:pt x="2522495" y="41949"/>
                  <a:pt x="2514279" y="57464"/>
                  <a:pt x="2509390" y="72512"/>
                </a:cubicBezTo>
                <a:cubicBezTo>
                  <a:pt x="2521403" y="85432"/>
                  <a:pt x="2538149" y="93994"/>
                  <a:pt x="2548550" y="108160"/>
                </a:cubicBezTo>
                <a:cubicBezTo>
                  <a:pt x="2558691" y="137736"/>
                  <a:pt x="2528944" y="162695"/>
                  <a:pt x="2517815" y="187913"/>
                </a:cubicBezTo>
                <a:cubicBezTo>
                  <a:pt x="2556610" y="244421"/>
                  <a:pt x="2587969" y="265073"/>
                  <a:pt x="2530400" y="325939"/>
                </a:cubicBezTo>
                <a:cubicBezTo>
                  <a:pt x="2529256" y="361794"/>
                  <a:pt x="2558587" y="389866"/>
                  <a:pt x="2570808" y="420169"/>
                </a:cubicBezTo>
                <a:cubicBezTo>
                  <a:pt x="2573356" y="445076"/>
                  <a:pt x="2551358" y="464742"/>
                  <a:pt x="2540281" y="485342"/>
                </a:cubicBezTo>
                <a:cubicBezTo>
                  <a:pt x="2612151" y="572879"/>
                  <a:pt x="2622084" y="552487"/>
                  <a:pt x="2544857" y="632552"/>
                </a:cubicBezTo>
                <a:cubicBezTo>
                  <a:pt x="2560771" y="662700"/>
                  <a:pt x="2588385" y="677125"/>
                  <a:pt x="2590309" y="692328"/>
                </a:cubicBezTo>
                <a:cubicBezTo>
                  <a:pt x="2592858" y="718792"/>
                  <a:pt x="2564203" y="732750"/>
                  <a:pt x="2548810" y="749925"/>
                </a:cubicBezTo>
                <a:cubicBezTo>
                  <a:pt x="2562799" y="765077"/>
                  <a:pt x="2579648" y="777478"/>
                  <a:pt x="2594210" y="792059"/>
                </a:cubicBezTo>
                <a:cubicBezTo>
                  <a:pt x="2618184" y="824438"/>
                  <a:pt x="2563579" y="827448"/>
                  <a:pt x="2542777" y="826669"/>
                </a:cubicBezTo>
                <a:close/>
              </a:path>
            </a:pathLst>
          </a:custGeom>
          <a:solidFill>
            <a:srgbClr val="F6CA6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3" name="Google Shape;4783;p37"/>
          <p:cNvGrpSpPr/>
          <p:nvPr/>
        </p:nvGrpSpPr>
        <p:grpSpPr>
          <a:xfrm>
            <a:off x="7773459" y="3611155"/>
            <a:ext cx="669088" cy="900713"/>
            <a:chOff x="15546919" y="7222311"/>
            <a:chExt cx="1338177" cy="1801425"/>
          </a:xfrm>
        </p:grpSpPr>
        <p:sp>
          <p:nvSpPr>
            <p:cNvPr id="4784" name="Google Shape;4784;p37"/>
            <p:cNvSpPr/>
            <p:nvPr/>
          </p:nvSpPr>
          <p:spPr>
            <a:xfrm>
              <a:off x="15546919" y="7222311"/>
              <a:ext cx="1338177" cy="1801425"/>
            </a:xfrm>
            <a:custGeom>
              <a:rect b="b" l="l" r="r" t="t"/>
              <a:pathLst>
                <a:path extrusionOk="0" h="1801425" w="1338177">
                  <a:moveTo>
                    <a:pt x="1330674" y="1736209"/>
                  </a:moveTo>
                  <a:cubicBezTo>
                    <a:pt x="1328106" y="1692539"/>
                    <a:pt x="1335035" y="1641202"/>
                    <a:pt x="1332179" y="1588006"/>
                  </a:cubicBezTo>
                  <a:cubicBezTo>
                    <a:pt x="1325168" y="1464821"/>
                    <a:pt x="1329168" y="1554312"/>
                    <a:pt x="1329168" y="1432896"/>
                  </a:cubicBezTo>
                  <a:cubicBezTo>
                    <a:pt x="1329438" y="1296125"/>
                    <a:pt x="1311113" y="1209516"/>
                    <a:pt x="1317612" y="988446"/>
                  </a:cubicBezTo>
                  <a:cubicBezTo>
                    <a:pt x="1320040" y="936640"/>
                    <a:pt x="1320997" y="964018"/>
                    <a:pt x="1313990" y="840477"/>
                  </a:cubicBezTo>
                  <a:cubicBezTo>
                    <a:pt x="1301840" y="665432"/>
                    <a:pt x="1300662" y="2253"/>
                    <a:pt x="1287662" y="1932"/>
                  </a:cubicBezTo>
                  <a:cubicBezTo>
                    <a:pt x="1177703" y="-1094"/>
                    <a:pt x="1051129" y="4260"/>
                    <a:pt x="1051813" y="4260"/>
                  </a:cubicBezTo>
                  <a:cubicBezTo>
                    <a:pt x="927774" y="4260"/>
                    <a:pt x="1042699" y="-7922"/>
                    <a:pt x="891457" y="8914"/>
                  </a:cubicBezTo>
                  <a:cubicBezTo>
                    <a:pt x="824235" y="16362"/>
                    <a:pt x="658477" y="7131"/>
                    <a:pt x="650681" y="6663"/>
                  </a:cubicBezTo>
                  <a:cubicBezTo>
                    <a:pt x="644458" y="7127"/>
                    <a:pt x="504754" y="18069"/>
                    <a:pt x="490256" y="16826"/>
                  </a:cubicBezTo>
                  <a:cubicBezTo>
                    <a:pt x="347254" y="4634"/>
                    <a:pt x="72318" y="23412"/>
                    <a:pt x="89395" y="22108"/>
                  </a:cubicBezTo>
                  <a:cubicBezTo>
                    <a:pt x="84951" y="22108"/>
                    <a:pt x="12328" y="20710"/>
                    <a:pt x="13012" y="20789"/>
                  </a:cubicBezTo>
                  <a:cubicBezTo>
                    <a:pt x="12551" y="20789"/>
                    <a:pt x="12191" y="236304"/>
                    <a:pt x="12191" y="394711"/>
                  </a:cubicBezTo>
                  <a:cubicBezTo>
                    <a:pt x="12177" y="394977"/>
                    <a:pt x="3689" y="523466"/>
                    <a:pt x="2958" y="581475"/>
                  </a:cubicBezTo>
                  <a:cubicBezTo>
                    <a:pt x="2958" y="588771"/>
                    <a:pt x="11986" y="674335"/>
                    <a:pt x="10823" y="685684"/>
                  </a:cubicBezTo>
                  <a:cubicBezTo>
                    <a:pt x="-4417" y="836841"/>
                    <a:pt x="19145" y="985931"/>
                    <a:pt x="5147" y="1287338"/>
                  </a:cubicBezTo>
                  <a:cubicBezTo>
                    <a:pt x="-388" y="1395275"/>
                    <a:pt x="7049" y="1379214"/>
                    <a:pt x="5216" y="1435307"/>
                  </a:cubicBezTo>
                  <a:cubicBezTo>
                    <a:pt x="-4000" y="1689952"/>
                    <a:pt x="1114" y="1558081"/>
                    <a:pt x="4531" y="1722399"/>
                  </a:cubicBezTo>
                  <a:cubicBezTo>
                    <a:pt x="6029" y="1792446"/>
                    <a:pt x="3170" y="1795490"/>
                    <a:pt x="7675" y="1795569"/>
                  </a:cubicBezTo>
                  <a:cubicBezTo>
                    <a:pt x="296241" y="1799976"/>
                    <a:pt x="543858" y="1802685"/>
                    <a:pt x="919009" y="1796034"/>
                  </a:cubicBezTo>
                  <a:cubicBezTo>
                    <a:pt x="1067877" y="1793163"/>
                    <a:pt x="1069998" y="1802552"/>
                    <a:pt x="1085930" y="1801312"/>
                  </a:cubicBezTo>
                  <a:cubicBezTo>
                    <a:pt x="1388935" y="1778186"/>
                    <a:pt x="1337580" y="1838865"/>
                    <a:pt x="1330674" y="1736209"/>
                  </a:cubicBezTo>
                  <a:close/>
                  <a:moveTo>
                    <a:pt x="72505" y="202820"/>
                  </a:moveTo>
                  <a:cubicBezTo>
                    <a:pt x="59855" y="197700"/>
                    <a:pt x="53153" y="180630"/>
                    <a:pt x="58623" y="166737"/>
                  </a:cubicBezTo>
                  <a:cubicBezTo>
                    <a:pt x="67788" y="143225"/>
                    <a:pt x="99312" y="145711"/>
                    <a:pt x="107515" y="168445"/>
                  </a:cubicBezTo>
                  <a:cubicBezTo>
                    <a:pt x="115585" y="187846"/>
                    <a:pt x="95822" y="212364"/>
                    <a:pt x="72505" y="202820"/>
                  </a:cubicBezTo>
                  <a:close/>
                  <a:moveTo>
                    <a:pt x="70111" y="350248"/>
                  </a:moveTo>
                  <a:cubicBezTo>
                    <a:pt x="59992" y="344815"/>
                    <a:pt x="54723" y="331315"/>
                    <a:pt x="57665" y="319134"/>
                  </a:cubicBezTo>
                  <a:cubicBezTo>
                    <a:pt x="64162" y="292520"/>
                    <a:pt x="98901" y="292440"/>
                    <a:pt x="107789" y="317116"/>
                  </a:cubicBezTo>
                  <a:cubicBezTo>
                    <a:pt x="116406" y="337753"/>
                    <a:pt x="93705" y="362973"/>
                    <a:pt x="70111" y="350248"/>
                  </a:cubicBezTo>
                  <a:close/>
                  <a:moveTo>
                    <a:pt x="73053" y="500235"/>
                  </a:moveTo>
                  <a:cubicBezTo>
                    <a:pt x="60402" y="495115"/>
                    <a:pt x="53701" y="478200"/>
                    <a:pt x="59102" y="464231"/>
                  </a:cubicBezTo>
                  <a:cubicBezTo>
                    <a:pt x="68199" y="440564"/>
                    <a:pt x="99928" y="443126"/>
                    <a:pt x="108063" y="465860"/>
                  </a:cubicBezTo>
                  <a:cubicBezTo>
                    <a:pt x="116201" y="485337"/>
                    <a:pt x="96301" y="509699"/>
                    <a:pt x="73053" y="500235"/>
                  </a:cubicBezTo>
                  <a:close/>
                  <a:moveTo>
                    <a:pt x="73395" y="648978"/>
                  </a:moveTo>
                  <a:cubicBezTo>
                    <a:pt x="60744" y="643858"/>
                    <a:pt x="54043" y="626943"/>
                    <a:pt x="59444" y="613054"/>
                  </a:cubicBezTo>
                  <a:cubicBezTo>
                    <a:pt x="68541" y="589311"/>
                    <a:pt x="100270" y="591873"/>
                    <a:pt x="108405" y="614607"/>
                  </a:cubicBezTo>
                  <a:cubicBezTo>
                    <a:pt x="116612" y="634235"/>
                    <a:pt x="96438" y="658367"/>
                    <a:pt x="73395" y="648978"/>
                  </a:cubicBezTo>
                  <a:close/>
                  <a:moveTo>
                    <a:pt x="58555" y="765368"/>
                  </a:moveTo>
                  <a:cubicBezTo>
                    <a:pt x="65051" y="738754"/>
                    <a:pt x="99791" y="738599"/>
                    <a:pt x="108678" y="763350"/>
                  </a:cubicBezTo>
                  <a:cubicBezTo>
                    <a:pt x="126594" y="806260"/>
                    <a:pt x="46657" y="814331"/>
                    <a:pt x="58555" y="765368"/>
                  </a:cubicBezTo>
                  <a:close/>
                  <a:moveTo>
                    <a:pt x="58897" y="914036"/>
                  </a:moveTo>
                  <a:cubicBezTo>
                    <a:pt x="65393" y="887501"/>
                    <a:pt x="100065" y="887187"/>
                    <a:pt x="109020" y="912018"/>
                  </a:cubicBezTo>
                  <a:cubicBezTo>
                    <a:pt x="127004" y="955159"/>
                    <a:pt x="47067" y="962999"/>
                    <a:pt x="58897" y="914036"/>
                  </a:cubicBezTo>
                  <a:close/>
                  <a:moveTo>
                    <a:pt x="74284" y="1095137"/>
                  </a:moveTo>
                  <a:cubicBezTo>
                    <a:pt x="61634" y="1090017"/>
                    <a:pt x="54932" y="1073102"/>
                    <a:pt x="60334" y="1059213"/>
                  </a:cubicBezTo>
                  <a:cubicBezTo>
                    <a:pt x="69430" y="1035470"/>
                    <a:pt x="101159" y="1038031"/>
                    <a:pt x="109294" y="1060765"/>
                  </a:cubicBezTo>
                  <a:cubicBezTo>
                    <a:pt x="117433" y="1080318"/>
                    <a:pt x="97396" y="1104526"/>
                    <a:pt x="74284" y="1095137"/>
                  </a:cubicBezTo>
                  <a:close/>
                  <a:moveTo>
                    <a:pt x="59444" y="1211527"/>
                  </a:moveTo>
                  <a:cubicBezTo>
                    <a:pt x="65941" y="1184833"/>
                    <a:pt x="100680" y="1184833"/>
                    <a:pt x="109568" y="1209509"/>
                  </a:cubicBezTo>
                  <a:cubicBezTo>
                    <a:pt x="127483" y="1252419"/>
                    <a:pt x="47546" y="1260489"/>
                    <a:pt x="59444" y="1211527"/>
                  </a:cubicBezTo>
                  <a:close/>
                  <a:moveTo>
                    <a:pt x="72232" y="1391309"/>
                  </a:moveTo>
                  <a:cubicBezTo>
                    <a:pt x="62113" y="1385875"/>
                    <a:pt x="56844" y="1372376"/>
                    <a:pt x="59786" y="1360194"/>
                  </a:cubicBezTo>
                  <a:cubicBezTo>
                    <a:pt x="66283" y="1333580"/>
                    <a:pt x="101022" y="1333501"/>
                    <a:pt x="109910" y="1358177"/>
                  </a:cubicBezTo>
                  <a:cubicBezTo>
                    <a:pt x="118527" y="1378817"/>
                    <a:pt x="95891" y="1404034"/>
                    <a:pt x="72232" y="1391309"/>
                  </a:cubicBezTo>
                  <a:close/>
                  <a:moveTo>
                    <a:pt x="75170" y="1541295"/>
                  </a:moveTo>
                  <a:cubicBezTo>
                    <a:pt x="62520" y="1536175"/>
                    <a:pt x="55818" y="1519260"/>
                    <a:pt x="61220" y="1505371"/>
                  </a:cubicBezTo>
                  <a:cubicBezTo>
                    <a:pt x="70316" y="1481628"/>
                    <a:pt x="102045" y="1484190"/>
                    <a:pt x="110180" y="1506924"/>
                  </a:cubicBezTo>
                  <a:cubicBezTo>
                    <a:pt x="118322" y="1526477"/>
                    <a:pt x="98286" y="1550684"/>
                    <a:pt x="75170" y="1541295"/>
                  </a:cubicBezTo>
                  <a:close/>
                  <a:moveTo>
                    <a:pt x="75444" y="1690042"/>
                  </a:moveTo>
                  <a:cubicBezTo>
                    <a:pt x="48706" y="1679180"/>
                    <a:pt x="57665" y="1632234"/>
                    <a:pt x="89668" y="1637668"/>
                  </a:cubicBezTo>
                  <a:cubicBezTo>
                    <a:pt x="128441" y="1644416"/>
                    <a:pt x="112031" y="1704940"/>
                    <a:pt x="75444" y="1690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5" name="Google Shape;4785;p37"/>
            <p:cNvSpPr/>
            <p:nvPr/>
          </p:nvSpPr>
          <p:spPr>
            <a:xfrm>
              <a:off x="15721244" y="7238132"/>
              <a:ext cx="35831" cy="1784093"/>
            </a:xfrm>
            <a:custGeom>
              <a:rect b="b" l="l" r="r" t="t"/>
              <a:pathLst>
                <a:path extrusionOk="0" h="1784093" w="35831">
                  <a:moveTo>
                    <a:pt x="35832" y="1784094"/>
                  </a:moveTo>
                  <a:cubicBezTo>
                    <a:pt x="16055" y="1784094"/>
                    <a:pt x="-15084" y="753482"/>
                    <a:pt x="8410" y="0"/>
                  </a:cubicBezTo>
                  <a:cubicBezTo>
                    <a:pt x="28432" y="-608"/>
                    <a:pt x="-19805" y="695155"/>
                    <a:pt x="35832" y="1784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6" name="Google Shape;4786;p37"/>
          <p:cNvGrpSpPr/>
          <p:nvPr/>
        </p:nvGrpSpPr>
        <p:grpSpPr>
          <a:xfrm>
            <a:off x="5857050" y="3611157"/>
            <a:ext cx="592714" cy="900711"/>
            <a:chOff x="11714099" y="7222313"/>
            <a:chExt cx="1185428" cy="1801422"/>
          </a:xfrm>
        </p:grpSpPr>
        <p:sp>
          <p:nvSpPr>
            <p:cNvPr id="4787" name="Google Shape;4787;p37"/>
            <p:cNvSpPr/>
            <p:nvPr/>
          </p:nvSpPr>
          <p:spPr>
            <a:xfrm>
              <a:off x="11714099" y="7222313"/>
              <a:ext cx="1185428" cy="1801422"/>
            </a:xfrm>
            <a:custGeom>
              <a:rect b="b" l="l" r="r" t="t"/>
              <a:pathLst>
                <a:path extrusionOk="0" h="1801422" w="1185428">
                  <a:moveTo>
                    <a:pt x="1184896" y="1788157"/>
                  </a:moveTo>
                  <a:cubicBezTo>
                    <a:pt x="1185286" y="1794761"/>
                    <a:pt x="1242998" y="1791947"/>
                    <a:pt x="33663" y="1801423"/>
                  </a:cubicBezTo>
                  <a:cubicBezTo>
                    <a:pt x="12048" y="1801423"/>
                    <a:pt x="7806" y="268322"/>
                    <a:pt x="0" y="34082"/>
                  </a:cubicBezTo>
                  <a:cubicBezTo>
                    <a:pt x="0" y="17257"/>
                    <a:pt x="189605" y="22960"/>
                    <a:pt x="252449" y="19869"/>
                  </a:cubicBezTo>
                  <a:cubicBezTo>
                    <a:pt x="677400" y="-1027"/>
                    <a:pt x="891338" y="-8968"/>
                    <a:pt x="1153673" y="13553"/>
                  </a:cubicBezTo>
                  <a:cubicBezTo>
                    <a:pt x="1172225" y="15146"/>
                    <a:pt x="1135091" y="681946"/>
                    <a:pt x="1184896" y="1788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37"/>
            <p:cNvSpPr/>
            <p:nvPr/>
          </p:nvSpPr>
          <p:spPr>
            <a:xfrm>
              <a:off x="11764203" y="7277925"/>
              <a:ext cx="1083682" cy="1690193"/>
            </a:xfrm>
            <a:custGeom>
              <a:rect b="b" l="l" r="r" t="t"/>
              <a:pathLst>
                <a:path extrusionOk="0" h="1690193" w="1083682">
                  <a:moveTo>
                    <a:pt x="0" y="23816"/>
                  </a:moveTo>
                  <a:cubicBezTo>
                    <a:pt x="42406" y="20108"/>
                    <a:pt x="85977" y="20750"/>
                    <a:pt x="134758" y="20840"/>
                  </a:cubicBezTo>
                  <a:cubicBezTo>
                    <a:pt x="301854" y="20840"/>
                    <a:pt x="692276" y="-17516"/>
                    <a:pt x="1059771" y="9844"/>
                  </a:cubicBezTo>
                  <a:cubicBezTo>
                    <a:pt x="1070489" y="756739"/>
                    <a:pt x="1039514" y="712831"/>
                    <a:pt x="1083683" y="1681935"/>
                  </a:cubicBezTo>
                  <a:cubicBezTo>
                    <a:pt x="592695" y="1685902"/>
                    <a:pt x="627840" y="1685405"/>
                    <a:pt x="26737" y="1690193"/>
                  </a:cubicBezTo>
                  <a:cubicBezTo>
                    <a:pt x="2645" y="964249"/>
                    <a:pt x="7734" y="328206"/>
                    <a:pt x="0" y="23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9" name="Google Shape;4789;p37"/>
          <p:cNvGrpSpPr/>
          <p:nvPr/>
        </p:nvGrpSpPr>
        <p:grpSpPr>
          <a:xfrm>
            <a:off x="3907036" y="3674920"/>
            <a:ext cx="558028" cy="829811"/>
            <a:chOff x="7814073" y="7349839"/>
            <a:chExt cx="1116057" cy="1659622"/>
          </a:xfrm>
        </p:grpSpPr>
        <p:grpSp>
          <p:nvGrpSpPr>
            <p:cNvPr id="4790" name="Google Shape;4790;p37"/>
            <p:cNvGrpSpPr/>
            <p:nvPr/>
          </p:nvGrpSpPr>
          <p:grpSpPr>
            <a:xfrm>
              <a:off x="7902382" y="7349839"/>
              <a:ext cx="1027747" cy="1522330"/>
              <a:chOff x="7902382" y="7349839"/>
              <a:chExt cx="1027747" cy="1522330"/>
            </a:xfrm>
          </p:grpSpPr>
          <p:grpSp>
            <p:nvGrpSpPr>
              <p:cNvPr id="4791" name="Google Shape;4791;p37"/>
              <p:cNvGrpSpPr/>
              <p:nvPr/>
            </p:nvGrpSpPr>
            <p:grpSpPr>
              <a:xfrm>
                <a:off x="7902394" y="7349839"/>
                <a:ext cx="1027734" cy="20693"/>
                <a:chOff x="7902394" y="7349839"/>
                <a:chExt cx="1027734" cy="20693"/>
              </a:xfrm>
            </p:grpSpPr>
            <p:grpSp>
              <p:nvGrpSpPr>
                <p:cNvPr id="4792" name="Google Shape;4792;p37"/>
                <p:cNvGrpSpPr/>
                <p:nvPr/>
              </p:nvGrpSpPr>
              <p:grpSpPr>
                <a:xfrm>
                  <a:off x="7902394" y="7349839"/>
                  <a:ext cx="18410" cy="20683"/>
                  <a:chOff x="7902394" y="7349839"/>
                  <a:chExt cx="18410" cy="20683"/>
                </a:xfrm>
              </p:grpSpPr>
              <p:sp>
                <p:nvSpPr>
                  <p:cNvPr id="4793" name="Google Shape;4793;p37"/>
                  <p:cNvSpPr/>
                  <p:nvPr/>
                </p:nvSpPr>
                <p:spPr>
                  <a:xfrm>
                    <a:off x="7914290" y="7350332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4" name="Google Shape;4794;p37"/>
                  <p:cNvSpPr/>
                  <p:nvPr/>
                </p:nvSpPr>
                <p:spPr>
                  <a:xfrm>
                    <a:off x="7902394" y="7349839"/>
                    <a:ext cx="18410" cy="20683"/>
                  </a:xfrm>
                  <a:custGeom>
                    <a:rect b="b" l="l" r="r" t="t"/>
                    <a:pathLst>
                      <a:path extrusionOk="0" h="20683" w="18410">
                        <a:moveTo>
                          <a:pt x="18377" y="10192"/>
                        </a:moveTo>
                        <a:cubicBezTo>
                          <a:pt x="17576" y="684"/>
                          <a:pt x="8866" y="-883"/>
                          <a:pt x="12714" y="961"/>
                        </a:cubicBezTo>
                        <a:cubicBezTo>
                          <a:pt x="9836" y="-491"/>
                          <a:pt x="7034" y="-260"/>
                          <a:pt x="4513" y="1397"/>
                        </a:cubicBezTo>
                        <a:cubicBezTo>
                          <a:pt x="-5297" y="7972"/>
                          <a:pt x="2623" y="24160"/>
                          <a:pt x="11773" y="20013"/>
                        </a:cubicBezTo>
                        <a:cubicBezTo>
                          <a:pt x="19650" y="16392"/>
                          <a:pt x="18276" y="8909"/>
                          <a:pt x="18377" y="101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95" name="Google Shape;4795;p37"/>
                <p:cNvGrpSpPr/>
                <p:nvPr/>
              </p:nvGrpSpPr>
              <p:grpSpPr>
                <a:xfrm>
                  <a:off x="8028569" y="7349846"/>
                  <a:ext cx="18405" cy="20686"/>
                  <a:chOff x="8028569" y="7349846"/>
                  <a:chExt cx="18405" cy="20686"/>
                </a:xfrm>
              </p:grpSpPr>
              <p:sp>
                <p:nvSpPr>
                  <p:cNvPr id="4796" name="Google Shape;4796;p37"/>
                  <p:cNvSpPr/>
                  <p:nvPr/>
                </p:nvSpPr>
                <p:spPr>
                  <a:xfrm>
                    <a:off x="8040456" y="735033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7" name="Google Shape;4797;p37"/>
                  <p:cNvSpPr/>
                  <p:nvPr/>
                </p:nvSpPr>
                <p:spPr>
                  <a:xfrm>
                    <a:off x="8028569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98" name="Google Shape;4798;p37"/>
                <p:cNvGrpSpPr/>
                <p:nvPr/>
              </p:nvGrpSpPr>
              <p:grpSpPr>
                <a:xfrm>
                  <a:off x="8154736" y="7349846"/>
                  <a:ext cx="18405" cy="20686"/>
                  <a:chOff x="8154736" y="7349846"/>
                  <a:chExt cx="18405" cy="20686"/>
                </a:xfrm>
              </p:grpSpPr>
              <p:sp>
                <p:nvSpPr>
                  <p:cNvPr id="4799" name="Google Shape;4799;p37"/>
                  <p:cNvSpPr/>
                  <p:nvPr/>
                </p:nvSpPr>
                <p:spPr>
                  <a:xfrm>
                    <a:off x="8166621" y="7350332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0" name="Google Shape;4800;p37"/>
                  <p:cNvSpPr/>
                  <p:nvPr/>
                </p:nvSpPr>
                <p:spPr>
                  <a:xfrm>
                    <a:off x="8154736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1" name="Google Shape;4801;p37"/>
                <p:cNvGrpSpPr/>
                <p:nvPr/>
              </p:nvGrpSpPr>
              <p:grpSpPr>
                <a:xfrm>
                  <a:off x="8280899" y="7349846"/>
                  <a:ext cx="18405" cy="20686"/>
                  <a:chOff x="8280899" y="7349846"/>
                  <a:chExt cx="18405" cy="20686"/>
                </a:xfrm>
              </p:grpSpPr>
              <p:sp>
                <p:nvSpPr>
                  <p:cNvPr id="4802" name="Google Shape;4802;p37"/>
                  <p:cNvSpPr/>
                  <p:nvPr/>
                </p:nvSpPr>
                <p:spPr>
                  <a:xfrm>
                    <a:off x="8292787" y="735033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3" name="Google Shape;4803;p37"/>
                  <p:cNvSpPr/>
                  <p:nvPr/>
                </p:nvSpPr>
                <p:spPr>
                  <a:xfrm>
                    <a:off x="8280899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4" name="Google Shape;4804;p37"/>
                <p:cNvGrpSpPr/>
                <p:nvPr/>
              </p:nvGrpSpPr>
              <p:grpSpPr>
                <a:xfrm>
                  <a:off x="8407067" y="7349846"/>
                  <a:ext cx="18405" cy="20686"/>
                  <a:chOff x="8407067" y="7349846"/>
                  <a:chExt cx="18405" cy="20686"/>
                </a:xfrm>
              </p:grpSpPr>
              <p:sp>
                <p:nvSpPr>
                  <p:cNvPr id="4805" name="Google Shape;4805;p37"/>
                  <p:cNvSpPr/>
                  <p:nvPr/>
                </p:nvSpPr>
                <p:spPr>
                  <a:xfrm>
                    <a:off x="8418951" y="735033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6" name="Google Shape;4806;p37"/>
                  <p:cNvSpPr/>
                  <p:nvPr/>
                </p:nvSpPr>
                <p:spPr>
                  <a:xfrm>
                    <a:off x="8407067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7" name="Google Shape;4807;p37"/>
                <p:cNvGrpSpPr/>
                <p:nvPr/>
              </p:nvGrpSpPr>
              <p:grpSpPr>
                <a:xfrm>
                  <a:off x="8533230" y="7349846"/>
                  <a:ext cx="18405" cy="20686"/>
                  <a:chOff x="8533230" y="7349846"/>
                  <a:chExt cx="18405" cy="20686"/>
                </a:xfrm>
              </p:grpSpPr>
              <p:sp>
                <p:nvSpPr>
                  <p:cNvPr id="4808" name="Google Shape;4808;p37"/>
                  <p:cNvSpPr/>
                  <p:nvPr/>
                </p:nvSpPr>
                <p:spPr>
                  <a:xfrm>
                    <a:off x="8545117" y="735033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9" name="Google Shape;4809;p37"/>
                  <p:cNvSpPr/>
                  <p:nvPr/>
                </p:nvSpPr>
                <p:spPr>
                  <a:xfrm>
                    <a:off x="8533230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0" name="Google Shape;4810;p37"/>
                <p:cNvGrpSpPr/>
                <p:nvPr/>
              </p:nvGrpSpPr>
              <p:grpSpPr>
                <a:xfrm>
                  <a:off x="8659398" y="7349846"/>
                  <a:ext cx="18405" cy="20686"/>
                  <a:chOff x="8659398" y="7349846"/>
                  <a:chExt cx="18405" cy="20686"/>
                </a:xfrm>
              </p:grpSpPr>
              <p:sp>
                <p:nvSpPr>
                  <p:cNvPr id="4811" name="Google Shape;4811;p37"/>
                  <p:cNvSpPr/>
                  <p:nvPr/>
                </p:nvSpPr>
                <p:spPr>
                  <a:xfrm>
                    <a:off x="8671282" y="735033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2" name="Google Shape;4812;p37"/>
                  <p:cNvSpPr/>
                  <p:nvPr/>
                </p:nvSpPr>
                <p:spPr>
                  <a:xfrm>
                    <a:off x="8659398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3" name="Google Shape;4813;p37"/>
                <p:cNvGrpSpPr/>
                <p:nvPr/>
              </p:nvGrpSpPr>
              <p:grpSpPr>
                <a:xfrm>
                  <a:off x="8785561" y="7349846"/>
                  <a:ext cx="18405" cy="20686"/>
                  <a:chOff x="8785561" y="7349846"/>
                  <a:chExt cx="18405" cy="20686"/>
                </a:xfrm>
              </p:grpSpPr>
              <p:sp>
                <p:nvSpPr>
                  <p:cNvPr id="4814" name="Google Shape;4814;p37"/>
                  <p:cNvSpPr/>
                  <p:nvPr/>
                </p:nvSpPr>
                <p:spPr>
                  <a:xfrm>
                    <a:off x="8797448" y="735033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5" name="Google Shape;4815;p37"/>
                  <p:cNvSpPr/>
                  <p:nvPr/>
                </p:nvSpPr>
                <p:spPr>
                  <a:xfrm>
                    <a:off x="8785561" y="7349846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6" name="Google Shape;4816;p37"/>
                <p:cNvGrpSpPr/>
                <p:nvPr/>
              </p:nvGrpSpPr>
              <p:grpSpPr>
                <a:xfrm>
                  <a:off x="8911718" y="7349839"/>
                  <a:ext cx="18410" cy="20683"/>
                  <a:chOff x="8911718" y="7349839"/>
                  <a:chExt cx="18410" cy="20683"/>
                </a:xfrm>
              </p:grpSpPr>
              <p:sp>
                <p:nvSpPr>
                  <p:cNvPr id="4817" name="Google Shape;4817;p37"/>
                  <p:cNvSpPr/>
                  <p:nvPr/>
                </p:nvSpPr>
                <p:spPr>
                  <a:xfrm>
                    <a:off x="8923613" y="735033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8" name="Google Shape;4818;p37"/>
                  <p:cNvSpPr/>
                  <p:nvPr/>
                </p:nvSpPr>
                <p:spPr>
                  <a:xfrm>
                    <a:off x="8911718" y="7349839"/>
                    <a:ext cx="18410" cy="20683"/>
                  </a:xfrm>
                  <a:custGeom>
                    <a:rect b="b" l="l" r="r" t="t"/>
                    <a:pathLst>
                      <a:path extrusionOk="0" h="20683" w="18410">
                        <a:moveTo>
                          <a:pt x="18377" y="10192"/>
                        </a:moveTo>
                        <a:cubicBezTo>
                          <a:pt x="17576" y="684"/>
                          <a:pt x="8866" y="-883"/>
                          <a:pt x="12714" y="961"/>
                        </a:cubicBezTo>
                        <a:cubicBezTo>
                          <a:pt x="9836" y="-491"/>
                          <a:pt x="7034" y="-260"/>
                          <a:pt x="4513" y="1397"/>
                        </a:cubicBezTo>
                        <a:cubicBezTo>
                          <a:pt x="-5297" y="7972"/>
                          <a:pt x="2623" y="24160"/>
                          <a:pt x="11773" y="20013"/>
                        </a:cubicBezTo>
                        <a:cubicBezTo>
                          <a:pt x="19650" y="16392"/>
                          <a:pt x="18276" y="8909"/>
                          <a:pt x="18377" y="101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19" name="Google Shape;4819;p37"/>
              <p:cNvGrpSpPr/>
              <p:nvPr/>
            </p:nvGrpSpPr>
            <p:grpSpPr>
              <a:xfrm>
                <a:off x="7902382" y="7486348"/>
                <a:ext cx="1027747" cy="20695"/>
                <a:chOff x="7902382" y="7486348"/>
                <a:chExt cx="1027747" cy="20695"/>
              </a:xfrm>
            </p:grpSpPr>
            <p:grpSp>
              <p:nvGrpSpPr>
                <p:cNvPr id="4820" name="Google Shape;4820;p37"/>
                <p:cNvGrpSpPr/>
                <p:nvPr/>
              </p:nvGrpSpPr>
              <p:grpSpPr>
                <a:xfrm>
                  <a:off x="7902382" y="7486348"/>
                  <a:ext cx="18424" cy="20691"/>
                  <a:chOff x="7902382" y="7486348"/>
                  <a:chExt cx="18424" cy="20691"/>
                </a:xfrm>
              </p:grpSpPr>
              <p:sp>
                <p:nvSpPr>
                  <p:cNvPr id="4821" name="Google Shape;4821;p37"/>
                  <p:cNvSpPr/>
                  <p:nvPr/>
                </p:nvSpPr>
                <p:spPr>
                  <a:xfrm>
                    <a:off x="7914290" y="7486847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2" name="Google Shape;4822;p37"/>
                  <p:cNvSpPr/>
                  <p:nvPr/>
                </p:nvSpPr>
                <p:spPr>
                  <a:xfrm>
                    <a:off x="7902382" y="7486348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23" name="Google Shape;4823;p37"/>
                <p:cNvGrpSpPr/>
                <p:nvPr/>
              </p:nvGrpSpPr>
              <p:grpSpPr>
                <a:xfrm>
                  <a:off x="8028569" y="7486357"/>
                  <a:ext cx="18405" cy="20686"/>
                  <a:chOff x="8028569" y="7486357"/>
                  <a:chExt cx="18405" cy="20686"/>
                </a:xfrm>
              </p:grpSpPr>
              <p:sp>
                <p:nvSpPr>
                  <p:cNvPr id="4824" name="Google Shape;4824;p37"/>
                  <p:cNvSpPr/>
                  <p:nvPr/>
                </p:nvSpPr>
                <p:spPr>
                  <a:xfrm>
                    <a:off x="8040456" y="7486847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5" name="Google Shape;4825;p37"/>
                  <p:cNvSpPr/>
                  <p:nvPr/>
                </p:nvSpPr>
                <p:spPr>
                  <a:xfrm>
                    <a:off x="8028569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26" name="Google Shape;4826;p37"/>
                <p:cNvGrpSpPr/>
                <p:nvPr/>
              </p:nvGrpSpPr>
              <p:grpSpPr>
                <a:xfrm>
                  <a:off x="8154736" y="7486357"/>
                  <a:ext cx="18405" cy="20686"/>
                  <a:chOff x="8154736" y="7486357"/>
                  <a:chExt cx="18405" cy="20686"/>
                </a:xfrm>
              </p:grpSpPr>
              <p:sp>
                <p:nvSpPr>
                  <p:cNvPr id="4827" name="Google Shape;4827;p37"/>
                  <p:cNvSpPr/>
                  <p:nvPr/>
                </p:nvSpPr>
                <p:spPr>
                  <a:xfrm>
                    <a:off x="8166621" y="7486847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8" name="Google Shape;4828;p37"/>
                  <p:cNvSpPr/>
                  <p:nvPr/>
                </p:nvSpPr>
                <p:spPr>
                  <a:xfrm>
                    <a:off x="8154736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29" name="Google Shape;4829;p37"/>
                <p:cNvGrpSpPr/>
                <p:nvPr/>
              </p:nvGrpSpPr>
              <p:grpSpPr>
                <a:xfrm>
                  <a:off x="8280899" y="7486357"/>
                  <a:ext cx="18405" cy="20686"/>
                  <a:chOff x="8280899" y="7486357"/>
                  <a:chExt cx="18405" cy="20686"/>
                </a:xfrm>
              </p:grpSpPr>
              <p:sp>
                <p:nvSpPr>
                  <p:cNvPr id="4830" name="Google Shape;4830;p37"/>
                  <p:cNvSpPr/>
                  <p:nvPr/>
                </p:nvSpPr>
                <p:spPr>
                  <a:xfrm>
                    <a:off x="8292787" y="7486847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1" name="Google Shape;4831;p37"/>
                  <p:cNvSpPr/>
                  <p:nvPr/>
                </p:nvSpPr>
                <p:spPr>
                  <a:xfrm>
                    <a:off x="8280899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32" name="Google Shape;4832;p37"/>
                <p:cNvGrpSpPr/>
                <p:nvPr/>
              </p:nvGrpSpPr>
              <p:grpSpPr>
                <a:xfrm>
                  <a:off x="8407067" y="7486357"/>
                  <a:ext cx="18405" cy="20686"/>
                  <a:chOff x="8407067" y="7486357"/>
                  <a:chExt cx="18405" cy="20686"/>
                </a:xfrm>
              </p:grpSpPr>
              <p:sp>
                <p:nvSpPr>
                  <p:cNvPr id="4833" name="Google Shape;4833;p37"/>
                  <p:cNvSpPr/>
                  <p:nvPr/>
                </p:nvSpPr>
                <p:spPr>
                  <a:xfrm>
                    <a:off x="8418951" y="7486847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4" name="Google Shape;4834;p37"/>
                  <p:cNvSpPr/>
                  <p:nvPr/>
                </p:nvSpPr>
                <p:spPr>
                  <a:xfrm>
                    <a:off x="8407067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35" name="Google Shape;4835;p37"/>
                <p:cNvGrpSpPr/>
                <p:nvPr/>
              </p:nvGrpSpPr>
              <p:grpSpPr>
                <a:xfrm>
                  <a:off x="8533230" y="7486357"/>
                  <a:ext cx="18405" cy="20686"/>
                  <a:chOff x="8533230" y="7486357"/>
                  <a:chExt cx="18405" cy="20686"/>
                </a:xfrm>
              </p:grpSpPr>
              <p:sp>
                <p:nvSpPr>
                  <p:cNvPr id="4836" name="Google Shape;4836;p37"/>
                  <p:cNvSpPr/>
                  <p:nvPr/>
                </p:nvSpPr>
                <p:spPr>
                  <a:xfrm>
                    <a:off x="8545117" y="7486847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7" name="Google Shape;4837;p37"/>
                  <p:cNvSpPr/>
                  <p:nvPr/>
                </p:nvSpPr>
                <p:spPr>
                  <a:xfrm>
                    <a:off x="8533230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38" name="Google Shape;4838;p37"/>
                <p:cNvGrpSpPr/>
                <p:nvPr/>
              </p:nvGrpSpPr>
              <p:grpSpPr>
                <a:xfrm>
                  <a:off x="8659398" y="7486357"/>
                  <a:ext cx="18405" cy="20686"/>
                  <a:chOff x="8659398" y="7486357"/>
                  <a:chExt cx="18405" cy="20686"/>
                </a:xfrm>
              </p:grpSpPr>
              <p:sp>
                <p:nvSpPr>
                  <p:cNvPr id="4839" name="Google Shape;4839;p37"/>
                  <p:cNvSpPr/>
                  <p:nvPr/>
                </p:nvSpPr>
                <p:spPr>
                  <a:xfrm>
                    <a:off x="8671282" y="7486847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0" name="Google Shape;4840;p37"/>
                  <p:cNvSpPr/>
                  <p:nvPr/>
                </p:nvSpPr>
                <p:spPr>
                  <a:xfrm>
                    <a:off x="8659398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41" name="Google Shape;4841;p37"/>
                <p:cNvGrpSpPr/>
                <p:nvPr/>
              </p:nvGrpSpPr>
              <p:grpSpPr>
                <a:xfrm>
                  <a:off x="8785561" y="7486357"/>
                  <a:ext cx="18405" cy="20686"/>
                  <a:chOff x="8785561" y="7486357"/>
                  <a:chExt cx="18405" cy="20686"/>
                </a:xfrm>
              </p:grpSpPr>
              <p:sp>
                <p:nvSpPr>
                  <p:cNvPr id="4842" name="Google Shape;4842;p37"/>
                  <p:cNvSpPr/>
                  <p:nvPr/>
                </p:nvSpPr>
                <p:spPr>
                  <a:xfrm>
                    <a:off x="8797448" y="7486847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3" name="Google Shape;4843;p37"/>
                  <p:cNvSpPr/>
                  <p:nvPr/>
                </p:nvSpPr>
                <p:spPr>
                  <a:xfrm>
                    <a:off x="8785561" y="748635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44" name="Google Shape;4844;p37"/>
                <p:cNvGrpSpPr/>
                <p:nvPr/>
              </p:nvGrpSpPr>
              <p:grpSpPr>
                <a:xfrm>
                  <a:off x="8911706" y="7486348"/>
                  <a:ext cx="18423" cy="20691"/>
                  <a:chOff x="8911706" y="7486348"/>
                  <a:chExt cx="18423" cy="20691"/>
                </a:xfrm>
              </p:grpSpPr>
              <p:sp>
                <p:nvSpPr>
                  <p:cNvPr id="4845" name="Google Shape;4845;p37"/>
                  <p:cNvSpPr/>
                  <p:nvPr/>
                </p:nvSpPr>
                <p:spPr>
                  <a:xfrm>
                    <a:off x="8923613" y="7486847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6" name="Google Shape;4846;p37"/>
                  <p:cNvSpPr/>
                  <p:nvPr/>
                </p:nvSpPr>
                <p:spPr>
                  <a:xfrm>
                    <a:off x="8911706" y="7486348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47" name="Google Shape;4847;p37"/>
              <p:cNvGrpSpPr/>
              <p:nvPr/>
            </p:nvGrpSpPr>
            <p:grpSpPr>
              <a:xfrm>
                <a:off x="7902382" y="7622860"/>
                <a:ext cx="1027747" cy="20695"/>
                <a:chOff x="7902382" y="7622860"/>
                <a:chExt cx="1027747" cy="20695"/>
              </a:xfrm>
            </p:grpSpPr>
            <p:grpSp>
              <p:nvGrpSpPr>
                <p:cNvPr id="4848" name="Google Shape;4848;p37"/>
                <p:cNvGrpSpPr/>
                <p:nvPr/>
              </p:nvGrpSpPr>
              <p:grpSpPr>
                <a:xfrm>
                  <a:off x="7902382" y="7622860"/>
                  <a:ext cx="18424" cy="20691"/>
                  <a:chOff x="7902382" y="7622860"/>
                  <a:chExt cx="18424" cy="20691"/>
                </a:xfrm>
              </p:grpSpPr>
              <p:sp>
                <p:nvSpPr>
                  <p:cNvPr id="4849" name="Google Shape;4849;p37"/>
                  <p:cNvSpPr/>
                  <p:nvPr/>
                </p:nvSpPr>
                <p:spPr>
                  <a:xfrm>
                    <a:off x="7914290" y="7623359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0" name="Google Shape;4850;p37"/>
                  <p:cNvSpPr/>
                  <p:nvPr/>
                </p:nvSpPr>
                <p:spPr>
                  <a:xfrm>
                    <a:off x="7902382" y="7622860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51" name="Google Shape;4851;p37"/>
                <p:cNvGrpSpPr/>
                <p:nvPr/>
              </p:nvGrpSpPr>
              <p:grpSpPr>
                <a:xfrm>
                  <a:off x="8028569" y="7622869"/>
                  <a:ext cx="18405" cy="20686"/>
                  <a:chOff x="8028569" y="7622869"/>
                  <a:chExt cx="18405" cy="20686"/>
                </a:xfrm>
              </p:grpSpPr>
              <p:sp>
                <p:nvSpPr>
                  <p:cNvPr id="4852" name="Google Shape;4852;p37"/>
                  <p:cNvSpPr/>
                  <p:nvPr/>
                </p:nvSpPr>
                <p:spPr>
                  <a:xfrm>
                    <a:off x="8040456" y="762335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3" name="Google Shape;4853;p37"/>
                  <p:cNvSpPr/>
                  <p:nvPr/>
                </p:nvSpPr>
                <p:spPr>
                  <a:xfrm>
                    <a:off x="8028569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54" name="Google Shape;4854;p37"/>
                <p:cNvGrpSpPr/>
                <p:nvPr/>
              </p:nvGrpSpPr>
              <p:grpSpPr>
                <a:xfrm>
                  <a:off x="8154736" y="7622869"/>
                  <a:ext cx="18405" cy="20686"/>
                  <a:chOff x="8154736" y="7622869"/>
                  <a:chExt cx="18405" cy="20686"/>
                </a:xfrm>
              </p:grpSpPr>
              <p:sp>
                <p:nvSpPr>
                  <p:cNvPr id="4855" name="Google Shape;4855;p37"/>
                  <p:cNvSpPr/>
                  <p:nvPr/>
                </p:nvSpPr>
                <p:spPr>
                  <a:xfrm>
                    <a:off x="8166621" y="7623359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6" name="Google Shape;4856;p37"/>
                  <p:cNvSpPr/>
                  <p:nvPr/>
                </p:nvSpPr>
                <p:spPr>
                  <a:xfrm>
                    <a:off x="8154736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57" name="Google Shape;4857;p37"/>
                <p:cNvGrpSpPr/>
                <p:nvPr/>
              </p:nvGrpSpPr>
              <p:grpSpPr>
                <a:xfrm>
                  <a:off x="8280899" y="7622869"/>
                  <a:ext cx="18405" cy="20686"/>
                  <a:chOff x="8280899" y="7622869"/>
                  <a:chExt cx="18405" cy="20686"/>
                </a:xfrm>
              </p:grpSpPr>
              <p:sp>
                <p:nvSpPr>
                  <p:cNvPr id="4858" name="Google Shape;4858;p37"/>
                  <p:cNvSpPr/>
                  <p:nvPr/>
                </p:nvSpPr>
                <p:spPr>
                  <a:xfrm>
                    <a:off x="8292787" y="762335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9" name="Google Shape;4859;p37"/>
                  <p:cNvSpPr/>
                  <p:nvPr/>
                </p:nvSpPr>
                <p:spPr>
                  <a:xfrm>
                    <a:off x="8280899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0" name="Google Shape;4860;p37"/>
                <p:cNvGrpSpPr/>
                <p:nvPr/>
              </p:nvGrpSpPr>
              <p:grpSpPr>
                <a:xfrm>
                  <a:off x="8407067" y="7622869"/>
                  <a:ext cx="18405" cy="20686"/>
                  <a:chOff x="8407067" y="7622869"/>
                  <a:chExt cx="18405" cy="20686"/>
                </a:xfrm>
              </p:grpSpPr>
              <p:sp>
                <p:nvSpPr>
                  <p:cNvPr id="4861" name="Google Shape;4861;p37"/>
                  <p:cNvSpPr/>
                  <p:nvPr/>
                </p:nvSpPr>
                <p:spPr>
                  <a:xfrm>
                    <a:off x="8418951" y="762335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2" name="Google Shape;4862;p37"/>
                  <p:cNvSpPr/>
                  <p:nvPr/>
                </p:nvSpPr>
                <p:spPr>
                  <a:xfrm>
                    <a:off x="8407067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3" name="Google Shape;4863;p37"/>
                <p:cNvGrpSpPr/>
                <p:nvPr/>
              </p:nvGrpSpPr>
              <p:grpSpPr>
                <a:xfrm>
                  <a:off x="8533230" y="7622869"/>
                  <a:ext cx="18405" cy="20686"/>
                  <a:chOff x="8533230" y="7622869"/>
                  <a:chExt cx="18405" cy="20686"/>
                </a:xfrm>
              </p:grpSpPr>
              <p:sp>
                <p:nvSpPr>
                  <p:cNvPr id="4864" name="Google Shape;4864;p37"/>
                  <p:cNvSpPr/>
                  <p:nvPr/>
                </p:nvSpPr>
                <p:spPr>
                  <a:xfrm>
                    <a:off x="8545117" y="762335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5" name="Google Shape;4865;p37"/>
                  <p:cNvSpPr/>
                  <p:nvPr/>
                </p:nvSpPr>
                <p:spPr>
                  <a:xfrm>
                    <a:off x="8533230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6" name="Google Shape;4866;p37"/>
                <p:cNvGrpSpPr/>
                <p:nvPr/>
              </p:nvGrpSpPr>
              <p:grpSpPr>
                <a:xfrm>
                  <a:off x="8659398" y="7622869"/>
                  <a:ext cx="18405" cy="20686"/>
                  <a:chOff x="8659398" y="7622869"/>
                  <a:chExt cx="18405" cy="20686"/>
                </a:xfrm>
              </p:grpSpPr>
              <p:sp>
                <p:nvSpPr>
                  <p:cNvPr id="4867" name="Google Shape;4867;p37"/>
                  <p:cNvSpPr/>
                  <p:nvPr/>
                </p:nvSpPr>
                <p:spPr>
                  <a:xfrm>
                    <a:off x="8671282" y="762335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8" name="Google Shape;4868;p37"/>
                  <p:cNvSpPr/>
                  <p:nvPr/>
                </p:nvSpPr>
                <p:spPr>
                  <a:xfrm>
                    <a:off x="8659398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9" name="Google Shape;4869;p37"/>
                <p:cNvGrpSpPr/>
                <p:nvPr/>
              </p:nvGrpSpPr>
              <p:grpSpPr>
                <a:xfrm>
                  <a:off x="8785561" y="7622869"/>
                  <a:ext cx="18405" cy="20686"/>
                  <a:chOff x="8785561" y="7622869"/>
                  <a:chExt cx="18405" cy="20686"/>
                </a:xfrm>
              </p:grpSpPr>
              <p:sp>
                <p:nvSpPr>
                  <p:cNvPr id="4870" name="Google Shape;4870;p37"/>
                  <p:cNvSpPr/>
                  <p:nvPr/>
                </p:nvSpPr>
                <p:spPr>
                  <a:xfrm>
                    <a:off x="8797448" y="762335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1" name="Google Shape;4871;p37"/>
                  <p:cNvSpPr/>
                  <p:nvPr/>
                </p:nvSpPr>
                <p:spPr>
                  <a:xfrm>
                    <a:off x="8785561" y="762286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72" name="Google Shape;4872;p37"/>
                <p:cNvGrpSpPr/>
                <p:nvPr/>
              </p:nvGrpSpPr>
              <p:grpSpPr>
                <a:xfrm>
                  <a:off x="8911706" y="7622860"/>
                  <a:ext cx="18423" cy="20691"/>
                  <a:chOff x="8911706" y="7622860"/>
                  <a:chExt cx="18423" cy="20691"/>
                </a:xfrm>
              </p:grpSpPr>
              <p:sp>
                <p:nvSpPr>
                  <p:cNvPr id="4873" name="Google Shape;4873;p37"/>
                  <p:cNvSpPr/>
                  <p:nvPr/>
                </p:nvSpPr>
                <p:spPr>
                  <a:xfrm>
                    <a:off x="8923613" y="762335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4" name="Google Shape;4874;p37"/>
                  <p:cNvSpPr/>
                  <p:nvPr/>
                </p:nvSpPr>
                <p:spPr>
                  <a:xfrm>
                    <a:off x="8911706" y="7622860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75" name="Google Shape;4875;p37"/>
              <p:cNvGrpSpPr/>
              <p:nvPr/>
            </p:nvGrpSpPr>
            <p:grpSpPr>
              <a:xfrm>
                <a:off x="7902382" y="7759375"/>
                <a:ext cx="1027747" cy="20696"/>
                <a:chOff x="7902382" y="7759375"/>
                <a:chExt cx="1027747" cy="20696"/>
              </a:xfrm>
            </p:grpSpPr>
            <p:grpSp>
              <p:nvGrpSpPr>
                <p:cNvPr id="4876" name="Google Shape;4876;p37"/>
                <p:cNvGrpSpPr/>
                <p:nvPr/>
              </p:nvGrpSpPr>
              <p:grpSpPr>
                <a:xfrm>
                  <a:off x="7902382" y="7759375"/>
                  <a:ext cx="18424" cy="20691"/>
                  <a:chOff x="7902382" y="7759375"/>
                  <a:chExt cx="18424" cy="20691"/>
                </a:xfrm>
              </p:grpSpPr>
              <p:sp>
                <p:nvSpPr>
                  <p:cNvPr id="4877" name="Google Shape;4877;p37"/>
                  <p:cNvSpPr/>
                  <p:nvPr/>
                </p:nvSpPr>
                <p:spPr>
                  <a:xfrm>
                    <a:off x="7914290" y="7759871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8" name="Google Shape;4878;p37"/>
                  <p:cNvSpPr/>
                  <p:nvPr/>
                </p:nvSpPr>
                <p:spPr>
                  <a:xfrm>
                    <a:off x="7902382" y="7759375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79" name="Google Shape;4879;p37"/>
                <p:cNvGrpSpPr/>
                <p:nvPr/>
              </p:nvGrpSpPr>
              <p:grpSpPr>
                <a:xfrm>
                  <a:off x="8028569" y="7759385"/>
                  <a:ext cx="18405" cy="20686"/>
                  <a:chOff x="8028569" y="7759385"/>
                  <a:chExt cx="18405" cy="20686"/>
                </a:xfrm>
              </p:grpSpPr>
              <p:sp>
                <p:nvSpPr>
                  <p:cNvPr id="4880" name="Google Shape;4880;p37"/>
                  <p:cNvSpPr/>
                  <p:nvPr/>
                </p:nvSpPr>
                <p:spPr>
                  <a:xfrm>
                    <a:off x="8040456" y="7759871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1" name="Google Shape;4881;p37"/>
                  <p:cNvSpPr/>
                  <p:nvPr/>
                </p:nvSpPr>
                <p:spPr>
                  <a:xfrm>
                    <a:off x="8028569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82" name="Google Shape;4882;p37"/>
                <p:cNvGrpSpPr/>
                <p:nvPr/>
              </p:nvGrpSpPr>
              <p:grpSpPr>
                <a:xfrm>
                  <a:off x="8154736" y="7759385"/>
                  <a:ext cx="18405" cy="20686"/>
                  <a:chOff x="8154736" y="7759385"/>
                  <a:chExt cx="18405" cy="20686"/>
                </a:xfrm>
              </p:grpSpPr>
              <p:sp>
                <p:nvSpPr>
                  <p:cNvPr id="4883" name="Google Shape;4883;p37"/>
                  <p:cNvSpPr/>
                  <p:nvPr/>
                </p:nvSpPr>
                <p:spPr>
                  <a:xfrm>
                    <a:off x="8166621" y="7759871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4" name="Google Shape;4884;p37"/>
                  <p:cNvSpPr/>
                  <p:nvPr/>
                </p:nvSpPr>
                <p:spPr>
                  <a:xfrm>
                    <a:off x="8154736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85" name="Google Shape;4885;p37"/>
                <p:cNvGrpSpPr/>
                <p:nvPr/>
              </p:nvGrpSpPr>
              <p:grpSpPr>
                <a:xfrm>
                  <a:off x="8280899" y="7759385"/>
                  <a:ext cx="18405" cy="20686"/>
                  <a:chOff x="8280899" y="7759385"/>
                  <a:chExt cx="18405" cy="20686"/>
                </a:xfrm>
              </p:grpSpPr>
              <p:sp>
                <p:nvSpPr>
                  <p:cNvPr id="4886" name="Google Shape;4886;p37"/>
                  <p:cNvSpPr/>
                  <p:nvPr/>
                </p:nvSpPr>
                <p:spPr>
                  <a:xfrm>
                    <a:off x="8292787" y="7759871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7" name="Google Shape;4887;p37"/>
                  <p:cNvSpPr/>
                  <p:nvPr/>
                </p:nvSpPr>
                <p:spPr>
                  <a:xfrm>
                    <a:off x="8280899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88" name="Google Shape;4888;p37"/>
                <p:cNvGrpSpPr/>
                <p:nvPr/>
              </p:nvGrpSpPr>
              <p:grpSpPr>
                <a:xfrm>
                  <a:off x="8407067" y="7759385"/>
                  <a:ext cx="18405" cy="20686"/>
                  <a:chOff x="8407067" y="7759385"/>
                  <a:chExt cx="18405" cy="20686"/>
                </a:xfrm>
              </p:grpSpPr>
              <p:sp>
                <p:nvSpPr>
                  <p:cNvPr id="4889" name="Google Shape;4889;p37"/>
                  <p:cNvSpPr/>
                  <p:nvPr/>
                </p:nvSpPr>
                <p:spPr>
                  <a:xfrm>
                    <a:off x="8418951" y="7759871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0" name="Google Shape;4890;p37"/>
                  <p:cNvSpPr/>
                  <p:nvPr/>
                </p:nvSpPr>
                <p:spPr>
                  <a:xfrm>
                    <a:off x="8407067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91" name="Google Shape;4891;p37"/>
                <p:cNvGrpSpPr/>
                <p:nvPr/>
              </p:nvGrpSpPr>
              <p:grpSpPr>
                <a:xfrm>
                  <a:off x="8533230" y="7759385"/>
                  <a:ext cx="18405" cy="20686"/>
                  <a:chOff x="8533230" y="7759385"/>
                  <a:chExt cx="18405" cy="20686"/>
                </a:xfrm>
              </p:grpSpPr>
              <p:sp>
                <p:nvSpPr>
                  <p:cNvPr id="4892" name="Google Shape;4892;p37"/>
                  <p:cNvSpPr/>
                  <p:nvPr/>
                </p:nvSpPr>
                <p:spPr>
                  <a:xfrm>
                    <a:off x="8545117" y="7759871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3" name="Google Shape;4893;p37"/>
                  <p:cNvSpPr/>
                  <p:nvPr/>
                </p:nvSpPr>
                <p:spPr>
                  <a:xfrm>
                    <a:off x="8533230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94" name="Google Shape;4894;p37"/>
                <p:cNvGrpSpPr/>
                <p:nvPr/>
              </p:nvGrpSpPr>
              <p:grpSpPr>
                <a:xfrm>
                  <a:off x="8659398" y="7759385"/>
                  <a:ext cx="18405" cy="20686"/>
                  <a:chOff x="8659398" y="7759385"/>
                  <a:chExt cx="18405" cy="20686"/>
                </a:xfrm>
              </p:grpSpPr>
              <p:sp>
                <p:nvSpPr>
                  <p:cNvPr id="4895" name="Google Shape;4895;p37"/>
                  <p:cNvSpPr/>
                  <p:nvPr/>
                </p:nvSpPr>
                <p:spPr>
                  <a:xfrm>
                    <a:off x="8671282" y="7759871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6" name="Google Shape;4896;p37"/>
                  <p:cNvSpPr/>
                  <p:nvPr/>
                </p:nvSpPr>
                <p:spPr>
                  <a:xfrm>
                    <a:off x="8659398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97" name="Google Shape;4897;p37"/>
                <p:cNvGrpSpPr/>
                <p:nvPr/>
              </p:nvGrpSpPr>
              <p:grpSpPr>
                <a:xfrm>
                  <a:off x="8785561" y="7759385"/>
                  <a:ext cx="18405" cy="20686"/>
                  <a:chOff x="8785561" y="7759385"/>
                  <a:chExt cx="18405" cy="20686"/>
                </a:xfrm>
              </p:grpSpPr>
              <p:sp>
                <p:nvSpPr>
                  <p:cNvPr id="4898" name="Google Shape;4898;p37"/>
                  <p:cNvSpPr/>
                  <p:nvPr/>
                </p:nvSpPr>
                <p:spPr>
                  <a:xfrm>
                    <a:off x="8797448" y="7759871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9" name="Google Shape;4899;p37"/>
                  <p:cNvSpPr/>
                  <p:nvPr/>
                </p:nvSpPr>
                <p:spPr>
                  <a:xfrm>
                    <a:off x="8785561" y="7759385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00" name="Google Shape;4900;p37"/>
                <p:cNvGrpSpPr/>
                <p:nvPr/>
              </p:nvGrpSpPr>
              <p:grpSpPr>
                <a:xfrm>
                  <a:off x="8911706" y="7759375"/>
                  <a:ext cx="18423" cy="20691"/>
                  <a:chOff x="8911706" y="7759375"/>
                  <a:chExt cx="18423" cy="20691"/>
                </a:xfrm>
              </p:grpSpPr>
              <p:sp>
                <p:nvSpPr>
                  <p:cNvPr id="4901" name="Google Shape;4901;p37"/>
                  <p:cNvSpPr/>
                  <p:nvPr/>
                </p:nvSpPr>
                <p:spPr>
                  <a:xfrm>
                    <a:off x="8923613" y="7759871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2" name="Google Shape;4902;p37"/>
                  <p:cNvSpPr/>
                  <p:nvPr/>
                </p:nvSpPr>
                <p:spPr>
                  <a:xfrm>
                    <a:off x="8911706" y="7759375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03" name="Google Shape;4903;p37"/>
              <p:cNvGrpSpPr/>
              <p:nvPr/>
            </p:nvGrpSpPr>
            <p:grpSpPr>
              <a:xfrm>
                <a:off x="7902382" y="7895887"/>
                <a:ext cx="1027747" cy="20696"/>
                <a:chOff x="7902382" y="7895887"/>
                <a:chExt cx="1027747" cy="20696"/>
              </a:xfrm>
            </p:grpSpPr>
            <p:grpSp>
              <p:nvGrpSpPr>
                <p:cNvPr id="4904" name="Google Shape;4904;p37"/>
                <p:cNvGrpSpPr/>
                <p:nvPr/>
              </p:nvGrpSpPr>
              <p:grpSpPr>
                <a:xfrm>
                  <a:off x="7902382" y="7895887"/>
                  <a:ext cx="18424" cy="20691"/>
                  <a:chOff x="7902382" y="7895887"/>
                  <a:chExt cx="18424" cy="20691"/>
                </a:xfrm>
              </p:grpSpPr>
              <p:sp>
                <p:nvSpPr>
                  <p:cNvPr id="4905" name="Google Shape;4905;p37"/>
                  <p:cNvSpPr/>
                  <p:nvPr/>
                </p:nvSpPr>
                <p:spPr>
                  <a:xfrm>
                    <a:off x="7914290" y="7896383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6" name="Google Shape;4906;p37"/>
                  <p:cNvSpPr/>
                  <p:nvPr/>
                </p:nvSpPr>
                <p:spPr>
                  <a:xfrm>
                    <a:off x="7902382" y="7895887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07" name="Google Shape;4907;p37"/>
                <p:cNvGrpSpPr/>
                <p:nvPr/>
              </p:nvGrpSpPr>
              <p:grpSpPr>
                <a:xfrm>
                  <a:off x="8028569" y="7895897"/>
                  <a:ext cx="18405" cy="20686"/>
                  <a:chOff x="8028569" y="7895897"/>
                  <a:chExt cx="18405" cy="20686"/>
                </a:xfrm>
              </p:grpSpPr>
              <p:sp>
                <p:nvSpPr>
                  <p:cNvPr id="4908" name="Google Shape;4908;p37"/>
                  <p:cNvSpPr/>
                  <p:nvPr/>
                </p:nvSpPr>
                <p:spPr>
                  <a:xfrm>
                    <a:off x="8040456" y="7896383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9" name="Google Shape;4909;p37"/>
                  <p:cNvSpPr/>
                  <p:nvPr/>
                </p:nvSpPr>
                <p:spPr>
                  <a:xfrm>
                    <a:off x="8028569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10" name="Google Shape;4910;p37"/>
                <p:cNvGrpSpPr/>
                <p:nvPr/>
              </p:nvGrpSpPr>
              <p:grpSpPr>
                <a:xfrm>
                  <a:off x="8154736" y="7895897"/>
                  <a:ext cx="18405" cy="20686"/>
                  <a:chOff x="8154736" y="7895897"/>
                  <a:chExt cx="18405" cy="20686"/>
                </a:xfrm>
              </p:grpSpPr>
              <p:sp>
                <p:nvSpPr>
                  <p:cNvPr id="4911" name="Google Shape;4911;p37"/>
                  <p:cNvSpPr/>
                  <p:nvPr/>
                </p:nvSpPr>
                <p:spPr>
                  <a:xfrm>
                    <a:off x="8166621" y="7896383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2" name="Google Shape;4912;p37"/>
                  <p:cNvSpPr/>
                  <p:nvPr/>
                </p:nvSpPr>
                <p:spPr>
                  <a:xfrm>
                    <a:off x="8154736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13" name="Google Shape;4913;p37"/>
                <p:cNvGrpSpPr/>
                <p:nvPr/>
              </p:nvGrpSpPr>
              <p:grpSpPr>
                <a:xfrm>
                  <a:off x="8280899" y="7895897"/>
                  <a:ext cx="18405" cy="20686"/>
                  <a:chOff x="8280899" y="7895897"/>
                  <a:chExt cx="18405" cy="20686"/>
                </a:xfrm>
              </p:grpSpPr>
              <p:sp>
                <p:nvSpPr>
                  <p:cNvPr id="4914" name="Google Shape;4914;p37"/>
                  <p:cNvSpPr/>
                  <p:nvPr/>
                </p:nvSpPr>
                <p:spPr>
                  <a:xfrm>
                    <a:off x="8292787" y="7896383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5" name="Google Shape;4915;p37"/>
                  <p:cNvSpPr/>
                  <p:nvPr/>
                </p:nvSpPr>
                <p:spPr>
                  <a:xfrm>
                    <a:off x="8280899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16" name="Google Shape;4916;p37"/>
                <p:cNvGrpSpPr/>
                <p:nvPr/>
              </p:nvGrpSpPr>
              <p:grpSpPr>
                <a:xfrm>
                  <a:off x="8407067" y="7895897"/>
                  <a:ext cx="18405" cy="20686"/>
                  <a:chOff x="8407067" y="7895897"/>
                  <a:chExt cx="18405" cy="20686"/>
                </a:xfrm>
              </p:grpSpPr>
              <p:sp>
                <p:nvSpPr>
                  <p:cNvPr id="4917" name="Google Shape;4917;p37"/>
                  <p:cNvSpPr/>
                  <p:nvPr/>
                </p:nvSpPr>
                <p:spPr>
                  <a:xfrm>
                    <a:off x="8418951" y="7896383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8" name="Google Shape;4918;p37"/>
                  <p:cNvSpPr/>
                  <p:nvPr/>
                </p:nvSpPr>
                <p:spPr>
                  <a:xfrm>
                    <a:off x="8407067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19" name="Google Shape;4919;p37"/>
                <p:cNvGrpSpPr/>
                <p:nvPr/>
              </p:nvGrpSpPr>
              <p:grpSpPr>
                <a:xfrm>
                  <a:off x="8533230" y="7895897"/>
                  <a:ext cx="18405" cy="20686"/>
                  <a:chOff x="8533230" y="7895897"/>
                  <a:chExt cx="18405" cy="20686"/>
                </a:xfrm>
              </p:grpSpPr>
              <p:sp>
                <p:nvSpPr>
                  <p:cNvPr id="4920" name="Google Shape;4920;p37"/>
                  <p:cNvSpPr/>
                  <p:nvPr/>
                </p:nvSpPr>
                <p:spPr>
                  <a:xfrm>
                    <a:off x="8545117" y="7896383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1" name="Google Shape;4921;p37"/>
                  <p:cNvSpPr/>
                  <p:nvPr/>
                </p:nvSpPr>
                <p:spPr>
                  <a:xfrm>
                    <a:off x="8533230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22" name="Google Shape;4922;p37"/>
                <p:cNvGrpSpPr/>
                <p:nvPr/>
              </p:nvGrpSpPr>
              <p:grpSpPr>
                <a:xfrm>
                  <a:off x="8659398" y="7895897"/>
                  <a:ext cx="18405" cy="20686"/>
                  <a:chOff x="8659398" y="7895897"/>
                  <a:chExt cx="18405" cy="20686"/>
                </a:xfrm>
              </p:grpSpPr>
              <p:sp>
                <p:nvSpPr>
                  <p:cNvPr id="4923" name="Google Shape;4923;p37"/>
                  <p:cNvSpPr/>
                  <p:nvPr/>
                </p:nvSpPr>
                <p:spPr>
                  <a:xfrm>
                    <a:off x="8671282" y="7896383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4" name="Google Shape;4924;p37"/>
                  <p:cNvSpPr/>
                  <p:nvPr/>
                </p:nvSpPr>
                <p:spPr>
                  <a:xfrm>
                    <a:off x="8659398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25" name="Google Shape;4925;p37"/>
                <p:cNvGrpSpPr/>
                <p:nvPr/>
              </p:nvGrpSpPr>
              <p:grpSpPr>
                <a:xfrm>
                  <a:off x="8785561" y="7895897"/>
                  <a:ext cx="18405" cy="20686"/>
                  <a:chOff x="8785561" y="7895897"/>
                  <a:chExt cx="18405" cy="20686"/>
                </a:xfrm>
              </p:grpSpPr>
              <p:sp>
                <p:nvSpPr>
                  <p:cNvPr id="4926" name="Google Shape;4926;p37"/>
                  <p:cNvSpPr/>
                  <p:nvPr/>
                </p:nvSpPr>
                <p:spPr>
                  <a:xfrm>
                    <a:off x="8797448" y="7896383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7" name="Google Shape;4927;p37"/>
                  <p:cNvSpPr/>
                  <p:nvPr/>
                </p:nvSpPr>
                <p:spPr>
                  <a:xfrm>
                    <a:off x="8785561" y="789589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28" name="Google Shape;4928;p37"/>
                <p:cNvGrpSpPr/>
                <p:nvPr/>
              </p:nvGrpSpPr>
              <p:grpSpPr>
                <a:xfrm>
                  <a:off x="8911706" y="7895887"/>
                  <a:ext cx="18423" cy="20691"/>
                  <a:chOff x="8911706" y="7895887"/>
                  <a:chExt cx="18423" cy="20691"/>
                </a:xfrm>
              </p:grpSpPr>
              <p:sp>
                <p:nvSpPr>
                  <p:cNvPr id="4929" name="Google Shape;4929;p37"/>
                  <p:cNvSpPr/>
                  <p:nvPr/>
                </p:nvSpPr>
                <p:spPr>
                  <a:xfrm>
                    <a:off x="8923613" y="7896383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0" name="Google Shape;4930;p37"/>
                  <p:cNvSpPr/>
                  <p:nvPr/>
                </p:nvSpPr>
                <p:spPr>
                  <a:xfrm>
                    <a:off x="8911706" y="7895887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31" name="Google Shape;4931;p37"/>
              <p:cNvGrpSpPr/>
              <p:nvPr/>
            </p:nvGrpSpPr>
            <p:grpSpPr>
              <a:xfrm>
                <a:off x="7902382" y="8032399"/>
                <a:ext cx="1027747" cy="20695"/>
                <a:chOff x="7902382" y="8032399"/>
                <a:chExt cx="1027747" cy="20695"/>
              </a:xfrm>
            </p:grpSpPr>
            <p:grpSp>
              <p:nvGrpSpPr>
                <p:cNvPr id="4932" name="Google Shape;4932;p37"/>
                <p:cNvGrpSpPr/>
                <p:nvPr/>
              </p:nvGrpSpPr>
              <p:grpSpPr>
                <a:xfrm>
                  <a:off x="7902382" y="8032399"/>
                  <a:ext cx="18424" cy="20691"/>
                  <a:chOff x="7902382" y="8032399"/>
                  <a:chExt cx="18424" cy="20691"/>
                </a:xfrm>
              </p:grpSpPr>
              <p:sp>
                <p:nvSpPr>
                  <p:cNvPr id="4933" name="Google Shape;4933;p37"/>
                  <p:cNvSpPr/>
                  <p:nvPr/>
                </p:nvSpPr>
                <p:spPr>
                  <a:xfrm>
                    <a:off x="7914290" y="8032895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4" name="Google Shape;4934;p37"/>
                  <p:cNvSpPr/>
                  <p:nvPr/>
                </p:nvSpPr>
                <p:spPr>
                  <a:xfrm>
                    <a:off x="7902382" y="8032399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8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35" name="Google Shape;4935;p37"/>
                <p:cNvGrpSpPr/>
                <p:nvPr/>
              </p:nvGrpSpPr>
              <p:grpSpPr>
                <a:xfrm>
                  <a:off x="8028569" y="8032408"/>
                  <a:ext cx="18405" cy="20686"/>
                  <a:chOff x="8028569" y="8032408"/>
                  <a:chExt cx="18405" cy="20686"/>
                </a:xfrm>
              </p:grpSpPr>
              <p:sp>
                <p:nvSpPr>
                  <p:cNvPr id="4936" name="Google Shape;4936;p37"/>
                  <p:cNvSpPr/>
                  <p:nvPr/>
                </p:nvSpPr>
                <p:spPr>
                  <a:xfrm>
                    <a:off x="8040456" y="8032895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7" name="Google Shape;4937;p37"/>
                  <p:cNvSpPr/>
                  <p:nvPr/>
                </p:nvSpPr>
                <p:spPr>
                  <a:xfrm>
                    <a:off x="8028569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38" name="Google Shape;4938;p37"/>
                <p:cNvGrpSpPr/>
                <p:nvPr/>
              </p:nvGrpSpPr>
              <p:grpSpPr>
                <a:xfrm>
                  <a:off x="8154736" y="8032408"/>
                  <a:ext cx="18405" cy="20686"/>
                  <a:chOff x="8154736" y="8032408"/>
                  <a:chExt cx="18405" cy="20686"/>
                </a:xfrm>
              </p:grpSpPr>
              <p:sp>
                <p:nvSpPr>
                  <p:cNvPr id="4939" name="Google Shape;4939;p37"/>
                  <p:cNvSpPr/>
                  <p:nvPr/>
                </p:nvSpPr>
                <p:spPr>
                  <a:xfrm>
                    <a:off x="8166621" y="8032895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0" name="Google Shape;4940;p37"/>
                  <p:cNvSpPr/>
                  <p:nvPr/>
                </p:nvSpPr>
                <p:spPr>
                  <a:xfrm>
                    <a:off x="8154736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1" name="Google Shape;4941;p37"/>
                <p:cNvGrpSpPr/>
                <p:nvPr/>
              </p:nvGrpSpPr>
              <p:grpSpPr>
                <a:xfrm>
                  <a:off x="8280899" y="8032408"/>
                  <a:ext cx="18405" cy="20686"/>
                  <a:chOff x="8280899" y="8032408"/>
                  <a:chExt cx="18405" cy="20686"/>
                </a:xfrm>
              </p:grpSpPr>
              <p:sp>
                <p:nvSpPr>
                  <p:cNvPr id="4942" name="Google Shape;4942;p37"/>
                  <p:cNvSpPr/>
                  <p:nvPr/>
                </p:nvSpPr>
                <p:spPr>
                  <a:xfrm>
                    <a:off x="8292787" y="8032895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3" name="Google Shape;4943;p37"/>
                  <p:cNvSpPr/>
                  <p:nvPr/>
                </p:nvSpPr>
                <p:spPr>
                  <a:xfrm>
                    <a:off x="8280899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4" name="Google Shape;4944;p37"/>
                <p:cNvGrpSpPr/>
                <p:nvPr/>
              </p:nvGrpSpPr>
              <p:grpSpPr>
                <a:xfrm>
                  <a:off x="8407067" y="8032408"/>
                  <a:ext cx="18405" cy="20686"/>
                  <a:chOff x="8407067" y="8032408"/>
                  <a:chExt cx="18405" cy="20686"/>
                </a:xfrm>
              </p:grpSpPr>
              <p:sp>
                <p:nvSpPr>
                  <p:cNvPr id="4945" name="Google Shape;4945;p37"/>
                  <p:cNvSpPr/>
                  <p:nvPr/>
                </p:nvSpPr>
                <p:spPr>
                  <a:xfrm>
                    <a:off x="8418951" y="8032895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6" name="Google Shape;4946;p37"/>
                  <p:cNvSpPr/>
                  <p:nvPr/>
                </p:nvSpPr>
                <p:spPr>
                  <a:xfrm>
                    <a:off x="8407067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7" name="Google Shape;4947;p37"/>
                <p:cNvGrpSpPr/>
                <p:nvPr/>
              </p:nvGrpSpPr>
              <p:grpSpPr>
                <a:xfrm>
                  <a:off x="8533230" y="8032408"/>
                  <a:ext cx="18405" cy="20686"/>
                  <a:chOff x="8533230" y="8032408"/>
                  <a:chExt cx="18405" cy="20686"/>
                </a:xfrm>
              </p:grpSpPr>
              <p:sp>
                <p:nvSpPr>
                  <p:cNvPr id="4948" name="Google Shape;4948;p37"/>
                  <p:cNvSpPr/>
                  <p:nvPr/>
                </p:nvSpPr>
                <p:spPr>
                  <a:xfrm>
                    <a:off x="8545117" y="8032895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9" name="Google Shape;4949;p37"/>
                  <p:cNvSpPr/>
                  <p:nvPr/>
                </p:nvSpPr>
                <p:spPr>
                  <a:xfrm>
                    <a:off x="8533230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50" name="Google Shape;4950;p37"/>
                <p:cNvGrpSpPr/>
                <p:nvPr/>
              </p:nvGrpSpPr>
              <p:grpSpPr>
                <a:xfrm>
                  <a:off x="8659398" y="8032408"/>
                  <a:ext cx="18405" cy="20686"/>
                  <a:chOff x="8659398" y="8032408"/>
                  <a:chExt cx="18405" cy="20686"/>
                </a:xfrm>
              </p:grpSpPr>
              <p:sp>
                <p:nvSpPr>
                  <p:cNvPr id="4951" name="Google Shape;4951;p37"/>
                  <p:cNvSpPr/>
                  <p:nvPr/>
                </p:nvSpPr>
                <p:spPr>
                  <a:xfrm>
                    <a:off x="8671282" y="8032895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2" name="Google Shape;4952;p37"/>
                  <p:cNvSpPr/>
                  <p:nvPr/>
                </p:nvSpPr>
                <p:spPr>
                  <a:xfrm>
                    <a:off x="8659398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53" name="Google Shape;4953;p37"/>
                <p:cNvGrpSpPr/>
                <p:nvPr/>
              </p:nvGrpSpPr>
              <p:grpSpPr>
                <a:xfrm>
                  <a:off x="8785561" y="8032408"/>
                  <a:ext cx="18405" cy="20686"/>
                  <a:chOff x="8785561" y="8032408"/>
                  <a:chExt cx="18405" cy="20686"/>
                </a:xfrm>
              </p:grpSpPr>
              <p:sp>
                <p:nvSpPr>
                  <p:cNvPr id="4954" name="Google Shape;4954;p37"/>
                  <p:cNvSpPr/>
                  <p:nvPr/>
                </p:nvSpPr>
                <p:spPr>
                  <a:xfrm>
                    <a:off x="8797448" y="8032895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5" name="Google Shape;4955;p37"/>
                  <p:cNvSpPr/>
                  <p:nvPr/>
                </p:nvSpPr>
                <p:spPr>
                  <a:xfrm>
                    <a:off x="8785561" y="8032408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56" name="Google Shape;4956;p37"/>
                <p:cNvGrpSpPr/>
                <p:nvPr/>
              </p:nvGrpSpPr>
              <p:grpSpPr>
                <a:xfrm>
                  <a:off x="8911706" y="8032399"/>
                  <a:ext cx="18423" cy="20691"/>
                  <a:chOff x="8911706" y="8032399"/>
                  <a:chExt cx="18423" cy="20691"/>
                </a:xfrm>
              </p:grpSpPr>
              <p:sp>
                <p:nvSpPr>
                  <p:cNvPr id="4957" name="Google Shape;4957;p37"/>
                  <p:cNvSpPr/>
                  <p:nvPr/>
                </p:nvSpPr>
                <p:spPr>
                  <a:xfrm>
                    <a:off x="8923613" y="8032895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8" name="Google Shape;4958;p37"/>
                  <p:cNvSpPr/>
                  <p:nvPr/>
                </p:nvSpPr>
                <p:spPr>
                  <a:xfrm>
                    <a:off x="8911706" y="8032399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8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59" name="Google Shape;4959;p37"/>
              <p:cNvGrpSpPr/>
              <p:nvPr/>
            </p:nvGrpSpPr>
            <p:grpSpPr>
              <a:xfrm>
                <a:off x="7902382" y="8168910"/>
                <a:ext cx="1027747" cy="20696"/>
                <a:chOff x="7902382" y="8168910"/>
                <a:chExt cx="1027747" cy="20696"/>
              </a:xfrm>
            </p:grpSpPr>
            <p:grpSp>
              <p:nvGrpSpPr>
                <p:cNvPr id="4960" name="Google Shape;4960;p37"/>
                <p:cNvGrpSpPr/>
                <p:nvPr/>
              </p:nvGrpSpPr>
              <p:grpSpPr>
                <a:xfrm>
                  <a:off x="7902382" y="8168910"/>
                  <a:ext cx="18424" cy="20691"/>
                  <a:chOff x="7902382" y="8168910"/>
                  <a:chExt cx="18424" cy="20691"/>
                </a:xfrm>
              </p:grpSpPr>
              <p:sp>
                <p:nvSpPr>
                  <p:cNvPr id="4961" name="Google Shape;4961;p37"/>
                  <p:cNvSpPr/>
                  <p:nvPr/>
                </p:nvSpPr>
                <p:spPr>
                  <a:xfrm>
                    <a:off x="7914290" y="8169410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2" name="Google Shape;4962;p37"/>
                  <p:cNvSpPr/>
                  <p:nvPr/>
                </p:nvSpPr>
                <p:spPr>
                  <a:xfrm>
                    <a:off x="7902382" y="8168910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63" name="Google Shape;4963;p37"/>
                <p:cNvGrpSpPr/>
                <p:nvPr/>
              </p:nvGrpSpPr>
              <p:grpSpPr>
                <a:xfrm>
                  <a:off x="8028569" y="8168920"/>
                  <a:ext cx="18405" cy="20686"/>
                  <a:chOff x="8028569" y="8168920"/>
                  <a:chExt cx="18405" cy="20686"/>
                </a:xfrm>
              </p:grpSpPr>
              <p:sp>
                <p:nvSpPr>
                  <p:cNvPr id="4964" name="Google Shape;4964;p37"/>
                  <p:cNvSpPr/>
                  <p:nvPr/>
                </p:nvSpPr>
                <p:spPr>
                  <a:xfrm>
                    <a:off x="8040456" y="816941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5" name="Google Shape;4965;p37"/>
                  <p:cNvSpPr/>
                  <p:nvPr/>
                </p:nvSpPr>
                <p:spPr>
                  <a:xfrm>
                    <a:off x="8028569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66" name="Google Shape;4966;p37"/>
                <p:cNvGrpSpPr/>
                <p:nvPr/>
              </p:nvGrpSpPr>
              <p:grpSpPr>
                <a:xfrm>
                  <a:off x="8154736" y="8168920"/>
                  <a:ext cx="18405" cy="20686"/>
                  <a:chOff x="8154736" y="8168920"/>
                  <a:chExt cx="18405" cy="20686"/>
                </a:xfrm>
              </p:grpSpPr>
              <p:sp>
                <p:nvSpPr>
                  <p:cNvPr id="4967" name="Google Shape;4967;p37"/>
                  <p:cNvSpPr/>
                  <p:nvPr/>
                </p:nvSpPr>
                <p:spPr>
                  <a:xfrm>
                    <a:off x="8166621" y="8169410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8" name="Google Shape;4968;p37"/>
                  <p:cNvSpPr/>
                  <p:nvPr/>
                </p:nvSpPr>
                <p:spPr>
                  <a:xfrm>
                    <a:off x="8154736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69" name="Google Shape;4969;p37"/>
                <p:cNvGrpSpPr/>
                <p:nvPr/>
              </p:nvGrpSpPr>
              <p:grpSpPr>
                <a:xfrm>
                  <a:off x="8280899" y="8168920"/>
                  <a:ext cx="18405" cy="20686"/>
                  <a:chOff x="8280899" y="8168920"/>
                  <a:chExt cx="18405" cy="20686"/>
                </a:xfrm>
              </p:grpSpPr>
              <p:sp>
                <p:nvSpPr>
                  <p:cNvPr id="4970" name="Google Shape;4970;p37"/>
                  <p:cNvSpPr/>
                  <p:nvPr/>
                </p:nvSpPr>
                <p:spPr>
                  <a:xfrm>
                    <a:off x="8292787" y="816941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1" name="Google Shape;4971;p37"/>
                  <p:cNvSpPr/>
                  <p:nvPr/>
                </p:nvSpPr>
                <p:spPr>
                  <a:xfrm>
                    <a:off x="8280899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2" name="Google Shape;4972;p37"/>
                <p:cNvGrpSpPr/>
                <p:nvPr/>
              </p:nvGrpSpPr>
              <p:grpSpPr>
                <a:xfrm>
                  <a:off x="8407067" y="8168920"/>
                  <a:ext cx="18405" cy="20686"/>
                  <a:chOff x="8407067" y="8168920"/>
                  <a:chExt cx="18405" cy="20686"/>
                </a:xfrm>
              </p:grpSpPr>
              <p:sp>
                <p:nvSpPr>
                  <p:cNvPr id="4973" name="Google Shape;4973;p37"/>
                  <p:cNvSpPr/>
                  <p:nvPr/>
                </p:nvSpPr>
                <p:spPr>
                  <a:xfrm>
                    <a:off x="8418951" y="816941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4" name="Google Shape;4974;p37"/>
                  <p:cNvSpPr/>
                  <p:nvPr/>
                </p:nvSpPr>
                <p:spPr>
                  <a:xfrm>
                    <a:off x="8407067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5" name="Google Shape;4975;p37"/>
                <p:cNvGrpSpPr/>
                <p:nvPr/>
              </p:nvGrpSpPr>
              <p:grpSpPr>
                <a:xfrm>
                  <a:off x="8533230" y="8168920"/>
                  <a:ext cx="18405" cy="20686"/>
                  <a:chOff x="8533230" y="8168920"/>
                  <a:chExt cx="18405" cy="20686"/>
                </a:xfrm>
              </p:grpSpPr>
              <p:sp>
                <p:nvSpPr>
                  <p:cNvPr id="4976" name="Google Shape;4976;p37"/>
                  <p:cNvSpPr/>
                  <p:nvPr/>
                </p:nvSpPr>
                <p:spPr>
                  <a:xfrm>
                    <a:off x="8545117" y="816941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7" name="Google Shape;4977;p37"/>
                  <p:cNvSpPr/>
                  <p:nvPr/>
                </p:nvSpPr>
                <p:spPr>
                  <a:xfrm>
                    <a:off x="8533230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8" name="Google Shape;4978;p37"/>
                <p:cNvGrpSpPr/>
                <p:nvPr/>
              </p:nvGrpSpPr>
              <p:grpSpPr>
                <a:xfrm>
                  <a:off x="8659398" y="8168920"/>
                  <a:ext cx="18405" cy="20686"/>
                  <a:chOff x="8659398" y="8168920"/>
                  <a:chExt cx="18405" cy="20686"/>
                </a:xfrm>
              </p:grpSpPr>
              <p:sp>
                <p:nvSpPr>
                  <p:cNvPr id="4979" name="Google Shape;4979;p37"/>
                  <p:cNvSpPr/>
                  <p:nvPr/>
                </p:nvSpPr>
                <p:spPr>
                  <a:xfrm>
                    <a:off x="8671282" y="816941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0" name="Google Shape;4980;p37"/>
                  <p:cNvSpPr/>
                  <p:nvPr/>
                </p:nvSpPr>
                <p:spPr>
                  <a:xfrm>
                    <a:off x="8659398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81" name="Google Shape;4981;p37"/>
                <p:cNvGrpSpPr/>
                <p:nvPr/>
              </p:nvGrpSpPr>
              <p:grpSpPr>
                <a:xfrm>
                  <a:off x="8785561" y="8168920"/>
                  <a:ext cx="18405" cy="20686"/>
                  <a:chOff x="8785561" y="8168920"/>
                  <a:chExt cx="18405" cy="20686"/>
                </a:xfrm>
              </p:grpSpPr>
              <p:sp>
                <p:nvSpPr>
                  <p:cNvPr id="4982" name="Google Shape;4982;p37"/>
                  <p:cNvSpPr/>
                  <p:nvPr/>
                </p:nvSpPr>
                <p:spPr>
                  <a:xfrm>
                    <a:off x="8797448" y="816941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3" name="Google Shape;4983;p37"/>
                  <p:cNvSpPr/>
                  <p:nvPr/>
                </p:nvSpPr>
                <p:spPr>
                  <a:xfrm>
                    <a:off x="8785561" y="8168920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84" name="Google Shape;4984;p37"/>
                <p:cNvGrpSpPr/>
                <p:nvPr/>
              </p:nvGrpSpPr>
              <p:grpSpPr>
                <a:xfrm>
                  <a:off x="8911706" y="8168910"/>
                  <a:ext cx="18423" cy="20691"/>
                  <a:chOff x="8911706" y="8168910"/>
                  <a:chExt cx="18423" cy="20691"/>
                </a:xfrm>
              </p:grpSpPr>
              <p:sp>
                <p:nvSpPr>
                  <p:cNvPr id="4985" name="Google Shape;4985;p37"/>
                  <p:cNvSpPr/>
                  <p:nvPr/>
                </p:nvSpPr>
                <p:spPr>
                  <a:xfrm>
                    <a:off x="8923613" y="816941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6" name="Google Shape;4986;p37"/>
                  <p:cNvSpPr/>
                  <p:nvPr/>
                </p:nvSpPr>
                <p:spPr>
                  <a:xfrm>
                    <a:off x="8911706" y="8168910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87" name="Google Shape;4987;p37"/>
              <p:cNvGrpSpPr/>
              <p:nvPr/>
            </p:nvGrpSpPr>
            <p:grpSpPr>
              <a:xfrm>
                <a:off x="7902382" y="8305422"/>
                <a:ext cx="1027747" cy="20696"/>
                <a:chOff x="7902382" y="8305422"/>
                <a:chExt cx="1027747" cy="20696"/>
              </a:xfrm>
            </p:grpSpPr>
            <p:grpSp>
              <p:nvGrpSpPr>
                <p:cNvPr id="4988" name="Google Shape;4988;p37"/>
                <p:cNvGrpSpPr/>
                <p:nvPr/>
              </p:nvGrpSpPr>
              <p:grpSpPr>
                <a:xfrm>
                  <a:off x="7902382" y="8305422"/>
                  <a:ext cx="18424" cy="20691"/>
                  <a:chOff x="7902382" y="8305422"/>
                  <a:chExt cx="18424" cy="20691"/>
                </a:xfrm>
              </p:grpSpPr>
              <p:sp>
                <p:nvSpPr>
                  <p:cNvPr id="4989" name="Google Shape;4989;p37"/>
                  <p:cNvSpPr/>
                  <p:nvPr/>
                </p:nvSpPr>
                <p:spPr>
                  <a:xfrm>
                    <a:off x="7914290" y="8305921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0" name="Google Shape;4990;p37"/>
                  <p:cNvSpPr/>
                  <p:nvPr/>
                </p:nvSpPr>
                <p:spPr>
                  <a:xfrm>
                    <a:off x="7902382" y="8305422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7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91" name="Google Shape;4991;p37"/>
                <p:cNvGrpSpPr/>
                <p:nvPr/>
              </p:nvGrpSpPr>
              <p:grpSpPr>
                <a:xfrm>
                  <a:off x="8028569" y="8305432"/>
                  <a:ext cx="18405" cy="20686"/>
                  <a:chOff x="8028569" y="8305432"/>
                  <a:chExt cx="18405" cy="20686"/>
                </a:xfrm>
              </p:grpSpPr>
              <p:sp>
                <p:nvSpPr>
                  <p:cNvPr id="4992" name="Google Shape;4992;p37"/>
                  <p:cNvSpPr/>
                  <p:nvPr/>
                </p:nvSpPr>
                <p:spPr>
                  <a:xfrm>
                    <a:off x="8040456" y="830592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3" name="Google Shape;4993;p37"/>
                  <p:cNvSpPr/>
                  <p:nvPr/>
                </p:nvSpPr>
                <p:spPr>
                  <a:xfrm>
                    <a:off x="8028569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94" name="Google Shape;4994;p37"/>
                <p:cNvGrpSpPr/>
                <p:nvPr/>
              </p:nvGrpSpPr>
              <p:grpSpPr>
                <a:xfrm>
                  <a:off x="8154736" y="8305432"/>
                  <a:ext cx="18405" cy="20686"/>
                  <a:chOff x="8154736" y="8305432"/>
                  <a:chExt cx="18405" cy="20686"/>
                </a:xfrm>
              </p:grpSpPr>
              <p:sp>
                <p:nvSpPr>
                  <p:cNvPr id="4995" name="Google Shape;4995;p37"/>
                  <p:cNvSpPr/>
                  <p:nvPr/>
                </p:nvSpPr>
                <p:spPr>
                  <a:xfrm>
                    <a:off x="8166621" y="8305921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6" name="Google Shape;4996;p37"/>
                  <p:cNvSpPr/>
                  <p:nvPr/>
                </p:nvSpPr>
                <p:spPr>
                  <a:xfrm>
                    <a:off x="8154736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97" name="Google Shape;4997;p37"/>
                <p:cNvGrpSpPr/>
                <p:nvPr/>
              </p:nvGrpSpPr>
              <p:grpSpPr>
                <a:xfrm>
                  <a:off x="8280899" y="8305432"/>
                  <a:ext cx="18405" cy="20686"/>
                  <a:chOff x="8280899" y="8305432"/>
                  <a:chExt cx="18405" cy="20686"/>
                </a:xfrm>
              </p:grpSpPr>
              <p:sp>
                <p:nvSpPr>
                  <p:cNvPr id="4998" name="Google Shape;4998;p37"/>
                  <p:cNvSpPr/>
                  <p:nvPr/>
                </p:nvSpPr>
                <p:spPr>
                  <a:xfrm>
                    <a:off x="8292787" y="830592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9" name="Google Shape;4999;p37"/>
                  <p:cNvSpPr/>
                  <p:nvPr/>
                </p:nvSpPr>
                <p:spPr>
                  <a:xfrm>
                    <a:off x="8280899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0" name="Google Shape;5000;p37"/>
                <p:cNvGrpSpPr/>
                <p:nvPr/>
              </p:nvGrpSpPr>
              <p:grpSpPr>
                <a:xfrm>
                  <a:off x="8407067" y="8305432"/>
                  <a:ext cx="18405" cy="20686"/>
                  <a:chOff x="8407067" y="8305432"/>
                  <a:chExt cx="18405" cy="20686"/>
                </a:xfrm>
              </p:grpSpPr>
              <p:sp>
                <p:nvSpPr>
                  <p:cNvPr id="5001" name="Google Shape;5001;p37"/>
                  <p:cNvSpPr/>
                  <p:nvPr/>
                </p:nvSpPr>
                <p:spPr>
                  <a:xfrm>
                    <a:off x="8418951" y="8305921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2" name="Google Shape;5002;p37"/>
                  <p:cNvSpPr/>
                  <p:nvPr/>
                </p:nvSpPr>
                <p:spPr>
                  <a:xfrm>
                    <a:off x="8407067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3" name="Google Shape;5003;p37"/>
                <p:cNvGrpSpPr/>
                <p:nvPr/>
              </p:nvGrpSpPr>
              <p:grpSpPr>
                <a:xfrm>
                  <a:off x="8533230" y="8305432"/>
                  <a:ext cx="18405" cy="20686"/>
                  <a:chOff x="8533230" y="8305432"/>
                  <a:chExt cx="18405" cy="20686"/>
                </a:xfrm>
              </p:grpSpPr>
              <p:sp>
                <p:nvSpPr>
                  <p:cNvPr id="5004" name="Google Shape;5004;p37"/>
                  <p:cNvSpPr/>
                  <p:nvPr/>
                </p:nvSpPr>
                <p:spPr>
                  <a:xfrm>
                    <a:off x="8545117" y="830592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5" name="Google Shape;5005;p37"/>
                  <p:cNvSpPr/>
                  <p:nvPr/>
                </p:nvSpPr>
                <p:spPr>
                  <a:xfrm>
                    <a:off x="8533230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6" name="Google Shape;5006;p37"/>
                <p:cNvGrpSpPr/>
                <p:nvPr/>
              </p:nvGrpSpPr>
              <p:grpSpPr>
                <a:xfrm>
                  <a:off x="8659398" y="8305432"/>
                  <a:ext cx="18405" cy="20686"/>
                  <a:chOff x="8659398" y="8305432"/>
                  <a:chExt cx="18405" cy="20686"/>
                </a:xfrm>
              </p:grpSpPr>
              <p:sp>
                <p:nvSpPr>
                  <p:cNvPr id="5007" name="Google Shape;5007;p37"/>
                  <p:cNvSpPr/>
                  <p:nvPr/>
                </p:nvSpPr>
                <p:spPr>
                  <a:xfrm>
                    <a:off x="8671282" y="830592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8" name="Google Shape;5008;p37"/>
                  <p:cNvSpPr/>
                  <p:nvPr/>
                </p:nvSpPr>
                <p:spPr>
                  <a:xfrm>
                    <a:off x="8659398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9" name="Google Shape;5009;p37"/>
                <p:cNvGrpSpPr/>
                <p:nvPr/>
              </p:nvGrpSpPr>
              <p:grpSpPr>
                <a:xfrm>
                  <a:off x="8785561" y="8305432"/>
                  <a:ext cx="18405" cy="20686"/>
                  <a:chOff x="8785561" y="8305432"/>
                  <a:chExt cx="18405" cy="20686"/>
                </a:xfrm>
              </p:grpSpPr>
              <p:sp>
                <p:nvSpPr>
                  <p:cNvPr id="5010" name="Google Shape;5010;p37"/>
                  <p:cNvSpPr/>
                  <p:nvPr/>
                </p:nvSpPr>
                <p:spPr>
                  <a:xfrm>
                    <a:off x="8797448" y="830592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1" name="Google Shape;5011;p37"/>
                  <p:cNvSpPr/>
                  <p:nvPr/>
                </p:nvSpPr>
                <p:spPr>
                  <a:xfrm>
                    <a:off x="8785561" y="8305432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12" name="Google Shape;5012;p37"/>
                <p:cNvGrpSpPr/>
                <p:nvPr/>
              </p:nvGrpSpPr>
              <p:grpSpPr>
                <a:xfrm>
                  <a:off x="8911706" y="8305422"/>
                  <a:ext cx="18423" cy="20691"/>
                  <a:chOff x="8911706" y="8305422"/>
                  <a:chExt cx="18423" cy="20691"/>
                </a:xfrm>
              </p:grpSpPr>
              <p:sp>
                <p:nvSpPr>
                  <p:cNvPr id="5013" name="Google Shape;5013;p37"/>
                  <p:cNvSpPr/>
                  <p:nvPr/>
                </p:nvSpPr>
                <p:spPr>
                  <a:xfrm>
                    <a:off x="8923613" y="8305921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4" name="Google Shape;5014;p37"/>
                  <p:cNvSpPr/>
                  <p:nvPr/>
                </p:nvSpPr>
                <p:spPr>
                  <a:xfrm>
                    <a:off x="8911706" y="8305422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7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8"/>
                          <a:pt x="18288" y="8916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015" name="Google Shape;5015;p37"/>
              <p:cNvGrpSpPr/>
              <p:nvPr/>
            </p:nvGrpSpPr>
            <p:grpSpPr>
              <a:xfrm>
                <a:off x="7902382" y="8441938"/>
                <a:ext cx="1027747" cy="20695"/>
                <a:chOff x="7902382" y="8441938"/>
                <a:chExt cx="1027747" cy="20695"/>
              </a:xfrm>
            </p:grpSpPr>
            <p:grpSp>
              <p:nvGrpSpPr>
                <p:cNvPr id="5016" name="Google Shape;5016;p37"/>
                <p:cNvGrpSpPr/>
                <p:nvPr/>
              </p:nvGrpSpPr>
              <p:grpSpPr>
                <a:xfrm>
                  <a:off x="7902382" y="8441938"/>
                  <a:ext cx="18424" cy="20691"/>
                  <a:chOff x="7902382" y="8441938"/>
                  <a:chExt cx="18424" cy="20691"/>
                </a:xfrm>
              </p:grpSpPr>
              <p:sp>
                <p:nvSpPr>
                  <p:cNvPr id="5017" name="Google Shape;5017;p37"/>
                  <p:cNvSpPr/>
                  <p:nvPr/>
                </p:nvSpPr>
                <p:spPr>
                  <a:xfrm>
                    <a:off x="7914290" y="8442434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8" name="Google Shape;5018;p37"/>
                  <p:cNvSpPr/>
                  <p:nvPr/>
                </p:nvSpPr>
                <p:spPr>
                  <a:xfrm>
                    <a:off x="7902382" y="8441938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19" name="Google Shape;5019;p37"/>
                <p:cNvGrpSpPr/>
                <p:nvPr/>
              </p:nvGrpSpPr>
              <p:grpSpPr>
                <a:xfrm>
                  <a:off x="8028569" y="8441947"/>
                  <a:ext cx="18405" cy="20686"/>
                  <a:chOff x="8028569" y="8441947"/>
                  <a:chExt cx="18405" cy="20686"/>
                </a:xfrm>
              </p:grpSpPr>
              <p:sp>
                <p:nvSpPr>
                  <p:cNvPr id="5020" name="Google Shape;5020;p37"/>
                  <p:cNvSpPr/>
                  <p:nvPr/>
                </p:nvSpPr>
                <p:spPr>
                  <a:xfrm>
                    <a:off x="8040456" y="84424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1" name="Google Shape;5021;p37"/>
                  <p:cNvSpPr/>
                  <p:nvPr/>
                </p:nvSpPr>
                <p:spPr>
                  <a:xfrm>
                    <a:off x="8028569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22" name="Google Shape;5022;p37"/>
                <p:cNvGrpSpPr/>
                <p:nvPr/>
              </p:nvGrpSpPr>
              <p:grpSpPr>
                <a:xfrm>
                  <a:off x="8154736" y="8441947"/>
                  <a:ext cx="18405" cy="20686"/>
                  <a:chOff x="8154736" y="8441947"/>
                  <a:chExt cx="18405" cy="20686"/>
                </a:xfrm>
              </p:grpSpPr>
              <p:sp>
                <p:nvSpPr>
                  <p:cNvPr id="5023" name="Google Shape;5023;p37"/>
                  <p:cNvSpPr/>
                  <p:nvPr/>
                </p:nvSpPr>
                <p:spPr>
                  <a:xfrm>
                    <a:off x="8166621" y="8442434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4" name="Google Shape;5024;p37"/>
                  <p:cNvSpPr/>
                  <p:nvPr/>
                </p:nvSpPr>
                <p:spPr>
                  <a:xfrm>
                    <a:off x="8154736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25" name="Google Shape;5025;p37"/>
                <p:cNvGrpSpPr/>
                <p:nvPr/>
              </p:nvGrpSpPr>
              <p:grpSpPr>
                <a:xfrm>
                  <a:off x="8280899" y="8441947"/>
                  <a:ext cx="18405" cy="20686"/>
                  <a:chOff x="8280899" y="8441947"/>
                  <a:chExt cx="18405" cy="20686"/>
                </a:xfrm>
              </p:grpSpPr>
              <p:sp>
                <p:nvSpPr>
                  <p:cNvPr id="5026" name="Google Shape;5026;p37"/>
                  <p:cNvSpPr/>
                  <p:nvPr/>
                </p:nvSpPr>
                <p:spPr>
                  <a:xfrm>
                    <a:off x="8292787" y="84424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7" name="Google Shape;5027;p37"/>
                  <p:cNvSpPr/>
                  <p:nvPr/>
                </p:nvSpPr>
                <p:spPr>
                  <a:xfrm>
                    <a:off x="8280899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28" name="Google Shape;5028;p37"/>
                <p:cNvGrpSpPr/>
                <p:nvPr/>
              </p:nvGrpSpPr>
              <p:grpSpPr>
                <a:xfrm>
                  <a:off x="8407067" y="8441947"/>
                  <a:ext cx="18405" cy="20686"/>
                  <a:chOff x="8407067" y="8441947"/>
                  <a:chExt cx="18405" cy="20686"/>
                </a:xfrm>
              </p:grpSpPr>
              <p:sp>
                <p:nvSpPr>
                  <p:cNvPr id="5029" name="Google Shape;5029;p37"/>
                  <p:cNvSpPr/>
                  <p:nvPr/>
                </p:nvSpPr>
                <p:spPr>
                  <a:xfrm>
                    <a:off x="8418951" y="84424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0" name="Google Shape;5030;p37"/>
                  <p:cNvSpPr/>
                  <p:nvPr/>
                </p:nvSpPr>
                <p:spPr>
                  <a:xfrm>
                    <a:off x="8407067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1" name="Google Shape;5031;p37"/>
                <p:cNvGrpSpPr/>
                <p:nvPr/>
              </p:nvGrpSpPr>
              <p:grpSpPr>
                <a:xfrm>
                  <a:off x="8533230" y="8441947"/>
                  <a:ext cx="18405" cy="20686"/>
                  <a:chOff x="8533230" y="8441947"/>
                  <a:chExt cx="18405" cy="20686"/>
                </a:xfrm>
              </p:grpSpPr>
              <p:sp>
                <p:nvSpPr>
                  <p:cNvPr id="5032" name="Google Shape;5032;p37"/>
                  <p:cNvSpPr/>
                  <p:nvPr/>
                </p:nvSpPr>
                <p:spPr>
                  <a:xfrm>
                    <a:off x="8545117" y="84424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3" name="Google Shape;5033;p37"/>
                  <p:cNvSpPr/>
                  <p:nvPr/>
                </p:nvSpPr>
                <p:spPr>
                  <a:xfrm>
                    <a:off x="8533230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4" name="Google Shape;5034;p37"/>
                <p:cNvGrpSpPr/>
                <p:nvPr/>
              </p:nvGrpSpPr>
              <p:grpSpPr>
                <a:xfrm>
                  <a:off x="8659398" y="8441947"/>
                  <a:ext cx="18405" cy="20686"/>
                  <a:chOff x="8659398" y="8441947"/>
                  <a:chExt cx="18405" cy="20686"/>
                </a:xfrm>
              </p:grpSpPr>
              <p:sp>
                <p:nvSpPr>
                  <p:cNvPr id="5035" name="Google Shape;5035;p37"/>
                  <p:cNvSpPr/>
                  <p:nvPr/>
                </p:nvSpPr>
                <p:spPr>
                  <a:xfrm>
                    <a:off x="8671282" y="84424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6" name="Google Shape;5036;p37"/>
                  <p:cNvSpPr/>
                  <p:nvPr/>
                </p:nvSpPr>
                <p:spPr>
                  <a:xfrm>
                    <a:off x="8659398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7" name="Google Shape;5037;p37"/>
                <p:cNvGrpSpPr/>
                <p:nvPr/>
              </p:nvGrpSpPr>
              <p:grpSpPr>
                <a:xfrm>
                  <a:off x="8785561" y="8441947"/>
                  <a:ext cx="18405" cy="20686"/>
                  <a:chOff x="8785561" y="8441947"/>
                  <a:chExt cx="18405" cy="20686"/>
                </a:xfrm>
              </p:grpSpPr>
              <p:sp>
                <p:nvSpPr>
                  <p:cNvPr id="5038" name="Google Shape;5038;p37"/>
                  <p:cNvSpPr/>
                  <p:nvPr/>
                </p:nvSpPr>
                <p:spPr>
                  <a:xfrm>
                    <a:off x="8797448" y="84424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9" name="Google Shape;5039;p37"/>
                  <p:cNvSpPr/>
                  <p:nvPr/>
                </p:nvSpPr>
                <p:spPr>
                  <a:xfrm>
                    <a:off x="8785561" y="8441947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40" name="Google Shape;5040;p37"/>
                <p:cNvGrpSpPr/>
                <p:nvPr/>
              </p:nvGrpSpPr>
              <p:grpSpPr>
                <a:xfrm>
                  <a:off x="8911706" y="8441938"/>
                  <a:ext cx="18423" cy="20691"/>
                  <a:chOff x="8911706" y="8441938"/>
                  <a:chExt cx="18423" cy="20691"/>
                </a:xfrm>
              </p:grpSpPr>
              <p:sp>
                <p:nvSpPr>
                  <p:cNvPr id="5041" name="Google Shape;5041;p37"/>
                  <p:cNvSpPr/>
                  <p:nvPr/>
                </p:nvSpPr>
                <p:spPr>
                  <a:xfrm>
                    <a:off x="8923613" y="84424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2" name="Google Shape;5042;p37"/>
                  <p:cNvSpPr/>
                  <p:nvPr/>
                </p:nvSpPr>
                <p:spPr>
                  <a:xfrm>
                    <a:off x="8911706" y="8441938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043" name="Google Shape;5043;p37"/>
              <p:cNvGrpSpPr/>
              <p:nvPr/>
            </p:nvGrpSpPr>
            <p:grpSpPr>
              <a:xfrm>
                <a:off x="7902382" y="8578450"/>
                <a:ext cx="1027747" cy="20695"/>
                <a:chOff x="7902382" y="8578450"/>
                <a:chExt cx="1027747" cy="20695"/>
              </a:xfrm>
            </p:grpSpPr>
            <p:grpSp>
              <p:nvGrpSpPr>
                <p:cNvPr id="5044" name="Google Shape;5044;p37"/>
                <p:cNvGrpSpPr/>
                <p:nvPr/>
              </p:nvGrpSpPr>
              <p:grpSpPr>
                <a:xfrm>
                  <a:off x="7902382" y="8578450"/>
                  <a:ext cx="18424" cy="20691"/>
                  <a:chOff x="7902382" y="8578450"/>
                  <a:chExt cx="18424" cy="20691"/>
                </a:xfrm>
              </p:grpSpPr>
              <p:sp>
                <p:nvSpPr>
                  <p:cNvPr id="5045" name="Google Shape;5045;p37"/>
                  <p:cNvSpPr/>
                  <p:nvPr/>
                </p:nvSpPr>
                <p:spPr>
                  <a:xfrm>
                    <a:off x="7914290" y="8578946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6" name="Google Shape;5046;p37"/>
                  <p:cNvSpPr/>
                  <p:nvPr/>
                </p:nvSpPr>
                <p:spPr>
                  <a:xfrm>
                    <a:off x="7902382" y="8578450"/>
                    <a:ext cx="18424" cy="20691"/>
                  </a:xfrm>
                  <a:custGeom>
                    <a:rect b="b" l="l" r="r" t="t"/>
                    <a:pathLst>
                      <a:path extrusionOk="0" h="20691" w="18424">
                        <a:moveTo>
                          <a:pt x="18389" y="10195"/>
                        </a:moveTo>
                        <a:cubicBezTo>
                          <a:pt x="17588" y="687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73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47" name="Google Shape;5047;p37"/>
                <p:cNvGrpSpPr/>
                <p:nvPr/>
              </p:nvGrpSpPr>
              <p:grpSpPr>
                <a:xfrm>
                  <a:off x="8028569" y="8578459"/>
                  <a:ext cx="18405" cy="20686"/>
                  <a:chOff x="8028569" y="8578459"/>
                  <a:chExt cx="18405" cy="20686"/>
                </a:xfrm>
              </p:grpSpPr>
              <p:sp>
                <p:nvSpPr>
                  <p:cNvPr id="5048" name="Google Shape;5048;p37"/>
                  <p:cNvSpPr/>
                  <p:nvPr/>
                </p:nvSpPr>
                <p:spPr>
                  <a:xfrm>
                    <a:off x="8040456" y="857894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9" name="Google Shape;5049;p37"/>
                  <p:cNvSpPr/>
                  <p:nvPr/>
                </p:nvSpPr>
                <p:spPr>
                  <a:xfrm>
                    <a:off x="8028569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50" name="Google Shape;5050;p37"/>
                <p:cNvGrpSpPr/>
                <p:nvPr/>
              </p:nvGrpSpPr>
              <p:grpSpPr>
                <a:xfrm>
                  <a:off x="8154736" y="8578459"/>
                  <a:ext cx="18405" cy="20686"/>
                  <a:chOff x="8154736" y="8578459"/>
                  <a:chExt cx="18405" cy="20686"/>
                </a:xfrm>
              </p:grpSpPr>
              <p:sp>
                <p:nvSpPr>
                  <p:cNvPr id="5051" name="Google Shape;5051;p37"/>
                  <p:cNvSpPr/>
                  <p:nvPr/>
                </p:nvSpPr>
                <p:spPr>
                  <a:xfrm>
                    <a:off x="8166621" y="8578946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2" name="Google Shape;5052;p37"/>
                  <p:cNvSpPr/>
                  <p:nvPr/>
                </p:nvSpPr>
                <p:spPr>
                  <a:xfrm>
                    <a:off x="8154736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53" name="Google Shape;5053;p37"/>
                <p:cNvGrpSpPr/>
                <p:nvPr/>
              </p:nvGrpSpPr>
              <p:grpSpPr>
                <a:xfrm>
                  <a:off x="8280899" y="8578459"/>
                  <a:ext cx="18405" cy="20686"/>
                  <a:chOff x="8280899" y="8578459"/>
                  <a:chExt cx="18405" cy="20686"/>
                </a:xfrm>
              </p:grpSpPr>
              <p:sp>
                <p:nvSpPr>
                  <p:cNvPr id="5054" name="Google Shape;5054;p37"/>
                  <p:cNvSpPr/>
                  <p:nvPr/>
                </p:nvSpPr>
                <p:spPr>
                  <a:xfrm>
                    <a:off x="8292787" y="857894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5" name="Google Shape;5055;p37"/>
                  <p:cNvSpPr/>
                  <p:nvPr/>
                </p:nvSpPr>
                <p:spPr>
                  <a:xfrm>
                    <a:off x="8280899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56" name="Google Shape;5056;p37"/>
                <p:cNvGrpSpPr/>
                <p:nvPr/>
              </p:nvGrpSpPr>
              <p:grpSpPr>
                <a:xfrm>
                  <a:off x="8407067" y="8578459"/>
                  <a:ext cx="18405" cy="20686"/>
                  <a:chOff x="8407067" y="8578459"/>
                  <a:chExt cx="18405" cy="20686"/>
                </a:xfrm>
              </p:grpSpPr>
              <p:sp>
                <p:nvSpPr>
                  <p:cNvPr id="5057" name="Google Shape;5057;p37"/>
                  <p:cNvSpPr/>
                  <p:nvPr/>
                </p:nvSpPr>
                <p:spPr>
                  <a:xfrm>
                    <a:off x="8418951" y="857894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8" name="Google Shape;5058;p37"/>
                  <p:cNvSpPr/>
                  <p:nvPr/>
                </p:nvSpPr>
                <p:spPr>
                  <a:xfrm>
                    <a:off x="8407067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59" name="Google Shape;5059;p37"/>
                <p:cNvGrpSpPr/>
                <p:nvPr/>
              </p:nvGrpSpPr>
              <p:grpSpPr>
                <a:xfrm>
                  <a:off x="8533230" y="8578459"/>
                  <a:ext cx="18405" cy="20686"/>
                  <a:chOff x="8533230" y="8578459"/>
                  <a:chExt cx="18405" cy="20686"/>
                </a:xfrm>
              </p:grpSpPr>
              <p:sp>
                <p:nvSpPr>
                  <p:cNvPr id="5060" name="Google Shape;5060;p37"/>
                  <p:cNvSpPr/>
                  <p:nvPr/>
                </p:nvSpPr>
                <p:spPr>
                  <a:xfrm>
                    <a:off x="8545117" y="857894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1" name="Google Shape;5061;p37"/>
                  <p:cNvSpPr/>
                  <p:nvPr/>
                </p:nvSpPr>
                <p:spPr>
                  <a:xfrm>
                    <a:off x="8533230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2" name="Google Shape;5062;p37"/>
                <p:cNvGrpSpPr/>
                <p:nvPr/>
              </p:nvGrpSpPr>
              <p:grpSpPr>
                <a:xfrm>
                  <a:off x="8659398" y="8578459"/>
                  <a:ext cx="18405" cy="20686"/>
                  <a:chOff x="8659398" y="8578459"/>
                  <a:chExt cx="18405" cy="20686"/>
                </a:xfrm>
              </p:grpSpPr>
              <p:sp>
                <p:nvSpPr>
                  <p:cNvPr id="5063" name="Google Shape;5063;p37"/>
                  <p:cNvSpPr/>
                  <p:nvPr/>
                </p:nvSpPr>
                <p:spPr>
                  <a:xfrm>
                    <a:off x="8671282" y="857894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4" name="Google Shape;5064;p37"/>
                  <p:cNvSpPr/>
                  <p:nvPr/>
                </p:nvSpPr>
                <p:spPr>
                  <a:xfrm>
                    <a:off x="8659398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5" name="Google Shape;5065;p37"/>
                <p:cNvGrpSpPr/>
                <p:nvPr/>
              </p:nvGrpSpPr>
              <p:grpSpPr>
                <a:xfrm>
                  <a:off x="8785561" y="8578459"/>
                  <a:ext cx="18405" cy="20686"/>
                  <a:chOff x="8785561" y="8578459"/>
                  <a:chExt cx="18405" cy="20686"/>
                </a:xfrm>
              </p:grpSpPr>
              <p:sp>
                <p:nvSpPr>
                  <p:cNvPr id="5066" name="Google Shape;5066;p37"/>
                  <p:cNvSpPr/>
                  <p:nvPr/>
                </p:nvSpPr>
                <p:spPr>
                  <a:xfrm>
                    <a:off x="8797448" y="857894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7" name="Google Shape;5067;p37"/>
                  <p:cNvSpPr/>
                  <p:nvPr/>
                </p:nvSpPr>
                <p:spPr>
                  <a:xfrm>
                    <a:off x="8785561" y="8578459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69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8" name="Google Shape;5068;p37"/>
                <p:cNvGrpSpPr/>
                <p:nvPr/>
              </p:nvGrpSpPr>
              <p:grpSpPr>
                <a:xfrm>
                  <a:off x="8911706" y="8578450"/>
                  <a:ext cx="18423" cy="20691"/>
                  <a:chOff x="8911706" y="8578450"/>
                  <a:chExt cx="18423" cy="20691"/>
                </a:xfrm>
              </p:grpSpPr>
              <p:sp>
                <p:nvSpPr>
                  <p:cNvPr id="5069" name="Google Shape;5069;p37"/>
                  <p:cNvSpPr/>
                  <p:nvPr/>
                </p:nvSpPr>
                <p:spPr>
                  <a:xfrm>
                    <a:off x="8923613" y="857894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0" name="Google Shape;5070;p37"/>
                  <p:cNvSpPr/>
                  <p:nvPr/>
                </p:nvSpPr>
                <p:spPr>
                  <a:xfrm>
                    <a:off x="8911706" y="8578450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5"/>
                        </a:moveTo>
                        <a:cubicBezTo>
                          <a:pt x="17588" y="687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4"/>
                          <a:pt x="18288" y="8913"/>
                          <a:pt x="18389" y="10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071" name="Google Shape;5071;p37"/>
              <p:cNvGrpSpPr/>
              <p:nvPr/>
            </p:nvGrpSpPr>
            <p:grpSpPr>
              <a:xfrm>
                <a:off x="8028569" y="8714961"/>
                <a:ext cx="901560" cy="20696"/>
                <a:chOff x="8028569" y="8714961"/>
                <a:chExt cx="901560" cy="20696"/>
              </a:xfrm>
            </p:grpSpPr>
            <p:grpSp>
              <p:nvGrpSpPr>
                <p:cNvPr id="5072" name="Google Shape;5072;p37"/>
                <p:cNvGrpSpPr/>
                <p:nvPr/>
              </p:nvGrpSpPr>
              <p:grpSpPr>
                <a:xfrm>
                  <a:off x="8028569" y="8714971"/>
                  <a:ext cx="18405" cy="20686"/>
                  <a:chOff x="8028569" y="8714971"/>
                  <a:chExt cx="18405" cy="20686"/>
                </a:xfrm>
              </p:grpSpPr>
              <p:sp>
                <p:nvSpPr>
                  <p:cNvPr id="5073" name="Google Shape;5073;p37"/>
                  <p:cNvSpPr/>
                  <p:nvPr/>
                </p:nvSpPr>
                <p:spPr>
                  <a:xfrm>
                    <a:off x="8040456" y="871545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4" name="Google Shape;5074;p37"/>
                  <p:cNvSpPr/>
                  <p:nvPr/>
                </p:nvSpPr>
                <p:spPr>
                  <a:xfrm>
                    <a:off x="8028569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75" name="Google Shape;5075;p37"/>
                <p:cNvGrpSpPr/>
                <p:nvPr/>
              </p:nvGrpSpPr>
              <p:grpSpPr>
                <a:xfrm>
                  <a:off x="8154736" y="8714971"/>
                  <a:ext cx="18405" cy="20686"/>
                  <a:chOff x="8154736" y="8714971"/>
                  <a:chExt cx="18405" cy="20686"/>
                </a:xfrm>
              </p:grpSpPr>
              <p:sp>
                <p:nvSpPr>
                  <p:cNvPr id="5076" name="Google Shape;5076;p37"/>
                  <p:cNvSpPr/>
                  <p:nvPr/>
                </p:nvSpPr>
                <p:spPr>
                  <a:xfrm>
                    <a:off x="8166621" y="8715458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7" name="Google Shape;5077;p37"/>
                  <p:cNvSpPr/>
                  <p:nvPr/>
                </p:nvSpPr>
                <p:spPr>
                  <a:xfrm>
                    <a:off x="8154736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78" name="Google Shape;5078;p37"/>
                <p:cNvGrpSpPr/>
                <p:nvPr/>
              </p:nvGrpSpPr>
              <p:grpSpPr>
                <a:xfrm>
                  <a:off x="8280899" y="8714971"/>
                  <a:ext cx="18405" cy="20686"/>
                  <a:chOff x="8280899" y="8714971"/>
                  <a:chExt cx="18405" cy="20686"/>
                </a:xfrm>
              </p:grpSpPr>
              <p:sp>
                <p:nvSpPr>
                  <p:cNvPr id="5079" name="Google Shape;5079;p37"/>
                  <p:cNvSpPr/>
                  <p:nvPr/>
                </p:nvSpPr>
                <p:spPr>
                  <a:xfrm>
                    <a:off x="8292787" y="871545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0" name="Google Shape;5080;p37"/>
                  <p:cNvSpPr/>
                  <p:nvPr/>
                </p:nvSpPr>
                <p:spPr>
                  <a:xfrm>
                    <a:off x="8280899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1" name="Google Shape;5081;p37"/>
                <p:cNvGrpSpPr/>
                <p:nvPr/>
              </p:nvGrpSpPr>
              <p:grpSpPr>
                <a:xfrm>
                  <a:off x="8407067" y="8714971"/>
                  <a:ext cx="18405" cy="20686"/>
                  <a:chOff x="8407067" y="8714971"/>
                  <a:chExt cx="18405" cy="20686"/>
                </a:xfrm>
              </p:grpSpPr>
              <p:sp>
                <p:nvSpPr>
                  <p:cNvPr id="5082" name="Google Shape;5082;p37"/>
                  <p:cNvSpPr/>
                  <p:nvPr/>
                </p:nvSpPr>
                <p:spPr>
                  <a:xfrm>
                    <a:off x="8418951" y="871545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3" name="Google Shape;5083;p37"/>
                  <p:cNvSpPr/>
                  <p:nvPr/>
                </p:nvSpPr>
                <p:spPr>
                  <a:xfrm>
                    <a:off x="8407067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4" name="Google Shape;5084;p37"/>
                <p:cNvGrpSpPr/>
                <p:nvPr/>
              </p:nvGrpSpPr>
              <p:grpSpPr>
                <a:xfrm>
                  <a:off x="8533230" y="8714971"/>
                  <a:ext cx="18405" cy="20686"/>
                  <a:chOff x="8533230" y="8714971"/>
                  <a:chExt cx="18405" cy="20686"/>
                </a:xfrm>
              </p:grpSpPr>
              <p:sp>
                <p:nvSpPr>
                  <p:cNvPr id="5085" name="Google Shape;5085;p37"/>
                  <p:cNvSpPr/>
                  <p:nvPr/>
                </p:nvSpPr>
                <p:spPr>
                  <a:xfrm>
                    <a:off x="8545117" y="871545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6" name="Google Shape;5086;p37"/>
                  <p:cNvSpPr/>
                  <p:nvPr/>
                </p:nvSpPr>
                <p:spPr>
                  <a:xfrm>
                    <a:off x="8533230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7" name="Google Shape;5087;p37"/>
                <p:cNvGrpSpPr/>
                <p:nvPr/>
              </p:nvGrpSpPr>
              <p:grpSpPr>
                <a:xfrm>
                  <a:off x="8659398" y="8714971"/>
                  <a:ext cx="18405" cy="20686"/>
                  <a:chOff x="8659398" y="8714971"/>
                  <a:chExt cx="18405" cy="20686"/>
                </a:xfrm>
              </p:grpSpPr>
              <p:sp>
                <p:nvSpPr>
                  <p:cNvPr id="5088" name="Google Shape;5088;p37"/>
                  <p:cNvSpPr/>
                  <p:nvPr/>
                </p:nvSpPr>
                <p:spPr>
                  <a:xfrm>
                    <a:off x="8671282" y="871545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9" name="Google Shape;5089;p37"/>
                  <p:cNvSpPr/>
                  <p:nvPr/>
                </p:nvSpPr>
                <p:spPr>
                  <a:xfrm>
                    <a:off x="8659398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90" name="Google Shape;5090;p37"/>
                <p:cNvGrpSpPr/>
                <p:nvPr/>
              </p:nvGrpSpPr>
              <p:grpSpPr>
                <a:xfrm>
                  <a:off x="8785561" y="8714971"/>
                  <a:ext cx="18405" cy="20686"/>
                  <a:chOff x="8785561" y="8714971"/>
                  <a:chExt cx="18405" cy="20686"/>
                </a:xfrm>
              </p:grpSpPr>
              <p:sp>
                <p:nvSpPr>
                  <p:cNvPr id="5091" name="Google Shape;5091;p37"/>
                  <p:cNvSpPr/>
                  <p:nvPr/>
                </p:nvSpPr>
                <p:spPr>
                  <a:xfrm>
                    <a:off x="8797448" y="871545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2" name="Google Shape;5092;p37"/>
                  <p:cNvSpPr/>
                  <p:nvPr/>
                </p:nvSpPr>
                <p:spPr>
                  <a:xfrm>
                    <a:off x="8785561" y="8714971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08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93" name="Google Shape;5093;p37"/>
                <p:cNvGrpSpPr/>
                <p:nvPr/>
              </p:nvGrpSpPr>
              <p:grpSpPr>
                <a:xfrm>
                  <a:off x="8911706" y="8714961"/>
                  <a:ext cx="18423" cy="20691"/>
                  <a:chOff x="8911706" y="8714961"/>
                  <a:chExt cx="18423" cy="20691"/>
                </a:xfrm>
              </p:grpSpPr>
              <p:sp>
                <p:nvSpPr>
                  <p:cNvPr id="5094" name="Google Shape;5094;p37"/>
                  <p:cNvSpPr/>
                  <p:nvPr/>
                </p:nvSpPr>
                <p:spPr>
                  <a:xfrm>
                    <a:off x="8923613" y="871545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5" name="Google Shape;5095;p37"/>
                  <p:cNvSpPr/>
                  <p:nvPr/>
                </p:nvSpPr>
                <p:spPr>
                  <a:xfrm>
                    <a:off x="8911706" y="8714961"/>
                    <a:ext cx="18423" cy="20691"/>
                  </a:xfrm>
                  <a:custGeom>
                    <a:rect b="b" l="l" r="r" t="t"/>
                    <a:pathLst>
                      <a:path extrusionOk="0" h="20691" w="18423">
                        <a:moveTo>
                          <a:pt x="18389" y="10196"/>
                        </a:moveTo>
                        <a:cubicBezTo>
                          <a:pt x="17588" y="688"/>
                          <a:pt x="8878" y="-880"/>
                          <a:pt x="12727" y="965"/>
                        </a:cubicBezTo>
                        <a:cubicBezTo>
                          <a:pt x="9848" y="-487"/>
                          <a:pt x="7039" y="-267"/>
                          <a:pt x="4525" y="1401"/>
                        </a:cubicBezTo>
                        <a:cubicBezTo>
                          <a:pt x="-5317" y="7933"/>
                          <a:pt x="2646" y="24185"/>
                          <a:pt x="11785" y="20017"/>
                        </a:cubicBezTo>
                        <a:cubicBezTo>
                          <a:pt x="19669" y="16418"/>
                          <a:pt x="18288" y="8913"/>
                          <a:pt x="18389" y="1019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096" name="Google Shape;5096;p37"/>
              <p:cNvGrpSpPr/>
              <p:nvPr/>
            </p:nvGrpSpPr>
            <p:grpSpPr>
              <a:xfrm>
                <a:off x="8154736" y="8851477"/>
                <a:ext cx="775392" cy="20691"/>
                <a:chOff x="8154736" y="8851477"/>
                <a:chExt cx="775392" cy="20691"/>
              </a:xfrm>
            </p:grpSpPr>
            <p:grpSp>
              <p:nvGrpSpPr>
                <p:cNvPr id="5097" name="Google Shape;5097;p37"/>
                <p:cNvGrpSpPr/>
                <p:nvPr/>
              </p:nvGrpSpPr>
              <p:grpSpPr>
                <a:xfrm>
                  <a:off x="8154736" y="8851483"/>
                  <a:ext cx="18405" cy="20686"/>
                  <a:chOff x="8154736" y="8851483"/>
                  <a:chExt cx="18405" cy="20686"/>
                </a:xfrm>
              </p:grpSpPr>
              <p:sp>
                <p:nvSpPr>
                  <p:cNvPr id="5098" name="Google Shape;5098;p37"/>
                  <p:cNvSpPr/>
                  <p:nvPr/>
                </p:nvSpPr>
                <p:spPr>
                  <a:xfrm>
                    <a:off x="8166621" y="8851972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9" name="Google Shape;5099;p37"/>
                  <p:cNvSpPr/>
                  <p:nvPr/>
                </p:nvSpPr>
                <p:spPr>
                  <a:xfrm>
                    <a:off x="8154736" y="8851483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00" name="Google Shape;5100;p37"/>
                <p:cNvGrpSpPr/>
                <p:nvPr/>
              </p:nvGrpSpPr>
              <p:grpSpPr>
                <a:xfrm>
                  <a:off x="8280899" y="8851483"/>
                  <a:ext cx="18405" cy="20686"/>
                  <a:chOff x="8280899" y="8851483"/>
                  <a:chExt cx="18405" cy="20686"/>
                </a:xfrm>
              </p:grpSpPr>
              <p:sp>
                <p:nvSpPr>
                  <p:cNvPr id="5101" name="Google Shape;5101;p37"/>
                  <p:cNvSpPr/>
                  <p:nvPr/>
                </p:nvSpPr>
                <p:spPr>
                  <a:xfrm>
                    <a:off x="8292787" y="8851972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2" name="Google Shape;5102;p37"/>
                  <p:cNvSpPr/>
                  <p:nvPr/>
                </p:nvSpPr>
                <p:spPr>
                  <a:xfrm>
                    <a:off x="8280899" y="8851483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03" name="Google Shape;5103;p37"/>
                <p:cNvGrpSpPr/>
                <p:nvPr/>
              </p:nvGrpSpPr>
              <p:grpSpPr>
                <a:xfrm>
                  <a:off x="8407067" y="8851483"/>
                  <a:ext cx="18405" cy="20686"/>
                  <a:chOff x="8407067" y="8851483"/>
                  <a:chExt cx="18405" cy="20686"/>
                </a:xfrm>
              </p:grpSpPr>
              <p:sp>
                <p:nvSpPr>
                  <p:cNvPr id="5104" name="Google Shape;5104;p37"/>
                  <p:cNvSpPr/>
                  <p:nvPr/>
                </p:nvSpPr>
                <p:spPr>
                  <a:xfrm>
                    <a:off x="8418951" y="8851972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5" name="Google Shape;5105;p37"/>
                  <p:cNvSpPr/>
                  <p:nvPr/>
                </p:nvSpPr>
                <p:spPr>
                  <a:xfrm>
                    <a:off x="8407067" y="8851483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06" name="Google Shape;5106;p37"/>
                <p:cNvGrpSpPr/>
                <p:nvPr/>
              </p:nvGrpSpPr>
              <p:grpSpPr>
                <a:xfrm>
                  <a:off x="8533230" y="8851483"/>
                  <a:ext cx="18405" cy="20686"/>
                  <a:chOff x="8533230" y="8851483"/>
                  <a:chExt cx="18405" cy="20686"/>
                </a:xfrm>
              </p:grpSpPr>
              <p:sp>
                <p:nvSpPr>
                  <p:cNvPr id="5107" name="Google Shape;5107;p37"/>
                  <p:cNvSpPr/>
                  <p:nvPr/>
                </p:nvSpPr>
                <p:spPr>
                  <a:xfrm>
                    <a:off x="8545117" y="8851972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8" name="Google Shape;5108;p37"/>
                  <p:cNvSpPr/>
                  <p:nvPr/>
                </p:nvSpPr>
                <p:spPr>
                  <a:xfrm>
                    <a:off x="8533230" y="8851483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09" name="Google Shape;5109;p37"/>
                <p:cNvGrpSpPr/>
                <p:nvPr/>
              </p:nvGrpSpPr>
              <p:grpSpPr>
                <a:xfrm>
                  <a:off x="8659398" y="8851483"/>
                  <a:ext cx="18405" cy="20686"/>
                  <a:chOff x="8659398" y="8851483"/>
                  <a:chExt cx="18405" cy="20686"/>
                </a:xfrm>
              </p:grpSpPr>
              <p:sp>
                <p:nvSpPr>
                  <p:cNvPr id="5110" name="Google Shape;5110;p37"/>
                  <p:cNvSpPr/>
                  <p:nvPr/>
                </p:nvSpPr>
                <p:spPr>
                  <a:xfrm>
                    <a:off x="8671282" y="8851972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1" name="Google Shape;5111;p37"/>
                  <p:cNvSpPr/>
                  <p:nvPr/>
                </p:nvSpPr>
                <p:spPr>
                  <a:xfrm>
                    <a:off x="8659398" y="8851483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12" name="Google Shape;5112;p37"/>
                <p:cNvGrpSpPr/>
                <p:nvPr/>
              </p:nvGrpSpPr>
              <p:grpSpPr>
                <a:xfrm>
                  <a:off x="8785561" y="8851483"/>
                  <a:ext cx="18405" cy="20686"/>
                  <a:chOff x="8785561" y="8851483"/>
                  <a:chExt cx="18405" cy="20686"/>
                </a:xfrm>
              </p:grpSpPr>
              <p:sp>
                <p:nvSpPr>
                  <p:cNvPr id="5113" name="Google Shape;5113;p37"/>
                  <p:cNvSpPr/>
                  <p:nvPr/>
                </p:nvSpPr>
                <p:spPr>
                  <a:xfrm>
                    <a:off x="8797448" y="8851972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4" name="Google Shape;5114;p37"/>
                  <p:cNvSpPr/>
                  <p:nvPr/>
                </p:nvSpPr>
                <p:spPr>
                  <a:xfrm>
                    <a:off x="8785561" y="8851483"/>
                    <a:ext cx="18405" cy="20686"/>
                  </a:xfrm>
                  <a:custGeom>
                    <a:rect b="b" l="l" r="r" t="t"/>
                    <a:pathLst>
                      <a:path extrusionOk="0" h="20686" w="18405">
                        <a:moveTo>
                          <a:pt x="18366" y="10186"/>
                        </a:moveTo>
                        <a:cubicBezTo>
                          <a:pt x="17594" y="681"/>
                          <a:pt x="8830" y="-904"/>
                          <a:pt x="12704" y="955"/>
                        </a:cubicBezTo>
                        <a:cubicBezTo>
                          <a:pt x="9768" y="-522"/>
                          <a:pt x="6922" y="-216"/>
                          <a:pt x="4502" y="1391"/>
                        </a:cubicBezTo>
                        <a:cubicBezTo>
                          <a:pt x="-5264" y="7873"/>
                          <a:pt x="2573" y="24201"/>
                          <a:pt x="11762" y="20007"/>
                        </a:cubicBezTo>
                        <a:cubicBezTo>
                          <a:pt x="19643" y="16411"/>
                          <a:pt x="18276" y="9072"/>
                          <a:pt x="18366" y="101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15" name="Google Shape;5115;p37"/>
                <p:cNvGrpSpPr/>
                <p:nvPr/>
              </p:nvGrpSpPr>
              <p:grpSpPr>
                <a:xfrm>
                  <a:off x="8911718" y="8851477"/>
                  <a:ext cx="18410" cy="20683"/>
                  <a:chOff x="8911718" y="8851477"/>
                  <a:chExt cx="18410" cy="20683"/>
                </a:xfrm>
              </p:grpSpPr>
              <p:sp>
                <p:nvSpPr>
                  <p:cNvPr id="5116" name="Google Shape;5116;p37"/>
                  <p:cNvSpPr/>
                  <p:nvPr/>
                </p:nvSpPr>
                <p:spPr>
                  <a:xfrm>
                    <a:off x="8923613" y="8851972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7" name="Google Shape;5117;p37"/>
                  <p:cNvSpPr/>
                  <p:nvPr/>
                </p:nvSpPr>
                <p:spPr>
                  <a:xfrm>
                    <a:off x="8911718" y="8851477"/>
                    <a:ext cx="18410" cy="20683"/>
                  </a:xfrm>
                  <a:custGeom>
                    <a:rect b="b" l="l" r="r" t="t"/>
                    <a:pathLst>
                      <a:path extrusionOk="0" h="20683" w="18410">
                        <a:moveTo>
                          <a:pt x="18377" y="10192"/>
                        </a:moveTo>
                        <a:cubicBezTo>
                          <a:pt x="17576" y="684"/>
                          <a:pt x="8866" y="-883"/>
                          <a:pt x="12714" y="961"/>
                        </a:cubicBezTo>
                        <a:cubicBezTo>
                          <a:pt x="9836" y="-491"/>
                          <a:pt x="7034" y="-260"/>
                          <a:pt x="4513" y="1397"/>
                        </a:cubicBezTo>
                        <a:cubicBezTo>
                          <a:pt x="-5297" y="7973"/>
                          <a:pt x="2623" y="24160"/>
                          <a:pt x="11773" y="20013"/>
                        </a:cubicBezTo>
                        <a:cubicBezTo>
                          <a:pt x="19650" y="16392"/>
                          <a:pt x="18276" y="8913"/>
                          <a:pt x="18377" y="101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5118" name="Google Shape;5118;p37"/>
            <p:cNvSpPr/>
            <p:nvPr/>
          </p:nvSpPr>
          <p:spPr>
            <a:xfrm>
              <a:off x="7814073" y="8626003"/>
              <a:ext cx="330659" cy="383458"/>
            </a:xfrm>
            <a:custGeom>
              <a:rect b="b" l="l" r="r" t="t"/>
              <a:pathLst>
                <a:path extrusionOk="0" h="383458" w="330659">
                  <a:moveTo>
                    <a:pt x="224322" y="306563"/>
                  </a:moveTo>
                  <a:cubicBezTo>
                    <a:pt x="246499" y="328021"/>
                    <a:pt x="270638" y="347376"/>
                    <a:pt x="296527" y="364179"/>
                  </a:cubicBezTo>
                  <a:cubicBezTo>
                    <a:pt x="309745" y="372761"/>
                    <a:pt x="322429" y="380349"/>
                    <a:pt x="330660" y="383458"/>
                  </a:cubicBezTo>
                  <a:cubicBezTo>
                    <a:pt x="303166" y="353854"/>
                    <a:pt x="294644" y="309683"/>
                    <a:pt x="281270" y="269554"/>
                  </a:cubicBezTo>
                  <a:cubicBezTo>
                    <a:pt x="264835" y="219803"/>
                    <a:pt x="276582" y="172191"/>
                    <a:pt x="262300" y="169251"/>
                  </a:cubicBezTo>
                  <a:cubicBezTo>
                    <a:pt x="146263" y="145526"/>
                    <a:pt x="53623" y="100725"/>
                    <a:pt x="0" y="0"/>
                  </a:cubicBezTo>
                  <a:cubicBezTo>
                    <a:pt x="2968" y="12109"/>
                    <a:pt x="7426" y="26099"/>
                    <a:pt x="13269" y="41318"/>
                  </a:cubicBezTo>
                  <a:cubicBezTo>
                    <a:pt x="38187" y="106223"/>
                    <a:pt x="77593" y="164600"/>
                    <a:pt x="127581" y="2129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9" name="Google Shape;5119;p37"/>
          <p:cNvSpPr/>
          <p:nvPr/>
        </p:nvSpPr>
        <p:spPr>
          <a:xfrm>
            <a:off x="4748077" y="3611157"/>
            <a:ext cx="889767" cy="900711"/>
          </a:xfrm>
          <a:custGeom>
            <a:rect b="b" l="l" r="r" t="t"/>
            <a:pathLst>
              <a:path extrusionOk="0" h="1801423" w="1779533">
                <a:moveTo>
                  <a:pt x="0" y="1772037"/>
                </a:moveTo>
                <a:cubicBezTo>
                  <a:pt x="-90" y="1788455"/>
                  <a:pt x="13368" y="1801725"/>
                  <a:pt x="29798" y="1801418"/>
                </a:cubicBezTo>
                <a:cubicBezTo>
                  <a:pt x="1808220" y="1768225"/>
                  <a:pt x="1777935" y="1799379"/>
                  <a:pt x="1778220" y="1748388"/>
                </a:cubicBezTo>
                <a:cubicBezTo>
                  <a:pt x="1778631" y="1674151"/>
                  <a:pt x="1779533" y="29614"/>
                  <a:pt x="1779533" y="29856"/>
                </a:cubicBezTo>
                <a:cubicBezTo>
                  <a:pt x="1779623" y="13589"/>
                  <a:pt x="1766399" y="381"/>
                  <a:pt x="1750121" y="471"/>
                </a:cubicBezTo>
                <a:cubicBezTo>
                  <a:pt x="-27367" y="10260"/>
                  <a:pt x="1594" y="-20692"/>
                  <a:pt x="1309" y="30832"/>
                </a:cubicBezTo>
                <a:cubicBezTo>
                  <a:pt x="898" y="106110"/>
                  <a:pt x="-3" y="1772275"/>
                  <a:pt x="0" y="1772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0" name="Google Shape;5120;p37"/>
          <p:cNvGrpSpPr/>
          <p:nvPr/>
        </p:nvGrpSpPr>
        <p:grpSpPr>
          <a:xfrm>
            <a:off x="4746900" y="3671827"/>
            <a:ext cx="892172" cy="789092"/>
            <a:chOff x="9493799" y="7343654"/>
            <a:chExt cx="1784343" cy="1578184"/>
          </a:xfrm>
        </p:grpSpPr>
        <p:sp>
          <p:nvSpPr>
            <p:cNvPr id="5121" name="Google Shape;5121;p37"/>
            <p:cNvSpPr/>
            <p:nvPr/>
          </p:nvSpPr>
          <p:spPr>
            <a:xfrm>
              <a:off x="9494750" y="7763213"/>
              <a:ext cx="1782486" cy="16426"/>
            </a:xfrm>
            <a:custGeom>
              <a:rect b="b" l="l" r="r" t="t"/>
              <a:pathLst>
                <a:path extrusionOk="0" h="16426" w="1782486">
                  <a:moveTo>
                    <a:pt x="1780371" y="6678"/>
                  </a:moveTo>
                  <a:cubicBezTo>
                    <a:pt x="1780303" y="-4054"/>
                    <a:pt x="1917110" y="-988"/>
                    <a:pt x="2116" y="9748"/>
                  </a:cubicBezTo>
                  <a:cubicBezTo>
                    <a:pt x="2184" y="20481"/>
                    <a:pt x="-134626" y="17415"/>
                    <a:pt x="1780371" y="6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2" name="Google Shape;5122;p37"/>
            <p:cNvSpPr/>
            <p:nvPr/>
          </p:nvSpPr>
          <p:spPr>
            <a:xfrm>
              <a:off x="9495663" y="7902927"/>
              <a:ext cx="1782479" cy="19420"/>
            </a:xfrm>
            <a:custGeom>
              <a:rect b="b" l="l" r="r" t="t"/>
              <a:pathLst>
                <a:path extrusionOk="0" h="19420" w="1782479">
                  <a:moveTo>
                    <a:pt x="1780363" y="6514"/>
                  </a:moveTo>
                  <a:cubicBezTo>
                    <a:pt x="1780295" y="-4223"/>
                    <a:pt x="1917116" y="-1409"/>
                    <a:pt x="2115" y="12909"/>
                  </a:cubicBezTo>
                  <a:cubicBezTo>
                    <a:pt x="2187" y="23641"/>
                    <a:pt x="-134627" y="20831"/>
                    <a:pt x="1780363" y="65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3" name="Google Shape;5123;p37"/>
            <p:cNvSpPr/>
            <p:nvPr/>
          </p:nvSpPr>
          <p:spPr>
            <a:xfrm>
              <a:off x="9495060" y="8042625"/>
              <a:ext cx="1782542" cy="22467"/>
            </a:xfrm>
            <a:custGeom>
              <a:rect b="b" l="l" r="r" t="t"/>
              <a:pathLst>
                <a:path extrusionOk="0" h="22467" w="1782542">
                  <a:moveTo>
                    <a:pt x="1780383" y="6375"/>
                  </a:moveTo>
                  <a:cubicBezTo>
                    <a:pt x="1780451" y="-4361"/>
                    <a:pt x="1917229" y="-1807"/>
                    <a:pt x="2159" y="16092"/>
                  </a:cubicBezTo>
                  <a:cubicBezTo>
                    <a:pt x="2091" y="26829"/>
                    <a:pt x="-134687" y="24274"/>
                    <a:pt x="1780383" y="6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37"/>
            <p:cNvSpPr/>
            <p:nvPr/>
          </p:nvSpPr>
          <p:spPr>
            <a:xfrm>
              <a:off x="9494808" y="7343654"/>
              <a:ext cx="1782486" cy="8233"/>
            </a:xfrm>
            <a:custGeom>
              <a:rect b="b" l="l" r="r" t="t"/>
              <a:pathLst>
                <a:path extrusionOk="0" h="8233" w="1782486">
                  <a:moveTo>
                    <a:pt x="2119" y="7568"/>
                  </a:moveTo>
                  <a:cubicBezTo>
                    <a:pt x="1917130" y="7568"/>
                    <a:pt x="1780309" y="11402"/>
                    <a:pt x="1780367" y="665"/>
                  </a:cubicBezTo>
                  <a:cubicBezTo>
                    <a:pt x="-134641" y="665"/>
                    <a:pt x="2180" y="-3168"/>
                    <a:pt x="2119" y="7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5" name="Google Shape;5125;p37"/>
            <p:cNvSpPr/>
            <p:nvPr/>
          </p:nvSpPr>
          <p:spPr>
            <a:xfrm>
              <a:off x="9493838" y="7623454"/>
              <a:ext cx="1782497" cy="13515"/>
            </a:xfrm>
            <a:custGeom>
              <a:rect b="b" l="l" r="r" t="t"/>
              <a:pathLst>
                <a:path extrusionOk="0" h="13515" w="1782497">
                  <a:moveTo>
                    <a:pt x="1780382" y="6884"/>
                  </a:moveTo>
                  <a:cubicBezTo>
                    <a:pt x="1780314" y="-3849"/>
                    <a:pt x="1917124" y="-527"/>
                    <a:pt x="2116" y="6632"/>
                  </a:cubicBezTo>
                  <a:cubicBezTo>
                    <a:pt x="2184" y="17365"/>
                    <a:pt x="-134626" y="14043"/>
                    <a:pt x="1780382" y="6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6" name="Google Shape;5126;p37"/>
            <p:cNvSpPr/>
            <p:nvPr/>
          </p:nvSpPr>
          <p:spPr>
            <a:xfrm>
              <a:off x="9494027" y="7483622"/>
              <a:ext cx="1782499" cy="10736"/>
            </a:xfrm>
            <a:custGeom>
              <a:rect b="b" l="l" r="r" t="t"/>
              <a:pathLst>
                <a:path extrusionOk="0" h="10736" w="1782499">
                  <a:moveTo>
                    <a:pt x="1780344" y="7157"/>
                  </a:moveTo>
                  <a:cubicBezTo>
                    <a:pt x="1780402" y="-3576"/>
                    <a:pt x="1917168" y="-2"/>
                    <a:pt x="2157" y="3579"/>
                  </a:cubicBezTo>
                  <a:cubicBezTo>
                    <a:pt x="2095" y="14315"/>
                    <a:pt x="-134672" y="10738"/>
                    <a:pt x="1780344" y="7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37"/>
            <p:cNvSpPr/>
            <p:nvPr/>
          </p:nvSpPr>
          <p:spPr>
            <a:xfrm>
              <a:off x="9494714" y="8461614"/>
              <a:ext cx="1782439" cy="31804"/>
            </a:xfrm>
            <a:custGeom>
              <a:rect b="b" l="l" r="r" t="t"/>
              <a:pathLst>
                <a:path extrusionOk="0" h="31804" w="1782439">
                  <a:moveTo>
                    <a:pt x="1780324" y="6059"/>
                  </a:moveTo>
                  <a:cubicBezTo>
                    <a:pt x="1780256" y="-4678"/>
                    <a:pt x="1917059" y="-2891"/>
                    <a:pt x="2116" y="25748"/>
                  </a:cubicBezTo>
                  <a:cubicBezTo>
                    <a:pt x="2184" y="36481"/>
                    <a:pt x="-134619" y="34694"/>
                    <a:pt x="1780324" y="6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37"/>
            <p:cNvSpPr/>
            <p:nvPr/>
          </p:nvSpPr>
          <p:spPr>
            <a:xfrm>
              <a:off x="9495204" y="8740874"/>
              <a:ext cx="1782571" cy="38137"/>
            </a:xfrm>
            <a:custGeom>
              <a:rect b="b" l="l" r="r" t="t"/>
              <a:pathLst>
                <a:path extrusionOk="0" h="38137" w="1782571">
                  <a:moveTo>
                    <a:pt x="1780415" y="5900"/>
                  </a:moveTo>
                  <a:cubicBezTo>
                    <a:pt x="1780476" y="-4837"/>
                    <a:pt x="1917247" y="-3557"/>
                    <a:pt x="2156" y="32237"/>
                  </a:cubicBezTo>
                  <a:cubicBezTo>
                    <a:pt x="2098" y="42973"/>
                    <a:pt x="-134676" y="41698"/>
                    <a:pt x="1780415" y="5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37"/>
            <p:cNvSpPr/>
            <p:nvPr/>
          </p:nvSpPr>
          <p:spPr>
            <a:xfrm>
              <a:off x="9494146" y="8182308"/>
              <a:ext cx="1782550" cy="25553"/>
            </a:xfrm>
            <a:custGeom>
              <a:rect b="b" l="l" r="r" t="t"/>
              <a:pathLst>
                <a:path extrusionOk="0" h="25553" w="1782550">
                  <a:moveTo>
                    <a:pt x="1780392" y="6256"/>
                  </a:moveTo>
                  <a:cubicBezTo>
                    <a:pt x="1780460" y="-4481"/>
                    <a:pt x="1917220" y="-2182"/>
                    <a:pt x="2158" y="19298"/>
                  </a:cubicBezTo>
                  <a:cubicBezTo>
                    <a:pt x="2093" y="30034"/>
                    <a:pt x="-134671" y="27736"/>
                    <a:pt x="1780392" y="6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0" name="Google Shape;5130;p37"/>
            <p:cNvSpPr/>
            <p:nvPr/>
          </p:nvSpPr>
          <p:spPr>
            <a:xfrm>
              <a:off x="9494425" y="8880512"/>
              <a:ext cx="1782576" cy="41326"/>
            </a:xfrm>
            <a:custGeom>
              <a:rect b="b" l="l" r="r" t="t"/>
              <a:pathLst>
                <a:path extrusionOk="0" h="41326" w="1782576">
                  <a:moveTo>
                    <a:pt x="1780419" y="5833"/>
                  </a:moveTo>
                  <a:cubicBezTo>
                    <a:pt x="1780480" y="-4904"/>
                    <a:pt x="1917262" y="-3884"/>
                    <a:pt x="2156" y="35495"/>
                  </a:cubicBezTo>
                  <a:cubicBezTo>
                    <a:pt x="2098" y="46231"/>
                    <a:pt x="-134687" y="45208"/>
                    <a:pt x="1780419" y="58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1" name="Google Shape;5131;p37"/>
            <p:cNvSpPr/>
            <p:nvPr/>
          </p:nvSpPr>
          <p:spPr>
            <a:xfrm>
              <a:off x="9495629" y="8601239"/>
              <a:ext cx="1782430" cy="34959"/>
            </a:xfrm>
            <a:custGeom>
              <a:rect b="b" l="l" r="r" t="t"/>
              <a:pathLst>
                <a:path extrusionOk="0" h="34959" w="1782430">
                  <a:moveTo>
                    <a:pt x="1780314" y="5975"/>
                  </a:moveTo>
                  <a:cubicBezTo>
                    <a:pt x="1780246" y="-4762"/>
                    <a:pt x="1917067" y="-3227"/>
                    <a:pt x="2116" y="28986"/>
                  </a:cubicBezTo>
                  <a:cubicBezTo>
                    <a:pt x="2185" y="39719"/>
                    <a:pt x="-134636" y="38188"/>
                    <a:pt x="1780314" y="5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37"/>
            <p:cNvSpPr/>
            <p:nvPr/>
          </p:nvSpPr>
          <p:spPr>
            <a:xfrm>
              <a:off x="9493799" y="8321976"/>
              <a:ext cx="1782449" cy="28665"/>
            </a:xfrm>
            <a:custGeom>
              <a:rect b="b" l="l" r="r" t="t"/>
              <a:pathLst>
                <a:path extrusionOk="0" h="28665" w="1782449">
                  <a:moveTo>
                    <a:pt x="1780334" y="6150"/>
                  </a:moveTo>
                  <a:cubicBezTo>
                    <a:pt x="1780266" y="-4586"/>
                    <a:pt x="1917072" y="-2540"/>
                    <a:pt x="2114" y="22514"/>
                  </a:cubicBezTo>
                  <a:cubicBezTo>
                    <a:pt x="2187" y="33251"/>
                    <a:pt x="-134620" y="31208"/>
                    <a:pt x="1780334" y="6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3" name="Google Shape;5133;p37"/>
          <p:cNvSpPr/>
          <p:nvPr/>
        </p:nvSpPr>
        <p:spPr>
          <a:xfrm>
            <a:off x="5882404" y="3638661"/>
            <a:ext cx="540772" cy="845411"/>
          </a:xfrm>
          <a:custGeom>
            <a:rect b="b" l="l" r="r" t="t"/>
            <a:pathLst>
              <a:path extrusionOk="0" h="1690821" w="1081545">
                <a:moveTo>
                  <a:pt x="1074184" y="1648062"/>
                </a:moveTo>
                <a:cubicBezTo>
                  <a:pt x="1082967" y="1648062"/>
                  <a:pt x="1081536" y="1648920"/>
                  <a:pt x="1081345" y="1644712"/>
                </a:cubicBezTo>
                <a:cubicBezTo>
                  <a:pt x="1075118" y="1644719"/>
                  <a:pt x="1072876" y="1644712"/>
                  <a:pt x="1065993" y="1644723"/>
                </a:cubicBezTo>
                <a:cubicBezTo>
                  <a:pt x="1066321" y="1567539"/>
                  <a:pt x="1059509" y="1579263"/>
                  <a:pt x="1078336" y="1579306"/>
                </a:cubicBezTo>
                <a:cubicBezTo>
                  <a:pt x="1078148" y="1575249"/>
                  <a:pt x="1079168" y="1575955"/>
                  <a:pt x="1074184" y="1575955"/>
                </a:cubicBezTo>
                <a:cubicBezTo>
                  <a:pt x="1062717" y="1575955"/>
                  <a:pt x="1065038" y="1586194"/>
                  <a:pt x="1064018" y="1521059"/>
                </a:cubicBezTo>
                <a:cubicBezTo>
                  <a:pt x="1063827" y="1508697"/>
                  <a:pt x="1061228" y="1510783"/>
                  <a:pt x="1074184" y="1510783"/>
                </a:cubicBezTo>
                <a:cubicBezTo>
                  <a:pt x="1075964" y="1510783"/>
                  <a:pt x="1075622" y="1511457"/>
                  <a:pt x="1075482" y="1507440"/>
                </a:cubicBezTo>
                <a:cubicBezTo>
                  <a:pt x="1060003" y="1507440"/>
                  <a:pt x="1064173" y="1514001"/>
                  <a:pt x="1063510" y="1471844"/>
                </a:cubicBezTo>
                <a:cubicBezTo>
                  <a:pt x="1062926" y="1435963"/>
                  <a:pt x="1059581" y="1441828"/>
                  <a:pt x="1073341" y="1441832"/>
                </a:cubicBezTo>
                <a:cubicBezTo>
                  <a:pt x="1073204" y="1437361"/>
                  <a:pt x="1075089" y="1438510"/>
                  <a:pt x="1062965" y="1438471"/>
                </a:cubicBezTo>
                <a:cubicBezTo>
                  <a:pt x="1062259" y="1395186"/>
                  <a:pt x="1062764" y="1424416"/>
                  <a:pt x="1062111" y="1373075"/>
                </a:cubicBezTo>
                <a:cubicBezTo>
                  <a:pt x="1072984" y="1373050"/>
                  <a:pt x="1071352" y="1374178"/>
                  <a:pt x="1071225" y="1369717"/>
                </a:cubicBezTo>
                <a:cubicBezTo>
                  <a:pt x="1060331" y="1369721"/>
                  <a:pt x="1061106" y="1380746"/>
                  <a:pt x="1060799" y="1304045"/>
                </a:cubicBezTo>
                <a:cubicBezTo>
                  <a:pt x="1071142" y="1304160"/>
                  <a:pt x="1069442" y="1304938"/>
                  <a:pt x="1069330" y="1300755"/>
                </a:cubicBezTo>
                <a:cubicBezTo>
                  <a:pt x="1059502" y="1300723"/>
                  <a:pt x="1060789" y="1300993"/>
                  <a:pt x="1060785" y="1299703"/>
                </a:cubicBezTo>
                <a:cubicBezTo>
                  <a:pt x="1060738" y="1284269"/>
                  <a:pt x="1060670" y="1282388"/>
                  <a:pt x="1059927" y="1235295"/>
                </a:cubicBezTo>
                <a:cubicBezTo>
                  <a:pt x="1069085" y="1235392"/>
                  <a:pt x="1067578" y="1236178"/>
                  <a:pt x="1067463" y="1232002"/>
                </a:cubicBezTo>
                <a:cubicBezTo>
                  <a:pt x="1056832" y="1231959"/>
                  <a:pt x="1060003" y="1240303"/>
                  <a:pt x="1059005" y="1176749"/>
                </a:cubicBezTo>
                <a:cubicBezTo>
                  <a:pt x="1058810" y="1164398"/>
                  <a:pt x="1057095" y="1166539"/>
                  <a:pt x="1065632" y="1166632"/>
                </a:cubicBezTo>
                <a:cubicBezTo>
                  <a:pt x="1065510" y="1162359"/>
                  <a:pt x="1066883" y="1163364"/>
                  <a:pt x="1058799" y="1163163"/>
                </a:cubicBezTo>
                <a:cubicBezTo>
                  <a:pt x="1057956" y="1105910"/>
                  <a:pt x="1058208" y="1120181"/>
                  <a:pt x="1057354" y="1097367"/>
                </a:cubicBezTo>
                <a:cubicBezTo>
                  <a:pt x="1064782" y="1097324"/>
                  <a:pt x="1063564" y="1098221"/>
                  <a:pt x="1063427" y="1093995"/>
                </a:cubicBezTo>
                <a:cubicBezTo>
                  <a:pt x="1055776" y="1094020"/>
                  <a:pt x="1057170" y="1097159"/>
                  <a:pt x="1056875" y="1078388"/>
                </a:cubicBezTo>
                <a:cubicBezTo>
                  <a:pt x="1055945" y="1018822"/>
                  <a:pt x="1054295" y="1028550"/>
                  <a:pt x="1061181" y="1028452"/>
                </a:cubicBezTo>
                <a:cubicBezTo>
                  <a:pt x="1061026" y="1024259"/>
                  <a:pt x="1062025" y="1025069"/>
                  <a:pt x="1056190" y="1025181"/>
                </a:cubicBezTo>
                <a:cubicBezTo>
                  <a:pt x="1055001" y="951607"/>
                  <a:pt x="1053321" y="959969"/>
                  <a:pt x="1058843" y="959955"/>
                </a:cubicBezTo>
                <a:cubicBezTo>
                  <a:pt x="1058734" y="955743"/>
                  <a:pt x="1059585" y="956601"/>
                  <a:pt x="1055001" y="956611"/>
                </a:cubicBezTo>
                <a:cubicBezTo>
                  <a:pt x="1053808" y="882699"/>
                  <a:pt x="1052655" y="891069"/>
                  <a:pt x="1057718" y="891025"/>
                </a:cubicBezTo>
                <a:cubicBezTo>
                  <a:pt x="1057682" y="887004"/>
                  <a:pt x="1058623" y="887664"/>
                  <a:pt x="1054010" y="887711"/>
                </a:cubicBezTo>
                <a:cubicBezTo>
                  <a:pt x="1053516" y="854471"/>
                  <a:pt x="1054082" y="851055"/>
                  <a:pt x="1053430" y="822251"/>
                </a:cubicBezTo>
                <a:cubicBezTo>
                  <a:pt x="1058417" y="822251"/>
                  <a:pt x="1057574" y="823115"/>
                  <a:pt x="1057596" y="818903"/>
                </a:cubicBezTo>
                <a:cubicBezTo>
                  <a:pt x="1052024" y="818907"/>
                  <a:pt x="1053206" y="828419"/>
                  <a:pt x="1051970" y="758740"/>
                </a:cubicBezTo>
                <a:cubicBezTo>
                  <a:pt x="1051855" y="752319"/>
                  <a:pt x="1051656" y="753162"/>
                  <a:pt x="1052521" y="753170"/>
                </a:cubicBezTo>
                <a:cubicBezTo>
                  <a:pt x="1059311" y="753234"/>
                  <a:pt x="1058158" y="754085"/>
                  <a:pt x="1058212" y="749873"/>
                </a:cubicBezTo>
                <a:cubicBezTo>
                  <a:pt x="1050283" y="749815"/>
                  <a:pt x="1051221" y="756092"/>
                  <a:pt x="1051419" y="709532"/>
                </a:cubicBezTo>
                <a:cubicBezTo>
                  <a:pt x="1051512" y="679509"/>
                  <a:pt x="1048903" y="684449"/>
                  <a:pt x="1059207" y="684236"/>
                </a:cubicBezTo>
                <a:cubicBezTo>
                  <a:pt x="1059275" y="680043"/>
                  <a:pt x="1060612" y="680824"/>
                  <a:pt x="1052496" y="681059"/>
                </a:cubicBezTo>
                <a:cubicBezTo>
                  <a:pt x="1050568" y="681113"/>
                  <a:pt x="1051354" y="688798"/>
                  <a:pt x="1049793" y="615523"/>
                </a:cubicBezTo>
                <a:cubicBezTo>
                  <a:pt x="1052810" y="615469"/>
                  <a:pt x="1056327" y="615400"/>
                  <a:pt x="1060299" y="615354"/>
                </a:cubicBezTo>
                <a:cubicBezTo>
                  <a:pt x="1060360" y="611163"/>
                  <a:pt x="1061913" y="611952"/>
                  <a:pt x="1052511" y="612129"/>
                </a:cubicBezTo>
                <a:cubicBezTo>
                  <a:pt x="1049217" y="612187"/>
                  <a:pt x="1049729" y="612489"/>
                  <a:pt x="1049703" y="611221"/>
                </a:cubicBezTo>
                <a:cubicBezTo>
                  <a:pt x="1048110" y="538555"/>
                  <a:pt x="1047588" y="546763"/>
                  <a:pt x="1052525" y="546813"/>
                </a:cubicBezTo>
                <a:cubicBezTo>
                  <a:pt x="1062861" y="546939"/>
                  <a:pt x="1061113" y="547739"/>
                  <a:pt x="1061145" y="543549"/>
                </a:cubicBezTo>
                <a:cubicBezTo>
                  <a:pt x="1056237" y="543513"/>
                  <a:pt x="1051685" y="543455"/>
                  <a:pt x="1048658" y="543423"/>
                </a:cubicBezTo>
                <a:cubicBezTo>
                  <a:pt x="1048536" y="535320"/>
                  <a:pt x="1047786" y="478125"/>
                  <a:pt x="1047782" y="477873"/>
                </a:cubicBezTo>
                <a:cubicBezTo>
                  <a:pt x="1053913" y="477851"/>
                  <a:pt x="1056965" y="477833"/>
                  <a:pt x="1061308" y="477822"/>
                </a:cubicBezTo>
                <a:cubicBezTo>
                  <a:pt x="1061293" y="473607"/>
                  <a:pt x="1063088" y="474461"/>
                  <a:pt x="1052529" y="474504"/>
                </a:cubicBezTo>
                <a:cubicBezTo>
                  <a:pt x="1045508" y="474533"/>
                  <a:pt x="1048420" y="483752"/>
                  <a:pt x="1046975" y="414592"/>
                </a:cubicBezTo>
                <a:cubicBezTo>
                  <a:pt x="1046835" y="407819"/>
                  <a:pt x="1045397" y="408903"/>
                  <a:pt x="1052511" y="409037"/>
                </a:cubicBezTo>
                <a:cubicBezTo>
                  <a:pt x="1062158" y="409217"/>
                  <a:pt x="1060562" y="410013"/>
                  <a:pt x="1060479" y="405819"/>
                </a:cubicBezTo>
                <a:cubicBezTo>
                  <a:pt x="1055098" y="405754"/>
                  <a:pt x="1051952" y="405668"/>
                  <a:pt x="1046795" y="405592"/>
                </a:cubicBezTo>
                <a:cubicBezTo>
                  <a:pt x="1045620" y="343937"/>
                  <a:pt x="1045606" y="341451"/>
                  <a:pt x="1045584" y="339963"/>
                </a:cubicBezTo>
                <a:cubicBezTo>
                  <a:pt x="1050283" y="340038"/>
                  <a:pt x="1053985" y="340143"/>
                  <a:pt x="1058641" y="340219"/>
                </a:cubicBezTo>
                <a:cubicBezTo>
                  <a:pt x="1058486" y="335985"/>
                  <a:pt x="1059841" y="336904"/>
                  <a:pt x="1052565" y="336745"/>
                </a:cubicBezTo>
                <a:cubicBezTo>
                  <a:pt x="1042849" y="336536"/>
                  <a:pt x="1045847" y="346815"/>
                  <a:pt x="1044615" y="271138"/>
                </a:cubicBezTo>
                <a:cubicBezTo>
                  <a:pt x="1049761" y="271235"/>
                  <a:pt x="1052921" y="271350"/>
                  <a:pt x="1057325" y="271455"/>
                </a:cubicBezTo>
                <a:cubicBezTo>
                  <a:pt x="1057300" y="267232"/>
                  <a:pt x="1058255" y="268136"/>
                  <a:pt x="1052575" y="267982"/>
                </a:cubicBezTo>
                <a:cubicBezTo>
                  <a:pt x="1041285" y="267657"/>
                  <a:pt x="1044715" y="277792"/>
                  <a:pt x="1043184" y="202269"/>
                </a:cubicBezTo>
                <a:cubicBezTo>
                  <a:pt x="1048939" y="202366"/>
                  <a:pt x="1051880" y="202496"/>
                  <a:pt x="1057549" y="202633"/>
                </a:cubicBezTo>
                <a:cubicBezTo>
                  <a:pt x="1057599" y="198407"/>
                  <a:pt x="1058551" y="199326"/>
                  <a:pt x="1052575" y="199146"/>
                </a:cubicBezTo>
                <a:cubicBezTo>
                  <a:pt x="1041231" y="198821"/>
                  <a:pt x="1043133" y="200396"/>
                  <a:pt x="1043025" y="193439"/>
                </a:cubicBezTo>
                <a:cubicBezTo>
                  <a:pt x="1041912" y="121792"/>
                  <a:pt x="1039926" y="133516"/>
                  <a:pt x="1052543" y="133484"/>
                </a:cubicBezTo>
                <a:cubicBezTo>
                  <a:pt x="1059787" y="133462"/>
                  <a:pt x="1058569" y="134338"/>
                  <a:pt x="1058634" y="130122"/>
                </a:cubicBezTo>
                <a:cubicBezTo>
                  <a:pt x="1052842" y="130133"/>
                  <a:pt x="1049346" y="130151"/>
                  <a:pt x="1042304" y="130158"/>
                </a:cubicBezTo>
                <a:cubicBezTo>
                  <a:pt x="1041786" y="104174"/>
                  <a:pt x="1041490" y="102892"/>
                  <a:pt x="1041378" y="64741"/>
                </a:cubicBezTo>
                <a:cubicBezTo>
                  <a:pt x="1049141" y="64785"/>
                  <a:pt x="1052057" y="64860"/>
                  <a:pt x="1059347" y="64925"/>
                </a:cubicBezTo>
                <a:cubicBezTo>
                  <a:pt x="1059369" y="60695"/>
                  <a:pt x="1060727" y="61603"/>
                  <a:pt x="1052561" y="61499"/>
                </a:cubicBezTo>
                <a:cubicBezTo>
                  <a:pt x="1037785" y="61322"/>
                  <a:pt x="1041598" y="70924"/>
                  <a:pt x="1040571" y="9232"/>
                </a:cubicBezTo>
                <a:cubicBezTo>
                  <a:pt x="1035897" y="8908"/>
                  <a:pt x="1038070" y="2430"/>
                  <a:pt x="1038412" y="61376"/>
                </a:cubicBezTo>
                <a:cubicBezTo>
                  <a:pt x="1032506" y="61355"/>
                  <a:pt x="989472" y="61178"/>
                  <a:pt x="980924" y="61207"/>
                </a:cubicBezTo>
                <a:cubicBezTo>
                  <a:pt x="979540" y="-575"/>
                  <a:pt x="982589" y="5629"/>
                  <a:pt x="977493" y="5366"/>
                </a:cubicBezTo>
                <a:cubicBezTo>
                  <a:pt x="978145" y="71511"/>
                  <a:pt x="981612" y="61128"/>
                  <a:pt x="965990" y="61347"/>
                </a:cubicBezTo>
                <a:cubicBezTo>
                  <a:pt x="949830" y="61574"/>
                  <a:pt x="949506" y="61459"/>
                  <a:pt x="922776" y="61528"/>
                </a:cubicBezTo>
                <a:cubicBezTo>
                  <a:pt x="920650" y="61531"/>
                  <a:pt x="921172" y="63884"/>
                  <a:pt x="920891" y="45927"/>
                </a:cubicBezTo>
                <a:cubicBezTo>
                  <a:pt x="920152" y="-2985"/>
                  <a:pt x="921479" y="2772"/>
                  <a:pt x="917284" y="2621"/>
                </a:cubicBezTo>
                <a:cubicBezTo>
                  <a:pt x="917813" y="37720"/>
                  <a:pt x="917983" y="49764"/>
                  <a:pt x="918206" y="61538"/>
                </a:cubicBezTo>
                <a:cubicBezTo>
                  <a:pt x="904760" y="61564"/>
                  <a:pt x="901499" y="61553"/>
                  <a:pt x="861064" y="61524"/>
                </a:cubicBezTo>
                <a:cubicBezTo>
                  <a:pt x="859593" y="-5770"/>
                  <a:pt x="861885" y="1075"/>
                  <a:pt x="857193" y="978"/>
                </a:cubicBezTo>
                <a:cubicBezTo>
                  <a:pt x="858191" y="66420"/>
                  <a:pt x="858166" y="61520"/>
                  <a:pt x="857910" y="61520"/>
                </a:cubicBezTo>
                <a:cubicBezTo>
                  <a:pt x="836093" y="61520"/>
                  <a:pt x="836331" y="61196"/>
                  <a:pt x="814671" y="61196"/>
                </a:cubicBezTo>
                <a:cubicBezTo>
                  <a:pt x="796587" y="61196"/>
                  <a:pt x="801366" y="72956"/>
                  <a:pt x="800263" y="268"/>
                </a:cubicBezTo>
                <a:cubicBezTo>
                  <a:pt x="796249" y="243"/>
                  <a:pt x="797016" y="-7449"/>
                  <a:pt x="798130" y="61344"/>
                </a:cubicBezTo>
                <a:cubicBezTo>
                  <a:pt x="767760" y="61964"/>
                  <a:pt x="770193" y="61715"/>
                  <a:pt x="741031" y="61488"/>
                </a:cubicBezTo>
                <a:cubicBezTo>
                  <a:pt x="739632" y="-7078"/>
                  <a:pt x="741261" y="268"/>
                  <a:pt x="736911" y="308"/>
                </a:cubicBezTo>
                <a:cubicBezTo>
                  <a:pt x="738097" y="71879"/>
                  <a:pt x="741708" y="61445"/>
                  <a:pt x="728208" y="61445"/>
                </a:cubicBezTo>
                <a:cubicBezTo>
                  <a:pt x="672439" y="61445"/>
                  <a:pt x="681030" y="66355"/>
                  <a:pt x="680709" y="45920"/>
                </a:cubicBezTo>
                <a:cubicBezTo>
                  <a:pt x="680335" y="21842"/>
                  <a:pt x="680201" y="22667"/>
                  <a:pt x="679844" y="1223"/>
                </a:cubicBezTo>
                <a:cubicBezTo>
                  <a:pt x="675621" y="1317"/>
                  <a:pt x="676727" y="-6332"/>
                  <a:pt x="678025" y="61607"/>
                </a:cubicBezTo>
                <a:cubicBezTo>
                  <a:pt x="663516" y="61535"/>
                  <a:pt x="647298" y="60872"/>
                  <a:pt x="620915" y="61438"/>
                </a:cubicBezTo>
                <a:cubicBezTo>
                  <a:pt x="620742" y="41539"/>
                  <a:pt x="620147" y="16107"/>
                  <a:pt x="619927" y="2798"/>
                </a:cubicBezTo>
                <a:cubicBezTo>
                  <a:pt x="615098" y="2945"/>
                  <a:pt x="617433" y="-3641"/>
                  <a:pt x="617963" y="61499"/>
                </a:cubicBezTo>
                <a:cubicBezTo>
                  <a:pt x="592221" y="62032"/>
                  <a:pt x="579355" y="61387"/>
                  <a:pt x="560489" y="61322"/>
                </a:cubicBezTo>
                <a:cubicBezTo>
                  <a:pt x="559801" y="30637"/>
                  <a:pt x="560110" y="25485"/>
                  <a:pt x="559858" y="4765"/>
                </a:cubicBezTo>
                <a:cubicBezTo>
                  <a:pt x="555862" y="4902"/>
                  <a:pt x="556961" y="1922"/>
                  <a:pt x="557022" y="21370"/>
                </a:cubicBezTo>
                <a:cubicBezTo>
                  <a:pt x="557065" y="35220"/>
                  <a:pt x="557267" y="49141"/>
                  <a:pt x="557537" y="61319"/>
                </a:cubicBezTo>
                <a:cubicBezTo>
                  <a:pt x="554907" y="61315"/>
                  <a:pt x="513830" y="61293"/>
                  <a:pt x="512064" y="61290"/>
                </a:cubicBezTo>
                <a:cubicBezTo>
                  <a:pt x="496575" y="61290"/>
                  <a:pt x="500640" y="70765"/>
                  <a:pt x="500067" y="6937"/>
                </a:cubicBezTo>
                <a:cubicBezTo>
                  <a:pt x="496081" y="7089"/>
                  <a:pt x="497187" y="4473"/>
                  <a:pt x="497151" y="21359"/>
                </a:cubicBezTo>
                <a:cubicBezTo>
                  <a:pt x="497123" y="34874"/>
                  <a:pt x="497299" y="48179"/>
                  <a:pt x="497613" y="61337"/>
                </a:cubicBezTo>
                <a:cubicBezTo>
                  <a:pt x="441930" y="61762"/>
                  <a:pt x="496348" y="61311"/>
                  <a:pt x="440665" y="61672"/>
                </a:cubicBezTo>
                <a:cubicBezTo>
                  <a:pt x="440546" y="50287"/>
                  <a:pt x="440348" y="39417"/>
                  <a:pt x="439857" y="9319"/>
                </a:cubicBezTo>
                <a:cubicBezTo>
                  <a:pt x="435727" y="9488"/>
                  <a:pt x="436819" y="4005"/>
                  <a:pt x="437504" y="45974"/>
                </a:cubicBezTo>
                <a:cubicBezTo>
                  <a:pt x="437821" y="66100"/>
                  <a:pt x="449087" y="61765"/>
                  <a:pt x="382380" y="61765"/>
                </a:cubicBezTo>
                <a:cubicBezTo>
                  <a:pt x="379947" y="61765"/>
                  <a:pt x="381216" y="67732"/>
                  <a:pt x="379666" y="11870"/>
                </a:cubicBezTo>
                <a:cubicBezTo>
                  <a:pt x="374801" y="12079"/>
                  <a:pt x="377435" y="4732"/>
                  <a:pt x="377825" y="61755"/>
                </a:cubicBezTo>
                <a:cubicBezTo>
                  <a:pt x="359449" y="61661"/>
                  <a:pt x="347444" y="60598"/>
                  <a:pt x="320358" y="61329"/>
                </a:cubicBezTo>
                <a:cubicBezTo>
                  <a:pt x="320131" y="50701"/>
                  <a:pt x="320123" y="46853"/>
                  <a:pt x="319525" y="14561"/>
                </a:cubicBezTo>
                <a:cubicBezTo>
                  <a:pt x="315644" y="14741"/>
                  <a:pt x="316264" y="7402"/>
                  <a:pt x="317402" y="61412"/>
                </a:cubicBezTo>
                <a:cubicBezTo>
                  <a:pt x="303326" y="61819"/>
                  <a:pt x="288622" y="61765"/>
                  <a:pt x="274347" y="61589"/>
                </a:cubicBezTo>
                <a:cubicBezTo>
                  <a:pt x="256202" y="61383"/>
                  <a:pt x="260047" y="69980"/>
                  <a:pt x="259820" y="17353"/>
                </a:cubicBezTo>
                <a:cubicBezTo>
                  <a:pt x="256278" y="17522"/>
                  <a:pt x="256278" y="10645"/>
                  <a:pt x="257395" y="61466"/>
                </a:cubicBezTo>
                <a:cubicBezTo>
                  <a:pt x="254242" y="61459"/>
                  <a:pt x="256072" y="61463"/>
                  <a:pt x="209507" y="61452"/>
                </a:cubicBezTo>
                <a:cubicBezTo>
                  <a:pt x="197067" y="61452"/>
                  <a:pt x="200162" y="68784"/>
                  <a:pt x="199474" y="20235"/>
                </a:cubicBezTo>
                <a:cubicBezTo>
                  <a:pt x="195182" y="20426"/>
                  <a:pt x="196328" y="14136"/>
                  <a:pt x="197150" y="61420"/>
                </a:cubicBezTo>
                <a:cubicBezTo>
                  <a:pt x="181797" y="61329"/>
                  <a:pt x="179617" y="61120"/>
                  <a:pt x="140155" y="61322"/>
                </a:cubicBezTo>
                <a:cubicBezTo>
                  <a:pt x="139866" y="51317"/>
                  <a:pt x="139629" y="36758"/>
                  <a:pt x="139643" y="21406"/>
                </a:cubicBezTo>
                <a:cubicBezTo>
                  <a:pt x="135906" y="21414"/>
                  <a:pt x="136428" y="17713"/>
                  <a:pt x="136872" y="45978"/>
                </a:cubicBezTo>
                <a:cubicBezTo>
                  <a:pt x="137171" y="65282"/>
                  <a:pt x="140162" y="61358"/>
                  <a:pt x="123076" y="61358"/>
                </a:cubicBezTo>
                <a:cubicBezTo>
                  <a:pt x="101666" y="61358"/>
                  <a:pt x="101511" y="61683"/>
                  <a:pt x="80302" y="61686"/>
                </a:cubicBezTo>
                <a:cubicBezTo>
                  <a:pt x="79960" y="44137"/>
                  <a:pt x="79999" y="40044"/>
                  <a:pt x="79535" y="21395"/>
                </a:cubicBezTo>
                <a:cubicBezTo>
                  <a:pt x="75451" y="21414"/>
                  <a:pt x="76471" y="16211"/>
                  <a:pt x="77347" y="61683"/>
                </a:cubicBezTo>
                <a:cubicBezTo>
                  <a:pt x="77087" y="61683"/>
                  <a:pt x="20273" y="61275"/>
                  <a:pt x="20013" y="61272"/>
                </a:cubicBezTo>
                <a:cubicBezTo>
                  <a:pt x="19725" y="51389"/>
                  <a:pt x="19556" y="38675"/>
                  <a:pt x="19343" y="23010"/>
                </a:cubicBezTo>
                <a:cubicBezTo>
                  <a:pt x="15415" y="23237"/>
                  <a:pt x="16320" y="19890"/>
                  <a:pt x="16730" y="45974"/>
                </a:cubicBezTo>
                <a:cubicBezTo>
                  <a:pt x="17004" y="63520"/>
                  <a:pt x="17801" y="61243"/>
                  <a:pt x="15083" y="61200"/>
                </a:cubicBezTo>
                <a:cubicBezTo>
                  <a:pt x="-2611" y="60937"/>
                  <a:pt x="113" y="60011"/>
                  <a:pt x="200" y="64406"/>
                </a:cubicBezTo>
                <a:cubicBezTo>
                  <a:pt x="7836" y="64435"/>
                  <a:pt x="12045" y="64511"/>
                  <a:pt x="17163" y="64583"/>
                </a:cubicBezTo>
                <a:cubicBezTo>
                  <a:pt x="18413" y="102978"/>
                  <a:pt x="18096" y="104762"/>
                  <a:pt x="18356" y="130403"/>
                </a:cubicBezTo>
                <a:cubicBezTo>
                  <a:pt x="13094" y="130454"/>
                  <a:pt x="8863" y="130508"/>
                  <a:pt x="1263" y="130533"/>
                </a:cubicBezTo>
                <a:cubicBezTo>
                  <a:pt x="1317" y="134910"/>
                  <a:pt x="-1249" y="133956"/>
                  <a:pt x="15076" y="133783"/>
                </a:cubicBezTo>
                <a:cubicBezTo>
                  <a:pt x="19902" y="133736"/>
                  <a:pt x="18089" y="124657"/>
                  <a:pt x="19181" y="193478"/>
                </a:cubicBezTo>
                <a:cubicBezTo>
                  <a:pt x="19296" y="200806"/>
                  <a:pt x="22511" y="198976"/>
                  <a:pt x="1911" y="198965"/>
                </a:cubicBezTo>
                <a:cubicBezTo>
                  <a:pt x="1940" y="203426"/>
                  <a:pt x="-1217" y="202309"/>
                  <a:pt x="19329" y="202320"/>
                </a:cubicBezTo>
                <a:cubicBezTo>
                  <a:pt x="19621" y="218680"/>
                  <a:pt x="20323" y="241908"/>
                  <a:pt x="20363" y="267931"/>
                </a:cubicBezTo>
                <a:cubicBezTo>
                  <a:pt x="14348" y="267956"/>
                  <a:pt x="9692" y="267996"/>
                  <a:pt x="2257" y="268014"/>
                </a:cubicBezTo>
                <a:cubicBezTo>
                  <a:pt x="2272" y="272381"/>
                  <a:pt x="-143" y="271393"/>
                  <a:pt x="15069" y="271311"/>
                </a:cubicBezTo>
                <a:cubicBezTo>
                  <a:pt x="22504" y="271271"/>
                  <a:pt x="20161" y="261118"/>
                  <a:pt x="21376" y="336738"/>
                </a:cubicBezTo>
                <a:cubicBezTo>
                  <a:pt x="14860" y="336771"/>
                  <a:pt x="10110" y="336821"/>
                  <a:pt x="2466" y="336846"/>
                </a:cubicBezTo>
                <a:cubicBezTo>
                  <a:pt x="2477" y="341289"/>
                  <a:pt x="196" y="340229"/>
                  <a:pt x="15069" y="340132"/>
                </a:cubicBezTo>
                <a:cubicBezTo>
                  <a:pt x="24053" y="340071"/>
                  <a:pt x="21419" y="332375"/>
                  <a:pt x="22324" y="390068"/>
                </a:cubicBezTo>
                <a:cubicBezTo>
                  <a:pt x="22612" y="408456"/>
                  <a:pt x="24634" y="405311"/>
                  <a:pt x="15037" y="405491"/>
                </a:cubicBezTo>
                <a:cubicBezTo>
                  <a:pt x="434" y="405765"/>
                  <a:pt x="2686" y="404511"/>
                  <a:pt x="2708" y="409015"/>
                </a:cubicBezTo>
                <a:cubicBezTo>
                  <a:pt x="11570" y="408950"/>
                  <a:pt x="15271" y="408813"/>
                  <a:pt x="22720" y="408716"/>
                </a:cubicBezTo>
                <a:cubicBezTo>
                  <a:pt x="23574" y="438728"/>
                  <a:pt x="23271" y="424983"/>
                  <a:pt x="23952" y="474306"/>
                </a:cubicBezTo>
                <a:cubicBezTo>
                  <a:pt x="16799" y="474410"/>
                  <a:pt x="12006" y="474623"/>
                  <a:pt x="3162" y="474716"/>
                </a:cubicBezTo>
                <a:cubicBezTo>
                  <a:pt x="3198" y="478831"/>
                  <a:pt x="780" y="478204"/>
                  <a:pt x="15091" y="477840"/>
                </a:cubicBezTo>
                <a:cubicBezTo>
                  <a:pt x="27232" y="477545"/>
                  <a:pt x="23960" y="467550"/>
                  <a:pt x="25026" y="543181"/>
                </a:cubicBezTo>
                <a:cubicBezTo>
                  <a:pt x="16165" y="543138"/>
                  <a:pt x="13534" y="543066"/>
                  <a:pt x="4034" y="543030"/>
                </a:cubicBezTo>
                <a:cubicBezTo>
                  <a:pt x="4102" y="547458"/>
                  <a:pt x="2045" y="546334"/>
                  <a:pt x="15044" y="546460"/>
                </a:cubicBezTo>
                <a:cubicBezTo>
                  <a:pt x="27628" y="546575"/>
                  <a:pt x="25080" y="543390"/>
                  <a:pt x="25217" y="562093"/>
                </a:cubicBezTo>
                <a:cubicBezTo>
                  <a:pt x="25657" y="622224"/>
                  <a:pt x="30656" y="612176"/>
                  <a:pt x="15058" y="612215"/>
                </a:cubicBezTo>
                <a:cubicBezTo>
                  <a:pt x="3713" y="612233"/>
                  <a:pt x="5432" y="611120"/>
                  <a:pt x="5544" y="615577"/>
                </a:cubicBezTo>
                <a:cubicBezTo>
                  <a:pt x="11296" y="615570"/>
                  <a:pt x="16536" y="615555"/>
                  <a:pt x="26061" y="615544"/>
                </a:cubicBezTo>
                <a:cubicBezTo>
                  <a:pt x="27769" y="694202"/>
                  <a:pt x="29337" y="681228"/>
                  <a:pt x="15073" y="681095"/>
                </a:cubicBezTo>
                <a:cubicBezTo>
                  <a:pt x="5753" y="681008"/>
                  <a:pt x="7285" y="680176"/>
                  <a:pt x="7407" y="684377"/>
                </a:cubicBezTo>
                <a:cubicBezTo>
                  <a:pt x="14687" y="684424"/>
                  <a:pt x="18586" y="684492"/>
                  <a:pt x="26792" y="684525"/>
                </a:cubicBezTo>
                <a:cubicBezTo>
                  <a:pt x="26796" y="684661"/>
                  <a:pt x="27578" y="716745"/>
                  <a:pt x="28237" y="750125"/>
                </a:cubicBezTo>
                <a:cubicBezTo>
                  <a:pt x="19509" y="750057"/>
                  <a:pt x="15757" y="749898"/>
                  <a:pt x="8964" y="749783"/>
                </a:cubicBezTo>
                <a:cubicBezTo>
                  <a:pt x="9040" y="754016"/>
                  <a:pt x="7800" y="753098"/>
                  <a:pt x="15029" y="753260"/>
                </a:cubicBezTo>
                <a:cubicBezTo>
                  <a:pt x="31978" y="753649"/>
                  <a:pt x="28227" y="741421"/>
                  <a:pt x="29452" y="819026"/>
                </a:cubicBezTo>
                <a:cubicBezTo>
                  <a:pt x="21098" y="819008"/>
                  <a:pt x="17873" y="818965"/>
                  <a:pt x="9948" y="818922"/>
                </a:cubicBezTo>
                <a:cubicBezTo>
                  <a:pt x="9995" y="823144"/>
                  <a:pt x="8968" y="822265"/>
                  <a:pt x="15047" y="822305"/>
                </a:cubicBezTo>
                <a:cubicBezTo>
                  <a:pt x="35088" y="822442"/>
                  <a:pt x="28688" y="812303"/>
                  <a:pt x="29805" y="881701"/>
                </a:cubicBezTo>
                <a:cubicBezTo>
                  <a:pt x="29920" y="889217"/>
                  <a:pt x="33510" y="887336"/>
                  <a:pt x="10507" y="887343"/>
                </a:cubicBezTo>
                <a:cubicBezTo>
                  <a:pt x="10532" y="891803"/>
                  <a:pt x="7007" y="890687"/>
                  <a:pt x="29946" y="890683"/>
                </a:cubicBezTo>
                <a:cubicBezTo>
                  <a:pt x="29953" y="891032"/>
                  <a:pt x="30724" y="939246"/>
                  <a:pt x="31139" y="956781"/>
                </a:cubicBezTo>
                <a:cubicBezTo>
                  <a:pt x="21480" y="956730"/>
                  <a:pt x="16500" y="956547"/>
                  <a:pt x="10777" y="956424"/>
                </a:cubicBezTo>
                <a:cubicBezTo>
                  <a:pt x="10788" y="960449"/>
                  <a:pt x="6683" y="960005"/>
                  <a:pt x="31218" y="960128"/>
                </a:cubicBezTo>
                <a:cubicBezTo>
                  <a:pt x="31225" y="960449"/>
                  <a:pt x="32504" y="1025141"/>
                  <a:pt x="32508" y="1025404"/>
                </a:cubicBezTo>
                <a:cubicBezTo>
                  <a:pt x="21898" y="1025422"/>
                  <a:pt x="17181" y="1025501"/>
                  <a:pt x="10928" y="1025559"/>
                </a:cubicBezTo>
                <a:cubicBezTo>
                  <a:pt x="10935" y="1029767"/>
                  <a:pt x="10092" y="1028917"/>
                  <a:pt x="15076" y="1028863"/>
                </a:cubicBezTo>
                <a:cubicBezTo>
                  <a:pt x="34479" y="1028654"/>
                  <a:pt x="32562" y="1028600"/>
                  <a:pt x="32573" y="1029234"/>
                </a:cubicBezTo>
                <a:cubicBezTo>
                  <a:pt x="32926" y="1051730"/>
                  <a:pt x="33600" y="1074601"/>
                  <a:pt x="33679" y="1093992"/>
                </a:cubicBezTo>
                <a:cubicBezTo>
                  <a:pt x="6672" y="1094017"/>
                  <a:pt x="11101" y="1093322"/>
                  <a:pt x="11116" y="1097490"/>
                </a:cubicBezTo>
                <a:cubicBezTo>
                  <a:pt x="17566" y="1097432"/>
                  <a:pt x="22237" y="1097349"/>
                  <a:pt x="33690" y="1097335"/>
                </a:cubicBezTo>
                <a:cubicBezTo>
                  <a:pt x="33744" y="1138469"/>
                  <a:pt x="34259" y="1143560"/>
                  <a:pt x="34710" y="1162622"/>
                </a:cubicBezTo>
                <a:cubicBezTo>
                  <a:pt x="23174" y="1162633"/>
                  <a:pt x="18421" y="1162738"/>
                  <a:pt x="11490" y="1162831"/>
                </a:cubicBezTo>
                <a:cubicBezTo>
                  <a:pt x="11523" y="1166852"/>
                  <a:pt x="10611" y="1166193"/>
                  <a:pt x="15080" y="1166128"/>
                </a:cubicBezTo>
                <a:cubicBezTo>
                  <a:pt x="40829" y="1165746"/>
                  <a:pt x="34209" y="1153907"/>
                  <a:pt x="35333" y="1225996"/>
                </a:cubicBezTo>
                <a:cubicBezTo>
                  <a:pt x="35456" y="1233872"/>
                  <a:pt x="39308" y="1231905"/>
                  <a:pt x="15055" y="1231973"/>
                </a:cubicBezTo>
                <a:cubicBezTo>
                  <a:pt x="11627" y="1231981"/>
                  <a:pt x="12215" y="1231120"/>
                  <a:pt x="12276" y="1235331"/>
                </a:cubicBezTo>
                <a:cubicBezTo>
                  <a:pt x="18316" y="1235320"/>
                  <a:pt x="22569" y="1235295"/>
                  <a:pt x="35474" y="1235295"/>
                </a:cubicBezTo>
                <a:cubicBezTo>
                  <a:pt x="35658" y="1248575"/>
                  <a:pt x="35852" y="1273727"/>
                  <a:pt x="36458" y="1300355"/>
                </a:cubicBezTo>
                <a:cubicBezTo>
                  <a:pt x="25145" y="1300359"/>
                  <a:pt x="20673" y="1300467"/>
                  <a:pt x="13505" y="1300611"/>
                </a:cubicBezTo>
                <a:cubicBezTo>
                  <a:pt x="13617" y="1305331"/>
                  <a:pt x="9966" y="1303703"/>
                  <a:pt x="36526" y="1303699"/>
                </a:cubicBezTo>
                <a:cubicBezTo>
                  <a:pt x="36533" y="1303969"/>
                  <a:pt x="37809" y="1369390"/>
                  <a:pt x="37816" y="1369689"/>
                </a:cubicBezTo>
                <a:cubicBezTo>
                  <a:pt x="28234" y="1369699"/>
                  <a:pt x="22871" y="1369613"/>
                  <a:pt x="15465" y="1369444"/>
                </a:cubicBezTo>
                <a:cubicBezTo>
                  <a:pt x="15602" y="1373605"/>
                  <a:pt x="11912" y="1373036"/>
                  <a:pt x="36674" y="1373036"/>
                </a:cubicBezTo>
                <a:cubicBezTo>
                  <a:pt x="38090" y="1373036"/>
                  <a:pt x="37870" y="1372888"/>
                  <a:pt x="37878" y="1373500"/>
                </a:cubicBezTo>
                <a:cubicBezTo>
                  <a:pt x="39002" y="1446451"/>
                  <a:pt x="39672" y="1438604"/>
                  <a:pt x="36674" y="1438604"/>
                </a:cubicBezTo>
                <a:cubicBezTo>
                  <a:pt x="14510" y="1438604"/>
                  <a:pt x="17729" y="1437653"/>
                  <a:pt x="17873" y="1441973"/>
                </a:cubicBezTo>
                <a:cubicBezTo>
                  <a:pt x="23455" y="1441958"/>
                  <a:pt x="28482" y="1441951"/>
                  <a:pt x="38937" y="1441951"/>
                </a:cubicBezTo>
                <a:cubicBezTo>
                  <a:pt x="39993" y="1487801"/>
                  <a:pt x="39698" y="1488208"/>
                  <a:pt x="39874" y="1506939"/>
                </a:cubicBezTo>
                <a:cubicBezTo>
                  <a:pt x="31315" y="1506914"/>
                  <a:pt x="25109" y="1506975"/>
                  <a:pt x="20035" y="1507065"/>
                </a:cubicBezTo>
                <a:cubicBezTo>
                  <a:pt x="20183" y="1511468"/>
                  <a:pt x="17257" y="1510279"/>
                  <a:pt x="36678" y="1510279"/>
                </a:cubicBezTo>
                <a:cubicBezTo>
                  <a:pt x="41118" y="1510279"/>
                  <a:pt x="39827" y="1502731"/>
                  <a:pt x="40883" y="1570281"/>
                </a:cubicBezTo>
                <a:cubicBezTo>
                  <a:pt x="40999" y="1577429"/>
                  <a:pt x="42094" y="1576207"/>
                  <a:pt x="36678" y="1576207"/>
                </a:cubicBezTo>
                <a:cubicBezTo>
                  <a:pt x="19473" y="1576207"/>
                  <a:pt x="22287" y="1574903"/>
                  <a:pt x="22439" y="1579461"/>
                </a:cubicBezTo>
                <a:cubicBezTo>
                  <a:pt x="28529" y="1579551"/>
                  <a:pt x="34887" y="1579565"/>
                  <a:pt x="41038" y="1579547"/>
                </a:cubicBezTo>
                <a:cubicBezTo>
                  <a:pt x="42282" y="1655344"/>
                  <a:pt x="44051" y="1645227"/>
                  <a:pt x="36678" y="1645227"/>
                </a:cubicBezTo>
                <a:cubicBezTo>
                  <a:pt x="22356" y="1645227"/>
                  <a:pt x="24587" y="1644139"/>
                  <a:pt x="24731" y="1648578"/>
                </a:cubicBezTo>
                <a:cubicBezTo>
                  <a:pt x="30796" y="1648567"/>
                  <a:pt x="36112" y="1648570"/>
                  <a:pt x="41928" y="1648570"/>
                </a:cubicBezTo>
                <a:cubicBezTo>
                  <a:pt x="41975" y="1660323"/>
                  <a:pt x="42220" y="1674637"/>
                  <a:pt x="42501" y="1690648"/>
                </a:cubicBezTo>
                <a:cubicBezTo>
                  <a:pt x="47075" y="1690612"/>
                  <a:pt x="45075" y="1696063"/>
                  <a:pt x="44880" y="1648570"/>
                </a:cubicBezTo>
                <a:lnTo>
                  <a:pt x="101929" y="1648574"/>
                </a:lnTo>
                <a:cubicBezTo>
                  <a:pt x="102174" y="1666005"/>
                  <a:pt x="102329" y="1677883"/>
                  <a:pt x="102758" y="1690169"/>
                </a:cubicBezTo>
                <a:cubicBezTo>
                  <a:pt x="107082" y="1690133"/>
                  <a:pt x="105536" y="1695804"/>
                  <a:pt x="104884" y="1648574"/>
                </a:cubicBezTo>
                <a:cubicBezTo>
                  <a:pt x="153475" y="1648578"/>
                  <a:pt x="140281" y="1648145"/>
                  <a:pt x="162171" y="1648066"/>
                </a:cubicBezTo>
                <a:cubicBezTo>
                  <a:pt x="162553" y="1663922"/>
                  <a:pt x="162592" y="1672576"/>
                  <a:pt x="162953" y="1689693"/>
                </a:cubicBezTo>
                <a:cubicBezTo>
                  <a:pt x="166906" y="1689661"/>
                  <a:pt x="165908" y="1692972"/>
                  <a:pt x="165526" y="1668696"/>
                </a:cubicBezTo>
                <a:cubicBezTo>
                  <a:pt x="165162" y="1645627"/>
                  <a:pt x="164664" y="1648059"/>
                  <a:pt x="166297" y="1648059"/>
                </a:cubicBezTo>
                <a:cubicBezTo>
                  <a:pt x="187300" y="1648059"/>
                  <a:pt x="187722" y="1648416"/>
                  <a:pt x="209500" y="1648416"/>
                </a:cubicBezTo>
                <a:cubicBezTo>
                  <a:pt x="225645" y="1648419"/>
                  <a:pt x="221991" y="1644326"/>
                  <a:pt x="222373" y="1668761"/>
                </a:cubicBezTo>
                <a:cubicBezTo>
                  <a:pt x="222740" y="1692334"/>
                  <a:pt x="222030" y="1689236"/>
                  <a:pt x="225814" y="1689203"/>
                </a:cubicBezTo>
                <a:cubicBezTo>
                  <a:pt x="225378" y="1676442"/>
                  <a:pt x="225148" y="1660175"/>
                  <a:pt x="225144" y="1648419"/>
                </a:cubicBezTo>
                <a:cubicBezTo>
                  <a:pt x="249203" y="1648426"/>
                  <a:pt x="260559" y="1648459"/>
                  <a:pt x="274344" y="1648347"/>
                </a:cubicBezTo>
                <a:cubicBezTo>
                  <a:pt x="284114" y="1648268"/>
                  <a:pt x="282016" y="1644215"/>
                  <a:pt x="282398" y="1668757"/>
                </a:cubicBezTo>
                <a:cubicBezTo>
                  <a:pt x="282759" y="1691794"/>
                  <a:pt x="281764" y="1688764"/>
                  <a:pt x="285685" y="1688735"/>
                </a:cubicBezTo>
                <a:cubicBezTo>
                  <a:pt x="285433" y="1674500"/>
                  <a:pt x="285209" y="1660114"/>
                  <a:pt x="285047" y="1648279"/>
                </a:cubicBezTo>
                <a:cubicBezTo>
                  <a:pt x="302274" y="1648214"/>
                  <a:pt x="316098" y="1648322"/>
                  <a:pt x="342395" y="1648311"/>
                </a:cubicBezTo>
                <a:cubicBezTo>
                  <a:pt x="342449" y="1660845"/>
                  <a:pt x="342719" y="1677130"/>
                  <a:pt x="342990" y="1688292"/>
                </a:cubicBezTo>
                <a:cubicBezTo>
                  <a:pt x="347588" y="1688259"/>
                  <a:pt x="345530" y="1693473"/>
                  <a:pt x="345350" y="1648304"/>
                </a:cubicBezTo>
                <a:cubicBezTo>
                  <a:pt x="345617" y="1648304"/>
                  <a:pt x="401985" y="1648055"/>
                  <a:pt x="402273" y="1648052"/>
                </a:cubicBezTo>
                <a:cubicBezTo>
                  <a:pt x="402644" y="1667777"/>
                  <a:pt x="402669" y="1673949"/>
                  <a:pt x="402987" y="1687824"/>
                </a:cubicBezTo>
                <a:cubicBezTo>
                  <a:pt x="407099" y="1687795"/>
                  <a:pt x="406064" y="1693538"/>
                  <a:pt x="405232" y="1648034"/>
                </a:cubicBezTo>
                <a:cubicBezTo>
                  <a:pt x="445490" y="1647760"/>
                  <a:pt x="442196" y="1648286"/>
                  <a:pt x="462663" y="1648383"/>
                </a:cubicBezTo>
                <a:cubicBezTo>
                  <a:pt x="463066" y="1660698"/>
                  <a:pt x="463290" y="1675790"/>
                  <a:pt x="463347" y="1687359"/>
                </a:cubicBezTo>
                <a:cubicBezTo>
                  <a:pt x="467185" y="1687330"/>
                  <a:pt x="466436" y="1690432"/>
                  <a:pt x="466097" y="1668696"/>
                </a:cubicBezTo>
                <a:cubicBezTo>
                  <a:pt x="465729" y="1645310"/>
                  <a:pt x="464403" y="1648401"/>
                  <a:pt x="468836" y="1648401"/>
                </a:cubicBezTo>
                <a:cubicBezTo>
                  <a:pt x="507682" y="1648434"/>
                  <a:pt x="514295" y="1648452"/>
                  <a:pt x="522688" y="1648416"/>
                </a:cubicBezTo>
                <a:cubicBezTo>
                  <a:pt x="522948" y="1664740"/>
                  <a:pt x="523142" y="1675707"/>
                  <a:pt x="523247" y="1686901"/>
                </a:cubicBezTo>
                <a:cubicBezTo>
                  <a:pt x="527085" y="1686872"/>
                  <a:pt x="526296" y="1689938"/>
                  <a:pt x="525964" y="1668696"/>
                </a:cubicBezTo>
                <a:cubicBezTo>
                  <a:pt x="525586" y="1644881"/>
                  <a:pt x="522955" y="1648437"/>
                  <a:pt x="533698" y="1648336"/>
                </a:cubicBezTo>
                <a:cubicBezTo>
                  <a:pt x="554337" y="1648142"/>
                  <a:pt x="566143" y="1648228"/>
                  <a:pt x="576904" y="1648387"/>
                </a:cubicBezTo>
                <a:cubicBezTo>
                  <a:pt x="584429" y="1648498"/>
                  <a:pt x="582447" y="1644651"/>
                  <a:pt x="582826" y="1668761"/>
                </a:cubicBezTo>
                <a:cubicBezTo>
                  <a:pt x="583150" y="1689477"/>
                  <a:pt x="582350" y="1686447"/>
                  <a:pt x="586134" y="1686418"/>
                </a:cubicBezTo>
                <a:cubicBezTo>
                  <a:pt x="585867" y="1676186"/>
                  <a:pt x="585600" y="1660766"/>
                  <a:pt x="585608" y="1648495"/>
                </a:cubicBezTo>
                <a:cubicBezTo>
                  <a:pt x="618947" y="1648794"/>
                  <a:pt x="616439" y="1647972"/>
                  <a:pt x="642541" y="1647972"/>
                </a:cubicBezTo>
                <a:cubicBezTo>
                  <a:pt x="642592" y="1660060"/>
                  <a:pt x="642844" y="1675642"/>
                  <a:pt x="643085" y="1685982"/>
                </a:cubicBezTo>
                <a:cubicBezTo>
                  <a:pt x="647605" y="1685946"/>
                  <a:pt x="645673" y="1691217"/>
                  <a:pt x="645496" y="1647976"/>
                </a:cubicBezTo>
                <a:cubicBezTo>
                  <a:pt x="651104" y="1647983"/>
                  <a:pt x="627672" y="1647882"/>
                  <a:pt x="702913" y="1648246"/>
                </a:cubicBezTo>
                <a:cubicBezTo>
                  <a:pt x="703129" y="1658885"/>
                  <a:pt x="703399" y="1674670"/>
                  <a:pt x="703478" y="1685521"/>
                </a:cubicBezTo>
                <a:cubicBezTo>
                  <a:pt x="707338" y="1685492"/>
                  <a:pt x="706535" y="1688411"/>
                  <a:pt x="706228" y="1668700"/>
                </a:cubicBezTo>
                <a:cubicBezTo>
                  <a:pt x="705875" y="1645994"/>
                  <a:pt x="705533" y="1648261"/>
                  <a:pt x="706599" y="1648264"/>
                </a:cubicBezTo>
                <a:cubicBezTo>
                  <a:pt x="774485" y="1648628"/>
                  <a:pt x="762834" y="1641956"/>
                  <a:pt x="763263" y="1668757"/>
                </a:cubicBezTo>
                <a:cubicBezTo>
                  <a:pt x="763558" y="1687784"/>
                  <a:pt x="762632" y="1685067"/>
                  <a:pt x="766499" y="1685039"/>
                </a:cubicBezTo>
                <a:cubicBezTo>
                  <a:pt x="766193" y="1669236"/>
                  <a:pt x="766167" y="1663443"/>
                  <a:pt x="765836" y="1648070"/>
                </a:cubicBezTo>
                <a:cubicBezTo>
                  <a:pt x="793045" y="1648001"/>
                  <a:pt x="791708" y="1648488"/>
                  <a:pt x="822921" y="1648416"/>
                </a:cubicBezTo>
                <a:cubicBezTo>
                  <a:pt x="823274" y="1664376"/>
                  <a:pt x="823281" y="1670072"/>
                  <a:pt x="823580" y="1684599"/>
                </a:cubicBezTo>
                <a:cubicBezTo>
                  <a:pt x="827476" y="1684570"/>
                  <a:pt x="826550" y="1687236"/>
                  <a:pt x="826251" y="1668700"/>
                </a:cubicBezTo>
                <a:cubicBezTo>
                  <a:pt x="825872" y="1644334"/>
                  <a:pt x="823115" y="1648441"/>
                  <a:pt x="836294" y="1648354"/>
                </a:cubicBezTo>
                <a:cubicBezTo>
                  <a:pt x="849081" y="1648268"/>
                  <a:pt x="859532" y="1648232"/>
                  <a:pt x="879523" y="1648340"/>
                </a:cubicBezTo>
                <a:cubicBezTo>
                  <a:pt x="884348" y="1648365"/>
                  <a:pt x="883000" y="1644726"/>
                  <a:pt x="883382" y="1668761"/>
                </a:cubicBezTo>
                <a:cubicBezTo>
                  <a:pt x="883681" y="1687215"/>
                  <a:pt x="882647" y="1684149"/>
                  <a:pt x="886582" y="1684120"/>
                </a:cubicBezTo>
                <a:cubicBezTo>
                  <a:pt x="886377" y="1671503"/>
                  <a:pt x="886186" y="1660539"/>
                  <a:pt x="886060" y="1648372"/>
                </a:cubicBezTo>
                <a:cubicBezTo>
                  <a:pt x="927681" y="1648535"/>
                  <a:pt x="916336" y="1648044"/>
                  <a:pt x="943026" y="1648023"/>
                </a:cubicBezTo>
                <a:cubicBezTo>
                  <a:pt x="943559" y="1689221"/>
                  <a:pt x="942442" y="1683687"/>
                  <a:pt x="946550" y="1683655"/>
                </a:cubicBezTo>
                <a:cubicBezTo>
                  <a:pt x="946323" y="1673106"/>
                  <a:pt x="946122" y="1658698"/>
                  <a:pt x="945985" y="1648023"/>
                </a:cubicBezTo>
                <a:cubicBezTo>
                  <a:pt x="964883" y="1648030"/>
                  <a:pt x="961218" y="1648185"/>
                  <a:pt x="1003131" y="1648171"/>
                </a:cubicBezTo>
                <a:cubicBezTo>
                  <a:pt x="1003743" y="1688602"/>
                  <a:pt x="1002446" y="1683201"/>
                  <a:pt x="1006641" y="1683165"/>
                </a:cubicBezTo>
                <a:cubicBezTo>
                  <a:pt x="1006436" y="1672353"/>
                  <a:pt x="1006306" y="1663094"/>
                  <a:pt x="1006082" y="1648167"/>
                </a:cubicBezTo>
                <a:cubicBezTo>
                  <a:pt x="1034409" y="1648156"/>
                  <a:pt x="1040899" y="1648171"/>
                  <a:pt x="1052543" y="1648109"/>
                </a:cubicBezTo>
                <a:cubicBezTo>
                  <a:pt x="1065942" y="1648037"/>
                  <a:pt x="1062803" y="1643926"/>
                  <a:pt x="1063189" y="1668768"/>
                </a:cubicBezTo>
                <a:cubicBezTo>
                  <a:pt x="1063445" y="1685240"/>
                  <a:pt x="1062511" y="1682693"/>
                  <a:pt x="1066396" y="1682661"/>
                </a:cubicBezTo>
                <a:cubicBezTo>
                  <a:pt x="1065528" y="1642619"/>
                  <a:pt x="1063560" y="1648062"/>
                  <a:pt x="1074184" y="1648062"/>
                </a:cubicBezTo>
                <a:close/>
                <a:moveTo>
                  <a:pt x="1059171" y="1373515"/>
                </a:moveTo>
                <a:cubicBezTo>
                  <a:pt x="1060320" y="1448764"/>
                  <a:pt x="1062486" y="1438485"/>
                  <a:pt x="1052547" y="1438417"/>
                </a:cubicBezTo>
                <a:cubicBezTo>
                  <a:pt x="992467" y="1438009"/>
                  <a:pt x="1002720" y="1442405"/>
                  <a:pt x="1002414" y="1422658"/>
                </a:cubicBezTo>
                <a:cubicBezTo>
                  <a:pt x="1001480" y="1362912"/>
                  <a:pt x="998842" y="1372744"/>
                  <a:pt x="1009232" y="1372942"/>
                </a:cubicBezTo>
                <a:cubicBezTo>
                  <a:pt x="1046132" y="1373637"/>
                  <a:pt x="1059153" y="1372499"/>
                  <a:pt x="1059171" y="1373515"/>
                </a:cubicBezTo>
                <a:close/>
                <a:moveTo>
                  <a:pt x="1059106" y="1369735"/>
                </a:moveTo>
                <a:cubicBezTo>
                  <a:pt x="1009913" y="1369854"/>
                  <a:pt x="1028041" y="1369811"/>
                  <a:pt x="1001700" y="1369472"/>
                </a:cubicBezTo>
                <a:cubicBezTo>
                  <a:pt x="1001433" y="1350579"/>
                  <a:pt x="1001628" y="1326782"/>
                  <a:pt x="1000774" y="1303713"/>
                </a:cubicBezTo>
                <a:cubicBezTo>
                  <a:pt x="1050766" y="1303738"/>
                  <a:pt x="1036160" y="1303699"/>
                  <a:pt x="1057844" y="1304012"/>
                </a:cubicBezTo>
                <a:cubicBezTo>
                  <a:pt x="1057985" y="1335588"/>
                  <a:pt x="1058742" y="1348835"/>
                  <a:pt x="1059106" y="1369735"/>
                </a:cubicBezTo>
                <a:close/>
                <a:moveTo>
                  <a:pt x="1057834" y="1300658"/>
                </a:moveTo>
                <a:cubicBezTo>
                  <a:pt x="998273" y="1299765"/>
                  <a:pt x="1000680" y="1301231"/>
                  <a:pt x="1000623" y="1299638"/>
                </a:cubicBezTo>
                <a:cubicBezTo>
                  <a:pt x="999959" y="1282795"/>
                  <a:pt x="999779" y="1267923"/>
                  <a:pt x="999704" y="1250546"/>
                </a:cubicBezTo>
                <a:cubicBezTo>
                  <a:pt x="999624" y="1231955"/>
                  <a:pt x="997022" y="1235083"/>
                  <a:pt x="1009254" y="1235050"/>
                </a:cubicBezTo>
                <a:cubicBezTo>
                  <a:pt x="1026595" y="1235003"/>
                  <a:pt x="1038787" y="1234975"/>
                  <a:pt x="1052518" y="1235194"/>
                </a:cubicBezTo>
                <a:cubicBezTo>
                  <a:pt x="1058396" y="1235292"/>
                  <a:pt x="1057531" y="1226072"/>
                  <a:pt x="1057834" y="1300658"/>
                </a:cubicBezTo>
                <a:close/>
                <a:moveTo>
                  <a:pt x="461477" y="1373457"/>
                </a:moveTo>
                <a:cubicBezTo>
                  <a:pt x="461459" y="1372448"/>
                  <a:pt x="454849" y="1372221"/>
                  <a:pt x="518490" y="1372589"/>
                </a:cubicBezTo>
                <a:cubicBezTo>
                  <a:pt x="518926" y="1397820"/>
                  <a:pt x="518537" y="1408996"/>
                  <a:pt x="519286" y="1438398"/>
                </a:cubicBezTo>
                <a:cubicBezTo>
                  <a:pt x="487198" y="1438427"/>
                  <a:pt x="479835" y="1438860"/>
                  <a:pt x="461974" y="1438698"/>
                </a:cubicBezTo>
                <a:cubicBezTo>
                  <a:pt x="461171" y="1393648"/>
                  <a:pt x="461906" y="1400968"/>
                  <a:pt x="461477" y="1373457"/>
                </a:cubicBezTo>
                <a:close/>
                <a:moveTo>
                  <a:pt x="99831" y="1304178"/>
                </a:moveTo>
                <a:cubicBezTo>
                  <a:pt x="158253" y="1304178"/>
                  <a:pt x="131826" y="1304012"/>
                  <a:pt x="156776" y="1303832"/>
                </a:cubicBezTo>
                <a:cubicBezTo>
                  <a:pt x="156826" y="1317905"/>
                  <a:pt x="157042" y="1324422"/>
                  <a:pt x="157323" y="1348929"/>
                </a:cubicBezTo>
                <a:cubicBezTo>
                  <a:pt x="157637" y="1376246"/>
                  <a:pt x="169191" y="1368921"/>
                  <a:pt x="101475" y="1369289"/>
                </a:cubicBezTo>
                <a:cubicBezTo>
                  <a:pt x="98945" y="1369303"/>
                  <a:pt x="101723" y="1367055"/>
                  <a:pt x="99831" y="1304178"/>
                </a:cubicBezTo>
                <a:close/>
                <a:moveTo>
                  <a:pt x="96718" y="1097378"/>
                </a:moveTo>
                <a:cubicBezTo>
                  <a:pt x="121422" y="1097746"/>
                  <a:pt x="114506" y="1097677"/>
                  <a:pt x="153388" y="1097555"/>
                </a:cubicBezTo>
                <a:cubicBezTo>
                  <a:pt x="154797" y="1165512"/>
                  <a:pt x="152966" y="1085943"/>
                  <a:pt x="154797" y="1162723"/>
                </a:cubicBezTo>
                <a:cubicBezTo>
                  <a:pt x="134291" y="1162993"/>
                  <a:pt x="146854" y="1163357"/>
                  <a:pt x="97395" y="1163119"/>
                </a:cubicBezTo>
                <a:cubicBezTo>
                  <a:pt x="97265" y="1138224"/>
                  <a:pt x="97802" y="1156926"/>
                  <a:pt x="96718" y="1097378"/>
                </a:cubicBezTo>
                <a:close/>
                <a:moveTo>
                  <a:pt x="92671" y="832486"/>
                </a:moveTo>
                <a:cubicBezTo>
                  <a:pt x="92454" y="818536"/>
                  <a:pt x="83236" y="822496"/>
                  <a:pt x="144696" y="822081"/>
                </a:cubicBezTo>
                <a:cubicBezTo>
                  <a:pt x="151507" y="822038"/>
                  <a:pt x="148894" y="813103"/>
                  <a:pt x="149968" y="881726"/>
                </a:cubicBezTo>
                <a:cubicBezTo>
                  <a:pt x="150083" y="888867"/>
                  <a:pt x="157954" y="887995"/>
                  <a:pt x="101489" y="887390"/>
                </a:cubicBezTo>
                <a:cubicBezTo>
                  <a:pt x="89514" y="887257"/>
                  <a:pt x="93665" y="896069"/>
                  <a:pt x="92671" y="832486"/>
                </a:cubicBezTo>
                <a:close/>
                <a:moveTo>
                  <a:pt x="87074" y="488346"/>
                </a:moveTo>
                <a:cubicBezTo>
                  <a:pt x="86868" y="475203"/>
                  <a:pt x="76342" y="477451"/>
                  <a:pt x="143978" y="477991"/>
                </a:cubicBezTo>
                <a:cubicBezTo>
                  <a:pt x="145160" y="548269"/>
                  <a:pt x="145042" y="543495"/>
                  <a:pt x="144717" y="543488"/>
                </a:cubicBezTo>
                <a:cubicBezTo>
                  <a:pt x="79502" y="542173"/>
                  <a:pt x="87596" y="547479"/>
                  <a:pt x="87438" y="537503"/>
                </a:cubicBezTo>
                <a:cubicBezTo>
                  <a:pt x="87059" y="512517"/>
                  <a:pt x="87463" y="512658"/>
                  <a:pt x="87074" y="488346"/>
                </a:cubicBezTo>
                <a:close/>
                <a:moveTo>
                  <a:pt x="141993" y="340125"/>
                </a:moveTo>
                <a:cubicBezTo>
                  <a:pt x="142068" y="344827"/>
                  <a:pt x="142901" y="405452"/>
                  <a:pt x="142901" y="405707"/>
                </a:cubicBezTo>
                <a:cubicBezTo>
                  <a:pt x="74655" y="404472"/>
                  <a:pt x="86011" y="411169"/>
                  <a:pt x="85683" y="390028"/>
                </a:cubicBezTo>
                <a:cubicBezTo>
                  <a:pt x="85297" y="365384"/>
                  <a:pt x="84915" y="365449"/>
                  <a:pt x="84529" y="340907"/>
                </a:cubicBezTo>
                <a:cubicBezTo>
                  <a:pt x="84497" y="338914"/>
                  <a:pt x="81538" y="340557"/>
                  <a:pt x="141993" y="340125"/>
                </a:cubicBezTo>
                <a:close/>
                <a:moveTo>
                  <a:pt x="84461" y="336609"/>
                </a:moveTo>
                <a:cubicBezTo>
                  <a:pt x="83953" y="304759"/>
                  <a:pt x="83513" y="288345"/>
                  <a:pt x="83538" y="271494"/>
                </a:cubicBezTo>
                <a:cubicBezTo>
                  <a:pt x="105024" y="271512"/>
                  <a:pt x="103896" y="271696"/>
                  <a:pt x="140638" y="271628"/>
                </a:cubicBezTo>
                <a:cubicBezTo>
                  <a:pt x="140692" y="304032"/>
                  <a:pt x="141513" y="313035"/>
                  <a:pt x="141939" y="336774"/>
                </a:cubicBezTo>
                <a:cubicBezTo>
                  <a:pt x="111115" y="337005"/>
                  <a:pt x="103828" y="336645"/>
                  <a:pt x="84461" y="336609"/>
                </a:cubicBezTo>
                <a:close/>
                <a:moveTo>
                  <a:pt x="142937" y="409055"/>
                </a:moveTo>
                <a:cubicBezTo>
                  <a:pt x="143290" y="442921"/>
                  <a:pt x="143506" y="450675"/>
                  <a:pt x="143921" y="474648"/>
                </a:cubicBezTo>
                <a:cubicBezTo>
                  <a:pt x="129689" y="474536"/>
                  <a:pt x="115577" y="474551"/>
                  <a:pt x="101471" y="474626"/>
                </a:cubicBezTo>
                <a:cubicBezTo>
                  <a:pt x="82969" y="474727"/>
                  <a:pt x="86836" y="486141"/>
                  <a:pt x="86014" y="414614"/>
                </a:cubicBezTo>
                <a:cubicBezTo>
                  <a:pt x="85928" y="407012"/>
                  <a:pt x="76799" y="407902"/>
                  <a:pt x="142937" y="409055"/>
                </a:cubicBezTo>
                <a:close/>
                <a:moveTo>
                  <a:pt x="622792" y="390089"/>
                </a:moveTo>
                <a:cubicBezTo>
                  <a:pt x="623113" y="410582"/>
                  <a:pt x="632674" y="404814"/>
                  <a:pt x="576908" y="405484"/>
                </a:cubicBezTo>
                <a:cubicBezTo>
                  <a:pt x="563531" y="405646"/>
                  <a:pt x="566424" y="408655"/>
                  <a:pt x="566132" y="390024"/>
                </a:cubicBezTo>
                <a:cubicBezTo>
                  <a:pt x="565747" y="365424"/>
                  <a:pt x="565311" y="365406"/>
                  <a:pt x="564929" y="340903"/>
                </a:cubicBezTo>
                <a:cubicBezTo>
                  <a:pt x="564900" y="339073"/>
                  <a:pt x="561393" y="340824"/>
                  <a:pt x="620161" y="340190"/>
                </a:cubicBezTo>
                <a:cubicBezTo>
                  <a:pt x="624299" y="340147"/>
                  <a:pt x="621924" y="334602"/>
                  <a:pt x="622792" y="390089"/>
                </a:cubicBezTo>
                <a:close/>
                <a:moveTo>
                  <a:pt x="683095" y="405513"/>
                </a:moveTo>
                <a:cubicBezTo>
                  <a:pt x="665487" y="405506"/>
                  <a:pt x="687297" y="405488"/>
                  <a:pt x="626046" y="405390"/>
                </a:cubicBezTo>
                <a:cubicBezTo>
                  <a:pt x="625181" y="371120"/>
                  <a:pt x="625920" y="368371"/>
                  <a:pt x="625473" y="340136"/>
                </a:cubicBezTo>
                <a:cubicBezTo>
                  <a:pt x="659558" y="339815"/>
                  <a:pt x="682594" y="340629"/>
                  <a:pt x="682598" y="340946"/>
                </a:cubicBezTo>
                <a:cubicBezTo>
                  <a:pt x="683023" y="368036"/>
                  <a:pt x="682162" y="372212"/>
                  <a:pt x="683095" y="405513"/>
                </a:cubicBezTo>
                <a:close/>
                <a:moveTo>
                  <a:pt x="922289" y="336832"/>
                </a:moveTo>
                <a:cubicBezTo>
                  <a:pt x="853506" y="336857"/>
                  <a:pt x="865428" y="340691"/>
                  <a:pt x="865223" y="316339"/>
                </a:cubicBezTo>
                <a:cubicBezTo>
                  <a:pt x="865114" y="301628"/>
                  <a:pt x="864855" y="285073"/>
                  <a:pt x="864556" y="271383"/>
                </a:cubicBezTo>
                <a:cubicBezTo>
                  <a:pt x="880139" y="271303"/>
                  <a:pt x="897542" y="270529"/>
                  <a:pt x="921561" y="271242"/>
                </a:cubicBezTo>
                <a:cubicBezTo>
                  <a:pt x="922581" y="297874"/>
                  <a:pt x="922055" y="318659"/>
                  <a:pt x="922289" y="336832"/>
                </a:cubicBezTo>
                <a:close/>
                <a:moveTo>
                  <a:pt x="923990" y="439246"/>
                </a:moveTo>
                <a:cubicBezTo>
                  <a:pt x="924610" y="479425"/>
                  <a:pt x="925273" y="474500"/>
                  <a:pt x="922747" y="474558"/>
                </a:cubicBezTo>
                <a:cubicBezTo>
                  <a:pt x="907679" y="474882"/>
                  <a:pt x="894770" y="474886"/>
                  <a:pt x="879551" y="474558"/>
                </a:cubicBezTo>
                <a:cubicBezTo>
                  <a:pt x="862952" y="474201"/>
                  <a:pt x="868653" y="484930"/>
                  <a:pt x="866596" y="414581"/>
                </a:cubicBezTo>
                <a:cubicBezTo>
                  <a:pt x="866412" y="408291"/>
                  <a:pt x="857211" y="408193"/>
                  <a:pt x="922758" y="408990"/>
                </a:cubicBezTo>
                <a:cubicBezTo>
                  <a:pt x="924567" y="409011"/>
                  <a:pt x="923461" y="405390"/>
                  <a:pt x="923990" y="439246"/>
                </a:cubicBezTo>
                <a:close/>
                <a:moveTo>
                  <a:pt x="987627" y="1162896"/>
                </a:moveTo>
                <a:cubicBezTo>
                  <a:pt x="928740" y="1162896"/>
                  <a:pt x="938168" y="1165584"/>
                  <a:pt x="938056" y="1152185"/>
                </a:cubicBezTo>
                <a:cubicBezTo>
                  <a:pt x="937530" y="1089059"/>
                  <a:pt x="934946" y="1097764"/>
                  <a:pt x="944392" y="1097764"/>
                </a:cubicBezTo>
                <a:cubicBezTo>
                  <a:pt x="1001743" y="1097764"/>
                  <a:pt x="994572" y="1094309"/>
                  <a:pt x="994629" y="1103020"/>
                </a:cubicBezTo>
                <a:cubicBezTo>
                  <a:pt x="994986" y="1171921"/>
                  <a:pt x="999221" y="1162896"/>
                  <a:pt x="987627" y="1162896"/>
                </a:cubicBezTo>
                <a:close/>
                <a:moveTo>
                  <a:pt x="995491" y="1166229"/>
                </a:moveTo>
                <a:cubicBezTo>
                  <a:pt x="996031" y="1200931"/>
                  <a:pt x="996359" y="1214590"/>
                  <a:pt x="996590" y="1231728"/>
                </a:cubicBezTo>
                <a:cubicBezTo>
                  <a:pt x="960533" y="1231768"/>
                  <a:pt x="962829" y="1232013"/>
                  <a:pt x="939444" y="1231959"/>
                </a:cubicBezTo>
                <a:cubicBezTo>
                  <a:pt x="938658" y="1188105"/>
                  <a:pt x="938561" y="1194724"/>
                  <a:pt x="938197" y="1166196"/>
                </a:cubicBezTo>
                <a:cubicBezTo>
                  <a:pt x="955953" y="1166157"/>
                  <a:pt x="978848" y="1166286"/>
                  <a:pt x="995491" y="1166229"/>
                </a:cubicBezTo>
                <a:close/>
                <a:moveTo>
                  <a:pt x="987627" y="1093945"/>
                </a:moveTo>
                <a:cubicBezTo>
                  <a:pt x="927198" y="1093945"/>
                  <a:pt x="937606" y="1099645"/>
                  <a:pt x="937274" y="1078384"/>
                </a:cubicBezTo>
                <a:cubicBezTo>
                  <a:pt x="936341" y="1018757"/>
                  <a:pt x="933375" y="1028740"/>
                  <a:pt x="944392" y="1028740"/>
                </a:cubicBezTo>
                <a:cubicBezTo>
                  <a:pt x="997487" y="1028740"/>
                  <a:pt x="993429" y="1027890"/>
                  <a:pt x="993447" y="1029256"/>
                </a:cubicBezTo>
                <a:cubicBezTo>
                  <a:pt x="994608" y="1104047"/>
                  <a:pt x="997339" y="1093945"/>
                  <a:pt x="987627" y="1093945"/>
                </a:cubicBezTo>
                <a:close/>
                <a:moveTo>
                  <a:pt x="936002" y="1004594"/>
                </a:moveTo>
                <a:cubicBezTo>
                  <a:pt x="935642" y="987340"/>
                  <a:pt x="935400" y="971261"/>
                  <a:pt x="935288" y="959710"/>
                </a:cubicBezTo>
                <a:cubicBezTo>
                  <a:pt x="947430" y="959703"/>
                  <a:pt x="937930" y="959703"/>
                  <a:pt x="987627" y="959721"/>
                </a:cubicBezTo>
                <a:cubicBezTo>
                  <a:pt x="994082" y="959721"/>
                  <a:pt x="992121" y="949586"/>
                  <a:pt x="993386" y="1025177"/>
                </a:cubicBezTo>
                <a:cubicBezTo>
                  <a:pt x="925032" y="1024968"/>
                  <a:pt x="936579" y="1032106"/>
                  <a:pt x="936002" y="1004594"/>
                </a:cubicBezTo>
                <a:close/>
                <a:moveTo>
                  <a:pt x="987627" y="956374"/>
                </a:moveTo>
                <a:cubicBezTo>
                  <a:pt x="937552" y="956356"/>
                  <a:pt x="947304" y="956359"/>
                  <a:pt x="935256" y="956363"/>
                </a:cubicBezTo>
                <a:cubicBezTo>
                  <a:pt x="934982" y="923451"/>
                  <a:pt x="934348" y="903761"/>
                  <a:pt x="934106" y="891123"/>
                </a:cubicBezTo>
                <a:cubicBezTo>
                  <a:pt x="976405" y="890993"/>
                  <a:pt x="967391" y="890543"/>
                  <a:pt x="991119" y="890615"/>
                </a:cubicBezTo>
                <a:cubicBezTo>
                  <a:pt x="992618" y="964203"/>
                  <a:pt x="994463" y="956374"/>
                  <a:pt x="987627" y="956374"/>
                </a:cubicBezTo>
                <a:close/>
                <a:moveTo>
                  <a:pt x="757403" y="1097576"/>
                </a:moveTo>
                <a:cubicBezTo>
                  <a:pt x="822380" y="1098052"/>
                  <a:pt x="814030" y="1094183"/>
                  <a:pt x="814279" y="1102973"/>
                </a:cubicBezTo>
                <a:cubicBezTo>
                  <a:pt x="814967" y="1127451"/>
                  <a:pt x="815374" y="1162943"/>
                  <a:pt x="814664" y="1162943"/>
                </a:cubicBezTo>
                <a:cubicBezTo>
                  <a:pt x="793185" y="1162943"/>
                  <a:pt x="792627" y="1163249"/>
                  <a:pt x="771425" y="1163249"/>
                </a:cubicBezTo>
                <a:cubicBezTo>
                  <a:pt x="752779" y="1163253"/>
                  <a:pt x="759032" y="1175077"/>
                  <a:pt x="757403" y="1097576"/>
                </a:cubicBezTo>
                <a:close/>
                <a:moveTo>
                  <a:pt x="517102" y="1097270"/>
                </a:moveTo>
                <a:cubicBezTo>
                  <a:pt x="583204" y="1097548"/>
                  <a:pt x="573902" y="1095984"/>
                  <a:pt x="574129" y="1103071"/>
                </a:cubicBezTo>
                <a:cubicBezTo>
                  <a:pt x="574508" y="1115101"/>
                  <a:pt x="574825" y="1127966"/>
                  <a:pt x="574976" y="1152206"/>
                </a:cubicBezTo>
                <a:cubicBezTo>
                  <a:pt x="575074" y="1167619"/>
                  <a:pt x="583925" y="1163105"/>
                  <a:pt x="517924" y="1162730"/>
                </a:cubicBezTo>
                <a:cubicBezTo>
                  <a:pt x="517816" y="1143538"/>
                  <a:pt x="518227" y="1146128"/>
                  <a:pt x="517102" y="1097270"/>
                </a:cubicBezTo>
                <a:close/>
                <a:moveTo>
                  <a:pt x="155763" y="1029187"/>
                </a:moveTo>
                <a:cubicBezTo>
                  <a:pt x="155756" y="1028795"/>
                  <a:pt x="151237" y="1028387"/>
                  <a:pt x="209507" y="1028387"/>
                </a:cubicBezTo>
                <a:cubicBezTo>
                  <a:pt x="213388" y="1028387"/>
                  <a:pt x="212361" y="1020710"/>
                  <a:pt x="213266" y="1078445"/>
                </a:cubicBezTo>
                <a:cubicBezTo>
                  <a:pt x="213583" y="1098989"/>
                  <a:pt x="223393" y="1094190"/>
                  <a:pt x="166304" y="1094190"/>
                </a:cubicBezTo>
                <a:cubicBezTo>
                  <a:pt x="151629" y="1094190"/>
                  <a:pt x="156934" y="1104083"/>
                  <a:pt x="155763" y="1029187"/>
                </a:cubicBezTo>
                <a:close/>
                <a:moveTo>
                  <a:pt x="205323" y="546665"/>
                </a:moveTo>
                <a:cubicBezTo>
                  <a:pt x="205474" y="564543"/>
                  <a:pt x="205820" y="611398"/>
                  <a:pt x="205831" y="612212"/>
                </a:cubicBezTo>
                <a:cubicBezTo>
                  <a:pt x="159136" y="612251"/>
                  <a:pt x="156675" y="612241"/>
                  <a:pt x="148779" y="612349"/>
                </a:cubicBezTo>
                <a:cubicBezTo>
                  <a:pt x="147809" y="562615"/>
                  <a:pt x="148253" y="570487"/>
                  <a:pt x="147975" y="546899"/>
                </a:cubicBezTo>
                <a:cubicBezTo>
                  <a:pt x="172643" y="547357"/>
                  <a:pt x="189390" y="546708"/>
                  <a:pt x="205323" y="546665"/>
                </a:cubicBezTo>
                <a:close/>
                <a:moveTo>
                  <a:pt x="147935" y="543552"/>
                </a:moveTo>
                <a:cubicBezTo>
                  <a:pt x="146887" y="464473"/>
                  <a:pt x="141330" y="478089"/>
                  <a:pt x="166308" y="478089"/>
                </a:cubicBezTo>
                <a:cubicBezTo>
                  <a:pt x="186637" y="478089"/>
                  <a:pt x="187336" y="477873"/>
                  <a:pt x="203925" y="477829"/>
                </a:cubicBezTo>
                <a:cubicBezTo>
                  <a:pt x="205175" y="538519"/>
                  <a:pt x="205082" y="525286"/>
                  <a:pt x="205287" y="543325"/>
                </a:cubicBezTo>
                <a:cubicBezTo>
                  <a:pt x="187772" y="543365"/>
                  <a:pt x="172406" y="544010"/>
                  <a:pt x="147935" y="543552"/>
                </a:cubicBezTo>
                <a:close/>
                <a:moveTo>
                  <a:pt x="205878" y="615555"/>
                </a:moveTo>
                <a:cubicBezTo>
                  <a:pt x="206584" y="665574"/>
                  <a:pt x="206671" y="653526"/>
                  <a:pt x="207150" y="680767"/>
                </a:cubicBezTo>
                <a:cubicBezTo>
                  <a:pt x="206894" y="680767"/>
                  <a:pt x="153929" y="681044"/>
                  <a:pt x="150170" y="681098"/>
                </a:cubicBezTo>
                <a:cubicBezTo>
                  <a:pt x="149860" y="662673"/>
                  <a:pt x="150256" y="689010"/>
                  <a:pt x="148847" y="615692"/>
                </a:cubicBezTo>
                <a:cubicBezTo>
                  <a:pt x="158030" y="615573"/>
                  <a:pt x="159727" y="615595"/>
                  <a:pt x="205878" y="615555"/>
                </a:cubicBezTo>
                <a:close/>
                <a:moveTo>
                  <a:pt x="324733" y="537561"/>
                </a:moveTo>
                <a:cubicBezTo>
                  <a:pt x="324834" y="544075"/>
                  <a:pt x="333000" y="544961"/>
                  <a:pt x="274373" y="543358"/>
                </a:cubicBezTo>
                <a:cubicBezTo>
                  <a:pt x="265979" y="543116"/>
                  <a:pt x="268023" y="552581"/>
                  <a:pt x="267017" y="488353"/>
                </a:cubicBezTo>
                <a:cubicBezTo>
                  <a:pt x="266801" y="474435"/>
                  <a:pt x="257856" y="478193"/>
                  <a:pt x="317557" y="477955"/>
                </a:cubicBezTo>
                <a:cubicBezTo>
                  <a:pt x="327605" y="477927"/>
                  <a:pt x="323666" y="469305"/>
                  <a:pt x="324733" y="537561"/>
                </a:cubicBezTo>
                <a:close/>
                <a:moveTo>
                  <a:pt x="446348" y="612342"/>
                </a:moveTo>
                <a:cubicBezTo>
                  <a:pt x="389487" y="611272"/>
                  <a:pt x="389353" y="614118"/>
                  <a:pt x="389249" y="611246"/>
                </a:cubicBezTo>
                <a:cubicBezTo>
                  <a:pt x="388632" y="594655"/>
                  <a:pt x="388427" y="578785"/>
                  <a:pt x="388337" y="562096"/>
                </a:cubicBezTo>
                <a:cubicBezTo>
                  <a:pt x="388236" y="542234"/>
                  <a:pt x="376913" y="546489"/>
                  <a:pt x="445469" y="546431"/>
                </a:cubicBezTo>
                <a:cubicBezTo>
                  <a:pt x="445631" y="564676"/>
                  <a:pt x="445015" y="580420"/>
                  <a:pt x="446348" y="612342"/>
                </a:cubicBezTo>
                <a:close/>
                <a:moveTo>
                  <a:pt x="506175" y="612558"/>
                </a:moveTo>
                <a:cubicBezTo>
                  <a:pt x="467005" y="612572"/>
                  <a:pt x="461589" y="612626"/>
                  <a:pt x="449307" y="612399"/>
                </a:cubicBezTo>
                <a:cubicBezTo>
                  <a:pt x="447966" y="580391"/>
                  <a:pt x="448575" y="563732"/>
                  <a:pt x="448420" y="546431"/>
                </a:cubicBezTo>
                <a:cubicBezTo>
                  <a:pt x="517455" y="546373"/>
                  <a:pt x="505714" y="543120"/>
                  <a:pt x="505613" y="562093"/>
                </a:cubicBezTo>
                <a:cubicBezTo>
                  <a:pt x="505548" y="574559"/>
                  <a:pt x="505584" y="578446"/>
                  <a:pt x="506175" y="612558"/>
                </a:cubicBezTo>
                <a:close/>
                <a:moveTo>
                  <a:pt x="922765" y="887837"/>
                </a:moveTo>
                <a:cubicBezTo>
                  <a:pt x="866131" y="888219"/>
                  <a:pt x="873850" y="889476"/>
                  <a:pt x="873728" y="881661"/>
                </a:cubicBezTo>
                <a:cubicBezTo>
                  <a:pt x="872650" y="812890"/>
                  <a:pt x="870708" y="822283"/>
                  <a:pt x="879559" y="822038"/>
                </a:cubicBezTo>
                <a:cubicBezTo>
                  <a:pt x="892875" y="821692"/>
                  <a:pt x="905582" y="821609"/>
                  <a:pt x="922740" y="822002"/>
                </a:cubicBezTo>
                <a:cubicBezTo>
                  <a:pt x="931969" y="822215"/>
                  <a:pt x="930139" y="820042"/>
                  <a:pt x="930333" y="832540"/>
                </a:cubicBezTo>
                <a:cubicBezTo>
                  <a:pt x="931346" y="897363"/>
                  <a:pt x="933775" y="887765"/>
                  <a:pt x="922765" y="887837"/>
                </a:cubicBezTo>
                <a:close/>
                <a:moveTo>
                  <a:pt x="931155" y="891137"/>
                </a:moveTo>
                <a:cubicBezTo>
                  <a:pt x="931526" y="911183"/>
                  <a:pt x="931901" y="915755"/>
                  <a:pt x="932304" y="956370"/>
                </a:cubicBezTo>
                <a:cubicBezTo>
                  <a:pt x="868643" y="956403"/>
                  <a:pt x="875130" y="957011"/>
                  <a:pt x="875112" y="955441"/>
                </a:cubicBezTo>
                <a:cubicBezTo>
                  <a:pt x="874340" y="881561"/>
                  <a:pt x="871036" y="891112"/>
                  <a:pt x="879512" y="891180"/>
                </a:cubicBezTo>
                <a:cubicBezTo>
                  <a:pt x="903045" y="891364"/>
                  <a:pt x="922477" y="891173"/>
                  <a:pt x="931155" y="891137"/>
                </a:cubicBezTo>
                <a:close/>
                <a:moveTo>
                  <a:pt x="754069" y="890971"/>
                </a:moveTo>
                <a:cubicBezTo>
                  <a:pt x="822005" y="890914"/>
                  <a:pt x="810970" y="886954"/>
                  <a:pt x="811475" y="906323"/>
                </a:cubicBezTo>
                <a:cubicBezTo>
                  <a:pt x="811915" y="923761"/>
                  <a:pt x="812206" y="939120"/>
                  <a:pt x="812084" y="955495"/>
                </a:cubicBezTo>
                <a:cubicBezTo>
                  <a:pt x="812069" y="957181"/>
                  <a:pt x="818268" y="956669"/>
                  <a:pt x="754707" y="956705"/>
                </a:cubicBezTo>
                <a:cubicBezTo>
                  <a:pt x="753651" y="887855"/>
                  <a:pt x="754379" y="920698"/>
                  <a:pt x="754069" y="890971"/>
                </a:cubicBezTo>
                <a:close/>
                <a:moveTo>
                  <a:pt x="573874" y="890950"/>
                </a:moveTo>
                <a:cubicBezTo>
                  <a:pt x="604258" y="891378"/>
                  <a:pt x="616543" y="891022"/>
                  <a:pt x="631038" y="890942"/>
                </a:cubicBezTo>
                <a:cubicBezTo>
                  <a:pt x="631935" y="952695"/>
                  <a:pt x="631964" y="956327"/>
                  <a:pt x="631967" y="956766"/>
                </a:cubicBezTo>
                <a:cubicBezTo>
                  <a:pt x="568050" y="956756"/>
                  <a:pt x="574620" y="957426"/>
                  <a:pt x="574569" y="955415"/>
                </a:cubicBezTo>
                <a:cubicBezTo>
                  <a:pt x="573578" y="914156"/>
                  <a:pt x="574057" y="909962"/>
                  <a:pt x="573874" y="890950"/>
                </a:cubicBezTo>
                <a:close/>
                <a:moveTo>
                  <a:pt x="274737" y="959966"/>
                </a:moveTo>
                <a:cubicBezTo>
                  <a:pt x="311233" y="960358"/>
                  <a:pt x="313074" y="959753"/>
                  <a:pt x="331385" y="959623"/>
                </a:cubicBezTo>
                <a:cubicBezTo>
                  <a:pt x="332531" y="1021261"/>
                  <a:pt x="332506" y="1002137"/>
                  <a:pt x="332924" y="1025530"/>
                </a:cubicBezTo>
                <a:cubicBezTo>
                  <a:pt x="306447" y="1025462"/>
                  <a:pt x="330113" y="1025296"/>
                  <a:pt x="275281" y="1025336"/>
                </a:cubicBezTo>
                <a:cubicBezTo>
                  <a:pt x="274942" y="998912"/>
                  <a:pt x="275775" y="1003160"/>
                  <a:pt x="274737" y="959966"/>
                </a:cubicBezTo>
                <a:close/>
                <a:moveTo>
                  <a:pt x="327818" y="734222"/>
                </a:moveTo>
                <a:cubicBezTo>
                  <a:pt x="328117" y="753299"/>
                  <a:pt x="330946" y="750064"/>
                  <a:pt x="317536" y="750168"/>
                </a:cubicBezTo>
                <a:cubicBezTo>
                  <a:pt x="298360" y="750323"/>
                  <a:pt x="285988" y="750273"/>
                  <a:pt x="274347" y="750147"/>
                </a:cubicBezTo>
                <a:cubicBezTo>
                  <a:pt x="269980" y="750100"/>
                  <a:pt x="271608" y="757954"/>
                  <a:pt x="270430" y="684979"/>
                </a:cubicBezTo>
                <a:cubicBezTo>
                  <a:pt x="270426" y="684723"/>
                  <a:pt x="265759" y="683224"/>
                  <a:pt x="317518" y="684478"/>
                </a:cubicBezTo>
                <a:cubicBezTo>
                  <a:pt x="331800" y="684820"/>
                  <a:pt x="326888" y="674638"/>
                  <a:pt x="327818" y="734222"/>
                </a:cubicBezTo>
                <a:close/>
                <a:moveTo>
                  <a:pt x="274322" y="753490"/>
                </a:moveTo>
                <a:cubicBezTo>
                  <a:pt x="336564" y="754160"/>
                  <a:pt x="328156" y="750835"/>
                  <a:pt x="328416" y="758761"/>
                </a:cubicBezTo>
                <a:cubicBezTo>
                  <a:pt x="328928" y="774073"/>
                  <a:pt x="328902" y="776138"/>
                  <a:pt x="329587" y="819015"/>
                </a:cubicBezTo>
                <a:cubicBezTo>
                  <a:pt x="280330" y="818936"/>
                  <a:pt x="283793" y="818896"/>
                  <a:pt x="272380" y="818723"/>
                </a:cubicBezTo>
                <a:cubicBezTo>
                  <a:pt x="271544" y="745305"/>
                  <a:pt x="270102" y="753447"/>
                  <a:pt x="274322" y="753490"/>
                </a:cubicBezTo>
                <a:close/>
                <a:moveTo>
                  <a:pt x="274315" y="822110"/>
                </a:moveTo>
                <a:cubicBezTo>
                  <a:pt x="339364" y="823158"/>
                  <a:pt x="329565" y="817891"/>
                  <a:pt x="329800" y="832544"/>
                </a:cubicBezTo>
                <a:cubicBezTo>
                  <a:pt x="330834" y="898620"/>
                  <a:pt x="333631" y="887408"/>
                  <a:pt x="317550" y="887386"/>
                </a:cubicBezTo>
                <a:cubicBezTo>
                  <a:pt x="264293" y="887239"/>
                  <a:pt x="273194" y="890424"/>
                  <a:pt x="273054" y="881665"/>
                </a:cubicBezTo>
                <a:cubicBezTo>
                  <a:pt x="272005" y="814685"/>
                  <a:pt x="271922" y="822070"/>
                  <a:pt x="274315" y="822110"/>
                </a:cubicBezTo>
                <a:close/>
                <a:moveTo>
                  <a:pt x="274369" y="890986"/>
                </a:moveTo>
                <a:cubicBezTo>
                  <a:pt x="287429" y="890651"/>
                  <a:pt x="291426" y="890697"/>
                  <a:pt x="317550" y="890730"/>
                </a:cubicBezTo>
                <a:cubicBezTo>
                  <a:pt x="334582" y="890777"/>
                  <a:pt x="329857" y="878329"/>
                  <a:pt x="331306" y="955491"/>
                </a:cubicBezTo>
                <a:cubicBezTo>
                  <a:pt x="331310" y="955758"/>
                  <a:pt x="337880" y="957300"/>
                  <a:pt x="274654" y="956615"/>
                </a:cubicBezTo>
                <a:cubicBezTo>
                  <a:pt x="274650" y="956363"/>
                  <a:pt x="272902" y="891022"/>
                  <a:pt x="274369" y="890986"/>
                </a:cubicBezTo>
                <a:close/>
                <a:moveTo>
                  <a:pt x="382380" y="749855"/>
                </a:moveTo>
                <a:cubicBezTo>
                  <a:pt x="320704" y="749855"/>
                  <a:pt x="331108" y="754931"/>
                  <a:pt x="330769" y="734161"/>
                </a:cubicBezTo>
                <a:cubicBezTo>
                  <a:pt x="330394" y="710206"/>
                  <a:pt x="330902" y="709438"/>
                  <a:pt x="330520" y="684975"/>
                </a:cubicBezTo>
                <a:cubicBezTo>
                  <a:pt x="330517" y="684719"/>
                  <a:pt x="387713" y="683995"/>
                  <a:pt x="387728" y="685025"/>
                </a:cubicBezTo>
                <a:cubicBezTo>
                  <a:pt x="388906" y="760231"/>
                  <a:pt x="390344" y="749855"/>
                  <a:pt x="382380" y="749855"/>
                </a:cubicBezTo>
                <a:close/>
                <a:moveTo>
                  <a:pt x="388496" y="753209"/>
                </a:moveTo>
                <a:cubicBezTo>
                  <a:pt x="389688" y="828829"/>
                  <a:pt x="391934" y="818619"/>
                  <a:pt x="382380" y="818619"/>
                </a:cubicBezTo>
                <a:cubicBezTo>
                  <a:pt x="360724" y="818619"/>
                  <a:pt x="360782" y="819026"/>
                  <a:pt x="339166" y="819026"/>
                </a:cubicBezTo>
                <a:cubicBezTo>
                  <a:pt x="329104" y="819026"/>
                  <a:pt x="333526" y="828984"/>
                  <a:pt x="331205" y="753440"/>
                </a:cubicBezTo>
                <a:cubicBezTo>
                  <a:pt x="377832" y="753303"/>
                  <a:pt x="363845" y="753152"/>
                  <a:pt x="388496" y="753209"/>
                </a:cubicBezTo>
                <a:close/>
                <a:moveTo>
                  <a:pt x="339166" y="822369"/>
                </a:moveTo>
                <a:cubicBezTo>
                  <a:pt x="360818" y="822369"/>
                  <a:pt x="360764" y="821962"/>
                  <a:pt x="382380" y="821962"/>
                </a:cubicBezTo>
                <a:cubicBezTo>
                  <a:pt x="391642" y="821962"/>
                  <a:pt x="389195" y="811532"/>
                  <a:pt x="390492" y="887916"/>
                </a:cubicBezTo>
                <a:cubicBezTo>
                  <a:pt x="366058" y="888157"/>
                  <a:pt x="365636" y="887426"/>
                  <a:pt x="333465" y="887408"/>
                </a:cubicBezTo>
                <a:cubicBezTo>
                  <a:pt x="332452" y="811982"/>
                  <a:pt x="330578" y="822369"/>
                  <a:pt x="339166" y="822369"/>
                </a:cubicBezTo>
                <a:close/>
                <a:moveTo>
                  <a:pt x="339166" y="890755"/>
                </a:moveTo>
                <a:cubicBezTo>
                  <a:pt x="360631" y="890755"/>
                  <a:pt x="360429" y="891299"/>
                  <a:pt x="382380" y="891299"/>
                </a:cubicBezTo>
                <a:cubicBezTo>
                  <a:pt x="393054" y="891299"/>
                  <a:pt x="390820" y="880916"/>
                  <a:pt x="391674" y="955473"/>
                </a:cubicBezTo>
                <a:cubicBezTo>
                  <a:pt x="391689" y="956709"/>
                  <a:pt x="334283" y="956666"/>
                  <a:pt x="334261" y="955423"/>
                </a:cubicBezTo>
                <a:cubicBezTo>
                  <a:pt x="332845" y="880418"/>
                  <a:pt x="331912" y="890755"/>
                  <a:pt x="339166" y="890755"/>
                </a:cubicBezTo>
                <a:close/>
                <a:moveTo>
                  <a:pt x="390665" y="684233"/>
                </a:moveTo>
                <a:cubicBezTo>
                  <a:pt x="402104" y="684330"/>
                  <a:pt x="422224" y="685187"/>
                  <a:pt x="447307" y="684438"/>
                </a:cubicBezTo>
                <a:cubicBezTo>
                  <a:pt x="447714" y="709817"/>
                  <a:pt x="448406" y="726429"/>
                  <a:pt x="448517" y="750028"/>
                </a:cubicBezTo>
                <a:cubicBezTo>
                  <a:pt x="400925" y="750132"/>
                  <a:pt x="412998" y="749938"/>
                  <a:pt x="391393" y="749869"/>
                </a:cubicBezTo>
                <a:cubicBezTo>
                  <a:pt x="390759" y="709568"/>
                  <a:pt x="391040" y="707349"/>
                  <a:pt x="390665" y="684233"/>
                </a:cubicBezTo>
                <a:close/>
                <a:moveTo>
                  <a:pt x="391447" y="753216"/>
                </a:moveTo>
                <a:cubicBezTo>
                  <a:pt x="412382" y="753292"/>
                  <a:pt x="403055" y="753472"/>
                  <a:pt x="448532" y="753375"/>
                </a:cubicBezTo>
                <a:cubicBezTo>
                  <a:pt x="448622" y="798591"/>
                  <a:pt x="449235" y="800626"/>
                  <a:pt x="449736" y="818831"/>
                </a:cubicBezTo>
                <a:cubicBezTo>
                  <a:pt x="401206" y="818943"/>
                  <a:pt x="412288" y="818738"/>
                  <a:pt x="392344" y="818640"/>
                </a:cubicBezTo>
                <a:cubicBezTo>
                  <a:pt x="392009" y="791302"/>
                  <a:pt x="392478" y="818486"/>
                  <a:pt x="391447" y="753216"/>
                </a:cubicBezTo>
                <a:close/>
                <a:moveTo>
                  <a:pt x="450024" y="832544"/>
                </a:moveTo>
                <a:cubicBezTo>
                  <a:pt x="450993" y="895994"/>
                  <a:pt x="452384" y="887567"/>
                  <a:pt x="447242" y="887491"/>
                </a:cubicBezTo>
                <a:cubicBezTo>
                  <a:pt x="385569" y="886496"/>
                  <a:pt x="393494" y="891400"/>
                  <a:pt x="393343" y="881658"/>
                </a:cubicBezTo>
                <a:cubicBezTo>
                  <a:pt x="392615" y="836965"/>
                  <a:pt x="392507" y="830955"/>
                  <a:pt x="392388" y="821988"/>
                </a:cubicBezTo>
                <a:cubicBezTo>
                  <a:pt x="459963" y="822326"/>
                  <a:pt x="449800" y="818435"/>
                  <a:pt x="450024" y="832544"/>
                </a:cubicBezTo>
                <a:close/>
                <a:moveTo>
                  <a:pt x="450258" y="684355"/>
                </a:moveTo>
                <a:cubicBezTo>
                  <a:pt x="473499" y="683736"/>
                  <a:pt x="507329" y="684579"/>
                  <a:pt x="507336" y="685043"/>
                </a:cubicBezTo>
                <a:cubicBezTo>
                  <a:pt x="507534" y="697808"/>
                  <a:pt x="507840" y="714291"/>
                  <a:pt x="508421" y="750168"/>
                </a:cubicBezTo>
                <a:cubicBezTo>
                  <a:pt x="485987" y="750147"/>
                  <a:pt x="490142" y="749949"/>
                  <a:pt x="451476" y="750021"/>
                </a:cubicBezTo>
                <a:cubicBezTo>
                  <a:pt x="451332" y="722351"/>
                  <a:pt x="450564" y="707057"/>
                  <a:pt x="450258" y="684355"/>
                </a:cubicBezTo>
                <a:close/>
                <a:moveTo>
                  <a:pt x="404039" y="890986"/>
                </a:moveTo>
                <a:cubicBezTo>
                  <a:pt x="418739" y="890543"/>
                  <a:pt x="432509" y="890615"/>
                  <a:pt x="447202" y="890834"/>
                </a:cubicBezTo>
                <a:cubicBezTo>
                  <a:pt x="452110" y="890914"/>
                  <a:pt x="451109" y="888114"/>
                  <a:pt x="450936" y="906258"/>
                </a:cubicBezTo>
                <a:cubicBezTo>
                  <a:pt x="450323" y="963983"/>
                  <a:pt x="454633" y="956403"/>
                  <a:pt x="447235" y="956330"/>
                </a:cubicBezTo>
                <a:cubicBezTo>
                  <a:pt x="390128" y="955797"/>
                  <a:pt x="394640" y="956878"/>
                  <a:pt x="394622" y="955430"/>
                </a:cubicBezTo>
                <a:cubicBezTo>
                  <a:pt x="393757" y="879892"/>
                  <a:pt x="389667" y="891400"/>
                  <a:pt x="404039" y="890986"/>
                </a:cubicBezTo>
                <a:close/>
                <a:moveTo>
                  <a:pt x="451491" y="758765"/>
                </a:moveTo>
                <a:cubicBezTo>
                  <a:pt x="451491" y="751001"/>
                  <a:pt x="442780" y="753458"/>
                  <a:pt x="508475" y="753512"/>
                </a:cubicBezTo>
                <a:cubicBezTo>
                  <a:pt x="509131" y="794192"/>
                  <a:pt x="509131" y="794754"/>
                  <a:pt x="509419" y="807972"/>
                </a:cubicBezTo>
                <a:cubicBezTo>
                  <a:pt x="509714" y="821411"/>
                  <a:pt x="520429" y="818676"/>
                  <a:pt x="452687" y="818824"/>
                </a:cubicBezTo>
                <a:cubicBezTo>
                  <a:pt x="452348" y="806463"/>
                  <a:pt x="451491" y="792354"/>
                  <a:pt x="451491" y="758765"/>
                </a:cubicBezTo>
                <a:close/>
                <a:moveTo>
                  <a:pt x="468832" y="822153"/>
                </a:moveTo>
                <a:cubicBezTo>
                  <a:pt x="490675" y="822153"/>
                  <a:pt x="489915" y="821829"/>
                  <a:pt x="509704" y="821800"/>
                </a:cubicBezTo>
                <a:cubicBezTo>
                  <a:pt x="509851" y="829752"/>
                  <a:pt x="509880" y="832277"/>
                  <a:pt x="510648" y="881716"/>
                </a:cubicBezTo>
                <a:cubicBezTo>
                  <a:pt x="510777" y="889984"/>
                  <a:pt x="517102" y="887617"/>
                  <a:pt x="468832" y="887657"/>
                </a:cubicBezTo>
                <a:cubicBezTo>
                  <a:pt x="450864" y="887657"/>
                  <a:pt x="453927" y="889026"/>
                  <a:pt x="453812" y="881651"/>
                </a:cubicBezTo>
                <a:cubicBezTo>
                  <a:pt x="452702" y="810030"/>
                  <a:pt x="448348" y="822153"/>
                  <a:pt x="468832" y="822153"/>
                </a:cubicBezTo>
                <a:close/>
                <a:moveTo>
                  <a:pt x="510277" y="684604"/>
                </a:moveTo>
                <a:cubicBezTo>
                  <a:pt x="572072" y="684705"/>
                  <a:pt x="567379" y="684157"/>
                  <a:pt x="567394" y="685043"/>
                </a:cubicBezTo>
                <a:cubicBezTo>
                  <a:pt x="568572" y="760350"/>
                  <a:pt x="574165" y="749761"/>
                  <a:pt x="555299" y="749761"/>
                </a:cubicBezTo>
                <a:cubicBezTo>
                  <a:pt x="533684" y="749761"/>
                  <a:pt x="533651" y="750168"/>
                  <a:pt x="512060" y="750168"/>
                </a:cubicBezTo>
                <a:cubicBezTo>
                  <a:pt x="511127" y="750168"/>
                  <a:pt x="511415" y="757475"/>
                  <a:pt x="510277" y="684604"/>
                </a:cubicBezTo>
                <a:close/>
                <a:moveTo>
                  <a:pt x="453884" y="906301"/>
                </a:moveTo>
                <a:cubicBezTo>
                  <a:pt x="454096" y="886212"/>
                  <a:pt x="441818" y="891025"/>
                  <a:pt x="510810" y="890968"/>
                </a:cubicBezTo>
                <a:cubicBezTo>
                  <a:pt x="511134" y="907984"/>
                  <a:pt x="511942" y="928437"/>
                  <a:pt x="511830" y="955444"/>
                </a:cubicBezTo>
                <a:cubicBezTo>
                  <a:pt x="511830" y="955700"/>
                  <a:pt x="518591" y="956820"/>
                  <a:pt x="454529" y="956392"/>
                </a:cubicBezTo>
                <a:cubicBezTo>
                  <a:pt x="454039" y="939628"/>
                  <a:pt x="453721" y="923145"/>
                  <a:pt x="453884" y="906301"/>
                </a:cubicBezTo>
                <a:close/>
                <a:moveTo>
                  <a:pt x="511426" y="753512"/>
                </a:moveTo>
                <a:cubicBezTo>
                  <a:pt x="526256" y="753512"/>
                  <a:pt x="531972" y="753144"/>
                  <a:pt x="568799" y="753098"/>
                </a:cubicBezTo>
                <a:cubicBezTo>
                  <a:pt x="568691" y="795950"/>
                  <a:pt x="569369" y="800208"/>
                  <a:pt x="569852" y="818853"/>
                </a:cubicBezTo>
                <a:cubicBezTo>
                  <a:pt x="501739" y="818659"/>
                  <a:pt x="512673" y="821425"/>
                  <a:pt x="512374" y="807890"/>
                </a:cubicBezTo>
                <a:cubicBezTo>
                  <a:pt x="512024" y="791861"/>
                  <a:pt x="512060" y="792884"/>
                  <a:pt x="511426" y="753512"/>
                </a:cubicBezTo>
                <a:close/>
                <a:moveTo>
                  <a:pt x="569935" y="822200"/>
                </a:moveTo>
                <a:cubicBezTo>
                  <a:pt x="570158" y="831975"/>
                  <a:pt x="570882" y="887282"/>
                  <a:pt x="570886" y="887559"/>
                </a:cubicBezTo>
                <a:cubicBezTo>
                  <a:pt x="505328" y="886817"/>
                  <a:pt x="513751" y="891000"/>
                  <a:pt x="513603" y="881658"/>
                </a:cubicBezTo>
                <a:cubicBezTo>
                  <a:pt x="512911" y="837058"/>
                  <a:pt x="512814" y="830361"/>
                  <a:pt x="512659" y="821797"/>
                </a:cubicBezTo>
                <a:cubicBezTo>
                  <a:pt x="532966" y="821804"/>
                  <a:pt x="520933" y="822067"/>
                  <a:pt x="569935" y="822200"/>
                </a:cubicBezTo>
                <a:close/>
                <a:moveTo>
                  <a:pt x="570918" y="890910"/>
                </a:moveTo>
                <a:cubicBezTo>
                  <a:pt x="571095" y="909493"/>
                  <a:pt x="570616" y="915215"/>
                  <a:pt x="571646" y="956788"/>
                </a:cubicBezTo>
                <a:cubicBezTo>
                  <a:pt x="545843" y="956828"/>
                  <a:pt x="514774" y="956385"/>
                  <a:pt x="514778" y="955462"/>
                </a:cubicBezTo>
                <a:cubicBezTo>
                  <a:pt x="514889" y="928632"/>
                  <a:pt x="514107" y="908856"/>
                  <a:pt x="513761" y="890960"/>
                </a:cubicBezTo>
                <a:cubicBezTo>
                  <a:pt x="534696" y="890957"/>
                  <a:pt x="552842" y="890690"/>
                  <a:pt x="570918" y="890910"/>
                </a:cubicBezTo>
                <a:close/>
                <a:moveTo>
                  <a:pt x="514767" y="959436"/>
                </a:moveTo>
                <a:cubicBezTo>
                  <a:pt x="537204" y="959512"/>
                  <a:pt x="526750" y="960214"/>
                  <a:pt x="571729" y="960139"/>
                </a:cubicBezTo>
                <a:cubicBezTo>
                  <a:pt x="571765" y="961756"/>
                  <a:pt x="572965" y="1025073"/>
                  <a:pt x="572973" y="1025501"/>
                </a:cubicBezTo>
                <a:cubicBezTo>
                  <a:pt x="532696" y="1025692"/>
                  <a:pt x="538678" y="1025174"/>
                  <a:pt x="516003" y="1025116"/>
                </a:cubicBezTo>
                <a:cubicBezTo>
                  <a:pt x="515635" y="1004194"/>
                  <a:pt x="514698" y="986566"/>
                  <a:pt x="514767" y="959436"/>
                </a:cubicBezTo>
                <a:close/>
                <a:moveTo>
                  <a:pt x="572886" y="822211"/>
                </a:moveTo>
                <a:cubicBezTo>
                  <a:pt x="619022" y="822369"/>
                  <a:pt x="611599" y="822157"/>
                  <a:pt x="629643" y="822020"/>
                </a:cubicBezTo>
                <a:cubicBezTo>
                  <a:pt x="629949" y="851963"/>
                  <a:pt x="630515" y="855815"/>
                  <a:pt x="630987" y="887595"/>
                </a:cubicBezTo>
                <a:cubicBezTo>
                  <a:pt x="614031" y="887682"/>
                  <a:pt x="605667" y="888035"/>
                  <a:pt x="573834" y="887599"/>
                </a:cubicBezTo>
                <a:cubicBezTo>
                  <a:pt x="573830" y="887314"/>
                  <a:pt x="573131" y="833120"/>
                  <a:pt x="572886" y="822211"/>
                </a:cubicBezTo>
                <a:close/>
                <a:moveTo>
                  <a:pt x="631712" y="758707"/>
                </a:moveTo>
                <a:cubicBezTo>
                  <a:pt x="631441" y="750594"/>
                  <a:pt x="623351" y="753288"/>
                  <a:pt x="685002" y="753288"/>
                </a:cubicBezTo>
                <a:cubicBezTo>
                  <a:pt x="691182" y="753288"/>
                  <a:pt x="687607" y="745344"/>
                  <a:pt x="689503" y="807987"/>
                </a:cubicBezTo>
                <a:cubicBezTo>
                  <a:pt x="689885" y="820636"/>
                  <a:pt x="699626" y="818633"/>
                  <a:pt x="641766" y="818633"/>
                </a:cubicBezTo>
                <a:cubicBezTo>
                  <a:pt x="628389" y="818633"/>
                  <a:pt x="634050" y="828775"/>
                  <a:pt x="631712" y="758707"/>
                </a:cubicBezTo>
                <a:close/>
                <a:moveTo>
                  <a:pt x="641770" y="821977"/>
                </a:moveTo>
                <a:cubicBezTo>
                  <a:pt x="698473" y="821977"/>
                  <a:pt x="689852" y="818558"/>
                  <a:pt x="690072" y="832544"/>
                </a:cubicBezTo>
                <a:cubicBezTo>
                  <a:pt x="691067" y="895950"/>
                  <a:pt x="692411" y="887329"/>
                  <a:pt x="685005" y="887329"/>
                </a:cubicBezTo>
                <a:cubicBezTo>
                  <a:pt x="625960" y="887329"/>
                  <a:pt x="633982" y="889818"/>
                  <a:pt x="633852" y="881658"/>
                </a:cubicBezTo>
                <a:cubicBezTo>
                  <a:pt x="632753" y="812087"/>
                  <a:pt x="629005" y="821977"/>
                  <a:pt x="641770" y="821977"/>
                </a:cubicBezTo>
                <a:close/>
                <a:moveTo>
                  <a:pt x="641770" y="890914"/>
                </a:moveTo>
                <a:cubicBezTo>
                  <a:pt x="663231" y="890914"/>
                  <a:pt x="664373" y="890672"/>
                  <a:pt x="685005" y="890672"/>
                </a:cubicBezTo>
                <a:cubicBezTo>
                  <a:pt x="693045" y="890672"/>
                  <a:pt x="690627" y="881406"/>
                  <a:pt x="691730" y="956212"/>
                </a:cubicBezTo>
                <a:cubicBezTo>
                  <a:pt x="668020" y="956064"/>
                  <a:pt x="664096" y="956770"/>
                  <a:pt x="634926" y="956766"/>
                </a:cubicBezTo>
                <a:cubicBezTo>
                  <a:pt x="633896" y="881730"/>
                  <a:pt x="630857" y="890914"/>
                  <a:pt x="641770" y="890914"/>
                </a:cubicBezTo>
                <a:close/>
                <a:moveTo>
                  <a:pt x="690544" y="684975"/>
                </a:moveTo>
                <a:cubicBezTo>
                  <a:pt x="690534" y="684193"/>
                  <a:pt x="747939" y="684081"/>
                  <a:pt x="747954" y="685033"/>
                </a:cubicBezTo>
                <a:cubicBezTo>
                  <a:pt x="748382" y="712447"/>
                  <a:pt x="747907" y="702697"/>
                  <a:pt x="748685" y="749797"/>
                </a:cubicBezTo>
                <a:cubicBezTo>
                  <a:pt x="722211" y="749376"/>
                  <a:pt x="707208" y="749866"/>
                  <a:pt x="691820" y="749927"/>
                </a:cubicBezTo>
                <a:cubicBezTo>
                  <a:pt x="691795" y="725554"/>
                  <a:pt x="690908" y="708231"/>
                  <a:pt x="690544" y="684975"/>
                </a:cubicBezTo>
                <a:close/>
                <a:moveTo>
                  <a:pt x="691780" y="758779"/>
                </a:moveTo>
                <a:cubicBezTo>
                  <a:pt x="691827" y="752561"/>
                  <a:pt x="683221" y="752092"/>
                  <a:pt x="748736" y="753155"/>
                </a:cubicBezTo>
                <a:cubicBezTo>
                  <a:pt x="749766" y="813805"/>
                  <a:pt x="749345" y="793763"/>
                  <a:pt x="749640" y="818806"/>
                </a:cubicBezTo>
                <a:cubicBezTo>
                  <a:pt x="683553" y="817643"/>
                  <a:pt x="692908" y="822996"/>
                  <a:pt x="692451" y="807879"/>
                </a:cubicBezTo>
                <a:cubicBezTo>
                  <a:pt x="691813" y="786726"/>
                  <a:pt x="691698" y="772077"/>
                  <a:pt x="691780" y="758779"/>
                </a:cubicBezTo>
                <a:close/>
                <a:moveTo>
                  <a:pt x="749683" y="822150"/>
                </a:moveTo>
                <a:cubicBezTo>
                  <a:pt x="750123" y="855746"/>
                  <a:pt x="750739" y="860098"/>
                  <a:pt x="751078" y="887631"/>
                </a:cubicBezTo>
                <a:cubicBezTo>
                  <a:pt x="728363" y="887649"/>
                  <a:pt x="721155" y="887707"/>
                  <a:pt x="706621" y="887491"/>
                </a:cubicBezTo>
                <a:cubicBezTo>
                  <a:pt x="689874" y="887242"/>
                  <a:pt x="694033" y="897478"/>
                  <a:pt x="693017" y="832486"/>
                </a:cubicBezTo>
                <a:cubicBezTo>
                  <a:pt x="692808" y="818990"/>
                  <a:pt x="682014" y="821054"/>
                  <a:pt x="749683" y="822150"/>
                </a:cubicBezTo>
                <a:close/>
                <a:moveTo>
                  <a:pt x="751118" y="890975"/>
                </a:moveTo>
                <a:cubicBezTo>
                  <a:pt x="751500" y="928700"/>
                  <a:pt x="750635" y="883773"/>
                  <a:pt x="751759" y="956705"/>
                </a:cubicBezTo>
                <a:cubicBezTo>
                  <a:pt x="689997" y="956738"/>
                  <a:pt x="723534" y="956525"/>
                  <a:pt x="694685" y="956237"/>
                </a:cubicBezTo>
                <a:cubicBezTo>
                  <a:pt x="694509" y="942078"/>
                  <a:pt x="694599" y="948905"/>
                  <a:pt x="693705" y="890694"/>
                </a:cubicBezTo>
                <a:cubicBezTo>
                  <a:pt x="717941" y="890823"/>
                  <a:pt x="695546" y="891022"/>
                  <a:pt x="751118" y="890975"/>
                </a:cubicBezTo>
                <a:close/>
                <a:moveTo>
                  <a:pt x="751694" y="753202"/>
                </a:moveTo>
                <a:cubicBezTo>
                  <a:pt x="816751" y="754232"/>
                  <a:pt x="808685" y="749657"/>
                  <a:pt x="808858" y="758801"/>
                </a:cubicBezTo>
                <a:cubicBezTo>
                  <a:pt x="809197" y="776736"/>
                  <a:pt x="809435" y="790614"/>
                  <a:pt x="809597" y="807958"/>
                </a:cubicBezTo>
                <a:cubicBezTo>
                  <a:pt x="809709" y="820064"/>
                  <a:pt x="821346" y="819927"/>
                  <a:pt x="752599" y="818853"/>
                </a:cubicBezTo>
                <a:cubicBezTo>
                  <a:pt x="752368" y="799099"/>
                  <a:pt x="752617" y="806211"/>
                  <a:pt x="751694" y="753202"/>
                </a:cubicBezTo>
                <a:close/>
                <a:moveTo>
                  <a:pt x="751813" y="960049"/>
                </a:moveTo>
                <a:cubicBezTo>
                  <a:pt x="752166" y="982948"/>
                  <a:pt x="752267" y="990658"/>
                  <a:pt x="752588" y="1004681"/>
                </a:cubicBezTo>
                <a:cubicBezTo>
                  <a:pt x="753197" y="1032365"/>
                  <a:pt x="763144" y="1024154"/>
                  <a:pt x="706578" y="1025368"/>
                </a:cubicBezTo>
                <a:cubicBezTo>
                  <a:pt x="693096" y="1025642"/>
                  <a:pt x="695745" y="1038047"/>
                  <a:pt x="694728" y="959580"/>
                </a:cubicBezTo>
                <a:cubicBezTo>
                  <a:pt x="716971" y="959807"/>
                  <a:pt x="695698" y="960077"/>
                  <a:pt x="751813" y="960049"/>
                </a:cubicBezTo>
                <a:close/>
                <a:moveTo>
                  <a:pt x="752786" y="832493"/>
                </a:moveTo>
                <a:cubicBezTo>
                  <a:pt x="752581" y="819336"/>
                  <a:pt x="741557" y="822153"/>
                  <a:pt x="809756" y="821872"/>
                </a:cubicBezTo>
                <a:cubicBezTo>
                  <a:pt x="810213" y="855671"/>
                  <a:pt x="810376" y="848014"/>
                  <a:pt x="811075" y="887887"/>
                </a:cubicBezTo>
                <a:cubicBezTo>
                  <a:pt x="744919" y="887776"/>
                  <a:pt x="754076" y="889822"/>
                  <a:pt x="753950" y="881658"/>
                </a:cubicBezTo>
                <a:cubicBezTo>
                  <a:pt x="753565" y="857068"/>
                  <a:pt x="753165" y="856467"/>
                  <a:pt x="752786" y="832493"/>
                </a:cubicBezTo>
                <a:close/>
                <a:moveTo>
                  <a:pt x="814664" y="749768"/>
                </a:moveTo>
                <a:cubicBezTo>
                  <a:pt x="810660" y="749768"/>
                  <a:pt x="811669" y="752146"/>
                  <a:pt x="811388" y="734157"/>
                </a:cubicBezTo>
                <a:cubicBezTo>
                  <a:pt x="810480" y="677016"/>
                  <a:pt x="808974" y="684535"/>
                  <a:pt x="814664" y="684535"/>
                </a:cubicBezTo>
                <a:cubicBezTo>
                  <a:pt x="836323" y="684535"/>
                  <a:pt x="836197" y="684420"/>
                  <a:pt x="857903" y="684420"/>
                </a:cubicBezTo>
                <a:cubicBezTo>
                  <a:pt x="872304" y="684420"/>
                  <a:pt x="867918" y="674613"/>
                  <a:pt x="868852" y="734211"/>
                </a:cubicBezTo>
                <a:cubicBezTo>
                  <a:pt x="869180" y="755173"/>
                  <a:pt x="879973" y="749768"/>
                  <a:pt x="814664" y="749768"/>
                </a:cubicBezTo>
                <a:close/>
                <a:moveTo>
                  <a:pt x="869043" y="753393"/>
                </a:moveTo>
                <a:cubicBezTo>
                  <a:pt x="869122" y="788204"/>
                  <a:pt x="869504" y="796260"/>
                  <a:pt x="869951" y="818907"/>
                </a:cubicBezTo>
                <a:cubicBezTo>
                  <a:pt x="846767" y="819257"/>
                  <a:pt x="836612" y="818500"/>
                  <a:pt x="812668" y="818518"/>
                </a:cubicBezTo>
                <a:cubicBezTo>
                  <a:pt x="812480" y="802993"/>
                  <a:pt x="812556" y="798122"/>
                  <a:pt x="811713" y="753116"/>
                </a:cubicBezTo>
                <a:cubicBezTo>
                  <a:pt x="837030" y="753090"/>
                  <a:pt x="829829" y="753411"/>
                  <a:pt x="869043" y="753393"/>
                </a:cubicBezTo>
                <a:close/>
                <a:moveTo>
                  <a:pt x="812059" y="960020"/>
                </a:moveTo>
                <a:cubicBezTo>
                  <a:pt x="811922" y="988724"/>
                  <a:pt x="812988" y="1003391"/>
                  <a:pt x="813385" y="1024929"/>
                </a:cubicBezTo>
                <a:cubicBezTo>
                  <a:pt x="787837" y="1024950"/>
                  <a:pt x="790248" y="1025628"/>
                  <a:pt x="755943" y="1025325"/>
                </a:cubicBezTo>
                <a:cubicBezTo>
                  <a:pt x="755536" y="1000483"/>
                  <a:pt x="755568" y="1012409"/>
                  <a:pt x="754761" y="960049"/>
                </a:cubicBezTo>
                <a:lnTo>
                  <a:pt x="812059" y="960020"/>
                </a:lnTo>
                <a:close/>
                <a:moveTo>
                  <a:pt x="812862" y="832493"/>
                </a:moveTo>
                <a:cubicBezTo>
                  <a:pt x="812628" y="817556"/>
                  <a:pt x="803709" y="822333"/>
                  <a:pt x="857903" y="822333"/>
                </a:cubicBezTo>
                <a:cubicBezTo>
                  <a:pt x="873724" y="822333"/>
                  <a:pt x="869673" y="811262"/>
                  <a:pt x="870776" y="881723"/>
                </a:cubicBezTo>
                <a:cubicBezTo>
                  <a:pt x="870902" y="889764"/>
                  <a:pt x="879843" y="887891"/>
                  <a:pt x="814664" y="887891"/>
                </a:cubicBezTo>
                <a:cubicBezTo>
                  <a:pt x="814124" y="887891"/>
                  <a:pt x="813828" y="894300"/>
                  <a:pt x="812862" y="832493"/>
                </a:cubicBezTo>
                <a:close/>
                <a:moveTo>
                  <a:pt x="814664" y="891234"/>
                </a:moveTo>
                <a:cubicBezTo>
                  <a:pt x="881980" y="891234"/>
                  <a:pt x="870747" y="886399"/>
                  <a:pt x="871309" y="906330"/>
                </a:cubicBezTo>
                <a:cubicBezTo>
                  <a:pt x="871792" y="924099"/>
                  <a:pt x="871969" y="937592"/>
                  <a:pt x="872156" y="955473"/>
                </a:cubicBezTo>
                <a:cubicBezTo>
                  <a:pt x="872174" y="957087"/>
                  <a:pt x="877631" y="956673"/>
                  <a:pt x="815035" y="956673"/>
                </a:cubicBezTo>
                <a:cubicBezTo>
                  <a:pt x="815414" y="907872"/>
                  <a:pt x="813107" y="891234"/>
                  <a:pt x="814664" y="891234"/>
                </a:cubicBezTo>
                <a:close/>
                <a:moveTo>
                  <a:pt x="815014" y="960020"/>
                </a:moveTo>
                <a:cubicBezTo>
                  <a:pt x="817014" y="960020"/>
                  <a:pt x="864365" y="959973"/>
                  <a:pt x="872203" y="959915"/>
                </a:cubicBezTo>
                <a:cubicBezTo>
                  <a:pt x="872582" y="994704"/>
                  <a:pt x="873000" y="1002778"/>
                  <a:pt x="873374" y="1025260"/>
                </a:cubicBezTo>
                <a:cubicBezTo>
                  <a:pt x="839967" y="1025520"/>
                  <a:pt x="840345" y="1024954"/>
                  <a:pt x="816336" y="1024932"/>
                </a:cubicBezTo>
                <a:cubicBezTo>
                  <a:pt x="815918" y="1002072"/>
                  <a:pt x="814877" y="988248"/>
                  <a:pt x="815014" y="960020"/>
                </a:cubicBezTo>
                <a:close/>
                <a:moveTo>
                  <a:pt x="922805" y="818655"/>
                </a:moveTo>
                <a:cubicBezTo>
                  <a:pt x="864682" y="817329"/>
                  <a:pt x="873032" y="823648"/>
                  <a:pt x="872672" y="807886"/>
                </a:cubicBezTo>
                <a:cubicBezTo>
                  <a:pt x="872293" y="791450"/>
                  <a:pt x="872005" y="775071"/>
                  <a:pt x="872005" y="758765"/>
                </a:cubicBezTo>
                <a:cubicBezTo>
                  <a:pt x="872005" y="750702"/>
                  <a:pt x="863558" y="753951"/>
                  <a:pt x="929054" y="753087"/>
                </a:cubicBezTo>
                <a:cubicBezTo>
                  <a:pt x="930002" y="829121"/>
                  <a:pt x="933076" y="818889"/>
                  <a:pt x="922805" y="818655"/>
                </a:cubicBezTo>
                <a:close/>
                <a:moveTo>
                  <a:pt x="922754" y="749841"/>
                </a:moveTo>
                <a:cubicBezTo>
                  <a:pt x="909690" y="750071"/>
                  <a:pt x="908252" y="750028"/>
                  <a:pt x="871983" y="750046"/>
                </a:cubicBezTo>
                <a:cubicBezTo>
                  <a:pt x="871955" y="744807"/>
                  <a:pt x="871259" y="691442"/>
                  <a:pt x="871154" y="684406"/>
                </a:cubicBezTo>
                <a:cubicBezTo>
                  <a:pt x="871522" y="684406"/>
                  <a:pt x="912393" y="684323"/>
                  <a:pt x="927980" y="684251"/>
                </a:cubicBezTo>
                <a:cubicBezTo>
                  <a:pt x="929166" y="759921"/>
                  <a:pt x="931461" y="749689"/>
                  <a:pt x="922754" y="749841"/>
                </a:cubicBezTo>
                <a:close/>
                <a:moveTo>
                  <a:pt x="922765" y="680933"/>
                </a:moveTo>
                <a:cubicBezTo>
                  <a:pt x="902904" y="681041"/>
                  <a:pt x="898908" y="680951"/>
                  <a:pt x="879519" y="681026"/>
                </a:cubicBezTo>
                <a:cubicBezTo>
                  <a:pt x="867987" y="681073"/>
                  <a:pt x="871227" y="691528"/>
                  <a:pt x="869893" y="615555"/>
                </a:cubicBezTo>
                <a:cubicBezTo>
                  <a:pt x="887401" y="615624"/>
                  <a:pt x="884211" y="615739"/>
                  <a:pt x="926675" y="615649"/>
                </a:cubicBezTo>
                <a:cubicBezTo>
                  <a:pt x="927064" y="689889"/>
                  <a:pt x="931115" y="680886"/>
                  <a:pt x="922765" y="680933"/>
                </a:cubicBezTo>
                <a:close/>
                <a:moveTo>
                  <a:pt x="922772" y="612309"/>
                </a:moveTo>
                <a:cubicBezTo>
                  <a:pt x="863601" y="612471"/>
                  <a:pt x="869835" y="612428"/>
                  <a:pt x="869814" y="611225"/>
                </a:cubicBezTo>
                <a:cubicBezTo>
                  <a:pt x="868455" y="534751"/>
                  <a:pt x="865150" y="546276"/>
                  <a:pt x="879497" y="546528"/>
                </a:cubicBezTo>
                <a:cubicBezTo>
                  <a:pt x="933807" y="547476"/>
                  <a:pt x="926084" y="541394"/>
                  <a:pt x="926167" y="562208"/>
                </a:cubicBezTo>
                <a:cubicBezTo>
                  <a:pt x="926351" y="619958"/>
                  <a:pt x="928859" y="612291"/>
                  <a:pt x="922772" y="612309"/>
                </a:cubicBezTo>
                <a:close/>
                <a:moveTo>
                  <a:pt x="922783" y="543480"/>
                </a:moveTo>
                <a:cubicBezTo>
                  <a:pt x="860228" y="542807"/>
                  <a:pt x="868621" y="545361"/>
                  <a:pt x="868498" y="537496"/>
                </a:cubicBezTo>
                <a:cubicBezTo>
                  <a:pt x="867399" y="466866"/>
                  <a:pt x="863907" y="477573"/>
                  <a:pt x="879497" y="477912"/>
                </a:cubicBezTo>
                <a:cubicBezTo>
                  <a:pt x="933699" y="479076"/>
                  <a:pt x="924509" y="473055"/>
                  <a:pt x="924744" y="488411"/>
                </a:cubicBezTo>
                <a:cubicBezTo>
                  <a:pt x="925709" y="549976"/>
                  <a:pt x="927965" y="543531"/>
                  <a:pt x="922783" y="543480"/>
                </a:cubicBezTo>
                <a:close/>
                <a:moveTo>
                  <a:pt x="857907" y="681073"/>
                </a:moveTo>
                <a:cubicBezTo>
                  <a:pt x="836248" y="681073"/>
                  <a:pt x="836374" y="681188"/>
                  <a:pt x="814668" y="681188"/>
                </a:cubicBezTo>
                <a:cubicBezTo>
                  <a:pt x="808894" y="681188"/>
                  <a:pt x="810657" y="688048"/>
                  <a:pt x="809824" y="635825"/>
                </a:cubicBezTo>
                <a:cubicBezTo>
                  <a:pt x="809449" y="611898"/>
                  <a:pt x="807914" y="615559"/>
                  <a:pt x="814668" y="615559"/>
                </a:cubicBezTo>
                <a:cubicBezTo>
                  <a:pt x="858746" y="615537"/>
                  <a:pt x="859882" y="615530"/>
                  <a:pt x="866938" y="615548"/>
                </a:cubicBezTo>
                <a:cubicBezTo>
                  <a:pt x="868307" y="692408"/>
                  <a:pt x="871601" y="681073"/>
                  <a:pt x="857907" y="681073"/>
                </a:cubicBezTo>
                <a:close/>
                <a:moveTo>
                  <a:pt x="857907" y="612194"/>
                </a:moveTo>
                <a:cubicBezTo>
                  <a:pt x="809305" y="612219"/>
                  <a:pt x="814549" y="612219"/>
                  <a:pt x="809525" y="612212"/>
                </a:cubicBezTo>
                <a:cubicBezTo>
                  <a:pt x="809403" y="600661"/>
                  <a:pt x="808660" y="546698"/>
                  <a:pt x="808657" y="546438"/>
                </a:cubicBezTo>
                <a:cubicBezTo>
                  <a:pt x="808920" y="546438"/>
                  <a:pt x="857305" y="546316"/>
                  <a:pt x="865695" y="546359"/>
                </a:cubicBezTo>
                <a:cubicBezTo>
                  <a:pt x="867017" y="622743"/>
                  <a:pt x="870733" y="612194"/>
                  <a:pt x="857907" y="612194"/>
                </a:cubicBezTo>
                <a:close/>
                <a:moveTo>
                  <a:pt x="808696" y="749776"/>
                </a:moveTo>
                <a:cubicBezTo>
                  <a:pt x="793142" y="749812"/>
                  <a:pt x="775051" y="750226"/>
                  <a:pt x="751640" y="749848"/>
                </a:cubicBezTo>
                <a:cubicBezTo>
                  <a:pt x="750873" y="704765"/>
                  <a:pt x="751356" y="713830"/>
                  <a:pt x="750905" y="684975"/>
                </a:cubicBezTo>
                <a:cubicBezTo>
                  <a:pt x="750887" y="683944"/>
                  <a:pt x="746606" y="684366"/>
                  <a:pt x="807651" y="684525"/>
                </a:cubicBezTo>
                <a:cubicBezTo>
                  <a:pt x="808585" y="743528"/>
                  <a:pt x="808559" y="742185"/>
                  <a:pt x="808696" y="749776"/>
                </a:cubicBezTo>
                <a:close/>
                <a:moveTo>
                  <a:pt x="750840" y="681037"/>
                </a:moveTo>
                <a:cubicBezTo>
                  <a:pt x="749748" y="611776"/>
                  <a:pt x="749550" y="615335"/>
                  <a:pt x="749806" y="615335"/>
                </a:cubicBezTo>
                <a:cubicBezTo>
                  <a:pt x="772301" y="615429"/>
                  <a:pt x="773267" y="615314"/>
                  <a:pt x="793034" y="615472"/>
                </a:cubicBezTo>
                <a:cubicBezTo>
                  <a:pt x="810992" y="615617"/>
                  <a:pt x="806361" y="603597"/>
                  <a:pt x="807593" y="681178"/>
                </a:cubicBezTo>
                <a:cubicBezTo>
                  <a:pt x="794245" y="681138"/>
                  <a:pt x="779696" y="680846"/>
                  <a:pt x="750840" y="681037"/>
                </a:cubicBezTo>
                <a:close/>
                <a:moveTo>
                  <a:pt x="749608" y="611217"/>
                </a:moveTo>
                <a:cubicBezTo>
                  <a:pt x="747990" y="540922"/>
                  <a:pt x="749067" y="546694"/>
                  <a:pt x="749806" y="546694"/>
                </a:cubicBezTo>
                <a:cubicBezTo>
                  <a:pt x="817054" y="546972"/>
                  <a:pt x="805647" y="541160"/>
                  <a:pt x="805911" y="562125"/>
                </a:cubicBezTo>
                <a:cubicBezTo>
                  <a:pt x="806170" y="584776"/>
                  <a:pt x="806354" y="589471"/>
                  <a:pt x="806559" y="611289"/>
                </a:cubicBezTo>
                <a:cubicBezTo>
                  <a:pt x="806570" y="612637"/>
                  <a:pt x="749633" y="612428"/>
                  <a:pt x="749608" y="611217"/>
                </a:cubicBezTo>
                <a:close/>
                <a:moveTo>
                  <a:pt x="793027" y="543235"/>
                </a:moveTo>
                <a:cubicBezTo>
                  <a:pt x="740667" y="544010"/>
                  <a:pt x="748822" y="545329"/>
                  <a:pt x="748696" y="537492"/>
                </a:cubicBezTo>
                <a:cubicBezTo>
                  <a:pt x="747672" y="470534"/>
                  <a:pt x="746714" y="477829"/>
                  <a:pt x="749806" y="477847"/>
                </a:cubicBezTo>
                <a:cubicBezTo>
                  <a:pt x="814953" y="478283"/>
                  <a:pt x="804822" y="474580"/>
                  <a:pt x="805038" y="488407"/>
                </a:cubicBezTo>
                <a:cubicBezTo>
                  <a:pt x="805406" y="511894"/>
                  <a:pt x="805186" y="513011"/>
                  <a:pt x="805572" y="537557"/>
                </a:cubicBezTo>
                <a:cubicBezTo>
                  <a:pt x="805680" y="544612"/>
                  <a:pt x="808177" y="543008"/>
                  <a:pt x="793027" y="543235"/>
                </a:cubicBezTo>
                <a:close/>
                <a:moveTo>
                  <a:pt x="747889" y="681055"/>
                </a:moveTo>
                <a:cubicBezTo>
                  <a:pt x="736432" y="681116"/>
                  <a:pt x="737355" y="681105"/>
                  <a:pt x="690487" y="681127"/>
                </a:cubicBezTo>
                <a:cubicBezTo>
                  <a:pt x="690101" y="654178"/>
                  <a:pt x="690566" y="663084"/>
                  <a:pt x="689712" y="615822"/>
                </a:cubicBezTo>
                <a:cubicBezTo>
                  <a:pt x="712971" y="615725"/>
                  <a:pt x="702556" y="615137"/>
                  <a:pt x="746750" y="615325"/>
                </a:cubicBezTo>
                <a:cubicBezTo>
                  <a:pt x="746962" y="624681"/>
                  <a:pt x="747856" y="678983"/>
                  <a:pt x="747889" y="681055"/>
                </a:cubicBezTo>
                <a:close/>
                <a:moveTo>
                  <a:pt x="689651" y="612471"/>
                </a:moveTo>
                <a:cubicBezTo>
                  <a:pt x="688497" y="546118"/>
                  <a:pt x="688742" y="563660"/>
                  <a:pt x="688443" y="546845"/>
                </a:cubicBezTo>
                <a:cubicBezTo>
                  <a:pt x="711775" y="546820"/>
                  <a:pt x="710351" y="546532"/>
                  <a:pt x="745870" y="546680"/>
                </a:cubicBezTo>
                <a:cubicBezTo>
                  <a:pt x="746047" y="562629"/>
                  <a:pt x="745798" y="575495"/>
                  <a:pt x="746660" y="611308"/>
                </a:cubicBezTo>
                <a:cubicBezTo>
                  <a:pt x="746671" y="611981"/>
                  <a:pt x="751687" y="612205"/>
                  <a:pt x="689651" y="612471"/>
                </a:cubicBezTo>
                <a:close/>
                <a:moveTo>
                  <a:pt x="688382" y="543502"/>
                </a:moveTo>
                <a:cubicBezTo>
                  <a:pt x="687917" y="515828"/>
                  <a:pt x="688166" y="516275"/>
                  <a:pt x="687568" y="477826"/>
                </a:cubicBezTo>
                <a:cubicBezTo>
                  <a:pt x="754985" y="477815"/>
                  <a:pt x="744674" y="474234"/>
                  <a:pt x="744894" y="488407"/>
                </a:cubicBezTo>
                <a:cubicBezTo>
                  <a:pt x="745233" y="510222"/>
                  <a:pt x="745337" y="512175"/>
                  <a:pt x="745741" y="537550"/>
                </a:cubicBezTo>
                <a:cubicBezTo>
                  <a:pt x="745867" y="545347"/>
                  <a:pt x="755024" y="543430"/>
                  <a:pt x="688382" y="543502"/>
                </a:cubicBezTo>
                <a:close/>
                <a:moveTo>
                  <a:pt x="687586" y="684470"/>
                </a:moveTo>
                <a:cubicBezTo>
                  <a:pt x="687950" y="708631"/>
                  <a:pt x="688847" y="725208"/>
                  <a:pt x="688865" y="749938"/>
                </a:cubicBezTo>
                <a:cubicBezTo>
                  <a:pt x="669920" y="749974"/>
                  <a:pt x="662420" y="749714"/>
                  <a:pt x="631434" y="749714"/>
                </a:cubicBezTo>
                <a:cubicBezTo>
                  <a:pt x="630699" y="722812"/>
                  <a:pt x="631074" y="708638"/>
                  <a:pt x="630677" y="684456"/>
                </a:cubicBezTo>
                <a:cubicBezTo>
                  <a:pt x="638062" y="684503"/>
                  <a:pt x="639622" y="684492"/>
                  <a:pt x="687586" y="684470"/>
                </a:cubicBezTo>
                <a:close/>
                <a:moveTo>
                  <a:pt x="641770" y="681145"/>
                </a:moveTo>
                <a:cubicBezTo>
                  <a:pt x="627567" y="681145"/>
                  <a:pt x="630879" y="685209"/>
                  <a:pt x="630130" y="660371"/>
                </a:cubicBezTo>
                <a:cubicBezTo>
                  <a:pt x="629686" y="645722"/>
                  <a:pt x="629365" y="629264"/>
                  <a:pt x="629441" y="615725"/>
                </a:cubicBezTo>
                <a:cubicBezTo>
                  <a:pt x="631420" y="615735"/>
                  <a:pt x="679495" y="615840"/>
                  <a:pt x="686757" y="615829"/>
                </a:cubicBezTo>
                <a:cubicBezTo>
                  <a:pt x="687604" y="662846"/>
                  <a:pt x="687164" y="655277"/>
                  <a:pt x="687535" y="681127"/>
                </a:cubicBezTo>
                <a:lnTo>
                  <a:pt x="641770" y="681145"/>
                </a:lnTo>
                <a:close/>
                <a:moveTo>
                  <a:pt x="629571" y="807936"/>
                </a:moveTo>
                <a:cubicBezTo>
                  <a:pt x="629585" y="821166"/>
                  <a:pt x="639885" y="819134"/>
                  <a:pt x="576930" y="818882"/>
                </a:cubicBezTo>
                <a:cubicBezTo>
                  <a:pt x="572724" y="818864"/>
                  <a:pt x="571282" y="828429"/>
                  <a:pt x="571729" y="758830"/>
                </a:cubicBezTo>
                <a:cubicBezTo>
                  <a:pt x="571776" y="751159"/>
                  <a:pt x="562676" y="753061"/>
                  <a:pt x="628580" y="753061"/>
                </a:cubicBezTo>
                <a:cubicBezTo>
                  <a:pt x="629077" y="769566"/>
                  <a:pt x="629542" y="781848"/>
                  <a:pt x="629571" y="807936"/>
                </a:cubicBezTo>
                <a:close/>
                <a:moveTo>
                  <a:pt x="571754" y="749747"/>
                </a:moveTo>
                <a:cubicBezTo>
                  <a:pt x="571708" y="719051"/>
                  <a:pt x="570645" y="708664"/>
                  <a:pt x="570338" y="684503"/>
                </a:cubicBezTo>
                <a:cubicBezTo>
                  <a:pt x="597320" y="684164"/>
                  <a:pt x="586055" y="684081"/>
                  <a:pt x="627722" y="684434"/>
                </a:cubicBezTo>
                <a:cubicBezTo>
                  <a:pt x="628144" y="710281"/>
                  <a:pt x="627719" y="721760"/>
                  <a:pt x="628475" y="749714"/>
                </a:cubicBezTo>
                <a:cubicBezTo>
                  <a:pt x="577304" y="749718"/>
                  <a:pt x="592632" y="749714"/>
                  <a:pt x="571754" y="749747"/>
                </a:cubicBezTo>
                <a:close/>
                <a:moveTo>
                  <a:pt x="620169" y="681005"/>
                </a:moveTo>
                <a:cubicBezTo>
                  <a:pt x="606315" y="680817"/>
                  <a:pt x="591096" y="680799"/>
                  <a:pt x="576904" y="681048"/>
                </a:cubicBezTo>
                <a:cubicBezTo>
                  <a:pt x="565999" y="681239"/>
                  <a:pt x="572018" y="689486"/>
                  <a:pt x="569578" y="615559"/>
                </a:cubicBezTo>
                <a:cubicBezTo>
                  <a:pt x="618096" y="615447"/>
                  <a:pt x="604034" y="615508"/>
                  <a:pt x="626490" y="615699"/>
                </a:cubicBezTo>
                <a:cubicBezTo>
                  <a:pt x="626086" y="689424"/>
                  <a:pt x="632641" y="681156"/>
                  <a:pt x="620169" y="681005"/>
                </a:cubicBezTo>
                <a:close/>
                <a:moveTo>
                  <a:pt x="626518" y="611246"/>
                </a:moveTo>
                <a:cubicBezTo>
                  <a:pt x="626504" y="613073"/>
                  <a:pt x="632328" y="611970"/>
                  <a:pt x="576915" y="612190"/>
                </a:cubicBezTo>
                <a:cubicBezTo>
                  <a:pt x="566713" y="612219"/>
                  <a:pt x="569239" y="622321"/>
                  <a:pt x="568435" y="561657"/>
                </a:cubicBezTo>
                <a:cubicBezTo>
                  <a:pt x="568208" y="543733"/>
                  <a:pt x="565981" y="546647"/>
                  <a:pt x="576901" y="546809"/>
                </a:cubicBezTo>
                <a:cubicBezTo>
                  <a:pt x="590404" y="547026"/>
                  <a:pt x="595435" y="546975"/>
                  <a:pt x="625798" y="546982"/>
                </a:cubicBezTo>
                <a:cubicBezTo>
                  <a:pt x="626551" y="594623"/>
                  <a:pt x="626645" y="596122"/>
                  <a:pt x="626518" y="611246"/>
                </a:cubicBezTo>
                <a:close/>
                <a:moveTo>
                  <a:pt x="568179" y="543351"/>
                </a:moveTo>
                <a:cubicBezTo>
                  <a:pt x="567754" y="515695"/>
                  <a:pt x="567642" y="512056"/>
                  <a:pt x="567116" y="477718"/>
                </a:cubicBezTo>
                <a:cubicBezTo>
                  <a:pt x="583089" y="477613"/>
                  <a:pt x="588177" y="477292"/>
                  <a:pt x="624497" y="477671"/>
                </a:cubicBezTo>
                <a:cubicBezTo>
                  <a:pt x="625268" y="528060"/>
                  <a:pt x="625019" y="497933"/>
                  <a:pt x="625744" y="543639"/>
                </a:cubicBezTo>
                <a:cubicBezTo>
                  <a:pt x="566997" y="543628"/>
                  <a:pt x="592224" y="543574"/>
                  <a:pt x="568179" y="543351"/>
                </a:cubicBezTo>
                <a:close/>
                <a:moveTo>
                  <a:pt x="567242" y="660425"/>
                </a:moveTo>
                <a:cubicBezTo>
                  <a:pt x="567156" y="687086"/>
                  <a:pt x="579373" y="681365"/>
                  <a:pt x="510226" y="681257"/>
                </a:cubicBezTo>
                <a:cubicBezTo>
                  <a:pt x="509523" y="636470"/>
                  <a:pt x="509358" y="625593"/>
                  <a:pt x="509192" y="615901"/>
                </a:cubicBezTo>
                <a:cubicBezTo>
                  <a:pt x="535799" y="615894"/>
                  <a:pt x="523575" y="615638"/>
                  <a:pt x="566615" y="615566"/>
                </a:cubicBezTo>
                <a:cubicBezTo>
                  <a:pt x="567012" y="627423"/>
                  <a:pt x="567297" y="643070"/>
                  <a:pt x="567242" y="660425"/>
                </a:cubicBezTo>
                <a:close/>
                <a:moveTo>
                  <a:pt x="555299" y="612230"/>
                </a:moveTo>
                <a:cubicBezTo>
                  <a:pt x="504024" y="612230"/>
                  <a:pt x="509152" y="613610"/>
                  <a:pt x="509109" y="611235"/>
                </a:cubicBezTo>
                <a:cubicBezTo>
                  <a:pt x="507815" y="538213"/>
                  <a:pt x="507783" y="546896"/>
                  <a:pt x="512060" y="546896"/>
                </a:cubicBezTo>
                <a:cubicBezTo>
                  <a:pt x="576104" y="546896"/>
                  <a:pt x="565224" y="541931"/>
                  <a:pt x="565480" y="561714"/>
                </a:cubicBezTo>
                <a:cubicBezTo>
                  <a:pt x="565794" y="585381"/>
                  <a:pt x="565952" y="596763"/>
                  <a:pt x="566468" y="611336"/>
                </a:cubicBezTo>
                <a:cubicBezTo>
                  <a:pt x="566511" y="612514"/>
                  <a:pt x="568190" y="612230"/>
                  <a:pt x="555299" y="612230"/>
                </a:cubicBezTo>
                <a:close/>
                <a:moveTo>
                  <a:pt x="555299" y="543300"/>
                </a:moveTo>
                <a:cubicBezTo>
                  <a:pt x="500993" y="543300"/>
                  <a:pt x="508572" y="545901"/>
                  <a:pt x="508435" y="537489"/>
                </a:cubicBezTo>
                <a:cubicBezTo>
                  <a:pt x="507361" y="468887"/>
                  <a:pt x="504590" y="477728"/>
                  <a:pt x="512057" y="477728"/>
                </a:cubicBezTo>
                <a:cubicBezTo>
                  <a:pt x="550557" y="477746"/>
                  <a:pt x="556961" y="477764"/>
                  <a:pt x="564165" y="477732"/>
                </a:cubicBezTo>
                <a:cubicBezTo>
                  <a:pt x="565332" y="554174"/>
                  <a:pt x="569362" y="543300"/>
                  <a:pt x="555299" y="543300"/>
                </a:cubicBezTo>
                <a:close/>
                <a:moveTo>
                  <a:pt x="507275" y="681250"/>
                </a:moveTo>
                <a:cubicBezTo>
                  <a:pt x="490920" y="681185"/>
                  <a:pt x="473579" y="680407"/>
                  <a:pt x="450208" y="681005"/>
                </a:cubicBezTo>
                <a:cubicBezTo>
                  <a:pt x="449927" y="659744"/>
                  <a:pt x="450478" y="642465"/>
                  <a:pt x="449440" y="615753"/>
                </a:cubicBezTo>
                <a:cubicBezTo>
                  <a:pt x="461924" y="615980"/>
                  <a:pt x="468749" y="615916"/>
                  <a:pt x="506233" y="615901"/>
                </a:cubicBezTo>
                <a:cubicBezTo>
                  <a:pt x="506460" y="628810"/>
                  <a:pt x="506568" y="636095"/>
                  <a:pt x="507275" y="681250"/>
                </a:cubicBezTo>
                <a:close/>
                <a:moveTo>
                  <a:pt x="448388" y="543084"/>
                </a:moveTo>
                <a:cubicBezTo>
                  <a:pt x="448099" y="518653"/>
                  <a:pt x="447537" y="510835"/>
                  <a:pt x="447108" y="477822"/>
                </a:cubicBezTo>
                <a:cubicBezTo>
                  <a:pt x="451105" y="477822"/>
                  <a:pt x="487911" y="477779"/>
                  <a:pt x="504161" y="477736"/>
                </a:cubicBezTo>
                <a:cubicBezTo>
                  <a:pt x="504712" y="516387"/>
                  <a:pt x="505242" y="515205"/>
                  <a:pt x="505570" y="543524"/>
                </a:cubicBezTo>
                <a:cubicBezTo>
                  <a:pt x="478728" y="543376"/>
                  <a:pt x="504572" y="543037"/>
                  <a:pt x="448388" y="543084"/>
                </a:cubicBezTo>
                <a:close/>
                <a:moveTo>
                  <a:pt x="447180" y="681087"/>
                </a:moveTo>
                <a:cubicBezTo>
                  <a:pt x="420267" y="681862"/>
                  <a:pt x="405873" y="681012"/>
                  <a:pt x="390611" y="680886"/>
                </a:cubicBezTo>
                <a:cubicBezTo>
                  <a:pt x="389389" y="603479"/>
                  <a:pt x="384766" y="615988"/>
                  <a:pt x="404017" y="615678"/>
                </a:cubicBezTo>
                <a:cubicBezTo>
                  <a:pt x="418238" y="615447"/>
                  <a:pt x="431803" y="615426"/>
                  <a:pt x="446481" y="615703"/>
                </a:cubicBezTo>
                <a:cubicBezTo>
                  <a:pt x="447152" y="632885"/>
                  <a:pt x="447436" y="681077"/>
                  <a:pt x="447180" y="681087"/>
                </a:cubicBezTo>
                <a:close/>
                <a:moveTo>
                  <a:pt x="425611" y="543102"/>
                </a:moveTo>
                <a:cubicBezTo>
                  <a:pt x="405524" y="543102"/>
                  <a:pt x="404911" y="543336"/>
                  <a:pt x="388160" y="543383"/>
                </a:cubicBezTo>
                <a:cubicBezTo>
                  <a:pt x="387526" y="497573"/>
                  <a:pt x="387407" y="489506"/>
                  <a:pt x="387205" y="478128"/>
                </a:cubicBezTo>
                <a:cubicBezTo>
                  <a:pt x="453440" y="477927"/>
                  <a:pt x="444074" y="473603"/>
                  <a:pt x="444308" y="488411"/>
                </a:cubicBezTo>
                <a:cubicBezTo>
                  <a:pt x="445346" y="554664"/>
                  <a:pt x="450878" y="543080"/>
                  <a:pt x="425611" y="543102"/>
                </a:cubicBezTo>
                <a:close/>
                <a:moveTo>
                  <a:pt x="387663" y="680868"/>
                </a:moveTo>
                <a:cubicBezTo>
                  <a:pt x="360155" y="680731"/>
                  <a:pt x="358450" y="681606"/>
                  <a:pt x="330459" y="681358"/>
                </a:cubicBezTo>
                <a:cubicBezTo>
                  <a:pt x="329101" y="605291"/>
                  <a:pt x="324589" y="615400"/>
                  <a:pt x="339166" y="615400"/>
                </a:cubicBezTo>
                <a:cubicBezTo>
                  <a:pt x="360436" y="615400"/>
                  <a:pt x="360876" y="615851"/>
                  <a:pt x="382380" y="615851"/>
                </a:cubicBezTo>
                <a:cubicBezTo>
                  <a:pt x="388131" y="615851"/>
                  <a:pt x="386495" y="606934"/>
                  <a:pt x="387663" y="680868"/>
                </a:cubicBezTo>
                <a:close/>
                <a:moveTo>
                  <a:pt x="382380" y="612507"/>
                </a:moveTo>
                <a:cubicBezTo>
                  <a:pt x="382059" y="612507"/>
                  <a:pt x="329029" y="612338"/>
                  <a:pt x="329025" y="611272"/>
                </a:cubicBezTo>
                <a:cubicBezTo>
                  <a:pt x="328870" y="536909"/>
                  <a:pt x="322592" y="546932"/>
                  <a:pt x="339166" y="546932"/>
                </a:cubicBezTo>
                <a:cubicBezTo>
                  <a:pt x="394485" y="546932"/>
                  <a:pt x="385277" y="541740"/>
                  <a:pt x="385382" y="562114"/>
                </a:cubicBezTo>
                <a:cubicBezTo>
                  <a:pt x="385685" y="620174"/>
                  <a:pt x="388586" y="612507"/>
                  <a:pt x="382380" y="612507"/>
                </a:cubicBezTo>
                <a:close/>
                <a:moveTo>
                  <a:pt x="382380" y="543394"/>
                </a:moveTo>
                <a:cubicBezTo>
                  <a:pt x="319385" y="543394"/>
                  <a:pt x="327821" y="546175"/>
                  <a:pt x="327684" y="537503"/>
                </a:cubicBezTo>
                <a:cubicBezTo>
                  <a:pt x="327299" y="512961"/>
                  <a:pt x="327789" y="512946"/>
                  <a:pt x="327403" y="488346"/>
                </a:cubicBezTo>
                <a:cubicBezTo>
                  <a:pt x="327198" y="475242"/>
                  <a:pt x="324823" y="477919"/>
                  <a:pt x="339166" y="477919"/>
                </a:cubicBezTo>
                <a:cubicBezTo>
                  <a:pt x="393364" y="477919"/>
                  <a:pt x="384214" y="474806"/>
                  <a:pt x="384427" y="488404"/>
                </a:cubicBezTo>
                <a:cubicBezTo>
                  <a:pt x="385432" y="551879"/>
                  <a:pt x="386113" y="543394"/>
                  <a:pt x="382380" y="543394"/>
                </a:cubicBezTo>
                <a:close/>
                <a:moveTo>
                  <a:pt x="327504" y="681325"/>
                </a:moveTo>
                <a:cubicBezTo>
                  <a:pt x="306104" y="681051"/>
                  <a:pt x="320859" y="680742"/>
                  <a:pt x="270365" y="680936"/>
                </a:cubicBezTo>
                <a:cubicBezTo>
                  <a:pt x="269089" y="605806"/>
                  <a:pt x="266509" y="615400"/>
                  <a:pt x="274351" y="615335"/>
                </a:cubicBezTo>
                <a:cubicBezTo>
                  <a:pt x="287408" y="615231"/>
                  <a:pt x="298086" y="615191"/>
                  <a:pt x="317539" y="615321"/>
                </a:cubicBezTo>
                <a:cubicBezTo>
                  <a:pt x="328182" y="615404"/>
                  <a:pt x="326109" y="604329"/>
                  <a:pt x="327504" y="681325"/>
                </a:cubicBezTo>
                <a:close/>
                <a:moveTo>
                  <a:pt x="268491" y="753433"/>
                </a:moveTo>
                <a:cubicBezTo>
                  <a:pt x="269443" y="804056"/>
                  <a:pt x="269205" y="799354"/>
                  <a:pt x="269421" y="818680"/>
                </a:cubicBezTo>
                <a:cubicBezTo>
                  <a:pt x="260202" y="818554"/>
                  <a:pt x="257597" y="818583"/>
                  <a:pt x="212242" y="818572"/>
                </a:cubicBezTo>
                <a:cubicBezTo>
                  <a:pt x="211842" y="800533"/>
                  <a:pt x="211460" y="795644"/>
                  <a:pt x="211158" y="753155"/>
                </a:cubicBezTo>
                <a:cubicBezTo>
                  <a:pt x="211558" y="753159"/>
                  <a:pt x="268192" y="753433"/>
                  <a:pt x="268491" y="753433"/>
                </a:cubicBezTo>
                <a:close/>
                <a:moveTo>
                  <a:pt x="211132" y="749812"/>
                </a:moveTo>
                <a:cubicBezTo>
                  <a:pt x="211050" y="740769"/>
                  <a:pt x="210959" y="736056"/>
                  <a:pt x="210174" y="684975"/>
                </a:cubicBezTo>
                <a:cubicBezTo>
                  <a:pt x="210149" y="683292"/>
                  <a:pt x="207175" y="684492"/>
                  <a:pt x="267468" y="684294"/>
                </a:cubicBezTo>
                <a:cubicBezTo>
                  <a:pt x="267839" y="706704"/>
                  <a:pt x="267857" y="718334"/>
                  <a:pt x="268430" y="750089"/>
                </a:cubicBezTo>
                <a:cubicBezTo>
                  <a:pt x="268134" y="750086"/>
                  <a:pt x="211406" y="749812"/>
                  <a:pt x="211132" y="749812"/>
                </a:cubicBezTo>
                <a:close/>
                <a:moveTo>
                  <a:pt x="252728" y="821926"/>
                </a:moveTo>
                <a:cubicBezTo>
                  <a:pt x="274647" y="821926"/>
                  <a:pt x="268981" y="810019"/>
                  <a:pt x="270102" y="881723"/>
                </a:cubicBezTo>
                <a:cubicBezTo>
                  <a:pt x="270246" y="890888"/>
                  <a:pt x="277818" y="887527"/>
                  <a:pt x="213197" y="887293"/>
                </a:cubicBezTo>
                <a:cubicBezTo>
                  <a:pt x="212772" y="865153"/>
                  <a:pt x="212844" y="848202"/>
                  <a:pt x="212314" y="821919"/>
                </a:cubicBezTo>
                <a:lnTo>
                  <a:pt x="252728" y="821926"/>
                </a:lnTo>
                <a:close/>
                <a:moveTo>
                  <a:pt x="317557" y="611974"/>
                </a:moveTo>
                <a:cubicBezTo>
                  <a:pt x="304328" y="611870"/>
                  <a:pt x="289415" y="611859"/>
                  <a:pt x="274322" y="611981"/>
                </a:cubicBezTo>
                <a:cubicBezTo>
                  <a:pt x="266725" y="612042"/>
                  <a:pt x="269151" y="621990"/>
                  <a:pt x="268048" y="546543"/>
                </a:cubicBezTo>
                <a:cubicBezTo>
                  <a:pt x="290493" y="547026"/>
                  <a:pt x="277176" y="547080"/>
                  <a:pt x="324902" y="546946"/>
                </a:cubicBezTo>
                <a:cubicBezTo>
                  <a:pt x="326423" y="622271"/>
                  <a:pt x="329335" y="612053"/>
                  <a:pt x="317557" y="611974"/>
                </a:cubicBezTo>
                <a:close/>
                <a:moveTo>
                  <a:pt x="267414" y="680947"/>
                </a:moveTo>
                <a:cubicBezTo>
                  <a:pt x="232730" y="681073"/>
                  <a:pt x="235393" y="680770"/>
                  <a:pt x="210105" y="680767"/>
                </a:cubicBezTo>
                <a:cubicBezTo>
                  <a:pt x="208909" y="610814"/>
                  <a:pt x="208228" y="615555"/>
                  <a:pt x="209507" y="615552"/>
                </a:cubicBezTo>
                <a:cubicBezTo>
                  <a:pt x="209932" y="615552"/>
                  <a:pt x="265803" y="615393"/>
                  <a:pt x="266116" y="615390"/>
                </a:cubicBezTo>
                <a:cubicBezTo>
                  <a:pt x="266678" y="650099"/>
                  <a:pt x="267259" y="672008"/>
                  <a:pt x="267414" y="680947"/>
                </a:cubicBezTo>
                <a:close/>
                <a:moveTo>
                  <a:pt x="208772" y="611253"/>
                </a:moveTo>
                <a:cubicBezTo>
                  <a:pt x="208574" y="596745"/>
                  <a:pt x="207417" y="546658"/>
                  <a:pt x="209511" y="546658"/>
                </a:cubicBezTo>
                <a:cubicBezTo>
                  <a:pt x="276257" y="546658"/>
                  <a:pt x="265049" y="541373"/>
                  <a:pt x="265309" y="562125"/>
                </a:cubicBezTo>
                <a:cubicBezTo>
                  <a:pt x="265532" y="580020"/>
                  <a:pt x="265669" y="587514"/>
                  <a:pt x="266066" y="612042"/>
                </a:cubicBezTo>
                <a:cubicBezTo>
                  <a:pt x="201665" y="612410"/>
                  <a:pt x="208790" y="612590"/>
                  <a:pt x="208772" y="611253"/>
                </a:cubicBezTo>
                <a:close/>
                <a:moveTo>
                  <a:pt x="252728" y="543052"/>
                </a:moveTo>
                <a:cubicBezTo>
                  <a:pt x="199921" y="543052"/>
                  <a:pt x="208293" y="545966"/>
                  <a:pt x="208159" y="537489"/>
                </a:cubicBezTo>
                <a:cubicBezTo>
                  <a:pt x="207114" y="470616"/>
                  <a:pt x="205251" y="477815"/>
                  <a:pt x="209507" y="477815"/>
                </a:cubicBezTo>
                <a:cubicBezTo>
                  <a:pt x="273976" y="477815"/>
                  <a:pt x="263849" y="474580"/>
                  <a:pt x="264066" y="488411"/>
                </a:cubicBezTo>
                <a:cubicBezTo>
                  <a:pt x="265086" y="553388"/>
                  <a:pt x="268462" y="543052"/>
                  <a:pt x="252728" y="543052"/>
                </a:cubicBezTo>
                <a:close/>
                <a:moveTo>
                  <a:pt x="207208" y="684114"/>
                </a:moveTo>
                <a:cubicBezTo>
                  <a:pt x="207211" y="684431"/>
                  <a:pt x="208084" y="739432"/>
                  <a:pt x="208177" y="749812"/>
                </a:cubicBezTo>
                <a:cubicBezTo>
                  <a:pt x="190284" y="749805"/>
                  <a:pt x="211623" y="749772"/>
                  <a:pt x="151226" y="749614"/>
                </a:cubicBezTo>
                <a:cubicBezTo>
                  <a:pt x="151096" y="739554"/>
                  <a:pt x="150948" y="730670"/>
                  <a:pt x="150231" y="684979"/>
                </a:cubicBezTo>
                <a:cubicBezTo>
                  <a:pt x="150224" y="684312"/>
                  <a:pt x="145279" y="684168"/>
                  <a:pt x="207208" y="684114"/>
                </a:cubicBezTo>
                <a:close/>
                <a:moveTo>
                  <a:pt x="208206" y="753155"/>
                </a:moveTo>
                <a:cubicBezTo>
                  <a:pt x="208530" y="797492"/>
                  <a:pt x="208894" y="800781"/>
                  <a:pt x="209287" y="818572"/>
                </a:cubicBezTo>
                <a:cubicBezTo>
                  <a:pt x="208977" y="818572"/>
                  <a:pt x="152631" y="818680"/>
                  <a:pt x="152206" y="818684"/>
                </a:cubicBezTo>
                <a:cubicBezTo>
                  <a:pt x="151262" y="757389"/>
                  <a:pt x="151586" y="778739"/>
                  <a:pt x="151265" y="752957"/>
                </a:cubicBezTo>
                <a:cubicBezTo>
                  <a:pt x="205601" y="753083"/>
                  <a:pt x="188100" y="753148"/>
                  <a:pt x="208206" y="753155"/>
                </a:cubicBezTo>
                <a:close/>
                <a:moveTo>
                  <a:pt x="209359" y="821919"/>
                </a:moveTo>
                <a:cubicBezTo>
                  <a:pt x="209922" y="849766"/>
                  <a:pt x="209759" y="861770"/>
                  <a:pt x="210246" y="887285"/>
                </a:cubicBezTo>
                <a:cubicBezTo>
                  <a:pt x="209885" y="887285"/>
                  <a:pt x="203665" y="887260"/>
                  <a:pt x="153013" y="887408"/>
                </a:cubicBezTo>
                <a:cubicBezTo>
                  <a:pt x="152520" y="857058"/>
                  <a:pt x="152865" y="861514"/>
                  <a:pt x="152260" y="822031"/>
                </a:cubicBezTo>
                <a:cubicBezTo>
                  <a:pt x="152970" y="822031"/>
                  <a:pt x="205885" y="821919"/>
                  <a:pt x="209359" y="821919"/>
                </a:cubicBezTo>
                <a:close/>
                <a:moveTo>
                  <a:pt x="209507" y="890629"/>
                </a:moveTo>
                <a:cubicBezTo>
                  <a:pt x="210722" y="890629"/>
                  <a:pt x="210163" y="888892"/>
                  <a:pt x="210765" y="906337"/>
                </a:cubicBezTo>
                <a:cubicBezTo>
                  <a:pt x="212693" y="962336"/>
                  <a:pt x="212264" y="956687"/>
                  <a:pt x="209507" y="956687"/>
                </a:cubicBezTo>
                <a:cubicBezTo>
                  <a:pt x="209150" y="956687"/>
                  <a:pt x="154303" y="956698"/>
                  <a:pt x="154267" y="955401"/>
                </a:cubicBezTo>
                <a:cubicBezTo>
                  <a:pt x="153817" y="939469"/>
                  <a:pt x="153853" y="938810"/>
                  <a:pt x="153071" y="890759"/>
                </a:cubicBezTo>
                <a:cubicBezTo>
                  <a:pt x="153471" y="890759"/>
                  <a:pt x="209186" y="890629"/>
                  <a:pt x="209507" y="890629"/>
                </a:cubicBezTo>
                <a:close/>
                <a:moveTo>
                  <a:pt x="166308" y="959627"/>
                </a:moveTo>
                <a:cubicBezTo>
                  <a:pt x="187819" y="959627"/>
                  <a:pt x="187895" y="960034"/>
                  <a:pt x="209511" y="960034"/>
                </a:cubicBezTo>
                <a:cubicBezTo>
                  <a:pt x="212992" y="960034"/>
                  <a:pt x="211266" y="952818"/>
                  <a:pt x="212282" y="1025048"/>
                </a:cubicBezTo>
                <a:cubicBezTo>
                  <a:pt x="210877" y="1025044"/>
                  <a:pt x="155968" y="1025354"/>
                  <a:pt x="155702" y="1025357"/>
                </a:cubicBezTo>
                <a:cubicBezTo>
                  <a:pt x="154415" y="947932"/>
                  <a:pt x="150310" y="959627"/>
                  <a:pt x="166308" y="959627"/>
                </a:cubicBezTo>
                <a:close/>
                <a:moveTo>
                  <a:pt x="213266" y="890636"/>
                </a:moveTo>
                <a:cubicBezTo>
                  <a:pt x="232467" y="890712"/>
                  <a:pt x="231314" y="891256"/>
                  <a:pt x="252728" y="891256"/>
                </a:cubicBezTo>
                <a:cubicBezTo>
                  <a:pt x="275757" y="891256"/>
                  <a:pt x="269720" y="877605"/>
                  <a:pt x="271666" y="955502"/>
                </a:cubicBezTo>
                <a:cubicBezTo>
                  <a:pt x="271702" y="956954"/>
                  <a:pt x="278899" y="956572"/>
                  <a:pt x="214592" y="956683"/>
                </a:cubicBezTo>
                <a:cubicBezTo>
                  <a:pt x="214441" y="919225"/>
                  <a:pt x="213583" y="905386"/>
                  <a:pt x="213266" y="890636"/>
                </a:cubicBezTo>
                <a:close/>
                <a:moveTo>
                  <a:pt x="271778" y="959933"/>
                </a:moveTo>
                <a:cubicBezTo>
                  <a:pt x="272733" y="999049"/>
                  <a:pt x="272023" y="1001690"/>
                  <a:pt x="272329" y="1025336"/>
                </a:cubicBezTo>
                <a:cubicBezTo>
                  <a:pt x="219335" y="1025372"/>
                  <a:pt x="239862" y="1025123"/>
                  <a:pt x="215230" y="1025051"/>
                </a:cubicBezTo>
                <a:cubicBezTo>
                  <a:pt x="215226" y="1024766"/>
                  <a:pt x="214614" y="960308"/>
                  <a:pt x="214610" y="960027"/>
                </a:cubicBezTo>
                <a:cubicBezTo>
                  <a:pt x="230817" y="960002"/>
                  <a:pt x="247848" y="959688"/>
                  <a:pt x="271778" y="959933"/>
                </a:cubicBezTo>
                <a:close/>
                <a:moveTo>
                  <a:pt x="272380" y="1028679"/>
                </a:moveTo>
                <a:cubicBezTo>
                  <a:pt x="272383" y="1028946"/>
                  <a:pt x="273245" y="1083994"/>
                  <a:pt x="273500" y="1094222"/>
                </a:cubicBezTo>
                <a:cubicBezTo>
                  <a:pt x="242554" y="1094020"/>
                  <a:pt x="229926" y="1094337"/>
                  <a:pt x="216499" y="1094377"/>
                </a:cubicBezTo>
                <a:cubicBezTo>
                  <a:pt x="216495" y="1094121"/>
                  <a:pt x="215302" y="1029558"/>
                  <a:pt x="215284" y="1028398"/>
                </a:cubicBezTo>
                <a:cubicBezTo>
                  <a:pt x="242389" y="1028485"/>
                  <a:pt x="217580" y="1028719"/>
                  <a:pt x="272380" y="1028679"/>
                </a:cubicBezTo>
                <a:close/>
                <a:moveTo>
                  <a:pt x="273583" y="1097573"/>
                </a:moveTo>
                <a:cubicBezTo>
                  <a:pt x="274719" y="1139305"/>
                  <a:pt x="274419" y="1143700"/>
                  <a:pt x="274607" y="1163026"/>
                </a:cubicBezTo>
                <a:cubicBezTo>
                  <a:pt x="252587" y="1162777"/>
                  <a:pt x="225573" y="1163044"/>
                  <a:pt x="217450" y="1163065"/>
                </a:cubicBezTo>
                <a:cubicBezTo>
                  <a:pt x="217266" y="1144666"/>
                  <a:pt x="217526" y="1145462"/>
                  <a:pt x="216560" y="1097721"/>
                </a:cubicBezTo>
                <a:cubicBezTo>
                  <a:pt x="234309" y="1097677"/>
                  <a:pt x="240900" y="1097360"/>
                  <a:pt x="273583" y="1097573"/>
                </a:cubicBezTo>
                <a:close/>
                <a:moveTo>
                  <a:pt x="274322" y="1166380"/>
                </a:moveTo>
                <a:cubicBezTo>
                  <a:pt x="275054" y="1166384"/>
                  <a:pt x="274275" y="1162579"/>
                  <a:pt x="275634" y="1231667"/>
                </a:cubicBezTo>
                <a:cubicBezTo>
                  <a:pt x="242868" y="1231483"/>
                  <a:pt x="233678" y="1231682"/>
                  <a:pt x="218873" y="1231721"/>
                </a:cubicBezTo>
                <a:cubicBezTo>
                  <a:pt x="218362" y="1197642"/>
                  <a:pt x="217861" y="1199292"/>
                  <a:pt x="217482" y="1166416"/>
                </a:cubicBezTo>
                <a:cubicBezTo>
                  <a:pt x="235458" y="1166376"/>
                  <a:pt x="247452" y="1166124"/>
                  <a:pt x="274322" y="1166380"/>
                </a:cubicBezTo>
                <a:close/>
                <a:moveTo>
                  <a:pt x="275335" y="1029202"/>
                </a:moveTo>
                <a:cubicBezTo>
                  <a:pt x="275320" y="1028261"/>
                  <a:pt x="270776" y="1028737"/>
                  <a:pt x="332978" y="1028874"/>
                </a:cubicBezTo>
                <a:cubicBezTo>
                  <a:pt x="333065" y="1034217"/>
                  <a:pt x="333757" y="1092605"/>
                  <a:pt x="333768" y="1094219"/>
                </a:cubicBezTo>
                <a:cubicBezTo>
                  <a:pt x="316624" y="1094229"/>
                  <a:pt x="298118" y="1094381"/>
                  <a:pt x="276445" y="1094240"/>
                </a:cubicBezTo>
                <a:cubicBezTo>
                  <a:pt x="276221" y="1085039"/>
                  <a:pt x="276171" y="1080387"/>
                  <a:pt x="275335" y="1029202"/>
                </a:cubicBezTo>
                <a:close/>
                <a:moveTo>
                  <a:pt x="333789" y="1097566"/>
                </a:moveTo>
                <a:cubicBezTo>
                  <a:pt x="333923" y="1134549"/>
                  <a:pt x="334319" y="1142569"/>
                  <a:pt x="334726" y="1163166"/>
                </a:cubicBezTo>
                <a:cubicBezTo>
                  <a:pt x="290053" y="1163130"/>
                  <a:pt x="287401" y="1163145"/>
                  <a:pt x="277562" y="1163055"/>
                </a:cubicBezTo>
                <a:cubicBezTo>
                  <a:pt x="277393" y="1144903"/>
                  <a:pt x="277649" y="1138761"/>
                  <a:pt x="276539" y="1097591"/>
                </a:cubicBezTo>
                <a:cubicBezTo>
                  <a:pt x="297466" y="1097721"/>
                  <a:pt x="320552" y="1097576"/>
                  <a:pt x="333789" y="1097566"/>
                </a:cubicBezTo>
                <a:close/>
                <a:moveTo>
                  <a:pt x="295942" y="1166481"/>
                </a:moveTo>
                <a:cubicBezTo>
                  <a:pt x="342255" y="1166520"/>
                  <a:pt x="334748" y="1163087"/>
                  <a:pt x="334960" y="1176821"/>
                </a:cubicBezTo>
                <a:cubicBezTo>
                  <a:pt x="335299" y="1198481"/>
                  <a:pt x="335267" y="1201717"/>
                  <a:pt x="335645" y="1226014"/>
                </a:cubicBezTo>
                <a:cubicBezTo>
                  <a:pt x="335764" y="1233667"/>
                  <a:pt x="344968" y="1232024"/>
                  <a:pt x="278582" y="1231682"/>
                </a:cubicBezTo>
                <a:cubicBezTo>
                  <a:pt x="278495" y="1227319"/>
                  <a:pt x="278553" y="1230893"/>
                  <a:pt x="277728" y="1176763"/>
                </a:cubicBezTo>
                <a:cubicBezTo>
                  <a:pt x="277530" y="1163635"/>
                  <a:pt x="273922" y="1166481"/>
                  <a:pt x="295942" y="1166481"/>
                </a:cubicBezTo>
                <a:close/>
                <a:moveTo>
                  <a:pt x="334337" y="959605"/>
                </a:moveTo>
                <a:cubicBezTo>
                  <a:pt x="334593" y="959605"/>
                  <a:pt x="379850" y="959505"/>
                  <a:pt x="391721" y="959523"/>
                </a:cubicBezTo>
                <a:cubicBezTo>
                  <a:pt x="392636" y="1037088"/>
                  <a:pt x="395728" y="1025202"/>
                  <a:pt x="382380" y="1025202"/>
                </a:cubicBezTo>
                <a:cubicBezTo>
                  <a:pt x="360865" y="1025202"/>
                  <a:pt x="360393" y="1025538"/>
                  <a:pt x="339166" y="1025538"/>
                </a:cubicBezTo>
                <a:cubicBezTo>
                  <a:pt x="334867" y="1025538"/>
                  <a:pt x="335717" y="1034285"/>
                  <a:pt x="334337" y="959605"/>
                </a:cubicBezTo>
                <a:close/>
                <a:moveTo>
                  <a:pt x="339166" y="1028881"/>
                </a:moveTo>
                <a:cubicBezTo>
                  <a:pt x="396874" y="1028881"/>
                  <a:pt x="392528" y="1027778"/>
                  <a:pt x="392553" y="1029259"/>
                </a:cubicBezTo>
                <a:cubicBezTo>
                  <a:pt x="393750" y="1105398"/>
                  <a:pt x="398240" y="1094431"/>
                  <a:pt x="382380" y="1094442"/>
                </a:cubicBezTo>
                <a:cubicBezTo>
                  <a:pt x="361286" y="1094442"/>
                  <a:pt x="361301" y="1094219"/>
                  <a:pt x="339166" y="1094219"/>
                </a:cubicBezTo>
                <a:cubicBezTo>
                  <a:pt x="335854" y="1094219"/>
                  <a:pt x="336827" y="1096618"/>
                  <a:pt x="336543" y="1078388"/>
                </a:cubicBezTo>
                <a:cubicBezTo>
                  <a:pt x="335649" y="1021268"/>
                  <a:pt x="334687" y="1028881"/>
                  <a:pt x="339166" y="1028881"/>
                </a:cubicBezTo>
                <a:close/>
                <a:moveTo>
                  <a:pt x="339166" y="1097566"/>
                </a:moveTo>
                <a:cubicBezTo>
                  <a:pt x="402601" y="1097566"/>
                  <a:pt x="393880" y="1096092"/>
                  <a:pt x="394053" y="1103056"/>
                </a:cubicBezTo>
                <a:cubicBezTo>
                  <a:pt x="395768" y="1174540"/>
                  <a:pt x="397559" y="1162795"/>
                  <a:pt x="382380" y="1162795"/>
                </a:cubicBezTo>
                <a:cubicBezTo>
                  <a:pt x="328600" y="1162795"/>
                  <a:pt x="337797" y="1167731"/>
                  <a:pt x="337440" y="1152156"/>
                </a:cubicBezTo>
                <a:cubicBezTo>
                  <a:pt x="336031" y="1090850"/>
                  <a:pt x="336380" y="1097566"/>
                  <a:pt x="339166" y="1097566"/>
                </a:cubicBezTo>
                <a:close/>
                <a:moveTo>
                  <a:pt x="394669" y="959530"/>
                </a:moveTo>
                <a:cubicBezTo>
                  <a:pt x="452738" y="959645"/>
                  <a:pt x="426509" y="959537"/>
                  <a:pt x="451667" y="959724"/>
                </a:cubicBezTo>
                <a:cubicBezTo>
                  <a:pt x="453739" y="1035907"/>
                  <a:pt x="453574" y="1025393"/>
                  <a:pt x="447249" y="1025242"/>
                </a:cubicBezTo>
                <a:cubicBezTo>
                  <a:pt x="384528" y="1023722"/>
                  <a:pt x="395404" y="1032437"/>
                  <a:pt x="395227" y="1004627"/>
                </a:cubicBezTo>
                <a:cubicBezTo>
                  <a:pt x="395112" y="985730"/>
                  <a:pt x="394921" y="980614"/>
                  <a:pt x="394669" y="959530"/>
                </a:cubicBezTo>
                <a:close/>
                <a:moveTo>
                  <a:pt x="404010" y="1028438"/>
                </a:moveTo>
                <a:cubicBezTo>
                  <a:pt x="457736" y="1027930"/>
                  <a:pt x="452536" y="1028996"/>
                  <a:pt x="452543" y="1029259"/>
                </a:cubicBezTo>
                <a:cubicBezTo>
                  <a:pt x="453711" y="1103885"/>
                  <a:pt x="457570" y="1094215"/>
                  <a:pt x="447206" y="1094312"/>
                </a:cubicBezTo>
                <a:cubicBezTo>
                  <a:pt x="432834" y="1094428"/>
                  <a:pt x="434823" y="1094399"/>
                  <a:pt x="396802" y="1094431"/>
                </a:cubicBezTo>
                <a:cubicBezTo>
                  <a:pt x="395145" y="1017968"/>
                  <a:pt x="392344" y="1028564"/>
                  <a:pt x="404010" y="1028438"/>
                </a:cubicBezTo>
                <a:close/>
                <a:moveTo>
                  <a:pt x="454194" y="1097605"/>
                </a:moveTo>
                <a:cubicBezTo>
                  <a:pt x="455138" y="1147807"/>
                  <a:pt x="454889" y="1143333"/>
                  <a:pt x="455123" y="1163199"/>
                </a:cubicBezTo>
                <a:cubicBezTo>
                  <a:pt x="393948" y="1162820"/>
                  <a:pt x="443292" y="1163231"/>
                  <a:pt x="397822" y="1162849"/>
                </a:cubicBezTo>
                <a:cubicBezTo>
                  <a:pt x="397656" y="1145257"/>
                  <a:pt x="397865" y="1140263"/>
                  <a:pt x="396878" y="1097778"/>
                </a:cubicBezTo>
                <a:cubicBezTo>
                  <a:pt x="451901" y="1097731"/>
                  <a:pt x="429940" y="1097764"/>
                  <a:pt x="454194" y="1097605"/>
                </a:cubicBezTo>
                <a:close/>
                <a:moveTo>
                  <a:pt x="454626" y="959742"/>
                </a:moveTo>
                <a:cubicBezTo>
                  <a:pt x="488527" y="959944"/>
                  <a:pt x="486787" y="959436"/>
                  <a:pt x="511819" y="959429"/>
                </a:cubicBezTo>
                <a:cubicBezTo>
                  <a:pt x="511689" y="1010366"/>
                  <a:pt x="514461" y="1025109"/>
                  <a:pt x="512064" y="1025109"/>
                </a:cubicBezTo>
                <a:cubicBezTo>
                  <a:pt x="490899" y="1025109"/>
                  <a:pt x="478127" y="1025761"/>
                  <a:pt x="455440" y="1025411"/>
                </a:cubicBezTo>
                <a:cubicBezTo>
                  <a:pt x="455149" y="1004947"/>
                  <a:pt x="455408" y="988327"/>
                  <a:pt x="454626" y="959742"/>
                </a:cubicBezTo>
                <a:close/>
                <a:moveTo>
                  <a:pt x="468832" y="1028845"/>
                </a:moveTo>
                <a:cubicBezTo>
                  <a:pt x="516583" y="1028845"/>
                  <a:pt x="513091" y="1027555"/>
                  <a:pt x="513116" y="1029252"/>
                </a:cubicBezTo>
                <a:cubicBezTo>
                  <a:pt x="514248" y="1101705"/>
                  <a:pt x="514771" y="1093912"/>
                  <a:pt x="512057" y="1093912"/>
                </a:cubicBezTo>
                <a:cubicBezTo>
                  <a:pt x="445923" y="1093912"/>
                  <a:pt x="457145" y="1099403"/>
                  <a:pt x="456817" y="1078381"/>
                </a:cubicBezTo>
                <a:cubicBezTo>
                  <a:pt x="455887" y="1018645"/>
                  <a:pt x="450182" y="1028845"/>
                  <a:pt x="468832" y="1028845"/>
                </a:cubicBezTo>
                <a:close/>
                <a:moveTo>
                  <a:pt x="468832" y="1097566"/>
                </a:moveTo>
                <a:cubicBezTo>
                  <a:pt x="521859" y="1097566"/>
                  <a:pt x="514082" y="1094698"/>
                  <a:pt x="514284" y="1103193"/>
                </a:cubicBezTo>
                <a:cubicBezTo>
                  <a:pt x="515992" y="1170873"/>
                  <a:pt x="515282" y="1162712"/>
                  <a:pt x="512057" y="1162712"/>
                </a:cubicBezTo>
                <a:cubicBezTo>
                  <a:pt x="449112" y="1162712"/>
                  <a:pt x="458104" y="1168052"/>
                  <a:pt x="457970" y="1152174"/>
                </a:cubicBezTo>
                <a:cubicBezTo>
                  <a:pt x="457441" y="1087791"/>
                  <a:pt x="453556" y="1097566"/>
                  <a:pt x="468832" y="1097566"/>
                </a:cubicBezTo>
                <a:close/>
                <a:moveTo>
                  <a:pt x="468832" y="1166582"/>
                </a:moveTo>
                <a:cubicBezTo>
                  <a:pt x="522879" y="1166582"/>
                  <a:pt x="514897" y="1161815"/>
                  <a:pt x="515131" y="1176821"/>
                </a:cubicBezTo>
                <a:cubicBezTo>
                  <a:pt x="516115" y="1239647"/>
                  <a:pt x="518735" y="1231862"/>
                  <a:pt x="512060" y="1231862"/>
                </a:cubicBezTo>
                <a:cubicBezTo>
                  <a:pt x="450539" y="1231862"/>
                  <a:pt x="458889" y="1233724"/>
                  <a:pt x="458763" y="1225957"/>
                </a:cubicBezTo>
                <a:cubicBezTo>
                  <a:pt x="457653" y="1155009"/>
                  <a:pt x="455574" y="1166582"/>
                  <a:pt x="468832" y="1166582"/>
                </a:cubicBezTo>
                <a:close/>
                <a:moveTo>
                  <a:pt x="516068" y="1029194"/>
                </a:moveTo>
                <a:cubicBezTo>
                  <a:pt x="516043" y="1027469"/>
                  <a:pt x="514879" y="1029108"/>
                  <a:pt x="573027" y="1028849"/>
                </a:cubicBezTo>
                <a:cubicBezTo>
                  <a:pt x="573387" y="1052905"/>
                  <a:pt x="573257" y="1071081"/>
                  <a:pt x="573870" y="1094312"/>
                </a:cubicBezTo>
                <a:cubicBezTo>
                  <a:pt x="541662" y="1094673"/>
                  <a:pt x="535640" y="1094002"/>
                  <a:pt x="517027" y="1093923"/>
                </a:cubicBezTo>
                <a:cubicBezTo>
                  <a:pt x="516587" y="1073372"/>
                  <a:pt x="516443" y="1053179"/>
                  <a:pt x="516068" y="1029194"/>
                </a:cubicBezTo>
                <a:close/>
                <a:moveTo>
                  <a:pt x="576922" y="960128"/>
                </a:moveTo>
                <a:cubicBezTo>
                  <a:pt x="596297" y="960103"/>
                  <a:pt x="582335" y="960103"/>
                  <a:pt x="632014" y="960110"/>
                </a:cubicBezTo>
                <a:cubicBezTo>
                  <a:pt x="632649" y="1006158"/>
                  <a:pt x="632858" y="1000793"/>
                  <a:pt x="633276" y="1025404"/>
                </a:cubicBezTo>
                <a:cubicBezTo>
                  <a:pt x="587554" y="1025433"/>
                  <a:pt x="585918" y="1025426"/>
                  <a:pt x="575928" y="1025483"/>
                </a:cubicBezTo>
                <a:cubicBezTo>
                  <a:pt x="574746" y="952605"/>
                  <a:pt x="573455" y="960135"/>
                  <a:pt x="576922" y="960128"/>
                </a:cubicBezTo>
                <a:close/>
                <a:moveTo>
                  <a:pt x="576926" y="1028831"/>
                </a:moveTo>
                <a:cubicBezTo>
                  <a:pt x="589374" y="1028766"/>
                  <a:pt x="589179" y="1028780"/>
                  <a:pt x="633326" y="1028748"/>
                </a:cubicBezTo>
                <a:cubicBezTo>
                  <a:pt x="633330" y="1029047"/>
                  <a:pt x="634187" y="1085446"/>
                  <a:pt x="634245" y="1093833"/>
                </a:cubicBezTo>
                <a:cubicBezTo>
                  <a:pt x="633971" y="1093833"/>
                  <a:pt x="577081" y="1094273"/>
                  <a:pt x="576822" y="1094276"/>
                </a:cubicBezTo>
                <a:cubicBezTo>
                  <a:pt x="576818" y="1094020"/>
                  <a:pt x="575279" y="1028841"/>
                  <a:pt x="576926" y="1028831"/>
                </a:cubicBezTo>
                <a:close/>
                <a:moveTo>
                  <a:pt x="576940" y="1097623"/>
                </a:moveTo>
                <a:cubicBezTo>
                  <a:pt x="643439" y="1096816"/>
                  <a:pt x="634267" y="1095404"/>
                  <a:pt x="634285" y="1103013"/>
                </a:cubicBezTo>
                <a:cubicBezTo>
                  <a:pt x="634432" y="1173863"/>
                  <a:pt x="639968" y="1163260"/>
                  <a:pt x="620169" y="1163022"/>
                </a:cubicBezTo>
                <a:cubicBezTo>
                  <a:pt x="606474" y="1162838"/>
                  <a:pt x="591550" y="1162820"/>
                  <a:pt x="578018" y="1163055"/>
                </a:cubicBezTo>
                <a:cubicBezTo>
                  <a:pt x="577924" y="1153993"/>
                  <a:pt x="577459" y="1097616"/>
                  <a:pt x="576940" y="1097623"/>
                </a:cubicBezTo>
                <a:close/>
                <a:moveTo>
                  <a:pt x="635016" y="1166492"/>
                </a:moveTo>
                <a:cubicBezTo>
                  <a:pt x="635388" y="1193045"/>
                  <a:pt x="635553" y="1195963"/>
                  <a:pt x="636137" y="1231617"/>
                </a:cubicBezTo>
                <a:cubicBezTo>
                  <a:pt x="595583" y="1231624"/>
                  <a:pt x="590487" y="1231559"/>
                  <a:pt x="578861" y="1231844"/>
                </a:cubicBezTo>
                <a:cubicBezTo>
                  <a:pt x="578717" y="1224126"/>
                  <a:pt x="578058" y="1166675"/>
                  <a:pt x="578054" y="1166405"/>
                </a:cubicBezTo>
                <a:cubicBezTo>
                  <a:pt x="603068" y="1165966"/>
                  <a:pt x="619437" y="1166441"/>
                  <a:pt x="635016" y="1166492"/>
                </a:cubicBezTo>
                <a:close/>
                <a:moveTo>
                  <a:pt x="634969" y="960113"/>
                </a:moveTo>
                <a:cubicBezTo>
                  <a:pt x="668294" y="960117"/>
                  <a:pt x="665008" y="959389"/>
                  <a:pt x="691773" y="959562"/>
                </a:cubicBezTo>
                <a:cubicBezTo>
                  <a:pt x="691961" y="973963"/>
                  <a:pt x="692206" y="990294"/>
                  <a:pt x="692566" y="1004684"/>
                </a:cubicBezTo>
                <a:cubicBezTo>
                  <a:pt x="693218" y="1031731"/>
                  <a:pt x="703907" y="1025401"/>
                  <a:pt x="641770" y="1025401"/>
                </a:cubicBezTo>
                <a:cubicBezTo>
                  <a:pt x="634296" y="1025404"/>
                  <a:pt x="636011" y="1036094"/>
                  <a:pt x="634969" y="960113"/>
                </a:cubicBezTo>
                <a:close/>
                <a:moveTo>
                  <a:pt x="641770" y="1028744"/>
                </a:moveTo>
                <a:cubicBezTo>
                  <a:pt x="642091" y="1028744"/>
                  <a:pt x="693053" y="1028798"/>
                  <a:pt x="693060" y="1029252"/>
                </a:cubicBezTo>
                <a:cubicBezTo>
                  <a:pt x="694238" y="1104361"/>
                  <a:pt x="697190" y="1094118"/>
                  <a:pt x="685005" y="1094118"/>
                </a:cubicBezTo>
                <a:cubicBezTo>
                  <a:pt x="664467" y="1094118"/>
                  <a:pt x="663083" y="1093819"/>
                  <a:pt x="641770" y="1093819"/>
                </a:cubicBezTo>
                <a:cubicBezTo>
                  <a:pt x="635950" y="1093819"/>
                  <a:pt x="637308" y="1096924"/>
                  <a:pt x="637016" y="1078381"/>
                </a:cubicBezTo>
                <a:cubicBezTo>
                  <a:pt x="636090" y="1019124"/>
                  <a:pt x="633989" y="1028751"/>
                  <a:pt x="641770" y="1028744"/>
                </a:cubicBezTo>
                <a:close/>
                <a:moveTo>
                  <a:pt x="641770" y="1097166"/>
                </a:moveTo>
                <a:cubicBezTo>
                  <a:pt x="702433" y="1097166"/>
                  <a:pt x="694018" y="1096362"/>
                  <a:pt x="694072" y="1103035"/>
                </a:cubicBezTo>
                <a:cubicBezTo>
                  <a:pt x="694206" y="1118855"/>
                  <a:pt x="694267" y="1121384"/>
                  <a:pt x="694945" y="1163227"/>
                </a:cubicBezTo>
                <a:cubicBezTo>
                  <a:pt x="682893" y="1163375"/>
                  <a:pt x="674179" y="1163213"/>
                  <a:pt x="637925" y="1163155"/>
                </a:cubicBezTo>
                <a:cubicBezTo>
                  <a:pt x="636959" y="1088858"/>
                  <a:pt x="635301" y="1097166"/>
                  <a:pt x="641770" y="1097166"/>
                </a:cubicBezTo>
                <a:close/>
                <a:moveTo>
                  <a:pt x="641770" y="1166502"/>
                </a:moveTo>
                <a:cubicBezTo>
                  <a:pt x="659018" y="1166502"/>
                  <a:pt x="681719" y="1166733"/>
                  <a:pt x="694999" y="1166571"/>
                </a:cubicBezTo>
                <a:cubicBezTo>
                  <a:pt x="696256" y="1244014"/>
                  <a:pt x="699075" y="1231984"/>
                  <a:pt x="685002" y="1231984"/>
                </a:cubicBezTo>
                <a:cubicBezTo>
                  <a:pt x="631315" y="1231984"/>
                  <a:pt x="639107" y="1233054"/>
                  <a:pt x="638999" y="1225957"/>
                </a:cubicBezTo>
                <a:cubicBezTo>
                  <a:pt x="637925" y="1157323"/>
                  <a:pt x="636307" y="1166502"/>
                  <a:pt x="641770" y="1166502"/>
                </a:cubicBezTo>
                <a:close/>
                <a:moveTo>
                  <a:pt x="696008" y="1029194"/>
                </a:moveTo>
                <a:cubicBezTo>
                  <a:pt x="695997" y="1028600"/>
                  <a:pt x="726031" y="1028355"/>
                  <a:pt x="749799" y="1028614"/>
                </a:cubicBezTo>
                <a:cubicBezTo>
                  <a:pt x="754167" y="1028661"/>
                  <a:pt x="753212" y="1021167"/>
                  <a:pt x="754109" y="1078449"/>
                </a:cubicBezTo>
                <a:cubicBezTo>
                  <a:pt x="754426" y="1098607"/>
                  <a:pt x="764358" y="1093844"/>
                  <a:pt x="706596" y="1094074"/>
                </a:cubicBezTo>
                <a:cubicBezTo>
                  <a:pt x="693467" y="1094125"/>
                  <a:pt x="697193" y="1104858"/>
                  <a:pt x="696008" y="1029194"/>
                </a:cubicBezTo>
                <a:close/>
                <a:moveTo>
                  <a:pt x="706610" y="1097425"/>
                </a:moveTo>
                <a:cubicBezTo>
                  <a:pt x="761882" y="1097202"/>
                  <a:pt x="754415" y="1095948"/>
                  <a:pt x="754570" y="1103038"/>
                </a:cubicBezTo>
                <a:cubicBezTo>
                  <a:pt x="756095" y="1172620"/>
                  <a:pt x="756487" y="1163130"/>
                  <a:pt x="749842" y="1162957"/>
                </a:cubicBezTo>
                <a:cubicBezTo>
                  <a:pt x="735693" y="1162568"/>
                  <a:pt x="721289" y="1162550"/>
                  <a:pt x="706563" y="1162972"/>
                </a:cubicBezTo>
                <a:cubicBezTo>
                  <a:pt x="694999" y="1163289"/>
                  <a:pt x="697990" y="1169226"/>
                  <a:pt x="697316" y="1127581"/>
                </a:cubicBezTo>
                <a:cubicBezTo>
                  <a:pt x="696750" y="1091351"/>
                  <a:pt x="694768" y="1097476"/>
                  <a:pt x="706610" y="1097425"/>
                </a:cubicBezTo>
                <a:close/>
                <a:moveTo>
                  <a:pt x="706643" y="1166319"/>
                </a:moveTo>
                <a:cubicBezTo>
                  <a:pt x="722118" y="1165894"/>
                  <a:pt x="735077" y="1165919"/>
                  <a:pt x="749773" y="1166304"/>
                </a:cubicBezTo>
                <a:cubicBezTo>
                  <a:pt x="756646" y="1166492"/>
                  <a:pt x="755132" y="1164344"/>
                  <a:pt x="755327" y="1176817"/>
                </a:cubicBezTo>
                <a:cubicBezTo>
                  <a:pt x="756329" y="1240710"/>
                  <a:pt x="758333" y="1232146"/>
                  <a:pt x="749817" y="1232114"/>
                </a:cubicBezTo>
                <a:cubicBezTo>
                  <a:pt x="690897" y="1231876"/>
                  <a:pt x="699039" y="1234020"/>
                  <a:pt x="698912" y="1225953"/>
                </a:cubicBezTo>
                <a:cubicBezTo>
                  <a:pt x="697802" y="1157445"/>
                  <a:pt x="694480" y="1166668"/>
                  <a:pt x="706643" y="1166319"/>
                </a:cubicBezTo>
                <a:close/>
                <a:moveTo>
                  <a:pt x="756008" y="1029194"/>
                </a:moveTo>
                <a:cubicBezTo>
                  <a:pt x="756001" y="1028672"/>
                  <a:pt x="813176" y="1028272"/>
                  <a:pt x="813443" y="1028272"/>
                </a:cubicBezTo>
                <a:cubicBezTo>
                  <a:pt x="813925" y="1057797"/>
                  <a:pt x="813158" y="1056936"/>
                  <a:pt x="814041" y="1093974"/>
                </a:cubicBezTo>
                <a:cubicBezTo>
                  <a:pt x="745892" y="1093988"/>
                  <a:pt x="757388" y="1099479"/>
                  <a:pt x="757057" y="1078388"/>
                </a:cubicBezTo>
                <a:cubicBezTo>
                  <a:pt x="756675" y="1053780"/>
                  <a:pt x="756390" y="1053658"/>
                  <a:pt x="756008" y="1029194"/>
                </a:cubicBezTo>
                <a:close/>
                <a:moveTo>
                  <a:pt x="771425" y="1166596"/>
                </a:moveTo>
                <a:cubicBezTo>
                  <a:pt x="823926" y="1166596"/>
                  <a:pt x="815003" y="1162251"/>
                  <a:pt x="815230" y="1176828"/>
                </a:cubicBezTo>
                <a:cubicBezTo>
                  <a:pt x="816185" y="1238185"/>
                  <a:pt x="818077" y="1231991"/>
                  <a:pt x="814664" y="1231991"/>
                </a:cubicBezTo>
                <a:cubicBezTo>
                  <a:pt x="750498" y="1231991"/>
                  <a:pt x="759140" y="1234704"/>
                  <a:pt x="758999" y="1225957"/>
                </a:cubicBezTo>
                <a:cubicBezTo>
                  <a:pt x="757897" y="1155305"/>
                  <a:pt x="754498" y="1166596"/>
                  <a:pt x="771425" y="1166596"/>
                </a:cubicBezTo>
                <a:close/>
                <a:moveTo>
                  <a:pt x="816394" y="1028272"/>
                </a:moveTo>
                <a:cubicBezTo>
                  <a:pt x="816650" y="1028272"/>
                  <a:pt x="873428" y="1028513"/>
                  <a:pt x="873439" y="1029252"/>
                </a:cubicBezTo>
                <a:cubicBezTo>
                  <a:pt x="874016" y="1067640"/>
                  <a:pt x="874193" y="1080168"/>
                  <a:pt x="874438" y="1094431"/>
                </a:cubicBezTo>
                <a:cubicBezTo>
                  <a:pt x="833530" y="1094730"/>
                  <a:pt x="843124" y="1094020"/>
                  <a:pt x="817000" y="1093974"/>
                </a:cubicBezTo>
                <a:cubicBezTo>
                  <a:pt x="816088" y="1056266"/>
                  <a:pt x="816881" y="1058540"/>
                  <a:pt x="816394" y="1028272"/>
                </a:cubicBezTo>
                <a:close/>
                <a:moveTo>
                  <a:pt x="874495" y="1097785"/>
                </a:moveTo>
                <a:cubicBezTo>
                  <a:pt x="875274" y="1141909"/>
                  <a:pt x="874297" y="1087139"/>
                  <a:pt x="875612" y="1163055"/>
                </a:cubicBezTo>
                <a:cubicBezTo>
                  <a:pt x="864073" y="1163098"/>
                  <a:pt x="849881" y="1163101"/>
                  <a:pt x="836294" y="1163011"/>
                </a:cubicBezTo>
                <a:cubicBezTo>
                  <a:pt x="811579" y="1162849"/>
                  <a:pt x="819270" y="1175182"/>
                  <a:pt x="817241" y="1102865"/>
                </a:cubicBezTo>
                <a:cubicBezTo>
                  <a:pt x="816985" y="1093988"/>
                  <a:pt x="809096" y="1098229"/>
                  <a:pt x="874495" y="1097785"/>
                </a:cubicBezTo>
                <a:close/>
                <a:moveTo>
                  <a:pt x="875429" y="980016"/>
                </a:moveTo>
                <a:cubicBezTo>
                  <a:pt x="875057" y="956273"/>
                  <a:pt x="873760" y="959904"/>
                  <a:pt x="879541" y="959843"/>
                </a:cubicBezTo>
                <a:cubicBezTo>
                  <a:pt x="892331" y="959706"/>
                  <a:pt x="893250" y="959732"/>
                  <a:pt x="932341" y="959710"/>
                </a:cubicBezTo>
                <a:cubicBezTo>
                  <a:pt x="933101" y="1036371"/>
                  <a:pt x="937562" y="1025444"/>
                  <a:pt x="922794" y="1025246"/>
                </a:cubicBezTo>
                <a:cubicBezTo>
                  <a:pt x="911229" y="1025091"/>
                  <a:pt x="897899" y="1025029"/>
                  <a:pt x="879515" y="1025202"/>
                </a:cubicBezTo>
                <a:cubicBezTo>
                  <a:pt x="875245" y="1025246"/>
                  <a:pt x="876232" y="1031389"/>
                  <a:pt x="875429" y="980016"/>
                </a:cubicBezTo>
                <a:close/>
                <a:moveTo>
                  <a:pt x="879537" y="1028557"/>
                </a:moveTo>
                <a:cubicBezTo>
                  <a:pt x="938186" y="1028002"/>
                  <a:pt x="933490" y="1028953"/>
                  <a:pt x="933494" y="1029256"/>
                </a:cubicBezTo>
                <a:cubicBezTo>
                  <a:pt x="934683" y="1105287"/>
                  <a:pt x="938759" y="1094446"/>
                  <a:pt x="922776" y="1094359"/>
                </a:cubicBezTo>
                <a:cubicBezTo>
                  <a:pt x="910681" y="1094294"/>
                  <a:pt x="894446" y="1094276"/>
                  <a:pt x="879512" y="1094395"/>
                </a:cubicBezTo>
                <a:cubicBezTo>
                  <a:pt x="876690" y="1094417"/>
                  <a:pt x="877414" y="1096845"/>
                  <a:pt x="877126" y="1078391"/>
                </a:cubicBezTo>
                <a:cubicBezTo>
                  <a:pt x="876279" y="1021812"/>
                  <a:pt x="875144" y="1028596"/>
                  <a:pt x="879537" y="1028557"/>
                </a:cubicBezTo>
                <a:close/>
                <a:moveTo>
                  <a:pt x="987627" y="887264"/>
                </a:moveTo>
                <a:cubicBezTo>
                  <a:pt x="926099" y="887264"/>
                  <a:pt x="934088" y="890852"/>
                  <a:pt x="933944" y="881658"/>
                </a:cubicBezTo>
                <a:cubicBezTo>
                  <a:pt x="932834" y="810794"/>
                  <a:pt x="930157" y="822254"/>
                  <a:pt x="944392" y="822254"/>
                </a:cubicBezTo>
                <a:cubicBezTo>
                  <a:pt x="997934" y="822254"/>
                  <a:pt x="990355" y="818410"/>
                  <a:pt x="990575" y="832544"/>
                </a:cubicBezTo>
                <a:cubicBezTo>
                  <a:pt x="991562" y="895745"/>
                  <a:pt x="991746" y="887264"/>
                  <a:pt x="987627" y="887264"/>
                </a:cubicBezTo>
                <a:close/>
                <a:moveTo>
                  <a:pt x="987627" y="818777"/>
                </a:moveTo>
                <a:cubicBezTo>
                  <a:pt x="923396" y="818777"/>
                  <a:pt x="933141" y="822405"/>
                  <a:pt x="932856" y="807900"/>
                </a:cubicBezTo>
                <a:cubicBezTo>
                  <a:pt x="931558" y="742602"/>
                  <a:pt x="929111" y="752997"/>
                  <a:pt x="944392" y="752997"/>
                </a:cubicBezTo>
                <a:cubicBezTo>
                  <a:pt x="996100" y="752997"/>
                  <a:pt x="989288" y="750403"/>
                  <a:pt x="989324" y="758772"/>
                </a:cubicBezTo>
                <a:cubicBezTo>
                  <a:pt x="989609" y="825936"/>
                  <a:pt x="992190" y="818777"/>
                  <a:pt x="987627" y="818777"/>
                </a:cubicBezTo>
                <a:close/>
                <a:moveTo>
                  <a:pt x="987627" y="749578"/>
                </a:moveTo>
                <a:cubicBezTo>
                  <a:pt x="920488" y="749578"/>
                  <a:pt x="932049" y="754387"/>
                  <a:pt x="931731" y="734154"/>
                </a:cubicBezTo>
                <a:cubicBezTo>
                  <a:pt x="930636" y="665779"/>
                  <a:pt x="931007" y="689324"/>
                  <a:pt x="930931" y="684240"/>
                </a:cubicBezTo>
                <a:cubicBezTo>
                  <a:pt x="939678" y="684207"/>
                  <a:pt x="946496" y="684218"/>
                  <a:pt x="987627" y="684226"/>
                </a:cubicBezTo>
                <a:cubicBezTo>
                  <a:pt x="987879" y="684226"/>
                  <a:pt x="990636" y="749578"/>
                  <a:pt x="987627" y="749578"/>
                </a:cubicBezTo>
                <a:close/>
                <a:moveTo>
                  <a:pt x="987627" y="680882"/>
                </a:moveTo>
                <a:cubicBezTo>
                  <a:pt x="947560" y="680875"/>
                  <a:pt x="939732" y="680864"/>
                  <a:pt x="930877" y="680896"/>
                </a:cubicBezTo>
                <a:cubicBezTo>
                  <a:pt x="930506" y="659308"/>
                  <a:pt x="929789" y="646237"/>
                  <a:pt x="929623" y="615645"/>
                </a:cubicBezTo>
                <a:cubicBezTo>
                  <a:pt x="930002" y="615645"/>
                  <a:pt x="986420" y="615552"/>
                  <a:pt x="986867" y="615552"/>
                </a:cubicBezTo>
                <a:cubicBezTo>
                  <a:pt x="987205" y="631732"/>
                  <a:pt x="987933" y="680882"/>
                  <a:pt x="987627" y="680882"/>
                </a:cubicBezTo>
                <a:close/>
                <a:moveTo>
                  <a:pt x="929605" y="612295"/>
                </a:moveTo>
                <a:cubicBezTo>
                  <a:pt x="929605" y="611970"/>
                  <a:pt x="929014" y="547159"/>
                  <a:pt x="929011" y="546885"/>
                </a:cubicBezTo>
                <a:cubicBezTo>
                  <a:pt x="964570" y="547155"/>
                  <a:pt x="962238" y="546471"/>
                  <a:pt x="985555" y="546427"/>
                </a:cubicBezTo>
                <a:cubicBezTo>
                  <a:pt x="985558" y="546683"/>
                  <a:pt x="986773" y="610933"/>
                  <a:pt x="986780" y="611311"/>
                </a:cubicBezTo>
                <a:cubicBezTo>
                  <a:pt x="986805" y="612659"/>
                  <a:pt x="992791" y="612215"/>
                  <a:pt x="929605" y="612295"/>
                </a:cubicBezTo>
                <a:close/>
                <a:moveTo>
                  <a:pt x="928967" y="543538"/>
                </a:moveTo>
                <a:cubicBezTo>
                  <a:pt x="928571" y="515148"/>
                  <a:pt x="928113" y="515335"/>
                  <a:pt x="927537" y="477808"/>
                </a:cubicBezTo>
                <a:cubicBezTo>
                  <a:pt x="937328" y="477624"/>
                  <a:pt x="950493" y="477591"/>
                  <a:pt x="965982" y="477862"/>
                </a:cubicBezTo>
                <a:cubicBezTo>
                  <a:pt x="990377" y="478287"/>
                  <a:pt x="984250" y="465612"/>
                  <a:pt x="985411" y="537564"/>
                </a:cubicBezTo>
                <a:cubicBezTo>
                  <a:pt x="985501" y="543603"/>
                  <a:pt x="995015" y="544053"/>
                  <a:pt x="928967" y="543538"/>
                </a:cubicBezTo>
                <a:close/>
                <a:moveTo>
                  <a:pt x="927482" y="474457"/>
                </a:moveTo>
                <a:cubicBezTo>
                  <a:pt x="926819" y="431407"/>
                  <a:pt x="926740" y="429576"/>
                  <a:pt x="926773" y="414639"/>
                </a:cubicBezTo>
                <a:cubicBezTo>
                  <a:pt x="926787" y="407491"/>
                  <a:pt x="917309" y="408997"/>
                  <a:pt x="983648" y="408896"/>
                </a:cubicBezTo>
                <a:cubicBezTo>
                  <a:pt x="983987" y="448398"/>
                  <a:pt x="984330" y="456763"/>
                  <a:pt x="984679" y="474698"/>
                </a:cubicBezTo>
                <a:cubicBezTo>
                  <a:pt x="965431" y="474666"/>
                  <a:pt x="951297" y="474007"/>
                  <a:pt x="927482" y="474457"/>
                </a:cubicBezTo>
                <a:close/>
                <a:moveTo>
                  <a:pt x="926773" y="405682"/>
                </a:moveTo>
                <a:cubicBezTo>
                  <a:pt x="926646" y="373141"/>
                  <a:pt x="925709" y="367352"/>
                  <a:pt x="925288" y="340190"/>
                </a:cubicBezTo>
                <a:cubicBezTo>
                  <a:pt x="989317" y="340154"/>
                  <a:pt x="982917" y="339819"/>
                  <a:pt x="982938" y="340946"/>
                </a:cubicBezTo>
                <a:cubicBezTo>
                  <a:pt x="982996" y="344812"/>
                  <a:pt x="982827" y="327558"/>
                  <a:pt x="983620" y="405553"/>
                </a:cubicBezTo>
                <a:cubicBezTo>
                  <a:pt x="965071" y="405578"/>
                  <a:pt x="950295" y="405938"/>
                  <a:pt x="926773" y="405682"/>
                </a:cubicBezTo>
                <a:close/>
                <a:moveTo>
                  <a:pt x="925241" y="336828"/>
                </a:moveTo>
                <a:cubicBezTo>
                  <a:pt x="925010" y="319138"/>
                  <a:pt x="925529" y="297961"/>
                  <a:pt x="924524" y="271325"/>
                </a:cubicBezTo>
                <a:cubicBezTo>
                  <a:pt x="951257" y="272078"/>
                  <a:pt x="966534" y="271102"/>
                  <a:pt x="981526" y="271004"/>
                </a:cubicBezTo>
                <a:cubicBezTo>
                  <a:pt x="982214" y="314210"/>
                  <a:pt x="982628" y="322752"/>
                  <a:pt x="982874" y="336810"/>
                </a:cubicBezTo>
                <a:lnTo>
                  <a:pt x="925241" y="336828"/>
                </a:lnTo>
                <a:close/>
                <a:moveTo>
                  <a:pt x="922783" y="405635"/>
                </a:moveTo>
                <a:cubicBezTo>
                  <a:pt x="855229" y="404818"/>
                  <a:pt x="866376" y="411760"/>
                  <a:pt x="866037" y="390032"/>
                </a:cubicBezTo>
                <a:cubicBezTo>
                  <a:pt x="865659" y="366015"/>
                  <a:pt x="865893" y="365287"/>
                  <a:pt x="865511" y="340896"/>
                </a:cubicBezTo>
                <a:cubicBezTo>
                  <a:pt x="865486" y="339213"/>
                  <a:pt x="859856" y="340168"/>
                  <a:pt x="922336" y="340190"/>
                </a:cubicBezTo>
                <a:cubicBezTo>
                  <a:pt x="922693" y="365039"/>
                  <a:pt x="924953" y="405664"/>
                  <a:pt x="922783" y="405635"/>
                </a:cubicBezTo>
                <a:close/>
                <a:moveTo>
                  <a:pt x="864567" y="477689"/>
                </a:moveTo>
                <a:cubicBezTo>
                  <a:pt x="864743" y="492648"/>
                  <a:pt x="864981" y="503474"/>
                  <a:pt x="865637" y="543012"/>
                </a:cubicBezTo>
                <a:cubicBezTo>
                  <a:pt x="857355" y="542965"/>
                  <a:pt x="808873" y="543088"/>
                  <a:pt x="808606" y="543088"/>
                </a:cubicBezTo>
                <a:cubicBezTo>
                  <a:pt x="808066" y="506890"/>
                  <a:pt x="808426" y="512535"/>
                  <a:pt x="807817" y="478035"/>
                </a:cubicBezTo>
                <a:cubicBezTo>
                  <a:pt x="838536" y="478074"/>
                  <a:pt x="840215" y="477555"/>
                  <a:pt x="864567" y="477689"/>
                </a:cubicBezTo>
                <a:close/>
                <a:moveTo>
                  <a:pt x="857907" y="474327"/>
                </a:moveTo>
                <a:cubicBezTo>
                  <a:pt x="798789" y="474327"/>
                  <a:pt x="807846" y="478352"/>
                  <a:pt x="807539" y="463753"/>
                </a:cubicBezTo>
                <a:cubicBezTo>
                  <a:pt x="806210" y="400047"/>
                  <a:pt x="804267" y="409242"/>
                  <a:pt x="814664" y="409242"/>
                </a:cubicBezTo>
                <a:cubicBezTo>
                  <a:pt x="871072" y="409242"/>
                  <a:pt x="863421" y="407221"/>
                  <a:pt x="863637" y="414689"/>
                </a:cubicBezTo>
                <a:cubicBezTo>
                  <a:pt x="865669" y="483987"/>
                  <a:pt x="865345" y="474327"/>
                  <a:pt x="857907" y="474327"/>
                </a:cubicBezTo>
                <a:close/>
                <a:moveTo>
                  <a:pt x="857907" y="405855"/>
                </a:moveTo>
                <a:cubicBezTo>
                  <a:pt x="796140" y="405855"/>
                  <a:pt x="806757" y="410398"/>
                  <a:pt x="806437" y="390024"/>
                </a:cubicBezTo>
                <a:cubicBezTo>
                  <a:pt x="805503" y="330347"/>
                  <a:pt x="801362" y="340330"/>
                  <a:pt x="814664" y="340330"/>
                </a:cubicBezTo>
                <a:cubicBezTo>
                  <a:pt x="866653" y="340330"/>
                  <a:pt x="862527" y="338875"/>
                  <a:pt x="862559" y="340957"/>
                </a:cubicBezTo>
                <a:cubicBezTo>
                  <a:pt x="863741" y="416221"/>
                  <a:pt x="865140" y="405855"/>
                  <a:pt x="857907" y="405855"/>
                </a:cubicBezTo>
                <a:close/>
                <a:moveTo>
                  <a:pt x="857907" y="336562"/>
                </a:moveTo>
                <a:cubicBezTo>
                  <a:pt x="836150" y="336562"/>
                  <a:pt x="836136" y="336983"/>
                  <a:pt x="814668" y="336983"/>
                </a:cubicBezTo>
                <a:cubicBezTo>
                  <a:pt x="801532" y="336983"/>
                  <a:pt x="805442" y="347003"/>
                  <a:pt x="804217" y="271037"/>
                </a:cubicBezTo>
                <a:cubicBezTo>
                  <a:pt x="825202" y="270734"/>
                  <a:pt x="838943" y="271458"/>
                  <a:pt x="861604" y="271393"/>
                </a:cubicBezTo>
                <a:cubicBezTo>
                  <a:pt x="863276" y="347172"/>
                  <a:pt x="863673" y="336562"/>
                  <a:pt x="857907" y="336562"/>
                </a:cubicBezTo>
                <a:close/>
                <a:moveTo>
                  <a:pt x="804584" y="463832"/>
                </a:moveTo>
                <a:cubicBezTo>
                  <a:pt x="804869" y="477541"/>
                  <a:pt x="815324" y="474940"/>
                  <a:pt x="749820" y="474500"/>
                </a:cubicBezTo>
                <a:cubicBezTo>
                  <a:pt x="746627" y="474479"/>
                  <a:pt x="747817" y="481886"/>
                  <a:pt x="746487" y="414596"/>
                </a:cubicBezTo>
                <a:cubicBezTo>
                  <a:pt x="746339" y="407228"/>
                  <a:pt x="738241" y="409076"/>
                  <a:pt x="793048" y="409220"/>
                </a:cubicBezTo>
                <a:cubicBezTo>
                  <a:pt x="806959" y="409260"/>
                  <a:pt x="803236" y="399312"/>
                  <a:pt x="804584" y="463832"/>
                </a:cubicBezTo>
                <a:close/>
                <a:moveTo>
                  <a:pt x="793045" y="405870"/>
                </a:moveTo>
                <a:cubicBezTo>
                  <a:pt x="736612" y="405718"/>
                  <a:pt x="746357" y="409995"/>
                  <a:pt x="746047" y="390032"/>
                </a:cubicBezTo>
                <a:cubicBezTo>
                  <a:pt x="745150" y="332869"/>
                  <a:pt x="743009" y="340474"/>
                  <a:pt x="749824" y="340402"/>
                </a:cubicBezTo>
                <a:cubicBezTo>
                  <a:pt x="807168" y="339783"/>
                  <a:pt x="802382" y="340442"/>
                  <a:pt x="802390" y="340954"/>
                </a:cubicBezTo>
                <a:cubicBezTo>
                  <a:pt x="803568" y="416516"/>
                  <a:pt x="807921" y="405909"/>
                  <a:pt x="793045" y="405870"/>
                </a:cubicBezTo>
                <a:close/>
                <a:moveTo>
                  <a:pt x="793045" y="336962"/>
                </a:moveTo>
                <a:cubicBezTo>
                  <a:pt x="779393" y="336926"/>
                  <a:pt x="763446" y="336908"/>
                  <a:pt x="749799" y="337055"/>
                </a:cubicBezTo>
                <a:cubicBezTo>
                  <a:pt x="743369" y="337124"/>
                  <a:pt x="744941" y="347316"/>
                  <a:pt x="744036" y="271444"/>
                </a:cubicBezTo>
                <a:cubicBezTo>
                  <a:pt x="790403" y="271880"/>
                  <a:pt x="782842" y="271455"/>
                  <a:pt x="801262" y="271087"/>
                </a:cubicBezTo>
                <a:cubicBezTo>
                  <a:pt x="802487" y="346949"/>
                  <a:pt x="806037" y="336976"/>
                  <a:pt x="793045" y="336962"/>
                </a:cubicBezTo>
                <a:close/>
                <a:moveTo>
                  <a:pt x="744429" y="463832"/>
                </a:moveTo>
                <a:cubicBezTo>
                  <a:pt x="744735" y="477854"/>
                  <a:pt x="754959" y="474457"/>
                  <a:pt x="687517" y="474479"/>
                </a:cubicBezTo>
                <a:cubicBezTo>
                  <a:pt x="686832" y="430344"/>
                  <a:pt x="686865" y="429216"/>
                  <a:pt x="686346" y="414567"/>
                </a:cubicBezTo>
                <a:cubicBezTo>
                  <a:pt x="686061" y="406551"/>
                  <a:pt x="679765" y="408856"/>
                  <a:pt x="728201" y="408889"/>
                </a:cubicBezTo>
                <a:cubicBezTo>
                  <a:pt x="747629" y="408889"/>
                  <a:pt x="742984" y="397875"/>
                  <a:pt x="744429" y="463832"/>
                </a:cubicBezTo>
                <a:close/>
                <a:moveTo>
                  <a:pt x="686050" y="405513"/>
                </a:moveTo>
                <a:cubicBezTo>
                  <a:pt x="685124" y="373271"/>
                  <a:pt x="685964" y="367514"/>
                  <a:pt x="685546" y="340889"/>
                </a:cubicBezTo>
                <a:cubicBezTo>
                  <a:pt x="685531" y="339847"/>
                  <a:pt x="685355" y="340889"/>
                  <a:pt x="742191" y="340474"/>
                </a:cubicBezTo>
                <a:cubicBezTo>
                  <a:pt x="742198" y="340838"/>
                  <a:pt x="742205" y="343227"/>
                  <a:pt x="743359" y="405614"/>
                </a:cubicBezTo>
                <a:cubicBezTo>
                  <a:pt x="735102" y="405524"/>
                  <a:pt x="731758" y="405545"/>
                  <a:pt x="686050" y="405513"/>
                </a:cubicBezTo>
                <a:close/>
                <a:moveTo>
                  <a:pt x="685002" y="612482"/>
                </a:moveTo>
                <a:cubicBezTo>
                  <a:pt x="622893" y="612482"/>
                  <a:pt x="629459" y="612752"/>
                  <a:pt x="629474" y="611282"/>
                </a:cubicBezTo>
                <a:cubicBezTo>
                  <a:pt x="629603" y="596104"/>
                  <a:pt x="629484" y="593488"/>
                  <a:pt x="628753" y="546982"/>
                </a:cubicBezTo>
                <a:cubicBezTo>
                  <a:pt x="662748" y="546989"/>
                  <a:pt x="667573" y="546845"/>
                  <a:pt x="685492" y="546845"/>
                </a:cubicBezTo>
                <a:cubicBezTo>
                  <a:pt x="686793" y="620358"/>
                  <a:pt x="687701" y="612482"/>
                  <a:pt x="685002" y="612482"/>
                </a:cubicBezTo>
                <a:close/>
                <a:moveTo>
                  <a:pt x="685002" y="543502"/>
                </a:moveTo>
                <a:cubicBezTo>
                  <a:pt x="618882" y="543502"/>
                  <a:pt x="628738" y="546237"/>
                  <a:pt x="628601" y="537489"/>
                </a:cubicBezTo>
                <a:cubicBezTo>
                  <a:pt x="627492" y="466675"/>
                  <a:pt x="623034" y="477750"/>
                  <a:pt x="641770" y="477750"/>
                </a:cubicBezTo>
                <a:cubicBezTo>
                  <a:pt x="662013" y="477750"/>
                  <a:pt x="663897" y="477822"/>
                  <a:pt x="684620" y="477822"/>
                </a:cubicBezTo>
                <a:cubicBezTo>
                  <a:pt x="685726" y="549011"/>
                  <a:pt x="685441" y="543502"/>
                  <a:pt x="685002" y="543502"/>
                </a:cubicBezTo>
                <a:close/>
                <a:moveTo>
                  <a:pt x="627401" y="474353"/>
                </a:moveTo>
                <a:cubicBezTo>
                  <a:pt x="626785" y="433968"/>
                  <a:pt x="626767" y="429753"/>
                  <a:pt x="626306" y="414581"/>
                </a:cubicBezTo>
                <a:cubicBezTo>
                  <a:pt x="626057" y="406327"/>
                  <a:pt x="617228" y="408838"/>
                  <a:pt x="683196" y="408860"/>
                </a:cubicBezTo>
                <a:cubicBezTo>
                  <a:pt x="683971" y="433334"/>
                  <a:pt x="683683" y="417334"/>
                  <a:pt x="684569" y="474482"/>
                </a:cubicBezTo>
                <a:cubicBezTo>
                  <a:pt x="680093" y="474479"/>
                  <a:pt x="631985" y="474392"/>
                  <a:pt x="627401" y="474353"/>
                </a:cubicBezTo>
                <a:close/>
                <a:moveTo>
                  <a:pt x="625419" y="336785"/>
                </a:moveTo>
                <a:cubicBezTo>
                  <a:pt x="624673" y="289552"/>
                  <a:pt x="624598" y="283254"/>
                  <a:pt x="624317" y="271318"/>
                </a:cubicBezTo>
                <a:cubicBezTo>
                  <a:pt x="646051" y="271718"/>
                  <a:pt x="664734" y="271195"/>
                  <a:pt x="681344" y="271163"/>
                </a:cubicBezTo>
                <a:cubicBezTo>
                  <a:pt x="681603" y="282133"/>
                  <a:pt x="682529" y="336799"/>
                  <a:pt x="682537" y="337127"/>
                </a:cubicBezTo>
                <a:cubicBezTo>
                  <a:pt x="658611" y="337088"/>
                  <a:pt x="658394" y="336493"/>
                  <a:pt x="625419" y="336785"/>
                </a:cubicBezTo>
                <a:close/>
                <a:moveTo>
                  <a:pt x="624450" y="474324"/>
                </a:moveTo>
                <a:cubicBezTo>
                  <a:pt x="588365" y="473938"/>
                  <a:pt x="582620" y="474270"/>
                  <a:pt x="567069" y="474371"/>
                </a:cubicBezTo>
                <a:cubicBezTo>
                  <a:pt x="565891" y="397162"/>
                  <a:pt x="563502" y="408997"/>
                  <a:pt x="576937" y="408835"/>
                </a:cubicBezTo>
                <a:cubicBezTo>
                  <a:pt x="630591" y="408190"/>
                  <a:pt x="623127" y="407246"/>
                  <a:pt x="623351" y="414689"/>
                </a:cubicBezTo>
                <a:cubicBezTo>
                  <a:pt x="623855" y="431421"/>
                  <a:pt x="623862" y="435856"/>
                  <a:pt x="624450" y="474324"/>
                </a:cubicBezTo>
                <a:close/>
                <a:moveTo>
                  <a:pt x="620136" y="336839"/>
                </a:moveTo>
                <a:cubicBezTo>
                  <a:pt x="604787" y="337005"/>
                  <a:pt x="592714" y="337008"/>
                  <a:pt x="576933" y="336839"/>
                </a:cubicBezTo>
                <a:cubicBezTo>
                  <a:pt x="561447" y="336652"/>
                  <a:pt x="564673" y="349107"/>
                  <a:pt x="563779" y="271098"/>
                </a:cubicBezTo>
                <a:cubicBezTo>
                  <a:pt x="592664" y="271058"/>
                  <a:pt x="601306" y="270839"/>
                  <a:pt x="621358" y="271260"/>
                </a:cubicBezTo>
                <a:cubicBezTo>
                  <a:pt x="623070" y="344092"/>
                  <a:pt x="623109" y="336807"/>
                  <a:pt x="620136" y="336839"/>
                </a:cubicBezTo>
                <a:close/>
                <a:moveTo>
                  <a:pt x="564118" y="474389"/>
                </a:moveTo>
                <a:cubicBezTo>
                  <a:pt x="496917" y="474698"/>
                  <a:pt x="507094" y="477350"/>
                  <a:pt x="506925" y="463775"/>
                </a:cubicBezTo>
                <a:cubicBezTo>
                  <a:pt x="506125" y="399687"/>
                  <a:pt x="503451" y="408640"/>
                  <a:pt x="512060" y="408640"/>
                </a:cubicBezTo>
                <a:cubicBezTo>
                  <a:pt x="571524" y="408640"/>
                  <a:pt x="563376" y="407754"/>
                  <a:pt x="563376" y="414560"/>
                </a:cubicBezTo>
                <a:cubicBezTo>
                  <a:pt x="563390" y="429648"/>
                  <a:pt x="563415" y="428467"/>
                  <a:pt x="564118" y="474389"/>
                </a:cubicBezTo>
                <a:close/>
                <a:moveTo>
                  <a:pt x="555299" y="405614"/>
                </a:moveTo>
                <a:cubicBezTo>
                  <a:pt x="533709" y="405614"/>
                  <a:pt x="533698" y="405293"/>
                  <a:pt x="512060" y="405293"/>
                </a:cubicBezTo>
                <a:cubicBezTo>
                  <a:pt x="504269" y="405293"/>
                  <a:pt x="505826" y="408402"/>
                  <a:pt x="505537" y="390039"/>
                </a:cubicBezTo>
                <a:cubicBezTo>
                  <a:pt x="504597" y="330073"/>
                  <a:pt x="502528" y="339833"/>
                  <a:pt x="512060" y="339833"/>
                </a:cubicBezTo>
                <a:cubicBezTo>
                  <a:pt x="567783" y="339833"/>
                  <a:pt x="561959" y="339862"/>
                  <a:pt x="561977" y="340961"/>
                </a:cubicBezTo>
                <a:cubicBezTo>
                  <a:pt x="563141" y="415309"/>
                  <a:pt x="567106" y="405614"/>
                  <a:pt x="555299" y="405614"/>
                </a:cubicBezTo>
                <a:close/>
                <a:moveTo>
                  <a:pt x="512060" y="336490"/>
                </a:moveTo>
                <a:cubicBezTo>
                  <a:pt x="501671" y="336490"/>
                  <a:pt x="505728" y="346563"/>
                  <a:pt x="503851" y="271127"/>
                </a:cubicBezTo>
                <a:cubicBezTo>
                  <a:pt x="509682" y="271102"/>
                  <a:pt x="513340" y="271109"/>
                  <a:pt x="555303" y="271102"/>
                </a:cubicBezTo>
                <a:cubicBezTo>
                  <a:pt x="562658" y="271102"/>
                  <a:pt x="560683" y="260689"/>
                  <a:pt x="561912" y="336724"/>
                </a:cubicBezTo>
                <a:cubicBezTo>
                  <a:pt x="526007" y="336619"/>
                  <a:pt x="530480" y="336490"/>
                  <a:pt x="512060" y="336490"/>
                </a:cubicBezTo>
                <a:close/>
                <a:moveTo>
                  <a:pt x="503973" y="463818"/>
                </a:moveTo>
                <a:cubicBezTo>
                  <a:pt x="504139" y="477137"/>
                  <a:pt x="515037" y="474843"/>
                  <a:pt x="447227" y="474479"/>
                </a:cubicBezTo>
                <a:cubicBezTo>
                  <a:pt x="446737" y="474475"/>
                  <a:pt x="447227" y="452206"/>
                  <a:pt x="446092" y="414495"/>
                </a:cubicBezTo>
                <a:cubicBezTo>
                  <a:pt x="445829" y="405596"/>
                  <a:pt x="439119" y="410427"/>
                  <a:pt x="490488" y="408954"/>
                </a:cubicBezTo>
                <a:cubicBezTo>
                  <a:pt x="505811" y="408511"/>
                  <a:pt x="503152" y="398210"/>
                  <a:pt x="503973" y="463818"/>
                </a:cubicBezTo>
                <a:close/>
                <a:moveTo>
                  <a:pt x="490409" y="405599"/>
                </a:moveTo>
                <a:cubicBezTo>
                  <a:pt x="479456" y="405916"/>
                  <a:pt x="467182" y="406079"/>
                  <a:pt x="447245" y="405700"/>
                </a:cubicBezTo>
                <a:cubicBezTo>
                  <a:pt x="445433" y="405668"/>
                  <a:pt x="445822" y="407851"/>
                  <a:pt x="445533" y="390035"/>
                </a:cubicBezTo>
                <a:cubicBezTo>
                  <a:pt x="444633" y="332581"/>
                  <a:pt x="444078" y="340312"/>
                  <a:pt x="447253" y="340237"/>
                </a:cubicBezTo>
                <a:cubicBezTo>
                  <a:pt x="508752" y="338824"/>
                  <a:pt x="502182" y="340298"/>
                  <a:pt x="502190" y="340950"/>
                </a:cubicBezTo>
                <a:cubicBezTo>
                  <a:pt x="502571" y="365230"/>
                  <a:pt x="502204" y="365539"/>
                  <a:pt x="502586" y="390093"/>
                </a:cubicBezTo>
                <a:cubicBezTo>
                  <a:pt x="502878" y="408547"/>
                  <a:pt x="506053" y="405153"/>
                  <a:pt x="490409" y="405599"/>
                </a:cubicBezTo>
                <a:close/>
                <a:moveTo>
                  <a:pt x="490434" y="336569"/>
                </a:moveTo>
                <a:cubicBezTo>
                  <a:pt x="464771" y="336742"/>
                  <a:pt x="463405" y="336518"/>
                  <a:pt x="447188" y="336890"/>
                </a:cubicBezTo>
                <a:cubicBezTo>
                  <a:pt x="444114" y="336962"/>
                  <a:pt x="444683" y="344964"/>
                  <a:pt x="444060" y="271523"/>
                </a:cubicBezTo>
                <a:cubicBezTo>
                  <a:pt x="461981" y="271365"/>
                  <a:pt x="430520" y="271599"/>
                  <a:pt x="500896" y="271141"/>
                </a:cubicBezTo>
                <a:cubicBezTo>
                  <a:pt x="502806" y="348783"/>
                  <a:pt x="505357" y="336450"/>
                  <a:pt x="490434" y="336569"/>
                </a:cubicBezTo>
                <a:close/>
                <a:moveTo>
                  <a:pt x="444110" y="474461"/>
                </a:moveTo>
                <a:cubicBezTo>
                  <a:pt x="377788" y="474071"/>
                  <a:pt x="387249" y="479350"/>
                  <a:pt x="386924" y="463760"/>
                </a:cubicBezTo>
                <a:cubicBezTo>
                  <a:pt x="386492" y="443073"/>
                  <a:pt x="386290" y="427764"/>
                  <a:pt x="386178" y="414617"/>
                </a:cubicBezTo>
                <a:cubicBezTo>
                  <a:pt x="386124" y="408100"/>
                  <a:pt x="377021" y="407848"/>
                  <a:pt x="442971" y="408979"/>
                </a:cubicBezTo>
                <a:cubicBezTo>
                  <a:pt x="443977" y="445033"/>
                  <a:pt x="443822" y="450545"/>
                  <a:pt x="444110" y="474461"/>
                </a:cubicBezTo>
                <a:close/>
                <a:moveTo>
                  <a:pt x="386099" y="405787"/>
                </a:moveTo>
                <a:cubicBezTo>
                  <a:pt x="385739" y="372532"/>
                  <a:pt x="385306" y="367960"/>
                  <a:pt x="384866" y="340143"/>
                </a:cubicBezTo>
                <a:cubicBezTo>
                  <a:pt x="385194" y="340143"/>
                  <a:pt x="441969" y="340453"/>
                  <a:pt x="441980" y="340961"/>
                </a:cubicBezTo>
                <a:cubicBezTo>
                  <a:pt x="442308" y="361778"/>
                  <a:pt x="442380" y="385290"/>
                  <a:pt x="442888" y="405625"/>
                </a:cubicBezTo>
                <a:cubicBezTo>
                  <a:pt x="420591" y="405261"/>
                  <a:pt x="402147" y="405758"/>
                  <a:pt x="386099" y="405787"/>
                </a:cubicBezTo>
                <a:close/>
                <a:moveTo>
                  <a:pt x="384816" y="336796"/>
                </a:moveTo>
                <a:cubicBezTo>
                  <a:pt x="384081" y="290272"/>
                  <a:pt x="383947" y="284090"/>
                  <a:pt x="383879" y="271311"/>
                </a:cubicBezTo>
                <a:cubicBezTo>
                  <a:pt x="406825" y="271325"/>
                  <a:pt x="410421" y="271768"/>
                  <a:pt x="441104" y="271545"/>
                </a:cubicBezTo>
                <a:cubicBezTo>
                  <a:pt x="441108" y="271819"/>
                  <a:pt x="441912" y="336713"/>
                  <a:pt x="441915" y="337001"/>
                </a:cubicBezTo>
                <a:cubicBezTo>
                  <a:pt x="420537" y="337405"/>
                  <a:pt x="402406" y="336817"/>
                  <a:pt x="384816" y="336796"/>
                </a:cubicBezTo>
                <a:close/>
                <a:moveTo>
                  <a:pt x="383976" y="463839"/>
                </a:moveTo>
                <a:cubicBezTo>
                  <a:pt x="384293" y="478953"/>
                  <a:pt x="393245" y="474572"/>
                  <a:pt x="339166" y="474572"/>
                </a:cubicBezTo>
                <a:cubicBezTo>
                  <a:pt x="324470" y="474572"/>
                  <a:pt x="326769" y="486231"/>
                  <a:pt x="326171" y="414455"/>
                </a:cubicBezTo>
                <a:cubicBezTo>
                  <a:pt x="326109" y="407116"/>
                  <a:pt x="317175" y="409130"/>
                  <a:pt x="383183" y="409130"/>
                </a:cubicBezTo>
                <a:cubicBezTo>
                  <a:pt x="383324" y="423797"/>
                  <a:pt x="383400" y="436155"/>
                  <a:pt x="383976" y="463839"/>
                </a:cubicBezTo>
                <a:close/>
                <a:moveTo>
                  <a:pt x="382380" y="405790"/>
                </a:moveTo>
                <a:cubicBezTo>
                  <a:pt x="344954" y="405801"/>
                  <a:pt x="336110" y="405816"/>
                  <a:pt x="326091" y="405787"/>
                </a:cubicBezTo>
                <a:cubicBezTo>
                  <a:pt x="326088" y="405596"/>
                  <a:pt x="325317" y="346336"/>
                  <a:pt x="325216" y="339959"/>
                </a:cubicBezTo>
                <a:cubicBezTo>
                  <a:pt x="325472" y="339956"/>
                  <a:pt x="381911" y="339534"/>
                  <a:pt x="381933" y="340957"/>
                </a:cubicBezTo>
                <a:cubicBezTo>
                  <a:pt x="383007" y="410416"/>
                  <a:pt x="383836" y="405790"/>
                  <a:pt x="382380" y="405790"/>
                </a:cubicBezTo>
                <a:close/>
                <a:moveTo>
                  <a:pt x="325158" y="336609"/>
                </a:moveTo>
                <a:cubicBezTo>
                  <a:pt x="324971" y="325065"/>
                  <a:pt x="325663" y="366519"/>
                  <a:pt x="324026" y="271462"/>
                </a:cubicBezTo>
                <a:cubicBezTo>
                  <a:pt x="344608" y="271743"/>
                  <a:pt x="363197" y="271321"/>
                  <a:pt x="380924" y="271311"/>
                </a:cubicBezTo>
                <a:cubicBezTo>
                  <a:pt x="380996" y="284101"/>
                  <a:pt x="381176" y="293191"/>
                  <a:pt x="381864" y="336792"/>
                </a:cubicBezTo>
                <a:cubicBezTo>
                  <a:pt x="360259" y="336789"/>
                  <a:pt x="348291" y="336374"/>
                  <a:pt x="325158" y="336609"/>
                </a:cubicBezTo>
                <a:close/>
                <a:moveTo>
                  <a:pt x="324210" y="474590"/>
                </a:moveTo>
                <a:cubicBezTo>
                  <a:pt x="275515" y="474706"/>
                  <a:pt x="289639" y="474623"/>
                  <a:pt x="266841" y="474453"/>
                </a:cubicBezTo>
                <a:cubicBezTo>
                  <a:pt x="266682" y="457098"/>
                  <a:pt x="266927" y="453892"/>
                  <a:pt x="265932" y="409134"/>
                </a:cubicBezTo>
                <a:cubicBezTo>
                  <a:pt x="282939" y="409083"/>
                  <a:pt x="284359" y="408975"/>
                  <a:pt x="323169" y="409123"/>
                </a:cubicBezTo>
                <a:cubicBezTo>
                  <a:pt x="323540" y="449324"/>
                  <a:pt x="323875" y="457289"/>
                  <a:pt x="324210" y="474590"/>
                </a:cubicBezTo>
                <a:close/>
                <a:moveTo>
                  <a:pt x="317557" y="405754"/>
                </a:moveTo>
                <a:cubicBezTo>
                  <a:pt x="255373" y="405416"/>
                  <a:pt x="265896" y="410539"/>
                  <a:pt x="265576" y="390032"/>
                </a:cubicBezTo>
                <a:cubicBezTo>
                  <a:pt x="265190" y="365507"/>
                  <a:pt x="265475" y="365471"/>
                  <a:pt x="265089" y="340896"/>
                </a:cubicBezTo>
                <a:cubicBezTo>
                  <a:pt x="265068" y="339509"/>
                  <a:pt x="261720" y="340777"/>
                  <a:pt x="322264" y="339992"/>
                </a:cubicBezTo>
                <a:cubicBezTo>
                  <a:pt x="323425" y="414970"/>
                  <a:pt x="325165" y="405783"/>
                  <a:pt x="317557" y="405754"/>
                </a:cubicBezTo>
                <a:close/>
                <a:moveTo>
                  <a:pt x="265024" y="336904"/>
                </a:moveTo>
                <a:cubicBezTo>
                  <a:pt x="263795" y="260826"/>
                  <a:pt x="259849" y="271231"/>
                  <a:pt x="274344" y="271188"/>
                </a:cubicBezTo>
                <a:cubicBezTo>
                  <a:pt x="292651" y="271138"/>
                  <a:pt x="303373" y="271109"/>
                  <a:pt x="317525" y="271354"/>
                </a:cubicBezTo>
                <a:cubicBezTo>
                  <a:pt x="322480" y="271447"/>
                  <a:pt x="321024" y="263478"/>
                  <a:pt x="322210" y="336645"/>
                </a:cubicBezTo>
                <a:cubicBezTo>
                  <a:pt x="301110" y="336926"/>
                  <a:pt x="312249" y="336872"/>
                  <a:pt x="265024" y="336904"/>
                </a:cubicBezTo>
                <a:close/>
                <a:moveTo>
                  <a:pt x="263889" y="474432"/>
                </a:moveTo>
                <a:cubicBezTo>
                  <a:pt x="249157" y="474356"/>
                  <a:pt x="230633" y="474461"/>
                  <a:pt x="206808" y="474471"/>
                </a:cubicBezTo>
                <a:cubicBezTo>
                  <a:pt x="206361" y="454162"/>
                  <a:pt x="206044" y="453989"/>
                  <a:pt x="205709" y="408946"/>
                </a:cubicBezTo>
                <a:cubicBezTo>
                  <a:pt x="228914" y="408889"/>
                  <a:pt x="231148" y="409202"/>
                  <a:pt x="262974" y="409137"/>
                </a:cubicBezTo>
                <a:cubicBezTo>
                  <a:pt x="264026" y="457650"/>
                  <a:pt x="263716" y="455355"/>
                  <a:pt x="263889" y="474432"/>
                </a:cubicBezTo>
                <a:close/>
                <a:moveTo>
                  <a:pt x="252728" y="405805"/>
                </a:moveTo>
                <a:cubicBezTo>
                  <a:pt x="231094" y="405805"/>
                  <a:pt x="231166" y="405603"/>
                  <a:pt x="209507" y="405603"/>
                </a:cubicBezTo>
                <a:cubicBezTo>
                  <a:pt x="204512" y="405603"/>
                  <a:pt x="205770" y="408658"/>
                  <a:pt x="205478" y="390035"/>
                </a:cubicBezTo>
                <a:cubicBezTo>
                  <a:pt x="204581" y="332775"/>
                  <a:pt x="202919" y="340399"/>
                  <a:pt x="209507" y="340399"/>
                </a:cubicBezTo>
                <a:cubicBezTo>
                  <a:pt x="266797" y="340399"/>
                  <a:pt x="262116" y="339682"/>
                  <a:pt x="262138" y="340957"/>
                </a:cubicBezTo>
                <a:cubicBezTo>
                  <a:pt x="263323" y="416466"/>
                  <a:pt x="266091" y="405805"/>
                  <a:pt x="252728" y="405805"/>
                </a:cubicBezTo>
                <a:close/>
                <a:moveTo>
                  <a:pt x="252728" y="336911"/>
                </a:moveTo>
                <a:cubicBezTo>
                  <a:pt x="230445" y="336911"/>
                  <a:pt x="230507" y="337048"/>
                  <a:pt x="209507" y="337048"/>
                </a:cubicBezTo>
                <a:cubicBezTo>
                  <a:pt x="201251" y="337048"/>
                  <a:pt x="206300" y="345010"/>
                  <a:pt x="203763" y="271008"/>
                </a:cubicBezTo>
                <a:cubicBezTo>
                  <a:pt x="218769" y="270921"/>
                  <a:pt x="231029" y="271231"/>
                  <a:pt x="260927" y="271213"/>
                </a:cubicBezTo>
                <a:cubicBezTo>
                  <a:pt x="262224" y="347522"/>
                  <a:pt x="265259" y="336904"/>
                  <a:pt x="252728" y="336911"/>
                </a:cubicBezTo>
                <a:close/>
                <a:moveTo>
                  <a:pt x="203853" y="474479"/>
                </a:moveTo>
                <a:cubicBezTo>
                  <a:pt x="137257" y="474648"/>
                  <a:pt x="146959" y="478492"/>
                  <a:pt x="146681" y="463760"/>
                </a:cubicBezTo>
                <a:cubicBezTo>
                  <a:pt x="146357" y="446409"/>
                  <a:pt x="146105" y="430859"/>
                  <a:pt x="145950" y="414617"/>
                </a:cubicBezTo>
                <a:cubicBezTo>
                  <a:pt x="145881" y="407077"/>
                  <a:pt x="136746" y="409235"/>
                  <a:pt x="202757" y="408957"/>
                </a:cubicBezTo>
                <a:cubicBezTo>
                  <a:pt x="203085" y="453553"/>
                  <a:pt x="203445" y="456443"/>
                  <a:pt x="203853" y="474479"/>
                </a:cubicBezTo>
                <a:close/>
                <a:moveTo>
                  <a:pt x="187888" y="405769"/>
                </a:moveTo>
                <a:cubicBezTo>
                  <a:pt x="170986" y="406021"/>
                  <a:pt x="158167" y="405974"/>
                  <a:pt x="145856" y="405758"/>
                </a:cubicBezTo>
                <a:cubicBezTo>
                  <a:pt x="145852" y="405477"/>
                  <a:pt x="144995" y="343180"/>
                  <a:pt x="144941" y="340100"/>
                </a:cubicBezTo>
                <a:cubicBezTo>
                  <a:pt x="207975" y="339592"/>
                  <a:pt x="201871" y="340698"/>
                  <a:pt x="201874" y="340954"/>
                </a:cubicBezTo>
                <a:cubicBezTo>
                  <a:pt x="203078" y="417582"/>
                  <a:pt x="207143" y="405455"/>
                  <a:pt x="187888" y="405769"/>
                </a:cubicBezTo>
                <a:close/>
                <a:moveTo>
                  <a:pt x="144887" y="336749"/>
                </a:moveTo>
                <a:cubicBezTo>
                  <a:pt x="143668" y="267920"/>
                  <a:pt x="142663" y="271624"/>
                  <a:pt x="144692" y="271617"/>
                </a:cubicBezTo>
                <a:cubicBezTo>
                  <a:pt x="171800" y="271545"/>
                  <a:pt x="174135" y="271685"/>
                  <a:pt x="187945" y="271289"/>
                </a:cubicBezTo>
                <a:cubicBezTo>
                  <a:pt x="204440" y="270835"/>
                  <a:pt x="200681" y="259558"/>
                  <a:pt x="201816" y="337030"/>
                </a:cubicBezTo>
                <a:cubicBezTo>
                  <a:pt x="185581" y="336944"/>
                  <a:pt x="178965" y="336472"/>
                  <a:pt x="144887" y="336749"/>
                </a:cubicBezTo>
                <a:close/>
                <a:moveTo>
                  <a:pt x="101504" y="546820"/>
                </a:moveTo>
                <a:cubicBezTo>
                  <a:pt x="115977" y="546546"/>
                  <a:pt x="129729" y="546532"/>
                  <a:pt x="144667" y="546835"/>
                </a:cubicBezTo>
                <a:cubicBezTo>
                  <a:pt x="145016" y="546842"/>
                  <a:pt x="146238" y="612385"/>
                  <a:pt x="144674" y="612414"/>
                </a:cubicBezTo>
                <a:cubicBezTo>
                  <a:pt x="142461" y="612446"/>
                  <a:pt x="89067" y="613340"/>
                  <a:pt x="89041" y="611070"/>
                </a:cubicBezTo>
                <a:cubicBezTo>
                  <a:pt x="88324" y="534848"/>
                  <a:pt x="82115" y="547184"/>
                  <a:pt x="101504" y="546820"/>
                </a:cubicBezTo>
                <a:close/>
                <a:moveTo>
                  <a:pt x="101464" y="615793"/>
                </a:moveTo>
                <a:cubicBezTo>
                  <a:pt x="115800" y="615966"/>
                  <a:pt x="130432" y="615988"/>
                  <a:pt x="144710" y="615757"/>
                </a:cubicBezTo>
                <a:cubicBezTo>
                  <a:pt x="146152" y="615735"/>
                  <a:pt x="145975" y="608155"/>
                  <a:pt x="147218" y="681149"/>
                </a:cubicBezTo>
                <a:cubicBezTo>
                  <a:pt x="119934" y="681621"/>
                  <a:pt x="107205" y="681300"/>
                  <a:pt x="90141" y="681242"/>
                </a:cubicBezTo>
                <a:cubicBezTo>
                  <a:pt x="88912" y="604214"/>
                  <a:pt x="84944" y="615591"/>
                  <a:pt x="101464" y="615793"/>
                </a:cubicBezTo>
                <a:close/>
                <a:moveTo>
                  <a:pt x="147283" y="685036"/>
                </a:moveTo>
                <a:cubicBezTo>
                  <a:pt x="148083" y="736175"/>
                  <a:pt x="148152" y="740116"/>
                  <a:pt x="148271" y="749606"/>
                </a:cubicBezTo>
                <a:cubicBezTo>
                  <a:pt x="103619" y="749484"/>
                  <a:pt x="108801" y="749646"/>
                  <a:pt x="91215" y="749725"/>
                </a:cubicBezTo>
                <a:cubicBezTo>
                  <a:pt x="89870" y="663776"/>
                  <a:pt x="90274" y="689569"/>
                  <a:pt x="90195" y="684589"/>
                </a:cubicBezTo>
                <a:cubicBezTo>
                  <a:pt x="152321" y="684813"/>
                  <a:pt x="147269" y="684186"/>
                  <a:pt x="147283" y="685036"/>
                </a:cubicBezTo>
                <a:close/>
                <a:moveTo>
                  <a:pt x="101489" y="752997"/>
                </a:moveTo>
                <a:cubicBezTo>
                  <a:pt x="156909" y="752546"/>
                  <a:pt x="148296" y="751595"/>
                  <a:pt x="148379" y="758779"/>
                </a:cubicBezTo>
                <a:cubicBezTo>
                  <a:pt x="148552" y="773965"/>
                  <a:pt x="148591" y="775597"/>
                  <a:pt x="149254" y="818702"/>
                </a:cubicBezTo>
                <a:cubicBezTo>
                  <a:pt x="110892" y="818911"/>
                  <a:pt x="109331" y="818738"/>
                  <a:pt x="92433" y="818673"/>
                </a:cubicBezTo>
                <a:cubicBezTo>
                  <a:pt x="91002" y="742995"/>
                  <a:pt x="87146" y="753134"/>
                  <a:pt x="101489" y="752997"/>
                </a:cubicBezTo>
                <a:close/>
                <a:moveTo>
                  <a:pt x="101464" y="890733"/>
                </a:moveTo>
                <a:cubicBezTo>
                  <a:pt x="115238" y="890881"/>
                  <a:pt x="130922" y="890874"/>
                  <a:pt x="144699" y="890798"/>
                </a:cubicBezTo>
                <a:cubicBezTo>
                  <a:pt x="153330" y="890751"/>
                  <a:pt x="149218" y="882476"/>
                  <a:pt x="151334" y="956312"/>
                </a:cubicBezTo>
                <a:cubicBezTo>
                  <a:pt x="107890" y="956529"/>
                  <a:pt x="117090" y="956413"/>
                  <a:pt x="94188" y="956262"/>
                </a:cubicBezTo>
                <a:cubicBezTo>
                  <a:pt x="92231" y="879856"/>
                  <a:pt x="90627" y="890618"/>
                  <a:pt x="101464" y="890733"/>
                </a:cubicBezTo>
                <a:close/>
                <a:moveTo>
                  <a:pt x="101464" y="959678"/>
                </a:moveTo>
                <a:cubicBezTo>
                  <a:pt x="115919" y="959814"/>
                  <a:pt x="130028" y="959807"/>
                  <a:pt x="144699" y="959706"/>
                </a:cubicBezTo>
                <a:cubicBezTo>
                  <a:pt x="153503" y="959645"/>
                  <a:pt x="151438" y="948973"/>
                  <a:pt x="152747" y="1025375"/>
                </a:cubicBezTo>
                <a:cubicBezTo>
                  <a:pt x="133304" y="1025534"/>
                  <a:pt x="140003" y="1025725"/>
                  <a:pt x="95694" y="1025487"/>
                </a:cubicBezTo>
                <a:cubicBezTo>
                  <a:pt x="94404" y="949557"/>
                  <a:pt x="91161" y="959580"/>
                  <a:pt x="101464" y="959678"/>
                </a:cubicBezTo>
                <a:close/>
                <a:moveTo>
                  <a:pt x="101471" y="1028874"/>
                </a:moveTo>
                <a:cubicBezTo>
                  <a:pt x="156098" y="1029238"/>
                  <a:pt x="152793" y="1028092"/>
                  <a:pt x="152811" y="1029245"/>
                </a:cubicBezTo>
                <a:cubicBezTo>
                  <a:pt x="153193" y="1053687"/>
                  <a:pt x="152660" y="1053499"/>
                  <a:pt x="153049" y="1078453"/>
                </a:cubicBezTo>
                <a:cubicBezTo>
                  <a:pt x="153345" y="1097371"/>
                  <a:pt x="155550" y="1094183"/>
                  <a:pt x="144685" y="1094240"/>
                </a:cubicBezTo>
                <a:cubicBezTo>
                  <a:pt x="130172" y="1094320"/>
                  <a:pt x="115926" y="1094363"/>
                  <a:pt x="101504" y="1094111"/>
                </a:cubicBezTo>
                <a:cubicBezTo>
                  <a:pt x="95222" y="1094002"/>
                  <a:pt x="96689" y="1096971"/>
                  <a:pt x="96397" y="1078381"/>
                </a:cubicBezTo>
                <a:cubicBezTo>
                  <a:pt x="95503" y="1021200"/>
                  <a:pt x="93413" y="1028820"/>
                  <a:pt x="101471" y="1028874"/>
                </a:cubicBezTo>
                <a:close/>
                <a:moveTo>
                  <a:pt x="101471" y="1166495"/>
                </a:moveTo>
                <a:cubicBezTo>
                  <a:pt x="164091" y="1166830"/>
                  <a:pt x="154840" y="1162132"/>
                  <a:pt x="155067" y="1176814"/>
                </a:cubicBezTo>
                <a:cubicBezTo>
                  <a:pt x="155446" y="1201061"/>
                  <a:pt x="155132" y="1201493"/>
                  <a:pt x="155518" y="1226014"/>
                </a:cubicBezTo>
                <a:cubicBezTo>
                  <a:pt x="155640" y="1233746"/>
                  <a:pt x="157821" y="1232193"/>
                  <a:pt x="144699" y="1232121"/>
                </a:cubicBezTo>
                <a:cubicBezTo>
                  <a:pt x="91683" y="1231836"/>
                  <a:pt x="98984" y="1233789"/>
                  <a:pt x="98862" y="1225939"/>
                </a:cubicBezTo>
                <a:cubicBezTo>
                  <a:pt x="97824" y="1159452"/>
                  <a:pt x="94790" y="1166459"/>
                  <a:pt x="101471" y="1166495"/>
                </a:cubicBezTo>
                <a:close/>
                <a:moveTo>
                  <a:pt x="98974" y="1235115"/>
                </a:moveTo>
                <a:cubicBezTo>
                  <a:pt x="112614" y="1235414"/>
                  <a:pt x="109216" y="1235403"/>
                  <a:pt x="155680" y="1235515"/>
                </a:cubicBezTo>
                <a:cubicBezTo>
                  <a:pt x="156008" y="1252463"/>
                  <a:pt x="156711" y="1270419"/>
                  <a:pt x="156761" y="1300489"/>
                </a:cubicBezTo>
                <a:cubicBezTo>
                  <a:pt x="94595" y="1300925"/>
                  <a:pt x="99745" y="1301541"/>
                  <a:pt x="99684" y="1299656"/>
                </a:cubicBezTo>
                <a:cubicBezTo>
                  <a:pt x="98588" y="1265646"/>
                  <a:pt x="99125" y="1252099"/>
                  <a:pt x="98974" y="1235115"/>
                </a:cubicBezTo>
                <a:close/>
                <a:moveTo>
                  <a:pt x="157468" y="1152142"/>
                </a:moveTo>
                <a:cubicBezTo>
                  <a:pt x="155594" y="1088119"/>
                  <a:pt x="153453" y="1097537"/>
                  <a:pt x="166304" y="1097537"/>
                </a:cubicBezTo>
                <a:cubicBezTo>
                  <a:pt x="221147" y="1097537"/>
                  <a:pt x="213565" y="1096114"/>
                  <a:pt x="213713" y="1103298"/>
                </a:cubicBezTo>
                <a:cubicBezTo>
                  <a:pt x="215180" y="1172573"/>
                  <a:pt x="215915" y="1163080"/>
                  <a:pt x="209507" y="1163080"/>
                </a:cubicBezTo>
                <a:cubicBezTo>
                  <a:pt x="188097" y="1163080"/>
                  <a:pt x="187974" y="1162658"/>
                  <a:pt x="166304" y="1162658"/>
                </a:cubicBezTo>
                <a:cubicBezTo>
                  <a:pt x="155507" y="1162655"/>
                  <a:pt x="157839" y="1164863"/>
                  <a:pt x="157468" y="1152142"/>
                </a:cubicBezTo>
                <a:close/>
                <a:moveTo>
                  <a:pt x="166308" y="1166002"/>
                </a:moveTo>
                <a:cubicBezTo>
                  <a:pt x="187563" y="1166002"/>
                  <a:pt x="187963" y="1166423"/>
                  <a:pt x="209511" y="1166423"/>
                </a:cubicBezTo>
                <a:cubicBezTo>
                  <a:pt x="215864" y="1166423"/>
                  <a:pt x="214484" y="1164334"/>
                  <a:pt x="214679" y="1176821"/>
                </a:cubicBezTo>
                <a:cubicBezTo>
                  <a:pt x="215673" y="1240440"/>
                  <a:pt x="218679" y="1231732"/>
                  <a:pt x="209511" y="1231732"/>
                </a:cubicBezTo>
                <a:cubicBezTo>
                  <a:pt x="150934" y="1231732"/>
                  <a:pt x="158617" y="1235180"/>
                  <a:pt x="158473" y="1225957"/>
                </a:cubicBezTo>
                <a:cubicBezTo>
                  <a:pt x="157378" y="1156274"/>
                  <a:pt x="156004" y="1166002"/>
                  <a:pt x="166308" y="1166002"/>
                </a:cubicBezTo>
                <a:close/>
                <a:moveTo>
                  <a:pt x="166308" y="1235526"/>
                </a:moveTo>
                <a:cubicBezTo>
                  <a:pt x="226063" y="1235526"/>
                  <a:pt x="215936" y="1230064"/>
                  <a:pt x="216174" y="1250579"/>
                </a:cubicBezTo>
                <a:cubicBezTo>
                  <a:pt x="216866" y="1310807"/>
                  <a:pt x="219760" y="1300892"/>
                  <a:pt x="209511" y="1300885"/>
                </a:cubicBezTo>
                <a:cubicBezTo>
                  <a:pt x="206559" y="1300885"/>
                  <a:pt x="159724" y="1300734"/>
                  <a:pt x="159724" y="1299714"/>
                </a:cubicBezTo>
                <a:cubicBezTo>
                  <a:pt x="159565" y="1225856"/>
                  <a:pt x="154693" y="1235526"/>
                  <a:pt x="166308" y="1235526"/>
                </a:cubicBezTo>
                <a:close/>
                <a:moveTo>
                  <a:pt x="166308" y="1303800"/>
                </a:moveTo>
                <a:cubicBezTo>
                  <a:pt x="187679" y="1303800"/>
                  <a:pt x="187574" y="1304229"/>
                  <a:pt x="209511" y="1304229"/>
                </a:cubicBezTo>
                <a:cubicBezTo>
                  <a:pt x="218787" y="1304236"/>
                  <a:pt x="216632" y="1293254"/>
                  <a:pt x="217918" y="1369494"/>
                </a:cubicBezTo>
                <a:cubicBezTo>
                  <a:pt x="196450" y="1369415"/>
                  <a:pt x="178719" y="1369721"/>
                  <a:pt x="160556" y="1369642"/>
                </a:cubicBezTo>
                <a:cubicBezTo>
                  <a:pt x="159392" y="1293135"/>
                  <a:pt x="157424" y="1303800"/>
                  <a:pt x="166308" y="1303800"/>
                </a:cubicBezTo>
                <a:close/>
                <a:moveTo>
                  <a:pt x="166308" y="1373000"/>
                </a:moveTo>
                <a:cubicBezTo>
                  <a:pt x="222243" y="1373000"/>
                  <a:pt x="217965" y="1372275"/>
                  <a:pt x="217983" y="1373522"/>
                </a:cubicBezTo>
                <a:cubicBezTo>
                  <a:pt x="219176" y="1449690"/>
                  <a:pt x="222715" y="1438665"/>
                  <a:pt x="209511" y="1438665"/>
                </a:cubicBezTo>
                <a:cubicBezTo>
                  <a:pt x="188183" y="1438665"/>
                  <a:pt x="188511" y="1438380"/>
                  <a:pt x="166308" y="1438380"/>
                </a:cubicBezTo>
                <a:cubicBezTo>
                  <a:pt x="160790" y="1438380"/>
                  <a:pt x="162279" y="1441450"/>
                  <a:pt x="161987" y="1422650"/>
                </a:cubicBezTo>
                <a:cubicBezTo>
                  <a:pt x="161089" y="1365401"/>
                  <a:pt x="157006" y="1373000"/>
                  <a:pt x="166308" y="1373000"/>
                </a:cubicBezTo>
                <a:close/>
                <a:moveTo>
                  <a:pt x="219129" y="1250528"/>
                </a:moveTo>
                <a:cubicBezTo>
                  <a:pt x="218910" y="1231300"/>
                  <a:pt x="207309" y="1234643"/>
                  <a:pt x="274329" y="1235003"/>
                </a:cubicBezTo>
                <a:cubicBezTo>
                  <a:pt x="275944" y="1235014"/>
                  <a:pt x="276110" y="1227012"/>
                  <a:pt x="277256" y="1300849"/>
                </a:cubicBezTo>
                <a:cubicBezTo>
                  <a:pt x="213298" y="1301159"/>
                  <a:pt x="219692" y="1301310"/>
                  <a:pt x="219688" y="1299714"/>
                </a:cubicBezTo>
                <a:cubicBezTo>
                  <a:pt x="219648" y="1280713"/>
                  <a:pt x="219454" y="1279037"/>
                  <a:pt x="219129" y="1250528"/>
                </a:cubicBezTo>
                <a:close/>
                <a:moveTo>
                  <a:pt x="277306" y="1304200"/>
                </a:moveTo>
                <a:cubicBezTo>
                  <a:pt x="278456" y="1378292"/>
                  <a:pt x="279843" y="1369656"/>
                  <a:pt x="274329" y="1369674"/>
                </a:cubicBezTo>
                <a:cubicBezTo>
                  <a:pt x="259247" y="1369735"/>
                  <a:pt x="246169" y="1369757"/>
                  <a:pt x="231127" y="1369595"/>
                </a:cubicBezTo>
                <a:cubicBezTo>
                  <a:pt x="218910" y="1369462"/>
                  <a:pt x="220016" y="1380688"/>
                  <a:pt x="219699" y="1304236"/>
                </a:cubicBezTo>
                <a:cubicBezTo>
                  <a:pt x="256544" y="1304268"/>
                  <a:pt x="259579" y="1304293"/>
                  <a:pt x="277306" y="1304200"/>
                </a:cubicBezTo>
                <a:close/>
                <a:moveTo>
                  <a:pt x="231101" y="1372949"/>
                </a:moveTo>
                <a:cubicBezTo>
                  <a:pt x="281854" y="1373497"/>
                  <a:pt x="278294" y="1372394"/>
                  <a:pt x="278312" y="1373515"/>
                </a:cubicBezTo>
                <a:cubicBezTo>
                  <a:pt x="279490" y="1448854"/>
                  <a:pt x="280986" y="1438633"/>
                  <a:pt x="274355" y="1438532"/>
                </a:cubicBezTo>
                <a:cubicBezTo>
                  <a:pt x="211446" y="1437602"/>
                  <a:pt x="222272" y="1444159"/>
                  <a:pt x="221937" y="1422650"/>
                </a:cubicBezTo>
                <a:cubicBezTo>
                  <a:pt x="221003" y="1362890"/>
                  <a:pt x="216935" y="1372798"/>
                  <a:pt x="231101" y="1372949"/>
                </a:cubicBezTo>
                <a:close/>
                <a:moveTo>
                  <a:pt x="278658" y="1235029"/>
                </a:moveTo>
                <a:cubicBezTo>
                  <a:pt x="286900" y="1235072"/>
                  <a:pt x="335324" y="1235112"/>
                  <a:pt x="335793" y="1235112"/>
                </a:cubicBezTo>
                <a:cubicBezTo>
                  <a:pt x="335797" y="1235392"/>
                  <a:pt x="336759" y="1292145"/>
                  <a:pt x="336914" y="1300525"/>
                </a:cubicBezTo>
                <a:cubicBezTo>
                  <a:pt x="317694" y="1300546"/>
                  <a:pt x="336708" y="1300629"/>
                  <a:pt x="280207" y="1300838"/>
                </a:cubicBezTo>
                <a:cubicBezTo>
                  <a:pt x="279227" y="1237724"/>
                  <a:pt x="279256" y="1260962"/>
                  <a:pt x="278658" y="1235029"/>
                </a:cubicBezTo>
                <a:close/>
                <a:moveTo>
                  <a:pt x="336979" y="1303868"/>
                </a:moveTo>
                <a:cubicBezTo>
                  <a:pt x="338222" y="1369595"/>
                  <a:pt x="338013" y="1350071"/>
                  <a:pt x="338348" y="1369523"/>
                </a:cubicBezTo>
                <a:cubicBezTo>
                  <a:pt x="335926" y="1369523"/>
                  <a:pt x="348630" y="1369487"/>
                  <a:pt x="281206" y="1369653"/>
                </a:cubicBezTo>
                <a:cubicBezTo>
                  <a:pt x="280917" y="1350831"/>
                  <a:pt x="281090" y="1357702"/>
                  <a:pt x="280261" y="1304185"/>
                </a:cubicBezTo>
                <a:cubicBezTo>
                  <a:pt x="341274" y="1303926"/>
                  <a:pt x="319190" y="1303886"/>
                  <a:pt x="336979" y="1303868"/>
                </a:cubicBezTo>
                <a:close/>
                <a:moveTo>
                  <a:pt x="337739" y="1166513"/>
                </a:moveTo>
                <a:cubicBezTo>
                  <a:pt x="363535" y="1166539"/>
                  <a:pt x="363434" y="1165959"/>
                  <a:pt x="394907" y="1166175"/>
                </a:cubicBezTo>
                <a:cubicBezTo>
                  <a:pt x="395310" y="1201392"/>
                  <a:pt x="395757" y="1196334"/>
                  <a:pt x="396287" y="1231559"/>
                </a:cubicBezTo>
                <a:cubicBezTo>
                  <a:pt x="357744" y="1231476"/>
                  <a:pt x="365597" y="1231764"/>
                  <a:pt x="338694" y="1231764"/>
                </a:cubicBezTo>
                <a:cubicBezTo>
                  <a:pt x="338280" y="1206570"/>
                  <a:pt x="338161" y="1189417"/>
                  <a:pt x="337739" y="1166513"/>
                </a:cubicBezTo>
                <a:close/>
                <a:moveTo>
                  <a:pt x="339166" y="1235112"/>
                </a:moveTo>
                <a:cubicBezTo>
                  <a:pt x="407311" y="1235112"/>
                  <a:pt x="396273" y="1229599"/>
                  <a:pt x="396554" y="1250564"/>
                </a:cubicBezTo>
                <a:cubicBezTo>
                  <a:pt x="396838" y="1273399"/>
                  <a:pt x="397044" y="1279899"/>
                  <a:pt x="397188" y="1299721"/>
                </a:cubicBezTo>
                <a:cubicBezTo>
                  <a:pt x="397199" y="1301296"/>
                  <a:pt x="401801" y="1300532"/>
                  <a:pt x="339872" y="1300521"/>
                </a:cubicBezTo>
                <a:cubicBezTo>
                  <a:pt x="339862" y="1299930"/>
                  <a:pt x="338571" y="1235112"/>
                  <a:pt x="339166" y="1235112"/>
                </a:cubicBezTo>
                <a:close/>
                <a:moveTo>
                  <a:pt x="397220" y="1303973"/>
                </a:moveTo>
                <a:cubicBezTo>
                  <a:pt x="397224" y="1304290"/>
                  <a:pt x="397977" y="1368925"/>
                  <a:pt x="397981" y="1369292"/>
                </a:cubicBezTo>
                <a:cubicBezTo>
                  <a:pt x="374671" y="1368964"/>
                  <a:pt x="358861" y="1369501"/>
                  <a:pt x="341296" y="1369523"/>
                </a:cubicBezTo>
                <a:cubicBezTo>
                  <a:pt x="340921" y="1347614"/>
                  <a:pt x="341148" y="1369357"/>
                  <a:pt x="339934" y="1303868"/>
                </a:cubicBezTo>
                <a:cubicBezTo>
                  <a:pt x="360151" y="1303872"/>
                  <a:pt x="374520" y="1304135"/>
                  <a:pt x="397220" y="1303973"/>
                </a:cubicBezTo>
                <a:close/>
                <a:moveTo>
                  <a:pt x="398035" y="1372643"/>
                </a:moveTo>
                <a:cubicBezTo>
                  <a:pt x="398464" y="1400608"/>
                  <a:pt x="398186" y="1393817"/>
                  <a:pt x="398911" y="1438269"/>
                </a:cubicBezTo>
                <a:cubicBezTo>
                  <a:pt x="385346" y="1438453"/>
                  <a:pt x="369186" y="1438330"/>
                  <a:pt x="342060" y="1438323"/>
                </a:cubicBezTo>
                <a:cubicBezTo>
                  <a:pt x="342056" y="1437912"/>
                  <a:pt x="341368" y="1373799"/>
                  <a:pt x="341364" y="1373457"/>
                </a:cubicBezTo>
                <a:cubicBezTo>
                  <a:pt x="341346" y="1372257"/>
                  <a:pt x="396817" y="1372625"/>
                  <a:pt x="398035" y="1372643"/>
                </a:cubicBezTo>
                <a:close/>
                <a:moveTo>
                  <a:pt x="397858" y="1166200"/>
                </a:moveTo>
                <a:cubicBezTo>
                  <a:pt x="431078" y="1166495"/>
                  <a:pt x="405390" y="1166232"/>
                  <a:pt x="455167" y="1166546"/>
                </a:cubicBezTo>
                <a:cubicBezTo>
                  <a:pt x="455639" y="1203010"/>
                  <a:pt x="455541" y="1210425"/>
                  <a:pt x="455905" y="1231696"/>
                </a:cubicBezTo>
                <a:cubicBezTo>
                  <a:pt x="409347" y="1231581"/>
                  <a:pt x="436192" y="1231678"/>
                  <a:pt x="399235" y="1231570"/>
                </a:cubicBezTo>
                <a:cubicBezTo>
                  <a:pt x="398702" y="1196680"/>
                  <a:pt x="398233" y="1199263"/>
                  <a:pt x="397858" y="1166200"/>
                </a:cubicBezTo>
                <a:close/>
                <a:moveTo>
                  <a:pt x="403992" y="1234939"/>
                </a:moveTo>
                <a:cubicBezTo>
                  <a:pt x="466645" y="1235191"/>
                  <a:pt x="455822" y="1230619"/>
                  <a:pt x="456302" y="1250741"/>
                </a:cubicBezTo>
                <a:cubicBezTo>
                  <a:pt x="456709" y="1267548"/>
                  <a:pt x="456896" y="1280641"/>
                  <a:pt x="457156" y="1299747"/>
                </a:cubicBezTo>
                <a:cubicBezTo>
                  <a:pt x="457170" y="1301015"/>
                  <a:pt x="400154" y="1300968"/>
                  <a:pt x="400147" y="1299703"/>
                </a:cubicBezTo>
                <a:cubicBezTo>
                  <a:pt x="399603" y="1225596"/>
                  <a:pt x="396914" y="1234906"/>
                  <a:pt x="403992" y="1234939"/>
                </a:cubicBezTo>
                <a:close/>
                <a:moveTo>
                  <a:pt x="404010" y="1303911"/>
                </a:moveTo>
                <a:cubicBezTo>
                  <a:pt x="419146" y="1303767"/>
                  <a:pt x="432073" y="1303789"/>
                  <a:pt x="447213" y="1303832"/>
                </a:cubicBezTo>
                <a:cubicBezTo>
                  <a:pt x="460147" y="1303868"/>
                  <a:pt x="457149" y="1292173"/>
                  <a:pt x="458457" y="1369271"/>
                </a:cubicBezTo>
                <a:cubicBezTo>
                  <a:pt x="442661" y="1369386"/>
                  <a:pt x="433807" y="1369916"/>
                  <a:pt x="400936" y="1369339"/>
                </a:cubicBezTo>
                <a:cubicBezTo>
                  <a:pt x="399837" y="1294144"/>
                  <a:pt x="398846" y="1303966"/>
                  <a:pt x="404010" y="1303911"/>
                </a:cubicBezTo>
                <a:close/>
                <a:moveTo>
                  <a:pt x="403974" y="1372744"/>
                </a:moveTo>
                <a:cubicBezTo>
                  <a:pt x="457199" y="1373745"/>
                  <a:pt x="458493" y="1371259"/>
                  <a:pt x="458529" y="1373515"/>
                </a:cubicBezTo>
                <a:cubicBezTo>
                  <a:pt x="458904" y="1397395"/>
                  <a:pt x="458381" y="1398594"/>
                  <a:pt x="458760" y="1422723"/>
                </a:cubicBezTo>
                <a:cubicBezTo>
                  <a:pt x="459055" y="1441710"/>
                  <a:pt x="462039" y="1438860"/>
                  <a:pt x="447267" y="1438370"/>
                </a:cubicBezTo>
                <a:cubicBezTo>
                  <a:pt x="392644" y="1436579"/>
                  <a:pt x="401974" y="1444970"/>
                  <a:pt x="401610" y="1422661"/>
                </a:cubicBezTo>
                <a:cubicBezTo>
                  <a:pt x="400705" y="1365192"/>
                  <a:pt x="399516" y="1372661"/>
                  <a:pt x="403974" y="1372744"/>
                </a:cubicBezTo>
                <a:close/>
                <a:moveTo>
                  <a:pt x="458922" y="1235047"/>
                </a:moveTo>
                <a:cubicBezTo>
                  <a:pt x="505804" y="1235104"/>
                  <a:pt x="469005" y="1235108"/>
                  <a:pt x="516435" y="1235209"/>
                </a:cubicBezTo>
                <a:cubicBezTo>
                  <a:pt x="517614" y="1311096"/>
                  <a:pt x="519264" y="1300946"/>
                  <a:pt x="512060" y="1300946"/>
                </a:cubicBezTo>
                <a:cubicBezTo>
                  <a:pt x="511779" y="1300946"/>
                  <a:pt x="460125" y="1300741"/>
                  <a:pt x="460111" y="1299682"/>
                </a:cubicBezTo>
                <a:cubicBezTo>
                  <a:pt x="459495" y="1254199"/>
                  <a:pt x="459297" y="1255342"/>
                  <a:pt x="458922" y="1235047"/>
                </a:cubicBezTo>
                <a:close/>
                <a:moveTo>
                  <a:pt x="512060" y="1304297"/>
                </a:moveTo>
                <a:cubicBezTo>
                  <a:pt x="518926" y="1304297"/>
                  <a:pt x="517099" y="1293813"/>
                  <a:pt x="518436" y="1369245"/>
                </a:cubicBezTo>
                <a:cubicBezTo>
                  <a:pt x="514262" y="1369220"/>
                  <a:pt x="511005" y="1369227"/>
                  <a:pt x="468836" y="1369235"/>
                </a:cubicBezTo>
                <a:cubicBezTo>
                  <a:pt x="459527" y="1369235"/>
                  <a:pt x="461214" y="1380061"/>
                  <a:pt x="460169" y="1303850"/>
                </a:cubicBezTo>
                <a:cubicBezTo>
                  <a:pt x="491137" y="1303868"/>
                  <a:pt x="491861" y="1304297"/>
                  <a:pt x="512060" y="1304297"/>
                </a:cubicBezTo>
                <a:close/>
                <a:moveTo>
                  <a:pt x="519243" y="1225949"/>
                </a:moveTo>
                <a:cubicBezTo>
                  <a:pt x="518147" y="1155597"/>
                  <a:pt x="512799" y="1165804"/>
                  <a:pt x="533647" y="1166337"/>
                </a:cubicBezTo>
                <a:cubicBezTo>
                  <a:pt x="547911" y="1166701"/>
                  <a:pt x="562503" y="1166672"/>
                  <a:pt x="575102" y="1166456"/>
                </a:cubicBezTo>
                <a:cubicBezTo>
                  <a:pt x="575848" y="1228129"/>
                  <a:pt x="575625" y="1216139"/>
                  <a:pt x="575913" y="1231916"/>
                </a:cubicBezTo>
                <a:cubicBezTo>
                  <a:pt x="510075" y="1233591"/>
                  <a:pt x="519340" y="1232082"/>
                  <a:pt x="519243" y="1225949"/>
                </a:cubicBezTo>
                <a:close/>
                <a:moveTo>
                  <a:pt x="575975" y="1235266"/>
                </a:moveTo>
                <a:cubicBezTo>
                  <a:pt x="576414" y="1257139"/>
                  <a:pt x="576814" y="1255522"/>
                  <a:pt x="577222" y="1300716"/>
                </a:cubicBezTo>
                <a:cubicBezTo>
                  <a:pt x="569372" y="1300788"/>
                  <a:pt x="520411" y="1300943"/>
                  <a:pt x="520155" y="1300943"/>
                </a:cubicBezTo>
                <a:cubicBezTo>
                  <a:pt x="520191" y="1282918"/>
                  <a:pt x="520183" y="1286542"/>
                  <a:pt x="519383" y="1235220"/>
                </a:cubicBezTo>
                <a:cubicBezTo>
                  <a:pt x="535298" y="1235288"/>
                  <a:pt x="553288" y="1235839"/>
                  <a:pt x="575975" y="1235266"/>
                </a:cubicBezTo>
                <a:close/>
                <a:moveTo>
                  <a:pt x="576933" y="1304063"/>
                </a:moveTo>
                <a:cubicBezTo>
                  <a:pt x="577297" y="1304063"/>
                  <a:pt x="578331" y="1369227"/>
                  <a:pt x="578335" y="1369512"/>
                </a:cubicBezTo>
                <a:cubicBezTo>
                  <a:pt x="544765" y="1370085"/>
                  <a:pt x="536858" y="1369400"/>
                  <a:pt x="521384" y="1369263"/>
                </a:cubicBezTo>
                <a:cubicBezTo>
                  <a:pt x="521045" y="1349884"/>
                  <a:pt x="520119" y="1331124"/>
                  <a:pt x="520147" y="1304286"/>
                </a:cubicBezTo>
                <a:cubicBezTo>
                  <a:pt x="520403" y="1304290"/>
                  <a:pt x="571610" y="1304113"/>
                  <a:pt x="576933" y="1304063"/>
                </a:cubicBezTo>
                <a:close/>
                <a:moveTo>
                  <a:pt x="578404" y="1373522"/>
                </a:moveTo>
                <a:cubicBezTo>
                  <a:pt x="579553" y="1446844"/>
                  <a:pt x="580155" y="1438496"/>
                  <a:pt x="576933" y="1438460"/>
                </a:cubicBezTo>
                <a:cubicBezTo>
                  <a:pt x="511311" y="1437757"/>
                  <a:pt x="522252" y="1443731"/>
                  <a:pt x="521924" y="1422658"/>
                </a:cubicBezTo>
                <a:cubicBezTo>
                  <a:pt x="521542" y="1398216"/>
                  <a:pt x="521852" y="1398699"/>
                  <a:pt x="521456" y="1373457"/>
                </a:cubicBezTo>
                <a:cubicBezTo>
                  <a:pt x="521438" y="1372149"/>
                  <a:pt x="578400" y="1373241"/>
                  <a:pt x="578404" y="1373522"/>
                </a:cubicBezTo>
                <a:close/>
                <a:moveTo>
                  <a:pt x="578926" y="1235191"/>
                </a:moveTo>
                <a:cubicBezTo>
                  <a:pt x="589903" y="1234917"/>
                  <a:pt x="591831" y="1234964"/>
                  <a:pt x="636191" y="1234957"/>
                </a:cubicBezTo>
                <a:cubicBezTo>
                  <a:pt x="636703" y="1264921"/>
                  <a:pt x="636364" y="1238145"/>
                  <a:pt x="637305" y="1300871"/>
                </a:cubicBezTo>
                <a:cubicBezTo>
                  <a:pt x="573582" y="1300745"/>
                  <a:pt x="580184" y="1300961"/>
                  <a:pt x="580173" y="1299696"/>
                </a:cubicBezTo>
                <a:cubicBezTo>
                  <a:pt x="579849" y="1260803"/>
                  <a:pt x="579297" y="1253255"/>
                  <a:pt x="578926" y="1235191"/>
                </a:cubicBezTo>
                <a:close/>
                <a:moveTo>
                  <a:pt x="637355" y="1304218"/>
                </a:moveTo>
                <a:cubicBezTo>
                  <a:pt x="638281" y="1365956"/>
                  <a:pt x="637838" y="1333595"/>
                  <a:pt x="638411" y="1369649"/>
                </a:cubicBezTo>
                <a:cubicBezTo>
                  <a:pt x="619123" y="1369617"/>
                  <a:pt x="605432" y="1369098"/>
                  <a:pt x="581290" y="1369462"/>
                </a:cubicBezTo>
                <a:cubicBezTo>
                  <a:pt x="580977" y="1350287"/>
                  <a:pt x="580422" y="1328277"/>
                  <a:pt x="580213" y="1304030"/>
                </a:cubicBezTo>
                <a:cubicBezTo>
                  <a:pt x="609577" y="1303775"/>
                  <a:pt x="619040" y="1304185"/>
                  <a:pt x="637355" y="1304218"/>
                </a:cubicBezTo>
                <a:close/>
                <a:moveTo>
                  <a:pt x="638465" y="1372996"/>
                </a:moveTo>
                <a:cubicBezTo>
                  <a:pt x="638887" y="1403462"/>
                  <a:pt x="638400" y="1389695"/>
                  <a:pt x="639157" y="1438251"/>
                </a:cubicBezTo>
                <a:cubicBezTo>
                  <a:pt x="617527" y="1438280"/>
                  <a:pt x="611984" y="1438770"/>
                  <a:pt x="582307" y="1438514"/>
                </a:cubicBezTo>
                <a:cubicBezTo>
                  <a:pt x="581806" y="1419235"/>
                  <a:pt x="581730" y="1397661"/>
                  <a:pt x="581351" y="1373464"/>
                </a:cubicBezTo>
                <a:cubicBezTo>
                  <a:pt x="581334" y="1372077"/>
                  <a:pt x="578908" y="1372906"/>
                  <a:pt x="638465" y="1372996"/>
                </a:cubicBezTo>
                <a:close/>
                <a:moveTo>
                  <a:pt x="639143" y="1234960"/>
                </a:moveTo>
                <a:cubicBezTo>
                  <a:pt x="657566" y="1234957"/>
                  <a:pt x="659032" y="1235248"/>
                  <a:pt x="696112" y="1235342"/>
                </a:cubicBezTo>
                <a:cubicBezTo>
                  <a:pt x="696116" y="1235630"/>
                  <a:pt x="697255" y="1298194"/>
                  <a:pt x="697309" y="1300827"/>
                </a:cubicBezTo>
                <a:cubicBezTo>
                  <a:pt x="669246" y="1300820"/>
                  <a:pt x="650268" y="1300885"/>
                  <a:pt x="640253" y="1300874"/>
                </a:cubicBezTo>
                <a:cubicBezTo>
                  <a:pt x="639355" y="1240898"/>
                  <a:pt x="639579" y="1260677"/>
                  <a:pt x="639143" y="1234960"/>
                </a:cubicBezTo>
                <a:close/>
                <a:moveTo>
                  <a:pt x="641770" y="1304221"/>
                </a:moveTo>
                <a:cubicBezTo>
                  <a:pt x="709028" y="1304221"/>
                  <a:pt x="697341" y="1299257"/>
                  <a:pt x="697734" y="1324329"/>
                </a:cubicBezTo>
                <a:cubicBezTo>
                  <a:pt x="698120" y="1349023"/>
                  <a:pt x="698195" y="1347319"/>
                  <a:pt x="698559" y="1369844"/>
                </a:cubicBezTo>
                <a:cubicBezTo>
                  <a:pt x="671030" y="1370006"/>
                  <a:pt x="665494" y="1369653"/>
                  <a:pt x="641363" y="1369653"/>
                </a:cubicBezTo>
                <a:cubicBezTo>
                  <a:pt x="640213" y="1296511"/>
                  <a:pt x="639575" y="1304221"/>
                  <a:pt x="641770" y="1304221"/>
                </a:cubicBezTo>
                <a:close/>
                <a:moveTo>
                  <a:pt x="641770" y="1373000"/>
                </a:moveTo>
                <a:cubicBezTo>
                  <a:pt x="642026" y="1373000"/>
                  <a:pt x="698613" y="1373137"/>
                  <a:pt x="698621" y="1373522"/>
                </a:cubicBezTo>
                <a:cubicBezTo>
                  <a:pt x="698628" y="1373954"/>
                  <a:pt x="699410" y="1438247"/>
                  <a:pt x="699413" y="1438680"/>
                </a:cubicBezTo>
                <a:cubicBezTo>
                  <a:pt x="659760" y="1438885"/>
                  <a:pt x="669422" y="1438254"/>
                  <a:pt x="642109" y="1438251"/>
                </a:cubicBezTo>
                <a:cubicBezTo>
                  <a:pt x="640973" y="1365740"/>
                  <a:pt x="641514" y="1373000"/>
                  <a:pt x="641770" y="1373000"/>
                </a:cubicBezTo>
                <a:close/>
                <a:moveTo>
                  <a:pt x="706596" y="1235382"/>
                </a:moveTo>
                <a:cubicBezTo>
                  <a:pt x="727931" y="1235468"/>
                  <a:pt x="728630" y="1235385"/>
                  <a:pt x="749802" y="1235468"/>
                </a:cubicBezTo>
                <a:cubicBezTo>
                  <a:pt x="758509" y="1235504"/>
                  <a:pt x="756278" y="1225182"/>
                  <a:pt x="757169" y="1300719"/>
                </a:cubicBezTo>
                <a:cubicBezTo>
                  <a:pt x="694390" y="1301008"/>
                  <a:pt x="700271" y="1301343"/>
                  <a:pt x="700239" y="1299678"/>
                </a:cubicBezTo>
                <a:cubicBezTo>
                  <a:pt x="698761" y="1225146"/>
                  <a:pt x="696455" y="1235338"/>
                  <a:pt x="706596" y="1235382"/>
                </a:cubicBezTo>
                <a:close/>
                <a:moveTo>
                  <a:pt x="757212" y="1304063"/>
                </a:moveTo>
                <a:cubicBezTo>
                  <a:pt x="757410" y="1320690"/>
                  <a:pt x="757619" y="1334640"/>
                  <a:pt x="758051" y="1348951"/>
                </a:cubicBezTo>
                <a:cubicBezTo>
                  <a:pt x="758855" y="1375406"/>
                  <a:pt x="768996" y="1369278"/>
                  <a:pt x="706589" y="1369786"/>
                </a:cubicBezTo>
                <a:cubicBezTo>
                  <a:pt x="699280" y="1369844"/>
                  <a:pt x="701846" y="1379856"/>
                  <a:pt x="700332" y="1304174"/>
                </a:cubicBezTo>
                <a:cubicBezTo>
                  <a:pt x="752812" y="1304182"/>
                  <a:pt x="732349" y="1304182"/>
                  <a:pt x="757212" y="1304063"/>
                </a:cubicBezTo>
                <a:close/>
                <a:moveTo>
                  <a:pt x="706617" y="1373137"/>
                </a:moveTo>
                <a:cubicBezTo>
                  <a:pt x="706873" y="1373133"/>
                  <a:pt x="758603" y="1372625"/>
                  <a:pt x="758617" y="1373522"/>
                </a:cubicBezTo>
                <a:cubicBezTo>
                  <a:pt x="759796" y="1449041"/>
                  <a:pt x="763818" y="1438352"/>
                  <a:pt x="749799" y="1438467"/>
                </a:cubicBezTo>
                <a:cubicBezTo>
                  <a:pt x="728237" y="1438643"/>
                  <a:pt x="726925" y="1438471"/>
                  <a:pt x="706596" y="1438633"/>
                </a:cubicBezTo>
                <a:cubicBezTo>
                  <a:pt x="701031" y="1438669"/>
                  <a:pt x="702448" y="1441616"/>
                  <a:pt x="702152" y="1422658"/>
                </a:cubicBezTo>
                <a:cubicBezTo>
                  <a:pt x="701284" y="1365610"/>
                  <a:pt x="699558" y="1373194"/>
                  <a:pt x="706617" y="1373137"/>
                </a:cubicBezTo>
                <a:close/>
                <a:moveTo>
                  <a:pt x="759154" y="1235493"/>
                </a:moveTo>
                <a:cubicBezTo>
                  <a:pt x="795012" y="1235558"/>
                  <a:pt x="789859" y="1235335"/>
                  <a:pt x="814668" y="1235335"/>
                </a:cubicBezTo>
                <a:cubicBezTo>
                  <a:pt x="817609" y="1235335"/>
                  <a:pt x="816257" y="1227564"/>
                  <a:pt x="817428" y="1301044"/>
                </a:cubicBezTo>
                <a:cubicBezTo>
                  <a:pt x="795153" y="1301105"/>
                  <a:pt x="791589" y="1300593"/>
                  <a:pt x="760127" y="1300701"/>
                </a:cubicBezTo>
                <a:cubicBezTo>
                  <a:pt x="759882" y="1281693"/>
                  <a:pt x="760153" y="1298860"/>
                  <a:pt x="759154" y="1235493"/>
                </a:cubicBezTo>
                <a:close/>
                <a:moveTo>
                  <a:pt x="771425" y="1304034"/>
                </a:moveTo>
                <a:cubicBezTo>
                  <a:pt x="792807" y="1304034"/>
                  <a:pt x="793030" y="1304398"/>
                  <a:pt x="814664" y="1304398"/>
                </a:cubicBezTo>
                <a:cubicBezTo>
                  <a:pt x="818884" y="1304398"/>
                  <a:pt x="817418" y="1296288"/>
                  <a:pt x="818614" y="1369768"/>
                </a:cubicBezTo>
                <a:cubicBezTo>
                  <a:pt x="797106" y="1369826"/>
                  <a:pt x="789041" y="1369444"/>
                  <a:pt x="761504" y="1369541"/>
                </a:cubicBezTo>
                <a:cubicBezTo>
                  <a:pt x="760192" y="1293528"/>
                  <a:pt x="755601" y="1304034"/>
                  <a:pt x="771425" y="1304034"/>
                </a:cubicBezTo>
                <a:close/>
                <a:moveTo>
                  <a:pt x="818178" y="1176771"/>
                </a:moveTo>
                <a:cubicBezTo>
                  <a:pt x="817955" y="1162410"/>
                  <a:pt x="808231" y="1166647"/>
                  <a:pt x="875666" y="1166402"/>
                </a:cubicBezTo>
                <a:cubicBezTo>
                  <a:pt x="876272" y="1202362"/>
                  <a:pt x="875897" y="1202996"/>
                  <a:pt x="876409" y="1231883"/>
                </a:cubicBezTo>
                <a:cubicBezTo>
                  <a:pt x="864437" y="1232024"/>
                  <a:pt x="859507" y="1231984"/>
                  <a:pt x="819493" y="1231991"/>
                </a:cubicBezTo>
                <a:cubicBezTo>
                  <a:pt x="819072" y="1201810"/>
                  <a:pt x="818564" y="1201342"/>
                  <a:pt x="818178" y="1176771"/>
                </a:cubicBezTo>
                <a:close/>
                <a:moveTo>
                  <a:pt x="876470" y="1235230"/>
                </a:moveTo>
                <a:cubicBezTo>
                  <a:pt x="876812" y="1253245"/>
                  <a:pt x="877350" y="1263250"/>
                  <a:pt x="877652" y="1299729"/>
                </a:cubicBezTo>
                <a:cubicBezTo>
                  <a:pt x="877659" y="1300716"/>
                  <a:pt x="884290" y="1300651"/>
                  <a:pt x="820376" y="1301033"/>
                </a:cubicBezTo>
                <a:cubicBezTo>
                  <a:pt x="819389" y="1239071"/>
                  <a:pt x="819872" y="1261297"/>
                  <a:pt x="819540" y="1235335"/>
                </a:cubicBezTo>
                <a:cubicBezTo>
                  <a:pt x="859557" y="1235328"/>
                  <a:pt x="865987" y="1235360"/>
                  <a:pt x="876470" y="1235230"/>
                </a:cubicBezTo>
                <a:close/>
                <a:moveTo>
                  <a:pt x="877692" y="1304016"/>
                </a:moveTo>
                <a:cubicBezTo>
                  <a:pt x="877695" y="1304301"/>
                  <a:pt x="878416" y="1369256"/>
                  <a:pt x="878420" y="1369516"/>
                </a:cubicBezTo>
                <a:cubicBezTo>
                  <a:pt x="848346" y="1369116"/>
                  <a:pt x="836021" y="1369681"/>
                  <a:pt x="821566" y="1369753"/>
                </a:cubicBezTo>
                <a:cubicBezTo>
                  <a:pt x="821270" y="1351473"/>
                  <a:pt x="821245" y="1355544"/>
                  <a:pt x="820430" y="1304380"/>
                </a:cubicBezTo>
                <a:cubicBezTo>
                  <a:pt x="837004" y="1304283"/>
                  <a:pt x="849438" y="1303414"/>
                  <a:pt x="877692" y="1304016"/>
                </a:cubicBezTo>
                <a:close/>
                <a:moveTo>
                  <a:pt x="878369" y="1152156"/>
                </a:moveTo>
                <a:cubicBezTo>
                  <a:pt x="877227" y="1091228"/>
                  <a:pt x="876694" y="1097771"/>
                  <a:pt x="879537" y="1097749"/>
                </a:cubicBezTo>
                <a:cubicBezTo>
                  <a:pt x="943325" y="1097231"/>
                  <a:pt x="934535" y="1096301"/>
                  <a:pt x="934564" y="1103020"/>
                </a:cubicBezTo>
                <a:cubicBezTo>
                  <a:pt x="934863" y="1173593"/>
                  <a:pt x="939296" y="1162806"/>
                  <a:pt x="922761" y="1162918"/>
                </a:cubicBezTo>
                <a:cubicBezTo>
                  <a:pt x="902079" y="1163058"/>
                  <a:pt x="902717" y="1162950"/>
                  <a:pt x="879515" y="1163040"/>
                </a:cubicBezTo>
                <a:cubicBezTo>
                  <a:pt x="878229" y="1163047"/>
                  <a:pt x="878607" y="1164679"/>
                  <a:pt x="878369" y="1152156"/>
                </a:cubicBezTo>
                <a:close/>
                <a:moveTo>
                  <a:pt x="879533" y="1166387"/>
                </a:moveTo>
                <a:cubicBezTo>
                  <a:pt x="945595" y="1166117"/>
                  <a:pt x="935188" y="1163199"/>
                  <a:pt x="935404" y="1176821"/>
                </a:cubicBezTo>
                <a:cubicBezTo>
                  <a:pt x="936438" y="1243092"/>
                  <a:pt x="940492" y="1232049"/>
                  <a:pt x="922787" y="1231833"/>
                </a:cubicBezTo>
                <a:cubicBezTo>
                  <a:pt x="872052" y="1231217"/>
                  <a:pt x="879404" y="1234831"/>
                  <a:pt x="879263" y="1225957"/>
                </a:cubicBezTo>
                <a:cubicBezTo>
                  <a:pt x="878218" y="1159300"/>
                  <a:pt x="878553" y="1166387"/>
                  <a:pt x="879533" y="1166387"/>
                </a:cubicBezTo>
                <a:close/>
                <a:moveTo>
                  <a:pt x="879544" y="1235191"/>
                </a:moveTo>
                <a:cubicBezTo>
                  <a:pt x="948583" y="1234351"/>
                  <a:pt x="936413" y="1231955"/>
                  <a:pt x="936921" y="1250607"/>
                </a:cubicBezTo>
                <a:cubicBezTo>
                  <a:pt x="937386" y="1267717"/>
                  <a:pt x="937660" y="1282932"/>
                  <a:pt x="937606" y="1299707"/>
                </a:cubicBezTo>
                <a:cubicBezTo>
                  <a:pt x="937598" y="1301962"/>
                  <a:pt x="880878" y="1300730"/>
                  <a:pt x="880618" y="1300727"/>
                </a:cubicBezTo>
                <a:cubicBezTo>
                  <a:pt x="880193" y="1251746"/>
                  <a:pt x="879130" y="1235198"/>
                  <a:pt x="879544" y="1235191"/>
                </a:cubicBezTo>
                <a:close/>
                <a:moveTo>
                  <a:pt x="937595" y="1304387"/>
                </a:moveTo>
                <a:cubicBezTo>
                  <a:pt x="937580" y="1328177"/>
                  <a:pt x="938381" y="1349142"/>
                  <a:pt x="938719" y="1369188"/>
                </a:cubicBezTo>
                <a:cubicBezTo>
                  <a:pt x="921788" y="1369271"/>
                  <a:pt x="912469" y="1369962"/>
                  <a:pt x="881368" y="1369555"/>
                </a:cubicBezTo>
                <a:cubicBezTo>
                  <a:pt x="881364" y="1369235"/>
                  <a:pt x="880647" y="1304337"/>
                  <a:pt x="880643" y="1304081"/>
                </a:cubicBezTo>
                <a:cubicBezTo>
                  <a:pt x="892648" y="1304337"/>
                  <a:pt x="937177" y="1304387"/>
                  <a:pt x="937595" y="1304387"/>
                </a:cubicBezTo>
                <a:close/>
                <a:moveTo>
                  <a:pt x="938777" y="1372535"/>
                </a:moveTo>
                <a:cubicBezTo>
                  <a:pt x="939170" y="1396721"/>
                  <a:pt x="939152" y="1411410"/>
                  <a:pt x="939707" y="1438290"/>
                </a:cubicBezTo>
                <a:lnTo>
                  <a:pt x="882521" y="1438316"/>
                </a:lnTo>
                <a:cubicBezTo>
                  <a:pt x="882337" y="1429608"/>
                  <a:pt x="881447" y="1374495"/>
                  <a:pt x="881429" y="1373475"/>
                </a:cubicBezTo>
                <a:cubicBezTo>
                  <a:pt x="881422" y="1372874"/>
                  <a:pt x="876412" y="1372852"/>
                  <a:pt x="938777" y="1372535"/>
                </a:cubicBezTo>
                <a:close/>
                <a:moveTo>
                  <a:pt x="939509" y="1235302"/>
                </a:moveTo>
                <a:cubicBezTo>
                  <a:pt x="964335" y="1235349"/>
                  <a:pt x="959906" y="1235086"/>
                  <a:pt x="996633" y="1235072"/>
                </a:cubicBezTo>
                <a:cubicBezTo>
                  <a:pt x="996838" y="1252737"/>
                  <a:pt x="996633" y="1273979"/>
                  <a:pt x="997685" y="1300366"/>
                </a:cubicBezTo>
                <a:cubicBezTo>
                  <a:pt x="960494" y="1300348"/>
                  <a:pt x="969208" y="1301065"/>
                  <a:pt x="940557" y="1301044"/>
                </a:cubicBezTo>
                <a:cubicBezTo>
                  <a:pt x="940647" y="1271108"/>
                  <a:pt x="939847" y="1252261"/>
                  <a:pt x="939509" y="1235302"/>
                </a:cubicBezTo>
                <a:close/>
                <a:moveTo>
                  <a:pt x="944392" y="1304391"/>
                </a:moveTo>
                <a:cubicBezTo>
                  <a:pt x="1008255" y="1304391"/>
                  <a:pt x="997909" y="1296533"/>
                  <a:pt x="998341" y="1324322"/>
                </a:cubicBezTo>
                <a:cubicBezTo>
                  <a:pt x="998709" y="1347873"/>
                  <a:pt x="998442" y="1347744"/>
                  <a:pt x="998748" y="1369440"/>
                </a:cubicBezTo>
                <a:cubicBezTo>
                  <a:pt x="998493" y="1369436"/>
                  <a:pt x="948695" y="1369163"/>
                  <a:pt x="941671" y="1369181"/>
                </a:cubicBezTo>
                <a:cubicBezTo>
                  <a:pt x="940446" y="1296936"/>
                  <a:pt x="938615" y="1304391"/>
                  <a:pt x="944392" y="1304391"/>
                </a:cubicBezTo>
                <a:close/>
                <a:moveTo>
                  <a:pt x="944392" y="1372520"/>
                </a:moveTo>
                <a:cubicBezTo>
                  <a:pt x="1004897" y="1372520"/>
                  <a:pt x="998799" y="1372650"/>
                  <a:pt x="998810" y="1373526"/>
                </a:cubicBezTo>
                <a:cubicBezTo>
                  <a:pt x="999999" y="1449524"/>
                  <a:pt x="1003671" y="1438042"/>
                  <a:pt x="987623" y="1438042"/>
                </a:cubicBezTo>
                <a:cubicBezTo>
                  <a:pt x="966072" y="1438042"/>
                  <a:pt x="965590" y="1438290"/>
                  <a:pt x="944388" y="1438290"/>
                </a:cubicBezTo>
                <a:cubicBezTo>
                  <a:pt x="942046" y="1438290"/>
                  <a:pt x="942658" y="1440701"/>
                  <a:pt x="942374" y="1422665"/>
                </a:cubicBezTo>
                <a:cubicBezTo>
                  <a:pt x="941498" y="1366356"/>
                  <a:pt x="940341" y="1372520"/>
                  <a:pt x="944392" y="1372520"/>
                </a:cubicBezTo>
                <a:close/>
                <a:moveTo>
                  <a:pt x="1056057" y="1176814"/>
                </a:moveTo>
                <a:cubicBezTo>
                  <a:pt x="1057055" y="1240238"/>
                  <a:pt x="1058670" y="1231945"/>
                  <a:pt x="1052554" y="1231847"/>
                </a:cubicBezTo>
                <a:cubicBezTo>
                  <a:pt x="1040088" y="1231646"/>
                  <a:pt x="1029233" y="1231649"/>
                  <a:pt x="1009243" y="1231703"/>
                </a:cubicBezTo>
                <a:cubicBezTo>
                  <a:pt x="996280" y="1231736"/>
                  <a:pt x="999606" y="1241042"/>
                  <a:pt x="998604" y="1176763"/>
                </a:cubicBezTo>
                <a:cubicBezTo>
                  <a:pt x="998399" y="1163436"/>
                  <a:pt x="995635" y="1166283"/>
                  <a:pt x="1009264" y="1166117"/>
                </a:cubicBezTo>
                <a:cubicBezTo>
                  <a:pt x="1064165" y="1165454"/>
                  <a:pt x="1055862" y="1164179"/>
                  <a:pt x="1056057" y="1176814"/>
                </a:cubicBezTo>
                <a:close/>
                <a:moveTo>
                  <a:pt x="1054630" y="1103092"/>
                </a:moveTo>
                <a:cubicBezTo>
                  <a:pt x="1055228" y="1117533"/>
                  <a:pt x="1055250" y="1121661"/>
                  <a:pt x="1055693" y="1152221"/>
                </a:cubicBezTo>
                <a:cubicBezTo>
                  <a:pt x="1055869" y="1165162"/>
                  <a:pt x="1056806" y="1163123"/>
                  <a:pt x="1052583" y="1162990"/>
                </a:cubicBezTo>
                <a:cubicBezTo>
                  <a:pt x="983620" y="1160734"/>
                  <a:pt x="998172" y="1181602"/>
                  <a:pt x="997545" y="1097306"/>
                </a:cubicBezTo>
                <a:cubicBezTo>
                  <a:pt x="1063185" y="1097562"/>
                  <a:pt x="1054291" y="1094939"/>
                  <a:pt x="1054630" y="1103092"/>
                </a:cubicBezTo>
                <a:close/>
                <a:moveTo>
                  <a:pt x="1053307" y="1029259"/>
                </a:moveTo>
                <a:cubicBezTo>
                  <a:pt x="1054442" y="1102030"/>
                  <a:pt x="1054781" y="1094042"/>
                  <a:pt x="1052532" y="1094060"/>
                </a:cubicBezTo>
                <a:cubicBezTo>
                  <a:pt x="986059" y="1094503"/>
                  <a:pt x="997620" y="1097771"/>
                  <a:pt x="997318" y="1078381"/>
                </a:cubicBezTo>
                <a:cubicBezTo>
                  <a:pt x="996925" y="1053553"/>
                  <a:pt x="996820" y="1055329"/>
                  <a:pt x="996399" y="1029194"/>
                </a:cubicBezTo>
                <a:cubicBezTo>
                  <a:pt x="996388" y="1028305"/>
                  <a:pt x="1053296" y="1028643"/>
                  <a:pt x="1053307" y="1029259"/>
                </a:cubicBezTo>
                <a:close/>
                <a:moveTo>
                  <a:pt x="1053242" y="1025253"/>
                </a:moveTo>
                <a:cubicBezTo>
                  <a:pt x="1023928" y="1025833"/>
                  <a:pt x="1012494" y="1025275"/>
                  <a:pt x="996334" y="1025188"/>
                </a:cubicBezTo>
                <a:cubicBezTo>
                  <a:pt x="995999" y="1005034"/>
                  <a:pt x="995292" y="982167"/>
                  <a:pt x="995253" y="959735"/>
                </a:cubicBezTo>
                <a:cubicBezTo>
                  <a:pt x="1015633" y="959818"/>
                  <a:pt x="1007870" y="960092"/>
                  <a:pt x="1052107" y="959984"/>
                </a:cubicBezTo>
                <a:cubicBezTo>
                  <a:pt x="1052893" y="1008406"/>
                  <a:pt x="1052972" y="1008554"/>
                  <a:pt x="1053242" y="1025253"/>
                </a:cubicBezTo>
                <a:close/>
                <a:moveTo>
                  <a:pt x="1052057" y="956630"/>
                </a:moveTo>
                <a:cubicBezTo>
                  <a:pt x="987865" y="956799"/>
                  <a:pt x="995253" y="956503"/>
                  <a:pt x="995253" y="955531"/>
                </a:cubicBezTo>
                <a:cubicBezTo>
                  <a:pt x="995220" y="923775"/>
                  <a:pt x="994417" y="906907"/>
                  <a:pt x="994078" y="890629"/>
                </a:cubicBezTo>
                <a:cubicBezTo>
                  <a:pt x="1012879" y="890759"/>
                  <a:pt x="1014595" y="891479"/>
                  <a:pt x="1051116" y="891101"/>
                </a:cubicBezTo>
                <a:cubicBezTo>
                  <a:pt x="1051484" y="917204"/>
                  <a:pt x="1051076" y="896159"/>
                  <a:pt x="1052057" y="956630"/>
                </a:cubicBezTo>
                <a:close/>
                <a:moveTo>
                  <a:pt x="1050676" y="832544"/>
                </a:moveTo>
                <a:cubicBezTo>
                  <a:pt x="1051058" y="856885"/>
                  <a:pt x="1050586" y="857104"/>
                  <a:pt x="1050972" y="881723"/>
                </a:cubicBezTo>
                <a:cubicBezTo>
                  <a:pt x="1051116" y="890676"/>
                  <a:pt x="1059430" y="887711"/>
                  <a:pt x="994009" y="887285"/>
                </a:cubicBezTo>
                <a:cubicBezTo>
                  <a:pt x="993480" y="859472"/>
                  <a:pt x="994006" y="856492"/>
                  <a:pt x="993346" y="822128"/>
                </a:cubicBezTo>
                <a:cubicBezTo>
                  <a:pt x="1061185" y="822229"/>
                  <a:pt x="1050464" y="819022"/>
                  <a:pt x="1050676" y="832544"/>
                </a:cubicBezTo>
                <a:close/>
                <a:moveTo>
                  <a:pt x="1048918" y="753144"/>
                </a:moveTo>
                <a:cubicBezTo>
                  <a:pt x="1050107" y="822726"/>
                  <a:pt x="1049674" y="791803"/>
                  <a:pt x="1050399" y="818914"/>
                </a:cubicBezTo>
                <a:cubicBezTo>
                  <a:pt x="982740" y="818936"/>
                  <a:pt x="993382" y="822060"/>
                  <a:pt x="993029" y="807875"/>
                </a:cubicBezTo>
                <a:cubicBezTo>
                  <a:pt x="992608" y="791014"/>
                  <a:pt x="992352" y="775965"/>
                  <a:pt x="992280" y="758747"/>
                </a:cubicBezTo>
                <a:cubicBezTo>
                  <a:pt x="992240" y="750857"/>
                  <a:pt x="983367" y="752582"/>
                  <a:pt x="1048918" y="753144"/>
                </a:cubicBezTo>
                <a:close/>
                <a:moveTo>
                  <a:pt x="1048323" y="685029"/>
                </a:moveTo>
                <a:cubicBezTo>
                  <a:pt x="1048766" y="713214"/>
                  <a:pt x="1048060" y="701350"/>
                  <a:pt x="1048860" y="749801"/>
                </a:cubicBezTo>
                <a:cubicBezTo>
                  <a:pt x="1048496" y="749797"/>
                  <a:pt x="992658" y="749585"/>
                  <a:pt x="992222" y="749581"/>
                </a:cubicBezTo>
                <a:cubicBezTo>
                  <a:pt x="991912" y="712094"/>
                  <a:pt x="991216" y="712202"/>
                  <a:pt x="990806" y="684233"/>
                </a:cubicBezTo>
                <a:cubicBezTo>
                  <a:pt x="991069" y="684233"/>
                  <a:pt x="1048319" y="684773"/>
                  <a:pt x="1048323" y="685029"/>
                </a:cubicBezTo>
                <a:close/>
                <a:moveTo>
                  <a:pt x="1046845" y="615577"/>
                </a:moveTo>
                <a:cubicBezTo>
                  <a:pt x="1048734" y="703951"/>
                  <a:pt x="1048074" y="670409"/>
                  <a:pt x="1048262" y="681178"/>
                </a:cubicBezTo>
                <a:cubicBezTo>
                  <a:pt x="1024610" y="681758"/>
                  <a:pt x="1008443" y="680929"/>
                  <a:pt x="990759" y="680889"/>
                </a:cubicBezTo>
                <a:cubicBezTo>
                  <a:pt x="990449" y="660097"/>
                  <a:pt x="990434" y="645365"/>
                  <a:pt x="989825" y="615555"/>
                </a:cubicBezTo>
                <a:cubicBezTo>
                  <a:pt x="1007167" y="615562"/>
                  <a:pt x="1030462" y="615811"/>
                  <a:pt x="1046845" y="615577"/>
                </a:cubicBezTo>
                <a:close/>
                <a:moveTo>
                  <a:pt x="1046752" y="611311"/>
                </a:moveTo>
                <a:cubicBezTo>
                  <a:pt x="1046788" y="612875"/>
                  <a:pt x="1051357" y="612230"/>
                  <a:pt x="989757" y="612208"/>
                </a:cubicBezTo>
                <a:cubicBezTo>
                  <a:pt x="989750" y="611877"/>
                  <a:pt x="988510" y="546694"/>
                  <a:pt x="988506" y="546427"/>
                </a:cubicBezTo>
                <a:cubicBezTo>
                  <a:pt x="988766" y="546427"/>
                  <a:pt x="1045483" y="546748"/>
                  <a:pt x="1045757" y="546752"/>
                </a:cubicBezTo>
                <a:cubicBezTo>
                  <a:pt x="1045966" y="561354"/>
                  <a:pt x="1046146" y="583656"/>
                  <a:pt x="1046752" y="611311"/>
                </a:cubicBezTo>
                <a:close/>
                <a:moveTo>
                  <a:pt x="1044975" y="488411"/>
                </a:moveTo>
                <a:cubicBezTo>
                  <a:pt x="1045361" y="512975"/>
                  <a:pt x="1045231" y="512928"/>
                  <a:pt x="1045616" y="537554"/>
                </a:cubicBezTo>
                <a:cubicBezTo>
                  <a:pt x="1045750" y="546020"/>
                  <a:pt x="1054507" y="543106"/>
                  <a:pt x="988449" y="543080"/>
                </a:cubicBezTo>
                <a:cubicBezTo>
                  <a:pt x="987858" y="507773"/>
                  <a:pt x="988380" y="515904"/>
                  <a:pt x="987699" y="478049"/>
                </a:cubicBezTo>
                <a:cubicBezTo>
                  <a:pt x="1054633" y="478049"/>
                  <a:pt x="1044752" y="474017"/>
                  <a:pt x="1044975" y="488411"/>
                </a:cubicBezTo>
                <a:close/>
                <a:moveTo>
                  <a:pt x="1044027" y="414668"/>
                </a:moveTo>
                <a:cubicBezTo>
                  <a:pt x="1045519" y="486137"/>
                  <a:pt x="1048060" y="474558"/>
                  <a:pt x="1030884" y="474558"/>
                </a:cubicBezTo>
                <a:cubicBezTo>
                  <a:pt x="1009218" y="474558"/>
                  <a:pt x="1009311" y="474702"/>
                  <a:pt x="987634" y="474702"/>
                </a:cubicBezTo>
                <a:cubicBezTo>
                  <a:pt x="987061" y="444780"/>
                  <a:pt x="986964" y="449778"/>
                  <a:pt x="986604" y="408892"/>
                </a:cubicBezTo>
                <a:cubicBezTo>
                  <a:pt x="1051754" y="408896"/>
                  <a:pt x="1043858" y="406493"/>
                  <a:pt x="1044027" y="414668"/>
                </a:cubicBezTo>
                <a:close/>
                <a:moveTo>
                  <a:pt x="1042647" y="340954"/>
                </a:moveTo>
                <a:cubicBezTo>
                  <a:pt x="1043851" y="417709"/>
                  <a:pt x="1048136" y="405491"/>
                  <a:pt x="1030884" y="405491"/>
                </a:cubicBezTo>
                <a:cubicBezTo>
                  <a:pt x="1009488" y="405491"/>
                  <a:pt x="1009243" y="405549"/>
                  <a:pt x="987623" y="405549"/>
                </a:cubicBezTo>
                <a:cubicBezTo>
                  <a:pt x="986189" y="405549"/>
                  <a:pt x="986632" y="407531"/>
                  <a:pt x="986358" y="390032"/>
                </a:cubicBezTo>
                <a:cubicBezTo>
                  <a:pt x="985465" y="332671"/>
                  <a:pt x="985140" y="340154"/>
                  <a:pt x="987623" y="340154"/>
                </a:cubicBezTo>
                <a:cubicBezTo>
                  <a:pt x="1046611" y="340154"/>
                  <a:pt x="1042618" y="339030"/>
                  <a:pt x="1042647" y="340954"/>
                </a:cubicBezTo>
                <a:close/>
                <a:moveTo>
                  <a:pt x="1042582" y="336576"/>
                </a:moveTo>
                <a:cubicBezTo>
                  <a:pt x="1022228" y="336342"/>
                  <a:pt x="1008850" y="336803"/>
                  <a:pt x="985822" y="336807"/>
                </a:cubicBezTo>
                <a:cubicBezTo>
                  <a:pt x="984549" y="262909"/>
                  <a:pt x="982704" y="270983"/>
                  <a:pt x="987627" y="270983"/>
                </a:cubicBezTo>
                <a:cubicBezTo>
                  <a:pt x="1005812" y="270983"/>
                  <a:pt x="1010677" y="271026"/>
                  <a:pt x="1030887" y="271026"/>
                </a:cubicBezTo>
                <a:cubicBezTo>
                  <a:pt x="1045328" y="271030"/>
                  <a:pt x="1041411" y="259162"/>
                  <a:pt x="1042582" y="336576"/>
                </a:cubicBezTo>
                <a:close/>
                <a:moveTo>
                  <a:pt x="1040632" y="218096"/>
                </a:moveTo>
                <a:cubicBezTo>
                  <a:pt x="1041086" y="233059"/>
                  <a:pt x="1041094" y="236367"/>
                  <a:pt x="1041605" y="267747"/>
                </a:cubicBezTo>
                <a:cubicBezTo>
                  <a:pt x="1035223" y="267664"/>
                  <a:pt x="988870" y="267632"/>
                  <a:pt x="984420" y="267646"/>
                </a:cubicBezTo>
                <a:cubicBezTo>
                  <a:pt x="983227" y="192606"/>
                  <a:pt x="981320" y="202665"/>
                  <a:pt x="987627" y="202665"/>
                </a:cubicBezTo>
                <a:cubicBezTo>
                  <a:pt x="1051015" y="202665"/>
                  <a:pt x="1039991" y="196818"/>
                  <a:pt x="1040632" y="218096"/>
                </a:cubicBezTo>
                <a:close/>
                <a:moveTo>
                  <a:pt x="1039602" y="144325"/>
                </a:moveTo>
                <a:cubicBezTo>
                  <a:pt x="1040582" y="208704"/>
                  <a:pt x="1042748" y="198843"/>
                  <a:pt x="1030884" y="198843"/>
                </a:cubicBezTo>
                <a:cubicBezTo>
                  <a:pt x="976116" y="198843"/>
                  <a:pt x="983212" y="202139"/>
                  <a:pt x="983079" y="193446"/>
                </a:cubicBezTo>
                <a:cubicBezTo>
                  <a:pt x="981998" y="124469"/>
                  <a:pt x="980787" y="133642"/>
                  <a:pt x="987627" y="133642"/>
                </a:cubicBezTo>
                <a:cubicBezTo>
                  <a:pt x="1048932" y="133642"/>
                  <a:pt x="1039382" y="130295"/>
                  <a:pt x="1039602" y="144325"/>
                </a:cubicBezTo>
                <a:close/>
                <a:moveTo>
                  <a:pt x="987627" y="64558"/>
                </a:moveTo>
                <a:cubicBezTo>
                  <a:pt x="1046431" y="64558"/>
                  <a:pt x="1038427" y="63156"/>
                  <a:pt x="1038434" y="70549"/>
                </a:cubicBezTo>
                <a:cubicBezTo>
                  <a:pt x="1038434" y="140325"/>
                  <a:pt x="1043025" y="130173"/>
                  <a:pt x="1030884" y="130173"/>
                </a:cubicBezTo>
                <a:cubicBezTo>
                  <a:pt x="973388" y="130173"/>
                  <a:pt x="982441" y="133285"/>
                  <a:pt x="982128" y="119674"/>
                </a:cubicBezTo>
                <a:cubicBezTo>
                  <a:pt x="980726" y="55723"/>
                  <a:pt x="978808" y="64558"/>
                  <a:pt x="987627" y="64558"/>
                </a:cubicBezTo>
                <a:close/>
                <a:moveTo>
                  <a:pt x="981468" y="267661"/>
                </a:moveTo>
                <a:cubicBezTo>
                  <a:pt x="966253" y="267758"/>
                  <a:pt x="924444" y="269379"/>
                  <a:pt x="924354" y="267117"/>
                </a:cubicBezTo>
                <a:cubicBezTo>
                  <a:pt x="923425" y="244109"/>
                  <a:pt x="923471" y="222009"/>
                  <a:pt x="923212" y="202586"/>
                </a:cubicBezTo>
                <a:cubicBezTo>
                  <a:pt x="984877" y="202608"/>
                  <a:pt x="954850" y="202644"/>
                  <a:pt x="980279" y="202665"/>
                </a:cubicBezTo>
                <a:cubicBezTo>
                  <a:pt x="980827" y="233322"/>
                  <a:pt x="980376" y="198922"/>
                  <a:pt x="981468" y="267661"/>
                </a:cubicBezTo>
                <a:close/>
                <a:moveTo>
                  <a:pt x="980127" y="193503"/>
                </a:moveTo>
                <a:cubicBezTo>
                  <a:pt x="980254" y="201631"/>
                  <a:pt x="989209" y="199264"/>
                  <a:pt x="923165" y="199243"/>
                </a:cubicBezTo>
                <a:cubicBezTo>
                  <a:pt x="922459" y="149812"/>
                  <a:pt x="923158" y="186622"/>
                  <a:pt x="922365" y="133430"/>
                </a:cubicBezTo>
                <a:cubicBezTo>
                  <a:pt x="1002100" y="133721"/>
                  <a:pt x="972732" y="133617"/>
                  <a:pt x="979464" y="133635"/>
                </a:cubicBezTo>
                <a:cubicBezTo>
                  <a:pt x="980113" y="168784"/>
                  <a:pt x="979681" y="164983"/>
                  <a:pt x="980127" y="193503"/>
                </a:cubicBezTo>
                <a:close/>
                <a:moveTo>
                  <a:pt x="922779" y="64885"/>
                </a:moveTo>
                <a:cubicBezTo>
                  <a:pt x="986769" y="64759"/>
                  <a:pt x="977976" y="62111"/>
                  <a:pt x="978199" y="70600"/>
                </a:cubicBezTo>
                <a:cubicBezTo>
                  <a:pt x="980059" y="141774"/>
                  <a:pt x="982628" y="130342"/>
                  <a:pt x="966022" y="130205"/>
                </a:cubicBezTo>
                <a:cubicBezTo>
                  <a:pt x="913489" y="129780"/>
                  <a:pt x="922376" y="133729"/>
                  <a:pt x="922178" y="120459"/>
                </a:cubicBezTo>
                <a:cubicBezTo>
                  <a:pt x="921302" y="58260"/>
                  <a:pt x="920531" y="64893"/>
                  <a:pt x="922779" y="64885"/>
                </a:cubicBezTo>
                <a:close/>
                <a:moveTo>
                  <a:pt x="921406" y="267268"/>
                </a:moveTo>
                <a:cubicBezTo>
                  <a:pt x="921435" y="267985"/>
                  <a:pt x="928207" y="267686"/>
                  <a:pt x="864484" y="268036"/>
                </a:cubicBezTo>
                <a:cubicBezTo>
                  <a:pt x="863604" y="230101"/>
                  <a:pt x="863824" y="220856"/>
                  <a:pt x="863586" y="202233"/>
                </a:cubicBezTo>
                <a:cubicBezTo>
                  <a:pt x="891873" y="202334"/>
                  <a:pt x="863965" y="202568"/>
                  <a:pt x="920264" y="202586"/>
                </a:cubicBezTo>
                <a:cubicBezTo>
                  <a:pt x="920523" y="222247"/>
                  <a:pt x="920480" y="244278"/>
                  <a:pt x="921406" y="267268"/>
                </a:cubicBezTo>
                <a:close/>
                <a:moveTo>
                  <a:pt x="919579" y="144325"/>
                </a:moveTo>
                <a:cubicBezTo>
                  <a:pt x="919958" y="168460"/>
                  <a:pt x="919749" y="169004"/>
                  <a:pt x="920131" y="193503"/>
                </a:cubicBezTo>
                <a:cubicBezTo>
                  <a:pt x="920264" y="201967"/>
                  <a:pt x="928870" y="199109"/>
                  <a:pt x="863540" y="198886"/>
                </a:cubicBezTo>
                <a:cubicBezTo>
                  <a:pt x="863226" y="176282"/>
                  <a:pt x="863071" y="175947"/>
                  <a:pt x="862386" y="133480"/>
                </a:cubicBezTo>
                <a:cubicBezTo>
                  <a:pt x="929504" y="133437"/>
                  <a:pt x="919359" y="129722"/>
                  <a:pt x="919579" y="144325"/>
                </a:cubicBezTo>
                <a:close/>
                <a:moveTo>
                  <a:pt x="901146" y="64914"/>
                </a:moveTo>
                <a:cubicBezTo>
                  <a:pt x="921396" y="64914"/>
                  <a:pt x="918235" y="63325"/>
                  <a:pt x="918386" y="70582"/>
                </a:cubicBezTo>
                <a:cubicBezTo>
                  <a:pt x="918743" y="87659"/>
                  <a:pt x="918967" y="102496"/>
                  <a:pt x="919219" y="120513"/>
                </a:cubicBezTo>
                <a:cubicBezTo>
                  <a:pt x="919406" y="133051"/>
                  <a:pt x="929814" y="130079"/>
                  <a:pt x="862336" y="130133"/>
                </a:cubicBezTo>
                <a:cubicBezTo>
                  <a:pt x="861626" y="85901"/>
                  <a:pt x="861629" y="84773"/>
                  <a:pt x="861273" y="70495"/>
                </a:cubicBezTo>
                <a:cubicBezTo>
                  <a:pt x="861085" y="63012"/>
                  <a:pt x="854069" y="64878"/>
                  <a:pt x="901146" y="64914"/>
                </a:cubicBezTo>
                <a:close/>
                <a:moveTo>
                  <a:pt x="857907" y="268054"/>
                </a:moveTo>
                <a:cubicBezTo>
                  <a:pt x="836511" y="268054"/>
                  <a:pt x="836630" y="267625"/>
                  <a:pt x="814668" y="267625"/>
                </a:cubicBezTo>
                <a:cubicBezTo>
                  <a:pt x="800310" y="267625"/>
                  <a:pt x="804357" y="279968"/>
                  <a:pt x="803045" y="202514"/>
                </a:cubicBezTo>
                <a:cubicBezTo>
                  <a:pt x="827476" y="202774"/>
                  <a:pt x="836222" y="202183"/>
                  <a:pt x="860635" y="202222"/>
                </a:cubicBezTo>
                <a:cubicBezTo>
                  <a:pt x="861575" y="277792"/>
                  <a:pt x="863125" y="268054"/>
                  <a:pt x="857907" y="268054"/>
                </a:cubicBezTo>
                <a:close/>
                <a:moveTo>
                  <a:pt x="859611" y="144317"/>
                </a:moveTo>
                <a:cubicBezTo>
                  <a:pt x="860606" y="207245"/>
                  <a:pt x="861694" y="198879"/>
                  <a:pt x="857907" y="198879"/>
                </a:cubicBezTo>
                <a:cubicBezTo>
                  <a:pt x="794829" y="198879"/>
                  <a:pt x="803031" y="201891"/>
                  <a:pt x="802898" y="193446"/>
                </a:cubicBezTo>
                <a:cubicBezTo>
                  <a:pt x="802505" y="168273"/>
                  <a:pt x="802800" y="168745"/>
                  <a:pt x="802415" y="144267"/>
                </a:cubicBezTo>
                <a:cubicBezTo>
                  <a:pt x="802206" y="131297"/>
                  <a:pt x="799020" y="133541"/>
                  <a:pt x="814664" y="133541"/>
                </a:cubicBezTo>
                <a:cubicBezTo>
                  <a:pt x="868502" y="133541"/>
                  <a:pt x="859370" y="129394"/>
                  <a:pt x="859611" y="144317"/>
                </a:cubicBezTo>
                <a:close/>
                <a:moveTo>
                  <a:pt x="858321" y="70592"/>
                </a:moveTo>
                <a:cubicBezTo>
                  <a:pt x="858692" y="85350"/>
                  <a:pt x="858703" y="87709"/>
                  <a:pt x="859384" y="130137"/>
                </a:cubicBezTo>
                <a:cubicBezTo>
                  <a:pt x="853070" y="130137"/>
                  <a:pt x="808556" y="130187"/>
                  <a:pt x="802188" y="130255"/>
                </a:cubicBezTo>
                <a:lnTo>
                  <a:pt x="801125" y="64655"/>
                </a:lnTo>
                <a:cubicBezTo>
                  <a:pt x="869089" y="63574"/>
                  <a:pt x="858145" y="63592"/>
                  <a:pt x="858321" y="70592"/>
                </a:cubicBezTo>
                <a:close/>
                <a:moveTo>
                  <a:pt x="800375" y="218068"/>
                </a:moveTo>
                <a:cubicBezTo>
                  <a:pt x="800667" y="233582"/>
                  <a:pt x="800566" y="227767"/>
                  <a:pt x="801208" y="267740"/>
                </a:cubicBezTo>
                <a:cubicBezTo>
                  <a:pt x="782608" y="268104"/>
                  <a:pt x="790122" y="268536"/>
                  <a:pt x="743997" y="268097"/>
                </a:cubicBezTo>
                <a:cubicBezTo>
                  <a:pt x="743160" y="200853"/>
                  <a:pt x="743647" y="223040"/>
                  <a:pt x="743434" y="202147"/>
                </a:cubicBezTo>
                <a:cubicBezTo>
                  <a:pt x="811817" y="202114"/>
                  <a:pt x="800004" y="199333"/>
                  <a:pt x="800375" y="218068"/>
                </a:cubicBezTo>
                <a:close/>
                <a:moveTo>
                  <a:pt x="799463" y="144325"/>
                </a:moveTo>
                <a:cubicBezTo>
                  <a:pt x="800433" y="207983"/>
                  <a:pt x="802101" y="199192"/>
                  <a:pt x="793070" y="199009"/>
                </a:cubicBezTo>
                <a:cubicBezTo>
                  <a:pt x="779556" y="198735"/>
                  <a:pt x="777062" y="198789"/>
                  <a:pt x="743395" y="198803"/>
                </a:cubicBezTo>
                <a:cubicBezTo>
                  <a:pt x="742991" y="167123"/>
                  <a:pt x="742346" y="167300"/>
                  <a:pt x="741993" y="133685"/>
                </a:cubicBezTo>
                <a:cubicBezTo>
                  <a:pt x="809475" y="134345"/>
                  <a:pt x="799225" y="129484"/>
                  <a:pt x="799463" y="144325"/>
                </a:cubicBezTo>
                <a:close/>
                <a:moveTo>
                  <a:pt x="749791" y="64950"/>
                </a:moveTo>
                <a:cubicBezTo>
                  <a:pt x="764452" y="65145"/>
                  <a:pt x="778590" y="65177"/>
                  <a:pt x="793077" y="64828"/>
                </a:cubicBezTo>
                <a:cubicBezTo>
                  <a:pt x="800234" y="64648"/>
                  <a:pt x="798018" y="54902"/>
                  <a:pt x="799236" y="130295"/>
                </a:cubicBezTo>
                <a:cubicBezTo>
                  <a:pt x="773552" y="130663"/>
                  <a:pt x="783632" y="130753"/>
                  <a:pt x="741960" y="130346"/>
                </a:cubicBezTo>
                <a:cubicBezTo>
                  <a:pt x="741340" y="53893"/>
                  <a:pt x="737866" y="64795"/>
                  <a:pt x="749791" y="64950"/>
                </a:cubicBezTo>
                <a:close/>
                <a:moveTo>
                  <a:pt x="742137" y="337127"/>
                </a:moveTo>
                <a:cubicBezTo>
                  <a:pt x="728013" y="337228"/>
                  <a:pt x="709695" y="337127"/>
                  <a:pt x="685488" y="337127"/>
                </a:cubicBezTo>
                <a:cubicBezTo>
                  <a:pt x="685449" y="334735"/>
                  <a:pt x="684479" y="278704"/>
                  <a:pt x="684299" y="271159"/>
                </a:cubicBezTo>
                <a:cubicBezTo>
                  <a:pt x="684562" y="271159"/>
                  <a:pt x="740685" y="271415"/>
                  <a:pt x="741081" y="271419"/>
                </a:cubicBezTo>
                <a:cubicBezTo>
                  <a:pt x="741377" y="295410"/>
                  <a:pt x="741885" y="321322"/>
                  <a:pt x="742137" y="337127"/>
                </a:cubicBezTo>
                <a:close/>
                <a:moveTo>
                  <a:pt x="740530" y="218032"/>
                </a:moveTo>
                <a:cubicBezTo>
                  <a:pt x="740403" y="278142"/>
                  <a:pt x="746937" y="268032"/>
                  <a:pt x="728204" y="268032"/>
                </a:cubicBezTo>
                <a:cubicBezTo>
                  <a:pt x="679228" y="268032"/>
                  <a:pt x="684223" y="268028"/>
                  <a:pt x="684202" y="267153"/>
                </a:cubicBezTo>
                <a:cubicBezTo>
                  <a:pt x="683913" y="255202"/>
                  <a:pt x="682064" y="202302"/>
                  <a:pt x="685002" y="202302"/>
                </a:cubicBezTo>
                <a:cubicBezTo>
                  <a:pt x="751792" y="202302"/>
                  <a:pt x="740573" y="197384"/>
                  <a:pt x="740530" y="218032"/>
                </a:cubicBezTo>
                <a:close/>
                <a:moveTo>
                  <a:pt x="739185" y="144325"/>
                </a:moveTo>
                <a:cubicBezTo>
                  <a:pt x="740191" y="208455"/>
                  <a:pt x="744483" y="198803"/>
                  <a:pt x="728204" y="198810"/>
                </a:cubicBezTo>
                <a:cubicBezTo>
                  <a:pt x="676677" y="198810"/>
                  <a:pt x="683211" y="201394"/>
                  <a:pt x="683084" y="193439"/>
                </a:cubicBezTo>
                <a:cubicBezTo>
                  <a:pt x="683056" y="191515"/>
                  <a:pt x="682205" y="136312"/>
                  <a:pt x="682158" y="133253"/>
                </a:cubicBezTo>
                <a:cubicBezTo>
                  <a:pt x="750606" y="133109"/>
                  <a:pt x="738973" y="130908"/>
                  <a:pt x="739185" y="144325"/>
                </a:cubicBezTo>
                <a:close/>
                <a:moveTo>
                  <a:pt x="685002" y="64990"/>
                </a:moveTo>
                <a:cubicBezTo>
                  <a:pt x="746310" y="64990"/>
                  <a:pt x="738083" y="62439"/>
                  <a:pt x="738259" y="70419"/>
                </a:cubicBezTo>
                <a:cubicBezTo>
                  <a:pt x="739888" y="142055"/>
                  <a:pt x="741243" y="130284"/>
                  <a:pt x="728204" y="130284"/>
                </a:cubicBezTo>
                <a:cubicBezTo>
                  <a:pt x="706661" y="130284"/>
                  <a:pt x="706639" y="129906"/>
                  <a:pt x="685002" y="129906"/>
                </a:cubicBezTo>
                <a:cubicBezTo>
                  <a:pt x="681149" y="129906"/>
                  <a:pt x="682133" y="131787"/>
                  <a:pt x="681967" y="119681"/>
                </a:cubicBezTo>
                <a:cubicBezTo>
                  <a:pt x="681113" y="56570"/>
                  <a:pt x="679470" y="64990"/>
                  <a:pt x="685002" y="64990"/>
                </a:cubicBezTo>
                <a:close/>
                <a:moveTo>
                  <a:pt x="680263" y="202309"/>
                </a:moveTo>
                <a:cubicBezTo>
                  <a:pt x="680511" y="220381"/>
                  <a:pt x="680515" y="237195"/>
                  <a:pt x="681264" y="267819"/>
                </a:cubicBezTo>
                <a:cubicBezTo>
                  <a:pt x="621048" y="267927"/>
                  <a:pt x="624255" y="268637"/>
                  <a:pt x="624219" y="267293"/>
                </a:cubicBezTo>
                <a:cubicBezTo>
                  <a:pt x="624082" y="261482"/>
                  <a:pt x="622987" y="202777"/>
                  <a:pt x="622983" y="202514"/>
                </a:cubicBezTo>
                <a:cubicBezTo>
                  <a:pt x="653176" y="202770"/>
                  <a:pt x="661955" y="202348"/>
                  <a:pt x="680263" y="202309"/>
                </a:cubicBezTo>
                <a:close/>
                <a:moveTo>
                  <a:pt x="680216" y="198962"/>
                </a:moveTo>
                <a:cubicBezTo>
                  <a:pt x="614193" y="199102"/>
                  <a:pt x="622965" y="201610"/>
                  <a:pt x="622835" y="193439"/>
                </a:cubicBezTo>
                <a:cubicBezTo>
                  <a:pt x="622450" y="168828"/>
                  <a:pt x="622554" y="168813"/>
                  <a:pt x="622169" y="144267"/>
                </a:cubicBezTo>
                <a:cubicBezTo>
                  <a:pt x="621952" y="130569"/>
                  <a:pt x="610755" y="133649"/>
                  <a:pt x="679203" y="133267"/>
                </a:cubicBezTo>
                <a:cubicBezTo>
                  <a:pt x="679207" y="133541"/>
                  <a:pt x="680126" y="192707"/>
                  <a:pt x="680216" y="198962"/>
                </a:cubicBezTo>
                <a:close/>
                <a:moveTo>
                  <a:pt x="678089" y="64972"/>
                </a:moveTo>
                <a:cubicBezTo>
                  <a:pt x="678817" y="101692"/>
                  <a:pt x="678760" y="102867"/>
                  <a:pt x="679156" y="129920"/>
                </a:cubicBezTo>
                <a:cubicBezTo>
                  <a:pt x="612932" y="130270"/>
                  <a:pt x="622039" y="134626"/>
                  <a:pt x="621697" y="119667"/>
                </a:cubicBezTo>
                <a:cubicBezTo>
                  <a:pt x="621160" y="96245"/>
                  <a:pt x="621023" y="82813"/>
                  <a:pt x="620972" y="70538"/>
                </a:cubicBezTo>
                <a:cubicBezTo>
                  <a:pt x="620936" y="62176"/>
                  <a:pt x="612525" y="64648"/>
                  <a:pt x="678089" y="64972"/>
                </a:cubicBezTo>
                <a:close/>
                <a:moveTo>
                  <a:pt x="620176" y="267888"/>
                </a:moveTo>
                <a:cubicBezTo>
                  <a:pt x="584945" y="267128"/>
                  <a:pt x="563750" y="268446"/>
                  <a:pt x="563736" y="267182"/>
                </a:cubicBezTo>
                <a:cubicBezTo>
                  <a:pt x="562936" y="190524"/>
                  <a:pt x="558161" y="201992"/>
                  <a:pt x="576904" y="202244"/>
                </a:cubicBezTo>
                <a:cubicBezTo>
                  <a:pt x="594686" y="202482"/>
                  <a:pt x="599385" y="202291"/>
                  <a:pt x="620035" y="202482"/>
                </a:cubicBezTo>
                <a:cubicBezTo>
                  <a:pt x="621286" y="276376"/>
                  <a:pt x="621942" y="267920"/>
                  <a:pt x="620176" y="267888"/>
                </a:cubicBezTo>
                <a:close/>
                <a:moveTo>
                  <a:pt x="619217" y="144325"/>
                </a:moveTo>
                <a:cubicBezTo>
                  <a:pt x="619603" y="168882"/>
                  <a:pt x="619498" y="168856"/>
                  <a:pt x="619884" y="193496"/>
                </a:cubicBezTo>
                <a:cubicBezTo>
                  <a:pt x="620014" y="201649"/>
                  <a:pt x="628908" y="199005"/>
                  <a:pt x="562792" y="198767"/>
                </a:cubicBezTo>
                <a:cubicBezTo>
                  <a:pt x="562262" y="163906"/>
                  <a:pt x="562763" y="164266"/>
                  <a:pt x="562129" y="133797"/>
                </a:cubicBezTo>
                <a:cubicBezTo>
                  <a:pt x="627913" y="133404"/>
                  <a:pt x="618983" y="129196"/>
                  <a:pt x="619217" y="144325"/>
                </a:cubicBezTo>
                <a:close/>
                <a:moveTo>
                  <a:pt x="617985" y="64867"/>
                </a:moveTo>
                <a:cubicBezTo>
                  <a:pt x="618212" y="101955"/>
                  <a:pt x="618500" y="107212"/>
                  <a:pt x="618968" y="130183"/>
                </a:cubicBezTo>
                <a:cubicBezTo>
                  <a:pt x="605584" y="129899"/>
                  <a:pt x="591258" y="129895"/>
                  <a:pt x="576890" y="130223"/>
                </a:cubicBezTo>
                <a:cubicBezTo>
                  <a:pt x="557505" y="130666"/>
                  <a:pt x="562565" y="141295"/>
                  <a:pt x="560716" y="70502"/>
                </a:cubicBezTo>
                <a:cubicBezTo>
                  <a:pt x="560456" y="60656"/>
                  <a:pt x="553292" y="66208"/>
                  <a:pt x="617985" y="64867"/>
                </a:cubicBezTo>
                <a:close/>
                <a:moveTo>
                  <a:pt x="555299" y="267755"/>
                </a:moveTo>
                <a:cubicBezTo>
                  <a:pt x="512972" y="267762"/>
                  <a:pt x="509145" y="267755"/>
                  <a:pt x="503764" y="267780"/>
                </a:cubicBezTo>
                <a:cubicBezTo>
                  <a:pt x="502763" y="232357"/>
                  <a:pt x="503217" y="218889"/>
                  <a:pt x="503054" y="202431"/>
                </a:cubicBezTo>
                <a:cubicBezTo>
                  <a:pt x="534210" y="202338"/>
                  <a:pt x="542142" y="202064"/>
                  <a:pt x="559887" y="202103"/>
                </a:cubicBezTo>
                <a:cubicBezTo>
                  <a:pt x="561019" y="279500"/>
                  <a:pt x="563206" y="267755"/>
                  <a:pt x="555299" y="267755"/>
                </a:cubicBezTo>
                <a:close/>
                <a:moveTo>
                  <a:pt x="559368" y="144317"/>
                </a:moveTo>
                <a:cubicBezTo>
                  <a:pt x="560352" y="207302"/>
                  <a:pt x="560918" y="198753"/>
                  <a:pt x="555303" y="198753"/>
                </a:cubicBezTo>
                <a:cubicBezTo>
                  <a:pt x="495003" y="198753"/>
                  <a:pt x="503069" y="201671"/>
                  <a:pt x="502943" y="193439"/>
                </a:cubicBezTo>
                <a:cubicBezTo>
                  <a:pt x="501836" y="122794"/>
                  <a:pt x="498438" y="133527"/>
                  <a:pt x="512064" y="133527"/>
                </a:cubicBezTo>
                <a:cubicBezTo>
                  <a:pt x="533658" y="133527"/>
                  <a:pt x="533665" y="133819"/>
                  <a:pt x="555303" y="133819"/>
                </a:cubicBezTo>
                <a:cubicBezTo>
                  <a:pt x="560157" y="133815"/>
                  <a:pt x="559163" y="131704"/>
                  <a:pt x="559368" y="144317"/>
                </a:cubicBezTo>
                <a:close/>
                <a:moveTo>
                  <a:pt x="512060" y="64658"/>
                </a:moveTo>
                <a:cubicBezTo>
                  <a:pt x="513783" y="64658"/>
                  <a:pt x="554953" y="64684"/>
                  <a:pt x="557613" y="64687"/>
                </a:cubicBezTo>
                <a:cubicBezTo>
                  <a:pt x="557836" y="73972"/>
                  <a:pt x="556954" y="37518"/>
                  <a:pt x="559098" y="130468"/>
                </a:cubicBezTo>
                <a:cubicBezTo>
                  <a:pt x="535049" y="130537"/>
                  <a:pt x="525088" y="130010"/>
                  <a:pt x="501768" y="130223"/>
                </a:cubicBezTo>
                <a:cubicBezTo>
                  <a:pt x="500867" y="52776"/>
                  <a:pt x="496679" y="64658"/>
                  <a:pt x="512060" y="64658"/>
                </a:cubicBezTo>
                <a:close/>
                <a:moveTo>
                  <a:pt x="500103" y="202442"/>
                </a:moveTo>
                <a:cubicBezTo>
                  <a:pt x="500319" y="225345"/>
                  <a:pt x="499699" y="220305"/>
                  <a:pt x="500809" y="267794"/>
                </a:cubicBezTo>
                <a:cubicBezTo>
                  <a:pt x="434250" y="268212"/>
                  <a:pt x="450961" y="268104"/>
                  <a:pt x="444031" y="268169"/>
                </a:cubicBezTo>
                <a:cubicBezTo>
                  <a:pt x="443818" y="241068"/>
                  <a:pt x="443360" y="222748"/>
                  <a:pt x="443018" y="202266"/>
                </a:cubicBezTo>
                <a:cubicBezTo>
                  <a:pt x="470951" y="202795"/>
                  <a:pt x="478026" y="202539"/>
                  <a:pt x="500103" y="202442"/>
                </a:cubicBezTo>
                <a:close/>
                <a:moveTo>
                  <a:pt x="499014" y="144325"/>
                </a:moveTo>
                <a:cubicBezTo>
                  <a:pt x="500020" y="208549"/>
                  <a:pt x="503281" y="199048"/>
                  <a:pt x="490434" y="199153"/>
                </a:cubicBezTo>
                <a:cubicBezTo>
                  <a:pt x="435367" y="199599"/>
                  <a:pt x="442986" y="200201"/>
                  <a:pt x="442877" y="193439"/>
                </a:cubicBezTo>
                <a:cubicBezTo>
                  <a:pt x="441940" y="135101"/>
                  <a:pt x="442005" y="138780"/>
                  <a:pt x="441901" y="133707"/>
                </a:cubicBezTo>
                <a:cubicBezTo>
                  <a:pt x="508947" y="134676"/>
                  <a:pt x="498773" y="128843"/>
                  <a:pt x="499014" y="144325"/>
                </a:cubicBezTo>
                <a:close/>
                <a:moveTo>
                  <a:pt x="447235" y="64986"/>
                </a:moveTo>
                <a:cubicBezTo>
                  <a:pt x="505743" y="64475"/>
                  <a:pt x="497645" y="63091"/>
                  <a:pt x="497861" y="70603"/>
                </a:cubicBezTo>
                <a:cubicBezTo>
                  <a:pt x="499887" y="139796"/>
                  <a:pt x="500168" y="130198"/>
                  <a:pt x="490423" y="130407"/>
                </a:cubicBezTo>
                <a:cubicBezTo>
                  <a:pt x="475716" y="130724"/>
                  <a:pt x="461812" y="130706"/>
                  <a:pt x="447242" y="130450"/>
                </a:cubicBezTo>
                <a:cubicBezTo>
                  <a:pt x="440405" y="130331"/>
                  <a:pt x="441915" y="132514"/>
                  <a:pt x="441566" y="119660"/>
                </a:cubicBezTo>
                <a:cubicBezTo>
                  <a:pt x="439850" y="56541"/>
                  <a:pt x="439050" y="65062"/>
                  <a:pt x="447235" y="64986"/>
                </a:cubicBezTo>
                <a:close/>
                <a:moveTo>
                  <a:pt x="441068" y="267059"/>
                </a:moveTo>
                <a:cubicBezTo>
                  <a:pt x="441086" y="269088"/>
                  <a:pt x="445573" y="268007"/>
                  <a:pt x="383865" y="267971"/>
                </a:cubicBezTo>
                <a:cubicBezTo>
                  <a:pt x="383807" y="256063"/>
                  <a:pt x="383101" y="202586"/>
                  <a:pt x="383093" y="202176"/>
                </a:cubicBezTo>
                <a:cubicBezTo>
                  <a:pt x="413315" y="202176"/>
                  <a:pt x="427374" y="202028"/>
                  <a:pt x="440066" y="202222"/>
                </a:cubicBezTo>
                <a:cubicBezTo>
                  <a:pt x="440427" y="223861"/>
                  <a:pt x="440888" y="242300"/>
                  <a:pt x="441068" y="267059"/>
                </a:cubicBezTo>
                <a:close/>
                <a:moveTo>
                  <a:pt x="440012" y="198872"/>
                </a:moveTo>
                <a:cubicBezTo>
                  <a:pt x="374952" y="197885"/>
                  <a:pt x="383101" y="202085"/>
                  <a:pt x="382964" y="193431"/>
                </a:cubicBezTo>
                <a:cubicBezTo>
                  <a:pt x="382142" y="141352"/>
                  <a:pt x="382127" y="139850"/>
                  <a:pt x="381983" y="133242"/>
                </a:cubicBezTo>
                <a:cubicBezTo>
                  <a:pt x="382387" y="133242"/>
                  <a:pt x="438668" y="133667"/>
                  <a:pt x="438949" y="133671"/>
                </a:cubicBezTo>
                <a:cubicBezTo>
                  <a:pt x="439097" y="140880"/>
                  <a:pt x="439115" y="142999"/>
                  <a:pt x="440012" y="198872"/>
                </a:cubicBezTo>
                <a:close/>
                <a:moveTo>
                  <a:pt x="382380" y="65134"/>
                </a:moveTo>
                <a:cubicBezTo>
                  <a:pt x="446413" y="65134"/>
                  <a:pt x="437728" y="62936"/>
                  <a:pt x="437792" y="70564"/>
                </a:cubicBezTo>
                <a:cubicBezTo>
                  <a:pt x="438304" y="140992"/>
                  <a:pt x="443447" y="130263"/>
                  <a:pt x="425611" y="130263"/>
                </a:cubicBezTo>
                <a:cubicBezTo>
                  <a:pt x="404410" y="130263"/>
                  <a:pt x="403866" y="129899"/>
                  <a:pt x="382376" y="129899"/>
                </a:cubicBezTo>
                <a:cubicBezTo>
                  <a:pt x="381724" y="129895"/>
                  <a:pt x="378956" y="65134"/>
                  <a:pt x="382380" y="65134"/>
                </a:cubicBezTo>
                <a:close/>
                <a:moveTo>
                  <a:pt x="380902" y="267203"/>
                </a:moveTo>
                <a:cubicBezTo>
                  <a:pt x="380909" y="268349"/>
                  <a:pt x="334982" y="268266"/>
                  <a:pt x="323969" y="268115"/>
                </a:cubicBezTo>
                <a:cubicBezTo>
                  <a:pt x="322848" y="203786"/>
                  <a:pt x="323032" y="221166"/>
                  <a:pt x="322679" y="202467"/>
                </a:cubicBezTo>
                <a:cubicBezTo>
                  <a:pt x="349311" y="202882"/>
                  <a:pt x="358839" y="202204"/>
                  <a:pt x="380145" y="202176"/>
                </a:cubicBezTo>
                <a:cubicBezTo>
                  <a:pt x="380145" y="202435"/>
                  <a:pt x="380866" y="258102"/>
                  <a:pt x="380902" y="267203"/>
                </a:cubicBezTo>
                <a:close/>
                <a:moveTo>
                  <a:pt x="380095" y="198828"/>
                </a:moveTo>
                <a:cubicBezTo>
                  <a:pt x="314339" y="198926"/>
                  <a:pt x="322653" y="201844"/>
                  <a:pt x="322524" y="193439"/>
                </a:cubicBezTo>
                <a:cubicBezTo>
                  <a:pt x="322203" y="172809"/>
                  <a:pt x="322192" y="168460"/>
                  <a:pt x="321810" y="144267"/>
                </a:cubicBezTo>
                <a:cubicBezTo>
                  <a:pt x="321594" y="130029"/>
                  <a:pt x="311615" y="133267"/>
                  <a:pt x="379032" y="133242"/>
                </a:cubicBezTo>
                <a:cubicBezTo>
                  <a:pt x="379212" y="141417"/>
                  <a:pt x="380091" y="198558"/>
                  <a:pt x="380095" y="198828"/>
                </a:cubicBezTo>
                <a:close/>
                <a:moveTo>
                  <a:pt x="377843" y="65123"/>
                </a:moveTo>
                <a:cubicBezTo>
                  <a:pt x="378052" y="109254"/>
                  <a:pt x="378524" y="112865"/>
                  <a:pt x="378949" y="129899"/>
                </a:cubicBezTo>
                <a:cubicBezTo>
                  <a:pt x="337552" y="129917"/>
                  <a:pt x="329364" y="129956"/>
                  <a:pt x="321590" y="130147"/>
                </a:cubicBezTo>
                <a:cubicBezTo>
                  <a:pt x="320801" y="78504"/>
                  <a:pt x="320988" y="89064"/>
                  <a:pt x="320430" y="64694"/>
                </a:cubicBezTo>
                <a:cubicBezTo>
                  <a:pt x="348496" y="63938"/>
                  <a:pt x="359485" y="65030"/>
                  <a:pt x="377843" y="65123"/>
                </a:cubicBezTo>
                <a:close/>
                <a:moveTo>
                  <a:pt x="320084" y="218082"/>
                </a:moveTo>
                <a:cubicBezTo>
                  <a:pt x="321594" y="275908"/>
                  <a:pt x="322163" y="268090"/>
                  <a:pt x="317575" y="268010"/>
                </a:cubicBezTo>
                <a:cubicBezTo>
                  <a:pt x="263990" y="267005"/>
                  <a:pt x="263839" y="268889"/>
                  <a:pt x="263810" y="267174"/>
                </a:cubicBezTo>
                <a:cubicBezTo>
                  <a:pt x="262534" y="190798"/>
                  <a:pt x="258145" y="202280"/>
                  <a:pt x="274340" y="202215"/>
                </a:cubicBezTo>
                <a:cubicBezTo>
                  <a:pt x="294187" y="202136"/>
                  <a:pt x="303481" y="202111"/>
                  <a:pt x="317521" y="202374"/>
                </a:cubicBezTo>
                <a:cubicBezTo>
                  <a:pt x="320498" y="202431"/>
                  <a:pt x="319612" y="199967"/>
                  <a:pt x="320084" y="218082"/>
                </a:cubicBezTo>
                <a:close/>
                <a:moveTo>
                  <a:pt x="318858" y="144325"/>
                </a:moveTo>
                <a:cubicBezTo>
                  <a:pt x="319817" y="205616"/>
                  <a:pt x="320419" y="199077"/>
                  <a:pt x="317575" y="199023"/>
                </a:cubicBezTo>
                <a:cubicBezTo>
                  <a:pt x="254508" y="197838"/>
                  <a:pt x="262347" y="202028"/>
                  <a:pt x="262213" y="193446"/>
                </a:cubicBezTo>
                <a:cubicBezTo>
                  <a:pt x="261831" y="169062"/>
                  <a:pt x="262415" y="169134"/>
                  <a:pt x="262026" y="144260"/>
                </a:cubicBezTo>
                <a:cubicBezTo>
                  <a:pt x="261781" y="128750"/>
                  <a:pt x="253135" y="135368"/>
                  <a:pt x="317586" y="133606"/>
                </a:cubicBezTo>
                <a:cubicBezTo>
                  <a:pt x="319147" y="133563"/>
                  <a:pt x="318671" y="131963"/>
                  <a:pt x="318858" y="144325"/>
                </a:cubicBezTo>
                <a:close/>
                <a:moveTo>
                  <a:pt x="317478" y="64777"/>
                </a:moveTo>
                <a:cubicBezTo>
                  <a:pt x="319125" y="137512"/>
                  <a:pt x="318981" y="130216"/>
                  <a:pt x="317511" y="130252"/>
                </a:cubicBezTo>
                <a:cubicBezTo>
                  <a:pt x="303290" y="130663"/>
                  <a:pt x="300796" y="130515"/>
                  <a:pt x="274329" y="130587"/>
                </a:cubicBezTo>
                <a:cubicBezTo>
                  <a:pt x="257734" y="130630"/>
                  <a:pt x="262415" y="141522"/>
                  <a:pt x="260566" y="70495"/>
                </a:cubicBezTo>
                <a:cubicBezTo>
                  <a:pt x="260318" y="60649"/>
                  <a:pt x="253546" y="66611"/>
                  <a:pt x="317478" y="64777"/>
                </a:cubicBezTo>
                <a:close/>
                <a:moveTo>
                  <a:pt x="260862" y="267239"/>
                </a:moveTo>
                <a:cubicBezTo>
                  <a:pt x="260883" y="268587"/>
                  <a:pt x="203644" y="267621"/>
                  <a:pt x="203626" y="267131"/>
                </a:cubicBezTo>
                <a:cubicBezTo>
                  <a:pt x="200890" y="191414"/>
                  <a:pt x="201809" y="202093"/>
                  <a:pt x="209507" y="202093"/>
                </a:cubicBezTo>
                <a:cubicBezTo>
                  <a:pt x="230132" y="202093"/>
                  <a:pt x="230690" y="202258"/>
                  <a:pt x="252728" y="202258"/>
                </a:cubicBezTo>
                <a:cubicBezTo>
                  <a:pt x="261453" y="202258"/>
                  <a:pt x="259521" y="191734"/>
                  <a:pt x="260862" y="267239"/>
                </a:cubicBezTo>
                <a:close/>
                <a:moveTo>
                  <a:pt x="259078" y="144317"/>
                </a:moveTo>
                <a:cubicBezTo>
                  <a:pt x="260076" y="207864"/>
                  <a:pt x="260862" y="198915"/>
                  <a:pt x="252728" y="198915"/>
                </a:cubicBezTo>
                <a:cubicBezTo>
                  <a:pt x="194652" y="198915"/>
                  <a:pt x="202584" y="200223"/>
                  <a:pt x="202480" y="193439"/>
                </a:cubicBezTo>
                <a:cubicBezTo>
                  <a:pt x="201388" y="123738"/>
                  <a:pt x="198465" y="133721"/>
                  <a:pt x="209507" y="133721"/>
                </a:cubicBezTo>
                <a:cubicBezTo>
                  <a:pt x="268444" y="133721"/>
                  <a:pt x="258880" y="131592"/>
                  <a:pt x="259078" y="144317"/>
                </a:cubicBezTo>
                <a:close/>
                <a:moveTo>
                  <a:pt x="209507" y="64821"/>
                </a:moveTo>
                <a:cubicBezTo>
                  <a:pt x="253708" y="64831"/>
                  <a:pt x="253827" y="64831"/>
                  <a:pt x="257471" y="64839"/>
                </a:cubicBezTo>
                <a:cubicBezTo>
                  <a:pt x="257817" y="79210"/>
                  <a:pt x="258829" y="130338"/>
                  <a:pt x="258836" y="130623"/>
                </a:cubicBezTo>
                <a:cubicBezTo>
                  <a:pt x="240226" y="130641"/>
                  <a:pt x="257135" y="130641"/>
                  <a:pt x="201240" y="130360"/>
                </a:cubicBezTo>
                <a:cubicBezTo>
                  <a:pt x="200018" y="52935"/>
                  <a:pt x="197582" y="64821"/>
                  <a:pt x="209507" y="64821"/>
                </a:cubicBezTo>
                <a:close/>
                <a:moveTo>
                  <a:pt x="199777" y="218053"/>
                </a:moveTo>
                <a:cubicBezTo>
                  <a:pt x="199863" y="234767"/>
                  <a:pt x="200072" y="250760"/>
                  <a:pt x="200667" y="267261"/>
                </a:cubicBezTo>
                <a:cubicBezTo>
                  <a:pt x="200681" y="267646"/>
                  <a:pt x="143586" y="269898"/>
                  <a:pt x="143586" y="267275"/>
                </a:cubicBezTo>
                <a:cubicBezTo>
                  <a:pt x="143586" y="196760"/>
                  <a:pt x="140245" y="202388"/>
                  <a:pt x="144681" y="202417"/>
                </a:cubicBezTo>
                <a:cubicBezTo>
                  <a:pt x="210707" y="202867"/>
                  <a:pt x="199665" y="196551"/>
                  <a:pt x="199777" y="218053"/>
                </a:cubicBezTo>
                <a:close/>
                <a:moveTo>
                  <a:pt x="198508" y="144332"/>
                </a:moveTo>
                <a:cubicBezTo>
                  <a:pt x="199514" y="208808"/>
                  <a:pt x="203269" y="198652"/>
                  <a:pt x="187880" y="198944"/>
                </a:cubicBezTo>
                <a:cubicBezTo>
                  <a:pt x="134118" y="199884"/>
                  <a:pt x="142360" y="200241"/>
                  <a:pt x="142256" y="193446"/>
                </a:cubicBezTo>
                <a:cubicBezTo>
                  <a:pt x="141203" y="126217"/>
                  <a:pt x="140602" y="133649"/>
                  <a:pt x="144714" y="133585"/>
                </a:cubicBezTo>
                <a:cubicBezTo>
                  <a:pt x="209352" y="132540"/>
                  <a:pt x="198314" y="132006"/>
                  <a:pt x="198508" y="144332"/>
                </a:cubicBezTo>
                <a:close/>
                <a:moveTo>
                  <a:pt x="144699" y="64669"/>
                </a:moveTo>
                <a:cubicBezTo>
                  <a:pt x="205496" y="64302"/>
                  <a:pt x="197175" y="62962"/>
                  <a:pt x="197322" y="71100"/>
                </a:cubicBezTo>
                <a:cubicBezTo>
                  <a:pt x="197629" y="87818"/>
                  <a:pt x="197809" y="100010"/>
                  <a:pt x="198288" y="130338"/>
                </a:cubicBezTo>
                <a:cubicBezTo>
                  <a:pt x="184500" y="130234"/>
                  <a:pt x="173472" y="129802"/>
                  <a:pt x="141513" y="130288"/>
                </a:cubicBezTo>
                <a:cubicBezTo>
                  <a:pt x="140620" y="55684"/>
                  <a:pt x="138180" y="64705"/>
                  <a:pt x="144699" y="64669"/>
                </a:cubicBezTo>
                <a:close/>
                <a:moveTo>
                  <a:pt x="140634" y="267275"/>
                </a:moveTo>
                <a:cubicBezTo>
                  <a:pt x="140634" y="268907"/>
                  <a:pt x="145615" y="268208"/>
                  <a:pt x="83546" y="268151"/>
                </a:cubicBezTo>
                <a:cubicBezTo>
                  <a:pt x="83632" y="238514"/>
                  <a:pt x="82832" y="219257"/>
                  <a:pt x="82508" y="202449"/>
                </a:cubicBezTo>
                <a:cubicBezTo>
                  <a:pt x="100494" y="202442"/>
                  <a:pt x="117620" y="202266"/>
                  <a:pt x="139466" y="202388"/>
                </a:cubicBezTo>
                <a:cubicBezTo>
                  <a:pt x="139812" y="219754"/>
                  <a:pt x="140634" y="235866"/>
                  <a:pt x="140634" y="267275"/>
                </a:cubicBezTo>
                <a:close/>
                <a:moveTo>
                  <a:pt x="139304" y="193503"/>
                </a:moveTo>
                <a:cubicBezTo>
                  <a:pt x="139420" y="200774"/>
                  <a:pt x="148746" y="199070"/>
                  <a:pt x="82439" y="199102"/>
                </a:cubicBezTo>
                <a:cubicBezTo>
                  <a:pt x="81722" y="158603"/>
                  <a:pt x="81452" y="153825"/>
                  <a:pt x="81243" y="133732"/>
                </a:cubicBezTo>
                <a:cubicBezTo>
                  <a:pt x="121991" y="133761"/>
                  <a:pt x="128705" y="133801"/>
                  <a:pt x="138601" y="133675"/>
                </a:cubicBezTo>
                <a:cubicBezTo>
                  <a:pt x="139106" y="171223"/>
                  <a:pt x="139045" y="176873"/>
                  <a:pt x="139304" y="193503"/>
                </a:cubicBezTo>
                <a:close/>
                <a:moveTo>
                  <a:pt x="137300" y="64705"/>
                </a:moveTo>
                <a:cubicBezTo>
                  <a:pt x="138353" y="97751"/>
                  <a:pt x="138028" y="87727"/>
                  <a:pt x="138558" y="130331"/>
                </a:cubicBezTo>
                <a:cubicBezTo>
                  <a:pt x="129776" y="130439"/>
                  <a:pt x="126464" y="130418"/>
                  <a:pt x="81214" y="130389"/>
                </a:cubicBezTo>
                <a:cubicBezTo>
                  <a:pt x="81048" y="109835"/>
                  <a:pt x="81405" y="115304"/>
                  <a:pt x="80374" y="65062"/>
                </a:cubicBezTo>
                <a:cubicBezTo>
                  <a:pt x="98797" y="65051"/>
                  <a:pt x="84039" y="64921"/>
                  <a:pt x="137300" y="64705"/>
                </a:cubicBezTo>
                <a:close/>
                <a:moveTo>
                  <a:pt x="36681" y="64738"/>
                </a:moveTo>
                <a:cubicBezTo>
                  <a:pt x="57872" y="64738"/>
                  <a:pt x="57749" y="65033"/>
                  <a:pt x="77419" y="65055"/>
                </a:cubicBezTo>
                <a:cubicBezTo>
                  <a:pt x="78479" y="116961"/>
                  <a:pt x="78093" y="110393"/>
                  <a:pt x="78262" y="130382"/>
                </a:cubicBezTo>
                <a:cubicBezTo>
                  <a:pt x="37665" y="130353"/>
                  <a:pt x="31268" y="130328"/>
                  <a:pt x="21318" y="130403"/>
                </a:cubicBezTo>
                <a:cubicBezTo>
                  <a:pt x="20529" y="51177"/>
                  <a:pt x="14946" y="64738"/>
                  <a:pt x="36681" y="64738"/>
                </a:cubicBezTo>
                <a:close/>
                <a:moveTo>
                  <a:pt x="36681" y="133700"/>
                </a:moveTo>
                <a:cubicBezTo>
                  <a:pt x="86245" y="133732"/>
                  <a:pt x="78212" y="130191"/>
                  <a:pt x="78432" y="144332"/>
                </a:cubicBezTo>
                <a:cubicBezTo>
                  <a:pt x="78821" y="169346"/>
                  <a:pt x="79008" y="168925"/>
                  <a:pt x="79394" y="193496"/>
                </a:cubicBezTo>
                <a:cubicBezTo>
                  <a:pt x="79520" y="201556"/>
                  <a:pt x="88454" y="199034"/>
                  <a:pt x="22226" y="199001"/>
                </a:cubicBezTo>
                <a:cubicBezTo>
                  <a:pt x="20907" y="121674"/>
                  <a:pt x="17145" y="133700"/>
                  <a:pt x="36681" y="133700"/>
                </a:cubicBezTo>
                <a:close/>
                <a:moveTo>
                  <a:pt x="23322" y="267102"/>
                </a:moveTo>
                <a:cubicBezTo>
                  <a:pt x="23080" y="190257"/>
                  <a:pt x="16608" y="202345"/>
                  <a:pt x="36681" y="202356"/>
                </a:cubicBezTo>
                <a:cubicBezTo>
                  <a:pt x="55461" y="202356"/>
                  <a:pt x="58484" y="202449"/>
                  <a:pt x="79549" y="202449"/>
                </a:cubicBezTo>
                <a:cubicBezTo>
                  <a:pt x="79927" y="222319"/>
                  <a:pt x="80673" y="237628"/>
                  <a:pt x="80583" y="268151"/>
                </a:cubicBezTo>
                <a:cubicBezTo>
                  <a:pt x="80223" y="268151"/>
                  <a:pt x="23325" y="268151"/>
                  <a:pt x="23322" y="267102"/>
                </a:cubicBezTo>
                <a:close/>
                <a:moveTo>
                  <a:pt x="23978" y="316324"/>
                </a:moveTo>
                <a:cubicBezTo>
                  <a:pt x="23725" y="302918"/>
                  <a:pt x="23397" y="284731"/>
                  <a:pt x="23340" y="271293"/>
                </a:cubicBezTo>
                <a:cubicBezTo>
                  <a:pt x="56210" y="271159"/>
                  <a:pt x="53392" y="271494"/>
                  <a:pt x="80580" y="271494"/>
                </a:cubicBezTo>
                <a:cubicBezTo>
                  <a:pt x="80493" y="340395"/>
                  <a:pt x="83236" y="336605"/>
                  <a:pt x="79877" y="336605"/>
                </a:cubicBezTo>
                <a:cubicBezTo>
                  <a:pt x="12636" y="336605"/>
                  <a:pt x="24453" y="341887"/>
                  <a:pt x="23978" y="316324"/>
                </a:cubicBezTo>
                <a:close/>
                <a:moveTo>
                  <a:pt x="24399" y="340903"/>
                </a:moveTo>
                <a:cubicBezTo>
                  <a:pt x="24378" y="339602"/>
                  <a:pt x="81553" y="339534"/>
                  <a:pt x="81574" y="340961"/>
                </a:cubicBezTo>
                <a:cubicBezTo>
                  <a:pt x="82706" y="413129"/>
                  <a:pt x="84904" y="405315"/>
                  <a:pt x="79873" y="405315"/>
                </a:cubicBezTo>
                <a:cubicBezTo>
                  <a:pt x="40346" y="405308"/>
                  <a:pt x="33326" y="405282"/>
                  <a:pt x="25581" y="405354"/>
                </a:cubicBezTo>
                <a:cubicBezTo>
                  <a:pt x="25383" y="397461"/>
                  <a:pt x="24432" y="342942"/>
                  <a:pt x="24399" y="340903"/>
                </a:cubicBezTo>
                <a:close/>
                <a:moveTo>
                  <a:pt x="26778" y="463767"/>
                </a:moveTo>
                <a:cubicBezTo>
                  <a:pt x="25963" y="398650"/>
                  <a:pt x="22374" y="408655"/>
                  <a:pt x="36681" y="408655"/>
                </a:cubicBezTo>
                <a:cubicBezTo>
                  <a:pt x="39676" y="408655"/>
                  <a:pt x="80443" y="408662"/>
                  <a:pt x="82987" y="408665"/>
                </a:cubicBezTo>
                <a:cubicBezTo>
                  <a:pt x="83192" y="425952"/>
                  <a:pt x="83055" y="417431"/>
                  <a:pt x="83910" y="474688"/>
                </a:cubicBezTo>
                <a:cubicBezTo>
                  <a:pt x="16395" y="474738"/>
                  <a:pt x="26944" y="476846"/>
                  <a:pt x="26778" y="463767"/>
                </a:cubicBezTo>
                <a:close/>
                <a:moveTo>
                  <a:pt x="27902" y="537489"/>
                </a:moveTo>
                <a:cubicBezTo>
                  <a:pt x="27221" y="494709"/>
                  <a:pt x="27084" y="486505"/>
                  <a:pt x="26962" y="477638"/>
                </a:cubicBezTo>
                <a:cubicBezTo>
                  <a:pt x="49515" y="477400"/>
                  <a:pt x="58189" y="478053"/>
                  <a:pt x="83964" y="478035"/>
                </a:cubicBezTo>
                <a:cubicBezTo>
                  <a:pt x="84602" y="519846"/>
                  <a:pt x="84029" y="515065"/>
                  <a:pt x="84598" y="543671"/>
                </a:cubicBezTo>
                <a:cubicBezTo>
                  <a:pt x="18165" y="543887"/>
                  <a:pt x="28007" y="544244"/>
                  <a:pt x="27902" y="537489"/>
                </a:cubicBezTo>
                <a:close/>
                <a:moveTo>
                  <a:pt x="28929" y="611225"/>
                </a:moveTo>
                <a:cubicBezTo>
                  <a:pt x="27286" y="535968"/>
                  <a:pt x="25574" y="546572"/>
                  <a:pt x="36685" y="546572"/>
                </a:cubicBezTo>
                <a:cubicBezTo>
                  <a:pt x="57940" y="546572"/>
                  <a:pt x="58337" y="547022"/>
                  <a:pt x="79880" y="547022"/>
                </a:cubicBezTo>
                <a:cubicBezTo>
                  <a:pt x="85492" y="547022"/>
                  <a:pt x="85380" y="536577"/>
                  <a:pt x="86090" y="611102"/>
                </a:cubicBezTo>
                <a:cubicBezTo>
                  <a:pt x="86104" y="612741"/>
                  <a:pt x="87222" y="612316"/>
                  <a:pt x="79880" y="612316"/>
                </a:cubicBezTo>
                <a:cubicBezTo>
                  <a:pt x="22936" y="612316"/>
                  <a:pt x="28958" y="612504"/>
                  <a:pt x="28929" y="611225"/>
                </a:cubicBezTo>
                <a:close/>
                <a:moveTo>
                  <a:pt x="29027" y="615562"/>
                </a:moveTo>
                <a:cubicBezTo>
                  <a:pt x="37870" y="615555"/>
                  <a:pt x="85859" y="615671"/>
                  <a:pt x="86130" y="615671"/>
                </a:cubicBezTo>
                <a:cubicBezTo>
                  <a:pt x="86894" y="691554"/>
                  <a:pt x="90526" y="681224"/>
                  <a:pt x="79877" y="681224"/>
                </a:cubicBezTo>
                <a:cubicBezTo>
                  <a:pt x="36915" y="681217"/>
                  <a:pt x="34530" y="681221"/>
                  <a:pt x="29701" y="681210"/>
                </a:cubicBezTo>
                <a:cubicBezTo>
                  <a:pt x="29362" y="656703"/>
                  <a:pt x="29906" y="655745"/>
                  <a:pt x="29027" y="615562"/>
                </a:cubicBezTo>
                <a:close/>
                <a:moveTo>
                  <a:pt x="31200" y="750161"/>
                </a:moveTo>
                <a:cubicBezTo>
                  <a:pt x="29895" y="686128"/>
                  <a:pt x="30014" y="703414"/>
                  <a:pt x="29747" y="684553"/>
                </a:cubicBezTo>
                <a:cubicBezTo>
                  <a:pt x="91665" y="684712"/>
                  <a:pt x="87240" y="684200"/>
                  <a:pt x="87250" y="685033"/>
                </a:cubicBezTo>
                <a:cubicBezTo>
                  <a:pt x="88414" y="759511"/>
                  <a:pt x="91604" y="749743"/>
                  <a:pt x="79873" y="749743"/>
                </a:cubicBezTo>
                <a:cubicBezTo>
                  <a:pt x="56409" y="749747"/>
                  <a:pt x="56164" y="750277"/>
                  <a:pt x="31200" y="750161"/>
                </a:cubicBezTo>
                <a:close/>
                <a:moveTo>
                  <a:pt x="31272" y="753508"/>
                </a:moveTo>
                <a:cubicBezTo>
                  <a:pt x="50952" y="753595"/>
                  <a:pt x="53850" y="753184"/>
                  <a:pt x="88317" y="753080"/>
                </a:cubicBezTo>
                <a:cubicBezTo>
                  <a:pt x="89542" y="831240"/>
                  <a:pt x="92400" y="818648"/>
                  <a:pt x="79877" y="818648"/>
                </a:cubicBezTo>
                <a:cubicBezTo>
                  <a:pt x="58272" y="818648"/>
                  <a:pt x="58250" y="819055"/>
                  <a:pt x="36681" y="819055"/>
                </a:cubicBezTo>
                <a:cubicBezTo>
                  <a:pt x="30169" y="819055"/>
                  <a:pt x="32843" y="827471"/>
                  <a:pt x="31272" y="753508"/>
                </a:cubicBezTo>
                <a:close/>
                <a:moveTo>
                  <a:pt x="32764" y="881665"/>
                </a:moveTo>
                <a:cubicBezTo>
                  <a:pt x="31690" y="812847"/>
                  <a:pt x="31679" y="822398"/>
                  <a:pt x="36681" y="822398"/>
                </a:cubicBezTo>
                <a:cubicBezTo>
                  <a:pt x="98437" y="822398"/>
                  <a:pt x="89488" y="817999"/>
                  <a:pt x="89723" y="832544"/>
                </a:cubicBezTo>
                <a:cubicBezTo>
                  <a:pt x="90097" y="856535"/>
                  <a:pt x="89640" y="857177"/>
                  <a:pt x="90025" y="881716"/>
                </a:cubicBezTo>
                <a:cubicBezTo>
                  <a:pt x="90137" y="888766"/>
                  <a:pt x="92155" y="887271"/>
                  <a:pt x="79880" y="887271"/>
                </a:cubicBezTo>
                <a:cubicBezTo>
                  <a:pt x="25289" y="887271"/>
                  <a:pt x="32883" y="889390"/>
                  <a:pt x="32764" y="881665"/>
                </a:cubicBezTo>
                <a:close/>
                <a:moveTo>
                  <a:pt x="34072" y="955415"/>
                </a:moveTo>
                <a:cubicBezTo>
                  <a:pt x="32270" y="880328"/>
                  <a:pt x="31730" y="890705"/>
                  <a:pt x="36681" y="890705"/>
                </a:cubicBezTo>
                <a:cubicBezTo>
                  <a:pt x="101237" y="890705"/>
                  <a:pt x="90112" y="886446"/>
                  <a:pt x="90364" y="906301"/>
                </a:cubicBezTo>
                <a:cubicBezTo>
                  <a:pt x="90562" y="922049"/>
                  <a:pt x="90807" y="939837"/>
                  <a:pt x="91218" y="955509"/>
                </a:cubicBezTo>
                <a:cubicBezTo>
                  <a:pt x="91243" y="956518"/>
                  <a:pt x="92941" y="956222"/>
                  <a:pt x="79880" y="956222"/>
                </a:cubicBezTo>
                <a:cubicBezTo>
                  <a:pt x="30306" y="956222"/>
                  <a:pt x="34137" y="958222"/>
                  <a:pt x="34072" y="955415"/>
                </a:cubicBezTo>
                <a:close/>
                <a:moveTo>
                  <a:pt x="35467" y="1025422"/>
                </a:moveTo>
                <a:cubicBezTo>
                  <a:pt x="34267" y="952573"/>
                  <a:pt x="32803" y="960164"/>
                  <a:pt x="36681" y="960164"/>
                </a:cubicBezTo>
                <a:cubicBezTo>
                  <a:pt x="102188" y="960164"/>
                  <a:pt x="91290" y="952526"/>
                  <a:pt x="91723" y="980066"/>
                </a:cubicBezTo>
                <a:cubicBezTo>
                  <a:pt x="92105" y="1004508"/>
                  <a:pt x="92375" y="1004108"/>
                  <a:pt x="92743" y="1025473"/>
                </a:cubicBezTo>
                <a:cubicBezTo>
                  <a:pt x="85744" y="1025444"/>
                  <a:pt x="38836" y="1025422"/>
                  <a:pt x="35467" y="1025422"/>
                </a:cubicBezTo>
                <a:close/>
                <a:moveTo>
                  <a:pt x="36681" y="1028766"/>
                </a:moveTo>
                <a:cubicBezTo>
                  <a:pt x="87452" y="1028798"/>
                  <a:pt x="86753" y="1028795"/>
                  <a:pt x="92800" y="1028823"/>
                </a:cubicBezTo>
                <a:cubicBezTo>
                  <a:pt x="93298" y="1063562"/>
                  <a:pt x="93139" y="1061991"/>
                  <a:pt x="93705" y="1093995"/>
                </a:cubicBezTo>
                <a:cubicBezTo>
                  <a:pt x="79268" y="1093826"/>
                  <a:pt x="58319" y="1094013"/>
                  <a:pt x="36638" y="1094013"/>
                </a:cubicBezTo>
                <a:cubicBezTo>
                  <a:pt x="36306" y="1023696"/>
                  <a:pt x="34047" y="1028766"/>
                  <a:pt x="36681" y="1028766"/>
                </a:cubicBezTo>
                <a:close/>
                <a:moveTo>
                  <a:pt x="36681" y="1097353"/>
                </a:moveTo>
                <a:cubicBezTo>
                  <a:pt x="102664" y="1097353"/>
                  <a:pt x="93723" y="1095116"/>
                  <a:pt x="93871" y="1103038"/>
                </a:cubicBezTo>
                <a:cubicBezTo>
                  <a:pt x="95222" y="1174778"/>
                  <a:pt x="97802" y="1163083"/>
                  <a:pt x="79877" y="1163083"/>
                </a:cubicBezTo>
                <a:cubicBezTo>
                  <a:pt x="59083" y="1163083"/>
                  <a:pt x="58427" y="1162655"/>
                  <a:pt x="37669" y="1162640"/>
                </a:cubicBezTo>
                <a:cubicBezTo>
                  <a:pt x="36022" y="1092396"/>
                  <a:pt x="36937" y="1097353"/>
                  <a:pt x="36681" y="1097353"/>
                </a:cubicBezTo>
                <a:close/>
                <a:moveTo>
                  <a:pt x="38292" y="1225957"/>
                </a:moveTo>
                <a:cubicBezTo>
                  <a:pt x="37917" y="1202030"/>
                  <a:pt x="38325" y="1201288"/>
                  <a:pt x="37939" y="1176756"/>
                </a:cubicBezTo>
                <a:cubicBezTo>
                  <a:pt x="37712" y="1161995"/>
                  <a:pt x="28137" y="1166167"/>
                  <a:pt x="94465" y="1166459"/>
                </a:cubicBezTo>
                <a:cubicBezTo>
                  <a:pt x="94764" y="1200265"/>
                  <a:pt x="95626" y="1200413"/>
                  <a:pt x="95990" y="1231703"/>
                </a:cubicBezTo>
                <a:cubicBezTo>
                  <a:pt x="30958" y="1230536"/>
                  <a:pt x="38447" y="1235865"/>
                  <a:pt x="38292" y="1225957"/>
                </a:cubicBezTo>
                <a:close/>
                <a:moveTo>
                  <a:pt x="39402" y="1299678"/>
                </a:moveTo>
                <a:cubicBezTo>
                  <a:pt x="39035" y="1282100"/>
                  <a:pt x="38811" y="1268996"/>
                  <a:pt x="38620" y="1250543"/>
                </a:cubicBezTo>
                <a:cubicBezTo>
                  <a:pt x="38418" y="1231134"/>
                  <a:pt x="34418" y="1235569"/>
                  <a:pt x="58304" y="1235119"/>
                </a:cubicBezTo>
                <a:cubicBezTo>
                  <a:pt x="73837" y="1234845"/>
                  <a:pt x="86904" y="1234885"/>
                  <a:pt x="96026" y="1235054"/>
                </a:cubicBezTo>
                <a:cubicBezTo>
                  <a:pt x="96188" y="1253760"/>
                  <a:pt x="95582" y="1262908"/>
                  <a:pt x="96768" y="1300835"/>
                </a:cubicBezTo>
                <a:cubicBezTo>
                  <a:pt x="34285" y="1300835"/>
                  <a:pt x="39417" y="1300309"/>
                  <a:pt x="39402" y="1299678"/>
                </a:cubicBezTo>
                <a:close/>
                <a:moveTo>
                  <a:pt x="39489" y="1303724"/>
                </a:moveTo>
                <a:cubicBezTo>
                  <a:pt x="58712" y="1303764"/>
                  <a:pt x="52787" y="1304178"/>
                  <a:pt x="96873" y="1304178"/>
                </a:cubicBezTo>
                <a:cubicBezTo>
                  <a:pt x="97838" y="1335649"/>
                  <a:pt x="97287" y="1347877"/>
                  <a:pt x="97568" y="1369307"/>
                </a:cubicBezTo>
                <a:cubicBezTo>
                  <a:pt x="40004" y="1369541"/>
                  <a:pt x="59389" y="1369660"/>
                  <a:pt x="40775" y="1369707"/>
                </a:cubicBezTo>
                <a:cubicBezTo>
                  <a:pt x="40772" y="1369339"/>
                  <a:pt x="39496" y="1304001"/>
                  <a:pt x="39489" y="1303724"/>
                </a:cubicBezTo>
                <a:close/>
                <a:moveTo>
                  <a:pt x="40836" y="1373464"/>
                </a:moveTo>
                <a:cubicBezTo>
                  <a:pt x="40829" y="1373000"/>
                  <a:pt x="35921" y="1372928"/>
                  <a:pt x="97615" y="1372654"/>
                </a:cubicBezTo>
                <a:cubicBezTo>
                  <a:pt x="98004" y="1397892"/>
                  <a:pt x="98631" y="1398980"/>
                  <a:pt x="99107" y="1438582"/>
                </a:cubicBezTo>
                <a:cubicBezTo>
                  <a:pt x="73819" y="1438492"/>
                  <a:pt x="60027" y="1438611"/>
                  <a:pt x="41824" y="1438626"/>
                </a:cubicBezTo>
                <a:cubicBezTo>
                  <a:pt x="41370" y="1417282"/>
                  <a:pt x="41179" y="1394847"/>
                  <a:pt x="40836" y="1373464"/>
                </a:cubicBezTo>
                <a:close/>
                <a:moveTo>
                  <a:pt x="42768" y="1496476"/>
                </a:moveTo>
                <a:cubicBezTo>
                  <a:pt x="42498" y="1430847"/>
                  <a:pt x="36829" y="1442023"/>
                  <a:pt x="58283" y="1441936"/>
                </a:cubicBezTo>
                <a:cubicBezTo>
                  <a:pt x="72943" y="1441897"/>
                  <a:pt x="82688" y="1441882"/>
                  <a:pt x="99147" y="1441929"/>
                </a:cubicBezTo>
                <a:cubicBezTo>
                  <a:pt x="99932" y="1512819"/>
                  <a:pt x="99157" y="1426480"/>
                  <a:pt x="99752" y="1507472"/>
                </a:cubicBezTo>
                <a:cubicBezTo>
                  <a:pt x="31466" y="1507829"/>
                  <a:pt x="42822" y="1509166"/>
                  <a:pt x="42768" y="1496476"/>
                </a:cubicBezTo>
                <a:close/>
                <a:moveTo>
                  <a:pt x="43838" y="1570241"/>
                </a:moveTo>
                <a:cubicBezTo>
                  <a:pt x="42710" y="1498274"/>
                  <a:pt x="38357" y="1510063"/>
                  <a:pt x="58243" y="1510582"/>
                </a:cubicBezTo>
                <a:cubicBezTo>
                  <a:pt x="70507" y="1510917"/>
                  <a:pt x="80857" y="1510917"/>
                  <a:pt x="99781" y="1510823"/>
                </a:cubicBezTo>
                <a:cubicBezTo>
                  <a:pt x="100130" y="1546250"/>
                  <a:pt x="100974" y="1544167"/>
                  <a:pt x="101349" y="1575872"/>
                </a:cubicBezTo>
                <a:cubicBezTo>
                  <a:pt x="35427" y="1575072"/>
                  <a:pt x="43990" y="1579500"/>
                  <a:pt x="43838" y="1570241"/>
                </a:cubicBezTo>
                <a:close/>
                <a:moveTo>
                  <a:pt x="44876" y="1645242"/>
                </a:moveTo>
                <a:cubicBezTo>
                  <a:pt x="44815" y="1627198"/>
                  <a:pt x="44840" y="1631201"/>
                  <a:pt x="43993" y="1579547"/>
                </a:cubicBezTo>
                <a:cubicBezTo>
                  <a:pt x="61465" y="1579439"/>
                  <a:pt x="66247" y="1578798"/>
                  <a:pt x="101385" y="1579227"/>
                </a:cubicBezTo>
                <a:cubicBezTo>
                  <a:pt x="101543" y="1597234"/>
                  <a:pt x="101795" y="1637805"/>
                  <a:pt x="101893" y="1645245"/>
                </a:cubicBezTo>
                <a:lnTo>
                  <a:pt x="44876" y="1645242"/>
                </a:lnTo>
                <a:close/>
                <a:moveTo>
                  <a:pt x="101486" y="1372636"/>
                </a:moveTo>
                <a:cubicBezTo>
                  <a:pt x="162344" y="1372387"/>
                  <a:pt x="157655" y="1373126"/>
                  <a:pt x="157662" y="1373529"/>
                </a:cubicBezTo>
                <a:cubicBezTo>
                  <a:pt x="158837" y="1448616"/>
                  <a:pt x="165428" y="1438251"/>
                  <a:pt x="144681" y="1438503"/>
                </a:cubicBezTo>
                <a:cubicBezTo>
                  <a:pt x="130648" y="1438654"/>
                  <a:pt x="122190" y="1438651"/>
                  <a:pt x="102066" y="1438593"/>
                </a:cubicBezTo>
                <a:cubicBezTo>
                  <a:pt x="101190" y="1367458"/>
                  <a:pt x="99384" y="1372647"/>
                  <a:pt x="101486" y="1372636"/>
                </a:cubicBezTo>
                <a:close/>
                <a:moveTo>
                  <a:pt x="102678" y="1496484"/>
                </a:moveTo>
                <a:cubicBezTo>
                  <a:pt x="102678" y="1430613"/>
                  <a:pt x="95766" y="1441973"/>
                  <a:pt x="123080" y="1441973"/>
                </a:cubicBezTo>
                <a:cubicBezTo>
                  <a:pt x="143441" y="1441973"/>
                  <a:pt x="142634" y="1441792"/>
                  <a:pt x="159183" y="1441735"/>
                </a:cubicBezTo>
                <a:cubicBezTo>
                  <a:pt x="159111" y="1482764"/>
                  <a:pt x="159734" y="1488817"/>
                  <a:pt x="160207" y="1507310"/>
                </a:cubicBezTo>
                <a:cubicBezTo>
                  <a:pt x="92501" y="1507382"/>
                  <a:pt x="102678" y="1511133"/>
                  <a:pt x="102678" y="1496484"/>
                </a:cubicBezTo>
                <a:close/>
                <a:moveTo>
                  <a:pt x="104224" y="1570234"/>
                </a:moveTo>
                <a:cubicBezTo>
                  <a:pt x="103111" y="1498897"/>
                  <a:pt x="96083" y="1510758"/>
                  <a:pt x="123080" y="1510758"/>
                </a:cubicBezTo>
                <a:cubicBezTo>
                  <a:pt x="144609" y="1510758"/>
                  <a:pt x="141643" y="1510682"/>
                  <a:pt x="160286" y="1510661"/>
                </a:cubicBezTo>
                <a:cubicBezTo>
                  <a:pt x="160949" y="1540074"/>
                  <a:pt x="160358" y="1543767"/>
                  <a:pt x="160880" y="1575897"/>
                </a:cubicBezTo>
                <a:cubicBezTo>
                  <a:pt x="95269" y="1575966"/>
                  <a:pt x="104343" y="1577980"/>
                  <a:pt x="104224" y="1570234"/>
                </a:cubicBezTo>
                <a:close/>
                <a:moveTo>
                  <a:pt x="104848" y="1645249"/>
                </a:moveTo>
                <a:cubicBezTo>
                  <a:pt x="104740" y="1637052"/>
                  <a:pt x="104488" y="1596362"/>
                  <a:pt x="104336" y="1579263"/>
                </a:cubicBezTo>
                <a:cubicBezTo>
                  <a:pt x="124121" y="1579490"/>
                  <a:pt x="145975" y="1579259"/>
                  <a:pt x="160938" y="1579241"/>
                </a:cubicBezTo>
                <a:cubicBezTo>
                  <a:pt x="161832" y="1634134"/>
                  <a:pt x="161724" y="1628784"/>
                  <a:pt x="162099" y="1644741"/>
                </a:cubicBezTo>
                <a:cubicBezTo>
                  <a:pt x="141849" y="1644809"/>
                  <a:pt x="150739" y="1645252"/>
                  <a:pt x="104848" y="1645249"/>
                </a:cubicBezTo>
                <a:close/>
                <a:moveTo>
                  <a:pt x="162845" y="1496422"/>
                </a:moveTo>
                <a:cubicBezTo>
                  <a:pt x="160794" y="1433153"/>
                  <a:pt x="161756" y="1441724"/>
                  <a:pt x="166308" y="1441724"/>
                </a:cubicBezTo>
                <a:cubicBezTo>
                  <a:pt x="227537" y="1441724"/>
                  <a:pt x="219198" y="1440326"/>
                  <a:pt x="219227" y="1447287"/>
                </a:cubicBezTo>
                <a:cubicBezTo>
                  <a:pt x="219526" y="1517985"/>
                  <a:pt x="223681" y="1507047"/>
                  <a:pt x="209511" y="1507047"/>
                </a:cubicBezTo>
                <a:cubicBezTo>
                  <a:pt x="155381" y="1507047"/>
                  <a:pt x="163320" y="1511194"/>
                  <a:pt x="162845" y="1496422"/>
                </a:cubicBezTo>
                <a:close/>
                <a:moveTo>
                  <a:pt x="163742" y="1570248"/>
                </a:moveTo>
                <a:cubicBezTo>
                  <a:pt x="162686" y="1502720"/>
                  <a:pt x="162715" y="1510657"/>
                  <a:pt x="166308" y="1510657"/>
                </a:cubicBezTo>
                <a:cubicBezTo>
                  <a:pt x="229674" y="1510657"/>
                  <a:pt x="219944" y="1506867"/>
                  <a:pt x="220167" y="1521120"/>
                </a:cubicBezTo>
                <a:cubicBezTo>
                  <a:pt x="221173" y="1585654"/>
                  <a:pt x="225645" y="1576204"/>
                  <a:pt x="209507" y="1576204"/>
                </a:cubicBezTo>
                <a:cubicBezTo>
                  <a:pt x="156282" y="1576204"/>
                  <a:pt x="163857" y="1577497"/>
                  <a:pt x="163742" y="1570248"/>
                </a:cubicBezTo>
                <a:close/>
                <a:moveTo>
                  <a:pt x="222200" y="1644114"/>
                </a:moveTo>
                <a:cubicBezTo>
                  <a:pt x="222196" y="1646056"/>
                  <a:pt x="227115" y="1644730"/>
                  <a:pt x="166304" y="1644730"/>
                </a:cubicBezTo>
                <a:cubicBezTo>
                  <a:pt x="164401" y="1644730"/>
                  <a:pt x="165072" y="1652087"/>
                  <a:pt x="163886" y="1579234"/>
                </a:cubicBezTo>
                <a:cubicBezTo>
                  <a:pt x="189560" y="1579219"/>
                  <a:pt x="183657" y="1579594"/>
                  <a:pt x="221544" y="1579536"/>
                </a:cubicBezTo>
                <a:cubicBezTo>
                  <a:pt x="221551" y="1579958"/>
                  <a:pt x="222214" y="1632109"/>
                  <a:pt x="222200" y="1644114"/>
                </a:cubicBezTo>
                <a:close/>
                <a:moveTo>
                  <a:pt x="222773" y="1496462"/>
                </a:moveTo>
                <a:cubicBezTo>
                  <a:pt x="221973" y="1432854"/>
                  <a:pt x="219100" y="1442027"/>
                  <a:pt x="231137" y="1441864"/>
                </a:cubicBezTo>
                <a:cubicBezTo>
                  <a:pt x="286831" y="1441111"/>
                  <a:pt x="279295" y="1440816"/>
                  <a:pt x="279458" y="1447326"/>
                </a:cubicBezTo>
                <a:cubicBezTo>
                  <a:pt x="281133" y="1517020"/>
                  <a:pt x="281094" y="1507335"/>
                  <a:pt x="274351" y="1507260"/>
                </a:cubicBezTo>
                <a:cubicBezTo>
                  <a:pt x="213655" y="1506604"/>
                  <a:pt x="222946" y="1510509"/>
                  <a:pt x="222773" y="1496462"/>
                </a:cubicBezTo>
                <a:close/>
                <a:moveTo>
                  <a:pt x="224362" y="1570234"/>
                </a:moveTo>
                <a:cubicBezTo>
                  <a:pt x="223285" y="1501387"/>
                  <a:pt x="219223" y="1510398"/>
                  <a:pt x="231108" y="1510445"/>
                </a:cubicBezTo>
                <a:cubicBezTo>
                  <a:pt x="289437" y="1510679"/>
                  <a:pt x="280196" y="1507865"/>
                  <a:pt x="280402" y="1521120"/>
                </a:cubicBezTo>
                <a:cubicBezTo>
                  <a:pt x="280784" y="1545439"/>
                  <a:pt x="280993" y="1547042"/>
                  <a:pt x="281357" y="1570291"/>
                </a:cubicBezTo>
                <a:cubicBezTo>
                  <a:pt x="281476" y="1578059"/>
                  <a:pt x="286763" y="1576114"/>
                  <a:pt x="252728" y="1576139"/>
                </a:cubicBezTo>
                <a:cubicBezTo>
                  <a:pt x="219100" y="1576139"/>
                  <a:pt x="224488" y="1578153"/>
                  <a:pt x="224362" y="1570234"/>
                </a:cubicBezTo>
                <a:close/>
                <a:moveTo>
                  <a:pt x="274322" y="1645018"/>
                </a:moveTo>
                <a:cubicBezTo>
                  <a:pt x="260811" y="1645126"/>
                  <a:pt x="258631" y="1645108"/>
                  <a:pt x="225148" y="1645097"/>
                </a:cubicBezTo>
                <a:cubicBezTo>
                  <a:pt x="225166" y="1632603"/>
                  <a:pt x="224506" y="1579972"/>
                  <a:pt x="224499" y="1579536"/>
                </a:cubicBezTo>
                <a:cubicBezTo>
                  <a:pt x="251535" y="1579482"/>
                  <a:pt x="219702" y="1579508"/>
                  <a:pt x="281476" y="1579464"/>
                </a:cubicBezTo>
                <a:cubicBezTo>
                  <a:pt x="282222" y="1657275"/>
                  <a:pt x="285220" y="1644928"/>
                  <a:pt x="274322" y="1645018"/>
                </a:cubicBezTo>
                <a:close/>
                <a:moveTo>
                  <a:pt x="281912" y="1422658"/>
                </a:moveTo>
                <a:cubicBezTo>
                  <a:pt x="281537" y="1398713"/>
                  <a:pt x="281667" y="1399131"/>
                  <a:pt x="281263" y="1373457"/>
                </a:cubicBezTo>
                <a:cubicBezTo>
                  <a:pt x="281256" y="1372870"/>
                  <a:pt x="276463" y="1372881"/>
                  <a:pt x="338402" y="1372870"/>
                </a:cubicBezTo>
                <a:cubicBezTo>
                  <a:pt x="338406" y="1373137"/>
                  <a:pt x="338608" y="1383430"/>
                  <a:pt x="339105" y="1438323"/>
                </a:cubicBezTo>
                <a:cubicBezTo>
                  <a:pt x="270888" y="1438323"/>
                  <a:pt x="282247" y="1444066"/>
                  <a:pt x="281912" y="1422658"/>
                </a:cubicBezTo>
                <a:close/>
                <a:moveTo>
                  <a:pt x="295942" y="1442045"/>
                </a:moveTo>
                <a:cubicBezTo>
                  <a:pt x="317561" y="1442045"/>
                  <a:pt x="317630" y="1441666"/>
                  <a:pt x="339130" y="1441666"/>
                </a:cubicBezTo>
                <a:cubicBezTo>
                  <a:pt x="339451" y="1484418"/>
                  <a:pt x="339800" y="1488813"/>
                  <a:pt x="340186" y="1507144"/>
                </a:cubicBezTo>
                <a:cubicBezTo>
                  <a:pt x="316610" y="1507144"/>
                  <a:pt x="308533" y="1507505"/>
                  <a:pt x="283180" y="1507339"/>
                </a:cubicBezTo>
                <a:cubicBezTo>
                  <a:pt x="282546" y="1430746"/>
                  <a:pt x="277803" y="1442045"/>
                  <a:pt x="295942" y="1442045"/>
                </a:cubicBezTo>
                <a:close/>
                <a:moveTo>
                  <a:pt x="284308" y="1570234"/>
                </a:moveTo>
                <a:cubicBezTo>
                  <a:pt x="283209" y="1499780"/>
                  <a:pt x="279299" y="1510722"/>
                  <a:pt x="295942" y="1510722"/>
                </a:cubicBezTo>
                <a:cubicBezTo>
                  <a:pt x="349055" y="1510722"/>
                  <a:pt x="340204" y="1506046"/>
                  <a:pt x="340438" y="1521120"/>
                </a:cubicBezTo>
                <a:cubicBezTo>
                  <a:pt x="341300" y="1575598"/>
                  <a:pt x="341235" y="1571625"/>
                  <a:pt x="341310" y="1576222"/>
                </a:cubicBezTo>
                <a:cubicBezTo>
                  <a:pt x="275162" y="1576312"/>
                  <a:pt x="284431" y="1578016"/>
                  <a:pt x="284308" y="1570234"/>
                </a:cubicBezTo>
                <a:close/>
                <a:moveTo>
                  <a:pt x="339166" y="1644989"/>
                </a:moveTo>
                <a:cubicBezTo>
                  <a:pt x="278708" y="1644989"/>
                  <a:pt x="285011" y="1645252"/>
                  <a:pt x="284997" y="1644110"/>
                </a:cubicBezTo>
                <a:cubicBezTo>
                  <a:pt x="283944" y="1566217"/>
                  <a:pt x="281263" y="1579468"/>
                  <a:pt x="295945" y="1579457"/>
                </a:cubicBezTo>
                <a:cubicBezTo>
                  <a:pt x="317622" y="1579457"/>
                  <a:pt x="317539" y="1579572"/>
                  <a:pt x="339166" y="1579572"/>
                </a:cubicBezTo>
                <a:cubicBezTo>
                  <a:pt x="342143" y="1579572"/>
                  <a:pt x="341282" y="1577220"/>
                  <a:pt x="341685" y="1594924"/>
                </a:cubicBezTo>
                <a:cubicBezTo>
                  <a:pt x="343011" y="1652663"/>
                  <a:pt x="343408" y="1644989"/>
                  <a:pt x="339166" y="1644989"/>
                </a:cubicBezTo>
                <a:close/>
                <a:moveTo>
                  <a:pt x="342128" y="1447272"/>
                </a:moveTo>
                <a:cubicBezTo>
                  <a:pt x="342074" y="1438586"/>
                  <a:pt x="333923" y="1442484"/>
                  <a:pt x="398965" y="1441612"/>
                </a:cubicBezTo>
                <a:cubicBezTo>
                  <a:pt x="399621" y="1481795"/>
                  <a:pt x="399606" y="1482714"/>
                  <a:pt x="400024" y="1496541"/>
                </a:cubicBezTo>
                <a:cubicBezTo>
                  <a:pt x="400493" y="1512015"/>
                  <a:pt x="409535" y="1507307"/>
                  <a:pt x="343141" y="1507148"/>
                </a:cubicBezTo>
                <a:cubicBezTo>
                  <a:pt x="342860" y="1493799"/>
                  <a:pt x="342319" y="1478059"/>
                  <a:pt x="342128" y="1447272"/>
                </a:cubicBezTo>
                <a:close/>
                <a:moveTo>
                  <a:pt x="343206" y="1510491"/>
                </a:moveTo>
                <a:cubicBezTo>
                  <a:pt x="411138" y="1510661"/>
                  <a:pt x="400388" y="1508034"/>
                  <a:pt x="400590" y="1521109"/>
                </a:cubicBezTo>
                <a:cubicBezTo>
                  <a:pt x="400972" y="1545756"/>
                  <a:pt x="401188" y="1544755"/>
                  <a:pt x="401603" y="1570288"/>
                </a:cubicBezTo>
                <a:cubicBezTo>
                  <a:pt x="401722" y="1577879"/>
                  <a:pt x="410911" y="1575944"/>
                  <a:pt x="344262" y="1576211"/>
                </a:cubicBezTo>
                <a:cubicBezTo>
                  <a:pt x="344096" y="1566393"/>
                  <a:pt x="343383" y="1519596"/>
                  <a:pt x="343206" y="1510491"/>
                </a:cubicBezTo>
                <a:close/>
                <a:moveTo>
                  <a:pt x="345343" y="1644979"/>
                </a:moveTo>
                <a:cubicBezTo>
                  <a:pt x="345260" y="1616556"/>
                  <a:pt x="344612" y="1595565"/>
                  <a:pt x="344323" y="1579558"/>
                </a:cubicBezTo>
                <a:cubicBezTo>
                  <a:pt x="364134" y="1579475"/>
                  <a:pt x="370700" y="1578791"/>
                  <a:pt x="401714" y="1579230"/>
                </a:cubicBezTo>
                <a:cubicBezTo>
                  <a:pt x="401895" y="1602360"/>
                  <a:pt x="401195" y="1590244"/>
                  <a:pt x="402205" y="1644150"/>
                </a:cubicBezTo>
                <a:cubicBezTo>
                  <a:pt x="402219" y="1644957"/>
                  <a:pt x="407217" y="1644842"/>
                  <a:pt x="345343" y="1644979"/>
                </a:cubicBezTo>
                <a:close/>
                <a:moveTo>
                  <a:pt x="402979" y="1496433"/>
                </a:moveTo>
                <a:cubicBezTo>
                  <a:pt x="402514" y="1481081"/>
                  <a:pt x="402543" y="1480040"/>
                  <a:pt x="401916" y="1441573"/>
                </a:cubicBezTo>
                <a:cubicBezTo>
                  <a:pt x="441497" y="1440953"/>
                  <a:pt x="441868" y="1441782"/>
                  <a:pt x="459080" y="1442016"/>
                </a:cubicBezTo>
                <a:cubicBezTo>
                  <a:pt x="459394" y="1459580"/>
                  <a:pt x="460205" y="1507011"/>
                  <a:pt x="460208" y="1507278"/>
                </a:cubicBezTo>
                <a:cubicBezTo>
                  <a:pt x="393573" y="1507570"/>
                  <a:pt x="403437" y="1511554"/>
                  <a:pt x="402979" y="1496433"/>
                </a:cubicBezTo>
                <a:close/>
                <a:moveTo>
                  <a:pt x="403358" y="1510877"/>
                </a:moveTo>
                <a:cubicBezTo>
                  <a:pt x="427403" y="1510888"/>
                  <a:pt x="434098" y="1510927"/>
                  <a:pt x="447238" y="1510751"/>
                </a:cubicBezTo>
                <a:cubicBezTo>
                  <a:pt x="463693" y="1510528"/>
                  <a:pt x="460216" y="1499359"/>
                  <a:pt x="461329" y="1570299"/>
                </a:cubicBezTo>
                <a:cubicBezTo>
                  <a:pt x="461448" y="1577807"/>
                  <a:pt x="470562" y="1576899"/>
                  <a:pt x="404633" y="1575930"/>
                </a:cubicBezTo>
                <a:cubicBezTo>
                  <a:pt x="404569" y="1570277"/>
                  <a:pt x="403365" y="1511162"/>
                  <a:pt x="403358" y="1510877"/>
                </a:cubicBezTo>
                <a:close/>
                <a:moveTo>
                  <a:pt x="405170" y="1644705"/>
                </a:moveTo>
                <a:cubicBezTo>
                  <a:pt x="404122" y="1593577"/>
                  <a:pt x="404846" y="1602025"/>
                  <a:pt x="404666" y="1579277"/>
                </a:cubicBezTo>
                <a:cubicBezTo>
                  <a:pt x="421240" y="1579522"/>
                  <a:pt x="423330" y="1579345"/>
                  <a:pt x="447213" y="1579508"/>
                </a:cubicBezTo>
                <a:cubicBezTo>
                  <a:pt x="467369" y="1579644"/>
                  <a:pt x="459844" y="1568346"/>
                  <a:pt x="462522" y="1644247"/>
                </a:cubicBezTo>
                <a:cubicBezTo>
                  <a:pt x="462587" y="1646113"/>
                  <a:pt x="464382" y="1644312"/>
                  <a:pt x="405170" y="1644705"/>
                </a:cubicBezTo>
                <a:close/>
                <a:moveTo>
                  <a:pt x="462965" y="1496462"/>
                </a:moveTo>
                <a:cubicBezTo>
                  <a:pt x="461848" y="1433268"/>
                  <a:pt x="459736" y="1442077"/>
                  <a:pt x="468832" y="1442077"/>
                </a:cubicBezTo>
                <a:cubicBezTo>
                  <a:pt x="527110" y="1442077"/>
                  <a:pt x="519290" y="1439216"/>
                  <a:pt x="519546" y="1447348"/>
                </a:cubicBezTo>
                <a:cubicBezTo>
                  <a:pt x="521650" y="1516865"/>
                  <a:pt x="521881" y="1507051"/>
                  <a:pt x="512060" y="1507051"/>
                </a:cubicBezTo>
                <a:cubicBezTo>
                  <a:pt x="454341" y="1507047"/>
                  <a:pt x="463232" y="1510603"/>
                  <a:pt x="462965" y="1496462"/>
                </a:cubicBezTo>
                <a:close/>
                <a:moveTo>
                  <a:pt x="464281" y="1570241"/>
                </a:moveTo>
                <a:cubicBezTo>
                  <a:pt x="463203" y="1501416"/>
                  <a:pt x="460886" y="1510603"/>
                  <a:pt x="468836" y="1510603"/>
                </a:cubicBezTo>
                <a:cubicBezTo>
                  <a:pt x="529961" y="1510603"/>
                  <a:pt x="520501" y="1507047"/>
                  <a:pt x="520720" y="1521109"/>
                </a:cubicBezTo>
                <a:cubicBezTo>
                  <a:pt x="521733" y="1585841"/>
                  <a:pt x="524155" y="1575858"/>
                  <a:pt x="512060" y="1575858"/>
                </a:cubicBezTo>
                <a:cubicBezTo>
                  <a:pt x="456799" y="1575861"/>
                  <a:pt x="464414" y="1578780"/>
                  <a:pt x="464281" y="1570241"/>
                </a:cubicBezTo>
                <a:close/>
                <a:moveTo>
                  <a:pt x="465506" y="1645069"/>
                </a:moveTo>
                <a:cubicBezTo>
                  <a:pt x="464540" y="1616156"/>
                  <a:pt x="464699" y="1601139"/>
                  <a:pt x="464414" y="1579572"/>
                </a:cubicBezTo>
                <a:cubicBezTo>
                  <a:pt x="493349" y="1579601"/>
                  <a:pt x="482051" y="1579248"/>
                  <a:pt x="521578" y="1579198"/>
                </a:cubicBezTo>
                <a:lnTo>
                  <a:pt x="522631" y="1645083"/>
                </a:lnTo>
                <a:cubicBezTo>
                  <a:pt x="513437" y="1645133"/>
                  <a:pt x="465791" y="1645072"/>
                  <a:pt x="465506" y="1645069"/>
                </a:cubicBezTo>
                <a:close/>
                <a:moveTo>
                  <a:pt x="523373" y="1496635"/>
                </a:moveTo>
                <a:cubicBezTo>
                  <a:pt x="522840" y="1432194"/>
                  <a:pt x="518616" y="1441767"/>
                  <a:pt x="533680" y="1441724"/>
                </a:cubicBezTo>
                <a:cubicBezTo>
                  <a:pt x="587193" y="1441580"/>
                  <a:pt x="579384" y="1440142"/>
                  <a:pt x="579600" y="1447344"/>
                </a:cubicBezTo>
                <a:cubicBezTo>
                  <a:pt x="581679" y="1516054"/>
                  <a:pt x="580393" y="1507443"/>
                  <a:pt x="576937" y="1507389"/>
                </a:cubicBezTo>
                <a:cubicBezTo>
                  <a:pt x="514230" y="1506294"/>
                  <a:pt x="523495" y="1511021"/>
                  <a:pt x="523373" y="1496635"/>
                </a:cubicBezTo>
                <a:close/>
                <a:moveTo>
                  <a:pt x="524389" y="1570241"/>
                </a:moveTo>
                <a:cubicBezTo>
                  <a:pt x="523279" y="1499326"/>
                  <a:pt x="520666" y="1510387"/>
                  <a:pt x="533669" y="1510473"/>
                </a:cubicBezTo>
                <a:cubicBezTo>
                  <a:pt x="588325" y="1510917"/>
                  <a:pt x="580227" y="1507429"/>
                  <a:pt x="580443" y="1521120"/>
                </a:cubicBezTo>
                <a:cubicBezTo>
                  <a:pt x="581420" y="1583532"/>
                  <a:pt x="584404" y="1575930"/>
                  <a:pt x="576937" y="1575869"/>
                </a:cubicBezTo>
                <a:cubicBezTo>
                  <a:pt x="516428" y="1575379"/>
                  <a:pt x="524519" y="1578387"/>
                  <a:pt x="524389" y="1570241"/>
                </a:cubicBezTo>
                <a:close/>
                <a:moveTo>
                  <a:pt x="582656" y="1644114"/>
                </a:moveTo>
                <a:cubicBezTo>
                  <a:pt x="582653" y="1646099"/>
                  <a:pt x="588040" y="1644488"/>
                  <a:pt x="533669" y="1645000"/>
                </a:cubicBezTo>
                <a:cubicBezTo>
                  <a:pt x="522317" y="1645108"/>
                  <a:pt x="525741" y="1655027"/>
                  <a:pt x="524533" y="1579194"/>
                </a:cubicBezTo>
                <a:cubicBezTo>
                  <a:pt x="548697" y="1579147"/>
                  <a:pt x="548146" y="1579028"/>
                  <a:pt x="581820" y="1579255"/>
                </a:cubicBezTo>
                <a:cubicBezTo>
                  <a:pt x="582472" y="1619492"/>
                  <a:pt x="582696" y="1624640"/>
                  <a:pt x="582656" y="1644114"/>
                </a:cubicBezTo>
                <a:close/>
                <a:moveTo>
                  <a:pt x="598535" y="1441922"/>
                </a:moveTo>
                <a:cubicBezTo>
                  <a:pt x="620399" y="1441922"/>
                  <a:pt x="619635" y="1441627"/>
                  <a:pt x="639211" y="1441598"/>
                </a:cubicBezTo>
                <a:cubicBezTo>
                  <a:pt x="639795" y="1478959"/>
                  <a:pt x="639791" y="1481539"/>
                  <a:pt x="640274" y="1496620"/>
                </a:cubicBezTo>
                <a:cubicBezTo>
                  <a:pt x="640678" y="1509493"/>
                  <a:pt x="651980" y="1508369"/>
                  <a:pt x="583251" y="1507487"/>
                </a:cubicBezTo>
                <a:cubicBezTo>
                  <a:pt x="582912" y="1429698"/>
                  <a:pt x="577297" y="1441922"/>
                  <a:pt x="598535" y="1441922"/>
                </a:cubicBezTo>
                <a:close/>
                <a:moveTo>
                  <a:pt x="584624" y="1570234"/>
                </a:moveTo>
                <a:cubicBezTo>
                  <a:pt x="583528" y="1500014"/>
                  <a:pt x="578137" y="1510917"/>
                  <a:pt x="598535" y="1510917"/>
                </a:cubicBezTo>
                <a:cubicBezTo>
                  <a:pt x="619844" y="1510917"/>
                  <a:pt x="619855" y="1510693"/>
                  <a:pt x="640664" y="1510686"/>
                </a:cubicBezTo>
                <a:cubicBezTo>
                  <a:pt x="640955" y="1523671"/>
                  <a:pt x="641100" y="1539105"/>
                  <a:pt x="641669" y="1576009"/>
                </a:cubicBezTo>
                <a:cubicBezTo>
                  <a:pt x="575650" y="1576006"/>
                  <a:pt x="584743" y="1577919"/>
                  <a:pt x="584624" y="1570234"/>
                </a:cubicBezTo>
                <a:close/>
                <a:moveTo>
                  <a:pt x="641770" y="1644647"/>
                </a:moveTo>
                <a:cubicBezTo>
                  <a:pt x="614146" y="1644647"/>
                  <a:pt x="585608" y="1646412"/>
                  <a:pt x="585611" y="1644125"/>
                </a:cubicBezTo>
                <a:cubicBezTo>
                  <a:pt x="585770" y="1567870"/>
                  <a:pt x="579092" y="1579309"/>
                  <a:pt x="598535" y="1579309"/>
                </a:cubicBezTo>
                <a:cubicBezTo>
                  <a:pt x="617253" y="1579309"/>
                  <a:pt x="621336" y="1579353"/>
                  <a:pt x="641723" y="1579353"/>
                </a:cubicBezTo>
                <a:cubicBezTo>
                  <a:pt x="642783" y="1650170"/>
                  <a:pt x="642912" y="1644647"/>
                  <a:pt x="641770" y="1644647"/>
                </a:cubicBezTo>
                <a:close/>
                <a:moveTo>
                  <a:pt x="642163" y="1441594"/>
                </a:moveTo>
                <a:cubicBezTo>
                  <a:pt x="663393" y="1441601"/>
                  <a:pt x="663465" y="1442059"/>
                  <a:pt x="685005" y="1442059"/>
                </a:cubicBezTo>
                <a:cubicBezTo>
                  <a:pt x="704848" y="1442059"/>
                  <a:pt x="697939" y="1432656"/>
                  <a:pt x="700444" y="1496552"/>
                </a:cubicBezTo>
                <a:cubicBezTo>
                  <a:pt x="700967" y="1509868"/>
                  <a:pt x="711695" y="1507270"/>
                  <a:pt x="643547" y="1507335"/>
                </a:cubicBezTo>
                <a:cubicBezTo>
                  <a:pt x="642905" y="1481705"/>
                  <a:pt x="643186" y="1507134"/>
                  <a:pt x="642163" y="1441594"/>
                </a:cubicBezTo>
                <a:close/>
                <a:moveTo>
                  <a:pt x="644534" y="1570241"/>
                </a:moveTo>
                <a:cubicBezTo>
                  <a:pt x="644156" y="1545990"/>
                  <a:pt x="644199" y="1545583"/>
                  <a:pt x="643817" y="1521055"/>
                </a:cubicBezTo>
                <a:cubicBezTo>
                  <a:pt x="643615" y="1508283"/>
                  <a:pt x="632306" y="1510023"/>
                  <a:pt x="700902" y="1510387"/>
                </a:cubicBezTo>
                <a:cubicBezTo>
                  <a:pt x="701255" y="1524535"/>
                  <a:pt x="701298" y="1538143"/>
                  <a:pt x="701850" y="1576063"/>
                </a:cubicBezTo>
                <a:cubicBezTo>
                  <a:pt x="634998" y="1577241"/>
                  <a:pt x="644642" y="1576957"/>
                  <a:pt x="644534" y="1570241"/>
                </a:cubicBezTo>
                <a:close/>
                <a:moveTo>
                  <a:pt x="645482" y="1644647"/>
                </a:moveTo>
                <a:cubicBezTo>
                  <a:pt x="645482" y="1632844"/>
                  <a:pt x="644855" y="1591206"/>
                  <a:pt x="644675" y="1579353"/>
                </a:cubicBezTo>
                <a:cubicBezTo>
                  <a:pt x="662139" y="1579367"/>
                  <a:pt x="683344" y="1579731"/>
                  <a:pt x="701893" y="1579410"/>
                </a:cubicBezTo>
                <a:cubicBezTo>
                  <a:pt x="702196" y="1601388"/>
                  <a:pt x="702127" y="1610593"/>
                  <a:pt x="702823" y="1644157"/>
                </a:cubicBezTo>
                <a:cubicBezTo>
                  <a:pt x="702855" y="1645519"/>
                  <a:pt x="707421" y="1644737"/>
                  <a:pt x="645482" y="1644647"/>
                </a:cubicBezTo>
                <a:close/>
                <a:moveTo>
                  <a:pt x="703388" y="1496408"/>
                </a:moveTo>
                <a:cubicBezTo>
                  <a:pt x="700916" y="1433481"/>
                  <a:pt x="702145" y="1442016"/>
                  <a:pt x="706614" y="1441980"/>
                </a:cubicBezTo>
                <a:cubicBezTo>
                  <a:pt x="768193" y="1441565"/>
                  <a:pt x="759875" y="1439746"/>
                  <a:pt x="759929" y="1447294"/>
                </a:cubicBezTo>
                <a:cubicBezTo>
                  <a:pt x="760052" y="1464209"/>
                  <a:pt x="760156" y="1468374"/>
                  <a:pt x="760780" y="1507559"/>
                </a:cubicBezTo>
                <a:cubicBezTo>
                  <a:pt x="693889" y="1506889"/>
                  <a:pt x="703947" y="1510632"/>
                  <a:pt x="703388" y="1496408"/>
                </a:cubicBezTo>
                <a:close/>
                <a:moveTo>
                  <a:pt x="704711" y="1570234"/>
                </a:moveTo>
                <a:cubicBezTo>
                  <a:pt x="703659" y="1503023"/>
                  <a:pt x="702949" y="1510398"/>
                  <a:pt x="706596" y="1510423"/>
                </a:cubicBezTo>
                <a:cubicBezTo>
                  <a:pt x="771101" y="1510855"/>
                  <a:pt x="760787" y="1508074"/>
                  <a:pt x="760996" y="1521113"/>
                </a:cubicBezTo>
                <a:cubicBezTo>
                  <a:pt x="761378" y="1545489"/>
                  <a:pt x="761093" y="1545025"/>
                  <a:pt x="761490" y="1570299"/>
                </a:cubicBezTo>
                <a:cubicBezTo>
                  <a:pt x="761605" y="1577584"/>
                  <a:pt x="767721" y="1575761"/>
                  <a:pt x="728204" y="1575753"/>
                </a:cubicBezTo>
                <a:cubicBezTo>
                  <a:pt x="700332" y="1575753"/>
                  <a:pt x="704834" y="1578005"/>
                  <a:pt x="704711" y="1570234"/>
                </a:cubicBezTo>
                <a:close/>
                <a:moveTo>
                  <a:pt x="705781" y="1644078"/>
                </a:moveTo>
                <a:cubicBezTo>
                  <a:pt x="704271" y="1571502"/>
                  <a:pt x="704538" y="1579363"/>
                  <a:pt x="706628" y="1579324"/>
                </a:cubicBezTo>
                <a:cubicBezTo>
                  <a:pt x="721599" y="1579021"/>
                  <a:pt x="724219" y="1579097"/>
                  <a:pt x="761630" y="1579104"/>
                </a:cubicBezTo>
                <a:cubicBezTo>
                  <a:pt x="761637" y="1579511"/>
                  <a:pt x="762427" y="1627415"/>
                  <a:pt x="762801" y="1644751"/>
                </a:cubicBezTo>
                <a:cubicBezTo>
                  <a:pt x="708077" y="1644968"/>
                  <a:pt x="705821" y="1645821"/>
                  <a:pt x="705781" y="1644078"/>
                </a:cubicBezTo>
                <a:close/>
                <a:moveTo>
                  <a:pt x="762600" y="1422650"/>
                </a:moveTo>
                <a:cubicBezTo>
                  <a:pt x="761666" y="1362933"/>
                  <a:pt x="757662" y="1372866"/>
                  <a:pt x="771425" y="1372866"/>
                </a:cubicBezTo>
                <a:cubicBezTo>
                  <a:pt x="771696" y="1372866"/>
                  <a:pt x="818665" y="1372888"/>
                  <a:pt x="818675" y="1373522"/>
                </a:cubicBezTo>
                <a:cubicBezTo>
                  <a:pt x="819839" y="1447798"/>
                  <a:pt x="822319" y="1438031"/>
                  <a:pt x="814668" y="1438031"/>
                </a:cubicBezTo>
                <a:cubicBezTo>
                  <a:pt x="752177" y="1438031"/>
                  <a:pt x="762924" y="1443338"/>
                  <a:pt x="762600" y="1422650"/>
                </a:cubicBezTo>
                <a:close/>
                <a:moveTo>
                  <a:pt x="762837" y="1441738"/>
                </a:moveTo>
                <a:cubicBezTo>
                  <a:pt x="803092" y="1441619"/>
                  <a:pt x="795924" y="1441313"/>
                  <a:pt x="819933" y="1441385"/>
                </a:cubicBezTo>
                <a:cubicBezTo>
                  <a:pt x="820027" y="1451949"/>
                  <a:pt x="820074" y="1451365"/>
                  <a:pt x="820488" y="1507379"/>
                </a:cubicBezTo>
                <a:cubicBezTo>
                  <a:pt x="792785" y="1507371"/>
                  <a:pt x="782839" y="1507717"/>
                  <a:pt x="763731" y="1507584"/>
                </a:cubicBezTo>
                <a:cubicBezTo>
                  <a:pt x="762816" y="1449964"/>
                  <a:pt x="763032" y="1464440"/>
                  <a:pt x="762837" y="1441738"/>
                </a:cubicBezTo>
                <a:close/>
                <a:moveTo>
                  <a:pt x="764441" y="1570241"/>
                </a:moveTo>
                <a:cubicBezTo>
                  <a:pt x="763360" y="1501221"/>
                  <a:pt x="762027" y="1510953"/>
                  <a:pt x="771425" y="1510953"/>
                </a:cubicBezTo>
                <a:cubicBezTo>
                  <a:pt x="829465" y="1510953"/>
                  <a:pt x="820445" y="1507562"/>
                  <a:pt x="820654" y="1521120"/>
                </a:cubicBezTo>
                <a:cubicBezTo>
                  <a:pt x="821648" y="1584732"/>
                  <a:pt x="825065" y="1576081"/>
                  <a:pt x="814664" y="1576081"/>
                </a:cubicBezTo>
                <a:cubicBezTo>
                  <a:pt x="756451" y="1576081"/>
                  <a:pt x="764553" y="1577040"/>
                  <a:pt x="764441" y="1570241"/>
                </a:cubicBezTo>
                <a:close/>
                <a:moveTo>
                  <a:pt x="814664" y="1645097"/>
                </a:moveTo>
                <a:cubicBezTo>
                  <a:pt x="760073" y="1645097"/>
                  <a:pt x="765760" y="1644798"/>
                  <a:pt x="765742" y="1643898"/>
                </a:cubicBezTo>
                <a:cubicBezTo>
                  <a:pt x="764001" y="1568746"/>
                  <a:pt x="762506" y="1579104"/>
                  <a:pt x="771425" y="1579104"/>
                </a:cubicBezTo>
                <a:cubicBezTo>
                  <a:pt x="793016" y="1579104"/>
                  <a:pt x="793027" y="1579425"/>
                  <a:pt x="814664" y="1579425"/>
                </a:cubicBezTo>
                <a:cubicBezTo>
                  <a:pt x="823829" y="1579425"/>
                  <a:pt x="822009" y="1576377"/>
                  <a:pt x="822103" y="1594892"/>
                </a:cubicBezTo>
                <a:cubicBezTo>
                  <a:pt x="822351" y="1654782"/>
                  <a:pt x="826629" y="1645097"/>
                  <a:pt x="814664" y="1645097"/>
                </a:cubicBezTo>
                <a:close/>
                <a:moveTo>
                  <a:pt x="822650" y="1422650"/>
                </a:moveTo>
                <a:cubicBezTo>
                  <a:pt x="822265" y="1398032"/>
                  <a:pt x="822009" y="1397993"/>
                  <a:pt x="821623" y="1373464"/>
                </a:cubicBezTo>
                <a:cubicBezTo>
                  <a:pt x="821616" y="1373122"/>
                  <a:pt x="848396" y="1372459"/>
                  <a:pt x="878470" y="1372863"/>
                </a:cubicBezTo>
                <a:cubicBezTo>
                  <a:pt x="878474" y="1373158"/>
                  <a:pt x="879386" y="1429690"/>
                  <a:pt x="879566" y="1438316"/>
                </a:cubicBezTo>
                <a:cubicBezTo>
                  <a:pt x="811104" y="1438341"/>
                  <a:pt x="822964" y="1442142"/>
                  <a:pt x="822650" y="1422650"/>
                </a:cubicBezTo>
                <a:close/>
                <a:moveTo>
                  <a:pt x="836266" y="1441522"/>
                </a:moveTo>
                <a:cubicBezTo>
                  <a:pt x="848984" y="1441691"/>
                  <a:pt x="852036" y="1441670"/>
                  <a:pt x="879638" y="1441659"/>
                </a:cubicBezTo>
                <a:cubicBezTo>
                  <a:pt x="881267" y="1514404"/>
                  <a:pt x="881191" y="1507281"/>
                  <a:pt x="879512" y="1507296"/>
                </a:cubicBezTo>
                <a:cubicBezTo>
                  <a:pt x="863309" y="1507425"/>
                  <a:pt x="862350" y="1507393"/>
                  <a:pt x="823443" y="1507379"/>
                </a:cubicBezTo>
                <a:cubicBezTo>
                  <a:pt x="822903" y="1429968"/>
                  <a:pt x="818805" y="1441284"/>
                  <a:pt x="836266" y="1441522"/>
                </a:cubicBezTo>
                <a:close/>
                <a:moveTo>
                  <a:pt x="824805" y="1570234"/>
                </a:moveTo>
                <a:cubicBezTo>
                  <a:pt x="824416" y="1545302"/>
                  <a:pt x="823987" y="1545450"/>
                  <a:pt x="823605" y="1521062"/>
                </a:cubicBezTo>
                <a:cubicBezTo>
                  <a:pt x="823375" y="1506316"/>
                  <a:pt x="813972" y="1511158"/>
                  <a:pt x="880834" y="1510639"/>
                </a:cubicBezTo>
                <a:cubicBezTo>
                  <a:pt x="881397" y="1547914"/>
                  <a:pt x="881249" y="1553953"/>
                  <a:pt x="881670" y="1576413"/>
                </a:cubicBezTo>
                <a:cubicBezTo>
                  <a:pt x="815699" y="1576442"/>
                  <a:pt x="824924" y="1577966"/>
                  <a:pt x="824805" y="1570234"/>
                </a:cubicBezTo>
                <a:close/>
                <a:moveTo>
                  <a:pt x="879533" y="1645004"/>
                </a:moveTo>
                <a:cubicBezTo>
                  <a:pt x="820928" y="1644687"/>
                  <a:pt x="825822" y="1645850"/>
                  <a:pt x="825782" y="1644089"/>
                </a:cubicBezTo>
                <a:cubicBezTo>
                  <a:pt x="824013" y="1566807"/>
                  <a:pt x="822279" y="1579378"/>
                  <a:pt x="836269" y="1579601"/>
                </a:cubicBezTo>
                <a:cubicBezTo>
                  <a:pt x="848735" y="1579803"/>
                  <a:pt x="852123" y="1579771"/>
                  <a:pt x="881743" y="1579756"/>
                </a:cubicBezTo>
                <a:cubicBezTo>
                  <a:pt x="883292" y="1652624"/>
                  <a:pt x="884748" y="1645029"/>
                  <a:pt x="879533" y="1645004"/>
                </a:cubicBezTo>
                <a:close/>
                <a:moveTo>
                  <a:pt x="882593" y="1441655"/>
                </a:moveTo>
                <a:cubicBezTo>
                  <a:pt x="948421" y="1441627"/>
                  <a:pt x="939718" y="1439353"/>
                  <a:pt x="939909" y="1447330"/>
                </a:cubicBezTo>
                <a:cubicBezTo>
                  <a:pt x="940395" y="1468486"/>
                  <a:pt x="940337" y="1471296"/>
                  <a:pt x="940813" y="1496159"/>
                </a:cubicBezTo>
                <a:cubicBezTo>
                  <a:pt x="941101" y="1511014"/>
                  <a:pt x="951135" y="1506777"/>
                  <a:pt x="883735" y="1507260"/>
                </a:cubicBezTo>
                <a:cubicBezTo>
                  <a:pt x="882939" y="1454510"/>
                  <a:pt x="883130" y="1465921"/>
                  <a:pt x="882593" y="1441655"/>
                </a:cubicBezTo>
                <a:close/>
                <a:moveTo>
                  <a:pt x="883944" y="1521062"/>
                </a:moveTo>
                <a:cubicBezTo>
                  <a:pt x="883735" y="1507314"/>
                  <a:pt x="873504" y="1510502"/>
                  <a:pt x="941076" y="1510463"/>
                </a:cubicBezTo>
                <a:cubicBezTo>
                  <a:pt x="941130" y="1513550"/>
                  <a:pt x="942020" y="1568213"/>
                  <a:pt x="942053" y="1570295"/>
                </a:cubicBezTo>
                <a:cubicBezTo>
                  <a:pt x="942161" y="1577133"/>
                  <a:pt x="951520" y="1576377"/>
                  <a:pt x="884626" y="1576413"/>
                </a:cubicBezTo>
                <a:cubicBezTo>
                  <a:pt x="884222" y="1555686"/>
                  <a:pt x="884298" y="1543702"/>
                  <a:pt x="883944" y="1521062"/>
                </a:cubicBezTo>
                <a:close/>
                <a:moveTo>
                  <a:pt x="886028" y="1645036"/>
                </a:moveTo>
                <a:cubicBezTo>
                  <a:pt x="885519" y="1595165"/>
                  <a:pt x="885191" y="1602757"/>
                  <a:pt x="884690" y="1579753"/>
                </a:cubicBezTo>
                <a:cubicBezTo>
                  <a:pt x="920599" y="1579735"/>
                  <a:pt x="927414" y="1579129"/>
                  <a:pt x="942179" y="1579093"/>
                </a:cubicBezTo>
                <a:cubicBezTo>
                  <a:pt x="942474" y="1601842"/>
                  <a:pt x="941894" y="1562372"/>
                  <a:pt x="942983" y="1644564"/>
                </a:cubicBezTo>
                <a:cubicBezTo>
                  <a:pt x="942983" y="1644824"/>
                  <a:pt x="901319" y="1645108"/>
                  <a:pt x="886028" y="1645036"/>
                </a:cubicBezTo>
                <a:close/>
                <a:moveTo>
                  <a:pt x="944392" y="1441630"/>
                </a:moveTo>
                <a:cubicBezTo>
                  <a:pt x="1008155" y="1441630"/>
                  <a:pt x="999700" y="1438802"/>
                  <a:pt x="999804" y="1447301"/>
                </a:cubicBezTo>
                <a:cubicBezTo>
                  <a:pt x="1000691" y="1518245"/>
                  <a:pt x="1005307" y="1507411"/>
                  <a:pt x="987627" y="1507411"/>
                </a:cubicBezTo>
                <a:cubicBezTo>
                  <a:pt x="966793" y="1507411"/>
                  <a:pt x="966080" y="1507112"/>
                  <a:pt x="944392" y="1507112"/>
                </a:cubicBezTo>
                <a:cubicBezTo>
                  <a:pt x="943884" y="1507112"/>
                  <a:pt x="941671" y="1441634"/>
                  <a:pt x="944392" y="1441630"/>
                </a:cubicBezTo>
                <a:close/>
                <a:moveTo>
                  <a:pt x="945001" y="1570234"/>
                </a:moveTo>
                <a:cubicBezTo>
                  <a:pt x="943775" y="1495100"/>
                  <a:pt x="944107" y="1514973"/>
                  <a:pt x="944028" y="1510459"/>
                </a:cubicBezTo>
                <a:cubicBezTo>
                  <a:pt x="967990" y="1510459"/>
                  <a:pt x="965103" y="1510845"/>
                  <a:pt x="1001069" y="1510740"/>
                </a:cubicBezTo>
                <a:cubicBezTo>
                  <a:pt x="1001077" y="1511021"/>
                  <a:pt x="1002161" y="1569765"/>
                  <a:pt x="1002251" y="1576348"/>
                </a:cubicBezTo>
                <a:cubicBezTo>
                  <a:pt x="984834" y="1576582"/>
                  <a:pt x="973929" y="1576344"/>
                  <a:pt x="966044" y="1576085"/>
                </a:cubicBezTo>
                <a:cubicBezTo>
                  <a:pt x="941274" y="1575310"/>
                  <a:pt x="945120" y="1577879"/>
                  <a:pt x="945001" y="1570234"/>
                </a:cubicBezTo>
                <a:close/>
                <a:moveTo>
                  <a:pt x="945941" y="1644690"/>
                </a:moveTo>
                <a:cubicBezTo>
                  <a:pt x="945141" y="1589750"/>
                  <a:pt x="945354" y="1595944"/>
                  <a:pt x="945131" y="1579093"/>
                </a:cubicBezTo>
                <a:cubicBezTo>
                  <a:pt x="965961" y="1579111"/>
                  <a:pt x="966094" y="1579781"/>
                  <a:pt x="987627" y="1579781"/>
                </a:cubicBezTo>
                <a:cubicBezTo>
                  <a:pt x="1007145" y="1579781"/>
                  <a:pt x="1001909" y="1567330"/>
                  <a:pt x="1003080" y="1644838"/>
                </a:cubicBezTo>
                <a:cubicBezTo>
                  <a:pt x="963308" y="1644849"/>
                  <a:pt x="967236" y="1644697"/>
                  <a:pt x="945941" y="1644690"/>
                </a:cubicBezTo>
                <a:close/>
                <a:moveTo>
                  <a:pt x="1003660" y="1496433"/>
                </a:moveTo>
                <a:cubicBezTo>
                  <a:pt x="1001790" y="1432558"/>
                  <a:pt x="1001080" y="1441428"/>
                  <a:pt x="1009236" y="1441537"/>
                </a:cubicBezTo>
                <a:cubicBezTo>
                  <a:pt x="1025694" y="1441782"/>
                  <a:pt x="1030754" y="1441616"/>
                  <a:pt x="1052532" y="1441763"/>
                </a:cubicBezTo>
                <a:cubicBezTo>
                  <a:pt x="1063027" y="1441836"/>
                  <a:pt x="1060133" y="1431661"/>
                  <a:pt x="1060886" y="1507418"/>
                </a:cubicBezTo>
                <a:cubicBezTo>
                  <a:pt x="994229" y="1507162"/>
                  <a:pt x="1004089" y="1511208"/>
                  <a:pt x="1003660" y="1496433"/>
                </a:cubicBezTo>
                <a:close/>
                <a:moveTo>
                  <a:pt x="1005116" y="1570234"/>
                </a:moveTo>
                <a:cubicBezTo>
                  <a:pt x="1004043" y="1501668"/>
                  <a:pt x="1001851" y="1510747"/>
                  <a:pt x="1009261" y="1510708"/>
                </a:cubicBezTo>
                <a:cubicBezTo>
                  <a:pt x="1070721" y="1510463"/>
                  <a:pt x="1060864" y="1508236"/>
                  <a:pt x="1061070" y="1521120"/>
                </a:cubicBezTo>
                <a:cubicBezTo>
                  <a:pt x="1062079" y="1585492"/>
                  <a:pt x="1065250" y="1575941"/>
                  <a:pt x="1052532" y="1575991"/>
                </a:cubicBezTo>
                <a:cubicBezTo>
                  <a:pt x="996864" y="1576142"/>
                  <a:pt x="1005239" y="1578178"/>
                  <a:pt x="1005116" y="1570234"/>
                </a:cubicBezTo>
                <a:close/>
                <a:moveTo>
                  <a:pt x="1063037" y="1644114"/>
                </a:moveTo>
                <a:cubicBezTo>
                  <a:pt x="1063037" y="1644939"/>
                  <a:pt x="1067881" y="1644813"/>
                  <a:pt x="1006032" y="1644834"/>
                </a:cubicBezTo>
                <a:cubicBezTo>
                  <a:pt x="1004922" y="1571405"/>
                  <a:pt x="1003823" y="1579677"/>
                  <a:pt x="1009279" y="1579576"/>
                </a:cubicBezTo>
                <a:cubicBezTo>
                  <a:pt x="1025604" y="1579270"/>
                  <a:pt x="1029446" y="1579428"/>
                  <a:pt x="1052543" y="1579335"/>
                </a:cubicBezTo>
                <a:cubicBezTo>
                  <a:pt x="1064241" y="1579306"/>
                  <a:pt x="1063275" y="1568746"/>
                  <a:pt x="1063037" y="16441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4" name="Google Shape;5134;p37"/>
          <p:cNvGrpSpPr/>
          <p:nvPr/>
        </p:nvGrpSpPr>
        <p:grpSpPr>
          <a:xfrm>
            <a:off x="7772743" y="3658102"/>
            <a:ext cx="667134" cy="821158"/>
            <a:chOff x="15545486" y="7316203"/>
            <a:chExt cx="1334268" cy="1642317"/>
          </a:xfrm>
        </p:grpSpPr>
        <p:sp>
          <p:nvSpPr>
            <p:cNvPr id="5135" name="Google Shape;5135;p37"/>
            <p:cNvSpPr/>
            <p:nvPr/>
          </p:nvSpPr>
          <p:spPr>
            <a:xfrm>
              <a:off x="15557627" y="7316203"/>
              <a:ext cx="1285432" cy="13024"/>
            </a:xfrm>
            <a:custGeom>
              <a:rect b="b" l="l" r="r" t="t"/>
              <a:pathLst>
                <a:path extrusionOk="0" h="13024" w="1285432">
                  <a:moveTo>
                    <a:pt x="1284815" y="13024"/>
                  </a:moveTo>
                  <a:cubicBezTo>
                    <a:pt x="1284469" y="13028"/>
                    <a:pt x="2278" y="8683"/>
                    <a:pt x="1825" y="8679"/>
                  </a:cubicBezTo>
                  <a:cubicBezTo>
                    <a:pt x="1825" y="-4533"/>
                    <a:pt x="-90698" y="47"/>
                    <a:pt x="1041922" y="4799"/>
                  </a:cubicBezTo>
                  <a:cubicBezTo>
                    <a:pt x="1311463" y="5836"/>
                    <a:pt x="1284498" y="1844"/>
                    <a:pt x="1284815" y="13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6" name="Google Shape;5136;p37"/>
            <p:cNvSpPr/>
            <p:nvPr/>
          </p:nvSpPr>
          <p:spPr>
            <a:xfrm>
              <a:off x="15557713" y="7463739"/>
              <a:ext cx="1289126" cy="13611"/>
            </a:xfrm>
            <a:custGeom>
              <a:rect b="b" l="l" r="r" t="t"/>
              <a:pathLst>
                <a:path extrusionOk="0" h="13611" w="1289126">
                  <a:moveTo>
                    <a:pt x="1288425" y="13611"/>
                  </a:moveTo>
                  <a:cubicBezTo>
                    <a:pt x="1288015" y="13619"/>
                    <a:pt x="1729" y="9270"/>
                    <a:pt x="1466" y="9266"/>
                  </a:cubicBezTo>
                  <a:cubicBezTo>
                    <a:pt x="1772" y="-4572"/>
                    <a:pt x="-85774" y="-310"/>
                    <a:pt x="1045323" y="5386"/>
                  </a:cubicBezTo>
                  <a:cubicBezTo>
                    <a:pt x="1314713" y="6420"/>
                    <a:pt x="1288425" y="2295"/>
                    <a:pt x="1288425" y="13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7" name="Google Shape;5137;p37"/>
            <p:cNvSpPr/>
            <p:nvPr/>
          </p:nvSpPr>
          <p:spPr>
            <a:xfrm>
              <a:off x="15558083" y="7611820"/>
              <a:ext cx="1297692" cy="10775"/>
            </a:xfrm>
            <a:custGeom>
              <a:rect b="b" l="l" r="r" t="t"/>
              <a:pathLst>
                <a:path extrusionOk="0" h="10775" w="1297692">
                  <a:moveTo>
                    <a:pt x="172258" y="9933"/>
                  </a:moveTo>
                  <a:cubicBezTo>
                    <a:pt x="-23958" y="9933"/>
                    <a:pt x="1030" y="12531"/>
                    <a:pt x="1030" y="0"/>
                  </a:cubicBezTo>
                  <a:cubicBezTo>
                    <a:pt x="1580829" y="8993"/>
                    <a:pt x="1809533" y="12560"/>
                    <a:pt x="172258" y="99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8" name="Google Shape;5138;p37"/>
            <p:cNvSpPr/>
            <p:nvPr/>
          </p:nvSpPr>
          <p:spPr>
            <a:xfrm>
              <a:off x="15549542" y="7760397"/>
              <a:ext cx="1302829" cy="13204"/>
            </a:xfrm>
            <a:custGeom>
              <a:rect b="b" l="l" r="r" t="t"/>
              <a:pathLst>
                <a:path extrusionOk="0" h="13204" w="1302829">
                  <a:moveTo>
                    <a:pt x="1302133" y="13205"/>
                  </a:moveTo>
                  <a:cubicBezTo>
                    <a:pt x="1301852" y="13208"/>
                    <a:pt x="1753" y="8784"/>
                    <a:pt x="1360" y="8780"/>
                  </a:cubicBezTo>
                  <a:cubicBezTo>
                    <a:pt x="1998" y="-4640"/>
                    <a:pt x="-86499" y="90"/>
                    <a:pt x="1060536" y="4900"/>
                  </a:cubicBezTo>
                  <a:cubicBezTo>
                    <a:pt x="1328262" y="5934"/>
                    <a:pt x="1302133" y="1938"/>
                    <a:pt x="1302133" y="132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9" name="Google Shape;5139;p37"/>
            <p:cNvSpPr/>
            <p:nvPr/>
          </p:nvSpPr>
          <p:spPr>
            <a:xfrm>
              <a:off x="15555539" y="7908542"/>
              <a:ext cx="1300172" cy="13108"/>
            </a:xfrm>
            <a:custGeom>
              <a:rect b="b" l="l" r="r" t="t"/>
              <a:pathLst>
                <a:path extrusionOk="0" h="13108" w="1300172">
                  <a:moveTo>
                    <a:pt x="1299553" y="13108"/>
                  </a:moveTo>
                  <a:cubicBezTo>
                    <a:pt x="1299236" y="13112"/>
                    <a:pt x="1348" y="8688"/>
                    <a:pt x="970" y="8684"/>
                  </a:cubicBezTo>
                  <a:cubicBezTo>
                    <a:pt x="2962" y="-4589"/>
                    <a:pt x="-86947" y="77"/>
                    <a:pt x="1058093" y="4883"/>
                  </a:cubicBezTo>
                  <a:cubicBezTo>
                    <a:pt x="1326169" y="5917"/>
                    <a:pt x="1299229" y="2015"/>
                    <a:pt x="1299553" y="131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0" name="Google Shape;5140;p37"/>
            <p:cNvSpPr/>
            <p:nvPr/>
          </p:nvSpPr>
          <p:spPr>
            <a:xfrm>
              <a:off x="15550863" y="8056580"/>
              <a:ext cx="1310969" cy="13193"/>
            </a:xfrm>
            <a:custGeom>
              <a:rect b="b" l="l" r="r" t="t"/>
              <a:pathLst>
                <a:path extrusionOk="0" h="13193" w="1310969">
                  <a:moveTo>
                    <a:pt x="1310590" y="13194"/>
                  </a:moveTo>
                  <a:cubicBezTo>
                    <a:pt x="1310327" y="13198"/>
                    <a:pt x="32155" y="8903"/>
                    <a:pt x="1751" y="8694"/>
                  </a:cubicBezTo>
                  <a:cubicBezTo>
                    <a:pt x="1456" y="-4662"/>
                    <a:pt x="-88755" y="123"/>
                    <a:pt x="1066260" y="4969"/>
                  </a:cubicBezTo>
                  <a:cubicBezTo>
                    <a:pt x="1337292" y="6006"/>
                    <a:pt x="1309575" y="2014"/>
                    <a:pt x="1310590" y="13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1" name="Google Shape;5141;p37"/>
            <p:cNvSpPr/>
            <p:nvPr/>
          </p:nvSpPr>
          <p:spPr>
            <a:xfrm>
              <a:off x="15554842" y="8204239"/>
              <a:ext cx="1313680" cy="12011"/>
            </a:xfrm>
            <a:custGeom>
              <a:rect b="b" l="l" r="r" t="t"/>
              <a:pathLst>
                <a:path extrusionOk="0" h="12011" w="1313680">
                  <a:moveTo>
                    <a:pt x="479938" y="10477"/>
                  </a:moveTo>
                  <a:cubicBezTo>
                    <a:pt x="-43861" y="8463"/>
                    <a:pt x="1167" y="14415"/>
                    <a:pt x="850" y="0"/>
                  </a:cubicBezTo>
                  <a:cubicBezTo>
                    <a:pt x="1401196" y="3895"/>
                    <a:pt x="1863510" y="16314"/>
                    <a:pt x="479938" y="10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2" name="Google Shape;5142;p37"/>
            <p:cNvSpPr/>
            <p:nvPr/>
          </p:nvSpPr>
          <p:spPr>
            <a:xfrm>
              <a:off x="15554608" y="8352535"/>
              <a:ext cx="1310821" cy="13486"/>
            </a:xfrm>
            <a:custGeom>
              <a:rect b="b" l="l" r="r" t="t"/>
              <a:pathLst>
                <a:path extrusionOk="0" h="13486" w="1310821">
                  <a:moveTo>
                    <a:pt x="1310128" y="13487"/>
                  </a:moveTo>
                  <a:cubicBezTo>
                    <a:pt x="1309865" y="13490"/>
                    <a:pt x="29622" y="9177"/>
                    <a:pt x="1559" y="8986"/>
                  </a:cubicBezTo>
                  <a:cubicBezTo>
                    <a:pt x="1559" y="-5025"/>
                    <a:pt x="-86934" y="333"/>
                    <a:pt x="1069557" y="5186"/>
                  </a:cubicBezTo>
                  <a:cubicBezTo>
                    <a:pt x="1336149" y="6475"/>
                    <a:pt x="1310128" y="1748"/>
                    <a:pt x="1310128" y="13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3" name="Google Shape;5143;p37"/>
            <p:cNvSpPr/>
            <p:nvPr/>
          </p:nvSpPr>
          <p:spPr>
            <a:xfrm>
              <a:off x="15550720" y="8500456"/>
              <a:ext cx="1320672" cy="13689"/>
            </a:xfrm>
            <a:custGeom>
              <a:rect b="b" l="l" r="r" t="t"/>
              <a:pathLst>
                <a:path extrusionOk="0" h="13689" w="1320672">
                  <a:moveTo>
                    <a:pt x="1320376" y="13690"/>
                  </a:moveTo>
                  <a:cubicBezTo>
                    <a:pt x="1320113" y="13693"/>
                    <a:pt x="24706" y="9341"/>
                    <a:pt x="1346" y="9190"/>
                  </a:cubicBezTo>
                  <a:cubicBezTo>
                    <a:pt x="2020" y="-5312"/>
                    <a:pt x="-87255" y="503"/>
                    <a:pt x="1077001" y="5389"/>
                  </a:cubicBezTo>
                  <a:cubicBezTo>
                    <a:pt x="1346895" y="6426"/>
                    <a:pt x="1319134" y="2424"/>
                    <a:pt x="1320376" y="136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4" name="Google Shape;5144;p37"/>
            <p:cNvSpPr/>
            <p:nvPr/>
          </p:nvSpPr>
          <p:spPr>
            <a:xfrm>
              <a:off x="15550981" y="8648459"/>
              <a:ext cx="1328773" cy="12244"/>
            </a:xfrm>
            <a:custGeom>
              <a:rect b="b" l="l" r="r" t="t"/>
              <a:pathLst>
                <a:path extrusionOk="0" h="12244" w="1328773">
                  <a:moveTo>
                    <a:pt x="494398" y="10553"/>
                  </a:moveTo>
                  <a:cubicBezTo>
                    <a:pt x="-51966" y="8456"/>
                    <a:pt x="1427" y="14901"/>
                    <a:pt x="1427" y="0"/>
                  </a:cubicBezTo>
                  <a:cubicBezTo>
                    <a:pt x="1393311" y="5365"/>
                    <a:pt x="1897686" y="16476"/>
                    <a:pt x="494398" y="10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5" name="Google Shape;5145;p37"/>
            <p:cNvSpPr/>
            <p:nvPr/>
          </p:nvSpPr>
          <p:spPr>
            <a:xfrm>
              <a:off x="15545486" y="8796923"/>
              <a:ext cx="1334112" cy="13394"/>
            </a:xfrm>
            <a:custGeom>
              <a:rect b="b" l="l" r="r" t="t"/>
              <a:pathLst>
                <a:path extrusionOk="0" h="13394" w="1334112">
                  <a:moveTo>
                    <a:pt x="1333611" y="13394"/>
                  </a:moveTo>
                  <a:cubicBezTo>
                    <a:pt x="1333337" y="13398"/>
                    <a:pt x="56573" y="9204"/>
                    <a:pt x="1657" y="8739"/>
                  </a:cubicBezTo>
                  <a:cubicBezTo>
                    <a:pt x="1657" y="-4829"/>
                    <a:pt x="-89955" y="222"/>
                    <a:pt x="1089281" y="5169"/>
                  </a:cubicBezTo>
                  <a:cubicBezTo>
                    <a:pt x="1360234" y="6207"/>
                    <a:pt x="1332974" y="2211"/>
                    <a:pt x="1333611" y="13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6" name="Google Shape;5146;p37"/>
            <p:cNvSpPr/>
            <p:nvPr/>
          </p:nvSpPr>
          <p:spPr>
            <a:xfrm>
              <a:off x="15549950" y="8944676"/>
              <a:ext cx="1328120" cy="13844"/>
            </a:xfrm>
            <a:custGeom>
              <a:rect b="b" l="l" r="r" t="t"/>
              <a:pathLst>
                <a:path extrusionOk="0" h="13844" w="1328120">
                  <a:moveTo>
                    <a:pt x="1327642" y="13845"/>
                  </a:moveTo>
                  <a:cubicBezTo>
                    <a:pt x="1327382" y="13848"/>
                    <a:pt x="36520" y="9403"/>
                    <a:pt x="1705" y="9111"/>
                  </a:cubicBezTo>
                  <a:cubicBezTo>
                    <a:pt x="1381" y="-4494"/>
                    <a:pt x="-88787" y="-386"/>
                    <a:pt x="1088303" y="5540"/>
                  </a:cubicBezTo>
                  <a:cubicBezTo>
                    <a:pt x="1353839" y="6578"/>
                    <a:pt x="1326961" y="2280"/>
                    <a:pt x="1327642" y="138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7" name="Google Shape;5147;p37"/>
          <p:cNvGrpSpPr/>
          <p:nvPr/>
        </p:nvGrpSpPr>
        <p:grpSpPr>
          <a:xfrm>
            <a:off x="6986241" y="1429475"/>
            <a:ext cx="1300118" cy="437285"/>
            <a:chOff x="13972483" y="2858949"/>
            <a:chExt cx="2600236" cy="874570"/>
          </a:xfrm>
        </p:grpSpPr>
        <p:sp>
          <p:nvSpPr>
            <p:cNvPr id="5148" name="Google Shape;5148;p37"/>
            <p:cNvSpPr/>
            <p:nvPr/>
          </p:nvSpPr>
          <p:spPr>
            <a:xfrm>
              <a:off x="13972494" y="2858960"/>
              <a:ext cx="2600225" cy="874549"/>
            </a:xfrm>
            <a:custGeom>
              <a:rect b="b" l="l" r="r" t="t"/>
              <a:pathLst>
                <a:path extrusionOk="0" h="874549" w="2600225">
                  <a:moveTo>
                    <a:pt x="2494607" y="717383"/>
                  </a:moveTo>
                  <a:cubicBezTo>
                    <a:pt x="2606869" y="652853"/>
                    <a:pt x="2596073" y="661724"/>
                    <a:pt x="2563705" y="614214"/>
                  </a:cubicBezTo>
                  <a:cubicBezTo>
                    <a:pt x="2536600" y="576735"/>
                    <a:pt x="2504222" y="543973"/>
                    <a:pt x="2471590" y="511420"/>
                  </a:cubicBezTo>
                  <a:cubicBezTo>
                    <a:pt x="2602984" y="415992"/>
                    <a:pt x="2587835" y="451347"/>
                    <a:pt x="2478709" y="296830"/>
                  </a:cubicBezTo>
                  <a:cubicBezTo>
                    <a:pt x="2540922" y="260195"/>
                    <a:pt x="2588012" y="243645"/>
                    <a:pt x="2562155" y="215110"/>
                  </a:cubicBezTo>
                  <a:cubicBezTo>
                    <a:pt x="2491892" y="113961"/>
                    <a:pt x="2516631" y="144349"/>
                    <a:pt x="2528363" y="104439"/>
                  </a:cubicBezTo>
                  <a:cubicBezTo>
                    <a:pt x="2534104" y="92132"/>
                    <a:pt x="2540724" y="81204"/>
                    <a:pt x="2547553" y="69293"/>
                  </a:cubicBezTo>
                  <a:cubicBezTo>
                    <a:pt x="2561157" y="49234"/>
                    <a:pt x="2575729" y="750"/>
                    <a:pt x="2538358" y="0"/>
                  </a:cubicBezTo>
                  <a:cubicBezTo>
                    <a:pt x="2166588" y="20481"/>
                    <a:pt x="301722" y="66112"/>
                    <a:pt x="301373" y="66102"/>
                  </a:cubicBezTo>
                  <a:cubicBezTo>
                    <a:pt x="236841" y="69720"/>
                    <a:pt x="104271" y="40842"/>
                    <a:pt x="56057" y="83344"/>
                  </a:cubicBezTo>
                  <a:cubicBezTo>
                    <a:pt x="40602" y="97125"/>
                    <a:pt x="51705" y="113435"/>
                    <a:pt x="70088" y="157567"/>
                  </a:cubicBezTo>
                  <a:cubicBezTo>
                    <a:pt x="82585" y="195567"/>
                    <a:pt x="65777" y="186732"/>
                    <a:pt x="25874" y="203365"/>
                  </a:cubicBezTo>
                  <a:cubicBezTo>
                    <a:pt x="-32465" y="223102"/>
                    <a:pt x="53468" y="265729"/>
                    <a:pt x="90952" y="325833"/>
                  </a:cubicBezTo>
                  <a:cubicBezTo>
                    <a:pt x="-8194" y="452674"/>
                    <a:pt x="-37754" y="399067"/>
                    <a:pt x="110985" y="552683"/>
                  </a:cubicBezTo>
                  <a:cubicBezTo>
                    <a:pt x="-20748" y="707361"/>
                    <a:pt x="-50079" y="638047"/>
                    <a:pt x="104780" y="744605"/>
                  </a:cubicBezTo>
                  <a:cubicBezTo>
                    <a:pt x="53275" y="814986"/>
                    <a:pt x="18557" y="857390"/>
                    <a:pt x="33347" y="874549"/>
                  </a:cubicBezTo>
                  <a:cubicBezTo>
                    <a:pt x="305918" y="784833"/>
                    <a:pt x="1910944" y="844489"/>
                    <a:pt x="2546923" y="845770"/>
                  </a:cubicBezTo>
                  <a:cubicBezTo>
                    <a:pt x="2652217" y="820161"/>
                    <a:pt x="2583753" y="779325"/>
                    <a:pt x="2494607" y="717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9" name="Google Shape;5149;p37"/>
            <p:cNvGrpSpPr/>
            <p:nvPr/>
          </p:nvGrpSpPr>
          <p:grpSpPr>
            <a:xfrm>
              <a:off x="13972483" y="2858949"/>
              <a:ext cx="2600235" cy="874570"/>
              <a:chOff x="13972483" y="2858949"/>
              <a:chExt cx="2600235" cy="874570"/>
            </a:xfrm>
          </p:grpSpPr>
          <p:sp>
            <p:nvSpPr>
              <p:cNvPr id="5150" name="Google Shape;5150;p37"/>
              <p:cNvSpPr/>
              <p:nvPr/>
            </p:nvSpPr>
            <p:spPr>
              <a:xfrm>
                <a:off x="14284219" y="2919767"/>
                <a:ext cx="251198" cy="774441"/>
              </a:xfrm>
              <a:custGeom>
                <a:rect b="b" l="l" r="r" t="t"/>
                <a:pathLst>
                  <a:path extrusionOk="0" h="774441" w="251198">
                    <a:moveTo>
                      <a:pt x="250128" y="701790"/>
                    </a:moveTo>
                    <a:cubicBezTo>
                      <a:pt x="243581" y="695814"/>
                      <a:pt x="232374" y="680649"/>
                      <a:pt x="183349" y="637901"/>
                    </a:cubicBezTo>
                    <a:cubicBezTo>
                      <a:pt x="176037" y="631529"/>
                      <a:pt x="156515" y="621148"/>
                      <a:pt x="163223" y="604624"/>
                    </a:cubicBezTo>
                    <a:cubicBezTo>
                      <a:pt x="176391" y="572185"/>
                      <a:pt x="185107" y="573830"/>
                      <a:pt x="231781" y="506057"/>
                    </a:cubicBezTo>
                    <a:cubicBezTo>
                      <a:pt x="233783" y="503163"/>
                      <a:pt x="232998" y="506250"/>
                      <a:pt x="243237" y="496817"/>
                    </a:cubicBezTo>
                    <a:cubicBezTo>
                      <a:pt x="178877" y="442637"/>
                      <a:pt x="196251" y="440981"/>
                      <a:pt x="169266" y="427935"/>
                    </a:cubicBezTo>
                    <a:cubicBezTo>
                      <a:pt x="164903" y="425826"/>
                      <a:pt x="154195" y="410448"/>
                      <a:pt x="153301" y="399442"/>
                    </a:cubicBezTo>
                    <a:cubicBezTo>
                      <a:pt x="152162" y="385458"/>
                      <a:pt x="157378" y="385235"/>
                      <a:pt x="161117" y="379862"/>
                    </a:cubicBezTo>
                    <a:cubicBezTo>
                      <a:pt x="164419" y="364733"/>
                      <a:pt x="184025" y="346725"/>
                      <a:pt x="188347" y="334506"/>
                    </a:cubicBezTo>
                    <a:cubicBezTo>
                      <a:pt x="190775" y="327634"/>
                      <a:pt x="198004" y="328384"/>
                      <a:pt x="218509" y="303858"/>
                    </a:cubicBezTo>
                    <a:cubicBezTo>
                      <a:pt x="224381" y="296835"/>
                      <a:pt x="229888" y="289406"/>
                      <a:pt x="236134" y="282638"/>
                    </a:cubicBezTo>
                    <a:cubicBezTo>
                      <a:pt x="209835" y="258227"/>
                      <a:pt x="231157" y="285819"/>
                      <a:pt x="208925" y="255770"/>
                    </a:cubicBezTo>
                    <a:cubicBezTo>
                      <a:pt x="205035" y="250517"/>
                      <a:pt x="198857" y="247018"/>
                      <a:pt x="194499" y="242041"/>
                    </a:cubicBezTo>
                    <a:cubicBezTo>
                      <a:pt x="190365" y="237325"/>
                      <a:pt x="178279" y="210945"/>
                      <a:pt x="173411" y="207686"/>
                    </a:cubicBezTo>
                    <a:cubicBezTo>
                      <a:pt x="161211" y="199523"/>
                      <a:pt x="159203" y="189741"/>
                      <a:pt x="149489" y="179480"/>
                    </a:cubicBezTo>
                    <a:cubicBezTo>
                      <a:pt x="145344" y="175107"/>
                      <a:pt x="142349" y="169088"/>
                      <a:pt x="145282" y="162154"/>
                    </a:cubicBezTo>
                    <a:cubicBezTo>
                      <a:pt x="145765" y="161009"/>
                      <a:pt x="144278" y="147317"/>
                      <a:pt x="154731" y="142792"/>
                    </a:cubicBezTo>
                    <a:cubicBezTo>
                      <a:pt x="159255" y="140835"/>
                      <a:pt x="162854" y="135790"/>
                      <a:pt x="168143" y="128564"/>
                    </a:cubicBezTo>
                    <a:cubicBezTo>
                      <a:pt x="173333" y="121484"/>
                      <a:pt x="192325" y="113966"/>
                      <a:pt x="197546" y="106912"/>
                    </a:cubicBezTo>
                    <a:cubicBezTo>
                      <a:pt x="251641" y="33798"/>
                      <a:pt x="276380" y="74093"/>
                      <a:pt x="216065" y="17675"/>
                    </a:cubicBezTo>
                    <a:cubicBezTo>
                      <a:pt x="208285" y="10402"/>
                      <a:pt x="208249" y="6950"/>
                      <a:pt x="201858" y="0"/>
                    </a:cubicBezTo>
                    <a:cubicBezTo>
                      <a:pt x="126092" y="1911"/>
                      <a:pt x="67145" y="3379"/>
                      <a:pt x="30820" y="4274"/>
                    </a:cubicBezTo>
                    <a:cubicBezTo>
                      <a:pt x="53151" y="23641"/>
                      <a:pt x="84795" y="42903"/>
                      <a:pt x="85877" y="51962"/>
                    </a:cubicBezTo>
                    <a:cubicBezTo>
                      <a:pt x="77499" y="72432"/>
                      <a:pt x="44653" y="90825"/>
                      <a:pt x="19727" y="126076"/>
                    </a:cubicBezTo>
                    <a:cubicBezTo>
                      <a:pt x="39848" y="167714"/>
                      <a:pt x="56047" y="156156"/>
                      <a:pt x="67150" y="171129"/>
                    </a:cubicBezTo>
                    <a:cubicBezTo>
                      <a:pt x="97120" y="211554"/>
                      <a:pt x="114870" y="209566"/>
                      <a:pt x="72944" y="257056"/>
                    </a:cubicBezTo>
                    <a:cubicBezTo>
                      <a:pt x="-8714" y="349547"/>
                      <a:pt x="-2151" y="324126"/>
                      <a:pt x="23815" y="354092"/>
                    </a:cubicBezTo>
                    <a:cubicBezTo>
                      <a:pt x="24985" y="355440"/>
                      <a:pt x="25973" y="357117"/>
                      <a:pt x="27434" y="358002"/>
                    </a:cubicBezTo>
                    <a:cubicBezTo>
                      <a:pt x="45386" y="368908"/>
                      <a:pt x="65939" y="397974"/>
                      <a:pt x="71721" y="400332"/>
                    </a:cubicBezTo>
                    <a:cubicBezTo>
                      <a:pt x="73937" y="401238"/>
                      <a:pt x="76584" y="403196"/>
                      <a:pt x="77317" y="405283"/>
                    </a:cubicBezTo>
                    <a:cubicBezTo>
                      <a:pt x="80760" y="415045"/>
                      <a:pt x="99346" y="422968"/>
                      <a:pt x="102711" y="429903"/>
                    </a:cubicBezTo>
                    <a:cubicBezTo>
                      <a:pt x="116653" y="458656"/>
                      <a:pt x="106372" y="460483"/>
                      <a:pt x="98826" y="466470"/>
                    </a:cubicBezTo>
                    <a:cubicBezTo>
                      <a:pt x="98608" y="467194"/>
                      <a:pt x="81493" y="493615"/>
                      <a:pt x="70775" y="501460"/>
                    </a:cubicBezTo>
                    <a:cubicBezTo>
                      <a:pt x="47784" y="518292"/>
                      <a:pt x="2935" y="576709"/>
                      <a:pt x="2644" y="577053"/>
                    </a:cubicBezTo>
                    <a:cubicBezTo>
                      <a:pt x="-3508" y="584398"/>
                      <a:pt x="-2135" y="582816"/>
                      <a:pt x="42625" y="629004"/>
                    </a:cubicBezTo>
                    <a:cubicBezTo>
                      <a:pt x="44913" y="631357"/>
                      <a:pt x="43790" y="638130"/>
                      <a:pt x="85617" y="675109"/>
                    </a:cubicBezTo>
                    <a:cubicBezTo>
                      <a:pt x="86954" y="676291"/>
                      <a:pt x="88358" y="677676"/>
                      <a:pt x="89975" y="678212"/>
                    </a:cubicBezTo>
                    <a:cubicBezTo>
                      <a:pt x="130960" y="691816"/>
                      <a:pt x="113200" y="743746"/>
                      <a:pt x="68809" y="764612"/>
                    </a:cubicBezTo>
                    <a:cubicBezTo>
                      <a:pt x="64300" y="766731"/>
                      <a:pt x="66043" y="769969"/>
                      <a:pt x="60873" y="774441"/>
                    </a:cubicBezTo>
                    <a:cubicBezTo>
                      <a:pt x="100095" y="772588"/>
                      <a:pt x="141657" y="771031"/>
                      <a:pt x="185226" y="769735"/>
                    </a:cubicBezTo>
                    <a:cubicBezTo>
                      <a:pt x="195440" y="752847"/>
                      <a:pt x="250445" y="702082"/>
                      <a:pt x="250128" y="7017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1" name="Google Shape;5151;p37"/>
              <p:cNvSpPr/>
              <p:nvPr/>
            </p:nvSpPr>
            <p:spPr>
              <a:xfrm>
                <a:off x="15450652" y="2890373"/>
                <a:ext cx="218610" cy="800575"/>
              </a:xfrm>
              <a:custGeom>
                <a:rect b="b" l="l" r="r" t="t"/>
                <a:pathLst>
                  <a:path extrusionOk="0" h="800575" w="218610">
                    <a:moveTo>
                      <a:pt x="162207" y="786061"/>
                    </a:moveTo>
                    <a:cubicBezTo>
                      <a:pt x="198209" y="747359"/>
                      <a:pt x="183799" y="759609"/>
                      <a:pt x="217394" y="732012"/>
                    </a:cubicBezTo>
                    <a:cubicBezTo>
                      <a:pt x="208236" y="723979"/>
                      <a:pt x="203888" y="715904"/>
                      <a:pt x="171068" y="686136"/>
                    </a:cubicBezTo>
                    <a:cubicBezTo>
                      <a:pt x="134727" y="653181"/>
                      <a:pt x="123250" y="649422"/>
                      <a:pt x="129496" y="634023"/>
                    </a:cubicBezTo>
                    <a:cubicBezTo>
                      <a:pt x="141311" y="604895"/>
                      <a:pt x="154063" y="597455"/>
                      <a:pt x="181776" y="558904"/>
                    </a:cubicBezTo>
                    <a:cubicBezTo>
                      <a:pt x="211684" y="517245"/>
                      <a:pt x="188911" y="545186"/>
                      <a:pt x="209510" y="526210"/>
                    </a:cubicBezTo>
                    <a:cubicBezTo>
                      <a:pt x="202463" y="520280"/>
                      <a:pt x="167012" y="488742"/>
                      <a:pt x="162337" y="481193"/>
                    </a:cubicBezTo>
                    <a:cubicBezTo>
                      <a:pt x="150350" y="461858"/>
                      <a:pt x="134010" y="457417"/>
                      <a:pt x="132897" y="455798"/>
                    </a:cubicBezTo>
                    <a:cubicBezTo>
                      <a:pt x="123666" y="442361"/>
                      <a:pt x="112064" y="422645"/>
                      <a:pt x="124675" y="412400"/>
                    </a:cubicBezTo>
                    <a:cubicBezTo>
                      <a:pt x="129719" y="408303"/>
                      <a:pt x="126890" y="402186"/>
                      <a:pt x="134124" y="396558"/>
                    </a:cubicBezTo>
                    <a:cubicBezTo>
                      <a:pt x="138362" y="384100"/>
                      <a:pt x="150173" y="376447"/>
                      <a:pt x="154614" y="363900"/>
                    </a:cubicBezTo>
                    <a:cubicBezTo>
                      <a:pt x="155987" y="360011"/>
                      <a:pt x="160548" y="356976"/>
                      <a:pt x="164146" y="354206"/>
                    </a:cubicBezTo>
                    <a:cubicBezTo>
                      <a:pt x="179186" y="342638"/>
                      <a:pt x="190975" y="324417"/>
                      <a:pt x="202396" y="312032"/>
                    </a:cubicBezTo>
                    <a:cubicBezTo>
                      <a:pt x="176107" y="287631"/>
                      <a:pt x="197424" y="315213"/>
                      <a:pt x="175187" y="285163"/>
                    </a:cubicBezTo>
                    <a:cubicBezTo>
                      <a:pt x="171297" y="279910"/>
                      <a:pt x="165119" y="276412"/>
                      <a:pt x="160761" y="271435"/>
                    </a:cubicBezTo>
                    <a:cubicBezTo>
                      <a:pt x="156627" y="266718"/>
                      <a:pt x="144546" y="240339"/>
                      <a:pt x="139673" y="237080"/>
                    </a:cubicBezTo>
                    <a:cubicBezTo>
                      <a:pt x="127473" y="228917"/>
                      <a:pt x="125465" y="219134"/>
                      <a:pt x="115751" y="208873"/>
                    </a:cubicBezTo>
                    <a:cubicBezTo>
                      <a:pt x="111606" y="204500"/>
                      <a:pt x="108611" y="198482"/>
                      <a:pt x="111544" y="191547"/>
                    </a:cubicBezTo>
                    <a:cubicBezTo>
                      <a:pt x="112303" y="189751"/>
                      <a:pt x="111487" y="187341"/>
                      <a:pt x="111986" y="185368"/>
                    </a:cubicBezTo>
                    <a:cubicBezTo>
                      <a:pt x="115293" y="172420"/>
                      <a:pt x="118601" y="174753"/>
                      <a:pt x="125907" y="168891"/>
                    </a:cubicBezTo>
                    <a:cubicBezTo>
                      <a:pt x="145581" y="143126"/>
                      <a:pt x="156704" y="145895"/>
                      <a:pt x="163798" y="136311"/>
                    </a:cubicBezTo>
                    <a:cubicBezTo>
                      <a:pt x="189504" y="101565"/>
                      <a:pt x="192302" y="110150"/>
                      <a:pt x="218611" y="80424"/>
                    </a:cubicBezTo>
                    <a:cubicBezTo>
                      <a:pt x="216239" y="78336"/>
                      <a:pt x="179529" y="45855"/>
                      <a:pt x="174854" y="38312"/>
                    </a:cubicBezTo>
                    <a:cubicBezTo>
                      <a:pt x="158639" y="12151"/>
                      <a:pt x="150006" y="24229"/>
                      <a:pt x="136818" y="0"/>
                    </a:cubicBezTo>
                    <a:cubicBezTo>
                      <a:pt x="92188" y="1275"/>
                      <a:pt x="47230" y="2546"/>
                      <a:pt x="2209" y="3806"/>
                    </a:cubicBezTo>
                    <a:cubicBezTo>
                      <a:pt x="10385" y="12203"/>
                      <a:pt x="25575" y="26806"/>
                      <a:pt x="53372" y="52425"/>
                    </a:cubicBezTo>
                    <a:cubicBezTo>
                      <a:pt x="89218" y="85505"/>
                      <a:pt x="110811" y="65378"/>
                      <a:pt x="28482" y="141611"/>
                    </a:cubicBezTo>
                    <a:cubicBezTo>
                      <a:pt x="26548" y="156615"/>
                      <a:pt x="8154" y="146895"/>
                      <a:pt x="35747" y="179959"/>
                    </a:cubicBezTo>
                    <a:cubicBezTo>
                      <a:pt x="41343" y="186659"/>
                      <a:pt x="62119" y="193515"/>
                      <a:pt x="67319" y="200533"/>
                    </a:cubicBezTo>
                    <a:cubicBezTo>
                      <a:pt x="103639" y="249517"/>
                      <a:pt x="119001" y="237319"/>
                      <a:pt x="49144" y="312834"/>
                    </a:cubicBezTo>
                    <a:cubicBezTo>
                      <a:pt x="11394" y="353649"/>
                      <a:pt x="12449" y="351952"/>
                      <a:pt x="5683" y="365524"/>
                    </a:cubicBezTo>
                    <a:cubicBezTo>
                      <a:pt x="27302" y="385089"/>
                      <a:pt x="25294" y="386000"/>
                      <a:pt x="27598" y="387405"/>
                    </a:cubicBezTo>
                    <a:cubicBezTo>
                      <a:pt x="45550" y="398312"/>
                      <a:pt x="66102" y="427378"/>
                      <a:pt x="71885" y="429736"/>
                    </a:cubicBezTo>
                    <a:cubicBezTo>
                      <a:pt x="74106" y="430642"/>
                      <a:pt x="76748" y="432599"/>
                      <a:pt x="77486" y="434687"/>
                    </a:cubicBezTo>
                    <a:cubicBezTo>
                      <a:pt x="82936" y="450102"/>
                      <a:pt x="113634" y="450842"/>
                      <a:pt x="109235" y="488174"/>
                    </a:cubicBezTo>
                    <a:cubicBezTo>
                      <a:pt x="88527" y="503683"/>
                      <a:pt x="87086" y="519041"/>
                      <a:pt x="70944" y="530859"/>
                    </a:cubicBezTo>
                    <a:cubicBezTo>
                      <a:pt x="56653" y="541318"/>
                      <a:pt x="12995" y="589823"/>
                      <a:pt x="7275" y="601771"/>
                    </a:cubicBezTo>
                    <a:cubicBezTo>
                      <a:pt x="571" y="615765"/>
                      <a:pt x="-15743" y="597986"/>
                      <a:pt x="42799" y="658403"/>
                    </a:cubicBezTo>
                    <a:cubicBezTo>
                      <a:pt x="44853" y="660532"/>
                      <a:pt x="45482" y="664026"/>
                      <a:pt x="47490" y="666223"/>
                    </a:cubicBezTo>
                    <a:cubicBezTo>
                      <a:pt x="51900" y="671043"/>
                      <a:pt x="84449" y="705726"/>
                      <a:pt x="90154" y="707621"/>
                    </a:cubicBezTo>
                    <a:cubicBezTo>
                      <a:pt x="96686" y="709792"/>
                      <a:pt x="113145" y="720782"/>
                      <a:pt x="111018" y="726806"/>
                    </a:cubicBezTo>
                    <a:cubicBezTo>
                      <a:pt x="121674" y="754278"/>
                      <a:pt x="102734" y="765419"/>
                      <a:pt x="96031" y="773202"/>
                    </a:cubicBezTo>
                    <a:cubicBezTo>
                      <a:pt x="80164" y="791637"/>
                      <a:pt x="66794" y="793464"/>
                      <a:pt x="65977" y="796411"/>
                    </a:cubicBezTo>
                    <a:cubicBezTo>
                      <a:pt x="65681" y="797473"/>
                      <a:pt x="65307" y="798389"/>
                      <a:pt x="64880" y="799222"/>
                    </a:cubicBezTo>
                    <a:cubicBezTo>
                      <a:pt x="93581" y="799660"/>
                      <a:pt x="122189" y="800113"/>
                      <a:pt x="150682" y="800576"/>
                    </a:cubicBezTo>
                    <a:cubicBezTo>
                      <a:pt x="150266" y="798254"/>
                      <a:pt x="154837" y="793985"/>
                      <a:pt x="162207" y="7860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2" name="Google Shape;5152;p37"/>
              <p:cNvSpPr/>
              <p:nvPr/>
            </p:nvSpPr>
            <p:spPr>
              <a:xfrm>
                <a:off x="15812397" y="2879425"/>
                <a:ext cx="253039" cy="818219"/>
              </a:xfrm>
              <a:custGeom>
                <a:rect b="b" l="l" r="r" t="t"/>
                <a:pathLst>
                  <a:path extrusionOk="0" h="818219" w="253039">
                    <a:moveTo>
                      <a:pt x="225483" y="765622"/>
                    </a:moveTo>
                    <a:cubicBezTo>
                      <a:pt x="226689" y="763514"/>
                      <a:pt x="231770" y="763821"/>
                      <a:pt x="232519" y="762842"/>
                    </a:cubicBezTo>
                    <a:cubicBezTo>
                      <a:pt x="238448" y="755080"/>
                      <a:pt x="246690" y="749603"/>
                      <a:pt x="252957" y="742200"/>
                    </a:cubicBezTo>
                    <a:cubicBezTo>
                      <a:pt x="240788" y="726577"/>
                      <a:pt x="240538" y="733808"/>
                      <a:pt x="239706" y="730971"/>
                    </a:cubicBezTo>
                    <a:cubicBezTo>
                      <a:pt x="235738" y="717539"/>
                      <a:pt x="214317" y="707731"/>
                      <a:pt x="213069" y="703321"/>
                    </a:cubicBezTo>
                    <a:cubicBezTo>
                      <a:pt x="208722" y="687963"/>
                      <a:pt x="184867" y="669695"/>
                      <a:pt x="179147" y="662000"/>
                    </a:cubicBezTo>
                    <a:cubicBezTo>
                      <a:pt x="174472" y="655706"/>
                      <a:pt x="171164" y="648121"/>
                      <a:pt x="163556" y="644409"/>
                    </a:cubicBezTo>
                    <a:cubicBezTo>
                      <a:pt x="142458" y="599543"/>
                      <a:pt x="143279" y="622804"/>
                      <a:pt x="195580" y="549408"/>
                    </a:cubicBezTo>
                    <a:cubicBezTo>
                      <a:pt x="200219" y="542896"/>
                      <a:pt x="206865" y="537840"/>
                      <a:pt x="212347" y="531880"/>
                    </a:cubicBezTo>
                    <a:cubicBezTo>
                      <a:pt x="223803" y="519427"/>
                      <a:pt x="225998" y="508895"/>
                      <a:pt x="239534" y="500211"/>
                    </a:cubicBezTo>
                    <a:cubicBezTo>
                      <a:pt x="244386" y="497092"/>
                      <a:pt x="242348" y="493105"/>
                      <a:pt x="253040" y="485061"/>
                    </a:cubicBezTo>
                    <a:cubicBezTo>
                      <a:pt x="211254" y="443069"/>
                      <a:pt x="129602" y="380856"/>
                      <a:pt x="163410" y="354717"/>
                    </a:cubicBezTo>
                    <a:cubicBezTo>
                      <a:pt x="163743" y="354456"/>
                      <a:pt x="211795" y="292785"/>
                      <a:pt x="213964" y="292337"/>
                    </a:cubicBezTo>
                    <a:cubicBezTo>
                      <a:pt x="223746" y="290312"/>
                      <a:pt x="224854" y="278562"/>
                      <a:pt x="233304" y="275053"/>
                    </a:cubicBezTo>
                    <a:cubicBezTo>
                      <a:pt x="239826" y="272341"/>
                      <a:pt x="237303" y="265338"/>
                      <a:pt x="240153" y="265437"/>
                    </a:cubicBezTo>
                    <a:cubicBezTo>
                      <a:pt x="244600" y="265588"/>
                      <a:pt x="244662" y="262168"/>
                      <a:pt x="245193" y="259575"/>
                    </a:cubicBezTo>
                    <a:cubicBezTo>
                      <a:pt x="232654" y="248210"/>
                      <a:pt x="233356" y="248440"/>
                      <a:pt x="224464" y="238506"/>
                    </a:cubicBezTo>
                    <a:cubicBezTo>
                      <a:pt x="223527" y="237460"/>
                      <a:pt x="183604" y="215397"/>
                      <a:pt x="177659" y="207514"/>
                    </a:cubicBezTo>
                    <a:cubicBezTo>
                      <a:pt x="168257" y="195041"/>
                      <a:pt x="168574" y="179469"/>
                      <a:pt x="179105" y="165330"/>
                    </a:cubicBezTo>
                    <a:cubicBezTo>
                      <a:pt x="184888" y="157562"/>
                      <a:pt x="182272" y="150477"/>
                      <a:pt x="189490" y="148951"/>
                    </a:cubicBezTo>
                    <a:cubicBezTo>
                      <a:pt x="190094" y="148826"/>
                      <a:pt x="187572" y="151695"/>
                      <a:pt x="203651" y="125118"/>
                    </a:cubicBezTo>
                    <a:cubicBezTo>
                      <a:pt x="206371" y="120625"/>
                      <a:pt x="205290" y="128564"/>
                      <a:pt x="225597" y="102700"/>
                    </a:cubicBezTo>
                    <a:cubicBezTo>
                      <a:pt x="233107" y="93137"/>
                      <a:pt x="131973" y="41576"/>
                      <a:pt x="144361" y="0"/>
                    </a:cubicBezTo>
                    <a:cubicBezTo>
                      <a:pt x="106855" y="1166"/>
                      <a:pt x="68372" y="2338"/>
                      <a:pt x="29150" y="3519"/>
                    </a:cubicBezTo>
                    <a:cubicBezTo>
                      <a:pt x="49286" y="20517"/>
                      <a:pt x="42396" y="23537"/>
                      <a:pt x="82325" y="53794"/>
                    </a:cubicBezTo>
                    <a:cubicBezTo>
                      <a:pt x="166151" y="117319"/>
                      <a:pt x="79709" y="139044"/>
                      <a:pt x="69891" y="154220"/>
                    </a:cubicBezTo>
                    <a:cubicBezTo>
                      <a:pt x="60863" y="168167"/>
                      <a:pt x="46582" y="178282"/>
                      <a:pt x="40602" y="194478"/>
                    </a:cubicBezTo>
                    <a:cubicBezTo>
                      <a:pt x="40487" y="194786"/>
                      <a:pt x="40159" y="195051"/>
                      <a:pt x="39952" y="195343"/>
                    </a:cubicBezTo>
                    <a:cubicBezTo>
                      <a:pt x="43436" y="198378"/>
                      <a:pt x="39432" y="214121"/>
                      <a:pt x="45906" y="223065"/>
                    </a:cubicBezTo>
                    <a:cubicBezTo>
                      <a:pt x="46754" y="224242"/>
                      <a:pt x="48163" y="225174"/>
                      <a:pt x="48579" y="226454"/>
                    </a:cubicBezTo>
                    <a:cubicBezTo>
                      <a:pt x="55688" y="248190"/>
                      <a:pt x="79095" y="255874"/>
                      <a:pt x="85721" y="295133"/>
                    </a:cubicBezTo>
                    <a:cubicBezTo>
                      <a:pt x="86126" y="297528"/>
                      <a:pt x="86834" y="301844"/>
                      <a:pt x="86111" y="302140"/>
                    </a:cubicBezTo>
                    <a:cubicBezTo>
                      <a:pt x="77743" y="305566"/>
                      <a:pt x="91696" y="304009"/>
                      <a:pt x="62282" y="328697"/>
                    </a:cubicBezTo>
                    <a:cubicBezTo>
                      <a:pt x="64815" y="341202"/>
                      <a:pt x="49239" y="341816"/>
                      <a:pt x="16913" y="386390"/>
                    </a:cubicBezTo>
                    <a:cubicBezTo>
                      <a:pt x="22920" y="391331"/>
                      <a:pt x="24818" y="390264"/>
                      <a:pt x="25650" y="392133"/>
                    </a:cubicBezTo>
                    <a:cubicBezTo>
                      <a:pt x="29379" y="400530"/>
                      <a:pt x="98753" y="473108"/>
                      <a:pt x="108462" y="484062"/>
                    </a:cubicBezTo>
                    <a:cubicBezTo>
                      <a:pt x="121911" y="499232"/>
                      <a:pt x="115821" y="510675"/>
                      <a:pt x="104037" y="514335"/>
                    </a:cubicBezTo>
                    <a:cubicBezTo>
                      <a:pt x="101348" y="522805"/>
                      <a:pt x="99226" y="521233"/>
                      <a:pt x="91134" y="532973"/>
                    </a:cubicBezTo>
                    <a:cubicBezTo>
                      <a:pt x="77390" y="552923"/>
                      <a:pt x="64243" y="556254"/>
                      <a:pt x="63738" y="559279"/>
                    </a:cubicBezTo>
                    <a:cubicBezTo>
                      <a:pt x="62693" y="565584"/>
                      <a:pt x="16570" y="610653"/>
                      <a:pt x="9269" y="623892"/>
                    </a:cubicBezTo>
                    <a:cubicBezTo>
                      <a:pt x="-1231" y="642920"/>
                      <a:pt x="-8132" y="620622"/>
                      <a:pt x="18978" y="651921"/>
                    </a:cubicBezTo>
                    <a:cubicBezTo>
                      <a:pt x="20148" y="653270"/>
                      <a:pt x="21136" y="654946"/>
                      <a:pt x="22598" y="655836"/>
                    </a:cubicBezTo>
                    <a:cubicBezTo>
                      <a:pt x="40550" y="666743"/>
                      <a:pt x="61102" y="695809"/>
                      <a:pt x="66885" y="698167"/>
                    </a:cubicBezTo>
                    <a:cubicBezTo>
                      <a:pt x="69100" y="699073"/>
                      <a:pt x="71747" y="701030"/>
                      <a:pt x="72486" y="703118"/>
                    </a:cubicBezTo>
                    <a:cubicBezTo>
                      <a:pt x="77036" y="715988"/>
                      <a:pt x="93584" y="715347"/>
                      <a:pt x="101119" y="735250"/>
                    </a:cubicBezTo>
                    <a:cubicBezTo>
                      <a:pt x="118390" y="739290"/>
                      <a:pt x="125239" y="760499"/>
                      <a:pt x="109060" y="771786"/>
                    </a:cubicBezTo>
                    <a:cubicBezTo>
                      <a:pt x="106756" y="773390"/>
                      <a:pt x="85513" y="799378"/>
                      <a:pt x="74509" y="809713"/>
                    </a:cubicBezTo>
                    <a:cubicBezTo>
                      <a:pt x="71856" y="812201"/>
                      <a:pt x="69880" y="814398"/>
                      <a:pt x="68341" y="816361"/>
                    </a:cubicBezTo>
                    <a:cubicBezTo>
                      <a:pt x="103496" y="816991"/>
                      <a:pt x="138167" y="817610"/>
                      <a:pt x="172241" y="818219"/>
                    </a:cubicBezTo>
                    <a:cubicBezTo>
                      <a:pt x="182033" y="807958"/>
                      <a:pt x="225431" y="765711"/>
                      <a:pt x="225483" y="7656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3" name="Google Shape;5153;p37"/>
              <p:cNvSpPr/>
              <p:nvPr/>
            </p:nvSpPr>
            <p:spPr>
              <a:xfrm>
                <a:off x="16383948" y="2858949"/>
                <a:ext cx="157939" cy="495390"/>
              </a:xfrm>
              <a:custGeom>
                <a:rect b="b" l="l" r="r" t="t"/>
                <a:pathLst>
                  <a:path extrusionOk="0" h="495390" w="157939">
                    <a:moveTo>
                      <a:pt x="18815" y="12885"/>
                    </a:moveTo>
                    <a:cubicBezTo>
                      <a:pt x="16818" y="15118"/>
                      <a:pt x="14062" y="16451"/>
                      <a:pt x="12881" y="19705"/>
                    </a:cubicBezTo>
                    <a:cubicBezTo>
                      <a:pt x="9491" y="29071"/>
                      <a:pt x="-1383" y="25182"/>
                      <a:pt x="6631" y="31450"/>
                    </a:cubicBezTo>
                    <a:cubicBezTo>
                      <a:pt x="32825" y="51931"/>
                      <a:pt x="21618" y="52779"/>
                      <a:pt x="63508" y="84526"/>
                    </a:cubicBezTo>
                    <a:cubicBezTo>
                      <a:pt x="145347" y="146546"/>
                      <a:pt x="60102" y="168641"/>
                      <a:pt x="51433" y="182031"/>
                    </a:cubicBezTo>
                    <a:cubicBezTo>
                      <a:pt x="42670" y="195572"/>
                      <a:pt x="28800" y="205390"/>
                      <a:pt x="22996" y="221118"/>
                    </a:cubicBezTo>
                    <a:cubicBezTo>
                      <a:pt x="22887" y="221415"/>
                      <a:pt x="22570" y="221675"/>
                      <a:pt x="22362" y="221956"/>
                    </a:cubicBezTo>
                    <a:cubicBezTo>
                      <a:pt x="25742" y="224903"/>
                      <a:pt x="21858" y="240188"/>
                      <a:pt x="28145" y="248872"/>
                    </a:cubicBezTo>
                    <a:cubicBezTo>
                      <a:pt x="28967" y="250012"/>
                      <a:pt x="30334" y="250918"/>
                      <a:pt x="30745" y="252162"/>
                    </a:cubicBezTo>
                    <a:cubicBezTo>
                      <a:pt x="34099" y="262423"/>
                      <a:pt x="42223" y="269602"/>
                      <a:pt x="47626" y="278525"/>
                    </a:cubicBezTo>
                    <a:cubicBezTo>
                      <a:pt x="55244" y="291119"/>
                      <a:pt x="61875" y="288729"/>
                      <a:pt x="62114" y="306092"/>
                    </a:cubicBezTo>
                    <a:cubicBezTo>
                      <a:pt x="64486" y="307310"/>
                      <a:pt x="64714" y="309267"/>
                      <a:pt x="65105" y="315249"/>
                    </a:cubicBezTo>
                    <a:cubicBezTo>
                      <a:pt x="65188" y="316478"/>
                      <a:pt x="66592" y="317582"/>
                      <a:pt x="66810" y="318841"/>
                    </a:cubicBezTo>
                    <a:cubicBezTo>
                      <a:pt x="67200" y="321163"/>
                      <a:pt x="67892" y="325354"/>
                      <a:pt x="67185" y="325641"/>
                    </a:cubicBezTo>
                    <a:cubicBezTo>
                      <a:pt x="59098" y="328952"/>
                      <a:pt x="72614" y="327457"/>
                      <a:pt x="44048" y="351426"/>
                    </a:cubicBezTo>
                    <a:cubicBezTo>
                      <a:pt x="46513" y="363629"/>
                      <a:pt x="31582" y="363890"/>
                      <a:pt x="0" y="407439"/>
                    </a:cubicBezTo>
                    <a:cubicBezTo>
                      <a:pt x="5835" y="412239"/>
                      <a:pt x="7676" y="411203"/>
                      <a:pt x="8482" y="413014"/>
                    </a:cubicBezTo>
                    <a:cubicBezTo>
                      <a:pt x="11498" y="419793"/>
                      <a:pt x="69072" y="481115"/>
                      <a:pt x="82495" y="495390"/>
                    </a:cubicBezTo>
                    <a:cubicBezTo>
                      <a:pt x="189317" y="419610"/>
                      <a:pt x="169738" y="441939"/>
                      <a:pt x="67258" y="296830"/>
                    </a:cubicBezTo>
                    <a:cubicBezTo>
                      <a:pt x="129470" y="260195"/>
                      <a:pt x="176561" y="243645"/>
                      <a:pt x="150704" y="215110"/>
                    </a:cubicBezTo>
                    <a:cubicBezTo>
                      <a:pt x="80441" y="113961"/>
                      <a:pt x="105179" y="144349"/>
                      <a:pt x="116911" y="104439"/>
                    </a:cubicBezTo>
                    <a:cubicBezTo>
                      <a:pt x="122653" y="92132"/>
                      <a:pt x="129273" y="81204"/>
                      <a:pt x="136101" y="69293"/>
                    </a:cubicBezTo>
                    <a:cubicBezTo>
                      <a:pt x="149706" y="49234"/>
                      <a:pt x="164277" y="750"/>
                      <a:pt x="126907" y="0"/>
                    </a:cubicBezTo>
                    <a:cubicBezTo>
                      <a:pt x="100644" y="1447"/>
                      <a:pt x="66925" y="3020"/>
                      <a:pt x="26949" y="4691"/>
                    </a:cubicBezTo>
                    <a:cubicBezTo>
                      <a:pt x="25264" y="6284"/>
                      <a:pt x="22430" y="8830"/>
                      <a:pt x="18815" y="128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4" name="Google Shape;5154;p37"/>
              <p:cNvSpPr/>
              <p:nvPr/>
            </p:nvSpPr>
            <p:spPr>
              <a:xfrm>
                <a:off x="16009781" y="2872448"/>
                <a:ext cx="248809" cy="828740"/>
              </a:xfrm>
              <a:custGeom>
                <a:rect b="b" l="l" r="r" t="t"/>
                <a:pathLst>
                  <a:path extrusionOk="0" h="828740" w="248809">
                    <a:moveTo>
                      <a:pt x="233770" y="772489"/>
                    </a:moveTo>
                    <a:cubicBezTo>
                      <a:pt x="250693" y="757928"/>
                      <a:pt x="249408" y="760661"/>
                      <a:pt x="247770" y="759167"/>
                    </a:cubicBezTo>
                    <a:cubicBezTo>
                      <a:pt x="241025" y="753013"/>
                      <a:pt x="229485" y="737390"/>
                      <a:pt x="178994" y="693362"/>
                    </a:cubicBezTo>
                    <a:cubicBezTo>
                      <a:pt x="171464" y="686802"/>
                      <a:pt x="151364" y="676104"/>
                      <a:pt x="158265" y="659090"/>
                    </a:cubicBezTo>
                    <a:cubicBezTo>
                      <a:pt x="171818" y="625683"/>
                      <a:pt x="180809" y="627364"/>
                      <a:pt x="228877" y="557572"/>
                    </a:cubicBezTo>
                    <a:cubicBezTo>
                      <a:pt x="230936" y="554594"/>
                      <a:pt x="230130" y="557769"/>
                      <a:pt x="240677" y="548055"/>
                    </a:cubicBezTo>
                    <a:cubicBezTo>
                      <a:pt x="174387" y="492251"/>
                      <a:pt x="192276" y="490543"/>
                      <a:pt x="164485" y="477106"/>
                    </a:cubicBezTo>
                    <a:cubicBezTo>
                      <a:pt x="159992" y="474935"/>
                      <a:pt x="148962" y="459098"/>
                      <a:pt x="148041" y="447760"/>
                    </a:cubicBezTo>
                    <a:cubicBezTo>
                      <a:pt x="146866" y="433354"/>
                      <a:pt x="152233" y="433131"/>
                      <a:pt x="156086" y="427596"/>
                    </a:cubicBezTo>
                    <a:cubicBezTo>
                      <a:pt x="159487" y="412009"/>
                      <a:pt x="179681" y="393471"/>
                      <a:pt x="184132" y="380882"/>
                    </a:cubicBezTo>
                    <a:cubicBezTo>
                      <a:pt x="186634" y="373807"/>
                      <a:pt x="194081" y="374578"/>
                      <a:pt x="215200" y="349313"/>
                    </a:cubicBezTo>
                    <a:cubicBezTo>
                      <a:pt x="221243" y="342081"/>
                      <a:pt x="226916" y="334428"/>
                      <a:pt x="233349" y="327457"/>
                    </a:cubicBezTo>
                    <a:cubicBezTo>
                      <a:pt x="206265" y="302322"/>
                      <a:pt x="228227" y="330732"/>
                      <a:pt x="205319" y="299787"/>
                    </a:cubicBezTo>
                    <a:cubicBezTo>
                      <a:pt x="201314" y="294378"/>
                      <a:pt x="194949" y="290770"/>
                      <a:pt x="190461" y="285647"/>
                    </a:cubicBezTo>
                    <a:cubicBezTo>
                      <a:pt x="186202" y="280785"/>
                      <a:pt x="173757" y="253620"/>
                      <a:pt x="168739" y="250262"/>
                    </a:cubicBezTo>
                    <a:cubicBezTo>
                      <a:pt x="156175" y="241854"/>
                      <a:pt x="154110" y="231780"/>
                      <a:pt x="144099" y="221212"/>
                    </a:cubicBezTo>
                    <a:cubicBezTo>
                      <a:pt x="139830" y="216708"/>
                      <a:pt x="136746" y="210508"/>
                      <a:pt x="139767" y="203370"/>
                    </a:cubicBezTo>
                    <a:cubicBezTo>
                      <a:pt x="140266" y="202189"/>
                      <a:pt x="138737" y="188085"/>
                      <a:pt x="149497" y="183431"/>
                    </a:cubicBezTo>
                    <a:cubicBezTo>
                      <a:pt x="154219" y="181396"/>
                      <a:pt x="158052" y="175955"/>
                      <a:pt x="163310" y="168781"/>
                    </a:cubicBezTo>
                    <a:cubicBezTo>
                      <a:pt x="168656" y="161488"/>
                      <a:pt x="188215" y="153746"/>
                      <a:pt x="193592" y="146484"/>
                    </a:cubicBezTo>
                    <a:cubicBezTo>
                      <a:pt x="249081" y="71485"/>
                      <a:pt x="274849" y="112738"/>
                      <a:pt x="212662" y="54570"/>
                    </a:cubicBezTo>
                    <a:cubicBezTo>
                      <a:pt x="201611" y="44236"/>
                      <a:pt x="200108" y="31955"/>
                      <a:pt x="177377" y="20960"/>
                    </a:cubicBezTo>
                    <a:cubicBezTo>
                      <a:pt x="174142" y="19393"/>
                      <a:pt x="166960" y="10428"/>
                      <a:pt x="163200" y="0"/>
                    </a:cubicBezTo>
                    <a:cubicBezTo>
                      <a:pt x="117150" y="1557"/>
                      <a:pt x="68303" y="3155"/>
                      <a:pt x="17218" y="4774"/>
                    </a:cubicBezTo>
                    <a:cubicBezTo>
                      <a:pt x="8175" y="14275"/>
                      <a:pt x="19777" y="4602"/>
                      <a:pt x="3989" y="18409"/>
                    </a:cubicBezTo>
                    <a:cubicBezTo>
                      <a:pt x="-2158" y="23787"/>
                      <a:pt x="-10516" y="16868"/>
                      <a:pt x="58328" y="80345"/>
                    </a:cubicBezTo>
                    <a:cubicBezTo>
                      <a:pt x="93390" y="112707"/>
                      <a:pt x="113931" y="93069"/>
                      <a:pt x="34162" y="166938"/>
                    </a:cubicBezTo>
                    <a:cubicBezTo>
                      <a:pt x="32284" y="181505"/>
                      <a:pt x="14426" y="172071"/>
                      <a:pt x="41219" y="204172"/>
                    </a:cubicBezTo>
                    <a:cubicBezTo>
                      <a:pt x="46648" y="210675"/>
                      <a:pt x="66820" y="217338"/>
                      <a:pt x="71870" y="224148"/>
                    </a:cubicBezTo>
                    <a:cubicBezTo>
                      <a:pt x="95756" y="256368"/>
                      <a:pt x="100478" y="253047"/>
                      <a:pt x="99224" y="262735"/>
                    </a:cubicBezTo>
                    <a:cubicBezTo>
                      <a:pt x="118971" y="279213"/>
                      <a:pt x="28914" y="350468"/>
                      <a:pt x="12029" y="384339"/>
                    </a:cubicBezTo>
                    <a:cubicBezTo>
                      <a:pt x="33023" y="403336"/>
                      <a:pt x="31067" y="404221"/>
                      <a:pt x="33304" y="405580"/>
                    </a:cubicBezTo>
                    <a:cubicBezTo>
                      <a:pt x="50735" y="416169"/>
                      <a:pt x="70690" y="444391"/>
                      <a:pt x="76301" y="446677"/>
                    </a:cubicBezTo>
                    <a:cubicBezTo>
                      <a:pt x="78454" y="447557"/>
                      <a:pt x="81023" y="449457"/>
                      <a:pt x="81735" y="451487"/>
                    </a:cubicBezTo>
                    <a:cubicBezTo>
                      <a:pt x="87024" y="466455"/>
                      <a:pt x="116833" y="467173"/>
                      <a:pt x="112558" y="503423"/>
                    </a:cubicBezTo>
                    <a:cubicBezTo>
                      <a:pt x="92490" y="518448"/>
                      <a:pt x="91028" y="533410"/>
                      <a:pt x="75386" y="544869"/>
                    </a:cubicBezTo>
                    <a:cubicBezTo>
                      <a:pt x="61511" y="555026"/>
                      <a:pt x="19122" y="602120"/>
                      <a:pt x="13568" y="613719"/>
                    </a:cubicBezTo>
                    <a:cubicBezTo>
                      <a:pt x="7062" y="627307"/>
                      <a:pt x="-8779" y="610044"/>
                      <a:pt x="48057" y="668701"/>
                    </a:cubicBezTo>
                    <a:cubicBezTo>
                      <a:pt x="50054" y="670767"/>
                      <a:pt x="50657" y="674157"/>
                      <a:pt x="52608" y="676291"/>
                    </a:cubicBezTo>
                    <a:cubicBezTo>
                      <a:pt x="56887" y="680971"/>
                      <a:pt x="88491" y="714650"/>
                      <a:pt x="94034" y="716482"/>
                    </a:cubicBezTo>
                    <a:cubicBezTo>
                      <a:pt x="100374" y="718590"/>
                      <a:pt x="116355" y="729258"/>
                      <a:pt x="114290" y="735109"/>
                    </a:cubicBezTo>
                    <a:cubicBezTo>
                      <a:pt x="124660" y="761832"/>
                      <a:pt x="106396" y="772421"/>
                      <a:pt x="99739" y="780178"/>
                    </a:cubicBezTo>
                    <a:cubicBezTo>
                      <a:pt x="84325" y="798077"/>
                      <a:pt x="71355" y="799852"/>
                      <a:pt x="70560" y="802710"/>
                    </a:cubicBezTo>
                    <a:cubicBezTo>
                      <a:pt x="69103" y="807943"/>
                      <a:pt x="64818" y="811077"/>
                      <a:pt x="60840" y="813258"/>
                    </a:cubicBezTo>
                    <a:cubicBezTo>
                      <a:pt x="45311" y="821775"/>
                      <a:pt x="52379" y="825206"/>
                      <a:pt x="46221" y="826461"/>
                    </a:cubicBezTo>
                    <a:cubicBezTo>
                      <a:pt x="93093" y="827278"/>
                      <a:pt x="138602" y="828048"/>
                      <a:pt x="182499" y="828741"/>
                    </a:cubicBezTo>
                    <a:cubicBezTo>
                      <a:pt x="189447" y="817969"/>
                      <a:pt x="204534" y="797634"/>
                      <a:pt x="233770" y="7724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5" name="Google Shape;5155;p37"/>
              <p:cNvSpPr/>
              <p:nvPr/>
            </p:nvSpPr>
            <p:spPr>
              <a:xfrm>
                <a:off x="13972483" y="2921568"/>
                <a:ext cx="190244" cy="811951"/>
              </a:xfrm>
              <a:custGeom>
                <a:rect b="b" l="l" r="r" t="t"/>
                <a:pathLst>
                  <a:path extrusionOk="0" h="811951" w="190244">
                    <a:moveTo>
                      <a:pt x="108000" y="788852"/>
                    </a:moveTo>
                    <a:cubicBezTo>
                      <a:pt x="113096" y="786712"/>
                      <a:pt x="172397" y="716133"/>
                      <a:pt x="185611" y="705487"/>
                    </a:cubicBezTo>
                    <a:cubicBezTo>
                      <a:pt x="184644" y="703592"/>
                      <a:pt x="120470" y="640520"/>
                      <a:pt x="103262" y="625599"/>
                    </a:cubicBezTo>
                    <a:cubicBezTo>
                      <a:pt x="99788" y="622585"/>
                      <a:pt x="90339" y="605025"/>
                      <a:pt x="78882" y="597200"/>
                    </a:cubicBezTo>
                    <a:cubicBezTo>
                      <a:pt x="72923" y="593129"/>
                      <a:pt x="74290" y="590240"/>
                      <a:pt x="76698" y="585169"/>
                    </a:cubicBezTo>
                    <a:cubicBezTo>
                      <a:pt x="74431" y="575871"/>
                      <a:pt x="78357" y="564412"/>
                      <a:pt x="89143" y="559779"/>
                    </a:cubicBezTo>
                    <a:cubicBezTo>
                      <a:pt x="104484" y="533525"/>
                      <a:pt x="143061" y="494187"/>
                      <a:pt x="146072" y="487336"/>
                    </a:cubicBezTo>
                    <a:cubicBezTo>
                      <a:pt x="147039" y="485144"/>
                      <a:pt x="152141" y="484863"/>
                      <a:pt x="152770" y="483822"/>
                    </a:cubicBezTo>
                    <a:cubicBezTo>
                      <a:pt x="154408" y="481120"/>
                      <a:pt x="170545" y="460410"/>
                      <a:pt x="183401" y="448056"/>
                    </a:cubicBezTo>
                    <a:cubicBezTo>
                      <a:pt x="177332" y="442673"/>
                      <a:pt x="146238" y="415013"/>
                      <a:pt x="141844" y="407928"/>
                    </a:cubicBezTo>
                    <a:cubicBezTo>
                      <a:pt x="128131" y="385792"/>
                      <a:pt x="108286" y="382730"/>
                      <a:pt x="104656" y="377337"/>
                    </a:cubicBezTo>
                    <a:cubicBezTo>
                      <a:pt x="98035" y="367497"/>
                      <a:pt x="89398" y="349667"/>
                      <a:pt x="96351" y="339999"/>
                    </a:cubicBezTo>
                    <a:cubicBezTo>
                      <a:pt x="99866" y="335100"/>
                      <a:pt x="97635" y="326786"/>
                      <a:pt x="105498" y="324646"/>
                    </a:cubicBezTo>
                    <a:cubicBezTo>
                      <a:pt x="107511" y="317930"/>
                      <a:pt x="113569" y="314156"/>
                      <a:pt x="117152" y="308601"/>
                    </a:cubicBezTo>
                    <a:cubicBezTo>
                      <a:pt x="136233" y="279025"/>
                      <a:pt x="147461" y="276667"/>
                      <a:pt x="148012" y="272263"/>
                    </a:cubicBezTo>
                    <a:cubicBezTo>
                      <a:pt x="149359" y="261574"/>
                      <a:pt x="161226" y="253536"/>
                      <a:pt x="170863" y="248830"/>
                    </a:cubicBezTo>
                    <a:cubicBezTo>
                      <a:pt x="169027" y="246550"/>
                      <a:pt x="140305" y="196545"/>
                      <a:pt x="132228" y="188773"/>
                    </a:cubicBezTo>
                    <a:cubicBezTo>
                      <a:pt x="120923" y="177887"/>
                      <a:pt x="123190" y="168599"/>
                      <a:pt x="117776" y="154376"/>
                    </a:cubicBezTo>
                    <a:cubicBezTo>
                      <a:pt x="116284" y="150451"/>
                      <a:pt x="118062" y="146916"/>
                      <a:pt x="123731" y="129413"/>
                    </a:cubicBezTo>
                    <a:cubicBezTo>
                      <a:pt x="133659" y="129189"/>
                      <a:pt x="159630" y="100946"/>
                      <a:pt x="164700" y="95901"/>
                    </a:cubicBezTo>
                    <a:cubicBezTo>
                      <a:pt x="190734" y="70001"/>
                      <a:pt x="194140" y="71854"/>
                      <a:pt x="186968" y="69199"/>
                    </a:cubicBezTo>
                    <a:cubicBezTo>
                      <a:pt x="180296" y="66726"/>
                      <a:pt x="189199" y="66659"/>
                      <a:pt x="155761" y="44335"/>
                    </a:cubicBezTo>
                    <a:cubicBezTo>
                      <a:pt x="146571" y="38207"/>
                      <a:pt x="121422" y="7085"/>
                      <a:pt x="109997" y="0"/>
                    </a:cubicBezTo>
                    <a:cubicBezTo>
                      <a:pt x="87931" y="3139"/>
                      <a:pt x="68960" y="9371"/>
                      <a:pt x="56057" y="20746"/>
                    </a:cubicBezTo>
                    <a:cubicBezTo>
                      <a:pt x="40602" y="34527"/>
                      <a:pt x="51705" y="50837"/>
                      <a:pt x="70088" y="94969"/>
                    </a:cubicBezTo>
                    <a:cubicBezTo>
                      <a:pt x="82585" y="132969"/>
                      <a:pt x="65777" y="124134"/>
                      <a:pt x="25874" y="140767"/>
                    </a:cubicBezTo>
                    <a:cubicBezTo>
                      <a:pt x="-32465" y="160504"/>
                      <a:pt x="53468" y="203131"/>
                      <a:pt x="90952" y="263235"/>
                    </a:cubicBezTo>
                    <a:cubicBezTo>
                      <a:pt x="-8194" y="390076"/>
                      <a:pt x="-37754" y="336469"/>
                      <a:pt x="110985" y="490085"/>
                    </a:cubicBezTo>
                    <a:cubicBezTo>
                      <a:pt x="-20748" y="644763"/>
                      <a:pt x="-50079" y="575449"/>
                      <a:pt x="104780" y="682007"/>
                    </a:cubicBezTo>
                    <a:cubicBezTo>
                      <a:pt x="53275" y="752388"/>
                      <a:pt x="18557" y="794792"/>
                      <a:pt x="33347" y="811951"/>
                    </a:cubicBezTo>
                    <a:cubicBezTo>
                      <a:pt x="49193" y="806735"/>
                      <a:pt x="69599" y="802028"/>
                      <a:pt x="94000" y="797785"/>
                    </a:cubicBezTo>
                    <a:cubicBezTo>
                      <a:pt x="97661" y="790945"/>
                      <a:pt x="103023" y="790939"/>
                      <a:pt x="108000" y="7888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6" name="Google Shape;5156;p37"/>
              <p:cNvSpPr/>
              <p:nvPr/>
            </p:nvSpPr>
            <p:spPr>
              <a:xfrm>
                <a:off x="16202281" y="2866560"/>
                <a:ext cx="225855" cy="836929"/>
              </a:xfrm>
              <a:custGeom>
                <a:rect b="b" l="l" r="r" t="t"/>
                <a:pathLst>
                  <a:path extrusionOk="0" h="836929" w="225855">
                    <a:moveTo>
                      <a:pt x="212912" y="766898"/>
                    </a:moveTo>
                    <a:cubicBezTo>
                      <a:pt x="216854" y="761973"/>
                      <a:pt x="215356" y="765185"/>
                      <a:pt x="221196" y="760489"/>
                    </a:cubicBezTo>
                    <a:cubicBezTo>
                      <a:pt x="221030" y="760151"/>
                      <a:pt x="165255" y="703503"/>
                      <a:pt x="138847" y="680602"/>
                    </a:cubicBezTo>
                    <a:cubicBezTo>
                      <a:pt x="135373" y="677587"/>
                      <a:pt x="125918" y="660032"/>
                      <a:pt x="114467" y="652203"/>
                    </a:cubicBezTo>
                    <a:cubicBezTo>
                      <a:pt x="108481" y="648116"/>
                      <a:pt x="109875" y="645232"/>
                      <a:pt x="112283" y="640171"/>
                    </a:cubicBezTo>
                    <a:cubicBezTo>
                      <a:pt x="110016" y="630873"/>
                      <a:pt x="113942" y="619409"/>
                      <a:pt x="124728" y="614781"/>
                    </a:cubicBezTo>
                    <a:cubicBezTo>
                      <a:pt x="138545" y="591130"/>
                      <a:pt x="200222" y="521093"/>
                      <a:pt x="218991" y="503053"/>
                    </a:cubicBezTo>
                    <a:cubicBezTo>
                      <a:pt x="212724" y="497499"/>
                      <a:pt x="181818" y="469990"/>
                      <a:pt x="177434" y="462925"/>
                    </a:cubicBezTo>
                    <a:cubicBezTo>
                      <a:pt x="163721" y="440789"/>
                      <a:pt x="143876" y="437728"/>
                      <a:pt x="140246" y="432334"/>
                    </a:cubicBezTo>
                    <a:cubicBezTo>
                      <a:pt x="133626" y="422494"/>
                      <a:pt x="124988" y="404664"/>
                      <a:pt x="131941" y="394996"/>
                    </a:cubicBezTo>
                    <a:cubicBezTo>
                      <a:pt x="135456" y="390097"/>
                      <a:pt x="133225" y="381783"/>
                      <a:pt x="141088" y="379643"/>
                    </a:cubicBezTo>
                    <a:cubicBezTo>
                      <a:pt x="143101" y="372927"/>
                      <a:pt x="149159" y="369153"/>
                      <a:pt x="152742" y="363598"/>
                    </a:cubicBezTo>
                    <a:cubicBezTo>
                      <a:pt x="171823" y="334017"/>
                      <a:pt x="183051" y="331669"/>
                      <a:pt x="183607" y="327260"/>
                    </a:cubicBezTo>
                    <a:cubicBezTo>
                      <a:pt x="184949" y="316572"/>
                      <a:pt x="196827" y="308533"/>
                      <a:pt x="206458" y="303827"/>
                    </a:cubicBezTo>
                    <a:cubicBezTo>
                      <a:pt x="204601" y="301536"/>
                      <a:pt x="175910" y="251558"/>
                      <a:pt x="167819" y="243770"/>
                    </a:cubicBezTo>
                    <a:cubicBezTo>
                      <a:pt x="156513" y="232884"/>
                      <a:pt x="158780" y="223596"/>
                      <a:pt x="153367" y="209373"/>
                    </a:cubicBezTo>
                    <a:cubicBezTo>
                      <a:pt x="151874" y="205448"/>
                      <a:pt x="153653" y="201913"/>
                      <a:pt x="159321" y="184410"/>
                    </a:cubicBezTo>
                    <a:cubicBezTo>
                      <a:pt x="172031" y="184124"/>
                      <a:pt x="211856" y="136941"/>
                      <a:pt x="220796" y="131495"/>
                    </a:cubicBezTo>
                    <a:cubicBezTo>
                      <a:pt x="229189" y="126378"/>
                      <a:pt x="225200" y="125175"/>
                      <a:pt x="222558" y="124196"/>
                    </a:cubicBezTo>
                    <a:cubicBezTo>
                      <a:pt x="215891" y="121723"/>
                      <a:pt x="224789" y="121656"/>
                      <a:pt x="191351" y="99332"/>
                    </a:cubicBezTo>
                    <a:cubicBezTo>
                      <a:pt x="181579" y="92809"/>
                      <a:pt x="152742" y="56856"/>
                      <a:pt x="143106" y="53737"/>
                    </a:cubicBezTo>
                    <a:cubicBezTo>
                      <a:pt x="140240" y="52811"/>
                      <a:pt x="126381" y="36505"/>
                      <a:pt x="126693" y="28961"/>
                    </a:cubicBezTo>
                    <a:cubicBezTo>
                      <a:pt x="124343" y="22938"/>
                      <a:pt x="125216" y="6081"/>
                      <a:pt x="135659" y="0"/>
                    </a:cubicBezTo>
                    <a:cubicBezTo>
                      <a:pt x="104149" y="1203"/>
                      <a:pt x="70071" y="2442"/>
                      <a:pt x="33808" y="3717"/>
                    </a:cubicBezTo>
                    <a:cubicBezTo>
                      <a:pt x="56019" y="30060"/>
                      <a:pt x="112699" y="82313"/>
                      <a:pt x="115835" y="97104"/>
                    </a:cubicBezTo>
                    <a:cubicBezTo>
                      <a:pt x="117821" y="106308"/>
                      <a:pt x="110754" y="106459"/>
                      <a:pt x="114488" y="111639"/>
                    </a:cubicBezTo>
                    <a:cubicBezTo>
                      <a:pt x="97826" y="121708"/>
                      <a:pt x="90935" y="129751"/>
                      <a:pt x="65052" y="156016"/>
                    </a:cubicBezTo>
                    <a:cubicBezTo>
                      <a:pt x="46482" y="174857"/>
                      <a:pt x="22445" y="182406"/>
                      <a:pt x="4940" y="206546"/>
                    </a:cubicBezTo>
                    <a:cubicBezTo>
                      <a:pt x="3375" y="208707"/>
                      <a:pt x="1778" y="210649"/>
                      <a:pt x="0" y="212190"/>
                    </a:cubicBezTo>
                    <a:cubicBezTo>
                      <a:pt x="3063" y="218905"/>
                      <a:pt x="7047" y="225168"/>
                      <a:pt x="14197" y="228958"/>
                    </a:cubicBezTo>
                    <a:cubicBezTo>
                      <a:pt x="20396" y="232249"/>
                      <a:pt x="59202" y="307383"/>
                      <a:pt x="92615" y="316728"/>
                    </a:cubicBezTo>
                    <a:cubicBezTo>
                      <a:pt x="96250" y="325484"/>
                      <a:pt x="98777" y="326900"/>
                      <a:pt x="96344" y="330092"/>
                    </a:cubicBezTo>
                    <a:cubicBezTo>
                      <a:pt x="90997" y="356950"/>
                      <a:pt x="92188" y="354524"/>
                      <a:pt x="91845" y="354586"/>
                    </a:cubicBezTo>
                    <a:cubicBezTo>
                      <a:pt x="84461" y="355857"/>
                      <a:pt x="85433" y="365202"/>
                      <a:pt x="79224" y="367497"/>
                    </a:cubicBezTo>
                    <a:cubicBezTo>
                      <a:pt x="62697" y="373609"/>
                      <a:pt x="10806" y="434167"/>
                      <a:pt x="4243" y="442840"/>
                    </a:cubicBezTo>
                    <a:cubicBezTo>
                      <a:pt x="10063" y="447531"/>
                      <a:pt x="11873" y="446526"/>
                      <a:pt x="12684" y="448353"/>
                    </a:cubicBezTo>
                    <a:cubicBezTo>
                      <a:pt x="20453" y="465825"/>
                      <a:pt x="38208" y="474415"/>
                      <a:pt x="49025" y="489408"/>
                    </a:cubicBezTo>
                    <a:cubicBezTo>
                      <a:pt x="56690" y="500034"/>
                      <a:pt x="66571" y="509316"/>
                      <a:pt x="75724" y="518849"/>
                    </a:cubicBezTo>
                    <a:cubicBezTo>
                      <a:pt x="113640" y="558342"/>
                      <a:pt x="104175" y="554516"/>
                      <a:pt x="96224" y="570280"/>
                    </a:cubicBezTo>
                    <a:cubicBezTo>
                      <a:pt x="83862" y="594743"/>
                      <a:pt x="79005" y="586205"/>
                      <a:pt x="46066" y="631763"/>
                    </a:cubicBezTo>
                    <a:cubicBezTo>
                      <a:pt x="29632" y="654504"/>
                      <a:pt x="25389" y="649230"/>
                      <a:pt x="19626" y="658819"/>
                    </a:cubicBezTo>
                    <a:cubicBezTo>
                      <a:pt x="46882" y="694559"/>
                      <a:pt x="64948" y="700697"/>
                      <a:pt x="74018" y="720814"/>
                    </a:cubicBezTo>
                    <a:cubicBezTo>
                      <a:pt x="77913" y="729456"/>
                      <a:pt x="93488" y="731632"/>
                      <a:pt x="98195" y="744444"/>
                    </a:cubicBezTo>
                    <a:cubicBezTo>
                      <a:pt x="100072" y="749556"/>
                      <a:pt x="124077" y="750691"/>
                      <a:pt x="111747" y="767194"/>
                    </a:cubicBezTo>
                    <a:cubicBezTo>
                      <a:pt x="110062" y="776617"/>
                      <a:pt x="106994" y="783135"/>
                      <a:pt x="99708" y="790945"/>
                    </a:cubicBezTo>
                    <a:cubicBezTo>
                      <a:pt x="72000" y="813149"/>
                      <a:pt x="57486" y="826981"/>
                      <a:pt x="47995" y="835519"/>
                    </a:cubicBezTo>
                    <a:cubicBezTo>
                      <a:pt x="84393" y="836055"/>
                      <a:pt x="119506" y="836534"/>
                      <a:pt x="153101" y="836930"/>
                    </a:cubicBezTo>
                    <a:cubicBezTo>
                      <a:pt x="151229" y="831370"/>
                      <a:pt x="174657" y="814716"/>
                      <a:pt x="212912" y="7668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7" name="Google Shape;5157;p37"/>
              <p:cNvSpPr/>
              <p:nvPr/>
            </p:nvSpPr>
            <p:spPr>
              <a:xfrm>
                <a:off x="14480678" y="2916086"/>
                <a:ext cx="227946" cy="771905"/>
              </a:xfrm>
              <a:custGeom>
                <a:rect b="b" l="l" r="r" t="t"/>
                <a:pathLst>
                  <a:path extrusionOk="0" h="771905" w="227946">
                    <a:moveTo>
                      <a:pt x="119725" y="614583"/>
                    </a:moveTo>
                    <a:cubicBezTo>
                      <a:pt x="111191" y="608362"/>
                      <a:pt x="106053" y="606462"/>
                      <a:pt x="109397" y="599678"/>
                    </a:cubicBezTo>
                    <a:cubicBezTo>
                      <a:pt x="111466" y="595477"/>
                      <a:pt x="106510" y="583128"/>
                      <a:pt x="118357" y="573971"/>
                    </a:cubicBezTo>
                    <a:cubicBezTo>
                      <a:pt x="120557" y="572263"/>
                      <a:pt x="181839" y="496843"/>
                      <a:pt x="181990" y="496489"/>
                    </a:cubicBezTo>
                    <a:cubicBezTo>
                      <a:pt x="182983" y="494229"/>
                      <a:pt x="188246" y="493938"/>
                      <a:pt x="188891" y="492865"/>
                    </a:cubicBezTo>
                    <a:cubicBezTo>
                      <a:pt x="194627" y="483395"/>
                      <a:pt x="203676" y="476565"/>
                      <a:pt x="209266" y="467012"/>
                    </a:cubicBezTo>
                    <a:cubicBezTo>
                      <a:pt x="219329" y="449811"/>
                      <a:pt x="234956" y="470156"/>
                      <a:pt x="185323" y="423723"/>
                    </a:cubicBezTo>
                    <a:cubicBezTo>
                      <a:pt x="174283" y="413399"/>
                      <a:pt x="172749" y="401097"/>
                      <a:pt x="150038" y="390113"/>
                    </a:cubicBezTo>
                    <a:cubicBezTo>
                      <a:pt x="129678" y="380268"/>
                      <a:pt x="124800" y="353061"/>
                      <a:pt x="130786" y="344736"/>
                    </a:cubicBezTo>
                    <a:cubicBezTo>
                      <a:pt x="134411" y="339692"/>
                      <a:pt x="132112" y="331128"/>
                      <a:pt x="140204" y="328926"/>
                    </a:cubicBezTo>
                    <a:cubicBezTo>
                      <a:pt x="140865" y="326734"/>
                      <a:pt x="164922" y="291983"/>
                      <a:pt x="180747" y="279166"/>
                    </a:cubicBezTo>
                    <a:cubicBezTo>
                      <a:pt x="189447" y="272117"/>
                      <a:pt x="175167" y="273856"/>
                      <a:pt x="203478" y="253109"/>
                    </a:cubicBezTo>
                    <a:cubicBezTo>
                      <a:pt x="208184" y="249663"/>
                      <a:pt x="208018" y="251881"/>
                      <a:pt x="206827" y="249887"/>
                    </a:cubicBezTo>
                    <a:cubicBezTo>
                      <a:pt x="138004" y="135202"/>
                      <a:pt x="179390" y="223206"/>
                      <a:pt x="152857" y="153553"/>
                    </a:cubicBezTo>
                    <a:cubicBezTo>
                      <a:pt x="151318" y="149514"/>
                      <a:pt x="153153" y="145869"/>
                      <a:pt x="158988" y="127846"/>
                    </a:cubicBezTo>
                    <a:cubicBezTo>
                      <a:pt x="169810" y="127596"/>
                      <a:pt x="227738" y="68064"/>
                      <a:pt x="227946" y="67716"/>
                    </a:cubicBezTo>
                    <a:cubicBezTo>
                      <a:pt x="223770" y="65253"/>
                      <a:pt x="222793" y="65992"/>
                      <a:pt x="219901" y="62530"/>
                    </a:cubicBezTo>
                    <a:cubicBezTo>
                      <a:pt x="205428" y="45251"/>
                      <a:pt x="187060" y="41206"/>
                      <a:pt x="177216" y="26103"/>
                    </a:cubicBezTo>
                    <a:cubicBezTo>
                      <a:pt x="171724" y="17680"/>
                      <a:pt x="160699" y="8585"/>
                      <a:pt x="150563" y="0"/>
                    </a:cubicBezTo>
                    <a:cubicBezTo>
                      <a:pt x="120931" y="760"/>
                      <a:pt x="92672" y="1479"/>
                      <a:pt x="65963" y="2155"/>
                    </a:cubicBezTo>
                    <a:cubicBezTo>
                      <a:pt x="81033" y="19684"/>
                      <a:pt x="109891" y="44809"/>
                      <a:pt x="112470" y="56944"/>
                    </a:cubicBezTo>
                    <a:cubicBezTo>
                      <a:pt x="114400" y="65883"/>
                      <a:pt x="107535" y="66029"/>
                      <a:pt x="111165" y="71058"/>
                    </a:cubicBezTo>
                    <a:cubicBezTo>
                      <a:pt x="94991" y="80830"/>
                      <a:pt x="88298" y="88644"/>
                      <a:pt x="63165" y="114143"/>
                    </a:cubicBezTo>
                    <a:cubicBezTo>
                      <a:pt x="45135" y="132432"/>
                      <a:pt x="21795" y="139763"/>
                      <a:pt x="4800" y="163206"/>
                    </a:cubicBezTo>
                    <a:cubicBezTo>
                      <a:pt x="3281" y="165304"/>
                      <a:pt x="1732" y="167188"/>
                      <a:pt x="0" y="168682"/>
                    </a:cubicBezTo>
                    <a:cubicBezTo>
                      <a:pt x="2975" y="175200"/>
                      <a:pt x="6844" y="181281"/>
                      <a:pt x="13781" y="184967"/>
                    </a:cubicBezTo>
                    <a:cubicBezTo>
                      <a:pt x="19751" y="188143"/>
                      <a:pt x="57548" y="261132"/>
                      <a:pt x="89921" y="270180"/>
                    </a:cubicBezTo>
                    <a:cubicBezTo>
                      <a:pt x="93447" y="278682"/>
                      <a:pt x="95907" y="280056"/>
                      <a:pt x="93541" y="283154"/>
                    </a:cubicBezTo>
                    <a:cubicBezTo>
                      <a:pt x="88350" y="309231"/>
                      <a:pt x="89505" y="306878"/>
                      <a:pt x="89172" y="306935"/>
                    </a:cubicBezTo>
                    <a:cubicBezTo>
                      <a:pt x="82001" y="308169"/>
                      <a:pt x="82947" y="317243"/>
                      <a:pt x="76915" y="319471"/>
                    </a:cubicBezTo>
                    <a:cubicBezTo>
                      <a:pt x="60866" y="325411"/>
                      <a:pt x="10515" y="384173"/>
                      <a:pt x="4114" y="392622"/>
                    </a:cubicBezTo>
                    <a:cubicBezTo>
                      <a:pt x="9761" y="397172"/>
                      <a:pt x="11519" y="396199"/>
                      <a:pt x="12309" y="397974"/>
                    </a:cubicBezTo>
                    <a:cubicBezTo>
                      <a:pt x="19850" y="414935"/>
                      <a:pt x="37095" y="423275"/>
                      <a:pt x="47595" y="437837"/>
                    </a:cubicBezTo>
                    <a:cubicBezTo>
                      <a:pt x="55031" y="448155"/>
                      <a:pt x="64626" y="457162"/>
                      <a:pt x="73514" y="466418"/>
                    </a:cubicBezTo>
                    <a:cubicBezTo>
                      <a:pt x="110328" y="504766"/>
                      <a:pt x="101133" y="501049"/>
                      <a:pt x="93416" y="516355"/>
                    </a:cubicBezTo>
                    <a:cubicBezTo>
                      <a:pt x="81418" y="540110"/>
                      <a:pt x="76696" y="531817"/>
                      <a:pt x="44713" y="576053"/>
                    </a:cubicBezTo>
                    <a:cubicBezTo>
                      <a:pt x="28758" y="598132"/>
                      <a:pt x="24640" y="593009"/>
                      <a:pt x="19039" y="602323"/>
                    </a:cubicBezTo>
                    <a:cubicBezTo>
                      <a:pt x="45499" y="637022"/>
                      <a:pt x="63040" y="642983"/>
                      <a:pt x="71844" y="662511"/>
                    </a:cubicBezTo>
                    <a:cubicBezTo>
                      <a:pt x="75630" y="670903"/>
                      <a:pt x="90748" y="673016"/>
                      <a:pt x="95314" y="685454"/>
                    </a:cubicBezTo>
                    <a:cubicBezTo>
                      <a:pt x="97144" y="690420"/>
                      <a:pt x="120448" y="691519"/>
                      <a:pt x="108481" y="707543"/>
                    </a:cubicBezTo>
                    <a:cubicBezTo>
                      <a:pt x="106828" y="716768"/>
                      <a:pt x="103822" y="723073"/>
                      <a:pt x="96791" y="730601"/>
                    </a:cubicBezTo>
                    <a:cubicBezTo>
                      <a:pt x="62483" y="758099"/>
                      <a:pt x="55863" y="768022"/>
                      <a:pt x="45930" y="771906"/>
                    </a:cubicBezTo>
                    <a:cubicBezTo>
                      <a:pt x="88283" y="770901"/>
                      <a:pt x="132258" y="770110"/>
                      <a:pt x="177585" y="769516"/>
                    </a:cubicBezTo>
                    <a:cubicBezTo>
                      <a:pt x="189624" y="755752"/>
                      <a:pt x="216666" y="724926"/>
                      <a:pt x="216937" y="724807"/>
                    </a:cubicBezTo>
                    <a:cubicBezTo>
                      <a:pt x="232720" y="717872"/>
                      <a:pt x="146330" y="656128"/>
                      <a:pt x="119725" y="614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8" name="Google Shape;5158;p37"/>
              <p:cNvSpPr/>
              <p:nvPr/>
            </p:nvSpPr>
            <p:spPr>
              <a:xfrm>
                <a:off x="14883598" y="2905491"/>
                <a:ext cx="208549" cy="778981"/>
              </a:xfrm>
              <a:custGeom>
                <a:rect b="b" l="l" r="r" t="t"/>
                <a:pathLst>
                  <a:path extrusionOk="0" h="778981" w="208549">
                    <a:moveTo>
                      <a:pt x="207326" y="726129"/>
                    </a:moveTo>
                    <a:cubicBezTo>
                      <a:pt x="200592" y="719986"/>
                      <a:pt x="189042" y="704357"/>
                      <a:pt x="138550" y="660324"/>
                    </a:cubicBezTo>
                    <a:cubicBezTo>
                      <a:pt x="94627" y="622158"/>
                      <a:pt x="117743" y="627156"/>
                      <a:pt x="188433" y="524534"/>
                    </a:cubicBezTo>
                    <a:cubicBezTo>
                      <a:pt x="199333" y="508723"/>
                      <a:pt x="217270" y="531869"/>
                      <a:pt x="159326" y="477674"/>
                    </a:cubicBezTo>
                    <a:cubicBezTo>
                      <a:pt x="148312" y="467366"/>
                      <a:pt x="146699" y="455017"/>
                      <a:pt x="124041" y="444063"/>
                    </a:cubicBezTo>
                    <a:cubicBezTo>
                      <a:pt x="119548" y="441892"/>
                      <a:pt x="108518" y="426055"/>
                      <a:pt x="107597" y="414717"/>
                    </a:cubicBezTo>
                    <a:cubicBezTo>
                      <a:pt x="106422" y="400311"/>
                      <a:pt x="111799" y="400077"/>
                      <a:pt x="115642" y="394553"/>
                    </a:cubicBezTo>
                    <a:cubicBezTo>
                      <a:pt x="119043" y="378956"/>
                      <a:pt x="139232" y="360443"/>
                      <a:pt x="143688" y="347839"/>
                    </a:cubicBezTo>
                    <a:cubicBezTo>
                      <a:pt x="146190" y="340769"/>
                      <a:pt x="153647" y="341524"/>
                      <a:pt x="174756" y="316270"/>
                    </a:cubicBezTo>
                    <a:cubicBezTo>
                      <a:pt x="180799" y="309038"/>
                      <a:pt x="186472" y="301385"/>
                      <a:pt x="192906" y="294414"/>
                    </a:cubicBezTo>
                    <a:cubicBezTo>
                      <a:pt x="169020" y="272242"/>
                      <a:pt x="186774" y="296325"/>
                      <a:pt x="164880" y="266744"/>
                    </a:cubicBezTo>
                    <a:cubicBezTo>
                      <a:pt x="160876" y="261335"/>
                      <a:pt x="154511" y="257727"/>
                      <a:pt x="150023" y="252604"/>
                    </a:cubicBezTo>
                    <a:cubicBezTo>
                      <a:pt x="145763" y="247742"/>
                      <a:pt x="133319" y="220577"/>
                      <a:pt x="128300" y="217219"/>
                    </a:cubicBezTo>
                    <a:cubicBezTo>
                      <a:pt x="115736" y="208811"/>
                      <a:pt x="113671" y="198737"/>
                      <a:pt x="103661" y="188169"/>
                    </a:cubicBezTo>
                    <a:cubicBezTo>
                      <a:pt x="99391" y="183665"/>
                      <a:pt x="96307" y="177465"/>
                      <a:pt x="99329" y="170327"/>
                    </a:cubicBezTo>
                    <a:cubicBezTo>
                      <a:pt x="99828" y="169146"/>
                      <a:pt x="98294" y="155042"/>
                      <a:pt x="109059" y="150388"/>
                    </a:cubicBezTo>
                    <a:cubicBezTo>
                      <a:pt x="113781" y="148347"/>
                      <a:pt x="117613" y="142912"/>
                      <a:pt x="122871" y="135738"/>
                    </a:cubicBezTo>
                    <a:cubicBezTo>
                      <a:pt x="128217" y="128444"/>
                      <a:pt x="147776" y="120703"/>
                      <a:pt x="153153" y="113441"/>
                    </a:cubicBezTo>
                    <a:cubicBezTo>
                      <a:pt x="208725" y="38322"/>
                      <a:pt x="234769" y="80033"/>
                      <a:pt x="172223" y="21527"/>
                    </a:cubicBezTo>
                    <a:cubicBezTo>
                      <a:pt x="164781" y="14572"/>
                      <a:pt x="162129" y="7460"/>
                      <a:pt x="154422" y="0"/>
                    </a:cubicBezTo>
                    <a:cubicBezTo>
                      <a:pt x="103801" y="1348"/>
                      <a:pt x="54324" y="2650"/>
                      <a:pt x="6422" y="3905"/>
                    </a:cubicBezTo>
                    <a:cubicBezTo>
                      <a:pt x="26304" y="24240"/>
                      <a:pt x="-5055" y="-5133"/>
                      <a:pt x="51828" y="47308"/>
                    </a:cubicBezTo>
                    <a:cubicBezTo>
                      <a:pt x="86629" y="79429"/>
                      <a:pt x="107592" y="59886"/>
                      <a:pt x="27661" y="133900"/>
                    </a:cubicBezTo>
                    <a:cubicBezTo>
                      <a:pt x="25784" y="148462"/>
                      <a:pt x="7925" y="139028"/>
                      <a:pt x="34718" y="171134"/>
                    </a:cubicBezTo>
                    <a:cubicBezTo>
                      <a:pt x="40147" y="177637"/>
                      <a:pt x="60320" y="184301"/>
                      <a:pt x="65370" y="191110"/>
                    </a:cubicBezTo>
                    <a:cubicBezTo>
                      <a:pt x="89255" y="223331"/>
                      <a:pt x="93983" y="220009"/>
                      <a:pt x="92724" y="229698"/>
                    </a:cubicBezTo>
                    <a:cubicBezTo>
                      <a:pt x="112480" y="246164"/>
                      <a:pt x="22419" y="317425"/>
                      <a:pt x="5528" y="351301"/>
                    </a:cubicBezTo>
                    <a:cubicBezTo>
                      <a:pt x="26517" y="370298"/>
                      <a:pt x="24567" y="371183"/>
                      <a:pt x="26803" y="372542"/>
                    </a:cubicBezTo>
                    <a:cubicBezTo>
                      <a:pt x="44235" y="383131"/>
                      <a:pt x="64189" y="411354"/>
                      <a:pt x="69800" y="413639"/>
                    </a:cubicBezTo>
                    <a:cubicBezTo>
                      <a:pt x="71953" y="414519"/>
                      <a:pt x="74517" y="416419"/>
                      <a:pt x="75235" y="418449"/>
                    </a:cubicBezTo>
                    <a:cubicBezTo>
                      <a:pt x="80524" y="433417"/>
                      <a:pt x="110327" y="434135"/>
                      <a:pt x="106058" y="470385"/>
                    </a:cubicBezTo>
                    <a:cubicBezTo>
                      <a:pt x="85989" y="485410"/>
                      <a:pt x="84528" y="500372"/>
                      <a:pt x="68885" y="511831"/>
                    </a:cubicBezTo>
                    <a:cubicBezTo>
                      <a:pt x="55010" y="521988"/>
                      <a:pt x="12621" y="569082"/>
                      <a:pt x="7067" y="580681"/>
                    </a:cubicBezTo>
                    <a:cubicBezTo>
                      <a:pt x="567" y="594264"/>
                      <a:pt x="-15305" y="576985"/>
                      <a:pt x="41557" y="635663"/>
                    </a:cubicBezTo>
                    <a:cubicBezTo>
                      <a:pt x="43554" y="637730"/>
                      <a:pt x="44157" y="641119"/>
                      <a:pt x="46107" y="643253"/>
                    </a:cubicBezTo>
                    <a:cubicBezTo>
                      <a:pt x="50387" y="647934"/>
                      <a:pt x="81990" y="681612"/>
                      <a:pt x="87534" y="683444"/>
                    </a:cubicBezTo>
                    <a:cubicBezTo>
                      <a:pt x="93873" y="685553"/>
                      <a:pt x="109859" y="696220"/>
                      <a:pt x="107790" y="702072"/>
                    </a:cubicBezTo>
                    <a:cubicBezTo>
                      <a:pt x="118159" y="728789"/>
                      <a:pt x="99906" y="739373"/>
                      <a:pt x="93239" y="747135"/>
                    </a:cubicBezTo>
                    <a:cubicBezTo>
                      <a:pt x="77897" y="764956"/>
                      <a:pt x="64855" y="766799"/>
                      <a:pt x="64059" y="769673"/>
                    </a:cubicBezTo>
                    <a:cubicBezTo>
                      <a:pt x="62733" y="774426"/>
                      <a:pt x="61282" y="777138"/>
                      <a:pt x="56128" y="778669"/>
                    </a:cubicBezTo>
                    <a:cubicBezTo>
                      <a:pt x="88600" y="778710"/>
                      <a:pt x="121410" y="778820"/>
                      <a:pt x="154485" y="778981"/>
                    </a:cubicBezTo>
                    <a:cubicBezTo>
                      <a:pt x="206848" y="721797"/>
                      <a:pt x="210733" y="729232"/>
                      <a:pt x="207326" y="726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9" name="Google Shape;5159;p37"/>
              <p:cNvSpPr/>
              <p:nvPr/>
            </p:nvSpPr>
            <p:spPr>
              <a:xfrm>
                <a:off x="15035639" y="2895803"/>
                <a:ext cx="465534" cy="792688"/>
              </a:xfrm>
              <a:custGeom>
                <a:rect b="b" l="l" r="r" t="t"/>
                <a:pathLst>
                  <a:path extrusionOk="0" h="792688" w="465534">
                    <a:moveTo>
                      <a:pt x="437238" y="759989"/>
                    </a:moveTo>
                    <a:cubicBezTo>
                      <a:pt x="438481" y="757818"/>
                      <a:pt x="443713" y="758136"/>
                      <a:pt x="444483" y="757126"/>
                    </a:cubicBezTo>
                    <a:cubicBezTo>
                      <a:pt x="450588" y="749129"/>
                      <a:pt x="459075" y="743491"/>
                      <a:pt x="465534" y="735880"/>
                    </a:cubicBezTo>
                    <a:cubicBezTo>
                      <a:pt x="453001" y="719788"/>
                      <a:pt x="452751" y="727238"/>
                      <a:pt x="451888" y="724317"/>
                    </a:cubicBezTo>
                    <a:cubicBezTo>
                      <a:pt x="447842" y="710620"/>
                      <a:pt x="425730" y="700354"/>
                      <a:pt x="424450" y="695840"/>
                    </a:cubicBezTo>
                    <a:cubicBezTo>
                      <a:pt x="419973" y="680024"/>
                      <a:pt x="395406" y="661204"/>
                      <a:pt x="389509" y="653280"/>
                    </a:cubicBezTo>
                    <a:cubicBezTo>
                      <a:pt x="384693" y="646799"/>
                      <a:pt x="381287" y="638984"/>
                      <a:pt x="373450" y="635163"/>
                    </a:cubicBezTo>
                    <a:cubicBezTo>
                      <a:pt x="355602" y="597200"/>
                      <a:pt x="357141" y="605462"/>
                      <a:pt x="368951" y="584779"/>
                    </a:cubicBezTo>
                    <a:cubicBezTo>
                      <a:pt x="374885" y="584487"/>
                      <a:pt x="390975" y="556405"/>
                      <a:pt x="391318" y="556140"/>
                    </a:cubicBezTo>
                    <a:cubicBezTo>
                      <a:pt x="397923" y="551069"/>
                      <a:pt x="401730" y="543921"/>
                      <a:pt x="406436" y="537315"/>
                    </a:cubicBezTo>
                    <a:cubicBezTo>
                      <a:pt x="413321" y="527652"/>
                      <a:pt x="424060" y="521608"/>
                      <a:pt x="432958" y="507322"/>
                    </a:cubicBezTo>
                    <a:cubicBezTo>
                      <a:pt x="445549" y="487112"/>
                      <a:pt x="452621" y="487914"/>
                      <a:pt x="454717" y="483619"/>
                    </a:cubicBezTo>
                    <a:cubicBezTo>
                      <a:pt x="466637" y="459192"/>
                      <a:pt x="478764" y="488893"/>
                      <a:pt x="428730" y="435187"/>
                    </a:cubicBezTo>
                    <a:cubicBezTo>
                      <a:pt x="428408" y="434843"/>
                      <a:pt x="402993" y="410531"/>
                      <a:pt x="392847" y="401733"/>
                    </a:cubicBezTo>
                    <a:cubicBezTo>
                      <a:pt x="387059" y="396714"/>
                      <a:pt x="387886" y="389196"/>
                      <a:pt x="372971" y="380830"/>
                    </a:cubicBezTo>
                    <a:cubicBezTo>
                      <a:pt x="368899" y="369559"/>
                      <a:pt x="373580" y="375910"/>
                      <a:pt x="367511" y="365425"/>
                    </a:cubicBezTo>
                    <a:cubicBezTo>
                      <a:pt x="362186" y="356226"/>
                      <a:pt x="364541" y="342389"/>
                      <a:pt x="375124" y="335641"/>
                    </a:cubicBezTo>
                    <a:cubicBezTo>
                      <a:pt x="377480" y="331544"/>
                      <a:pt x="393206" y="307929"/>
                      <a:pt x="401886" y="300308"/>
                    </a:cubicBezTo>
                    <a:cubicBezTo>
                      <a:pt x="411299" y="292040"/>
                      <a:pt x="425022" y="272622"/>
                      <a:pt x="425366" y="272549"/>
                    </a:cubicBezTo>
                    <a:cubicBezTo>
                      <a:pt x="435444" y="270461"/>
                      <a:pt x="436583" y="258362"/>
                      <a:pt x="445289" y="254744"/>
                    </a:cubicBezTo>
                    <a:cubicBezTo>
                      <a:pt x="448159" y="253547"/>
                      <a:pt x="449953" y="251610"/>
                      <a:pt x="450177" y="248216"/>
                    </a:cubicBezTo>
                    <a:cubicBezTo>
                      <a:pt x="450609" y="241703"/>
                      <a:pt x="455450" y="248945"/>
                      <a:pt x="457525" y="238803"/>
                    </a:cubicBezTo>
                    <a:cubicBezTo>
                      <a:pt x="444644" y="227126"/>
                      <a:pt x="445351" y="227350"/>
                      <a:pt x="436178" y="217104"/>
                    </a:cubicBezTo>
                    <a:cubicBezTo>
                      <a:pt x="427638" y="207572"/>
                      <a:pt x="355477" y="187383"/>
                      <a:pt x="389467" y="141736"/>
                    </a:cubicBezTo>
                    <a:cubicBezTo>
                      <a:pt x="395427" y="133734"/>
                      <a:pt x="392728" y="126435"/>
                      <a:pt x="400164" y="124868"/>
                    </a:cubicBezTo>
                    <a:cubicBezTo>
                      <a:pt x="400513" y="124800"/>
                      <a:pt x="414289" y="99660"/>
                      <a:pt x="416182" y="98707"/>
                    </a:cubicBezTo>
                    <a:cubicBezTo>
                      <a:pt x="428429" y="92564"/>
                      <a:pt x="434274" y="79341"/>
                      <a:pt x="439662" y="74952"/>
                    </a:cubicBezTo>
                    <a:cubicBezTo>
                      <a:pt x="392931" y="36932"/>
                      <a:pt x="371578" y="19976"/>
                      <a:pt x="359466" y="0"/>
                    </a:cubicBezTo>
                    <a:cubicBezTo>
                      <a:pt x="260038" y="2759"/>
                      <a:pt x="160918" y="5451"/>
                      <a:pt x="65047" y="8017"/>
                    </a:cubicBezTo>
                    <a:cubicBezTo>
                      <a:pt x="68157" y="11729"/>
                      <a:pt x="74294" y="18513"/>
                      <a:pt x="88631" y="33449"/>
                    </a:cubicBezTo>
                    <a:cubicBezTo>
                      <a:pt x="95673" y="40784"/>
                      <a:pt x="117780" y="60052"/>
                      <a:pt x="115731" y="67533"/>
                    </a:cubicBezTo>
                    <a:cubicBezTo>
                      <a:pt x="117977" y="77170"/>
                      <a:pt x="110754" y="77222"/>
                      <a:pt x="114493" y="82407"/>
                    </a:cubicBezTo>
                    <a:cubicBezTo>
                      <a:pt x="102662" y="89560"/>
                      <a:pt x="92578" y="98187"/>
                      <a:pt x="83582" y="108266"/>
                    </a:cubicBezTo>
                    <a:cubicBezTo>
                      <a:pt x="52254" y="143386"/>
                      <a:pt x="29159" y="150346"/>
                      <a:pt x="11467" y="168667"/>
                    </a:cubicBezTo>
                    <a:cubicBezTo>
                      <a:pt x="7291" y="172993"/>
                      <a:pt x="4779" y="178824"/>
                      <a:pt x="0" y="182957"/>
                    </a:cubicBezTo>
                    <a:cubicBezTo>
                      <a:pt x="6605" y="197425"/>
                      <a:pt x="12871" y="198102"/>
                      <a:pt x="14910" y="200549"/>
                    </a:cubicBezTo>
                    <a:cubicBezTo>
                      <a:pt x="33106" y="222341"/>
                      <a:pt x="61495" y="278796"/>
                      <a:pt x="92620" y="287496"/>
                    </a:cubicBezTo>
                    <a:cubicBezTo>
                      <a:pt x="98845" y="302479"/>
                      <a:pt x="98351" y="290114"/>
                      <a:pt x="92334" y="321200"/>
                    </a:cubicBezTo>
                    <a:cubicBezTo>
                      <a:pt x="92058" y="322621"/>
                      <a:pt x="92235" y="325292"/>
                      <a:pt x="91856" y="325354"/>
                    </a:cubicBezTo>
                    <a:cubicBezTo>
                      <a:pt x="84471" y="326624"/>
                      <a:pt x="85443" y="335969"/>
                      <a:pt x="79234" y="338265"/>
                    </a:cubicBezTo>
                    <a:cubicBezTo>
                      <a:pt x="67559" y="342581"/>
                      <a:pt x="30407" y="381830"/>
                      <a:pt x="30298" y="382189"/>
                    </a:cubicBezTo>
                    <a:cubicBezTo>
                      <a:pt x="25831" y="397604"/>
                      <a:pt x="-7187" y="410906"/>
                      <a:pt x="11087" y="417715"/>
                    </a:cubicBezTo>
                    <a:cubicBezTo>
                      <a:pt x="11717" y="417955"/>
                      <a:pt x="12434" y="418517"/>
                      <a:pt x="12694" y="419111"/>
                    </a:cubicBezTo>
                    <a:cubicBezTo>
                      <a:pt x="20464" y="436582"/>
                      <a:pt x="38218" y="445172"/>
                      <a:pt x="49035" y="460166"/>
                    </a:cubicBezTo>
                    <a:cubicBezTo>
                      <a:pt x="73144" y="493599"/>
                      <a:pt x="119678" y="520353"/>
                      <a:pt x="97337" y="538054"/>
                    </a:cubicBezTo>
                    <a:cubicBezTo>
                      <a:pt x="95746" y="543817"/>
                      <a:pt x="88512" y="553136"/>
                      <a:pt x="85813" y="557275"/>
                    </a:cubicBezTo>
                    <a:cubicBezTo>
                      <a:pt x="48780" y="590646"/>
                      <a:pt x="45426" y="611444"/>
                      <a:pt x="24853" y="623704"/>
                    </a:cubicBezTo>
                    <a:cubicBezTo>
                      <a:pt x="22716" y="624975"/>
                      <a:pt x="21020" y="627276"/>
                      <a:pt x="19632" y="629582"/>
                    </a:cubicBezTo>
                    <a:cubicBezTo>
                      <a:pt x="31125" y="644654"/>
                      <a:pt x="42945" y="656721"/>
                      <a:pt x="55390" y="668081"/>
                    </a:cubicBezTo>
                    <a:cubicBezTo>
                      <a:pt x="77419" y="688187"/>
                      <a:pt x="69395" y="690415"/>
                      <a:pt x="80493" y="698354"/>
                    </a:cubicBezTo>
                    <a:cubicBezTo>
                      <a:pt x="109142" y="718861"/>
                      <a:pt x="89614" y="713067"/>
                      <a:pt x="106198" y="720059"/>
                    </a:cubicBezTo>
                    <a:cubicBezTo>
                      <a:pt x="120583" y="726129"/>
                      <a:pt x="113817" y="732199"/>
                      <a:pt x="110270" y="744251"/>
                    </a:cubicBezTo>
                    <a:cubicBezTo>
                      <a:pt x="105788" y="759495"/>
                      <a:pt x="95725" y="764258"/>
                      <a:pt x="83665" y="774613"/>
                    </a:cubicBezTo>
                    <a:cubicBezTo>
                      <a:pt x="76545" y="780720"/>
                      <a:pt x="71501" y="785421"/>
                      <a:pt x="67517" y="789029"/>
                    </a:cubicBezTo>
                    <a:cubicBezTo>
                      <a:pt x="111597" y="789331"/>
                      <a:pt x="156040" y="789721"/>
                      <a:pt x="200670" y="790179"/>
                    </a:cubicBezTo>
                    <a:cubicBezTo>
                      <a:pt x="201445" y="789008"/>
                      <a:pt x="203832" y="787238"/>
                      <a:pt x="205844" y="784489"/>
                    </a:cubicBezTo>
                    <a:cubicBezTo>
                      <a:pt x="206089" y="784151"/>
                      <a:pt x="249221" y="734912"/>
                      <a:pt x="249559" y="734766"/>
                    </a:cubicBezTo>
                    <a:cubicBezTo>
                      <a:pt x="264396" y="728243"/>
                      <a:pt x="179878" y="666342"/>
                      <a:pt x="155166" y="627750"/>
                    </a:cubicBezTo>
                    <a:cubicBezTo>
                      <a:pt x="146882" y="621711"/>
                      <a:pt x="141889" y="619862"/>
                      <a:pt x="145134" y="613277"/>
                    </a:cubicBezTo>
                    <a:cubicBezTo>
                      <a:pt x="147142" y="609195"/>
                      <a:pt x="142336" y="597211"/>
                      <a:pt x="153835" y="588313"/>
                    </a:cubicBezTo>
                    <a:cubicBezTo>
                      <a:pt x="156024" y="586616"/>
                      <a:pt x="215470" y="513429"/>
                      <a:pt x="215616" y="513086"/>
                    </a:cubicBezTo>
                    <a:cubicBezTo>
                      <a:pt x="216583" y="510894"/>
                      <a:pt x="221690" y="510613"/>
                      <a:pt x="222314" y="509571"/>
                    </a:cubicBezTo>
                    <a:cubicBezTo>
                      <a:pt x="223957" y="506859"/>
                      <a:pt x="240089" y="486165"/>
                      <a:pt x="252945" y="473806"/>
                    </a:cubicBezTo>
                    <a:cubicBezTo>
                      <a:pt x="191423" y="419267"/>
                      <a:pt x="208866" y="421547"/>
                      <a:pt x="184590" y="409807"/>
                    </a:cubicBezTo>
                    <a:cubicBezTo>
                      <a:pt x="164022" y="399858"/>
                      <a:pt x="160247" y="373615"/>
                      <a:pt x="165900" y="365753"/>
                    </a:cubicBezTo>
                    <a:cubicBezTo>
                      <a:pt x="169415" y="360854"/>
                      <a:pt x="167184" y="352540"/>
                      <a:pt x="175047" y="350401"/>
                    </a:cubicBezTo>
                    <a:cubicBezTo>
                      <a:pt x="175687" y="348271"/>
                      <a:pt x="199047" y="314536"/>
                      <a:pt x="214415" y="302088"/>
                    </a:cubicBezTo>
                    <a:cubicBezTo>
                      <a:pt x="222860" y="295242"/>
                      <a:pt x="209001" y="296934"/>
                      <a:pt x="236485" y="276792"/>
                    </a:cubicBezTo>
                    <a:cubicBezTo>
                      <a:pt x="241046" y="273450"/>
                      <a:pt x="240890" y="275594"/>
                      <a:pt x="239736" y="273663"/>
                    </a:cubicBezTo>
                    <a:cubicBezTo>
                      <a:pt x="180258" y="174539"/>
                      <a:pt x="182250" y="189293"/>
                      <a:pt x="193296" y="155167"/>
                    </a:cubicBezTo>
                    <a:cubicBezTo>
                      <a:pt x="203910" y="154928"/>
                      <a:pt x="260049" y="97125"/>
                      <a:pt x="260246" y="96786"/>
                    </a:cubicBezTo>
                    <a:cubicBezTo>
                      <a:pt x="256190" y="94397"/>
                      <a:pt x="255243" y="95110"/>
                      <a:pt x="252435" y="91752"/>
                    </a:cubicBezTo>
                    <a:cubicBezTo>
                      <a:pt x="238383" y="74978"/>
                      <a:pt x="220536" y="71032"/>
                      <a:pt x="210988" y="56382"/>
                    </a:cubicBezTo>
                    <a:cubicBezTo>
                      <a:pt x="207685" y="51316"/>
                      <a:pt x="182380" y="26218"/>
                      <a:pt x="177075" y="24500"/>
                    </a:cubicBezTo>
                    <a:cubicBezTo>
                      <a:pt x="174309" y="23604"/>
                      <a:pt x="172026" y="19309"/>
                      <a:pt x="165224" y="11417"/>
                    </a:cubicBezTo>
                    <a:cubicBezTo>
                      <a:pt x="159415" y="4685"/>
                      <a:pt x="153933" y="6992"/>
                      <a:pt x="233084" y="4337"/>
                    </a:cubicBezTo>
                    <a:cubicBezTo>
                      <a:pt x="254656" y="25723"/>
                      <a:pt x="248004" y="24089"/>
                      <a:pt x="279139" y="47683"/>
                    </a:cubicBezTo>
                    <a:cubicBezTo>
                      <a:pt x="360527" y="109359"/>
                      <a:pt x="276602" y="130454"/>
                      <a:pt x="267064" y="145187"/>
                    </a:cubicBezTo>
                    <a:cubicBezTo>
                      <a:pt x="258301" y="158728"/>
                      <a:pt x="244432" y="168552"/>
                      <a:pt x="238617" y="184264"/>
                    </a:cubicBezTo>
                    <a:cubicBezTo>
                      <a:pt x="238508" y="184561"/>
                      <a:pt x="238191" y="184821"/>
                      <a:pt x="237983" y="185102"/>
                    </a:cubicBezTo>
                    <a:cubicBezTo>
                      <a:pt x="241369" y="188059"/>
                      <a:pt x="237479" y="203334"/>
                      <a:pt x="243766" y="212018"/>
                    </a:cubicBezTo>
                    <a:cubicBezTo>
                      <a:pt x="244588" y="213158"/>
                      <a:pt x="245955" y="214064"/>
                      <a:pt x="246361" y="215308"/>
                    </a:cubicBezTo>
                    <a:cubicBezTo>
                      <a:pt x="253304" y="236518"/>
                      <a:pt x="275962" y="243827"/>
                      <a:pt x="282421" y="281993"/>
                    </a:cubicBezTo>
                    <a:cubicBezTo>
                      <a:pt x="282811" y="284315"/>
                      <a:pt x="283503" y="288506"/>
                      <a:pt x="282795" y="288792"/>
                    </a:cubicBezTo>
                    <a:cubicBezTo>
                      <a:pt x="274672" y="292119"/>
                      <a:pt x="288219" y="290609"/>
                      <a:pt x="259659" y="314578"/>
                    </a:cubicBezTo>
                    <a:cubicBezTo>
                      <a:pt x="262118" y="326775"/>
                      <a:pt x="247188" y="327057"/>
                      <a:pt x="215611" y="370590"/>
                    </a:cubicBezTo>
                    <a:cubicBezTo>
                      <a:pt x="221446" y="375390"/>
                      <a:pt x="223287" y="374354"/>
                      <a:pt x="224093" y="376166"/>
                    </a:cubicBezTo>
                    <a:cubicBezTo>
                      <a:pt x="231633" y="393127"/>
                      <a:pt x="248878" y="401467"/>
                      <a:pt x="259378" y="416029"/>
                    </a:cubicBezTo>
                    <a:cubicBezTo>
                      <a:pt x="280164" y="444855"/>
                      <a:pt x="337046" y="483369"/>
                      <a:pt x="300201" y="494812"/>
                    </a:cubicBezTo>
                    <a:cubicBezTo>
                      <a:pt x="295563" y="509431"/>
                      <a:pt x="270013" y="527611"/>
                      <a:pt x="199271" y="610408"/>
                    </a:cubicBezTo>
                    <a:cubicBezTo>
                      <a:pt x="226480" y="635486"/>
                      <a:pt x="216401" y="629317"/>
                      <a:pt x="221134" y="632190"/>
                    </a:cubicBezTo>
                    <a:cubicBezTo>
                      <a:pt x="238566" y="642780"/>
                      <a:pt x="258520" y="671002"/>
                      <a:pt x="264131" y="673287"/>
                    </a:cubicBezTo>
                    <a:cubicBezTo>
                      <a:pt x="266284" y="674167"/>
                      <a:pt x="268853" y="676067"/>
                      <a:pt x="269565" y="678098"/>
                    </a:cubicBezTo>
                    <a:cubicBezTo>
                      <a:pt x="273970" y="690551"/>
                      <a:pt x="290086" y="690046"/>
                      <a:pt x="297367" y="709298"/>
                    </a:cubicBezTo>
                    <a:cubicBezTo>
                      <a:pt x="314128" y="713223"/>
                      <a:pt x="320785" y="733813"/>
                      <a:pt x="305074" y="744772"/>
                    </a:cubicBezTo>
                    <a:cubicBezTo>
                      <a:pt x="304762" y="744991"/>
                      <a:pt x="277101" y="775248"/>
                      <a:pt x="264479" y="790882"/>
                    </a:cubicBezTo>
                    <a:cubicBezTo>
                      <a:pt x="310888" y="791424"/>
                      <a:pt x="357396" y="792033"/>
                      <a:pt x="403815" y="792689"/>
                    </a:cubicBezTo>
                    <a:cubicBezTo>
                      <a:pt x="418652" y="778450"/>
                      <a:pt x="435938" y="762259"/>
                      <a:pt x="437238" y="759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0" name="Google Shape;5160;p37"/>
              <p:cNvSpPr/>
              <p:nvPr/>
            </p:nvSpPr>
            <p:spPr>
              <a:xfrm>
                <a:off x="14645855" y="2910890"/>
                <a:ext cx="286893" cy="773988"/>
              </a:xfrm>
              <a:custGeom>
                <a:rect b="b" l="l" r="r" t="t"/>
                <a:pathLst>
                  <a:path extrusionOk="0" h="773988" w="286893">
                    <a:moveTo>
                      <a:pt x="259341" y="734157"/>
                    </a:moveTo>
                    <a:cubicBezTo>
                      <a:pt x="260553" y="732048"/>
                      <a:pt x="265629" y="732355"/>
                      <a:pt x="266378" y="731377"/>
                    </a:cubicBezTo>
                    <a:cubicBezTo>
                      <a:pt x="272306" y="723614"/>
                      <a:pt x="280544" y="718138"/>
                      <a:pt x="286815" y="710735"/>
                    </a:cubicBezTo>
                    <a:cubicBezTo>
                      <a:pt x="274646" y="695111"/>
                      <a:pt x="274397" y="702342"/>
                      <a:pt x="273565" y="699505"/>
                    </a:cubicBezTo>
                    <a:cubicBezTo>
                      <a:pt x="269597" y="686073"/>
                      <a:pt x="248176" y="676265"/>
                      <a:pt x="246928" y="671855"/>
                    </a:cubicBezTo>
                    <a:cubicBezTo>
                      <a:pt x="242580" y="656498"/>
                      <a:pt x="218726" y="638229"/>
                      <a:pt x="213005" y="630535"/>
                    </a:cubicBezTo>
                    <a:cubicBezTo>
                      <a:pt x="208330" y="624241"/>
                      <a:pt x="205023" y="616655"/>
                      <a:pt x="197414" y="612943"/>
                    </a:cubicBezTo>
                    <a:cubicBezTo>
                      <a:pt x="196281" y="610543"/>
                      <a:pt x="176748" y="579083"/>
                      <a:pt x="187866" y="572581"/>
                    </a:cubicBezTo>
                    <a:cubicBezTo>
                      <a:pt x="192126" y="570087"/>
                      <a:pt x="190066" y="564241"/>
                      <a:pt x="195547" y="563855"/>
                    </a:cubicBezTo>
                    <a:cubicBezTo>
                      <a:pt x="247989" y="492355"/>
                      <a:pt x="228513" y="519656"/>
                      <a:pt x="246200" y="500419"/>
                    </a:cubicBezTo>
                    <a:cubicBezTo>
                      <a:pt x="257656" y="487966"/>
                      <a:pt x="259851" y="477434"/>
                      <a:pt x="273388" y="468751"/>
                    </a:cubicBezTo>
                    <a:cubicBezTo>
                      <a:pt x="278120" y="465710"/>
                      <a:pt x="276284" y="461582"/>
                      <a:pt x="286893" y="453601"/>
                    </a:cubicBezTo>
                    <a:cubicBezTo>
                      <a:pt x="261141" y="427727"/>
                      <a:pt x="196868" y="371621"/>
                      <a:pt x="194658" y="356221"/>
                    </a:cubicBezTo>
                    <a:cubicBezTo>
                      <a:pt x="181735" y="334189"/>
                      <a:pt x="194180" y="327947"/>
                      <a:pt x="203603" y="315119"/>
                    </a:cubicBezTo>
                    <a:cubicBezTo>
                      <a:pt x="211669" y="304134"/>
                      <a:pt x="254427" y="248882"/>
                      <a:pt x="267168" y="243587"/>
                    </a:cubicBezTo>
                    <a:cubicBezTo>
                      <a:pt x="273689" y="240875"/>
                      <a:pt x="271167" y="233873"/>
                      <a:pt x="274017" y="233972"/>
                    </a:cubicBezTo>
                    <a:cubicBezTo>
                      <a:pt x="278463" y="234123"/>
                      <a:pt x="278526" y="230702"/>
                      <a:pt x="279056" y="228110"/>
                    </a:cubicBezTo>
                    <a:cubicBezTo>
                      <a:pt x="266554" y="216776"/>
                      <a:pt x="267225" y="216979"/>
                      <a:pt x="258327" y="207041"/>
                    </a:cubicBezTo>
                    <a:cubicBezTo>
                      <a:pt x="250209" y="197977"/>
                      <a:pt x="180175" y="177902"/>
                      <a:pt x="212974" y="133864"/>
                    </a:cubicBezTo>
                    <a:cubicBezTo>
                      <a:pt x="218757" y="126097"/>
                      <a:pt x="216141" y="119011"/>
                      <a:pt x="223359" y="117486"/>
                    </a:cubicBezTo>
                    <a:cubicBezTo>
                      <a:pt x="223963" y="117361"/>
                      <a:pt x="221441" y="120229"/>
                      <a:pt x="237520" y="93652"/>
                    </a:cubicBezTo>
                    <a:cubicBezTo>
                      <a:pt x="240261" y="89123"/>
                      <a:pt x="239117" y="97151"/>
                      <a:pt x="259466" y="71235"/>
                    </a:cubicBezTo>
                    <a:cubicBezTo>
                      <a:pt x="265015" y="64175"/>
                      <a:pt x="210889" y="34641"/>
                      <a:pt x="186644" y="0"/>
                    </a:cubicBezTo>
                    <a:cubicBezTo>
                      <a:pt x="142534" y="1151"/>
                      <a:pt x="100026" y="2249"/>
                      <a:pt x="59493" y="3295"/>
                    </a:cubicBezTo>
                    <a:cubicBezTo>
                      <a:pt x="64855" y="8366"/>
                      <a:pt x="72089" y="14629"/>
                      <a:pt x="82256" y="22334"/>
                    </a:cubicBezTo>
                    <a:cubicBezTo>
                      <a:pt x="166550" y="86213"/>
                      <a:pt x="78750" y="108958"/>
                      <a:pt x="69821" y="122759"/>
                    </a:cubicBezTo>
                    <a:cubicBezTo>
                      <a:pt x="60793" y="136707"/>
                      <a:pt x="46513" y="146822"/>
                      <a:pt x="40532" y="163018"/>
                    </a:cubicBezTo>
                    <a:cubicBezTo>
                      <a:pt x="40418" y="163325"/>
                      <a:pt x="40090" y="163591"/>
                      <a:pt x="39882" y="163882"/>
                    </a:cubicBezTo>
                    <a:cubicBezTo>
                      <a:pt x="43382" y="166938"/>
                      <a:pt x="39336" y="182629"/>
                      <a:pt x="45837" y="191605"/>
                    </a:cubicBezTo>
                    <a:cubicBezTo>
                      <a:pt x="46679" y="192781"/>
                      <a:pt x="48094" y="193713"/>
                      <a:pt x="48510" y="194994"/>
                    </a:cubicBezTo>
                    <a:cubicBezTo>
                      <a:pt x="51968" y="205562"/>
                      <a:pt x="60330" y="212955"/>
                      <a:pt x="65895" y="222149"/>
                    </a:cubicBezTo>
                    <a:cubicBezTo>
                      <a:pt x="73742" y="235122"/>
                      <a:pt x="80565" y="232655"/>
                      <a:pt x="80815" y="250543"/>
                    </a:cubicBezTo>
                    <a:cubicBezTo>
                      <a:pt x="83259" y="251797"/>
                      <a:pt x="83498" y="253812"/>
                      <a:pt x="83894" y="259971"/>
                    </a:cubicBezTo>
                    <a:cubicBezTo>
                      <a:pt x="83982" y="261236"/>
                      <a:pt x="85428" y="262376"/>
                      <a:pt x="85646" y="263673"/>
                    </a:cubicBezTo>
                    <a:cubicBezTo>
                      <a:pt x="86052" y="266067"/>
                      <a:pt x="86759" y="270383"/>
                      <a:pt x="86036" y="270680"/>
                    </a:cubicBezTo>
                    <a:cubicBezTo>
                      <a:pt x="77705" y="274090"/>
                      <a:pt x="91622" y="272549"/>
                      <a:pt x="62203" y="297236"/>
                    </a:cubicBezTo>
                    <a:cubicBezTo>
                      <a:pt x="64746" y="309809"/>
                      <a:pt x="49378" y="310059"/>
                      <a:pt x="16834" y="354930"/>
                    </a:cubicBezTo>
                    <a:cubicBezTo>
                      <a:pt x="22840" y="359871"/>
                      <a:pt x="24744" y="358803"/>
                      <a:pt x="25571" y="360672"/>
                    </a:cubicBezTo>
                    <a:cubicBezTo>
                      <a:pt x="33340" y="378144"/>
                      <a:pt x="51095" y="386734"/>
                      <a:pt x="61911" y="401727"/>
                    </a:cubicBezTo>
                    <a:cubicBezTo>
                      <a:pt x="83322" y="431418"/>
                      <a:pt x="141905" y="471088"/>
                      <a:pt x="103957" y="482875"/>
                    </a:cubicBezTo>
                    <a:cubicBezTo>
                      <a:pt x="99173" y="497951"/>
                      <a:pt x="73165" y="516303"/>
                      <a:pt x="0" y="601938"/>
                    </a:cubicBezTo>
                    <a:cubicBezTo>
                      <a:pt x="23698" y="623783"/>
                      <a:pt x="20006" y="622851"/>
                      <a:pt x="22518" y="624371"/>
                    </a:cubicBezTo>
                    <a:cubicBezTo>
                      <a:pt x="40470" y="635278"/>
                      <a:pt x="61022" y="664343"/>
                      <a:pt x="66805" y="666701"/>
                    </a:cubicBezTo>
                    <a:cubicBezTo>
                      <a:pt x="69020" y="667607"/>
                      <a:pt x="71667" y="669565"/>
                      <a:pt x="72406" y="671652"/>
                    </a:cubicBezTo>
                    <a:cubicBezTo>
                      <a:pt x="76956" y="684522"/>
                      <a:pt x="93504" y="683882"/>
                      <a:pt x="101040" y="703784"/>
                    </a:cubicBezTo>
                    <a:cubicBezTo>
                      <a:pt x="118310" y="707824"/>
                      <a:pt x="125159" y="729039"/>
                      <a:pt x="108981" y="740321"/>
                    </a:cubicBezTo>
                    <a:cubicBezTo>
                      <a:pt x="108846" y="740414"/>
                      <a:pt x="90644" y="760484"/>
                      <a:pt x="78600" y="773988"/>
                    </a:cubicBezTo>
                    <a:cubicBezTo>
                      <a:pt x="124410" y="773577"/>
                      <a:pt x="171381" y="773343"/>
                      <a:pt x="219272" y="773260"/>
                    </a:cubicBezTo>
                    <a:cubicBezTo>
                      <a:pt x="234135" y="758813"/>
                      <a:pt x="257890" y="736687"/>
                      <a:pt x="259341" y="734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1" name="Google Shape;5161;p37"/>
              <p:cNvSpPr/>
              <p:nvPr/>
            </p:nvSpPr>
            <p:spPr>
              <a:xfrm>
                <a:off x="15613367" y="2885006"/>
                <a:ext cx="261430" cy="809639"/>
              </a:xfrm>
              <a:custGeom>
                <a:rect b="b" l="l" r="r" t="t"/>
                <a:pathLst>
                  <a:path extrusionOk="0" h="809639" w="261430">
                    <a:moveTo>
                      <a:pt x="256653" y="752263"/>
                    </a:moveTo>
                    <a:cubicBezTo>
                      <a:pt x="255659" y="750311"/>
                      <a:pt x="189562" y="685350"/>
                      <a:pt x="171839" y="669981"/>
                    </a:cubicBezTo>
                    <a:cubicBezTo>
                      <a:pt x="168261" y="666878"/>
                      <a:pt x="158525" y="648793"/>
                      <a:pt x="146726" y="640728"/>
                    </a:cubicBezTo>
                    <a:cubicBezTo>
                      <a:pt x="140589" y="636537"/>
                      <a:pt x="141993" y="633560"/>
                      <a:pt x="144474" y="628333"/>
                    </a:cubicBezTo>
                    <a:cubicBezTo>
                      <a:pt x="142139" y="618759"/>
                      <a:pt x="146180" y="606956"/>
                      <a:pt x="157293" y="602182"/>
                    </a:cubicBezTo>
                    <a:cubicBezTo>
                      <a:pt x="173092" y="575142"/>
                      <a:pt x="212828" y="534628"/>
                      <a:pt x="215928" y="527569"/>
                    </a:cubicBezTo>
                    <a:cubicBezTo>
                      <a:pt x="216921" y="525309"/>
                      <a:pt x="222179" y="525018"/>
                      <a:pt x="222829" y="523945"/>
                    </a:cubicBezTo>
                    <a:cubicBezTo>
                      <a:pt x="224514" y="521165"/>
                      <a:pt x="241135" y="499831"/>
                      <a:pt x="254380" y="487107"/>
                    </a:cubicBezTo>
                    <a:cubicBezTo>
                      <a:pt x="248129" y="481563"/>
                      <a:pt x="216100" y="453070"/>
                      <a:pt x="211580" y="445776"/>
                    </a:cubicBezTo>
                    <a:cubicBezTo>
                      <a:pt x="197456" y="422973"/>
                      <a:pt x="177018" y="419824"/>
                      <a:pt x="173279" y="414269"/>
                    </a:cubicBezTo>
                    <a:cubicBezTo>
                      <a:pt x="166461" y="404133"/>
                      <a:pt x="157569" y="385766"/>
                      <a:pt x="164724" y="375817"/>
                    </a:cubicBezTo>
                    <a:cubicBezTo>
                      <a:pt x="168349" y="370772"/>
                      <a:pt x="166050" y="362208"/>
                      <a:pt x="174142" y="360006"/>
                    </a:cubicBezTo>
                    <a:cubicBezTo>
                      <a:pt x="176212" y="353087"/>
                      <a:pt x="182453" y="349203"/>
                      <a:pt x="186145" y="343477"/>
                    </a:cubicBezTo>
                    <a:cubicBezTo>
                      <a:pt x="205797" y="313016"/>
                      <a:pt x="217363" y="310585"/>
                      <a:pt x="217930" y="306050"/>
                    </a:cubicBezTo>
                    <a:cubicBezTo>
                      <a:pt x="219319" y="295039"/>
                      <a:pt x="231540" y="286761"/>
                      <a:pt x="241462" y="281915"/>
                    </a:cubicBezTo>
                    <a:cubicBezTo>
                      <a:pt x="239574" y="279567"/>
                      <a:pt x="209989" y="228063"/>
                      <a:pt x="201674" y="220056"/>
                    </a:cubicBezTo>
                    <a:cubicBezTo>
                      <a:pt x="190030" y="208842"/>
                      <a:pt x="192365" y="199278"/>
                      <a:pt x="186790" y="184629"/>
                    </a:cubicBezTo>
                    <a:cubicBezTo>
                      <a:pt x="185251" y="180589"/>
                      <a:pt x="187086" y="176944"/>
                      <a:pt x="192921" y="158921"/>
                    </a:cubicBezTo>
                    <a:cubicBezTo>
                      <a:pt x="203145" y="158687"/>
                      <a:pt x="229896" y="129600"/>
                      <a:pt x="235118" y="124405"/>
                    </a:cubicBezTo>
                    <a:cubicBezTo>
                      <a:pt x="261931" y="97729"/>
                      <a:pt x="265441" y="99639"/>
                      <a:pt x="258057" y="96901"/>
                    </a:cubicBezTo>
                    <a:cubicBezTo>
                      <a:pt x="251182" y="94350"/>
                      <a:pt x="260355" y="94282"/>
                      <a:pt x="225913" y="71292"/>
                    </a:cubicBezTo>
                    <a:cubicBezTo>
                      <a:pt x="217613" y="65758"/>
                      <a:pt x="179660" y="21756"/>
                      <a:pt x="172307" y="21064"/>
                    </a:cubicBezTo>
                    <a:cubicBezTo>
                      <a:pt x="167132" y="14676"/>
                      <a:pt x="161032" y="8684"/>
                      <a:pt x="158863" y="0"/>
                    </a:cubicBezTo>
                    <a:cubicBezTo>
                      <a:pt x="119017" y="1182"/>
                      <a:pt x="78563" y="2364"/>
                      <a:pt x="37709" y="3540"/>
                    </a:cubicBezTo>
                    <a:cubicBezTo>
                      <a:pt x="115679" y="84281"/>
                      <a:pt x="106464" y="74837"/>
                      <a:pt x="112761" y="85682"/>
                    </a:cubicBezTo>
                    <a:cubicBezTo>
                      <a:pt x="112579" y="87431"/>
                      <a:pt x="112299" y="87223"/>
                      <a:pt x="112470" y="88030"/>
                    </a:cubicBezTo>
                    <a:cubicBezTo>
                      <a:pt x="114399" y="96969"/>
                      <a:pt x="107535" y="97114"/>
                      <a:pt x="111165" y="102138"/>
                    </a:cubicBezTo>
                    <a:cubicBezTo>
                      <a:pt x="94991" y="111910"/>
                      <a:pt x="88298" y="119724"/>
                      <a:pt x="63165" y="145224"/>
                    </a:cubicBezTo>
                    <a:cubicBezTo>
                      <a:pt x="45135" y="163513"/>
                      <a:pt x="21795" y="170843"/>
                      <a:pt x="4800" y="194286"/>
                    </a:cubicBezTo>
                    <a:cubicBezTo>
                      <a:pt x="3282" y="196384"/>
                      <a:pt x="1732" y="198268"/>
                      <a:pt x="0" y="199763"/>
                    </a:cubicBezTo>
                    <a:cubicBezTo>
                      <a:pt x="2975" y="206281"/>
                      <a:pt x="6839" y="212361"/>
                      <a:pt x="13781" y="216047"/>
                    </a:cubicBezTo>
                    <a:cubicBezTo>
                      <a:pt x="24380" y="221680"/>
                      <a:pt x="53856" y="291181"/>
                      <a:pt x="89921" y="301260"/>
                    </a:cubicBezTo>
                    <a:cubicBezTo>
                      <a:pt x="90654" y="303025"/>
                      <a:pt x="91986" y="307253"/>
                      <a:pt x="94445" y="309710"/>
                    </a:cubicBezTo>
                    <a:cubicBezTo>
                      <a:pt x="88200" y="341144"/>
                      <a:pt x="89510" y="337958"/>
                      <a:pt x="89177" y="338015"/>
                    </a:cubicBezTo>
                    <a:cubicBezTo>
                      <a:pt x="82006" y="339249"/>
                      <a:pt x="82952" y="348323"/>
                      <a:pt x="76920" y="350552"/>
                    </a:cubicBezTo>
                    <a:cubicBezTo>
                      <a:pt x="69098" y="353441"/>
                      <a:pt x="74793" y="353602"/>
                      <a:pt x="62015" y="361182"/>
                    </a:cubicBezTo>
                    <a:cubicBezTo>
                      <a:pt x="54844" y="365436"/>
                      <a:pt x="12257" y="412947"/>
                      <a:pt x="4124" y="423697"/>
                    </a:cubicBezTo>
                    <a:cubicBezTo>
                      <a:pt x="9772" y="428247"/>
                      <a:pt x="11529" y="427274"/>
                      <a:pt x="12320" y="429049"/>
                    </a:cubicBezTo>
                    <a:cubicBezTo>
                      <a:pt x="19632" y="445505"/>
                      <a:pt x="96422" y="514653"/>
                      <a:pt x="99937" y="530916"/>
                    </a:cubicBezTo>
                    <a:cubicBezTo>
                      <a:pt x="103167" y="545853"/>
                      <a:pt x="68001" y="574934"/>
                      <a:pt x="44724" y="607133"/>
                    </a:cubicBezTo>
                    <a:cubicBezTo>
                      <a:pt x="28769" y="629212"/>
                      <a:pt x="24650" y="624090"/>
                      <a:pt x="19049" y="633403"/>
                    </a:cubicBezTo>
                    <a:cubicBezTo>
                      <a:pt x="45540" y="668149"/>
                      <a:pt x="63040" y="674037"/>
                      <a:pt x="71855" y="693591"/>
                    </a:cubicBezTo>
                    <a:cubicBezTo>
                      <a:pt x="75641" y="701983"/>
                      <a:pt x="90764" y="704097"/>
                      <a:pt x="95324" y="716534"/>
                    </a:cubicBezTo>
                    <a:cubicBezTo>
                      <a:pt x="97155" y="721501"/>
                      <a:pt x="120458" y="722599"/>
                      <a:pt x="108492" y="738624"/>
                    </a:cubicBezTo>
                    <a:cubicBezTo>
                      <a:pt x="104092" y="763248"/>
                      <a:pt x="91965" y="762165"/>
                      <a:pt x="43632" y="806860"/>
                    </a:cubicBezTo>
                    <a:cubicBezTo>
                      <a:pt x="97815" y="807771"/>
                      <a:pt x="151406" y="808708"/>
                      <a:pt x="204076" y="809640"/>
                    </a:cubicBezTo>
                    <a:cubicBezTo>
                      <a:pt x="231243" y="779731"/>
                      <a:pt x="241634" y="764357"/>
                      <a:pt x="256653" y="7522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2" name="Google Shape;5162;p37"/>
              <p:cNvSpPr/>
              <p:nvPr/>
            </p:nvSpPr>
            <p:spPr>
              <a:xfrm>
                <a:off x="14102122" y="2919444"/>
                <a:ext cx="232554" cy="788940"/>
              </a:xfrm>
              <a:custGeom>
                <a:rect b="b" l="l" r="r" t="t"/>
                <a:pathLst>
                  <a:path extrusionOk="0" h="788940" w="232554">
                    <a:moveTo>
                      <a:pt x="204133" y="736348"/>
                    </a:moveTo>
                    <a:cubicBezTo>
                      <a:pt x="205375" y="734178"/>
                      <a:pt x="210607" y="734495"/>
                      <a:pt x="211377" y="733485"/>
                    </a:cubicBezTo>
                    <a:cubicBezTo>
                      <a:pt x="217482" y="725489"/>
                      <a:pt x="225969" y="719850"/>
                      <a:pt x="232423" y="712229"/>
                    </a:cubicBezTo>
                    <a:cubicBezTo>
                      <a:pt x="219890" y="696137"/>
                      <a:pt x="219635" y="703587"/>
                      <a:pt x="218777" y="700666"/>
                    </a:cubicBezTo>
                    <a:cubicBezTo>
                      <a:pt x="214689" y="686833"/>
                      <a:pt x="192624" y="676728"/>
                      <a:pt x="191339" y="672183"/>
                    </a:cubicBezTo>
                    <a:cubicBezTo>
                      <a:pt x="186862" y="656367"/>
                      <a:pt x="162295" y="637547"/>
                      <a:pt x="156398" y="629624"/>
                    </a:cubicBezTo>
                    <a:cubicBezTo>
                      <a:pt x="151577" y="623142"/>
                      <a:pt x="148176" y="615328"/>
                      <a:pt x="140359" y="611517"/>
                    </a:cubicBezTo>
                    <a:cubicBezTo>
                      <a:pt x="121024" y="570399"/>
                      <a:pt x="122995" y="581530"/>
                      <a:pt x="143729" y="553880"/>
                    </a:cubicBezTo>
                    <a:cubicBezTo>
                      <a:pt x="163117" y="528032"/>
                      <a:pt x="155389" y="534675"/>
                      <a:pt x="158228" y="532499"/>
                    </a:cubicBezTo>
                    <a:cubicBezTo>
                      <a:pt x="164833" y="527428"/>
                      <a:pt x="168639" y="520280"/>
                      <a:pt x="173346" y="513674"/>
                    </a:cubicBezTo>
                    <a:cubicBezTo>
                      <a:pt x="180216" y="504037"/>
                      <a:pt x="190965" y="497962"/>
                      <a:pt x="199868" y="483682"/>
                    </a:cubicBezTo>
                    <a:cubicBezTo>
                      <a:pt x="212458" y="463472"/>
                      <a:pt x="219531" y="464273"/>
                      <a:pt x="221627" y="459978"/>
                    </a:cubicBezTo>
                    <a:cubicBezTo>
                      <a:pt x="231055" y="440648"/>
                      <a:pt x="238247" y="453481"/>
                      <a:pt x="226286" y="441752"/>
                    </a:cubicBezTo>
                    <a:cubicBezTo>
                      <a:pt x="209603" y="425394"/>
                      <a:pt x="177621" y="393590"/>
                      <a:pt x="159752" y="378087"/>
                    </a:cubicBezTo>
                    <a:cubicBezTo>
                      <a:pt x="153974" y="373073"/>
                      <a:pt x="154780" y="365540"/>
                      <a:pt x="139876" y="357184"/>
                    </a:cubicBezTo>
                    <a:cubicBezTo>
                      <a:pt x="135773" y="345814"/>
                      <a:pt x="140526" y="352327"/>
                      <a:pt x="134415" y="341779"/>
                    </a:cubicBezTo>
                    <a:cubicBezTo>
                      <a:pt x="129085" y="332580"/>
                      <a:pt x="131446" y="318732"/>
                      <a:pt x="142029" y="311995"/>
                    </a:cubicBezTo>
                    <a:cubicBezTo>
                      <a:pt x="144385" y="307898"/>
                      <a:pt x="160111" y="284289"/>
                      <a:pt x="168790" y="276662"/>
                    </a:cubicBezTo>
                    <a:cubicBezTo>
                      <a:pt x="178203" y="268394"/>
                      <a:pt x="191922" y="248976"/>
                      <a:pt x="192270" y="248903"/>
                    </a:cubicBezTo>
                    <a:cubicBezTo>
                      <a:pt x="202349" y="246815"/>
                      <a:pt x="203488" y="234716"/>
                      <a:pt x="212193" y="231098"/>
                    </a:cubicBezTo>
                    <a:cubicBezTo>
                      <a:pt x="215064" y="229901"/>
                      <a:pt x="216858" y="227964"/>
                      <a:pt x="217082" y="224570"/>
                    </a:cubicBezTo>
                    <a:cubicBezTo>
                      <a:pt x="217513" y="218057"/>
                      <a:pt x="222355" y="225298"/>
                      <a:pt x="224430" y="215157"/>
                    </a:cubicBezTo>
                    <a:cubicBezTo>
                      <a:pt x="211517" y="203454"/>
                      <a:pt x="212240" y="203688"/>
                      <a:pt x="203082" y="193458"/>
                    </a:cubicBezTo>
                    <a:cubicBezTo>
                      <a:pt x="195224" y="184675"/>
                      <a:pt x="122761" y="163221"/>
                      <a:pt x="156372" y="118090"/>
                    </a:cubicBezTo>
                    <a:cubicBezTo>
                      <a:pt x="162331" y="110088"/>
                      <a:pt x="159632" y="102789"/>
                      <a:pt x="167069" y="101222"/>
                    </a:cubicBezTo>
                    <a:cubicBezTo>
                      <a:pt x="167417" y="101154"/>
                      <a:pt x="181193" y="76014"/>
                      <a:pt x="183086" y="75061"/>
                    </a:cubicBezTo>
                    <a:cubicBezTo>
                      <a:pt x="195292" y="68939"/>
                      <a:pt x="201194" y="55679"/>
                      <a:pt x="206566" y="51306"/>
                    </a:cubicBezTo>
                    <a:cubicBezTo>
                      <a:pt x="206239" y="51035"/>
                      <a:pt x="165384" y="16644"/>
                      <a:pt x="152596" y="5878"/>
                    </a:cubicBezTo>
                    <a:cubicBezTo>
                      <a:pt x="124066" y="5341"/>
                      <a:pt x="87835" y="1531"/>
                      <a:pt x="52056" y="0"/>
                    </a:cubicBezTo>
                    <a:cubicBezTo>
                      <a:pt x="73617" y="22282"/>
                      <a:pt x="120504" y="48937"/>
                      <a:pt x="115137" y="71329"/>
                    </a:cubicBezTo>
                    <a:cubicBezTo>
                      <a:pt x="117878" y="93491"/>
                      <a:pt x="69961" y="118313"/>
                      <a:pt x="67870" y="121546"/>
                    </a:cubicBezTo>
                    <a:cubicBezTo>
                      <a:pt x="59102" y="135087"/>
                      <a:pt x="45238" y="144911"/>
                      <a:pt x="39419" y="160639"/>
                    </a:cubicBezTo>
                    <a:cubicBezTo>
                      <a:pt x="39309" y="160936"/>
                      <a:pt x="38992" y="161196"/>
                      <a:pt x="38784" y="161477"/>
                    </a:cubicBezTo>
                    <a:cubicBezTo>
                      <a:pt x="42164" y="164424"/>
                      <a:pt x="38280" y="179709"/>
                      <a:pt x="44567" y="188393"/>
                    </a:cubicBezTo>
                    <a:cubicBezTo>
                      <a:pt x="65088" y="216745"/>
                      <a:pt x="79228" y="234669"/>
                      <a:pt x="83227" y="258362"/>
                    </a:cubicBezTo>
                    <a:cubicBezTo>
                      <a:pt x="83617" y="260684"/>
                      <a:pt x="84309" y="264875"/>
                      <a:pt x="83602" y="265161"/>
                    </a:cubicBezTo>
                    <a:cubicBezTo>
                      <a:pt x="75479" y="268488"/>
                      <a:pt x="89026" y="266978"/>
                      <a:pt x="60465" y="290947"/>
                    </a:cubicBezTo>
                    <a:cubicBezTo>
                      <a:pt x="62919" y="303093"/>
                      <a:pt x="47802" y="303686"/>
                      <a:pt x="16417" y="346959"/>
                    </a:cubicBezTo>
                    <a:cubicBezTo>
                      <a:pt x="22252" y="351759"/>
                      <a:pt x="24088" y="350723"/>
                      <a:pt x="24899" y="352535"/>
                    </a:cubicBezTo>
                    <a:cubicBezTo>
                      <a:pt x="28518" y="360688"/>
                      <a:pt x="95875" y="431157"/>
                      <a:pt x="105303" y="441788"/>
                    </a:cubicBezTo>
                    <a:cubicBezTo>
                      <a:pt x="118356" y="456516"/>
                      <a:pt x="112449" y="467631"/>
                      <a:pt x="101008" y="471182"/>
                    </a:cubicBezTo>
                    <a:cubicBezTo>
                      <a:pt x="98402" y="479407"/>
                      <a:pt x="96338" y="477877"/>
                      <a:pt x="88480" y="489278"/>
                    </a:cubicBezTo>
                    <a:cubicBezTo>
                      <a:pt x="75135" y="508650"/>
                      <a:pt x="62368" y="511883"/>
                      <a:pt x="61885" y="514819"/>
                    </a:cubicBezTo>
                    <a:cubicBezTo>
                      <a:pt x="60876" y="520931"/>
                      <a:pt x="16079" y="564725"/>
                      <a:pt x="9001" y="577553"/>
                    </a:cubicBezTo>
                    <a:cubicBezTo>
                      <a:pt x="-1197" y="596029"/>
                      <a:pt x="-7895" y="574377"/>
                      <a:pt x="18430" y="604765"/>
                    </a:cubicBezTo>
                    <a:cubicBezTo>
                      <a:pt x="19563" y="606071"/>
                      <a:pt x="20525" y="607701"/>
                      <a:pt x="21940" y="608565"/>
                    </a:cubicBezTo>
                    <a:cubicBezTo>
                      <a:pt x="39372" y="619154"/>
                      <a:pt x="59326" y="647377"/>
                      <a:pt x="64937" y="649662"/>
                    </a:cubicBezTo>
                    <a:cubicBezTo>
                      <a:pt x="67090" y="650542"/>
                      <a:pt x="69654" y="652442"/>
                      <a:pt x="70372" y="654472"/>
                    </a:cubicBezTo>
                    <a:cubicBezTo>
                      <a:pt x="74787" y="666967"/>
                      <a:pt x="90856" y="666342"/>
                      <a:pt x="98173" y="685672"/>
                    </a:cubicBezTo>
                    <a:cubicBezTo>
                      <a:pt x="114940" y="689598"/>
                      <a:pt x="121591" y="710188"/>
                      <a:pt x="105880" y="721147"/>
                    </a:cubicBezTo>
                    <a:cubicBezTo>
                      <a:pt x="104565" y="722063"/>
                      <a:pt x="61240" y="771776"/>
                      <a:pt x="45238" y="788940"/>
                    </a:cubicBezTo>
                    <a:cubicBezTo>
                      <a:pt x="79488" y="785275"/>
                      <a:pt x="117935" y="782110"/>
                      <a:pt x="160038" y="779382"/>
                    </a:cubicBezTo>
                    <a:cubicBezTo>
                      <a:pt x="178890" y="760546"/>
                      <a:pt x="201751" y="740493"/>
                      <a:pt x="204133" y="7363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3" name="Google Shape;5163;p37"/>
              <p:cNvSpPr/>
              <p:nvPr/>
            </p:nvSpPr>
            <p:spPr>
              <a:xfrm>
                <a:off x="16367780" y="3393442"/>
                <a:ext cx="204938" cy="311287"/>
              </a:xfrm>
              <a:custGeom>
                <a:rect b="b" l="l" r="r" t="t"/>
                <a:pathLst>
                  <a:path extrusionOk="0" h="311287" w="204938">
                    <a:moveTo>
                      <a:pt x="99320" y="182900"/>
                    </a:moveTo>
                    <a:cubicBezTo>
                      <a:pt x="211582" y="118371"/>
                      <a:pt x="200786" y="127242"/>
                      <a:pt x="168418" y="79731"/>
                    </a:cubicBezTo>
                    <a:cubicBezTo>
                      <a:pt x="147689" y="51066"/>
                      <a:pt x="123866" y="25166"/>
                      <a:pt x="99211" y="0"/>
                    </a:cubicBezTo>
                    <a:cubicBezTo>
                      <a:pt x="94140" y="7689"/>
                      <a:pt x="81675" y="27592"/>
                      <a:pt x="64290" y="38187"/>
                    </a:cubicBezTo>
                    <a:cubicBezTo>
                      <a:pt x="59162" y="41310"/>
                      <a:pt x="63510" y="45085"/>
                      <a:pt x="53093" y="52347"/>
                    </a:cubicBezTo>
                    <a:cubicBezTo>
                      <a:pt x="50919" y="53867"/>
                      <a:pt x="2477" y="109984"/>
                      <a:pt x="2160" y="110322"/>
                    </a:cubicBezTo>
                    <a:cubicBezTo>
                      <a:pt x="-1579" y="114378"/>
                      <a:pt x="-1615" y="110598"/>
                      <a:pt x="11505" y="123072"/>
                    </a:cubicBezTo>
                    <a:cubicBezTo>
                      <a:pt x="15249" y="126628"/>
                      <a:pt x="19753" y="133390"/>
                      <a:pt x="21677" y="134556"/>
                    </a:cubicBezTo>
                    <a:cubicBezTo>
                      <a:pt x="39109" y="145146"/>
                      <a:pt x="59063" y="173368"/>
                      <a:pt x="64675" y="175653"/>
                    </a:cubicBezTo>
                    <a:cubicBezTo>
                      <a:pt x="66828" y="176533"/>
                      <a:pt x="69397" y="178433"/>
                      <a:pt x="70109" y="180464"/>
                    </a:cubicBezTo>
                    <a:cubicBezTo>
                      <a:pt x="74462" y="192771"/>
                      <a:pt x="90573" y="192281"/>
                      <a:pt x="97911" y="211664"/>
                    </a:cubicBezTo>
                    <a:cubicBezTo>
                      <a:pt x="114677" y="215589"/>
                      <a:pt x="121328" y="236179"/>
                      <a:pt x="105618" y="247133"/>
                    </a:cubicBezTo>
                    <a:cubicBezTo>
                      <a:pt x="104390" y="247987"/>
                      <a:pt x="58122" y="300787"/>
                      <a:pt x="49328" y="310683"/>
                    </a:cubicBezTo>
                    <a:cubicBezTo>
                      <a:pt x="85648" y="311011"/>
                      <a:pt x="119867" y="311225"/>
                      <a:pt x="151637" y="311287"/>
                    </a:cubicBezTo>
                    <a:cubicBezTo>
                      <a:pt x="256930" y="285679"/>
                      <a:pt x="188466" y="244842"/>
                      <a:pt x="99320" y="1829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67" name="Shape 5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8" name="Google Shape;5168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9" name="Google Shape;5169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70" name="Google Shape;5170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171" name="Google Shape;5171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172" name="Google Shape;5172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73" name="Google Shape;5173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74" name="Google Shape;5174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175" name="Google Shape;5175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76" name="Google Shape;5176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77" name="Google Shape;5177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178" name="Google Shape;5178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79" name="Google Shape;5179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80" name="Google Shape;5180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181" name="Google Shape;5181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82" name="Google Shape;5182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3"/>
          <p:cNvSpPr/>
          <p:nvPr/>
        </p:nvSpPr>
        <p:spPr>
          <a:xfrm rot="-5520272">
            <a:off x="1327302" y="481849"/>
            <a:ext cx="2900151" cy="4188127"/>
          </a:xfrm>
          <a:custGeom>
            <a:rect b="b" l="l" r="r" t="t"/>
            <a:pathLst>
              <a:path extrusionOk="0" h="8371129" w="5796752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0" name="Google Shape;1710;p13"/>
          <p:cNvGrpSpPr/>
          <p:nvPr/>
        </p:nvGrpSpPr>
        <p:grpSpPr>
          <a:xfrm>
            <a:off x="5709855" y="1655311"/>
            <a:ext cx="2662116" cy="230850"/>
            <a:chOff x="978" y="-57150"/>
            <a:chExt cx="7098976" cy="615600"/>
          </a:xfrm>
        </p:grpSpPr>
        <p:sp>
          <p:nvSpPr>
            <p:cNvPr id="1711" name="Google Shape;1711;p13"/>
            <p:cNvSpPr/>
            <p:nvPr/>
          </p:nvSpPr>
          <p:spPr>
            <a:xfrm>
              <a:off x="978" y="85598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3"/>
            <p:cNvSpPr txBox="1"/>
            <p:nvPr/>
          </p:nvSpPr>
          <p:spPr>
            <a:xfrm>
              <a:off x="877054" y="-57150"/>
              <a:ext cx="622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13" name="Google Shape;1713;p13"/>
          <p:cNvGrpSpPr/>
          <p:nvPr/>
        </p:nvGrpSpPr>
        <p:grpSpPr>
          <a:xfrm>
            <a:off x="5709855" y="2436019"/>
            <a:ext cx="2662116" cy="230850"/>
            <a:chOff x="978" y="-57150"/>
            <a:chExt cx="7098976" cy="615600"/>
          </a:xfrm>
        </p:grpSpPr>
        <p:sp>
          <p:nvSpPr>
            <p:cNvPr id="1714" name="Google Shape;1714;p13"/>
            <p:cNvSpPr/>
            <p:nvPr/>
          </p:nvSpPr>
          <p:spPr>
            <a:xfrm>
              <a:off x="978" y="85598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3"/>
            <p:cNvSpPr txBox="1"/>
            <p:nvPr/>
          </p:nvSpPr>
          <p:spPr>
            <a:xfrm>
              <a:off x="877054" y="-57150"/>
              <a:ext cx="622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16" name="Google Shape;1716;p13"/>
          <p:cNvGrpSpPr/>
          <p:nvPr/>
        </p:nvGrpSpPr>
        <p:grpSpPr>
          <a:xfrm>
            <a:off x="5709855" y="3216727"/>
            <a:ext cx="2662116" cy="230850"/>
            <a:chOff x="978" y="-57150"/>
            <a:chExt cx="7098976" cy="615600"/>
          </a:xfrm>
        </p:grpSpPr>
        <p:sp>
          <p:nvSpPr>
            <p:cNvPr id="1717" name="Google Shape;1717;p13"/>
            <p:cNvSpPr/>
            <p:nvPr/>
          </p:nvSpPr>
          <p:spPr>
            <a:xfrm>
              <a:off x="978" y="85598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3"/>
            <p:cNvSpPr txBox="1"/>
            <p:nvPr/>
          </p:nvSpPr>
          <p:spPr>
            <a:xfrm>
              <a:off x="877054" y="-57150"/>
              <a:ext cx="622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19" name="Google Shape;1719;p13"/>
          <p:cNvGrpSpPr/>
          <p:nvPr/>
        </p:nvGrpSpPr>
        <p:grpSpPr>
          <a:xfrm rot="-5528615">
            <a:off x="1613111" y="783453"/>
            <a:ext cx="2592870" cy="3856474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rect b="b" l="l" r="r" t="t"/>
                    <a:pathLst>
                      <a:path extrusionOk="0" h="96114" w="85554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rect b="b" l="l" r="r" t="t"/>
                    <a:pathLst>
                      <a:path extrusionOk="0" h="96114" w="85554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rect b="b" l="l" r="r" t="t"/>
                    <a:pathLst>
                      <a:path extrusionOk="0" h="51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rect b="b" l="l" r="r" t="t"/>
                    <a:pathLst>
                      <a:path extrusionOk="0" h="51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rect b="b" l="l" r="r" t="t"/>
                    <a:pathLst>
                      <a:path extrusionOk="0" h="51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rect b="b" l="l" r="r" t="t"/>
                    <a:pathLst>
                      <a:path extrusionOk="0" h="51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rect b="b" l="l" r="r" t="t"/>
                    <a:pathLst>
                      <a:path extrusionOk="0" h="51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rect b="b" l="l" r="r" t="t"/>
                    <a:pathLst>
                      <a:path extrusionOk="0" h="51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rect b="b" l="l" r="r" t="t"/>
                    <a:pathLst>
                      <a:path extrusionOk="0" h="51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rect b="b" l="l" r="r" t="t"/>
                    <a:pathLst>
                      <a:path extrusionOk="0" h="51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rect b="b" l="l" r="r" t="t"/>
                    <a:pathLst>
                      <a:path extrusionOk="0" h="96151" w="85617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rect b="b" l="l" r="r" t="t"/>
                    <a:pathLst>
                      <a:path extrusionOk="0" h="50" w="48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rect b="b" l="l" r="r" t="t"/>
                    <a:pathLst>
                      <a:path extrusionOk="0" h="50" w="41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rect b="b" l="l" r="r" t="t"/>
                    <a:pathLst>
                      <a:path extrusionOk="0" h="50" w="37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rect b="b" l="l" r="r" t="t"/>
                    <a:pathLst>
                      <a:path extrusionOk="0" h="96151" w="85614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rect b="b" l="l" r="r" t="t"/>
                    <a:pathLst>
                      <a:path extrusionOk="0" h="38" w="48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rect b="b" l="l" r="r" t="t"/>
                    <a:pathLst>
                      <a:path extrusionOk="0" h="96129" w="85527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rect b="b" l="l" r="r" t="t"/>
                    <a:pathLst>
                      <a:path extrusionOk="0" h="38" w="37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rect b="b" l="l" r="r" t="t"/>
                    <a:pathLst>
                      <a:path extrusionOk="0" h="96115" w="85554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rect b="b" l="l" r="r" t="t"/>
              <a:pathLst>
                <a:path extrusionOk="0" h="1781911" w="1536559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9" name="Google Shape;2049;p13"/>
          <p:cNvGrpSpPr/>
          <p:nvPr/>
        </p:nvGrpSpPr>
        <p:grpSpPr>
          <a:xfrm>
            <a:off x="725113" y="94786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rect b="b" l="l" r="r" t="t"/>
              <a:pathLst>
                <a:path extrusionOk="0" h="620472" w="645065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rect b="b" l="l" r="r" t="t"/>
              <a:pathLst>
                <a:path extrusionOk="0" h="340654" w="709582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rect b="b" l="l" r="r" t="t"/>
              <a:pathLst>
                <a:path extrusionOk="0" h="1006629" w="555445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3665323" y="1183048"/>
            <a:ext cx="1656894" cy="540665"/>
          </a:xfrm>
          <a:custGeom>
            <a:rect b="b" l="l" r="r" t="t"/>
            <a:pathLst>
              <a:path extrusionOk="0" h="1080561" w="3311429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13"/>
          <p:cNvSpPr txBox="1"/>
          <p:nvPr/>
        </p:nvSpPr>
        <p:spPr>
          <a:xfrm>
            <a:off x="1322229" y="1543050"/>
            <a:ext cx="24084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an Agenda Page</a:t>
            </a:r>
            <a:endParaRPr sz="4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oogle Shape;2059;p14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2060" name="Google Shape;2060;p14"/>
            <p:cNvSpPr/>
            <p:nvPr/>
          </p:nvSpPr>
          <p:spPr>
            <a:xfrm>
              <a:off x="42435" y="3769056"/>
              <a:ext cx="5251862" cy="7069938"/>
            </a:xfrm>
            <a:custGeom>
              <a:rect b="b" l="l" r="r" t="t"/>
              <a:pathLst>
                <a:path extrusionOk="0" h="7069938" w="5251862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1" name="Google Shape;2061;p14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2062" name="Google Shape;2062;p14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rect b="b" l="l" r="r" t="t"/>
                <a:pathLst>
                  <a:path extrusionOk="0" h="51114" w="5044855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rect b="b" l="l" r="r" t="t"/>
                <a:pathLst>
                  <a:path extrusionOk="0" h="53419" w="5059351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rect b="b" l="l" r="r" t="t"/>
                <a:pathLst>
                  <a:path extrusionOk="0" h="42291" w="509297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rect b="b" l="l" r="r" t="t"/>
                <a:pathLst>
                  <a:path extrusionOk="0" h="51822" w="5113133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rect b="b" l="l" r="r" t="t"/>
                <a:pathLst>
                  <a:path extrusionOk="0" h="51445" w="5102703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rect b="b" l="l" r="r" t="t"/>
                <a:pathLst>
                  <a:path extrusionOk="0" h="51781" w="5145078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rect b="b" l="l" r="r" t="t"/>
                <a:pathLst>
                  <a:path extrusionOk="0" h="47141" w="515572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rect b="b" l="l" r="r" t="t"/>
                <a:pathLst>
                  <a:path extrusionOk="0" h="52929" w="5144499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rect b="b" l="l" r="r" t="t"/>
                <a:pathLst>
                  <a:path extrusionOk="0" h="53727" w="518316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rect b="b" l="l" r="r" t="t"/>
                <a:pathLst>
                  <a:path extrusionOk="0" h="48056" w="5214951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rect b="b" l="l" r="r" t="t"/>
                <a:pathLst>
                  <a:path extrusionOk="0" h="52567" w="5235904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rect b="b" l="l" r="r" t="t"/>
                <a:pathLst>
                  <a:path extrusionOk="0" h="54335" w="5212391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4" name="Google Shape;2074;p14"/>
            <p:cNvSpPr/>
            <p:nvPr/>
          </p:nvSpPr>
          <p:spPr>
            <a:xfrm>
              <a:off x="726597" y="3831147"/>
              <a:ext cx="140626" cy="7001916"/>
            </a:xfrm>
            <a:custGeom>
              <a:rect b="b" l="l" r="r" t="t"/>
              <a:pathLst>
                <a:path extrusionOk="0" h="7001916" w="140626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5" name="Google Shape;2075;p14"/>
          <p:cNvPicPr preferRelativeResize="0"/>
          <p:nvPr/>
        </p:nvPicPr>
        <p:blipFill rotWithShape="1">
          <a:blip r:embed="rId3">
            <a:alphaModFix/>
          </a:blip>
          <a:srcRect b="24178" l="16093" r="0" t="18554"/>
          <a:stretch/>
        </p:blipFill>
        <p:spPr>
          <a:xfrm>
            <a:off x="999150" y="881502"/>
            <a:ext cx="3302025" cy="3380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6" name="Google Shape;2076;p14"/>
          <p:cNvGrpSpPr/>
          <p:nvPr/>
        </p:nvGrpSpPr>
        <p:grpSpPr>
          <a:xfrm>
            <a:off x="4946730" y="1745270"/>
            <a:ext cx="3484125" cy="1562193"/>
            <a:chOff x="0" y="0"/>
            <a:chExt cx="9291000" cy="4165847"/>
          </a:xfrm>
        </p:grpSpPr>
        <p:sp>
          <p:nvSpPr>
            <p:cNvPr id="2077" name="Google Shape;2077;p14"/>
            <p:cNvSpPr txBox="1"/>
            <p:nvPr/>
          </p:nvSpPr>
          <p:spPr>
            <a:xfrm>
              <a:off x="0" y="0"/>
              <a:ext cx="92910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Hello there!</a:t>
              </a:r>
              <a:endParaRPr b="1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078" name="Google Shape;2078;p14"/>
            <p:cNvSpPr txBox="1"/>
            <p:nvPr/>
          </p:nvSpPr>
          <p:spPr>
            <a:xfrm>
              <a:off x="0" y="2318747"/>
              <a:ext cx="92910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I'm </a:t>
              </a: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Rain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, and I'll be sharing with you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my beautiful ideas. Follow me at </a:t>
              </a: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to learn more.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79" name="Google Shape;2079;p14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2080" name="Google Shape;2080;p14"/>
            <p:cNvSpPr/>
            <p:nvPr/>
          </p:nvSpPr>
          <p:spPr>
            <a:xfrm>
              <a:off x="3785587" y="1231480"/>
              <a:ext cx="3029456" cy="1064340"/>
            </a:xfrm>
            <a:custGeom>
              <a:rect b="b" l="l" r="r" t="t"/>
              <a:pathLst>
                <a:path extrusionOk="0" h="1064340" w="3029456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3785587" y="1231480"/>
              <a:ext cx="3029456" cy="1064340"/>
            </a:xfrm>
            <a:custGeom>
              <a:rect b="b" l="l" r="r" t="t"/>
              <a:pathLst>
                <a:path extrusionOk="0" h="1064340" w="3029456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2" name="Google Shape;2082;p14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rect b="b" l="l" r="r" t="t"/>
              <a:pathLst>
                <a:path extrusionOk="0" h="1113237" w="917077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rect b="b" l="l" r="r" t="t"/>
              <a:pathLst>
                <a:path extrusionOk="0" h="1749798" w="1463689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rect b="b" l="l" r="r" t="t"/>
              <a:pathLst>
                <a:path extrusionOk="0" h="645095" w="539609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6" name="Google Shape;2086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/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/>
            <p:nvPr/>
          </p:nvSpPr>
          <p:spPr>
            <a:xfrm>
              <a:off x="1885112" y="1028695"/>
              <a:ext cx="15365356" cy="10796489"/>
            </a:xfrm>
            <a:custGeom>
              <a:rect b="b" l="l" r="r" t="t"/>
              <a:pathLst>
                <a:path extrusionOk="0" h="10796489" w="15365356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2601572" y="1669926"/>
              <a:ext cx="13931388" cy="9191948"/>
            </a:xfrm>
            <a:custGeom>
              <a:rect b="b" l="l" r="r" t="t"/>
              <a:pathLst>
                <a:path extrusionOk="0" h="9191948" w="13931388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2153728" y="1304938"/>
              <a:ext cx="14726272" cy="10233227"/>
            </a:xfrm>
            <a:custGeom>
              <a:rect b="b" l="l" r="r" t="t"/>
              <a:pathLst>
                <a:path extrusionOk="0" h="10233227" w="14726272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rect b="b" l="l" r="r" t="t"/>
              <a:pathLst>
                <a:path extrusionOk="0" h="1536797" w="4374219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rect b="b" l="l" r="r" t="t"/>
              <a:pathLst>
                <a:path extrusionOk="0" h="1536797" w="4374219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2232088" y="1745075"/>
            <a:ext cx="4830649" cy="2519600"/>
            <a:chOff x="0" y="15"/>
            <a:chExt cx="12881732" cy="6718932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32" y="15"/>
              <a:ext cx="128817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</a:t>
              </a:r>
              <a:br>
                <a:rPr b="1" lang="en" sz="4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</a:br>
              <a:r>
                <a:rPr b="1" lang="en" sz="4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Topic or Idea</a:t>
              </a:r>
              <a:endParaRPr b="1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On Social Media</a:t>
              </a:r>
              <a:endParaRPr b="1"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endPara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245234" y="9676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rect b="b" l="l" r="r" t="t"/>
              <a:pathLst>
                <a:path extrusionOk="0" h="1568674" w="165633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rect b="b" l="l" r="r" t="t"/>
              <a:pathLst>
                <a:path extrusionOk="0" h="1588825" w="1642033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rect b="b" l="l" r="r" t="t"/>
              <a:pathLst>
                <a:path extrusionOk="0" h="1747971" w="1628072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rect b="b" l="l" r="r" t="t"/>
              <a:pathLst>
                <a:path extrusionOk="0" h="1576956" w="181279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rect b="b" l="l" r="r" t="t"/>
              <a:pathLst>
                <a:path extrusionOk="0" h="700033" w="1082767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rect b="b" l="l" r="r" t="t"/>
                <a:pathLst>
                  <a:path extrusionOk="0" h="797003" w="243123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rect b="b" l="l" r="r" t="t"/>
                <a:pathLst>
                  <a:path extrusionOk="0" h="421249" w="75269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rect b="b" l="l" r="r" t="t"/>
                <a:pathLst>
                  <a:path extrusionOk="0" h="438780" w="743185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rect b="b" l="l" r="r" t="t"/>
                <a:pathLst>
                  <a:path extrusionOk="0" h="370865" w="173295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rect b="b" l="l" r="r" t="t"/>
                <a:pathLst>
                  <a:path extrusionOk="0" h="261270" w="276782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rect b="b" l="l" r="r" t="t"/>
              <a:pathLst>
                <a:path extrusionOk="0" h="146468" w="298588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rect b="b" l="l" r="r" t="t"/>
              <a:pathLst>
                <a:path extrusionOk="0" h="236611" w="287176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rect b="b" l="l" r="r" t="t"/>
              <a:pathLst>
                <a:path extrusionOk="0" h="287735" w="594537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rect b="b" l="l" r="r" t="t"/>
              <a:pathLst>
                <a:path extrusionOk="0" h="131133" w="460563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rect b="b" l="l" r="r" t="t"/>
              <a:pathLst>
                <a:path extrusionOk="0" h="624604" w="31315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rect b="b" l="l" r="r" t="t"/>
              <a:pathLst>
                <a:path extrusionOk="0" h="976943" w="264521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4851" y="1651517"/>
            <a:ext cx="3909942" cy="3963858"/>
          </a:xfrm>
          <a:custGeom>
            <a:rect b="b" l="l" r="r" t="t"/>
            <a:pathLst>
              <a:path extrusionOk="0" h="7940232" w="7832229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rect b="b" l="l" r="r" t="t"/>
            <a:pathLst>
              <a:path extrusionOk="0" h="6829408" w="6783937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6" name="Google Shape;2126;p16"/>
          <p:cNvPicPr preferRelativeResize="0"/>
          <p:nvPr/>
        </p:nvPicPr>
        <p:blipFill rotWithShape="1">
          <a:blip r:embed="rId3">
            <a:alphaModFix/>
          </a:blip>
          <a:srcRect b="15249" l="0" r="0" t="28646"/>
          <a:stretch/>
        </p:blipFill>
        <p:spPr>
          <a:xfrm>
            <a:off x="4065473" y="759585"/>
            <a:ext cx="4306682" cy="36243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16"/>
          <p:cNvSpPr txBox="1"/>
          <p:nvPr/>
        </p:nvSpPr>
        <p:spPr>
          <a:xfrm>
            <a:off x="617427" y="1509862"/>
            <a:ext cx="2805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 On Social Media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128" name="Google Shape;2128;p16"/>
          <p:cNvGrpSpPr/>
          <p:nvPr/>
        </p:nvGrpSpPr>
        <p:grpSpPr>
          <a:xfrm>
            <a:off x="5282200" y="441137"/>
            <a:ext cx="1873227" cy="638479"/>
            <a:chOff x="10564400" y="882274"/>
            <a:chExt cx="3746455" cy="1276959"/>
          </a:xfrm>
        </p:grpSpPr>
        <p:grpSp>
          <p:nvGrpSpPr>
            <p:cNvPr id="2129" name="Google Shape;2129;p16"/>
            <p:cNvGrpSpPr/>
            <p:nvPr/>
          </p:nvGrpSpPr>
          <p:grpSpPr>
            <a:xfrm>
              <a:off x="10564400" y="882274"/>
              <a:ext cx="3746455" cy="1276959"/>
              <a:chOff x="10564400" y="882274"/>
              <a:chExt cx="3746455" cy="1276959"/>
            </a:xfrm>
          </p:grpSpPr>
          <p:sp>
            <p:nvSpPr>
              <p:cNvPr id="2130" name="Google Shape;2130;p16"/>
              <p:cNvSpPr/>
              <p:nvPr/>
            </p:nvSpPr>
            <p:spPr>
              <a:xfrm>
                <a:off x="12746911" y="91095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7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16"/>
              <p:cNvSpPr/>
              <p:nvPr/>
            </p:nvSpPr>
            <p:spPr>
              <a:xfrm>
                <a:off x="12699068" y="913741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16"/>
              <p:cNvSpPr/>
              <p:nvPr/>
            </p:nvSpPr>
            <p:spPr>
              <a:xfrm>
                <a:off x="12797975" y="907806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16"/>
              <p:cNvSpPr/>
              <p:nvPr/>
            </p:nvSpPr>
            <p:spPr>
              <a:xfrm>
                <a:off x="10564400" y="882274"/>
                <a:ext cx="3746455" cy="1276959"/>
              </a:xfrm>
              <a:custGeom>
                <a:rect b="b" l="l" r="r" t="t"/>
                <a:pathLst>
                  <a:path extrusionOk="0" h="1276959" w="3746455">
                    <a:moveTo>
                      <a:pt x="3705026" y="20220"/>
                    </a:moveTo>
                    <a:cubicBezTo>
                      <a:pt x="3159752" y="-14232"/>
                      <a:pt x="2342095" y="-6852"/>
                      <a:pt x="1795307" y="59386"/>
                    </a:cubicBezTo>
                    <a:cubicBezTo>
                      <a:pt x="1782734" y="60165"/>
                      <a:pt x="55759" y="127474"/>
                      <a:pt x="24865" y="130284"/>
                    </a:cubicBezTo>
                    <a:cubicBezTo>
                      <a:pt x="-30814" y="132209"/>
                      <a:pt x="9999" y="186735"/>
                      <a:pt x="117493" y="342176"/>
                    </a:cubicBezTo>
                    <a:cubicBezTo>
                      <a:pt x="25877" y="548291"/>
                      <a:pt x="-33325" y="468102"/>
                      <a:pt x="135558" y="630204"/>
                    </a:cubicBezTo>
                    <a:cubicBezTo>
                      <a:pt x="143606" y="639090"/>
                      <a:pt x="155235" y="645654"/>
                      <a:pt x="160809" y="656399"/>
                    </a:cubicBezTo>
                    <a:cubicBezTo>
                      <a:pt x="164159" y="695669"/>
                      <a:pt x="52904" y="908138"/>
                      <a:pt x="49877" y="928085"/>
                    </a:cubicBezTo>
                    <a:cubicBezTo>
                      <a:pt x="56366" y="966501"/>
                      <a:pt x="113544" y="955284"/>
                      <a:pt x="207520" y="1009488"/>
                    </a:cubicBezTo>
                    <a:cubicBezTo>
                      <a:pt x="140968" y="1225868"/>
                      <a:pt x="41035" y="1268301"/>
                      <a:pt x="164061" y="1276700"/>
                    </a:cubicBezTo>
                    <a:cubicBezTo>
                      <a:pt x="197997" y="1279016"/>
                      <a:pt x="509852" y="1265184"/>
                      <a:pt x="514760" y="1261145"/>
                    </a:cubicBezTo>
                    <a:cubicBezTo>
                      <a:pt x="820658" y="1237467"/>
                      <a:pt x="808347" y="1254506"/>
                      <a:pt x="1098196" y="1260193"/>
                    </a:cubicBezTo>
                    <a:cubicBezTo>
                      <a:pt x="1584658" y="1268683"/>
                      <a:pt x="3079315" y="1172114"/>
                      <a:pt x="3079870" y="1172084"/>
                    </a:cubicBezTo>
                    <a:cubicBezTo>
                      <a:pt x="3901985" y="1217506"/>
                      <a:pt x="3773099" y="1263243"/>
                      <a:pt x="3643839" y="1016531"/>
                    </a:cubicBezTo>
                    <a:cubicBezTo>
                      <a:pt x="3679176" y="977313"/>
                      <a:pt x="3743907" y="934911"/>
                      <a:pt x="3736684" y="876556"/>
                    </a:cubicBezTo>
                    <a:cubicBezTo>
                      <a:pt x="3699129" y="796509"/>
                      <a:pt x="3648073" y="721685"/>
                      <a:pt x="3618026" y="638146"/>
                    </a:cubicBezTo>
                    <a:cubicBezTo>
                      <a:pt x="3638242" y="574876"/>
                      <a:pt x="3729625" y="472965"/>
                      <a:pt x="3727895" y="431364"/>
                    </a:cubicBezTo>
                    <a:cubicBezTo>
                      <a:pt x="3702096" y="353565"/>
                      <a:pt x="3637388" y="282053"/>
                      <a:pt x="3637710" y="241703"/>
                    </a:cubicBezTo>
                    <a:cubicBezTo>
                      <a:pt x="3701295" y="155580"/>
                      <a:pt x="3804690" y="16219"/>
                      <a:pt x="3705026" y="202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4" name="Google Shape;2134;p16"/>
            <p:cNvGrpSpPr/>
            <p:nvPr/>
          </p:nvGrpSpPr>
          <p:grpSpPr>
            <a:xfrm>
              <a:off x="10564400" y="882274"/>
              <a:ext cx="3746455" cy="1276959"/>
              <a:chOff x="10564400" y="882274"/>
              <a:chExt cx="3746455" cy="1276959"/>
            </a:xfrm>
          </p:grpSpPr>
          <p:sp>
            <p:nvSpPr>
              <p:cNvPr id="2135" name="Google Shape;2135;p16"/>
              <p:cNvSpPr/>
              <p:nvPr/>
            </p:nvSpPr>
            <p:spPr>
              <a:xfrm>
                <a:off x="12746911" y="91095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7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16"/>
              <p:cNvSpPr/>
              <p:nvPr/>
            </p:nvSpPr>
            <p:spPr>
              <a:xfrm>
                <a:off x="12699068" y="913741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16"/>
              <p:cNvSpPr/>
              <p:nvPr/>
            </p:nvSpPr>
            <p:spPr>
              <a:xfrm>
                <a:off x="12797975" y="907806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16"/>
              <p:cNvSpPr/>
              <p:nvPr/>
            </p:nvSpPr>
            <p:spPr>
              <a:xfrm>
                <a:off x="10564400" y="882274"/>
                <a:ext cx="3746455" cy="1276959"/>
              </a:xfrm>
              <a:custGeom>
                <a:rect b="b" l="l" r="r" t="t"/>
                <a:pathLst>
                  <a:path extrusionOk="0" h="1276959" w="3746455">
                    <a:moveTo>
                      <a:pt x="3705026" y="20220"/>
                    </a:moveTo>
                    <a:cubicBezTo>
                      <a:pt x="3159752" y="-14232"/>
                      <a:pt x="2342095" y="-6852"/>
                      <a:pt x="1795307" y="59386"/>
                    </a:cubicBezTo>
                    <a:cubicBezTo>
                      <a:pt x="1782734" y="60165"/>
                      <a:pt x="55759" y="127474"/>
                      <a:pt x="24865" y="130284"/>
                    </a:cubicBezTo>
                    <a:cubicBezTo>
                      <a:pt x="-30814" y="132209"/>
                      <a:pt x="9999" y="186735"/>
                      <a:pt x="117493" y="342176"/>
                    </a:cubicBezTo>
                    <a:cubicBezTo>
                      <a:pt x="25877" y="548291"/>
                      <a:pt x="-33325" y="468102"/>
                      <a:pt x="135558" y="630204"/>
                    </a:cubicBezTo>
                    <a:cubicBezTo>
                      <a:pt x="143606" y="639090"/>
                      <a:pt x="155235" y="645654"/>
                      <a:pt x="160809" y="656399"/>
                    </a:cubicBezTo>
                    <a:cubicBezTo>
                      <a:pt x="164159" y="695669"/>
                      <a:pt x="52904" y="908138"/>
                      <a:pt x="49877" y="928085"/>
                    </a:cubicBezTo>
                    <a:cubicBezTo>
                      <a:pt x="56366" y="966501"/>
                      <a:pt x="113544" y="955284"/>
                      <a:pt x="207520" y="1009488"/>
                    </a:cubicBezTo>
                    <a:cubicBezTo>
                      <a:pt x="140968" y="1225868"/>
                      <a:pt x="41035" y="1268301"/>
                      <a:pt x="164061" y="1276700"/>
                    </a:cubicBezTo>
                    <a:cubicBezTo>
                      <a:pt x="197997" y="1279016"/>
                      <a:pt x="509852" y="1265184"/>
                      <a:pt x="514760" y="1261145"/>
                    </a:cubicBezTo>
                    <a:cubicBezTo>
                      <a:pt x="820658" y="1237467"/>
                      <a:pt x="808347" y="1254506"/>
                      <a:pt x="1098196" y="1260193"/>
                    </a:cubicBezTo>
                    <a:cubicBezTo>
                      <a:pt x="1584658" y="1268683"/>
                      <a:pt x="3079315" y="1172114"/>
                      <a:pt x="3079870" y="1172084"/>
                    </a:cubicBezTo>
                    <a:cubicBezTo>
                      <a:pt x="3901985" y="1217506"/>
                      <a:pt x="3773099" y="1263243"/>
                      <a:pt x="3643839" y="1016531"/>
                    </a:cubicBezTo>
                    <a:cubicBezTo>
                      <a:pt x="3679176" y="977313"/>
                      <a:pt x="3743907" y="934911"/>
                      <a:pt x="3736684" y="876556"/>
                    </a:cubicBezTo>
                    <a:cubicBezTo>
                      <a:pt x="3699129" y="796509"/>
                      <a:pt x="3648073" y="721685"/>
                      <a:pt x="3618026" y="638146"/>
                    </a:cubicBezTo>
                    <a:cubicBezTo>
                      <a:pt x="3638242" y="574876"/>
                      <a:pt x="3729625" y="472965"/>
                      <a:pt x="3727895" y="431364"/>
                    </a:cubicBezTo>
                    <a:cubicBezTo>
                      <a:pt x="3702096" y="353565"/>
                      <a:pt x="3637388" y="282053"/>
                      <a:pt x="3637710" y="241703"/>
                    </a:cubicBezTo>
                    <a:cubicBezTo>
                      <a:pt x="3701295" y="155580"/>
                      <a:pt x="3804690" y="16219"/>
                      <a:pt x="3705026" y="202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9" name="Google Shape;2139;p16"/>
          <p:cNvGrpSpPr/>
          <p:nvPr/>
        </p:nvGrpSpPr>
        <p:grpSpPr>
          <a:xfrm rot="-331895">
            <a:off x="3324042" y="3767991"/>
            <a:ext cx="2293601" cy="1541682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rect b="b" l="l" r="r" t="t"/>
              <a:pathLst>
                <a:path extrusionOk="0" h="2306588" w="2121473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rect b="b" l="l" r="r" t="t"/>
              <a:pathLst>
                <a:path extrusionOk="0" h="2331135" w="2310605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145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6" name="Google Shape;2146;p17"/>
          <p:cNvGrpSpPr/>
          <p:nvPr/>
        </p:nvGrpSpPr>
        <p:grpSpPr>
          <a:xfrm rot="-602550">
            <a:off x="-317202" y="-492669"/>
            <a:ext cx="3035749" cy="3064808"/>
            <a:chOff x="-634251" y="-985355"/>
            <a:chExt cx="6070751" cy="6128860"/>
          </a:xfrm>
        </p:grpSpPr>
        <p:sp>
          <p:nvSpPr>
            <p:cNvPr id="2147" name="Google Shape;2147;p17"/>
            <p:cNvSpPr/>
            <p:nvPr/>
          </p:nvSpPr>
          <p:spPr>
            <a:xfrm>
              <a:off x="-626236" y="-985355"/>
              <a:ext cx="6054385" cy="6128860"/>
            </a:xfrm>
            <a:custGeom>
              <a:rect b="b" l="l" r="r" t="t"/>
              <a:pathLst>
                <a:path extrusionOk="0" h="6128860" w="6054385">
                  <a:moveTo>
                    <a:pt x="2" y="6028882"/>
                  </a:moveTo>
                  <a:cubicBezTo>
                    <a:pt x="-305" y="6084740"/>
                    <a:pt x="45483" y="6129886"/>
                    <a:pt x="101380" y="6128843"/>
                  </a:cubicBezTo>
                  <a:cubicBezTo>
                    <a:pt x="6151984" y="6015913"/>
                    <a:pt x="6048949" y="6121906"/>
                    <a:pt x="6049919" y="5948422"/>
                  </a:cubicBezTo>
                  <a:cubicBezTo>
                    <a:pt x="6051317" y="5695852"/>
                    <a:pt x="6054384" y="100755"/>
                    <a:pt x="6054384" y="101576"/>
                  </a:cubicBezTo>
                  <a:cubicBezTo>
                    <a:pt x="6054691" y="46233"/>
                    <a:pt x="6009701" y="1296"/>
                    <a:pt x="5954319" y="1602"/>
                  </a:cubicBezTo>
                  <a:cubicBezTo>
                    <a:pt x="-93108" y="34907"/>
                    <a:pt x="5424" y="-70400"/>
                    <a:pt x="4455" y="104898"/>
                  </a:cubicBezTo>
                  <a:cubicBezTo>
                    <a:pt x="3057" y="361011"/>
                    <a:pt x="-11" y="6029691"/>
                    <a:pt x="2" y="60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8" name="Google Shape;2148;p17"/>
            <p:cNvGrpSpPr/>
            <p:nvPr/>
          </p:nvGrpSpPr>
          <p:grpSpPr>
            <a:xfrm>
              <a:off x="-634251" y="-572527"/>
              <a:ext cx="6070751" cy="5369349"/>
              <a:chOff x="-634251" y="-572527"/>
              <a:chExt cx="6070751" cy="5369349"/>
            </a:xfrm>
          </p:grpSpPr>
          <p:sp>
            <p:nvSpPr>
              <p:cNvPr id="2149" name="Google Shape;2149;p17"/>
              <p:cNvSpPr/>
              <p:nvPr/>
            </p:nvSpPr>
            <p:spPr>
              <a:xfrm>
                <a:off x="-631016" y="854908"/>
                <a:ext cx="6064435" cy="55886"/>
              </a:xfrm>
              <a:custGeom>
                <a:rect b="b" l="l" r="r" t="t"/>
                <a:pathLst>
                  <a:path extrusionOk="0" h="55886" w="6064435">
                    <a:moveTo>
                      <a:pt x="6057238" y="22722"/>
                    </a:moveTo>
                    <a:cubicBezTo>
                      <a:pt x="6057005" y="-13794"/>
                      <a:pt x="6522453" y="-3363"/>
                      <a:pt x="7198" y="33165"/>
                    </a:cubicBezTo>
                    <a:cubicBezTo>
                      <a:pt x="7431" y="69681"/>
                      <a:pt x="-458029" y="59250"/>
                      <a:pt x="6057238" y="227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-627909" y="1330247"/>
                <a:ext cx="6064409" cy="66073"/>
              </a:xfrm>
              <a:custGeom>
                <a:rect b="b" l="l" r="r" t="t"/>
                <a:pathLst>
                  <a:path extrusionOk="0" h="66073" w="6064409">
                    <a:moveTo>
                      <a:pt x="6057210" y="22161"/>
                    </a:moveTo>
                    <a:cubicBezTo>
                      <a:pt x="6056977" y="-14367"/>
                      <a:pt x="6522474" y="-4794"/>
                      <a:pt x="7195" y="43918"/>
                    </a:cubicBezTo>
                    <a:cubicBezTo>
                      <a:pt x="7440" y="80434"/>
                      <a:pt x="-458033" y="70873"/>
                      <a:pt x="6057210" y="221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-629962" y="1805532"/>
                <a:ext cx="6064622" cy="76440"/>
              </a:xfrm>
              <a:custGeom>
                <a:rect b="b" l="l" r="r" t="t"/>
                <a:pathLst>
                  <a:path extrusionOk="0" h="76440" w="6064622">
                    <a:moveTo>
                      <a:pt x="6057276" y="21691"/>
                    </a:moveTo>
                    <a:cubicBezTo>
                      <a:pt x="6057509" y="-14837"/>
                      <a:pt x="6522860" y="-6147"/>
                      <a:pt x="7347" y="54750"/>
                    </a:cubicBezTo>
                    <a:cubicBezTo>
                      <a:pt x="7114" y="91278"/>
                      <a:pt x="-458236" y="82587"/>
                      <a:pt x="6057276" y="21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-630817" y="-572527"/>
                <a:ext cx="6064434" cy="28012"/>
              </a:xfrm>
              <a:custGeom>
                <a:rect b="b" l="l" r="r" t="t"/>
                <a:pathLst>
                  <a:path extrusionOk="0" h="28012" w="6064434">
                    <a:moveTo>
                      <a:pt x="7208" y="25749"/>
                    </a:moveTo>
                    <a:cubicBezTo>
                      <a:pt x="6522524" y="25749"/>
                      <a:pt x="6057027" y="38792"/>
                      <a:pt x="6057223" y="2264"/>
                    </a:cubicBezTo>
                    <a:cubicBezTo>
                      <a:pt x="-458081" y="2264"/>
                      <a:pt x="7416" y="-10779"/>
                      <a:pt x="7208" y="257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-634120" y="379418"/>
                <a:ext cx="6064472" cy="45984"/>
              </a:xfrm>
              <a:custGeom>
                <a:rect b="b" l="l" r="r" t="t"/>
                <a:pathLst>
                  <a:path extrusionOk="0" h="45984" w="6064472">
                    <a:moveTo>
                      <a:pt x="6057275" y="23421"/>
                    </a:moveTo>
                    <a:cubicBezTo>
                      <a:pt x="6057042" y="-13094"/>
                      <a:pt x="6522502" y="-1793"/>
                      <a:pt x="7198" y="22563"/>
                    </a:cubicBezTo>
                    <a:cubicBezTo>
                      <a:pt x="7431" y="59079"/>
                      <a:pt x="-458029" y="47777"/>
                      <a:pt x="6057275" y="23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-633474" y="-96323"/>
                <a:ext cx="6064477" cy="36529"/>
              </a:xfrm>
              <a:custGeom>
                <a:rect b="b" l="l" r="r" t="t"/>
                <a:pathLst>
                  <a:path extrusionOk="0" h="36529" w="6064477">
                    <a:moveTo>
                      <a:pt x="6057144" y="24348"/>
                    </a:moveTo>
                    <a:cubicBezTo>
                      <a:pt x="6057340" y="-12167"/>
                      <a:pt x="6522653" y="-8"/>
                      <a:pt x="7338" y="12177"/>
                    </a:cubicBezTo>
                    <a:cubicBezTo>
                      <a:pt x="7129" y="48704"/>
                      <a:pt x="-458184" y="36533"/>
                      <a:pt x="6057144" y="24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-631138" y="3231031"/>
                <a:ext cx="6064275" cy="108205"/>
              </a:xfrm>
              <a:custGeom>
                <a:rect b="b" l="l" r="r" t="t"/>
                <a:pathLst>
                  <a:path extrusionOk="0" h="108205" w="6064275">
                    <a:moveTo>
                      <a:pt x="6057078" y="20613"/>
                    </a:moveTo>
                    <a:cubicBezTo>
                      <a:pt x="6056845" y="-15915"/>
                      <a:pt x="6522281" y="-9836"/>
                      <a:pt x="7198" y="87601"/>
                    </a:cubicBezTo>
                    <a:cubicBezTo>
                      <a:pt x="7431" y="124117"/>
                      <a:pt x="-458005" y="118037"/>
                      <a:pt x="6057078" y="206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-629471" y="4181139"/>
                <a:ext cx="6064723" cy="129752"/>
              </a:xfrm>
              <a:custGeom>
                <a:rect b="b" l="l" r="r" t="t"/>
                <a:pathLst>
                  <a:path extrusionOk="0" h="129752" w="6064723">
                    <a:moveTo>
                      <a:pt x="6057386" y="20073"/>
                    </a:moveTo>
                    <a:cubicBezTo>
                      <a:pt x="6057595" y="-16455"/>
                      <a:pt x="6522920" y="-12103"/>
                      <a:pt x="7334" y="109677"/>
                    </a:cubicBezTo>
                    <a:cubicBezTo>
                      <a:pt x="7138" y="146205"/>
                      <a:pt x="-458200" y="141865"/>
                      <a:pt x="6057386" y="200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-633073" y="2280767"/>
                <a:ext cx="6064650" cy="86939"/>
              </a:xfrm>
              <a:custGeom>
                <a:rect b="b" l="l" r="r" t="t"/>
                <a:pathLst>
                  <a:path extrusionOk="0" h="86939" w="6064650">
                    <a:moveTo>
                      <a:pt x="6057307" y="21283"/>
                    </a:moveTo>
                    <a:cubicBezTo>
                      <a:pt x="6057540" y="-15245"/>
                      <a:pt x="6522828" y="-7424"/>
                      <a:pt x="7341" y="65656"/>
                    </a:cubicBezTo>
                    <a:cubicBezTo>
                      <a:pt x="7120" y="102184"/>
                      <a:pt x="-458181" y="94364"/>
                      <a:pt x="6057307" y="21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-632123" y="4656220"/>
                <a:ext cx="6064738" cy="140602"/>
              </a:xfrm>
              <a:custGeom>
                <a:rect b="b" l="l" r="r" t="t"/>
                <a:pathLst>
                  <a:path extrusionOk="0" h="140602" w="6064738">
                    <a:moveTo>
                      <a:pt x="6057400" y="19844"/>
                    </a:moveTo>
                    <a:cubicBezTo>
                      <a:pt x="6057609" y="-16684"/>
                      <a:pt x="6522970" y="-13215"/>
                      <a:pt x="7336" y="120762"/>
                    </a:cubicBezTo>
                    <a:cubicBezTo>
                      <a:pt x="7139" y="157290"/>
                      <a:pt x="-458235" y="153809"/>
                      <a:pt x="6057400" y="19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-628024" y="3706069"/>
                <a:ext cx="6064243" cy="118940"/>
              </a:xfrm>
              <a:custGeom>
                <a:rect b="b" l="l" r="r" t="t"/>
                <a:pathLst>
                  <a:path extrusionOk="0" h="118940" w="6064243">
                    <a:moveTo>
                      <a:pt x="6057044" y="20328"/>
                    </a:moveTo>
                    <a:cubicBezTo>
                      <a:pt x="6056810" y="-16200"/>
                      <a:pt x="6522308" y="-10978"/>
                      <a:pt x="7200" y="98618"/>
                    </a:cubicBezTo>
                    <a:cubicBezTo>
                      <a:pt x="7433" y="135134"/>
                      <a:pt x="-458064" y="129924"/>
                      <a:pt x="6057044" y="20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-634251" y="2755953"/>
                <a:ext cx="6064308" cy="97527"/>
              </a:xfrm>
              <a:custGeom>
                <a:rect b="b" l="l" r="r" t="t"/>
                <a:pathLst>
                  <a:path extrusionOk="0" h="97527" w="6064308">
                    <a:moveTo>
                      <a:pt x="6057111" y="20925"/>
                    </a:moveTo>
                    <a:cubicBezTo>
                      <a:pt x="6056878" y="-15603"/>
                      <a:pt x="6522326" y="-8641"/>
                      <a:pt x="7194" y="76599"/>
                    </a:cubicBezTo>
                    <a:cubicBezTo>
                      <a:pt x="7439" y="113128"/>
                      <a:pt x="-458009" y="106177"/>
                      <a:pt x="6057111" y="209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61" name="Google Shape;2161;p17"/>
          <p:cNvSpPr txBox="1"/>
          <p:nvPr/>
        </p:nvSpPr>
        <p:spPr>
          <a:xfrm>
            <a:off x="6813023" y="2279625"/>
            <a:ext cx="181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a caption for the photos.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2162" name="Google Shape;2162;p17"/>
          <p:cNvPicPr preferRelativeResize="0"/>
          <p:nvPr/>
        </p:nvPicPr>
        <p:blipFill rotWithShape="1">
          <a:blip r:embed="rId3">
            <a:alphaModFix/>
          </a:blip>
          <a:srcRect b="2158" l="0" r="0" t="13509"/>
          <a:stretch/>
        </p:blipFill>
        <p:spPr>
          <a:xfrm>
            <a:off x="514350" y="817910"/>
            <a:ext cx="2931573" cy="370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3" name="Google Shape;2163;p17"/>
          <p:cNvPicPr preferRelativeResize="0"/>
          <p:nvPr/>
        </p:nvPicPr>
        <p:blipFill rotWithShape="1">
          <a:blip r:embed="rId4">
            <a:alphaModFix/>
          </a:blip>
          <a:srcRect b="0" l="33163" r="655" t="28952"/>
          <a:stretch/>
        </p:blipFill>
        <p:spPr>
          <a:xfrm>
            <a:off x="3774044" y="817910"/>
            <a:ext cx="2302806" cy="3708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4" name="Google Shape;2164;p17"/>
          <p:cNvGrpSpPr/>
          <p:nvPr/>
        </p:nvGrpSpPr>
        <p:grpSpPr>
          <a:xfrm rot="-990628">
            <a:off x="4833479" y="4098216"/>
            <a:ext cx="1786894" cy="627791"/>
            <a:chOff x="9666670" y="8196008"/>
            <a:chExt cx="3573668" cy="1255540"/>
          </a:xfrm>
        </p:grpSpPr>
        <p:sp>
          <p:nvSpPr>
            <p:cNvPr id="2165" name="Google Shape;2165;p17"/>
            <p:cNvSpPr/>
            <p:nvPr/>
          </p:nvSpPr>
          <p:spPr>
            <a:xfrm>
              <a:off x="9666670" y="8196008"/>
              <a:ext cx="3573668" cy="1255540"/>
            </a:xfrm>
            <a:custGeom>
              <a:rect b="b" l="l" r="r" t="t"/>
              <a:pathLst>
                <a:path extrusionOk="0" h="1255540" w="3573668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9666670" y="8196008"/>
              <a:ext cx="3573668" cy="1255540"/>
            </a:xfrm>
            <a:custGeom>
              <a:rect b="b" l="l" r="r" t="t"/>
              <a:pathLst>
                <a:path extrusionOk="0" h="1255540" w="3573668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6955063" y="-351785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rect b="b" l="l" r="r" t="t"/>
              <a:pathLst>
                <a:path extrusionOk="0" h="3011987" w="3001724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rect b="b" l="l" r="r" t="t"/>
              <a:pathLst>
                <a:path extrusionOk="0" h="2028994" w="2061655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rect b="b" l="l" r="r" t="t"/>
                  <a:pathLst>
                    <a:path extrusionOk="0" h="224990" w="355963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rect b="b" l="l" r="r" t="t"/>
                  <a:pathLst>
                    <a:path extrusionOk="0" h="224990" w="355963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rect b="b" l="l" r="r" t="t"/>
                <a:pathLst>
                  <a:path extrusionOk="0" h="371968" w="1302431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rect b="b" l="l" r="r" t="t"/>
              <a:pathLst>
                <a:path extrusionOk="0" h="170781" w="493517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rect b="b" l="l" r="r" t="t"/>
                <a:pathLst>
                  <a:path extrusionOk="0" h="166445" w="144402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rect b="b" l="l" r="r" t="t"/>
                <a:pathLst>
                  <a:path extrusionOk="0" h="125494" w="55257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rect b="b" l="l" r="r" t="t"/>
                <a:pathLst>
                  <a:path extrusionOk="0" h="169721" w="107185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rect b="b" l="l" r="r" t="t"/>
                <a:pathLst>
                  <a:path extrusionOk="0" h="82664" w="125753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rect b="b" l="l" r="r" t="t"/>
                <a:pathLst>
                  <a:path extrusionOk="0" h="44887" w="134759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rect b="b" l="l" r="r" t="t"/>
                <a:pathLst>
                  <a:path extrusionOk="0" h="91977" w="116047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rect b="b" l="l" r="r" t="t"/>
                <a:pathLst>
                  <a:path extrusionOk="0" h="118318" w="45882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rect b="b" l="l" r="r" t="t"/>
                <a:pathLst>
                  <a:path extrusionOk="0" h="126750" w="91344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rect b="b" l="l" r="r" t="t"/>
                <a:pathLst>
                  <a:path extrusionOk="0" h="77328" w="118302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rect b="b" l="l" r="r" t="t"/>
                <a:pathLst>
                  <a:path extrusionOk="0" h="64631" w="144241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8"/>
          <p:cNvSpPr/>
          <p:nvPr/>
        </p:nvSpPr>
        <p:spPr>
          <a:xfrm>
            <a:off x="3032475" y="477325"/>
            <a:ext cx="3074150" cy="4148771"/>
          </a:xfrm>
          <a:custGeom>
            <a:rect b="b" l="l" r="r" t="t"/>
            <a:pathLst>
              <a:path extrusionOk="0" h="7940232" w="7832229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2" name="Google Shape;2192;p18"/>
          <p:cNvGrpSpPr/>
          <p:nvPr/>
        </p:nvGrpSpPr>
        <p:grpSpPr>
          <a:xfrm>
            <a:off x="3383277" y="821305"/>
            <a:ext cx="2377377" cy="3466208"/>
            <a:chOff x="0" y="-38100"/>
            <a:chExt cx="6339672" cy="9243221"/>
          </a:xfrm>
        </p:grpSpPr>
        <p:sp>
          <p:nvSpPr>
            <p:cNvPr id="2193" name="Google Shape;2193;p18"/>
            <p:cNvSpPr txBox="1"/>
            <p:nvPr/>
          </p:nvSpPr>
          <p:spPr>
            <a:xfrm>
              <a:off x="757005" y="8794721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94" name="Google Shape;2194;p18"/>
            <p:cNvSpPr txBox="1"/>
            <p:nvPr/>
          </p:nvSpPr>
          <p:spPr>
            <a:xfrm>
              <a:off x="1885715" y="8794721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95" name="Google Shape;2195;p18"/>
            <p:cNvSpPr txBox="1"/>
            <p:nvPr/>
          </p:nvSpPr>
          <p:spPr>
            <a:xfrm>
              <a:off x="3014425" y="8794721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96" name="Google Shape;2196;p18"/>
            <p:cNvSpPr txBox="1"/>
            <p:nvPr/>
          </p:nvSpPr>
          <p:spPr>
            <a:xfrm>
              <a:off x="4143135" y="8794721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97" name="Google Shape;2197;p18"/>
            <p:cNvSpPr txBox="1"/>
            <p:nvPr/>
          </p:nvSpPr>
          <p:spPr>
            <a:xfrm>
              <a:off x="5271845" y="8794721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198" name="Google Shape;2198;p18"/>
            <p:cNvGrpSpPr/>
            <p:nvPr/>
          </p:nvGrpSpPr>
          <p:grpSpPr>
            <a:xfrm>
              <a:off x="696302" y="209741"/>
              <a:ext cx="5643370" cy="8448611"/>
              <a:chOff x="0" y="-6350"/>
              <a:chExt cx="9954790" cy="14903177"/>
            </a:xfrm>
          </p:grpSpPr>
          <p:sp>
            <p:nvSpPr>
              <p:cNvPr id="2199" name="Google Shape;2199;p18"/>
              <p:cNvSpPr/>
              <p:nvPr/>
            </p:nvSpPr>
            <p:spPr>
              <a:xfrm>
                <a:off x="0" y="-6350"/>
                <a:ext cx="9954790" cy="12700"/>
              </a:xfrm>
              <a:custGeom>
                <a:rect b="b" l="l" r="r" t="t"/>
                <a:pathLst>
                  <a:path extrusionOk="0" h="12700" w="9954790">
                    <a:moveTo>
                      <a:pt x="0" y="0"/>
                    </a:moveTo>
                    <a:lnTo>
                      <a:pt x="9954790" y="0"/>
                    </a:lnTo>
                    <a:lnTo>
                      <a:pt x="995479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00" name="Google Shape;2200;p18"/>
              <p:cNvSpPr/>
              <p:nvPr/>
            </p:nvSpPr>
            <p:spPr>
              <a:xfrm>
                <a:off x="0" y="3716269"/>
                <a:ext cx="9954790" cy="12700"/>
              </a:xfrm>
              <a:custGeom>
                <a:rect b="b" l="l" r="r" t="t"/>
                <a:pathLst>
                  <a:path extrusionOk="0" h="12700" w="9954790">
                    <a:moveTo>
                      <a:pt x="0" y="0"/>
                    </a:moveTo>
                    <a:lnTo>
                      <a:pt x="9954790" y="0"/>
                    </a:lnTo>
                    <a:lnTo>
                      <a:pt x="995479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01" name="Google Shape;2201;p18"/>
              <p:cNvSpPr/>
              <p:nvPr/>
            </p:nvSpPr>
            <p:spPr>
              <a:xfrm>
                <a:off x="0" y="7438889"/>
                <a:ext cx="9954790" cy="12700"/>
              </a:xfrm>
              <a:custGeom>
                <a:rect b="b" l="l" r="r" t="t"/>
                <a:pathLst>
                  <a:path extrusionOk="0" h="12700" w="9954790">
                    <a:moveTo>
                      <a:pt x="0" y="0"/>
                    </a:moveTo>
                    <a:lnTo>
                      <a:pt x="9954790" y="0"/>
                    </a:lnTo>
                    <a:lnTo>
                      <a:pt x="995479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02" name="Google Shape;2202;p18"/>
              <p:cNvSpPr/>
              <p:nvPr/>
            </p:nvSpPr>
            <p:spPr>
              <a:xfrm>
                <a:off x="0" y="11161508"/>
                <a:ext cx="9954790" cy="12700"/>
              </a:xfrm>
              <a:custGeom>
                <a:rect b="b" l="l" r="r" t="t"/>
                <a:pathLst>
                  <a:path extrusionOk="0" h="12700" w="9954790">
                    <a:moveTo>
                      <a:pt x="0" y="0"/>
                    </a:moveTo>
                    <a:lnTo>
                      <a:pt x="9954790" y="0"/>
                    </a:lnTo>
                    <a:lnTo>
                      <a:pt x="995479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03" name="Google Shape;2203;p18"/>
              <p:cNvSpPr/>
              <p:nvPr/>
            </p:nvSpPr>
            <p:spPr>
              <a:xfrm>
                <a:off x="0" y="14884127"/>
                <a:ext cx="9954790" cy="12700"/>
              </a:xfrm>
              <a:custGeom>
                <a:rect b="b" l="l" r="r" t="t"/>
                <a:pathLst>
                  <a:path extrusionOk="0" h="12700" w="9954790">
                    <a:moveTo>
                      <a:pt x="0" y="0"/>
                    </a:moveTo>
                    <a:lnTo>
                      <a:pt x="9954790" y="0"/>
                    </a:lnTo>
                    <a:lnTo>
                      <a:pt x="995479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2204" name="Google Shape;2204;p18"/>
            <p:cNvSpPr txBox="1"/>
            <p:nvPr/>
          </p:nvSpPr>
          <p:spPr>
            <a:xfrm>
              <a:off x="0" y="-38100"/>
              <a:ext cx="518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40 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05" name="Google Shape;2205;p18"/>
            <p:cNvSpPr txBox="1"/>
            <p:nvPr/>
          </p:nvSpPr>
          <p:spPr>
            <a:xfrm>
              <a:off x="0" y="2072320"/>
              <a:ext cx="518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30 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06" name="Google Shape;2206;p18"/>
            <p:cNvSpPr txBox="1"/>
            <p:nvPr/>
          </p:nvSpPr>
          <p:spPr>
            <a:xfrm>
              <a:off x="0" y="4182740"/>
              <a:ext cx="518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07" name="Google Shape;2207;p18"/>
            <p:cNvSpPr txBox="1"/>
            <p:nvPr/>
          </p:nvSpPr>
          <p:spPr>
            <a:xfrm>
              <a:off x="0" y="6293159"/>
              <a:ext cx="518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08" name="Google Shape;2208;p18"/>
            <p:cNvSpPr txBox="1"/>
            <p:nvPr/>
          </p:nvSpPr>
          <p:spPr>
            <a:xfrm>
              <a:off x="213296" y="8403579"/>
              <a:ext cx="305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209" name="Google Shape;2209;p18"/>
            <p:cNvGrpSpPr/>
            <p:nvPr/>
          </p:nvGrpSpPr>
          <p:grpSpPr>
            <a:xfrm>
              <a:off x="1224641" y="1021645"/>
              <a:ext cx="4586693" cy="3870310"/>
              <a:chOff x="931979" y="1425831"/>
              <a:chExt cx="8090832" cy="6827147"/>
            </a:xfrm>
          </p:grpSpPr>
          <p:sp>
            <p:nvSpPr>
              <p:cNvPr id="2210" name="Google Shape;2210;p18"/>
              <p:cNvSpPr/>
              <p:nvPr/>
            </p:nvSpPr>
            <p:spPr>
              <a:xfrm>
                <a:off x="931979" y="5179274"/>
                <a:ext cx="2086898" cy="3073704"/>
              </a:xfrm>
              <a:custGeom>
                <a:rect b="b" l="l" r="r" t="t"/>
                <a:pathLst>
                  <a:path extrusionOk="0" h="3073704" w="2086898">
                    <a:moveTo>
                      <a:pt x="127000" y="3010488"/>
                    </a:moveTo>
                    <a:cubicBezTo>
                      <a:pt x="126844" y="2975529"/>
                      <a:pt x="98460" y="2947272"/>
                      <a:pt x="63500" y="2947272"/>
                    </a:cubicBezTo>
                    <a:cubicBezTo>
                      <a:pt x="28540" y="2947272"/>
                      <a:pt x="156" y="2975529"/>
                      <a:pt x="0" y="3010488"/>
                    </a:cubicBezTo>
                    <a:cubicBezTo>
                      <a:pt x="156" y="3045447"/>
                      <a:pt x="28540" y="3073704"/>
                      <a:pt x="63500" y="3073704"/>
                    </a:cubicBezTo>
                    <a:cubicBezTo>
                      <a:pt x="98460" y="3073704"/>
                      <a:pt x="126844" y="3045447"/>
                      <a:pt x="127000" y="3010488"/>
                    </a:cubicBezTo>
                    <a:close/>
                    <a:moveTo>
                      <a:pt x="39745" y="2994607"/>
                    </a:moveTo>
                    <a:cubicBezTo>
                      <a:pt x="31060" y="3007724"/>
                      <a:pt x="34611" y="3025394"/>
                      <a:pt x="47690" y="3034138"/>
                    </a:cubicBezTo>
                    <a:cubicBezTo>
                      <a:pt x="60768" y="3042881"/>
                      <a:pt x="78454" y="3039409"/>
                      <a:pt x="87255" y="3026369"/>
                    </a:cubicBezTo>
                    <a:lnTo>
                      <a:pt x="2078213" y="48274"/>
                    </a:lnTo>
                    <a:cubicBezTo>
                      <a:pt x="2086898" y="35157"/>
                      <a:pt x="2083347" y="17487"/>
                      <a:pt x="2070268" y="8743"/>
                    </a:cubicBezTo>
                    <a:cubicBezTo>
                      <a:pt x="2057190" y="0"/>
                      <a:pt x="2039505" y="3472"/>
                      <a:pt x="2030703" y="165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18"/>
              <p:cNvSpPr/>
              <p:nvPr/>
            </p:nvSpPr>
            <p:spPr>
              <a:xfrm>
                <a:off x="2922937" y="5148450"/>
                <a:ext cx="2086965" cy="1212559"/>
              </a:xfrm>
              <a:custGeom>
                <a:rect b="b" l="l" r="r" t="t"/>
                <a:pathLst>
                  <a:path extrusionOk="0" h="1212559" w="2086965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7479" y="38295"/>
                    </a:moveTo>
                    <a:cubicBezTo>
                      <a:pt x="63724" y="30660"/>
                      <a:pt x="46386" y="35579"/>
                      <a:pt x="38689" y="49300"/>
                    </a:cubicBezTo>
                    <a:cubicBezTo>
                      <a:pt x="30993" y="63021"/>
                      <a:pt x="35835" y="80381"/>
                      <a:pt x="49521" y="88139"/>
                    </a:cubicBezTo>
                    <a:lnTo>
                      <a:pt x="2040479" y="1204925"/>
                    </a:lnTo>
                    <a:cubicBezTo>
                      <a:pt x="2054234" y="1212559"/>
                      <a:pt x="2071572" y="1207640"/>
                      <a:pt x="2079269" y="1193920"/>
                    </a:cubicBezTo>
                    <a:cubicBezTo>
                      <a:pt x="2086965" y="1180199"/>
                      <a:pt x="2082124" y="1162838"/>
                      <a:pt x="2068438" y="11550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18"/>
              <p:cNvSpPr/>
              <p:nvPr/>
            </p:nvSpPr>
            <p:spPr>
              <a:xfrm>
                <a:off x="4913895" y="1828922"/>
                <a:ext cx="2086899" cy="4562748"/>
              </a:xfrm>
              <a:custGeom>
                <a:rect b="b" l="l" r="r" t="t"/>
                <a:pathLst>
                  <a:path extrusionOk="0" h="4562748" w="2086899">
                    <a:moveTo>
                      <a:pt x="127000" y="4499530"/>
                    </a:moveTo>
                    <a:cubicBezTo>
                      <a:pt x="126844" y="4464571"/>
                      <a:pt x="98460" y="4436314"/>
                      <a:pt x="63500" y="4436314"/>
                    </a:cubicBezTo>
                    <a:cubicBezTo>
                      <a:pt x="28541" y="4436314"/>
                      <a:pt x="156" y="4464571"/>
                      <a:pt x="0" y="4499530"/>
                    </a:cubicBezTo>
                    <a:cubicBezTo>
                      <a:pt x="156" y="4534490"/>
                      <a:pt x="28541" y="4562747"/>
                      <a:pt x="63500" y="4562747"/>
                    </a:cubicBezTo>
                    <a:cubicBezTo>
                      <a:pt x="98460" y="4562747"/>
                      <a:pt x="126844" y="4534490"/>
                      <a:pt x="127000" y="4499530"/>
                    </a:cubicBezTo>
                    <a:close/>
                    <a:moveTo>
                      <a:pt x="37400" y="4487898"/>
                    </a:moveTo>
                    <a:cubicBezTo>
                      <a:pt x="31060" y="4502296"/>
                      <a:pt x="37550" y="4519110"/>
                      <a:pt x="51920" y="4525515"/>
                    </a:cubicBezTo>
                    <a:cubicBezTo>
                      <a:pt x="66289" y="4531918"/>
                      <a:pt x="83132" y="4525504"/>
                      <a:pt x="89600" y="4511163"/>
                    </a:cubicBezTo>
                    <a:lnTo>
                      <a:pt x="2080559" y="44020"/>
                    </a:lnTo>
                    <a:cubicBezTo>
                      <a:pt x="2086899" y="29622"/>
                      <a:pt x="2080408" y="12808"/>
                      <a:pt x="2066039" y="6404"/>
                    </a:cubicBezTo>
                    <a:cubicBezTo>
                      <a:pt x="2051670" y="0"/>
                      <a:pt x="2034827" y="6414"/>
                      <a:pt x="2028358" y="20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18"/>
              <p:cNvSpPr/>
              <p:nvPr/>
            </p:nvSpPr>
            <p:spPr>
              <a:xfrm>
                <a:off x="6904853" y="1425831"/>
                <a:ext cx="2117958" cy="498695"/>
              </a:xfrm>
              <a:custGeom>
                <a:rect b="b" l="l" r="r" t="t"/>
                <a:pathLst>
                  <a:path extrusionOk="0" h="498695" w="2117958">
                    <a:moveTo>
                      <a:pt x="127000" y="435479"/>
                    </a:moveTo>
                    <a:cubicBezTo>
                      <a:pt x="126843" y="400519"/>
                      <a:pt x="98460" y="372262"/>
                      <a:pt x="63500" y="372262"/>
                    </a:cubicBezTo>
                    <a:cubicBezTo>
                      <a:pt x="28540" y="372262"/>
                      <a:pt x="157" y="400519"/>
                      <a:pt x="0" y="435479"/>
                    </a:cubicBezTo>
                    <a:cubicBezTo>
                      <a:pt x="157" y="470438"/>
                      <a:pt x="28540" y="498695"/>
                      <a:pt x="63500" y="498695"/>
                    </a:cubicBezTo>
                    <a:cubicBezTo>
                      <a:pt x="98460" y="498695"/>
                      <a:pt x="126843" y="470438"/>
                      <a:pt x="127000" y="435479"/>
                    </a:cubicBezTo>
                    <a:close/>
                    <a:moveTo>
                      <a:pt x="58248" y="407390"/>
                    </a:moveTo>
                    <a:cubicBezTo>
                      <a:pt x="42797" y="410351"/>
                      <a:pt x="32646" y="425243"/>
                      <a:pt x="35537" y="440707"/>
                    </a:cubicBezTo>
                    <a:cubicBezTo>
                      <a:pt x="38429" y="456171"/>
                      <a:pt x="53276" y="466389"/>
                      <a:pt x="68752" y="463567"/>
                    </a:cubicBezTo>
                    <a:lnTo>
                      <a:pt x="2059710" y="91305"/>
                    </a:lnTo>
                    <a:cubicBezTo>
                      <a:pt x="2075161" y="88345"/>
                      <a:pt x="2085312" y="73452"/>
                      <a:pt x="2082421" y="57989"/>
                    </a:cubicBezTo>
                    <a:cubicBezTo>
                      <a:pt x="2079530" y="42525"/>
                      <a:pt x="2064683" y="32306"/>
                      <a:pt x="2049207" y="35128"/>
                    </a:cubicBezTo>
                    <a:close/>
                    <a:moveTo>
                      <a:pt x="2117958" y="63217"/>
                    </a:moveTo>
                    <a:cubicBezTo>
                      <a:pt x="2117802" y="28257"/>
                      <a:pt x="2089418" y="0"/>
                      <a:pt x="2054458" y="0"/>
                    </a:cubicBezTo>
                    <a:cubicBezTo>
                      <a:pt x="2019498" y="0"/>
                      <a:pt x="1991115" y="28257"/>
                      <a:pt x="1990958" y="63217"/>
                    </a:cubicBezTo>
                    <a:cubicBezTo>
                      <a:pt x="1991115" y="98176"/>
                      <a:pt x="2019498" y="126433"/>
                      <a:pt x="2054458" y="126433"/>
                    </a:cubicBezTo>
                    <a:cubicBezTo>
                      <a:pt x="2089418" y="126433"/>
                      <a:pt x="2117802" y="98176"/>
                      <a:pt x="2117958" y="63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14" name="Google Shape;2214;p18"/>
          <p:cNvGrpSpPr/>
          <p:nvPr/>
        </p:nvGrpSpPr>
        <p:grpSpPr>
          <a:xfrm>
            <a:off x="964223" y="477332"/>
            <a:ext cx="978753" cy="973764"/>
            <a:chOff x="-62725" y="-2035"/>
            <a:chExt cx="2665449" cy="2651862"/>
          </a:xfrm>
        </p:grpSpPr>
        <p:sp>
          <p:nvSpPr>
            <p:cNvPr id="2215" name="Google Shape;2215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8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7" name="Google Shape;2217;p18"/>
          <p:cNvGrpSpPr/>
          <p:nvPr/>
        </p:nvGrpSpPr>
        <p:grpSpPr>
          <a:xfrm>
            <a:off x="743509" y="2295630"/>
            <a:ext cx="1420182" cy="253786"/>
            <a:chOff x="-5645" y="-183"/>
            <a:chExt cx="1281290" cy="228966"/>
          </a:xfrm>
        </p:grpSpPr>
        <p:sp>
          <p:nvSpPr>
            <p:cNvPr id="2218" name="Google Shape;2218;p18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8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0" name="Google Shape;2220;p18"/>
          <p:cNvGrpSpPr/>
          <p:nvPr/>
        </p:nvGrpSpPr>
        <p:grpSpPr>
          <a:xfrm>
            <a:off x="865754" y="3436934"/>
            <a:ext cx="1175766" cy="585260"/>
            <a:chOff x="0" y="5667"/>
            <a:chExt cx="2540000" cy="1264333"/>
          </a:xfrm>
        </p:grpSpPr>
        <p:sp>
          <p:nvSpPr>
            <p:cNvPr id="2221" name="Google Shape;2221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3" name="Google Shape;2223;p18"/>
          <p:cNvGrpSpPr/>
          <p:nvPr/>
        </p:nvGrpSpPr>
        <p:grpSpPr>
          <a:xfrm>
            <a:off x="6829553" y="1741152"/>
            <a:ext cx="1318188" cy="452919"/>
            <a:chOff x="16351" y="0"/>
            <a:chExt cx="6571228" cy="2257821"/>
          </a:xfrm>
        </p:grpSpPr>
        <p:sp>
          <p:nvSpPr>
            <p:cNvPr id="2224" name="Google Shape;2224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6" name="Google Shape;2226;p18"/>
          <p:cNvGrpSpPr/>
          <p:nvPr/>
        </p:nvGrpSpPr>
        <p:grpSpPr>
          <a:xfrm>
            <a:off x="584976" y="1641833"/>
            <a:ext cx="1737225" cy="407338"/>
            <a:chOff x="0" y="-28575"/>
            <a:chExt cx="4632600" cy="1086235"/>
          </a:xfrm>
        </p:grpSpPr>
        <p:sp>
          <p:nvSpPr>
            <p:cNvPr id="2227" name="Google Shape;2227;p18"/>
            <p:cNvSpPr txBox="1"/>
            <p:nvPr/>
          </p:nvSpPr>
          <p:spPr>
            <a:xfrm>
              <a:off x="0" y="565060"/>
              <a:ext cx="463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85% engagement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28" name="Google Shape;2228;p18"/>
            <p:cNvSpPr txBox="1"/>
            <p:nvPr/>
          </p:nvSpPr>
          <p:spPr>
            <a:xfrm>
              <a:off x="0" y="-28575"/>
              <a:ext cx="463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Platform 1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29" name="Google Shape;2229;p18"/>
          <p:cNvGrpSpPr/>
          <p:nvPr/>
        </p:nvGrpSpPr>
        <p:grpSpPr>
          <a:xfrm>
            <a:off x="584976" y="2780310"/>
            <a:ext cx="1737225" cy="407338"/>
            <a:chOff x="0" y="-28575"/>
            <a:chExt cx="4632600" cy="1086235"/>
          </a:xfrm>
        </p:grpSpPr>
        <p:sp>
          <p:nvSpPr>
            <p:cNvPr id="2230" name="Google Shape;2230;p18"/>
            <p:cNvSpPr txBox="1"/>
            <p:nvPr/>
          </p:nvSpPr>
          <p:spPr>
            <a:xfrm>
              <a:off x="0" y="565060"/>
              <a:ext cx="463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85% engagement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31" name="Google Shape;2231;p18"/>
            <p:cNvSpPr txBox="1"/>
            <p:nvPr/>
          </p:nvSpPr>
          <p:spPr>
            <a:xfrm>
              <a:off x="0" y="-28575"/>
              <a:ext cx="463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Platform 2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32" name="Google Shape;2232;p18"/>
          <p:cNvGrpSpPr/>
          <p:nvPr/>
        </p:nvGrpSpPr>
        <p:grpSpPr>
          <a:xfrm>
            <a:off x="584976" y="4253240"/>
            <a:ext cx="1737225" cy="407338"/>
            <a:chOff x="0" y="-28575"/>
            <a:chExt cx="4632600" cy="1086235"/>
          </a:xfrm>
        </p:grpSpPr>
        <p:sp>
          <p:nvSpPr>
            <p:cNvPr id="2233" name="Google Shape;2233;p18"/>
            <p:cNvSpPr txBox="1"/>
            <p:nvPr/>
          </p:nvSpPr>
          <p:spPr>
            <a:xfrm>
              <a:off x="0" y="565060"/>
              <a:ext cx="463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85% engagement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34" name="Google Shape;2234;p18"/>
            <p:cNvSpPr txBox="1"/>
            <p:nvPr/>
          </p:nvSpPr>
          <p:spPr>
            <a:xfrm>
              <a:off x="0" y="-28575"/>
              <a:ext cx="463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Platform 3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35" name="Google Shape;2235;p18"/>
          <p:cNvGrpSpPr/>
          <p:nvPr/>
        </p:nvGrpSpPr>
        <p:grpSpPr>
          <a:xfrm>
            <a:off x="6347613" y="503634"/>
            <a:ext cx="2282063" cy="682675"/>
            <a:chOff x="0" y="-28575"/>
            <a:chExt cx="6085500" cy="1820466"/>
          </a:xfrm>
        </p:grpSpPr>
        <p:sp>
          <p:nvSpPr>
            <p:cNvPr id="2236" name="Google Shape;2236;p18"/>
            <p:cNvSpPr txBox="1"/>
            <p:nvPr/>
          </p:nvSpPr>
          <p:spPr>
            <a:xfrm>
              <a:off x="0" y="806691"/>
              <a:ext cx="6085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Latest number of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acquired followers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37" name="Google Shape;2237;p18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123,456,789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38" name="Google Shape;2238;p18"/>
          <p:cNvGrpSpPr/>
          <p:nvPr/>
        </p:nvGrpSpPr>
        <p:grpSpPr>
          <a:xfrm>
            <a:off x="6347613" y="2396605"/>
            <a:ext cx="2282063" cy="682675"/>
            <a:chOff x="0" y="-28575"/>
            <a:chExt cx="6085500" cy="1820466"/>
          </a:xfrm>
        </p:grpSpPr>
        <p:sp>
          <p:nvSpPr>
            <p:cNvPr id="2239" name="Google Shape;2239;p18"/>
            <p:cNvSpPr txBox="1"/>
            <p:nvPr/>
          </p:nvSpPr>
          <p:spPr>
            <a:xfrm>
              <a:off x="0" y="806691"/>
              <a:ext cx="6085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customers are pleased with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our social media presence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40" name="Google Shape;2240;p18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3 out of 5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41" name="Google Shape;2241;p18"/>
          <p:cNvGrpSpPr/>
          <p:nvPr/>
        </p:nvGrpSpPr>
        <p:grpSpPr>
          <a:xfrm>
            <a:off x="6347613" y="3904957"/>
            <a:ext cx="2282063" cy="682675"/>
            <a:chOff x="0" y="-28575"/>
            <a:chExt cx="6085500" cy="1820466"/>
          </a:xfrm>
        </p:grpSpPr>
        <p:sp>
          <p:nvSpPr>
            <p:cNvPr id="2242" name="Google Shape;2242;p18"/>
            <p:cNvSpPr txBox="1"/>
            <p:nvPr/>
          </p:nvSpPr>
          <p:spPr>
            <a:xfrm>
              <a:off x="0" y="806691"/>
              <a:ext cx="6085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Response rate to inquiries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on social media channels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43" name="Google Shape;2243;p18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100%</a:t>
              </a:r>
              <a:endParaRPr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9" name="Google Shape;2249;p19"/>
          <p:cNvGrpSpPr/>
          <p:nvPr/>
        </p:nvGrpSpPr>
        <p:grpSpPr>
          <a:xfrm>
            <a:off x="514350" y="2741578"/>
            <a:ext cx="1863113" cy="1092163"/>
            <a:chOff x="0" y="-28575"/>
            <a:chExt cx="4968300" cy="2912435"/>
          </a:xfrm>
        </p:grpSpPr>
        <p:sp>
          <p:nvSpPr>
            <p:cNvPr id="2250" name="Google Shape;2250;p19"/>
            <p:cNvSpPr txBox="1"/>
            <p:nvPr/>
          </p:nvSpPr>
          <p:spPr>
            <a:xfrm>
              <a:off x="0" y="692060"/>
              <a:ext cx="49683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Age: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Location: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Occupation: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Level: 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51" name="Google Shape;2251;p19"/>
            <p:cNvSpPr txBox="1"/>
            <p:nvPr/>
          </p:nvSpPr>
          <p:spPr>
            <a:xfrm>
              <a:off x="0" y="-28575"/>
              <a:ext cx="496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2252" name="Google Shape;2252;p19"/>
          <p:cNvSpPr txBox="1"/>
          <p:nvPr/>
        </p:nvSpPr>
        <p:spPr>
          <a:xfrm>
            <a:off x="514350" y="4317742"/>
            <a:ext cx="18633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Testimonials are short quotes from people who love your brand. 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253" name="Google Shape;2253;p19"/>
          <p:cNvGrpSpPr/>
          <p:nvPr/>
        </p:nvGrpSpPr>
        <p:grpSpPr>
          <a:xfrm>
            <a:off x="3348601" y="503625"/>
            <a:ext cx="1863351" cy="1486251"/>
            <a:chOff x="0" y="-28575"/>
            <a:chExt cx="4564800" cy="3963335"/>
          </a:xfrm>
        </p:grpSpPr>
        <p:sp>
          <p:nvSpPr>
            <p:cNvPr id="2254" name="Google Shape;2254;p19"/>
            <p:cNvSpPr txBox="1"/>
            <p:nvPr/>
          </p:nvSpPr>
          <p:spPr>
            <a:xfrm>
              <a:off x="0" y="692060"/>
              <a:ext cx="4564800" cy="324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Present with ease and wow any audience with our presentations. Choose from over a thousand professionally-made templates to fit any objective or topic. Make it your own by customizing it with text and photos. 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55" name="Google Shape;2255;p19"/>
            <p:cNvSpPr txBox="1"/>
            <p:nvPr/>
          </p:nvSpPr>
          <p:spPr>
            <a:xfrm>
              <a:off x="0" y="-28575"/>
              <a:ext cx="4564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Description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56" name="Google Shape;2256;p19"/>
          <p:cNvGrpSpPr/>
          <p:nvPr/>
        </p:nvGrpSpPr>
        <p:grpSpPr>
          <a:xfrm>
            <a:off x="5587233" y="503634"/>
            <a:ext cx="1257750" cy="1338489"/>
            <a:chOff x="0" y="-28575"/>
            <a:chExt cx="3354000" cy="3569304"/>
          </a:xfrm>
        </p:grpSpPr>
        <p:sp>
          <p:nvSpPr>
            <p:cNvPr id="2257" name="Google Shape;2257;p19"/>
            <p:cNvSpPr txBox="1"/>
            <p:nvPr/>
          </p:nvSpPr>
          <p:spPr>
            <a:xfrm>
              <a:off x="0" y="1242129"/>
              <a:ext cx="33540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58" name="Google Shape;2258;p19"/>
            <p:cNvSpPr txBox="1"/>
            <p:nvPr/>
          </p:nvSpPr>
          <p:spPr>
            <a:xfrm>
              <a:off x="0" y="-28575"/>
              <a:ext cx="3354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Personal Characteristics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59" name="Google Shape;2259;p19"/>
          <p:cNvGrpSpPr/>
          <p:nvPr/>
        </p:nvGrpSpPr>
        <p:grpSpPr>
          <a:xfrm>
            <a:off x="7371851" y="503634"/>
            <a:ext cx="1257750" cy="1338489"/>
            <a:chOff x="0" y="-28575"/>
            <a:chExt cx="3354000" cy="3569304"/>
          </a:xfrm>
        </p:grpSpPr>
        <p:sp>
          <p:nvSpPr>
            <p:cNvPr id="2260" name="Google Shape;2260;p19"/>
            <p:cNvSpPr txBox="1"/>
            <p:nvPr/>
          </p:nvSpPr>
          <p:spPr>
            <a:xfrm>
              <a:off x="0" y="1242129"/>
              <a:ext cx="33540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61" name="Google Shape;2261;p19"/>
            <p:cNvSpPr txBox="1"/>
            <p:nvPr/>
          </p:nvSpPr>
          <p:spPr>
            <a:xfrm>
              <a:off x="0" y="-28575"/>
              <a:ext cx="33540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5364E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Hobbies and Interests</a:t>
              </a:r>
              <a:endParaRPr sz="700"/>
            </a:p>
          </p:txBody>
        </p:sp>
      </p:grpSp>
      <p:grpSp>
        <p:nvGrpSpPr>
          <p:cNvPr id="2262" name="Google Shape;2262;p19"/>
          <p:cNvGrpSpPr/>
          <p:nvPr/>
        </p:nvGrpSpPr>
        <p:grpSpPr>
          <a:xfrm>
            <a:off x="3348593" y="2523480"/>
            <a:ext cx="1711800" cy="424138"/>
            <a:chOff x="0" y="-28575"/>
            <a:chExt cx="4564800" cy="1131035"/>
          </a:xfrm>
        </p:grpSpPr>
        <p:sp>
          <p:nvSpPr>
            <p:cNvPr id="2263" name="Google Shape;2263;p19"/>
            <p:cNvSpPr txBox="1"/>
            <p:nvPr/>
          </p:nvSpPr>
          <p:spPr>
            <a:xfrm>
              <a:off x="0" y="692060"/>
              <a:ext cx="4564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(Decision maker or influencer)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64" name="Google Shape;2264;p19"/>
            <p:cNvSpPr txBox="1"/>
            <p:nvPr/>
          </p:nvSpPr>
          <p:spPr>
            <a:xfrm>
              <a:off x="0" y="-28575"/>
              <a:ext cx="4564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Buying Roles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65" name="Google Shape;2265;p19"/>
          <p:cNvGrpSpPr/>
          <p:nvPr/>
        </p:nvGrpSpPr>
        <p:grpSpPr>
          <a:xfrm>
            <a:off x="3348593" y="3862218"/>
            <a:ext cx="1711800" cy="601213"/>
            <a:chOff x="0" y="-28575"/>
            <a:chExt cx="4564800" cy="1603235"/>
          </a:xfrm>
        </p:grpSpPr>
        <p:sp>
          <p:nvSpPr>
            <p:cNvPr id="2266" name="Google Shape;2266;p19"/>
            <p:cNvSpPr txBox="1"/>
            <p:nvPr/>
          </p:nvSpPr>
          <p:spPr>
            <a:xfrm>
              <a:off x="0" y="692060"/>
              <a:ext cx="45648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(Awareness, consideration, purchase, advocacy)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67" name="Google Shape;2267;p19"/>
            <p:cNvSpPr txBox="1"/>
            <p:nvPr/>
          </p:nvSpPr>
          <p:spPr>
            <a:xfrm>
              <a:off x="0" y="-28575"/>
              <a:ext cx="4564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Buyer's Journey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68" name="Google Shape;2268;p19"/>
          <p:cNvGrpSpPr/>
          <p:nvPr/>
        </p:nvGrpSpPr>
        <p:grpSpPr>
          <a:xfrm>
            <a:off x="5587233" y="2523480"/>
            <a:ext cx="1257750" cy="778176"/>
            <a:chOff x="0" y="-28575"/>
            <a:chExt cx="3354000" cy="2075135"/>
          </a:xfrm>
        </p:grpSpPr>
        <p:sp>
          <p:nvSpPr>
            <p:cNvPr id="2269" name="Google Shape;2269;p19"/>
            <p:cNvSpPr txBox="1"/>
            <p:nvPr/>
          </p:nvSpPr>
          <p:spPr>
            <a:xfrm>
              <a:off x="0" y="692060"/>
              <a:ext cx="3354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70" name="Google Shape;2270;p19"/>
            <p:cNvSpPr txBox="1"/>
            <p:nvPr/>
          </p:nvSpPr>
          <p:spPr>
            <a:xfrm>
              <a:off x="0" y="-28575"/>
              <a:ext cx="335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Goals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71" name="Google Shape;2271;p19"/>
          <p:cNvGrpSpPr/>
          <p:nvPr/>
        </p:nvGrpSpPr>
        <p:grpSpPr>
          <a:xfrm>
            <a:off x="7371851" y="2523480"/>
            <a:ext cx="1257750" cy="778176"/>
            <a:chOff x="0" y="-28575"/>
            <a:chExt cx="3354000" cy="2075135"/>
          </a:xfrm>
        </p:grpSpPr>
        <p:sp>
          <p:nvSpPr>
            <p:cNvPr id="2272" name="Google Shape;2272;p19"/>
            <p:cNvSpPr txBox="1"/>
            <p:nvPr/>
          </p:nvSpPr>
          <p:spPr>
            <a:xfrm>
              <a:off x="0" y="692060"/>
              <a:ext cx="3354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73" name="Google Shape;2273;p19"/>
            <p:cNvSpPr txBox="1"/>
            <p:nvPr/>
          </p:nvSpPr>
          <p:spPr>
            <a:xfrm>
              <a:off x="0" y="-28575"/>
              <a:ext cx="335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Challenges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74" name="Google Shape;2274;p19"/>
          <p:cNvGrpSpPr/>
          <p:nvPr/>
        </p:nvGrpSpPr>
        <p:grpSpPr>
          <a:xfrm>
            <a:off x="5587233" y="3862218"/>
            <a:ext cx="1257750" cy="778176"/>
            <a:chOff x="0" y="-28575"/>
            <a:chExt cx="3354000" cy="2075135"/>
          </a:xfrm>
        </p:grpSpPr>
        <p:sp>
          <p:nvSpPr>
            <p:cNvPr id="2275" name="Google Shape;2275;p19"/>
            <p:cNvSpPr txBox="1"/>
            <p:nvPr/>
          </p:nvSpPr>
          <p:spPr>
            <a:xfrm>
              <a:off x="0" y="692060"/>
              <a:ext cx="3354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76" name="Google Shape;2276;p19"/>
            <p:cNvSpPr txBox="1"/>
            <p:nvPr/>
          </p:nvSpPr>
          <p:spPr>
            <a:xfrm>
              <a:off x="0" y="-28575"/>
              <a:ext cx="335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Needs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2277" name="Google Shape;2277;p19"/>
          <p:cNvGrpSpPr/>
          <p:nvPr/>
        </p:nvGrpSpPr>
        <p:grpSpPr>
          <a:xfrm>
            <a:off x="7371851" y="3862218"/>
            <a:ext cx="1257750" cy="778176"/>
            <a:chOff x="0" y="-28575"/>
            <a:chExt cx="3354000" cy="2075135"/>
          </a:xfrm>
        </p:grpSpPr>
        <p:sp>
          <p:nvSpPr>
            <p:cNvPr id="2278" name="Google Shape;2278;p19"/>
            <p:cNvSpPr txBox="1"/>
            <p:nvPr/>
          </p:nvSpPr>
          <p:spPr>
            <a:xfrm>
              <a:off x="0" y="692060"/>
              <a:ext cx="3354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uni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here</a:t>
              </a:r>
              <a:endPara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79" name="Google Shape;2279;p19"/>
            <p:cNvSpPr txBox="1"/>
            <p:nvPr/>
          </p:nvSpPr>
          <p:spPr>
            <a:xfrm>
              <a:off x="0" y="-28575"/>
              <a:ext cx="335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Sources of Info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cxnSp>
        <p:nvCxnSpPr>
          <p:cNvPr id="2280" name="Google Shape;2280;p19"/>
          <p:cNvCxnSpPr/>
          <p:nvPr/>
        </p:nvCxnSpPr>
        <p:spPr>
          <a:xfrm>
            <a:off x="3348593" y="2279251"/>
            <a:ext cx="5281200" cy="0"/>
          </a:xfrm>
          <a:prstGeom prst="straightConnector1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1" name="Google Shape;2281;p19"/>
          <p:cNvCxnSpPr/>
          <p:nvPr/>
        </p:nvCxnSpPr>
        <p:spPr>
          <a:xfrm>
            <a:off x="3348593" y="3579291"/>
            <a:ext cx="5281200" cy="0"/>
          </a:xfrm>
          <a:prstGeom prst="straightConnector1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rect b="b" l="l" r="r" t="t"/>
              <a:pathLst>
                <a:path extrusionOk="0" h="1012190" w="2881017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rect b="b" l="l" r="r" t="t"/>
              <a:pathLst>
                <a:path extrusionOk="0" h="1012190" w="2881017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284022" y="281163"/>
            <a:ext cx="2093492" cy="2290589"/>
            <a:chOff x="284022" y="281163"/>
            <a:chExt cx="2093492" cy="2290589"/>
          </a:xfrm>
        </p:grpSpPr>
        <p:pic>
          <p:nvPicPr>
            <p:cNvPr id="2286" name="Google Shape;2286;p19"/>
            <p:cNvPicPr preferRelativeResize="0"/>
            <p:nvPr/>
          </p:nvPicPr>
          <p:blipFill rotWithShape="1">
            <a:blip r:embed="rId3">
              <a:alphaModFix/>
            </a:blip>
            <a:srcRect b="41632" l="18907" r="16605" t="14352"/>
            <a:stretch/>
          </p:blipFill>
          <p:spPr>
            <a:xfrm>
              <a:off x="514350" y="664308"/>
              <a:ext cx="1863164" cy="19074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rect b="b" l="l" r="r" t="t"/>
                <a:pathLst>
                  <a:path extrusionOk="0" h="957502" w="438885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rect b="b" l="l" r="r" t="t"/>
                <a:pathLst>
                  <a:path extrusionOk="0" h="384424" w="263579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rect b="b" l="l" r="r" t="t"/>
                <a:pathLst>
                  <a:path extrusionOk="0" h="1378148" w="1167467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rect b="b" l="l" r="r" t="t"/>
                <a:pathLst>
                  <a:path extrusionOk="0" h="208440" w="486188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rect b="b" l="l" r="r" t="t"/>
              <a:pathLst>
                <a:path extrusionOk="0" h="285926" w="551643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3" name="Google Shape;2293;p19"/>
          <p:cNvSpPr/>
          <p:nvPr/>
        </p:nvSpPr>
        <p:spPr>
          <a:xfrm rot="188886">
            <a:off x="514545" y="3979764"/>
            <a:ext cx="1864528" cy="143766"/>
          </a:xfrm>
          <a:custGeom>
            <a:rect b="b" l="l" r="r" t="t"/>
            <a:pathLst>
              <a:path extrusionOk="0" h="287174" w="3723429">
                <a:moveTo>
                  <a:pt x="3716069" y="0"/>
                </a:moveTo>
                <a:cubicBezTo>
                  <a:pt x="3724333" y="3756"/>
                  <a:pt x="3723958" y="9391"/>
                  <a:pt x="3722831" y="15026"/>
                </a:cubicBezTo>
                <a:cubicBezTo>
                  <a:pt x="3722079" y="18782"/>
                  <a:pt x="3720201" y="22538"/>
                  <a:pt x="3719826" y="26670"/>
                </a:cubicBezTo>
                <a:cubicBezTo>
                  <a:pt x="3718323" y="41696"/>
                  <a:pt x="3712313" y="48082"/>
                  <a:pt x="3693155" y="49584"/>
                </a:cubicBezTo>
                <a:cubicBezTo>
                  <a:pt x="3674749" y="51087"/>
                  <a:pt x="3656343" y="50711"/>
                  <a:pt x="3637936" y="52589"/>
                </a:cubicBezTo>
                <a:cubicBezTo>
                  <a:pt x="3610139" y="55594"/>
                  <a:pt x="3582718" y="60102"/>
                  <a:pt x="3554921" y="63107"/>
                </a:cubicBezTo>
                <a:cubicBezTo>
                  <a:pt x="3524118" y="66112"/>
                  <a:pt x="3492940" y="68742"/>
                  <a:pt x="3461762" y="69493"/>
                </a:cubicBezTo>
                <a:cubicBezTo>
                  <a:pt x="3413305" y="70620"/>
                  <a:pt x="3364848" y="70244"/>
                  <a:pt x="3316390" y="69117"/>
                </a:cubicBezTo>
                <a:cubicBezTo>
                  <a:pt x="3261547" y="67615"/>
                  <a:pt x="3207080" y="72122"/>
                  <a:pt x="3153364" y="83016"/>
                </a:cubicBezTo>
                <a:cubicBezTo>
                  <a:pt x="3105282" y="92783"/>
                  <a:pt x="3056825" y="100671"/>
                  <a:pt x="3007992" y="106305"/>
                </a:cubicBezTo>
                <a:cubicBezTo>
                  <a:pt x="2958032" y="112316"/>
                  <a:pt x="2907321" y="114569"/>
                  <a:pt x="2857361" y="118326"/>
                </a:cubicBezTo>
                <a:cubicBezTo>
                  <a:pt x="2819046" y="120955"/>
                  <a:pt x="2781106" y="124336"/>
                  <a:pt x="2742791" y="125839"/>
                </a:cubicBezTo>
                <a:cubicBezTo>
                  <a:pt x="2696963" y="127341"/>
                  <a:pt x="2651136" y="126966"/>
                  <a:pt x="2605308" y="127717"/>
                </a:cubicBezTo>
                <a:cubicBezTo>
                  <a:pt x="2563612" y="128468"/>
                  <a:pt x="2521541" y="129219"/>
                  <a:pt x="2479845" y="130346"/>
                </a:cubicBezTo>
                <a:cubicBezTo>
                  <a:pt x="2446037" y="131098"/>
                  <a:pt x="2411854" y="131098"/>
                  <a:pt x="2378047" y="132600"/>
                </a:cubicBezTo>
                <a:cubicBezTo>
                  <a:pt x="2342361" y="134103"/>
                  <a:pt x="2306300" y="137483"/>
                  <a:pt x="2270614" y="140113"/>
                </a:cubicBezTo>
                <a:cubicBezTo>
                  <a:pt x="2262726" y="140864"/>
                  <a:pt x="2254462" y="140864"/>
                  <a:pt x="2246574" y="141615"/>
                </a:cubicBezTo>
                <a:cubicBezTo>
                  <a:pt x="2200746" y="144245"/>
                  <a:pt x="2154918" y="146874"/>
                  <a:pt x="2109466" y="149504"/>
                </a:cubicBezTo>
                <a:lnTo>
                  <a:pt x="1970480" y="157392"/>
                </a:lnTo>
                <a:cubicBezTo>
                  <a:pt x="1955830" y="158143"/>
                  <a:pt x="1941180" y="159646"/>
                  <a:pt x="1926155" y="159646"/>
                </a:cubicBezTo>
                <a:cubicBezTo>
                  <a:pt x="1881454" y="159646"/>
                  <a:pt x="1836753" y="163027"/>
                  <a:pt x="1792052" y="164905"/>
                </a:cubicBezTo>
                <a:cubicBezTo>
                  <a:pt x="1754488" y="166407"/>
                  <a:pt x="1716924" y="167910"/>
                  <a:pt x="1679736" y="169788"/>
                </a:cubicBezTo>
                <a:cubicBezTo>
                  <a:pt x="1630903" y="172418"/>
                  <a:pt x="1581695" y="175423"/>
                  <a:pt x="1532862" y="178804"/>
                </a:cubicBezTo>
                <a:cubicBezTo>
                  <a:pt x="1491166" y="181433"/>
                  <a:pt x="1449470" y="184062"/>
                  <a:pt x="1407774" y="187443"/>
                </a:cubicBezTo>
                <a:cubicBezTo>
                  <a:pt x="1375469" y="190073"/>
                  <a:pt x="1343165" y="193453"/>
                  <a:pt x="1310860" y="197210"/>
                </a:cubicBezTo>
                <a:cubicBezTo>
                  <a:pt x="1264281" y="202469"/>
                  <a:pt x="1217701" y="208103"/>
                  <a:pt x="1171122" y="213362"/>
                </a:cubicBezTo>
                <a:cubicBezTo>
                  <a:pt x="1139569" y="217119"/>
                  <a:pt x="1108391" y="220499"/>
                  <a:pt x="1076837" y="223880"/>
                </a:cubicBezTo>
                <a:cubicBezTo>
                  <a:pt x="1041152" y="227636"/>
                  <a:pt x="1005466" y="232144"/>
                  <a:pt x="969780" y="235525"/>
                </a:cubicBezTo>
                <a:cubicBezTo>
                  <a:pt x="909303" y="241535"/>
                  <a:pt x="849201" y="247545"/>
                  <a:pt x="788723" y="252053"/>
                </a:cubicBezTo>
                <a:cubicBezTo>
                  <a:pt x="742519" y="255809"/>
                  <a:pt x="695940" y="257312"/>
                  <a:pt x="649737" y="259941"/>
                </a:cubicBezTo>
                <a:cubicBezTo>
                  <a:pt x="599401" y="262946"/>
                  <a:pt x="549066" y="266327"/>
                  <a:pt x="498730" y="269332"/>
                </a:cubicBezTo>
                <a:cubicBezTo>
                  <a:pt x="448395" y="272337"/>
                  <a:pt x="399186" y="274216"/>
                  <a:pt x="349227" y="276469"/>
                </a:cubicBezTo>
                <a:cubicBezTo>
                  <a:pt x="285744" y="279474"/>
                  <a:pt x="222261" y="282480"/>
                  <a:pt x="158778" y="285109"/>
                </a:cubicBezTo>
                <a:cubicBezTo>
                  <a:pt x="113702" y="286987"/>
                  <a:pt x="68249" y="289617"/>
                  <a:pt x="23173" y="282480"/>
                </a:cubicBezTo>
                <a:cubicBezTo>
                  <a:pt x="22046" y="282480"/>
                  <a:pt x="20919" y="282104"/>
                  <a:pt x="19792" y="282104"/>
                </a:cubicBezTo>
                <a:cubicBezTo>
                  <a:pt x="-2371" y="276469"/>
                  <a:pt x="-3122" y="275342"/>
                  <a:pt x="4015" y="251302"/>
                </a:cubicBezTo>
                <a:cubicBezTo>
                  <a:pt x="5518" y="248672"/>
                  <a:pt x="8523" y="247170"/>
                  <a:pt x="11904" y="247170"/>
                </a:cubicBezTo>
                <a:cubicBezTo>
                  <a:pt x="49092" y="253555"/>
                  <a:pt x="86656" y="250926"/>
                  <a:pt x="124219" y="249048"/>
                </a:cubicBezTo>
                <a:cubicBezTo>
                  <a:pt x="172301" y="246418"/>
                  <a:pt x="220758" y="243038"/>
                  <a:pt x="268840" y="240784"/>
                </a:cubicBezTo>
                <a:cubicBezTo>
                  <a:pt x="307531" y="238906"/>
                  <a:pt x="345846" y="238530"/>
                  <a:pt x="384537" y="236652"/>
                </a:cubicBezTo>
                <a:cubicBezTo>
                  <a:pt x="430740" y="234398"/>
                  <a:pt x="476943" y="231393"/>
                  <a:pt x="523147" y="228763"/>
                </a:cubicBezTo>
                <a:cubicBezTo>
                  <a:pt x="591513" y="224631"/>
                  <a:pt x="660255" y="220875"/>
                  <a:pt x="728621" y="215992"/>
                </a:cubicBezTo>
                <a:cubicBezTo>
                  <a:pt x="792479" y="211484"/>
                  <a:pt x="856338" y="206601"/>
                  <a:pt x="920196" y="200966"/>
                </a:cubicBezTo>
                <a:cubicBezTo>
                  <a:pt x="955882" y="197961"/>
                  <a:pt x="991567" y="192326"/>
                  <a:pt x="1027253" y="188194"/>
                </a:cubicBezTo>
                <a:cubicBezTo>
                  <a:pt x="1082847" y="181809"/>
                  <a:pt x="1138442" y="175798"/>
                  <a:pt x="1194036" y="169413"/>
                </a:cubicBezTo>
                <a:cubicBezTo>
                  <a:pt x="1228971" y="165281"/>
                  <a:pt x="1263529" y="160773"/>
                  <a:pt x="1298464" y="156641"/>
                </a:cubicBezTo>
                <a:cubicBezTo>
                  <a:pt x="1330768" y="152885"/>
                  <a:pt x="1363073" y="149879"/>
                  <a:pt x="1395378" y="146874"/>
                </a:cubicBezTo>
                <a:cubicBezTo>
                  <a:pt x="1434069" y="143494"/>
                  <a:pt x="1472760" y="139737"/>
                  <a:pt x="1511450" y="137108"/>
                </a:cubicBezTo>
                <a:cubicBezTo>
                  <a:pt x="1560283" y="133727"/>
                  <a:pt x="1609492" y="131849"/>
                  <a:pt x="1658325" y="128844"/>
                </a:cubicBezTo>
                <a:cubicBezTo>
                  <a:pt x="1692132" y="126966"/>
                  <a:pt x="1726315" y="123960"/>
                  <a:pt x="1760123" y="122082"/>
                </a:cubicBezTo>
                <a:cubicBezTo>
                  <a:pt x="1787168" y="120580"/>
                  <a:pt x="1814214" y="119828"/>
                  <a:pt x="1841260" y="118702"/>
                </a:cubicBezTo>
                <a:cubicBezTo>
                  <a:pt x="1890469" y="116448"/>
                  <a:pt x="1939677" y="114194"/>
                  <a:pt x="1988886" y="111940"/>
                </a:cubicBezTo>
                <a:cubicBezTo>
                  <a:pt x="2017059" y="110437"/>
                  <a:pt x="2045607" y="109311"/>
                  <a:pt x="2073780" y="107432"/>
                </a:cubicBezTo>
                <a:cubicBezTo>
                  <a:pt x="2115852" y="104803"/>
                  <a:pt x="2158299" y="101798"/>
                  <a:pt x="2200746" y="98793"/>
                </a:cubicBezTo>
                <a:cubicBezTo>
                  <a:pt x="2237183" y="96163"/>
                  <a:pt x="2273620" y="93534"/>
                  <a:pt x="2310056" y="91656"/>
                </a:cubicBezTo>
                <a:cubicBezTo>
                  <a:pt x="2345366" y="89777"/>
                  <a:pt x="2380677" y="87524"/>
                  <a:pt x="2415986" y="86772"/>
                </a:cubicBezTo>
                <a:cubicBezTo>
                  <a:pt x="2483601" y="85270"/>
                  <a:pt x="2550840" y="84518"/>
                  <a:pt x="2618455" y="83767"/>
                </a:cubicBezTo>
                <a:cubicBezTo>
                  <a:pt x="2660527" y="83392"/>
                  <a:pt x="2702598" y="83767"/>
                  <a:pt x="2744670" y="82640"/>
                </a:cubicBezTo>
                <a:cubicBezTo>
                  <a:pt x="2772467" y="81889"/>
                  <a:pt x="2800264" y="78884"/>
                  <a:pt x="2828061" y="77006"/>
                </a:cubicBezTo>
                <a:cubicBezTo>
                  <a:pt x="2872386" y="74001"/>
                  <a:pt x="2917087" y="72122"/>
                  <a:pt x="2961413" y="67990"/>
                </a:cubicBezTo>
                <a:cubicBezTo>
                  <a:pt x="3007992" y="63483"/>
                  <a:pt x="3054571" y="57097"/>
                  <a:pt x="3100774" y="50335"/>
                </a:cubicBezTo>
                <a:cubicBezTo>
                  <a:pt x="3140968" y="44325"/>
                  <a:pt x="3180785" y="33432"/>
                  <a:pt x="3220978" y="29675"/>
                </a:cubicBezTo>
                <a:cubicBezTo>
                  <a:pt x="3261172" y="25919"/>
                  <a:pt x="3301740" y="27797"/>
                  <a:pt x="3341934" y="27797"/>
                </a:cubicBezTo>
                <a:cubicBezTo>
                  <a:pt x="3371985" y="27797"/>
                  <a:pt x="3402036" y="28924"/>
                  <a:pt x="3432087" y="27797"/>
                </a:cubicBezTo>
                <a:cubicBezTo>
                  <a:pt x="3482798" y="25543"/>
                  <a:pt x="3533885" y="22163"/>
                  <a:pt x="3584596" y="18406"/>
                </a:cubicBezTo>
                <a:cubicBezTo>
                  <a:pt x="3603378" y="17279"/>
                  <a:pt x="3621784" y="13147"/>
                  <a:pt x="3640190" y="11645"/>
                </a:cubicBezTo>
                <a:cubicBezTo>
                  <a:pt x="3660475" y="10142"/>
                  <a:pt x="3680759" y="9767"/>
                  <a:pt x="3701044" y="9015"/>
                </a:cubicBezTo>
                <a:cubicBezTo>
                  <a:pt x="3707054" y="7888"/>
                  <a:pt x="3714191" y="9767"/>
                  <a:pt x="37160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