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Asap SemiBold"/>
      <p:regular r:id="rId30"/>
      <p:bold r:id="rId31"/>
      <p:italic r:id="rId32"/>
      <p:boldItalic r:id="rId33"/>
    </p:embeddedFont>
    <p:embeddedFont>
      <p:font typeface="Asap"/>
      <p:regular r:id="rId34"/>
      <p:bold r:id="rId35"/>
      <p:italic r:id="rId36"/>
      <p:boldItalic r:id="rId37"/>
    </p:embeddedFont>
    <p:embeddedFont>
      <p:font typeface="Asap Medium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sapMedium-italic.fntdata"/><Relationship Id="rId20" Type="http://schemas.openxmlformats.org/officeDocument/2006/relationships/slide" Target="slides/slide15.xml"/><Relationship Id="rId41" Type="http://schemas.openxmlformats.org/officeDocument/2006/relationships/font" Target="fonts/AsapMedium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slide" Target="slides/slide20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sapSemiBold-bold.fntdata"/><Relationship Id="rId30" Type="http://schemas.openxmlformats.org/officeDocument/2006/relationships/font" Target="fonts/Asap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Asap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AsapSemiBold-italic.fntdata"/><Relationship Id="rId13" Type="http://schemas.openxmlformats.org/officeDocument/2006/relationships/slide" Target="slides/slide8.xml"/><Relationship Id="rId35" Type="http://schemas.openxmlformats.org/officeDocument/2006/relationships/font" Target="fonts/Asap-bold.fntdata"/><Relationship Id="rId12" Type="http://schemas.openxmlformats.org/officeDocument/2006/relationships/slide" Target="slides/slide7.xml"/><Relationship Id="rId34" Type="http://schemas.openxmlformats.org/officeDocument/2006/relationships/font" Target="fonts/Asap-regular.fntdata"/><Relationship Id="rId15" Type="http://schemas.openxmlformats.org/officeDocument/2006/relationships/slide" Target="slides/slide10.xml"/><Relationship Id="rId37" Type="http://schemas.openxmlformats.org/officeDocument/2006/relationships/font" Target="fonts/Asap-boldItalic.fntdata"/><Relationship Id="rId14" Type="http://schemas.openxmlformats.org/officeDocument/2006/relationships/slide" Target="slides/slide9.xml"/><Relationship Id="rId36" Type="http://schemas.openxmlformats.org/officeDocument/2006/relationships/font" Target="fonts/Asap-italic.fntdata"/><Relationship Id="rId17" Type="http://schemas.openxmlformats.org/officeDocument/2006/relationships/slide" Target="slides/slide12.xml"/><Relationship Id="rId39" Type="http://schemas.openxmlformats.org/officeDocument/2006/relationships/font" Target="fonts/AsapMedium-bold.fntdata"/><Relationship Id="rId16" Type="http://schemas.openxmlformats.org/officeDocument/2006/relationships/slide" Target="slides/slide11.xml"/><Relationship Id="rId38" Type="http://schemas.openxmlformats.org/officeDocument/2006/relationships/font" Target="fonts/AsapMedium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223220" y="8074800"/>
            <a:ext cx="2640609" cy="18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2856" y="8255407"/>
            <a:ext cx="3651764" cy="15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6548" y="1343737"/>
            <a:ext cx="3310799" cy="148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5">
            <a:alphaModFix/>
          </a:blip>
          <a:srcRect b="7612" l="1739" r="0" t="0"/>
          <a:stretch/>
        </p:blipFill>
        <p:spPr>
          <a:xfrm>
            <a:off x="0" y="559050"/>
            <a:ext cx="11606851" cy="972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3"/>
          <p:cNvGrpSpPr/>
          <p:nvPr/>
        </p:nvGrpSpPr>
        <p:grpSpPr>
          <a:xfrm>
            <a:off x="5703500" y="3435001"/>
            <a:ext cx="13210934" cy="4188360"/>
            <a:chOff x="0" y="-9525"/>
            <a:chExt cx="3479400" cy="11031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3479276" cy="1093450"/>
            </a:xfrm>
            <a:custGeom>
              <a:rect b="b" l="l" r="r" t="t"/>
              <a:pathLst>
                <a:path extrusionOk="0" h="1093450" w="3479276">
                  <a:moveTo>
                    <a:pt x="16995" y="0"/>
                  </a:moveTo>
                  <a:lnTo>
                    <a:pt x="3462280" y="0"/>
                  </a:lnTo>
                  <a:cubicBezTo>
                    <a:pt x="3471666" y="0"/>
                    <a:pt x="3479276" y="7609"/>
                    <a:pt x="3479276" y="16995"/>
                  </a:cubicBezTo>
                  <a:lnTo>
                    <a:pt x="3479276" y="1076455"/>
                  </a:lnTo>
                  <a:cubicBezTo>
                    <a:pt x="3479276" y="1085841"/>
                    <a:pt x="3471666" y="1093450"/>
                    <a:pt x="3462280" y="1093450"/>
                  </a:cubicBezTo>
                  <a:lnTo>
                    <a:pt x="16995" y="1093450"/>
                  </a:lnTo>
                  <a:cubicBezTo>
                    <a:pt x="7609" y="1093450"/>
                    <a:pt x="0" y="1085841"/>
                    <a:pt x="0" y="1076455"/>
                  </a:cubicBezTo>
                  <a:lnTo>
                    <a:pt x="0" y="16995"/>
                  </a:lnTo>
                  <a:cubicBezTo>
                    <a:pt x="0" y="7609"/>
                    <a:pt x="7609" y="0"/>
                    <a:pt x="16995" y="0"/>
                  </a:cubicBezTo>
                  <a:close/>
                </a:path>
              </a:pathLst>
            </a:custGeom>
            <a:solidFill>
              <a:srgbClr val="01C892"/>
            </a:solidFill>
            <a:ln cap="rnd" cmpd="sng" w="3810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 txBox="1"/>
            <p:nvPr/>
          </p:nvSpPr>
          <p:spPr>
            <a:xfrm>
              <a:off x="0" y="-9525"/>
              <a:ext cx="3479400" cy="110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26700" y="2348210"/>
            <a:ext cx="1646050" cy="151944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6687775" y="3987979"/>
            <a:ext cx="10858200" cy="24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8250"/>
              <a:buFont typeface="Poppins"/>
              <a:buNone/>
              <a:defRPr b="1" i="0" sz="825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113350" y="6604668"/>
            <a:ext cx="104328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8370075" y="2970700"/>
            <a:ext cx="10118066" cy="6829561"/>
          </a:xfrm>
          <a:custGeom>
            <a:rect b="b" l="l" r="r" t="t"/>
            <a:pathLst>
              <a:path extrusionOk="0" h="1798436" w="3122860">
                <a:moveTo>
                  <a:pt x="18282" y="0"/>
                </a:moveTo>
                <a:lnTo>
                  <a:pt x="3104578" y="0"/>
                </a:lnTo>
                <a:cubicBezTo>
                  <a:pt x="3114675" y="0"/>
                  <a:pt x="3122860" y="8185"/>
                  <a:pt x="3122860" y="18282"/>
                </a:cubicBezTo>
                <a:lnTo>
                  <a:pt x="3122860" y="1780154"/>
                </a:lnTo>
                <a:cubicBezTo>
                  <a:pt x="3122860" y="1790251"/>
                  <a:pt x="3114675" y="1798436"/>
                  <a:pt x="3104578" y="1798436"/>
                </a:cubicBezTo>
                <a:lnTo>
                  <a:pt x="18282" y="1798436"/>
                </a:lnTo>
                <a:cubicBezTo>
                  <a:pt x="8185" y="1798436"/>
                  <a:pt x="0" y="1790251"/>
                  <a:pt x="0" y="1780154"/>
                </a:cubicBezTo>
                <a:lnTo>
                  <a:pt x="0" y="18282"/>
                </a:lnTo>
                <a:cubicBezTo>
                  <a:pt x="0" y="8185"/>
                  <a:pt x="8185" y="0"/>
                  <a:pt x="18282" y="0"/>
                </a:cubicBezTo>
                <a:close/>
              </a:path>
            </a:pathLst>
          </a:custGeom>
          <a:solidFill>
            <a:srgbClr val="FACB65"/>
          </a:solidFill>
          <a:ln cap="rnd" cmpd="sng" w="38100">
            <a:solidFill>
              <a:srgbClr val="282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962025" y="991885"/>
            <a:ext cx="8890688" cy="8304597"/>
          </a:xfrm>
          <a:custGeom>
            <a:rect b="b" l="l" r="r" t="t"/>
            <a:pathLst>
              <a:path extrusionOk="0" h="2186859" w="2341195">
                <a:moveTo>
                  <a:pt x="24386" y="0"/>
                </a:moveTo>
                <a:lnTo>
                  <a:pt x="2316809" y="0"/>
                </a:lnTo>
                <a:cubicBezTo>
                  <a:pt x="2323276" y="0"/>
                  <a:pt x="2329479" y="2569"/>
                  <a:pt x="2334052" y="7143"/>
                </a:cubicBezTo>
                <a:cubicBezTo>
                  <a:pt x="2338626" y="11716"/>
                  <a:pt x="2341195" y="17919"/>
                  <a:pt x="2341195" y="24386"/>
                </a:cubicBezTo>
                <a:lnTo>
                  <a:pt x="2341195" y="2162473"/>
                </a:lnTo>
                <a:cubicBezTo>
                  <a:pt x="2341195" y="2168940"/>
                  <a:pt x="2338626" y="2175143"/>
                  <a:pt x="2334052" y="2179716"/>
                </a:cubicBezTo>
                <a:cubicBezTo>
                  <a:pt x="2329479" y="2184290"/>
                  <a:pt x="2323276" y="2186859"/>
                  <a:pt x="2316809" y="2186859"/>
                </a:cubicBezTo>
                <a:lnTo>
                  <a:pt x="24386" y="2186859"/>
                </a:lnTo>
                <a:cubicBezTo>
                  <a:pt x="10918" y="2186859"/>
                  <a:pt x="0" y="2175941"/>
                  <a:pt x="0" y="2162473"/>
                </a:cubicBezTo>
                <a:lnTo>
                  <a:pt x="0" y="24386"/>
                </a:lnTo>
                <a:cubicBezTo>
                  <a:pt x="0" y="10918"/>
                  <a:pt x="10918" y="0"/>
                  <a:pt x="24386" y="0"/>
                </a:cubicBezTo>
                <a:close/>
              </a:path>
            </a:pathLst>
          </a:custGeom>
          <a:solidFill>
            <a:srgbClr val="FFFFFF"/>
          </a:solidFill>
          <a:ln cap="rnd" cmpd="sng" w="38100">
            <a:solidFill>
              <a:srgbClr val="282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6837" y="1532125"/>
            <a:ext cx="8024458" cy="774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11081513" y="3415543"/>
            <a:ext cx="14406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1081513" y="4954431"/>
            <a:ext cx="14406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11021020" y="6493319"/>
            <a:ext cx="15618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11081513" y="8032207"/>
            <a:ext cx="14406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8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10193775" y="991875"/>
            <a:ext cx="75774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8450"/>
              <a:buFont typeface="Poppins"/>
              <a:buNone/>
              <a:defRPr b="1" i="0" sz="845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12808250" y="3671300"/>
            <a:ext cx="70524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250"/>
              <a:buFont typeface="Asap Medium"/>
              <a:buNone/>
              <a:defRPr sz="3250"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subTitle"/>
          </p:nvPr>
        </p:nvSpPr>
        <p:spPr>
          <a:xfrm>
            <a:off x="12808250" y="5210175"/>
            <a:ext cx="70524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250"/>
              <a:buFont typeface="Asap Medium"/>
              <a:buNone/>
              <a:defRPr sz="3250"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3" type="subTitle"/>
          </p:nvPr>
        </p:nvSpPr>
        <p:spPr>
          <a:xfrm>
            <a:off x="12808250" y="6749050"/>
            <a:ext cx="70524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250"/>
              <a:buFont typeface="Asap Medium"/>
              <a:buNone/>
              <a:defRPr sz="3250"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4" type="subTitle"/>
          </p:nvPr>
        </p:nvSpPr>
        <p:spPr>
          <a:xfrm>
            <a:off x="12808250" y="8287925"/>
            <a:ext cx="70524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250"/>
              <a:buFont typeface="Asap Medium"/>
              <a:buNone/>
              <a:defRPr sz="3250"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028700" y="2672300"/>
            <a:ext cx="8922000" cy="154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>
              <a:spcBef>
                <a:spcPts val="640"/>
              </a:spcBef>
              <a:spcAft>
                <a:spcPts val="0"/>
              </a:spcAft>
              <a:buSzPts val="2300"/>
              <a:buChar char="•"/>
              <a:defRPr/>
            </a:lvl1pPr>
            <a:lvl2pPr indent="-374650" lvl="1" marL="914400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3227" y="1906222"/>
            <a:ext cx="10425908" cy="7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1028700" y="4721297"/>
            <a:ext cx="7118296" cy="1110924"/>
          </a:xfrm>
          <a:custGeom>
            <a:rect b="b" l="l" r="r" t="t"/>
            <a:pathLst>
              <a:path extrusionOk="0" h="292541" w="1874469">
                <a:moveTo>
                  <a:pt x="20668" y="0"/>
                </a:moveTo>
                <a:lnTo>
                  <a:pt x="1853801" y="0"/>
                </a:lnTo>
                <a:cubicBezTo>
                  <a:pt x="1865215" y="0"/>
                  <a:pt x="1874469" y="9253"/>
                  <a:pt x="1874469" y="20668"/>
                </a:cubicBezTo>
                <a:lnTo>
                  <a:pt x="1874469" y="271873"/>
                </a:lnTo>
                <a:cubicBezTo>
                  <a:pt x="1874469" y="283288"/>
                  <a:pt x="1865215" y="292541"/>
                  <a:pt x="1853801" y="292541"/>
                </a:cubicBezTo>
                <a:lnTo>
                  <a:pt x="20668" y="292541"/>
                </a:lnTo>
                <a:cubicBezTo>
                  <a:pt x="9253" y="292541"/>
                  <a:pt x="0" y="283288"/>
                  <a:pt x="0" y="271873"/>
                </a:cubicBezTo>
                <a:lnTo>
                  <a:pt x="0" y="20668"/>
                </a:lnTo>
                <a:cubicBezTo>
                  <a:pt x="0" y="9253"/>
                  <a:pt x="9253" y="0"/>
                  <a:pt x="20668" y="0"/>
                </a:cubicBez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1028700" y="6340973"/>
            <a:ext cx="7118296" cy="1110924"/>
          </a:xfrm>
          <a:custGeom>
            <a:rect b="b" l="l" r="r" t="t"/>
            <a:pathLst>
              <a:path extrusionOk="0" h="292541" w="1874469">
                <a:moveTo>
                  <a:pt x="20668" y="0"/>
                </a:moveTo>
                <a:lnTo>
                  <a:pt x="1853801" y="0"/>
                </a:lnTo>
                <a:cubicBezTo>
                  <a:pt x="1865215" y="0"/>
                  <a:pt x="1874469" y="9253"/>
                  <a:pt x="1874469" y="20668"/>
                </a:cubicBezTo>
                <a:lnTo>
                  <a:pt x="1874469" y="271873"/>
                </a:lnTo>
                <a:cubicBezTo>
                  <a:pt x="1874469" y="283288"/>
                  <a:pt x="1865215" y="292541"/>
                  <a:pt x="1853801" y="292541"/>
                </a:cubicBezTo>
                <a:lnTo>
                  <a:pt x="20668" y="292541"/>
                </a:lnTo>
                <a:cubicBezTo>
                  <a:pt x="9253" y="292541"/>
                  <a:pt x="0" y="283288"/>
                  <a:pt x="0" y="271873"/>
                </a:cubicBezTo>
                <a:lnTo>
                  <a:pt x="0" y="20668"/>
                </a:lnTo>
                <a:cubicBezTo>
                  <a:pt x="0" y="9253"/>
                  <a:pt x="9253" y="0"/>
                  <a:pt x="20668" y="0"/>
                </a:cubicBezTo>
                <a:close/>
              </a:path>
            </a:pathLst>
          </a:custGeom>
          <a:solidFill>
            <a:srgbClr val="FFFFFF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028700" y="7960650"/>
            <a:ext cx="7118296" cy="1110924"/>
          </a:xfrm>
          <a:custGeom>
            <a:rect b="b" l="l" r="r" t="t"/>
            <a:pathLst>
              <a:path extrusionOk="0" h="292541" w="1874469">
                <a:moveTo>
                  <a:pt x="20668" y="0"/>
                </a:moveTo>
                <a:lnTo>
                  <a:pt x="1853801" y="0"/>
                </a:lnTo>
                <a:cubicBezTo>
                  <a:pt x="1865215" y="0"/>
                  <a:pt x="1874469" y="9253"/>
                  <a:pt x="1874469" y="20668"/>
                </a:cubicBezTo>
                <a:lnTo>
                  <a:pt x="1874469" y="271873"/>
                </a:lnTo>
                <a:cubicBezTo>
                  <a:pt x="1874469" y="283288"/>
                  <a:pt x="1865215" y="292541"/>
                  <a:pt x="1853801" y="292541"/>
                </a:cubicBezTo>
                <a:lnTo>
                  <a:pt x="20668" y="292541"/>
                </a:lnTo>
                <a:cubicBezTo>
                  <a:pt x="9253" y="292541"/>
                  <a:pt x="0" y="283288"/>
                  <a:pt x="0" y="271873"/>
                </a:cubicBezTo>
                <a:lnTo>
                  <a:pt x="0" y="20668"/>
                </a:lnTo>
                <a:cubicBezTo>
                  <a:pt x="0" y="9253"/>
                  <a:pt x="9253" y="0"/>
                  <a:pt x="20668" y="0"/>
                </a:cubicBezTo>
                <a:close/>
              </a:path>
            </a:pathLst>
          </a:custGeom>
          <a:solidFill>
            <a:srgbClr val="01C892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1028700" y="991875"/>
            <a:ext cx="179757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8450"/>
              <a:buFont typeface="Poppins"/>
              <a:buNone/>
              <a:defRPr b="1" i="0" sz="845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400"/>
              <a:buNone/>
              <a:defRPr sz="1800">
                <a:solidFill>
                  <a:srgbClr val="28282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2" type="subTitle"/>
          </p:nvPr>
        </p:nvSpPr>
        <p:spPr>
          <a:xfrm>
            <a:off x="1061050" y="6621788"/>
            <a:ext cx="70524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650"/>
              <a:buNone/>
              <a:defRPr b="1" sz="26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3" type="subTitle"/>
          </p:nvPr>
        </p:nvSpPr>
        <p:spPr>
          <a:xfrm>
            <a:off x="1061050" y="5002075"/>
            <a:ext cx="70524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650"/>
              <a:buNone/>
              <a:defRPr b="1" sz="26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4" type="subTitle"/>
          </p:nvPr>
        </p:nvSpPr>
        <p:spPr>
          <a:xfrm>
            <a:off x="1061050" y="8241500"/>
            <a:ext cx="70524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650"/>
              <a:buNone/>
              <a:defRPr b="1" sz="26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>
            <a:off x="6862893" y="2886233"/>
            <a:ext cx="4562245" cy="6093223"/>
            <a:chOff x="0" y="-9525"/>
            <a:chExt cx="1201571" cy="1604789"/>
          </a:xfrm>
        </p:grpSpPr>
        <p:sp>
          <p:nvSpPr>
            <p:cNvPr id="45" name="Google Shape;45;p6"/>
            <p:cNvSpPr/>
            <p:nvPr/>
          </p:nvSpPr>
          <p:spPr>
            <a:xfrm>
              <a:off x="0" y="0"/>
              <a:ext cx="1201571" cy="1595264"/>
            </a:xfrm>
            <a:custGeom>
              <a:rect b="b" l="l" r="r" t="t"/>
              <a:pathLst>
                <a:path extrusionOk="0" h="1595264" w="1201571">
                  <a:moveTo>
                    <a:pt x="86545" y="0"/>
                  </a:moveTo>
                  <a:lnTo>
                    <a:pt x="1115026" y="0"/>
                  </a:lnTo>
                  <a:cubicBezTo>
                    <a:pt x="1162823" y="0"/>
                    <a:pt x="1201571" y="38748"/>
                    <a:pt x="1201571" y="86545"/>
                  </a:cubicBezTo>
                  <a:lnTo>
                    <a:pt x="1201571" y="1508719"/>
                  </a:lnTo>
                  <a:cubicBezTo>
                    <a:pt x="1201571" y="1556516"/>
                    <a:pt x="1162823" y="1595264"/>
                    <a:pt x="1115026" y="1595264"/>
                  </a:cubicBezTo>
                  <a:lnTo>
                    <a:pt x="86545" y="1595264"/>
                  </a:lnTo>
                  <a:cubicBezTo>
                    <a:pt x="38748" y="1595264"/>
                    <a:pt x="0" y="1556516"/>
                    <a:pt x="0" y="1508719"/>
                  </a:cubicBezTo>
                  <a:lnTo>
                    <a:pt x="0" y="86545"/>
                  </a:lnTo>
                  <a:cubicBezTo>
                    <a:pt x="0" y="38748"/>
                    <a:pt x="38748" y="0"/>
                    <a:pt x="8654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"/>
            <p:cNvSpPr txBox="1"/>
            <p:nvPr/>
          </p:nvSpPr>
          <p:spPr>
            <a:xfrm>
              <a:off x="0" y="-9525"/>
              <a:ext cx="1201500" cy="16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7496900" y="7009195"/>
            <a:ext cx="3292200" cy="154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156150" y="753975"/>
            <a:ext cx="179757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8450"/>
              <a:buFont typeface="Poppins"/>
              <a:buNone/>
              <a:defRPr b="1" i="0" sz="845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49" name="Google Shape;49;p6"/>
          <p:cNvGrpSpPr/>
          <p:nvPr/>
        </p:nvGrpSpPr>
        <p:grpSpPr>
          <a:xfrm>
            <a:off x="12272832" y="2886233"/>
            <a:ext cx="4562245" cy="6093223"/>
            <a:chOff x="0" y="-9525"/>
            <a:chExt cx="1201571" cy="1604789"/>
          </a:xfrm>
        </p:grpSpPr>
        <p:sp>
          <p:nvSpPr>
            <p:cNvPr id="50" name="Google Shape;50;p6"/>
            <p:cNvSpPr/>
            <p:nvPr/>
          </p:nvSpPr>
          <p:spPr>
            <a:xfrm>
              <a:off x="0" y="0"/>
              <a:ext cx="1201571" cy="1595264"/>
            </a:xfrm>
            <a:custGeom>
              <a:rect b="b" l="l" r="r" t="t"/>
              <a:pathLst>
                <a:path extrusionOk="0" h="1595264" w="1201571">
                  <a:moveTo>
                    <a:pt x="86545" y="0"/>
                  </a:moveTo>
                  <a:lnTo>
                    <a:pt x="1115026" y="0"/>
                  </a:lnTo>
                  <a:cubicBezTo>
                    <a:pt x="1162823" y="0"/>
                    <a:pt x="1201571" y="38748"/>
                    <a:pt x="1201571" y="86545"/>
                  </a:cubicBezTo>
                  <a:lnTo>
                    <a:pt x="1201571" y="1508719"/>
                  </a:lnTo>
                  <a:cubicBezTo>
                    <a:pt x="1201571" y="1556516"/>
                    <a:pt x="1162823" y="1595264"/>
                    <a:pt x="1115026" y="1595264"/>
                  </a:cubicBezTo>
                  <a:lnTo>
                    <a:pt x="86545" y="1595264"/>
                  </a:lnTo>
                  <a:cubicBezTo>
                    <a:pt x="38748" y="1595264"/>
                    <a:pt x="0" y="1556516"/>
                    <a:pt x="0" y="1508719"/>
                  </a:cubicBezTo>
                  <a:lnTo>
                    <a:pt x="0" y="86545"/>
                  </a:lnTo>
                  <a:cubicBezTo>
                    <a:pt x="0" y="38748"/>
                    <a:pt x="38748" y="0"/>
                    <a:pt x="8654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6"/>
            <p:cNvSpPr txBox="1"/>
            <p:nvPr/>
          </p:nvSpPr>
          <p:spPr>
            <a:xfrm>
              <a:off x="0" y="-9525"/>
              <a:ext cx="1201500" cy="16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6"/>
          <p:cNvSpPr/>
          <p:nvPr/>
        </p:nvSpPr>
        <p:spPr>
          <a:xfrm>
            <a:off x="13369872" y="3511504"/>
            <a:ext cx="2367280" cy="236728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01C892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87902" y="4155440"/>
            <a:ext cx="1137450" cy="10995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/>
          <p:nvPr/>
        </p:nvSpPr>
        <p:spPr>
          <a:xfrm>
            <a:off x="7959933" y="3511504"/>
            <a:ext cx="2367280" cy="236728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FFFFFF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4277" y="4011718"/>
            <a:ext cx="1137450" cy="1243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6"/>
          <p:cNvGrpSpPr/>
          <p:nvPr/>
        </p:nvGrpSpPr>
        <p:grpSpPr>
          <a:xfrm>
            <a:off x="1450922" y="2886233"/>
            <a:ext cx="4562245" cy="6093223"/>
            <a:chOff x="0" y="-9525"/>
            <a:chExt cx="1201571" cy="1604789"/>
          </a:xfrm>
        </p:grpSpPr>
        <p:sp>
          <p:nvSpPr>
            <p:cNvPr id="57" name="Google Shape;57;p6"/>
            <p:cNvSpPr/>
            <p:nvPr/>
          </p:nvSpPr>
          <p:spPr>
            <a:xfrm>
              <a:off x="0" y="0"/>
              <a:ext cx="1201571" cy="1595264"/>
            </a:xfrm>
            <a:custGeom>
              <a:rect b="b" l="l" r="r" t="t"/>
              <a:pathLst>
                <a:path extrusionOk="0" h="1595264" w="1201571">
                  <a:moveTo>
                    <a:pt x="86545" y="0"/>
                  </a:moveTo>
                  <a:lnTo>
                    <a:pt x="1115026" y="0"/>
                  </a:lnTo>
                  <a:cubicBezTo>
                    <a:pt x="1162823" y="0"/>
                    <a:pt x="1201571" y="38748"/>
                    <a:pt x="1201571" y="86545"/>
                  </a:cubicBezTo>
                  <a:lnTo>
                    <a:pt x="1201571" y="1508719"/>
                  </a:lnTo>
                  <a:cubicBezTo>
                    <a:pt x="1201571" y="1556516"/>
                    <a:pt x="1162823" y="1595264"/>
                    <a:pt x="1115026" y="1595264"/>
                  </a:cubicBezTo>
                  <a:lnTo>
                    <a:pt x="86545" y="1595264"/>
                  </a:lnTo>
                  <a:cubicBezTo>
                    <a:pt x="38748" y="1595264"/>
                    <a:pt x="0" y="1556516"/>
                    <a:pt x="0" y="1508719"/>
                  </a:cubicBezTo>
                  <a:lnTo>
                    <a:pt x="0" y="86545"/>
                  </a:lnTo>
                  <a:cubicBezTo>
                    <a:pt x="0" y="38748"/>
                    <a:pt x="38748" y="0"/>
                    <a:pt x="8654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 txBox="1"/>
            <p:nvPr/>
          </p:nvSpPr>
          <p:spPr>
            <a:xfrm>
              <a:off x="0" y="-9525"/>
              <a:ext cx="1201500" cy="160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6"/>
          <p:cNvSpPr/>
          <p:nvPr/>
        </p:nvSpPr>
        <p:spPr>
          <a:xfrm>
            <a:off x="2425577" y="3511504"/>
            <a:ext cx="2367280" cy="236728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0928" y="4229134"/>
            <a:ext cx="1137450" cy="122792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"/>
          <p:cNvSpPr txBox="1"/>
          <p:nvPr>
            <p:ph idx="2" type="subTitle"/>
          </p:nvPr>
        </p:nvSpPr>
        <p:spPr>
          <a:xfrm>
            <a:off x="7241275" y="6307750"/>
            <a:ext cx="38055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650"/>
              <a:buNone/>
              <a:defRPr b="1" sz="26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1962525" y="7009195"/>
            <a:ext cx="3292200" cy="154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6"/>
          <p:cNvSpPr txBox="1"/>
          <p:nvPr>
            <p:ph idx="4" type="subTitle"/>
          </p:nvPr>
        </p:nvSpPr>
        <p:spPr>
          <a:xfrm>
            <a:off x="1706900" y="6307750"/>
            <a:ext cx="38055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650"/>
              <a:buNone/>
              <a:defRPr b="1" sz="26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5" type="body"/>
          </p:nvPr>
        </p:nvSpPr>
        <p:spPr>
          <a:xfrm>
            <a:off x="12906388" y="7009195"/>
            <a:ext cx="3292200" cy="154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6"/>
          <p:cNvSpPr txBox="1"/>
          <p:nvPr>
            <p:ph idx="6" type="subTitle"/>
          </p:nvPr>
        </p:nvSpPr>
        <p:spPr>
          <a:xfrm>
            <a:off x="12650763" y="6307750"/>
            <a:ext cx="38055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650"/>
              <a:buNone/>
              <a:defRPr b="1" sz="26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7"/>
          <p:cNvPicPr preferRelativeResize="0"/>
          <p:nvPr/>
        </p:nvPicPr>
        <p:blipFill rotWithShape="1">
          <a:blip r:embed="rId2">
            <a:alphaModFix/>
          </a:blip>
          <a:srcRect b="13088" l="0" r="0" t="0"/>
          <a:stretch/>
        </p:blipFill>
        <p:spPr>
          <a:xfrm>
            <a:off x="1527825" y="3106451"/>
            <a:ext cx="7614549" cy="71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"/>
          <p:cNvSpPr/>
          <p:nvPr/>
        </p:nvSpPr>
        <p:spPr>
          <a:xfrm>
            <a:off x="10727361" y="2692828"/>
            <a:ext cx="1637792" cy="163779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10727361" y="5208117"/>
            <a:ext cx="1637792" cy="163779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FFFFFF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10727361" y="7722686"/>
            <a:ext cx="1637792" cy="163779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01C892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"/>
          <p:cNvSpPr txBox="1"/>
          <p:nvPr/>
        </p:nvSpPr>
        <p:spPr>
          <a:xfrm>
            <a:off x="10974809" y="3085726"/>
            <a:ext cx="10776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72" name="Google Shape;72;p7"/>
          <p:cNvSpPr txBox="1"/>
          <p:nvPr/>
        </p:nvSpPr>
        <p:spPr>
          <a:xfrm>
            <a:off x="10974809" y="5601015"/>
            <a:ext cx="10776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10974809" y="8115584"/>
            <a:ext cx="10776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12792375" y="3509902"/>
            <a:ext cx="3292200" cy="10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7"/>
          <p:cNvSpPr txBox="1"/>
          <p:nvPr>
            <p:ph idx="2" type="subTitle"/>
          </p:nvPr>
        </p:nvSpPr>
        <p:spPr>
          <a:xfrm>
            <a:off x="12792375" y="2808463"/>
            <a:ext cx="38055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650"/>
              <a:buNone/>
              <a:defRPr b="1" sz="26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76" name="Google Shape;76;p7"/>
          <p:cNvSpPr txBox="1"/>
          <p:nvPr>
            <p:ph idx="3" type="body"/>
          </p:nvPr>
        </p:nvSpPr>
        <p:spPr>
          <a:xfrm>
            <a:off x="12792375" y="5854377"/>
            <a:ext cx="3292200" cy="10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7"/>
          <p:cNvSpPr txBox="1"/>
          <p:nvPr>
            <p:ph idx="4" type="subTitle"/>
          </p:nvPr>
        </p:nvSpPr>
        <p:spPr>
          <a:xfrm>
            <a:off x="12792375" y="5152938"/>
            <a:ext cx="38055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650"/>
              <a:buNone/>
              <a:defRPr b="1" sz="26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5" type="body"/>
          </p:nvPr>
        </p:nvSpPr>
        <p:spPr>
          <a:xfrm>
            <a:off x="12792375" y="8373290"/>
            <a:ext cx="3292200" cy="10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7"/>
          <p:cNvSpPr txBox="1"/>
          <p:nvPr>
            <p:ph idx="6" type="subTitle"/>
          </p:nvPr>
        </p:nvSpPr>
        <p:spPr>
          <a:xfrm>
            <a:off x="12792375" y="7671850"/>
            <a:ext cx="38055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650"/>
              <a:buNone/>
              <a:defRPr b="1" sz="2650"/>
            </a:lvl1pPr>
            <a:lvl2pPr lvl="1" rtl="0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type="title"/>
          </p:nvPr>
        </p:nvSpPr>
        <p:spPr>
          <a:xfrm>
            <a:off x="156150" y="753975"/>
            <a:ext cx="179757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8450"/>
              <a:buFont typeface="Poppins"/>
              <a:buNone/>
              <a:defRPr b="1" i="0" sz="845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1589563" y="5818253"/>
            <a:ext cx="3488050" cy="348805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>
            <p:ph idx="2" type="pic"/>
          </p:nvPr>
        </p:nvSpPr>
        <p:spPr>
          <a:xfrm>
            <a:off x="1643850" y="5872525"/>
            <a:ext cx="3379500" cy="337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" name="Google Shape;84;p8"/>
          <p:cNvSpPr/>
          <p:nvPr/>
        </p:nvSpPr>
        <p:spPr>
          <a:xfrm>
            <a:off x="7399975" y="3108457"/>
            <a:ext cx="3488050" cy="348805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13211323" y="5818253"/>
            <a:ext cx="3488050" cy="3488050"/>
            <a:chOff x="0" y="0"/>
            <a:chExt cx="812800" cy="812800"/>
          </a:xfrm>
        </p:grpSpPr>
        <p:sp>
          <p:nvSpPr>
            <p:cNvPr id="86" name="Google Shape;86;p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1144522" y="4625883"/>
            <a:ext cx="4378165" cy="726440"/>
          </a:xfrm>
          <a:custGeom>
            <a:rect b="b" l="l" r="r" t="t"/>
            <a:pathLst>
              <a:path extrusionOk="0" h="406400" w="2449323">
                <a:moveTo>
                  <a:pt x="2246123" y="0"/>
                </a:moveTo>
                <a:cubicBezTo>
                  <a:pt x="2358348" y="0"/>
                  <a:pt x="2449323" y="90976"/>
                  <a:pt x="2449323" y="203200"/>
                </a:cubicBezTo>
                <a:cubicBezTo>
                  <a:pt x="2449323" y="315424"/>
                  <a:pt x="2358348" y="406400"/>
                  <a:pt x="2246123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6954934" y="6978838"/>
            <a:ext cx="4378165" cy="743466"/>
            <a:chOff x="0" y="-9525"/>
            <a:chExt cx="2449323" cy="415925"/>
          </a:xfrm>
        </p:grpSpPr>
        <p:sp>
          <p:nvSpPr>
            <p:cNvPr id="90" name="Google Shape;90;p8"/>
            <p:cNvSpPr/>
            <p:nvPr/>
          </p:nvSpPr>
          <p:spPr>
            <a:xfrm>
              <a:off x="0" y="0"/>
              <a:ext cx="2449323" cy="406400"/>
            </a:xfrm>
            <a:custGeom>
              <a:rect b="b" l="l" r="r" t="t"/>
              <a:pathLst>
                <a:path extrusionOk="0" h="406400" w="2449323">
                  <a:moveTo>
                    <a:pt x="2246123" y="0"/>
                  </a:moveTo>
                  <a:cubicBezTo>
                    <a:pt x="2358348" y="0"/>
                    <a:pt x="2449323" y="90976"/>
                    <a:pt x="2449323" y="203200"/>
                  </a:cubicBezTo>
                  <a:cubicBezTo>
                    <a:pt x="2449323" y="315424"/>
                    <a:pt x="2358348" y="406400"/>
                    <a:pt x="22461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 txBox="1"/>
            <p:nvPr/>
          </p:nvSpPr>
          <p:spPr>
            <a:xfrm>
              <a:off x="0" y="-9525"/>
              <a:ext cx="2449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8"/>
          <p:cNvSpPr/>
          <p:nvPr/>
        </p:nvSpPr>
        <p:spPr>
          <a:xfrm>
            <a:off x="12766282" y="4617370"/>
            <a:ext cx="4378165" cy="726440"/>
          </a:xfrm>
          <a:custGeom>
            <a:rect b="b" l="l" r="r" t="t"/>
            <a:pathLst>
              <a:path extrusionOk="0" h="406400" w="2449323">
                <a:moveTo>
                  <a:pt x="2246123" y="0"/>
                </a:moveTo>
                <a:cubicBezTo>
                  <a:pt x="2358348" y="0"/>
                  <a:pt x="2449323" y="90976"/>
                  <a:pt x="2449323" y="203200"/>
                </a:cubicBezTo>
                <a:cubicBezTo>
                  <a:pt x="2449323" y="315424"/>
                  <a:pt x="2358348" y="406400"/>
                  <a:pt x="2246123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01C892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"/>
          <p:cNvSpPr txBox="1"/>
          <p:nvPr>
            <p:ph type="title"/>
          </p:nvPr>
        </p:nvSpPr>
        <p:spPr>
          <a:xfrm>
            <a:off x="156150" y="578775"/>
            <a:ext cx="179757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8450"/>
              <a:buFont typeface="Poppins"/>
              <a:buNone/>
              <a:defRPr b="1" i="0" sz="845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8"/>
          <p:cNvSpPr txBox="1"/>
          <p:nvPr>
            <p:ph idx="1" type="body"/>
          </p:nvPr>
        </p:nvSpPr>
        <p:spPr>
          <a:xfrm>
            <a:off x="12968400" y="2588300"/>
            <a:ext cx="3974100" cy="1797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95" name="Google Shape;95;p8"/>
          <p:cNvSpPr txBox="1"/>
          <p:nvPr>
            <p:ph idx="3" type="body"/>
          </p:nvPr>
        </p:nvSpPr>
        <p:spPr>
          <a:xfrm>
            <a:off x="7184100" y="7979050"/>
            <a:ext cx="3974100" cy="179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96" name="Google Shape;96;p8"/>
          <p:cNvSpPr txBox="1"/>
          <p:nvPr>
            <p:ph idx="4" type="body"/>
          </p:nvPr>
        </p:nvSpPr>
        <p:spPr>
          <a:xfrm>
            <a:off x="1345500" y="2588300"/>
            <a:ext cx="3974100" cy="1797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97" name="Google Shape;97;p8"/>
          <p:cNvSpPr txBox="1"/>
          <p:nvPr>
            <p:ph idx="5" type="subTitle"/>
          </p:nvPr>
        </p:nvSpPr>
        <p:spPr>
          <a:xfrm>
            <a:off x="11937025" y="4705938"/>
            <a:ext cx="60348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650"/>
              <a:buFont typeface="Asap Medium"/>
              <a:buNone/>
              <a:defRPr sz="2650"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98" name="Google Shape;98;p8"/>
          <p:cNvSpPr txBox="1"/>
          <p:nvPr>
            <p:ph idx="6" type="subTitle"/>
          </p:nvPr>
        </p:nvSpPr>
        <p:spPr>
          <a:xfrm>
            <a:off x="6126600" y="7075925"/>
            <a:ext cx="60348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650"/>
              <a:buFont typeface="Asap Medium"/>
              <a:buNone/>
              <a:defRPr sz="2650"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99" name="Google Shape;99;p8"/>
          <p:cNvSpPr txBox="1"/>
          <p:nvPr>
            <p:ph idx="7" type="subTitle"/>
          </p:nvPr>
        </p:nvSpPr>
        <p:spPr>
          <a:xfrm>
            <a:off x="316175" y="4705938"/>
            <a:ext cx="6034800" cy="54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650"/>
              <a:buFont typeface="Asap Medium"/>
              <a:buNone/>
              <a:defRPr sz="2650">
                <a:latin typeface="Asap Medium"/>
                <a:ea typeface="Asap Medium"/>
                <a:cs typeface="Asap Medium"/>
                <a:sym typeface="Asap Medium"/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2300"/>
              <a:buFont typeface="Asap Medium"/>
              <a:buNone/>
              <a:defRPr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/>
        </p:txBody>
      </p:sp>
      <p:sp>
        <p:nvSpPr>
          <p:cNvPr id="100" name="Google Shape;100;p8"/>
          <p:cNvSpPr/>
          <p:nvPr>
            <p:ph idx="8" type="pic"/>
          </p:nvPr>
        </p:nvSpPr>
        <p:spPr>
          <a:xfrm>
            <a:off x="7454250" y="3162713"/>
            <a:ext cx="3379500" cy="3379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1" name="Google Shape;101;p8"/>
          <p:cNvSpPr/>
          <p:nvPr>
            <p:ph idx="9" type="pic"/>
          </p:nvPr>
        </p:nvSpPr>
        <p:spPr>
          <a:xfrm>
            <a:off x="13264650" y="5872513"/>
            <a:ext cx="3379500" cy="3379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1242500"/>
            <a:ext cx="168093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50"/>
              <a:buFont typeface="Poppins"/>
              <a:buNone/>
              <a:defRPr b="1" i="0" sz="845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6337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ap"/>
              <a:buChar char="•"/>
              <a:defRPr i="0" sz="23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-3746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ap"/>
              <a:buChar char="–"/>
              <a:defRPr i="0" sz="23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-3746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ap"/>
              <a:buChar char="•"/>
              <a:defRPr i="0" sz="23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-3746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ap"/>
              <a:buChar char="–"/>
              <a:defRPr i="0" sz="23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-3746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ap"/>
              <a:buChar char="»"/>
              <a:defRPr i="0" sz="23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-3746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ap"/>
              <a:buChar char="•"/>
              <a:defRPr i="0" sz="23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-3746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ap"/>
              <a:buChar char="•"/>
              <a:defRPr i="0" sz="23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-3746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ap"/>
              <a:buChar char="•"/>
              <a:defRPr i="0" sz="23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-3746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ap"/>
              <a:buChar char="•"/>
              <a:defRPr i="0" sz="2300" u="none" cap="none" strike="noStrik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8.jp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5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38.png"/><Relationship Id="rId6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image" Target="../media/image52.png"/><Relationship Id="rId11" Type="http://schemas.openxmlformats.org/officeDocument/2006/relationships/image" Target="../media/image39.png"/><Relationship Id="rId10" Type="http://schemas.openxmlformats.org/officeDocument/2006/relationships/image" Target="../media/image44.png"/><Relationship Id="rId21" Type="http://schemas.openxmlformats.org/officeDocument/2006/relationships/image" Target="../media/image57.png"/><Relationship Id="rId13" Type="http://schemas.openxmlformats.org/officeDocument/2006/relationships/image" Target="../media/image46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5" Type="http://schemas.openxmlformats.org/officeDocument/2006/relationships/image" Target="../media/image43.png"/><Relationship Id="rId14" Type="http://schemas.openxmlformats.org/officeDocument/2006/relationships/image" Target="../media/image47.png"/><Relationship Id="rId17" Type="http://schemas.openxmlformats.org/officeDocument/2006/relationships/image" Target="../media/image53.png"/><Relationship Id="rId16" Type="http://schemas.openxmlformats.org/officeDocument/2006/relationships/image" Target="../media/image50.png"/><Relationship Id="rId5" Type="http://schemas.openxmlformats.org/officeDocument/2006/relationships/image" Target="../media/image40.png"/><Relationship Id="rId19" Type="http://schemas.openxmlformats.org/officeDocument/2006/relationships/image" Target="../media/image56.png"/><Relationship Id="rId6" Type="http://schemas.openxmlformats.org/officeDocument/2006/relationships/image" Target="../media/image36.png"/><Relationship Id="rId18" Type="http://schemas.openxmlformats.org/officeDocument/2006/relationships/image" Target="../media/image51.png"/><Relationship Id="rId7" Type="http://schemas.openxmlformats.org/officeDocument/2006/relationships/image" Target="../media/image37.png"/><Relationship Id="rId8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5.jpg"/><Relationship Id="rId5" Type="http://schemas.openxmlformats.org/officeDocument/2006/relationships/image" Target="../media/image13.pn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23220" y="8074800"/>
            <a:ext cx="2640609" cy="18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2856" y="8255407"/>
            <a:ext cx="3651764" cy="15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6548" y="1343737"/>
            <a:ext cx="3310799" cy="148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 rotWithShape="1">
          <a:blip r:embed="rId6">
            <a:alphaModFix/>
          </a:blip>
          <a:srcRect b="7612" l="1739" r="0" t="0"/>
          <a:stretch/>
        </p:blipFill>
        <p:spPr>
          <a:xfrm>
            <a:off x="0" y="559050"/>
            <a:ext cx="11606851" cy="972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9"/>
          <p:cNvGrpSpPr/>
          <p:nvPr/>
        </p:nvGrpSpPr>
        <p:grpSpPr>
          <a:xfrm>
            <a:off x="5703500" y="3435001"/>
            <a:ext cx="13210375" cy="4187858"/>
            <a:chOff x="0" y="-9525"/>
            <a:chExt cx="3479276" cy="1102975"/>
          </a:xfrm>
        </p:grpSpPr>
        <p:sp>
          <p:nvSpPr>
            <p:cNvPr id="111" name="Google Shape;111;p9"/>
            <p:cNvSpPr/>
            <p:nvPr/>
          </p:nvSpPr>
          <p:spPr>
            <a:xfrm>
              <a:off x="0" y="0"/>
              <a:ext cx="3479276" cy="1093450"/>
            </a:xfrm>
            <a:custGeom>
              <a:rect b="b" l="l" r="r" t="t"/>
              <a:pathLst>
                <a:path extrusionOk="0" h="1093450" w="3479276">
                  <a:moveTo>
                    <a:pt x="16995" y="0"/>
                  </a:moveTo>
                  <a:lnTo>
                    <a:pt x="3462280" y="0"/>
                  </a:lnTo>
                  <a:cubicBezTo>
                    <a:pt x="3471666" y="0"/>
                    <a:pt x="3479276" y="7609"/>
                    <a:pt x="3479276" y="16995"/>
                  </a:cubicBezTo>
                  <a:lnTo>
                    <a:pt x="3479276" y="1076455"/>
                  </a:lnTo>
                  <a:cubicBezTo>
                    <a:pt x="3479276" y="1085841"/>
                    <a:pt x="3471666" y="1093450"/>
                    <a:pt x="3462280" y="1093450"/>
                  </a:cubicBezTo>
                  <a:lnTo>
                    <a:pt x="16995" y="1093450"/>
                  </a:lnTo>
                  <a:cubicBezTo>
                    <a:pt x="7609" y="1093450"/>
                    <a:pt x="0" y="1085841"/>
                    <a:pt x="0" y="1076455"/>
                  </a:cubicBezTo>
                  <a:lnTo>
                    <a:pt x="0" y="16995"/>
                  </a:lnTo>
                  <a:cubicBezTo>
                    <a:pt x="0" y="7609"/>
                    <a:pt x="7609" y="0"/>
                    <a:pt x="16995" y="0"/>
                  </a:cubicBezTo>
                  <a:close/>
                </a:path>
              </a:pathLst>
            </a:custGeom>
            <a:solidFill>
              <a:srgbClr val="01C892"/>
            </a:solidFill>
            <a:ln cap="rnd" cmpd="sng" w="3810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9"/>
            <p:cNvSpPr txBox="1"/>
            <p:nvPr/>
          </p:nvSpPr>
          <p:spPr>
            <a:xfrm>
              <a:off x="0" y="-9525"/>
              <a:ext cx="3479276" cy="110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9"/>
          <p:cNvSpPr txBox="1"/>
          <p:nvPr/>
        </p:nvSpPr>
        <p:spPr>
          <a:xfrm>
            <a:off x="6684434" y="3954256"/>
            <a:ext cx="10861800" cy="25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DESIGN INSPIRATION FOR SOCIAL MEDIA</a:t>
            </a:r>
            <a:endParaRPr/>
          </a:p>
        </p:txBody>
      </p:sp>
      <p:sp>
        <p:nvSpPr>
          <p:cNvPr id="114" name="Google Shape;114;p9"/>
          <p:cNvSpPr txBox="1"/>
          <p:nvPr/>
        </p:nvSpPr>
        <p:spPr>
          <a:xfrm>
            <a:off x="6890102" y="6645212"/>
            <a:ext cx="10656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48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Enhancing Engagement Through Visual Storytelling</a:t>
            </a:r>
            <a:endParaRPr/>
          </a:p>
        </p:txBody>
      </p:sp>
      <p:pic>
        <p:nvPicPr>
          <p:cNvPr id="115" name="Google Shape;115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26700" y="2348210"/>
            <a:ext cx="1646050" cy="1519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8"/>
          <p:cNvGrpSpPr/>
          <p:nvPr/>
        </p:nvGrpSpPr>
        <p:grpSpPr>
          <a:xfrm>
            <a:off x="5703500" y="3435001"/>
            <a:ext cx="13210375" cy="4187858"/>
            <a:chOff x="0" y="-9525"/>
            <a:chExt cx="3479276" cy="1102975"/>
          </a:xfrm>
        </p:grpSpPr>
        <p:sp>
          <p:nvSpPr>
            <p:cNvPr id="246" name="Google Shape;246;p18"/>
            <p:cNvSpPr/>
            <p:nvPr/>
          </p:nvSpPr>
          <p:spPr>
            <a:xfrm>
              <a:off x="0" y="0"/>
              <a:ext cx="3479276" cy="1093450"/>
            </a:xfrm>
            <a:custGeom>
              <a:rect b="b" l="l" r="r" t="t"/>
              <a:pathLst>
                <a:path extrusionOk="0" h="1093450" w="3479276">
                  <a:moveTo>
                    <a:pt x="16995" y="0"/>
                  </a:moveTo>
                  <a:lnTo>
                    <a:pt x="3462280" y="0"/>
                  </a:lnTo>
                  <a:cubicBezTo>
                    <a:pt x="3471666" y="0"/>
                    <a:pt x="3479276" y="7609"/>
                    <a:pt x="3479276" y="16995"/>
                  </a:cubicBezTo>
                  <a:lnTo>
                    <a:pt x="3479276" y="1076455"/>
                  </a:lnTo>
                  <a:cubicBezTo>
                    <a:pt x="3479276" y="1085841"/>
                    <a:pt x="3471666" y="1093450"/>
                    <a:pt x="3462280" y="1093450"/>
                  </a:cubicBezTo>
                  <a:lnTo>
                    <a:pt x="16995" y="1093450"/>
                  </a:lnTo>
                  <a:cubicBezTo>
                    <a:pt x="7609" y="1093450"/>
                    <a:pt x="0" y="1085841"/>
                    <a:pt x="0" y="1076455"/>
                  </a:cubicBezTo>
                  <a:lnTo>
                    <a:pt x="0" y="16995"/>
                  </a:lnTo>
                  <a:cubicBezTo>
                    <a:pt x="0" y="7609"/>
                    <a:pt x="7609" y="0"/>
                    <a:pt x="16995" y="0"/>
                  </a:cubicBezTo>
                  <a:close/>
                </a:path>
              </a:pathLst>
            </a:custGeom>
            <a:solidFill>
              <a:srgbClr val="01C892"/>
            </a:solidFill>
            <a:ln cap="rnd" cmpd="sng" w="3810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 txBox="1"/>
            <p:nvPr/>
          </p:nvSpPr>
          <p:spPr>
            <a:xfrm>
              <a:off x="0" y="-9525"/>
              <a:ext cx="3479276" cy="110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8"/>
          <p:cNvSpPr txBox="1"/>
          <p:nvPr/>
        </p:nvSpPr>
        <p:spPr>
          <a:xfrm>
            <a:off x="10294246" y="4328336"/>
            <a:ext cx="6965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0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AUDIENCE ENGAGEMENT</a:t>
            </a:r>
            <a:endParaRPr/>
          </a:p>
        </p:txBody>
      </p:sp>
      <p:grpSp>
        <p:nvGrpSpPr>
          <p:cNvPr id="249" name="Google Shape;249;p18"/>
          <p:cNvGrpSpPr/>
          <p:nvPr/>
        </p:nvGrpSpPr>
        <p:grpSpPr>
          <a:xfrm>
            <a:off x="-2777839" y="2299216"/>
            <a:ext cx="13493009" cy="13493009"/>
            <a:chOff x="0" y="0"/>
            <a:chExt cx="812800" cy="812800"/>
          </a:xfrm>
        </p:grpSpPr>
        <p:sp>
          <p:nvSpPr>
            <p:cNvPr id="250" name="Google Shape;250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CB65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8"/>
          <p:cNvSpPr txBox="1"/>
          <p:nvPr/>
        </p:nvSpPr>
        <p:spPr>
          <a:xfrm>
            <a:off x="12647419" y="147083"/>
            <a:ext cx="4611881" cy="3171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42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  <p:pic>
        <p:nvPicPr>
          <p:cNvPr id="253" name="Google Shape;25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14602" y="845432"/>
            <a:ext cx="11264724" cy="1094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19"/>
          <p:cNvGrpSpPr/>
          <p:nvPr/>
        </p:nvGrpSpPr>
        <p:grpSpPr>
          <a:xfrm>
            <a:off x="1589563" y="5818253"/>
            <a:ext cx="3488050" cy="3488050"/>
            <a:chOff x="0" y="0"/>
            <a:chExt cx="812800" cy="812800"/>
          </a:xfrm>
        </p:grpSpPr>
        <p:sp>
          <p:nvSpPr>
            <p:cNvPr id="259" name="Google Shape;259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9"/>
          <p:cNvGrpSpPr/>
          <p:nvPr/>
        </p:nvGrpSpPr>
        <p:grpSpPr>
          <a:xfrm>
            <a:off x="7399975" y="3108457"/>
            <a:ext cx="3488050" cy="3488050"/>
            <a:chOff x="0" y="0"/>
            <a:chExt cx="812800" cy="812800"/>
          </a:xfrm>
        </p:grpSpPr>
        <p:sp>
          <p:nvSpPr>
            <p:cNvPr id="262" name="Google Shape;262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9"/>
          <p:cNvGrpSpPr/>
          <p:nvPr/>
        </p:nvGrpSpPr>
        <p:grpSpPr>
          <a:xfrm>
            <a:off x="13211323" y="5818253"/>
            <a:ext cx="3488050" cy="3488050"/>
            <a:chOff x="0" y="0"/>
            <a:chExt cx="812800" cy="812800"/>
          </a:xfrm>
        </p:grpSpPr>
        <p:sp>
          <p:nvSpPr>
            <p:cNvPr id="265" name="Google Shape;265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9"/>
          <p:cNvGrpSpPr/>
          <p:nvPr/>
        </p:nvGrpSpPr>
        <p:grpSpPr>
          <a:xfrm>
            <a:off x="1144522" y="4572757"/>
            <a:ext cx="4378132" cy="743460"/>
            <a:chOff x="0" y="-9525"/>
            <a:chExt cx="2449323" cy="415925"/>
          </a:xfrm>
        </p:grpSpPr>
        <p:sp>
          <p:nvSpPr>
            <p:cNvPr id="268" name="Google Shape;268;p19"/>
            <p:cNvSpPr/>
            <p:nvPr/>
          </p:nvSpPr>
          <p:spPr>
            <a:xfrm>
              <a:off x="0" y="0"/>
              <a:ext cx="2449323" cy="406400"/>
            </a:xfrm>
            <a:custGeom>
              <a:rect b="b" l="l" r="r" t="t"/>
              <a:pathLst>
                <a:path extrusionOk="0" h="406400" w="2449323">
                  <a:moveTo>
                    <a:pt x="2246123" y="0"/>
                  </a:moveTo>
                  <a:cubicBezTo>
                    <a:pt x="2358348" y="0"/>
                    <a:pt x="2449323" y="90976"/>
                    <a:pt x="2449323" y="203200"/>
                  </a:cubicBezTo>
                  <a:cubicBezTo>
                    <a:pt x="2449323" y="315424"/>
                    <a:pt x="2358348" y="406400"/>
                    <a:pt x="22461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CB65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9"/>
            <p:cNvSpPr txBox="1"/>
            <p:nvPr/>
          </p:nvSpPr>
          <p:spPr>
            <a:xfrm>
              <a:off x="0" y="-9525"/>
              <a:ext cx="2449323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Listening &amp; Responding</a:t>
              </a:r>
              <a:endParaRPr/>
            </a:p>
          </p:txBody>
        </p:sp>
      </p:grpSp>
      <p:grpSp>
        <p:nvGrpSpPr>
          <p:cNvPr id="270" name="Google Shape;270;p19"/>
          <p:cNvGrpSpPr/>
          <p:nvPr/>
        </p:nvGrpSpPr>
        <p:grpSpPr>
          <a:xfrm>
            <a:off x="6954934" y="6978838"/>
            <a:ext cx="4378132" cy="743460"/>
            <a:chOff x="0" y="-9525"/>
            <a:chExt cx="2449323" cy="415925"/>
          </a:xfrm>
        </p:grpSpPr>
        <p:sp>
          <p:nvSpPr>
            <p:cNvPr id="271" name="Google Shape;271;p19"/>
            <p:cNvSpPr/>
            <p:nvPr/>
          </p:nvSpPr>
          <p:spPr>
            <a:xfrm>
              <a:off x="0" y="0"/>
              <a:ext cx="2449323" cy="406400"/>
            </a:xfrm>
            <a:custGeom>
              <a:rect b="b" l="l" r="r" t="t"/>
              <a:pathLst>
                <a:path extrusionOk="0" h="406400" w="2449323">
                  <a:moveTo>
                    <a:pt x="2246123" y="0"/>
                  </a:moveTo>
                  <a:cubicBezTo>
                    <a:pt x="2358348" y="0"/>
                    <a:pt x="2449323" y="90976"/>
                    <a:pt x="2449323" y="203200"/>
                  </a:cubicBezTo>
                  <a:cubicBezTo>
                    <a:pt x="2449323" y="315424"/>
                    <a:pt x="2358348" y="406400"/>
                    <a:pt x="22461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9"/>
            <p:cNvSpPr txBox="1"/>
            <p:nvPr/>
          </p:nvSpPr>
          <p:spPr>
            <a:xfrm>
              <a:off x="0" y="-9525"/>
              <a:ext cx="2449323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Community Building</a:t>
              </a:r>
              <a:endParaRPr/>
            </a:p>
          </p:txBody>
        </p:sp>
      </p:grpSp>
      <p:grpSp>
        <p:nvGrpSpPr>
          <p:cNvPr id="273" name="Google Shape;273;p19"/>
          <p:cNvGrpSpPr/>
          <p:nvPr/>
        </p:nvGrpSpPr>
        <p:grpSpPr>
          <a:xfrm>
            <a:off x="12766282" y="4644956"/>
            <a:ext cx="4378132" cy="743460"/>
            <a:chOff x="0" y="-9525"/>
            <a:chExt cx="2449323" cy="415925"/>
          </a:xfrm>
        </p:grpSpPr>
        <p:sp>
          <p:nvSpPr>
            <p:cNvPr id="274" name="Google Shape;274;p19"/>
            <p:cNvSpPr/>
            <p:nvPr/>
          </p:nvSpPr>
          <p:spPr>
            <a:xfrm>
              <a:off x="0" y="0"/>
              <a:ext cx="2449323" cy="406400"/>
            </a:xfrm>
            <a:custGeom>
              <a:rect b="b" l="l" r="r" t="t"/>
              <a:pathLst>
                <a:path extrusionOk="0" h="406400" w="2449323">
                  <a:moveTo>
                    <a:pt x="2246123" y="0"/>
                  </a:moveTo>
                  <a:cubicBezTo>
                    <a:pt x="2358348" y="0"/>
                    <a:pt x="2449323" y="90976"/>
                    <a:pt x="2449323" y="203200"/>
                  </a:cubicBezTo>
                  <a:cubicBezTo>
                    <a:pt x="2449323" y="315424"/>
                    <a:pt x="2358348" y="406400"/>
                    <a:pt x="22461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1C892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9"/>
            <p:cNvSpPr txBox="1"/>
            <p:nvPr/>
          </p:nvSpPr>
          <p:spPr>
            <a:xfrm>
              <a:off x="0" y="-9525"/>
              <a:ext cx="2449323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User-Generated Content</a:t>
              </a:r>
              <a:endParaRPr/>
            </a:p>
          </p:txBody>
        </p:sp>
      </p:grpSp>
      <p:sp>
        <p:nvSpPr>
          <p:cNvPr id="276" name="Google Shape;276;p19"/>
          <p:cNvSpPr txBox="1"/>
          <p:nvPr/>
        </p:nvSpPr>
        <p:spPr>
          <a:xfrm>
            <a:off x="885228" y="2615692"/>
            <a:ext cx="4723200" cy="1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Encourage active listening to audience feedback and respond promptly to comments, messages, and mentions to build rapport and trust through personalized interactions.</a:t>
            </a:r>
            <a:endParaRPr/>
          </a:p>
        </p:txBody>
      </p:sp>
      <p:sp>
        <p:nvSpPr>
          <p:cNvPr id="277" name="Google Shape;277;p19"/>
          <p:cNvSpPr txBox="1"/>
          <p:nvPr/>
        </p:nvSpPr>
        <p:spPr>
          <a:xfrm>
            <a:off x="12592855" y="2615692"/>
            <a:ext cx="4723200" cy="1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Promote engagement with contests, challenges, and campaigns using user-generated content to boost brand authenticity and create a sense of community among followers.</a:t>
            </a:r>
            <a:endParaRPr/>
          </a:p>
        </p:txBody>
      </p:sp>
      <p:sp>
        <p:nvSpPr>
          <p:cNvPr id="278" name="Google Shape;278;p19"/>
          <p:cNvSpPr txBox="1"/>
          <p:nvPr/>
        </p:nvSpPr>
        <p:spPr>
          <a:xfrm>
            <a:off x="6961170" y="7851775"/>
            <a:ext cx="43656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Benefits of fostering community among followers through discussions, Q&amp;A sessions, and virtual events for brand loyalty and advocacy.</a:t>
            </a:r>
            <a:endParaRPr/>
          </a:p>
        </p:txBody>
      </p:sp>
      <p:sp>
        <p:nvSpPr>
          <p:cNvPr id="279" name="Google Shape;279;p19"/>
          <p:cNvSpPr txBox="1"/>
          <p:nvPr/>
        </p:nvSpPr>
        <p:spPr>
          <a:xfrm>
            <a:off x="469537" y="519669"/>
            <a:ext cx="17348927" cy="14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AUDIENCE ENGAGEMENT</a:t>
            </a:r>
            <a:endParaRPr/>
          </a:p>
        </p:txBody>
      </p:sp>
      <p:pic>
        <p:nvPicPr>
          <p:cNvPr id="280" name="Google Shape;2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854" y="5872530"/>
            <a:ext cx="3379500" cy="337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1" name="Google Shape;28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8425" y="3156426"/>
            <a:ext cx="3392100" cy="339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2" name="Google Shape;28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64679" y="5872530"/>
            <a:ext cx="3379500" cy="3379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0"/>
          <p:cNvGrpSpPr/>
          <p:nvPr/>
        </p:nvGrpSpPr>
        <p:grpSpPr>
          <a:xfrm>
            <a:off x="125" y="3166600"/>
            <a:ext cx="18287716" cy="3122286"/>
            <a:chOff x="0" y="-9525"/>
            <a:chExt cx="5342599" cy="822325"/>
          </a:xfrm>
        </p:grpSpPr>
        <p:sp>
          <p:nvSpPr>
            <p:cNvPr id="288" name="Google Shape;288;p20"/>
            <p:cNvSpPr/>
            <p:nvPr/>
          </p:nvSpPr>
          <p:spPr>
            <a:xfrm>
              <a:off x="0" y="0"/>
              <a:ext cx="5342599" cy="812800"/>
            </a:xfrm>
            <a:custGeom>
              <a:rect b="b" l="l" r="r" t="t"/>
              <a:pathLst>
                <a:path extrusionOk="0" h="812800" w="5342599">
                  <a:moveTo>
                    <a:pt x="0" y="0"/>
                  </a:moveTo>
                  <a:lnTo>
                    <a:pt x="5342599" y="0"/>
                  </a:lnTo>
                  <a:lnTo>
                    <a:pt x="534259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</p:sp>
        <p:sp>
          <p:nvSpPr>
            <p:cNvPr id="289" name="Google Shape;289;p20"/>
            <p:cNvSpPr txBox="1"/>
            <p:nvPr/>
          </p:nvSpPr>
          <p:spPr>
            <a:xfrm>
              <a:off x="0" y="-9525"/>
              <a:ext cx="5342599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0" name="Google Shape;290;p20"/>
          <p:cNvPicPr preferRelativeResize="0"/>
          <p:nvPr/>
        </p:nvPicPr>
        <p:blipFill rotWithShape="1">
          <a:blip r:embed="rId3">
            <a:alphaModFix/>
          </a:blip>
          <a:srcRect b="11751" l="0" r="0" t="37034"/>
          <a:stretch/>
        </p:blipFill>
        <p:spPr>
          <a:xfrm>
            <a:off x="0" y="0"/>
            <a:ext cx="18288000" cy="624384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0"/>
          <p:cNvSpPr txBox="1"/>
          <p:nvPr/>
        </p:nvSpPr>
        <p:spPr>
          <a:xfrm>
            <a:off x="5953759" y="6784248"/>
            <a:ext cx="11481000" cy="26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9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INCIDIDUNT.</a:t>
            </a:r>
            <a:endParaRPr/>
          </a:p>
        </p:txBody>
      </p:sp>
      <p:pic>
        <p:nvPicPr>
          <p:cNvPr id="292" name="Google Shape;2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450" y="5600650"/>
            <a:ext cx="4725875" cy="5004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801" y="767750"/>
            <a:ext cx="7640575" cy="1114359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1"/>
          <p:cNvSpPr txBox="1"/>
          <p:nvPr/>
        </p:nvSpPr>
        <p:spPr>
          <a:xfrm>
            <a:off x="8849186" y="2220813"/>
            <a:ext cx="841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PERFORMANCE ANALYSIS</a:t>
            </a:r>
            <a:endParaRPr/>
          </a:p>
        </p:txBody>
      </p:sp>
      <p:sp>
        <p:nvSpPr>
          <p:cNvPr id="299" name="Google Shape;299;p21"/>
          <p:cNvSpPr txBox="1"/>
          <p:nvPr/>
        </p:nvSpPr>
        <p:spPr>
          <a:xfrm>
            <a:off x="10079512" y="5241218"/>
            <a:ext cx="7179788" cy="24029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The slide stresses tracking and analyzing social media metrics, including reach, engagement, click-through rates, and conversion rates. Using analytics tools is crucial to optimize content strategy by understanding audience behavior and campaign effectiveness.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2"/>
          <p:cNvGrpSpPr/>
          <p:nvPr/>
        </p:nvGrpSpPr>
        <p:grpSpPr>
          <a:xfrm>
            <a:off x="-617415" y="3431524"/>
            <a:ext cx="13210375" cy="4187858"/>
            <a:chOff x="0" y="-9525"/>
            <a:chExt cx="3479276" cy="1102975"/>
          </a:xfrm>
        </p:grpSpPr>
        <p:sp>
          <p:nvSpPr>
            <p:cNvPr id="305" name="Google Shape;305;p22"/>
            <p:cNvSpPr/>
            <p:nvPr/>
          </p:nvSpPr>
          <p:spPr>
            <a:xfrm>
              <a:off x="0" y="0"/>
              <a:ext cx="3479276" cy="1093450"/>
            </a:xfrm>
            <a:custGeom>
              <a:rect b="b" l="l" r="r" t="t"/>
              <a:pathLst>
                <a:path extrusionOk="0" h="1093450" w="3479276">
                  <a:moveTo>
                    <a:pt x="16995" y="0"/>
                  </a:moveTo>
                  <a:lnTo>
                    <a:pt x="3462280" y="0"/>
                  </a:lnTo>
                  <a:cubicBezTo>
                    <a:pt x="3471666" y="0"/>
                    <a:pt x="3479276" y="7609"/>
                    <a:pt x="3479276" y="16995"/>
                  </a:cubicBezTo>
                  <a:lnTo>
                    <a:pt x="3479276" y="1076455"/>
                  </a:lnTo>
                  <a:cubicBezTo>
                    <a:pt x="3479276" y="1085841"/>
                    <a:pt x="3471666" y="1093450"/>
                    <a:pt x="3462280" y="1093450"/>
                  </a:cubicBezTo>
                  <a:lnTo>
                    <a:pt x="16995" y="1093450"/>
                  </a:lnTo>
                  <a:cubicBezTo>
                    <a:pt x="7609" y="1093450"/>
                    <a:pt x="0" y="1085841"/>
                    <a:pt x="0" y="1076455"/>
                  </a:cubicBezTo>
                  <a:lnTo>
                    <a:pt x="0" y="16995"/>
                  </a:lnTo>
                  <a:cubicBezTo>
                    <a:pt x="0" y="7609"/>
                    <a:pt x="7609" y="0"/>
                    <a:pt x="16995" y="0"/>
                  </a:cubicBezTo>
                  <a:close/>
                </a:path>
              </a:pathLst>
            </a:custGeom>
            <a:solidFill>
              <a:srgbClr val="01C892"/>
            </a:solidFill>
            <a:ln cap="rnd" cmpd="sng" w="3810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2"/>
            <p:cNvSpPr txBox="1"/>
            <p:nvPr/>
          </p:nvSpPr>
          <p:spPr>
            <a:xfrm>
              <a:off x="0" y="-9525"/>
              <a:ext cx="3479276" cy="110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22"/>
          <p:cNvSpPr txBox="1"/>
          <p:nvPr/>
        </p:nvSpPr>
        <p:spPr>
          <a:xfrm>
            <a:off x="1028700" y="4333098"/>
            <a:ext cx="7943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0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PERFORMANCE METRICS</a:t>
            </a:r>
            <a:endParaRPr/>
          </a:p>
        </p:txBody>
      </p:sp>
      <p:sp>
        <p:nvSpPr>
          <p:cNvPr id="308" name="Google Shape;308;p22"/>
          <p:cNvSpPr/>
          <p:nvPr/>
        </p:nvSpPr>
        <p:spPr>
          <a:xfrm>
            <a:off x="8171873" y="2299216"/>
            <a:ext cx="13493049" cy="1349304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2"/>
          <p:cNvSpPr txBox="1"/>
          <p:nvPr/>
        </p:nvSpPr>
        <p:spPr>
          <a:xfrm>
            <a:off x="853171" y="147083"/>
            <a:ext cx="4611881" cy="3171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42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endParaRPr/>
          </a:p>
        </p:txBody>
      </p:sp>
      <p:pic>
        <p:nvPicPr>
          <p:cNvPr id="310" name="Google Shape;3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4173" y="1478754"/>
            <a:ext cx="12661501" cy="1074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3549" y="2834356"/>
            <a:ext cx="5101547" cy="3088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23"/>
          <p:cNvGrpSpPr/>
          <p:nvPr/>
        </p:nvGrpSpPr>
        <p:grpSpPr>
          <a:xfrm>
            <a:off x="8417243" y="938255"/>
            <a:ext cx="3755636" cy="3755636"/>
            <a:chOff x="0" y="0"/>
            <a:chExt cx="812800" cy="812800"/>
          </a:xfrm>
        </p:grpSpPr>
        <p:sp>
          <p:nvSpPr>
            <p:cNvPr id="317" name="Google Shape;317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9" name="Google Shape;31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565" y="607578"/>
            <a:ext cx="4416991" cy="4416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23"/>
          <p:cNvGrpSpPr/>
          <p:nvPr/>
        </p:nvGrpSpPr>
        <p:grpSpPr>
          <a:xfrm>
            <a:off x="13046925" y="5942130"/>
            <a:ext cx="3755636" cy="3755636"/>
            <a:chOff x="0" y="0"/>
            <a:chExt cx="812800" cy="812800"/>
          </a:xfrm>
        </p:grpSpPr>
        <p:sp>
          <p:nvSpPr>
            <p:cNvPr id="321" name="Google Shape;321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23"/>
          <p:cNvGrpSpPr/>
          <p:nvPr/>
        </p:nvGrpSpPr>
        <p:grpSpPr>
          <a:xfrm>
            <a:off x="13455411" y="6350616"/>
            <a:ext cx="2938665" cy="2938665"/>
            <a:chOff x="0" y="0"/>
            <a:chExt cx="812800" cy="812800"/>
          </a:xfrm>
        </p:grpSpPr>
        <p:sp>
          <p:nvSpPr>
            <p:cNvPr id="324" name="Google Shape;324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6" name="Google Shape;32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16248" y="5611453"/>
            <a:ext cx="4416991" cy="4416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23"/>
          <p:cNvGrpSpPr/>
          <p:nvPr/>
        </p:nvGrpSpPr>
        <p:grpSpPr>
          <a:xfrm>
            <a:off x="9239250" y="7658996"/>
            <a:ext cx="4378132" cy="743460"/>
            <a:chOff x="0" y="-9525"/>
            <a:chExt cx="2449323" cy="415925"/>
          </a:xfrm>
        </p:grpSpPr>
        <p:sp>
          <p:nvSpPr>
            <p:cNvPr id="328" name="Google Shape;328;p23"/>
            <p:cNvSpPr/>
            <p:nvPr/>
          </p:nvSpPr>
          <p:spPr>
            <a:xfrm>
              <a:off x="0" y="0"/>
              <a:ext cx="2449323" cy="406400"/>
            </a:xfrm>
            <a:custGeom>
              <a:rect b="b" l="l" r="r" t="t"/>
              <a:pathLst>
                <a:path extrusionOk="0" h="406400" w="2449323">
                  <a:moveTo>
                    <a:pt x="2246123" y="0"/>
                  </a:moveTo>
                  <a:cubicBezTo>
                    <a:pt x="2358348" y="0"/>
                    <a:pt x="2449323" y="90976"/>
                    <a:pt x="2449323" y="203200"/>
                  </a:cubicBezTo>
                  <a:cubicBezTo>
                    <a:pt x="2449323" y="315424"/>
                    <a:pt x="2358348" y="406400"/>
                    <a:pt x="22461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CB65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3"/>
            <p:cNvSpPr txBox="1"/>
            <p:nvPr/>
          </p:nvSpPr>
          <p:spPr>
            <a:xfrm>
              <a:off x="0" y="-9525"/>
              <a:ext cx="2449323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Lorem ipsum dolor</a:t>
              </a:r>
              <a:endParaRPr/>
            </a:p>
          </p:txBody>
        </p:sp>
      </p:grpSp>
      <p:grpSp>
        <p:nvGrpSpPr>
          <p:cNvPr id="330" name="Google Shape;330;p23"/>
          <p:cNvGrpSpPr/>
          <p:nvPr/>
        </p:nvGrpSpPr>
        <p:grpSpPr>
          <a:xfrm>
            <a:off x="8825728" y="1346741"/>
            <a:ext cx="2938665" cy="2938665"/>
            <a:chOff x="0" y="0"/>
            <a:chExt cx="812800" cy="812800"/>
          </a:xfrm>
        </p:grpSpPr>
        <p:sp>
          <p:nvSpPr>
            <p:cNvPr id="331" name="Google Shape;331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11574488" y="2435830"/>
            <a:ext cx="4378132" cy="743460"/>
            <a:chOff x="0" y="-9525"/>
            <a:chExt cx="2449323" cy="415925"/>
          </a:xfrm>
        </p:grpSpPr>
        <p:sp>
          <p:nvSpPr>
            <p:cNvPr id="334" name="Google Shape;334;p23"/>
            <p:cNvSpPr/>
            <p:nvPr/>
          </p:nvSpPr>
          <p:spPr>
            <a:xfrm>
              <a:off x="0" y="0"/>
              <a:ext cx="2449323" cy="406400"/>
            </a:xfrm>
            <a:custGeom>
              <a:rect b="b" l="l" r="r" t="t"/>
              <a:pathLst>
                <a:path extrusionOk="0" h="406400" w="2449323">
                  <a:moveTo>
                    <a:pt x="2246123" y="0"/>
                  </a:moveTo>
                  <a:cubicBezTo>
                    <a:pt x="2358348" y="0"/>
                    <a:pt x="2449323" y="90976"/>
                    <a:pt x="2449323" y="203200"/>
                  </a:cubicBezTo>
                  <a:cubicBezTo>
                    <a:pt x="2449323" y="315424"/>
                    <a:pt x="2358348" y="406400"/>
                    <a:pt x="22461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1C892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3"/>
            <p:cNvSpPr txBox="1"/>
            <p:nvPr/>
          </p:nvSpPr>
          <p:spPr>
            <a:xfrm>
              <a:off x="0" y="-9525"/>
              <a:ext cx="2449323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Lorem ipsum dolor</a:t>
              </a:r>
              <a:endParaRPr/>
            </a:p>
          </p:txBody>
        </p:sp>
      </p:grpSp>
      <p:sp>
        <p:nvSpPr>
          <p:cNvPr id="336" name="Google Shape;336;p23"/>
          <p:cNvSpPr txBox="1"/>
          <p:nvPr/>
        </p:nvSpPr>
        <p:spPr>
          <a:xfrm>
            <a:off x="1099519" y="885825"/>
            <a:ext cx="61320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MARKET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ANALYSIS</a:t>
            </a:r>
            <a:endParaRPr/>
          </a:p>
        </p:txBody>
      </p:sp>
      <p:sp>
        <p:nvSpPr>
          <p:cNvPr id="337" name="Google Shape;337;p23"/>
          <p:cNvSpPr txBox="1"/>
          <p:nvPr/>
        </p:nvSpPr>
        <p:spPr>
          <a:xfrm>
            <a:off x="1042318" y="6638455"/>
            <a:ext cx="5582700" cy="21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This slide presents key findings from a market analysis, highlighting market share and growth trends. It provides valuable insights into the competitive landscape and opportunities for growth.</a:t>
            </a:r>
            <a:endParaRPr/>
          </a:p>
        </p:txBody>
      </p:sp>
      <p:sp>
        <p:nvSpPr>
          <p:cNvPr id="338" name="Google Shape;338;p23"/>
          <p:cNvSpPr txBox="1"/>
          <p:nvPr/>
        </p:nvSpPr>
        <p:spPr>
          <a:xfrm>
            <a:off x="1042318" y="5232286"/>
            <a:ext cx="6434418" cy="10801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3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8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elit.</a:t>
            </a:r>
            <a:endParaRPr/>
          </a:p>
        </p:txBody>
      </p:sp>
      <p:sp>
        <p:nvSpPr>
          <p:cNvPr id="339" name="Google Shape;339;p23"/>
          <p:cNvSpPr txBox="1"/>
          <p:nvPr/>
        </p:nvSpPr>
        <p:spPr>
          <a:xfrm>
            <a:off x="13121881" y="1382070"/>
            <a:ext cx="1367771" cy="77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46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70%</a:t>
            </a:r>
            <a:endParaRPr/>
          </a:p>
        </p:txBody>
      </p:sp>
      <p:sp>
        <p:nvSpPr>
          <p:cNvPr id="340" name="Google Shape;340;p23"/>
          <p:cNvSpPr txBox="1"/>
          <p:nvPr/>
        </p:nvSpPr>
        <p:spPr>
          <a:xfrm>
            <a:off x="10744430" y="6605236"/>
            <a:ext cx="1367771" cy="77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46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88%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/>
          <p:nvPr/>
        </p:nvSpPr>
        <p:spPr>
          <a:xfrm>
            <a:off x="1920261" y="1028700"/>
            <a:ext cx="6332357" cy="12711971"/>
          </a:xfrm>
          <a:custGeom>
            <a:rect b="b" l="l" r="r" t="t"/>
            <a:pathLst>
              <a:path extrusionOk="0" h="12711971" w="6332357">
                <a:moveTo>
                  <a:pt x="0" y="0"/>
                </a:moveTo>
                <a:lnTo>
                  <a:pt x="6332357" y="0"/>
                </a:lnTo>
                <a:lnTo>
                  <a:pt x="6332357" y="12711971"/>
                </a:lnTo>
                <a:lnTo>
                  <a:pt x="0" y="12711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24"/>
          <p:cNvSpPr txBox="1"/>
          <p:nvPr/>
        </p:nvSpPr>
        <p:spPr>
          <a:xfrm>
            <a:off x="9459675" y="676741"/>
            <a:ext cx="8454283" cy="14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PAGE PREVIEW</a:t>
            </a:r>
            <a:endParaRPr/>
          </a:p>
        </p:txBody>
      </p:sp>
      <p:sp>
        <p:nvSpPr>
          <p:cNvPr id="347" name="Google Shape;347;p24"/>
          <p:cNvSpPr txBox="1"/>
          <p:nvPr/>
        </p:nvSpPr>
        <p:spPr>
          <a:xfrm>
            <a:off x="11116638" y="2964943"/>
            <a:ext cx="3408313" cy="412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Clear and Professional</a:t>
            </a:r>
            <a:endParaRPr/>
          </a:p>
        </p:txBody>
      </p:sp>
      <p:sp>
        <p:nvSpPr>
          <p:cNvPr id="348" name="Google Shape;348;p24"/>
          <p:cNvSpPr txBox="1"/>
          <p:nvPr/>
        </p:nvSpPr>
        <p:spPr>
          <a:xfrm>
            <a:off x="11101456" y="5332377"/>
            <a:ext cx="4070003" cy="412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Eye-Catching and Relevant</a:t>
            </a:r>
            <a:endParaRPr/>
          </a:p>
        </p:txBody>
      </p:sp>
      <p:sp>
        <p:nvSpPr>
          <p:cNvPr id="349" name="Google Shape;349;p24"/>
          <p:cNvSpPr txBox="1"/>
          <p:nvPr/>
        </p:nvSpPr>
        <p:spPr>
          <a:xfrm>
            <a:off x="11116638" y="7671210"/>
            <a:ext cx="4407024" cy="412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Consistency Across Platforms</a:t>
            </a:r>
            <a:endParaRPr/>
          </a:p>
        </p:txBody>
      </p:sp>
      <p:sp>
        <p:nvSpPr>
          <p:cNvPr id="350" name="Google Shape;350;p24"/>
          <p:cNvSpPr txBox="1"/>
          <p:nvPr/>
        </p:nvSpPr>
        <p:spPr>
          <a:xfrm>
            <a:off x="11101456" y="3544570"/>
            <a:ext cx="62943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Select an authentic, high-resolution photo that reflects your personality professionally. Avoid over-edited or filtered images for credibility.</a:t>
            </a:r>
            <a:endParaRPr/>
          </a:p>
        </p:txBody>
      </p:sp>
      <p:sp>
        <p:nvSpPr>
          <p:cNvPr id="351" name="Google Shape;351;p24"/>
          <p:cNvSpPr txBox="1"/>
          <p:nvPr/>
        </p:nvSpPr>
        <p:spPr>
          <a:xfrm>
            <a:off x="11101456" y="5912005"/>
            <a:ext cx="61659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Select a captivating photo aligned with your brand or style, like a headshot against a clean background to keep the focus on you.</a:t>
            </a:r>
            <a:endParaRPr/>
          </a:p>
        </p:txBody>
      </p:sp>
      <p:sp>
        <p:nvSpPr>
          <p:cNvPr id="352" name="Google Shape;352;p24"/>
          <p:cNvSpPr txBox="1"/>
          <p:nvPr/>
        </p:nvSpPr>
        <p:spPr>
          <a:xfrm>
            <a:off x="11101456" y="8250837"/>
            <a:ext cx="62943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Maintain consistent profile photos on social media to enhance brand recognition and aid follower identification.</a:t>
            </a:r>
            <a:endParaRPr/>
          </a:p>
        </p:txBody>
      </p:sp>
      <p:pic>
        <p:nvPicPr>
          <p:cNvPr id="353" name="Google Shape;353;p24"/>
          <p:cNvPicPr preferRelativeResize="0"/>
          <p:nvPr/>
        </p:nvPicPr>
        <p:blipFill rotWithShape="1">
          <a:blip r:embed="rId4">
            <a:alphaModFix/>
          </a:blip>
          <a:srcRect b="56404" l="16602" r="45309" t="27240"/>
          <a:stretch/>
        </p:blipFill>
        <p:spPr>
          <a:xfrm>
            <a:off x="3036100" y="2802200"/>
            <a:ext cx="6965150" cy="16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4"/>
          <p:cNvPicPr preferRelativeResize="0"/>
          <p:nvPr/>
        </p:nvPicPr>
        <p:blipFill rotWithShape="1">
          <a:blip r:embed="rId4">
            <a:alphaModFix/>
          </a:blip>
          <a:srcRect b="42226" l="16602" r="45309" t="48612"/>
          <a:stretch/>
        </p:blipFill>
        <p:spPr>
          <a:xfrm>
            <a:off x="3036100" y="5000625"/>
            <a:ext cx="6965150" cy="94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/>
          <p:cNvPicPr preferRelativeResize="0"/>
          <p:nvPr/>
        </p:nvPicPr>
        <p:blipFill rotWithShape="1">
          <a:blip r:embed="rId4">
            <a:alphaModFix/>
          </a:blip>
          <a:srcRect b="2973" l="25935" r="45308" t="72987"/>
          <a:stretch/>
        </p:blipFill>
        <p:spPr>
          <a:xfrm>
            <a:off x="4742650" y="7508475"/>
            <a:ext cx="5258602" cy="247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/>
          <p:nvPr/>
        </p:nvSpPr>
        <p:spPr>
          <a:xfrm>
            <a:off x="9883989" y="2802198"/>
            <a:ext cx="799522" cy="79952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4"/>
          <p:cNvSpPr/>
          <p:nvPr/>
        </p:nvSpPr>
        <p:spPr>
          <a:xfrm>
            <a:off x="9883989" y="5143500"/>
            <a:ext cx="799522" cy="79952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4"/>
          <p:cNvSpPr/>
          <p:nvPr/>
        </p:nvSpPr>
        <p:spPr>
          <a:xfrm>
            <a:off x="9883989" y="7508465"/>
            <a:ext cx="799522" cy="79952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1C892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5"/>
          <p:cNvPicPr preferRelativeResize="0"/>
          <p:nvPr/>
        </p:nvPicPr>
        <p:blipFill rotWithShape="1">
          <a:blip r:embed="rId3">
            <a:alphaModFix/>
          </a:blip>
          <a:srcRect b="11652" l="0" r="43623" t="0"/>
          <a:stretch/>
        </p:blipFill>
        <p:spPr>
          <a:xfrm>
            <a:off x="13123750" y="1308500"/>
            <a:ext cx="5164248" cy="897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4123" y="1907349"/>
            <a:ext cx="9160591" cy="786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Google Shape;365;p25"/>
          <p:cNvGrpSpPr/>
          <p:nvPr/>
        </p:nvGrpSpPr>
        <p:grpSpPr>
          <a:xfrm>
            <a:off x="1028700" y="2735053"/>
            <a:ext cx="3078814" cy="743460"/>
            <a:chOff x="0" y="-9525"/>
            <a:chExt cx="1722427" cy="415925"/>
          </a:xfrm>
        </p:grpSpPr>
        <p:sp>
          <p:nvSpPr>
            <p:cNvPr id="366" name="Google Shape;366;p25"/>
            <p:cNvSpPr/>
            <p:nvPr/>
          </p:nvSpPr>
          <p:spPr>
            <a:xfrm>
              <a:off x="0" y="0"/>
              <a:ext cx="1722427" cy="406400"/>
            </a:xfrm>
            <a:custGeom>
              <a:rect b="b" l="l" r="r" t="t"/>
              <a:pathLst>
                <a:path extrusionOk="0" h="406400" w="1722427">
                  <a:moveTo>
                    <a:pt x="1519227" y="0"/>
                  </a:moveTo>
                  <a:cubicBezTo>
                    <a:pt x="1631451" y="0"/>
                    <a:pt x="1722427" y="90976"/>
                    <a:pt x="1722427" y="203200"/>
                  </a:cubicBezTo>
                  <a:cubicBezTo>
                    <a:pt x="1722427" y="315424"/>
                    <a:pt x="1631451" y="406400"/>
                    <a:pt x="151922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CB65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5"/>
            <p:cNvSpPr txBox="1"/>
            <p:nvPr/>
          </p:nvSpPr>
          <p:spPr>
            <a:xfrm>
              <a:off x="0" y="-9525"/>
              <a:ext cx="1722427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Youtube</a:t>
              </a:r>
              <a:endParaRPr/>
            </a:p>
          </p:txBody>
        </p:sp>
      </p:grpSp>
      <p:grpSp>
        <p:nvGrpSpPr>
          <p:cNvPr id="368" name="Google Shape;368;p25"/>
          <p:cNvGrpSpPr/>
          <p:nvPr/>
        </p:nvGrpSpPr>
        <p:grpSpPr>
          <a:xfrm>
            <a:off x="1028700" y="7069893"/>
            <a:ext cx="3078814" cy="743460"/>
            <a:chOff x="0" y="-9525"/>
            <a:chExt cx="1722427" cy="415925"/>
          </a:xfrm>
        </p:grpSpPr>
        <p:sp>
          <p:nvSpPr>
            <p:cNvPr id="369" name="Google Shape;369;p25"/>
            <p:cNvSpPr/>
            <p:nvPr/>
          </p:nvSpPr>
          <p:spPr>
            <a:xfrm>
              <a:off x="0" y="0"/>
              <a:ext cx="1722427" cy="406400"/>
            </a:xfrm>
            <a:custGeom>
              <a:rect b="b" l="l" r="r" t="t"/>
              <a:pathLst>
                <a:path extrusionOk="0" h="406400" w="1722427">
                  <a:moveTo>
                    <a:pt x="1519227" y="0"/>
                  </a:moveTo>
                  <a:cubicBezTo>
                    <a:pt x="1631451" y="0"/>
                    <a:pt x="1722427" y="90976"/>
                    <a:pt x="1722427" y="203200"/>
                  </a:cubicBezTo>
                  <a:cubicBezTo>
                    <a:pt x="1722427" y="315424"/>
                    <a:pt x="1631451" y="406400"/>
                    <a:pt x="151922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DBDBD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5"/>
            <p:cNvSpPr txBox="1"/>
            <p:nvPr/>
          </p:nvSpPr>
          <p:spPr>
            <a:xfrm>
              <a:off x="0" y="-9525"/>
              <a:ext cx="1722427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Facebook</a:t>
              </a:r>
              <a:endParaRPr/>
            </a:p>
          </p:txBody>
        </p:sp>
      </p:grpSp>
      <p:grpSp>
        <p:nvGrpSpPr>
          <p:cNvPr id="371" name="Google Shape;371;p25"/>
          <p:cNvGrpSpPr/>
          <p:nvPr/>
        </p:nvGrpSpPr>
        <p:grpSpPr>
          <a:xfrm>
            <a:off x="1028700" y="4180000"/>
            <a:ext cx="3078814" cy="743460"/>
            <a:chOff x="0" y="-9525"/>
            <a:chExt cx="1722427" cy="415925"/>
          </a:xfrm>
        </p:grpSpPr>
        <p:sp>
          <p:nvSpPr>
            <p:cNvPr id="372" name="Google Shape;372;p25"/>
            <p:cNvSpPr/>
            <p:nvPr/>
          </p:nvSpPr>
          <p:spPr>
            <a:xfrm>
              <a:off x="0" y="0"/>
              <a:ext cx="1722427" cy="406400"/>
            </a:xfrm>
            <a:custGeom>
              <a:rect b="b" l="l" r="r" t="t"/>
              <a:pathLst>
                <a:path extrusionOk="0" h="406400" w="1722427">
                  <a:moveTo>
                    <a:pt x="1519227" y="0"/>
                  </a:moveTo>
                  <a:cubicBezTo>
                    <a:pt x="1631451" y="0"/>
                    <a:pt x="1722427" y="90976"/>
                    <a:pt x="1722427" y="203200"/>
                  </a:cubicBezTo>
                  <a:cubicBezTo>
                    <a:pt x="1722427" y="315424"/>
                    <a:pt x="1631451" y="406400"/>
                    <a:pt x="151922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1C892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5"/>
            <p:cNvSpPr txBox="1"/>
            <p:nvPr/>
          </p:nvSpPr>
          <p:spPr>
            <a:xfrm>
              <a:off x="0" y="-9525"/>
              <a:ext cx="1722427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LinkedIn</a:t>
              </a:r>
              <a:endParaRPr/>
            </a:p>
          </p:txBody>
        </p:sp>
      </p:grpSp>
      <p:grpSp>
        <p:nvGrpSpPr>
          <p:cNvPr id="374" name="Google Shape;374;p25"/>
          <p:cNvGrpSpPr/>
          <p:nvPr/>
        </p:nvGrpSpPr>
        <p:grpSpPr>
          <a:xfrm>
            <a:off x="1028700" y="8514840"/>
            <a:ext cx="3078814" cy="743460"/>
            <a:chOff x="0" y="-9525"/>
            <a:chExt cx="1722427" cy="415925"/>
          </a:xfrm>
        </p:grpSpPr>
        <p:sp>
          <p:nvSpPr>
            <p:cNvPr id="375" name="Google Shape;375;p25"/>
            <p:cNvSpPr/>
            <p:nvPr/>
          </p:nvSpPr>
          <p:spPr>
            <a:xfrm>
              <a:off x="0" y="0"/>
              <a:ext cx="1722427" cy="406400"/>
            </a:xfrm>
            <a:custGeom>
              <a:rect b="b" l="l" r="r" t="t"/>
              <a:pathLst>
                <a:path extrusionOk="0" h="406400" w="1722427">
                  <a:moveTo>
                    <a:pt x="1519227" y="0"/>
                  </a:moveTo>
                  <a:cubicBezTo>
                    <a:pt x="1631451" y="0"/>
                    <a:pt x="1722427" y="90976"/>
                    <a:pt x="1722427" y="203200"/>
                  </a:cubicBezTo>
                  <a:cubicBezTo>
                    <a:pt x="1722427" y="315424"/>
                    <a:pt x="1631451" y="406400"/>
                    <a:pt x="151922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BEBEB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5"/>
            <p:cNvSpPr txBox="1"/>
            <p:nvPr/>
          </p:nvSpPr>
          <p:spPr>
            <a:xfrm>
              <a:off x="0" y="-9525"/>
              <a:ext cx="1722427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Instagram</a:t>
              </a:r>
              <a:endParaRPr/>
            </a:p>
          </p:txBody>
        </p:sp>
      </p:grpSp>
      <p:grpSp>
        <p:nvGrpSpPr>
          <p:cNvPr id="377" name="Google Shape;377;p25"/>
          <p:cNvGrpSpPr/>
          <p:nvPr/>
        </p:nvGrpSpPr>
        <p:grpSpPr>
          <a:xfrm>
            <a:off x="1028700" y="5624946"/>
            <a:ext cx="3078814" cy="743460"/>
            <a:chOff x="0" y="-9525"/>
            <a:chExt cx="1722427" cy="415925"/>
          </a:xfrm>
        </p:grpSpPr>
        <p:sp>
          <p:nvSpPr>
            <p:cNvPr id="378" name="Google Shape;378;p25"/>
            <p:cNvSpPr/>
            <p:nvPr/>
          </p:nvSpPr>
          <p:spPr>
            <a:xfrm>
              <a:off x="0" y="0"/>
              <a:ext cx="1722427" cy="406400"/>
            </a:xfrm>
            <a:custGeom>
              <a:rect b="b" l="l" r="r" t="t"/>
              <a:pathLst>
                <a:path extrusionOk="0" h="406400" w="1722427">
                  <a:moveTo>
                    <a:pt x="1519227" y="0"/>
                  </a:moveTo>
                  <a:cubicBezTo>
                    <a:pt x="1631451" y="0"/>
                    <a:pt x="1722427" y="90976"/>
                    <a:pt x="1722427" y="203200"/>
                  </a:cubicBezTo>
                  <a:cubicBezTo>
                    <a:pt x="1722427" y="315424"/>
                    <a:pt x="1631451" y="406400"/>
                    <a:pt x="151922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5"/>
            <p:cNvSpPr txBox="1"/>
            <p:nvPr/>
          </p:nvSpPr>
          <p:spPr>
            <a:xfrm>
              <a:off x="0" y="-9525"/>
              <a:ext cx="1722427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Twitter</a:t>
              </a:r>
              <a:endParaRPr/>
            </a:p>
          </p:txBody>
        </p:sp>
      </p:grpSp>
      <p:sp>
        <p:nvSpPr>
          <p:cNvPr id="380" name="Google Shape;380;p25"/>
          <p:cNvSpPr txBox="1"/>
          <p:nvPr/>
        </p:nvSpPr>
        <p:spPr>
          <a:xfrm>
            <a:off x="469537" y="491094"/>
            <a:ext cx="17348927" cy="14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CONTENT DISTRIBUTION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6"/>
          <p:cNvGrpSpPr/>
          <p:nvPr/>
        </p:nvGrpSpPr>
        <p:grpSpPr>
          <a:xfrm>
            <a:off x="962025" y="955720"/>
            <a:ext cx="7025783" cy="8339395"/>
            <a:chOff x="0" y="-9525"/>
            <a:chExt cx="1850412" cy="2196384"/>
          </a:xfrm>
        </p:grpSpPr>
        <p:sp>
          <p:nvSpPr>
            <p:cNvPr id="386" name="Google Shape;386;p26"/>
            <p:cNvSpPr/>
            <p:nvPr/>
          </p:nvSpPr>
          <p:spPr>
            <a:xfrm>
              <a:off x="0" y="0"/>
              <a:ext cx="1850412" cy="2186859"/>
            </a:xfrm>
            <a:custGeom>
              <a:rect b="b" l="l" r="r" t="t"/>
              <a:pathLst>
                <a:path extrusionOk="0" h="2186859" w="1850412">
                  <a:moveTo>
                    <a:pt x="30854" y="0"/>
                  </a:moveTo>
                  <a:lnTo>
                    <a:pt x="1819558" y="0"/>
                  </a:lnTo>
                  <a:cubicBezTo>
                    <a:pt x="1827741" y="0"/>
                    <a:pt x="1835589" y="3251"/>
                    <a:pt x="1841375" y="9037"/>
                  </a:cubicBezTo>
                  <a:cubicBezTo>
                    <a:pt x="1847161" y="14823"/>
                    <a:pt x="1850412" y="22671"/>
                    <a:pt x="1850412" y="30854"/>
                  </a:cubicBezTo>
                  <a:lnTo>
                    <a:pt x="1850412" y="2156005"/>
                  </a:lnTo>
                  <a:cubicBezTo>
                    <a:pt x="1850412" y="2164188"/>
                    <a:pt x="1847161" y="2172036"/>
                    <a:pt x="1841375" y="2177822"/>
                  </a:cubicBezTo>
                  <a:cubicBezTo>
                    <a:pt x="1835589" y="2183608"/>
                    <a:pt x="1827741" y="2186859"/>
                    <a:pt x="1819558" y="2186859"/>
                  </a:cubicBezTo>
                  <a:lnTo>
                    <a:pt x="30854" y="2186859"/>
                  </a:lnTo>
                  <a:cubicBezTo>
                    <a:pt x="22671" y="2186859"/>
                    <a:pt x="14823" y="2183608"/>
                    <a:pt x="9037" y="2177822"/>
                  </a:cubicBezTo>
                  <a:cubicBezTo>
                    <a:pt x="3251" y="2172036"/>
                    <a:pt x="0" y="2164188"/>
                    <a:pt x="0" y="2156005"/>
                  </a:cubicBezTo>
                  <a:lnTo>
                    <a:pt x="0" y="30854"/>
                  </a:lnTo>
                  <a:cubicBezTo>
                    <a:pt x="0" y="22671"/>
                    <a:pt x="3251" y="14823"/>
                    <a:pt x="9037" y="9037"/>
                  </a:cubicBezTo>
                  <a:cubicBezTo>
                    <a:pt x="14823" y="3251"/>
                    <a:pt x="22671" y="0"/>
                    <a:pt x="3085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6"/>
            <p:cNvSpPr txBox="1"/>
            <p:nvPr/>
          </p:nvSpPr>
          <p:spPr>
            <a:xfrm>
              <a:off x="0" y="-9525"/>
              <a:ext cx="1850412" cy="2196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26"/>
          <p:cNvGrpSpPr/>
          <p:nvPr/>
        </p:nvGrpSpPr>
        <p:grpSpPr>
          <a:xfrm>
            <a:off x="6918122" y="4287273"/>
            <a:ext cx="4193481" cy="4101185"/>
            <a:chOff x="0" y="-9525"/>
            <a:chExt cx="1104456" cy="1080148"/>
          </a:xfrm>
        </p:grpSpPr>
        <p:sp>
          <p:nvSpPr>
            <p:cNvPr id="389" name="Google Shape;389;p26"/>
            <p:cNvSpPr/>
            <p:nvPr/>
          </p:nvSpPr>
          <p:spPr>
            <a:xfrm>
              <a:off x="0" y="0"/>
              <a:ext cx="1104456" cy="1070623"/>
            </a:xfrm>
            <a:custGeom>
              <a:rect b="b" l="l" r="r" t="t"/>
              <a:pathLst>
                <a:path extrusionOk="0" h="1070623" w="1104456">
                  <a:moveTo>
                    <a:pt x="0" y="0"/>
                  </a:moveTo>
                  <a:lnTo>
                    <a:pt x="1104456" y="0"/>
                  </a:lnTo>
                  <a:lnTo>
                    <a:pt x="1104456" y="1070623"/>
                  </a:lnTo>
                  <a:lnTo>
                    <a:pt x="0" y="1070623"/>
                  </a:ln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0" name="Google Shape;390;p26"/>
            <p:cNvSpPr txBox="1"/>
            <p:nvPr/>
          </p:nvSpPr>
          <p:spPr>
            <a:xfrm>
              <a:off x="0" y="-9525"/>
              <a:ext cx="1104456" cy="1080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26"/>
          <p:cNvGrpSpPr/>
          <p:nvPr/>
        </p:nvGrpSpPr>
        <p:grpSpPr>
          <a:xfrm>
            <a:off x="6950280" y="4324987"/>
            <a:ext cx="4129165" cy="4031521"/>
            <a:chOff x="0" y="-9525"/>
            <a:chExt cx="1087517" cy="1061800"/>
          </a:xfrm>
        </p:grpSpPr>
        <p:sp>
          <p:nvSpPr>
            <p:cNvPr id="392" name="Google Shape;392;p26"/>
            <p:cNvSpPr/>
            <p:nvPr/>
          </p:nvSpPr>
          <p:spPr>
            <a:xfrm>
              <a:off x="0" y="0"/>
              <a:ext cx="1087517" cy="1052275"/>
            </a:xfrm>
            <a:custGeom>
              <a:rect b="b" l="l" r="r" t="t"/>
              <a:pathLst>
                <a:path extrusionOk="0" h="1052275" w="1087517">
                  <a:moveTo>
                    <a:pt x="0" y="0"/>
                  </a:moveTo>
                  <a:lnTo>
                    <a:pt x="1087517" y="0"/>
                  </a:lnTo>
                  <a:lnTo>
                    <a:pt x="1087517" y="1052275"/>
                  </a:lnTo>
                  <a:lnTo>
                    <a:pt x="0" y="1052275"/>
                  </a:lnTo>
                  <a:close/>
                </a:path>
              </a:pathLst>
            </a:custGeom>
            <a:solidFill>
              <a:srgbClr val="01C892"/>
            </a:solidFill>
            <a:ln>
              <a:noFill/>
            </a:ln>
          </p:spPr>
        </p:sp>
        <p:sp>
          <p:nvSpPr>
            <p:cNvPr id="393" name="Google Shape;393;p26"/>
            <p:cNvSpPr txBox="1"/>
            <p:nvPr/>
          </p:nvSpPr>
          <p:spPr>
            <a:xfrm>
              <a:off x="0" y="-9525"/>
              <a:ext cx="1087517" cy="10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4" name="Google Shape;394;p26"/>
          <p:cNvPicPr preferRelativeResize="0"/>
          <p:nvPr/>
        </p:nvPicPr>
        <p:blipFill rotWithShape="1">
          <a:blip r:embed="rId3">
            <a:alphaModFix/>
          </a:blip>
          <a:srcRect b="28639" l="15069" r="0" t="16541"/>
          <a:stretch/>
        </p:blipFill>
        <p:spPr>
          <a:xfrm>
            <a:off x="6950280" y="4361152"/>
            <a:ext cx="4129165" cy="3995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26"/>
          <p:cNvGrpSpPr/>
          <p:nvPr/>
        </p:nvGrpSpPr>
        <p:grpSpPr>
          <a:xfrm>
            <a:off x="12582750" y="4627980"/>
            <a:ext cx="404085" cy="2766618"/>
            <a:chOff x="0" y="-9525"/>
            <a:chExt cx="106426" cy="728657"/>
          </a:xfrm>
        </p:grpSpPr>
        <p:sp>
          <p:nvSpPr>
            <p:cNvPr id="396" name="Google Shape;396;p26"/>
            <p:cNvSpPr/>
            <p:nvPr/>
          </p:nvSpPr>
          <p:spPr>
            <a:xfrm>
              <a:off x="0" y="0"/>
              <a:ext cx="106426" cy="719132"/>
            </a:xfrm>
            <a:custGeom>
              <a:rect b="b" l="l" r="r" t="t"/>
              <a:pathLst>
                <a:path extrusionOk="0" h="719132" w="106426">
                  <a:moveTo>
                    <a:pt x="53213" y="0"/>
                  </a:moveTo>
                  <a:lnTo>
                    <a:pt x="53213" y="0"/>
                  </a:lnTo>
                  <a:cubicBezTo>
                    <a:pt x="82601" y="0"/>
                    <a:pt x="106426" y="23824"/>
                    <a:pt x="106426" y="53213"/>
                  </a:cubicBezTo>
                  <a:lnTo>
                    <a:pt x="106426" y="665919"/>
                  </a:lnTo>
                  <a:cubicBezTo>
                    <a:pt x="106426" y="695308"/>
                    <a:pt x="82601" y="719132"/>
                    <a:pt x="53213" y="719132"/>
                  </a:cubicBezTo>
                  <a:lnTo>
                    <a:pt x="53213" y="719132"/>
                  </a:lnTo>
                  <a:cubicBezTo>
                    <a:pt x="23824" y="719132"/>
                    <a:pt x="0" y="695308"/>
                    <a:pt x="0" y="665919"/>
                  </a:cubicBezTo>
                  <a:lnTo>
                    <a:pt x="0" y="53213"/>
                  </a:lnTo>
                  <a:cubicBezTo>
                    <a:pt x="0" y="23824"/>
                    <a:pt x="23824" y="0"/>
                    <a:pt x="53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6"/>
            <p:cNvSpPr txBox="1"/>
            <p:nvPr/>
          </p:nvSpPr>
          <p:spPr>
            <a:xfrm>
              <a:off x="0" y="-9525"/>
              <a:ext cx="106426" cy="728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26"/>
          <p:cNvGrpSpPr/>
          <p:nvPr/>
        </p:nvGrpSpPr>
        <p:grpSpPr>
          <a:xfrm>
            <a:off x="14568110" y="4627980"/>
            <a:ext cx="404085" cy="2766618"/>
            <a:chOff x="0" y="-9525"/>
            <a:chExt cx="106426" cy="728657"/>
          </a:xfrm>
        </p:grpSpPr>
        <p:sp>
          <p:nvSpPr>
            <p:cNvPr id="399" name="Google Shape;399;p26"/>
            <p:cNvSpPr/>
            <p:nvPr/>
          </p:nvSpPr>
          <p:spPr>
            <a:xfrm>
              <a:off x="0" y="0"/>
              <a:ext cx="106426" cy="719132"/>
            </a:xfrm>
            <a:custGeom>
              <a:rect b="b" l="l" r="r" t="t"/>
              <a:pathLst>
                <a:path extrusionOk="0" h="719132" w="106426">
                  <a:moveTo>
                    <a:pt x="53213" y="0"/>
                  </a:moveTo>
                  <a:lnTo>
                    <a:pt x="53213" y="0"/>
                  </a:lnTo>
                  <a:cubicBezTo>
                    <a:pt x="82601" y="0"/>
                    <a:pt x="106426" y="23824"/>
                    <a:pt x="106426" y="53213"/>
                  </a:cubicBezTo>
                  <a:lnTo>
                    <a:pt x="106426" y="665919"/>
                  </a:lnTo>
                  <a:cubicBezTo>
                    <a:pt x="106426" y="695308"/>
                    <a:pt x="82601" y="719132"/>
                    <a:pt x="53213" y="719132"/>
                  </a:cubicBezTo>
                  <a:lnTo>
                    <a:pt x="53213" y="719132"/>
                  </a:lnTo>
                  <a:cubicBezTo>
                    <a:pt x="23824" y="719132"/>
                    <a:pt x="0" y="695308"/>
                    <a:pt x="0" y="665919"/>
                  </a:cubicBezTo>
                  <a:lnTo>
                    <a:pt x="0" y="53213"/>
                  </a:lnTo>
                  <a:cubicBezTo>
                    <a:pt x="0" y="23824"/>
                    <a:pt x="23824" y="0"/>
                    <a:pt x="53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6"/>
            <p:cNvSpPr txBox="1"/>
            <p:nvPr/>
          </p:nvSpPr>
          <p:spPr>
            <a:xfrm>
              <a:off x="0" y="-9525"/>
              <a:ext cx="106426" cy="728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26"/>
          <p:cNvGrpSpPr/>
          <p:nvPr/>
        </p:nvGrpSpPr>
        <p:grpSpPr>
          <a:xfrm>
            <a:off x="16553469" y="4627980"/>
            <a:ext cx="404085" cy="2766618"/>
            <a:chOff x="0" y="-9525"/>
            <a:chExt cx="106426" cy="728657"/>
          </a:xfrm>
        </p:grpSpPr>
        <p:sp>
          <p:nvSpPr>
            <p:cNvPr id="402" name="Google Shape;402;p26"/>
            <p:cNvSpPr/>
            <p:nvPr/>
          </p:nvSpPr>
          <p:spPr>
            <a:xfrm>
              <a:off x="0" y="0"/>
              <a:ext cx="106426" cy="719132"/>
            </a:xfrm>
            <a:custGeom>
              <a:rect b="b" l="l" r="r" t="t"/>
              <a:pathLst>
                <a:path extrusionOk="0" h="719132" w="106426">
                  <a:moveTo>
                    <a:pt x="53213" y="0"/>
                  </a:moveTo>
                  <a:lnTo>
                    <a:pt x="53213" y="0"/>
                  </a:lnTo>
                  <a:cubicBezTo>
                    <a:pt x="82601" y="0"/>
                    <a:pt x="106426" y="23824"/>
                    <a:pt x="106426" y="53213"/>
                  </a:cubicBezTo>
                  <a:lnTo>
                    <a:pt x="106426" y="665919"/>
                  </a:lnTo>
                  <a:cubicBezTo>
                    <a:pt x="106426" y="695308"/>
                    <a:pt x="82601" y="719132"/>
                    <a:pt x="53213" y="719132"/>
                  </a:cubicBezTo>
                  <a:lnTo>
                    <a:pt x="53213" y="719132"/>
                  </a:lnTo>
                  <a:cubicBezTo>
                    <a:pt x="23824" y="719132"/>
                    <a:pt x="0" y="695308"/>
                    <a:pt x="0" y="665919"/>
                  </a:cubicBezTo>
                  <a:lnTo>
                    <a:pt x="0" y="53213"/>
                  </a:lnTo>
                  <a:cubicBezTo>
                    <a:pt x="0" y="23824"/>
                    <a:pt x="23824" y="0"/>
                    <a:pt x="5321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6"/>
            <p:cNvSpPr txBox="1"/>
            <p:nvPr/>
          </p:nvSpPr>
          <p:spPr>
            <a:xfrm>
              <a:off x="0" y="-9525"/>
              <a:ext cx="106426" cy="7286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4" name="Google Shape;40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1201542" y="5607171"/>
            <a:ext cx="3166501" cy="8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3187956" y="5607171"/>
            <a:ext cx="3166501" cy="8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5400000">
            <a:off x="15172261" y="5607171"/>
            <a:ext cx="3166501" cy="8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6"/>
          <p:cNvSpPr txBox="1"/>
          <p:nvPr/>
        </p:nvSpPr>
        <p:spPr>
          <a:xfrm>
            <a:off x="10189324" y="849010"/>
            <a:ext cx="68496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TARGET AUDIENCE</a:t>
            </a:r>
            <a:endParaRPr/>
          </a:p>
        </p:txBody>
      </p:sp>
      <p:sp>
        <p:nvSpPr>
          <p:cNvPr id="408" name="Google Shape;408;p26"/>
          <p:cNvSpPr txBox="1"/>
          <p:nvPr/>
        </p:nvSpPr>
        <p:spPr>
          <a:xfrm>
            <a:off x="1667510" y="1900399"/>
            <a:ext cx="543669" cy="459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Bio</a:t>
            </a:r>
            <a:endParaRPr/>
          </a:p>
        </p:txBody>
      </p:sp>
      <p:sp>
        <p:nvSpPr>
          <p:cNvPr id="409" name="Google Shape;409;p26"/>
          <p:cNvSpPr txBox="1"/>
          <p:nvPr/>
        </p:nvSpPr>
        <p:spPr>
          <a:xfrm>
            <a:off x="1667510" y="4516743"/>
            <a:ext cx="4327988" cy="459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Personality</a:t>
            </a:r>
            <a:endParaRPr/>
          </a:p>
        </p:txBody>
      </p:sp>
      <p:sp>
        <p:nvSpPr>
          <p:cNvPr id="410" name="Google Shape;410;p26"/>
          <p:cNvSpPr txBox="1"/>
          <p:nvPr/>
        </p:nvSpPr>
        <p:spPr>
          <a:xfrm>
            <a:off x="9661336" y="8547981"/>
            <a:ext cx="1418109" cy="412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John Doe</a:t>
            </a:r>
            <a:endParaRPr/>
          </a:p>
        </p:txBody>
      </p:sp>
      <p:sp>
        <p:nvSpPr>
          <p:cNvPr id="411" name="Google Shape;411;p26"/>
          <p:cNvSpPr txBox="1"/>
          <p:nvPr/>
        </p:nvSpPr>
        <p:spPr>
          <a:xfrm>
            <a:off x="11940278" y="7890491"/>
            <a:ext cx="1689030" cy="412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Interest 1</a:t>
            </a:r>
            <a:endParaRPr/>
          </a:p>
        </p:txBody>
      </p:sp>
      <p:sp>
        <p:nvSpPr>
          <p:cNvPr id="412" name="Google Shape;412;p26"/>
          <p:cNvSpPr txBox="1"/>
          <p:nvPr/>
        </p:nvSpPr>
        <p:spPr>
          <a:xfrm>
            <a:off x="13926692" y="7890491"/>
            <a:ext cx="1689030" cy="412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Interest 2</a:t>
            </a:r>
            <a:endParaRPr/>
          </a:p>
        </p:txBody>
      </p:sp>
      <p:sp>
        <p:nvSpPr>
          <p:cNvPr id="413" name="Google Shape;413;p26"/>
          <p:cNvSpPr txBox="1"/>
          <p:nvPr/>
        </p:nvSpPr>
        <p:spPr>
          <a:xfrm>
            <a:off x="15910996" y="7890491"/>
            <a:ext cx="1689030" cy="412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Interest 3</a:t>
            </a:r>
            <a:endParaRPr/>
          </a:p>
        </p:txBody>
      </p:sp>
      <p:sp>
        <p:nvSpPr>
          <p:cNvPr id="414" name="Google Shape;414;p26"/>
          <p:cNvSpPr txBox="1"/>
          <p:nvPr/>
        </p:nvSpPr>
        <p:spPr>
          <a:xfrm>
            <a:off x="8711284" y="8954614"/>
            <a:ext cx="2368161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28, Designer</a:t>
            </a:r>
            <a:endParaRPr/>
          </a:p>
        </p:txBody>
      </p:sp>
      <p:sp>
        <p:nvSpPr>
          <p:cNvPr id="415" name="Google Shape;415;p26"/>
          <p:cNvSpPr txBox="1"/>
          <p:nvPr/>
        </p:nvSpPr>
        <p:spPr>
          <a:xfrm>
            <a:off x="1667510" y="2403005"/>
            <a:ext cx="59592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16" name="Google Shape;416;p26"/>
          <p:cNvSpPr txBox="1"/>
          <p:nvPr/>
        </p:nvSpPr>
        <p:spPr>
          <a:xfrm>
            <a:off x="1667510" y="5019349"/>
            <a:ext cx="51234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Sed do eiusmod tempor incididunt ut labore et dolore magna aliqua.</a:t>
            </a:r>
            <a:endParaRPr/>
          </a:p>
        </p:txBody>
      </p:sp>
      <p:sp>
        <p:nvSpPr>
          <p:cNvPr id="417" name="Google Shape;417;p26"/>
          <p:cNvSpPr txBox="1"/>
          <p:nvPr/>
        </p:nvSpPr>
        <p:spPr>
          <a:xfrm>
            <a:off x="1667510" y="6298798"/>
            <a:ext cx="51234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Sed do eiusmod tempor incididunt ut labore et dolore magna aliqua.</a:t>
            </a:r>
            <a:endParaRPr/>
          </a:p>
        </p:txBody>
      </p:sp>
      <p:sp>
        <p:nvSpPr>
          <p:cNvPr id="418" name="Google Shape;418;p26"/>
          <p:cNvSpPr txBox="1"/>
          <p:nvPr/>
        </p:nvSpPr>
        <p:spPr>
          <a:xfrm>
            <a:off x="1667510" y="7578246"/>
            <a:ext cx="51234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7"/>
          <p:cNvGrpSpPr/>
          <p:nvPr/>
        </p:nvGrpSpPr>
        <p:grpSpPr>
          <a:xfrm>
            <a:off x="8284720" y="2586067"/>
            <a:ext cx="9051988" cy="7147216"/>
            <a:chOff x="0" y="-9525"/>
            <a:chExt cx="2384063" cy="1882394"/>
          </a:xfrm>
        </p:grpSpPr>
        <p:sp>
          <p:nvSpPr>
            <p:cNvPr id="424" name="Google Shape;424;p27"/>
            <p:cNvSpPr/>
            <p:nvPr/>
          </p:nvSpPr>
          <p:spPr>
            <a:xfrm>
              <a:off x="0" y="0"/>
              <a:ext cx="2384063" cy="1872869"/>
            </a:xfrm>
            <a:custGeom>
              <a:rect b="b" l="l" r="r" t="t"/>
              <a:pathLst>
                <a:path extrusionOk="0" h="1872869" w="2384063">
                  <a:moveTo>
                    <a:pt x="23948" y="0"/>
                  </a:moveTo>
                  <a:lnTo>
                    <a:pt x="2360115" y="0"/>
                  </a:lnTo>
                  <a:cubicBezTo>
                    <a:pt x="2373341" y="0"/>
                    <a:pt x="2384063" y="10722"/>
                    <a:pt x="2384063" y="23948"/>
                  </a:cubicBezTo>
                  <a:lnTo>
                    <a:pt x="2384063" y="1848922"/>
                  </a:lnTo>
                  <a:cubicBezTo>
                    <a:pt x="2384063" y="1855273"/>
                    <a:pt x="2381540" y="1861364"/>
                    <a:pt x="2377049" y="1865855"/>
                  </a:cubicBezTo>
                  <a:cubicBezTo>
                    <a:pt x="2372558" y="1870346"/>
                    <a:pt x="2366466" y="1872869"/>
                    <a:pt x="2360115" y="1872869"/>
                  </a:cubicBezTo>
                  <a:lnTo>
                    <a:pt x="23948" y="1872869"/>
                  </a:lnTo>
                  <a:cubicBezTo>
                    <a:pt x="10722" y="1872869"/>
                    <a:pt x="0" y="1862148"/>
                    <a:pt x="0" y="1848922"/>
                  </a:cubicBezTo>
                  <a:lnTo>
                    <a:pt x="0" y="23948"/>
                  </a:lnTo>
                  <a:cubicBezTo>
                    <a:pt x="0" y="10722"/>
                    <a:pt x="10722" y="0"/>
                    <a:pt x="23948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7"/>
            <p:cNvSpPr txBox="1"/>
            <p:nvPr/>
          </p:nvSpPr>
          <p:spPr>
            <a:xfrm>
              <a:off x="0" y="-9525"/>
              <a:ext cx="2384063" cy="188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" name="Google Shape;426;p27"/>
          <p:cNvSpPr txBox="1"/>
          <p:nvPr/>
        </p:nvSpPr>
        <p:spPr>
          <a:xfrm>
            <a:off x="10725366" y="2830535"/>
            <a:ext cx="40158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Design Elements</a:t>
            </a:r>
            <a:endParaRPr/>
          </a:p>
        </p:txBody>
      </p:sp>
      <p:grpSp>
        <p:nvGrpSpPr>
          <p:cNvPr id="427" name="Google Shape;427;p27"/>
          <p:cNvGrpSpPr/>
          <p:nvPr/>
        </p:nvGrpSpPr>
        <p:grpSpPr>
          <a:xfrm>
            <a:off x="610673" y="2586067"/>
            <a:ext cx="7372460" cy="7147216"/>
            <a:chOff x="0" y="-9525"/>
            <a:chExt cx="1941718" cy="1882394"/>
          </a:xfrm>
        </p:grpSpPr>
        <p:sp>
          <p:nvSpPr>
            <p:cNvPr id="428" name="Google Shape;428;p27"/>
            <p:cNvSpPr/>
            <p:nvPr/>
          </p:nvSpPr>
          <p:spPr>
            <a:xfrm>
              <a:off x="0" y="0"/>
              <a:ext cx="1941718" cy="1872869"/>
            </a:xfrm>
            <a:custGeom>
              <a:rect b="b" l="l" r="r" t="t"/>
              <a:pathLst>
                <a:path extrusionOk="0" h="1872869" w="1941718">
                  <a:moveTo>
                    <a:pt x="29403" y="0"/>
                  </a:moveTo>
                  <a:lnTo>
                    <a:pt x="1912315" y="0"/>
                  </a:lnTo>
                  <a:cubicBezTo>
                    <a:pt x="1920113" y="0"/>
                    <a:pt x="1927592" y="3098"/>
                    <a:pt x="1933106" y="8612"/>
                  </a:cubicBezTo>
                  <a:cubicBezTo>
                    <a:pt x="1938620" y="14126"/>
                    <a:pt x="1941718" y="21605"/>
                    <a:pt x="1941718" y="29403"/>
                  </a:cubicBezTo>
                  <a:lnTo>
                    <a:pt x="1941718" y="1843466"/>
                  </a:lnTo>
                  <a:cubicBezTo>
                    <a:pt x="1941718" y="1859705"/>
                    <a:pt x="1928554" y="1872869"/>
                    <a:pt x="1912315" y="1872869"/>
                  </a:cubicBezTo>
                  <a:lnTo>
                    <a:pt x="29403" y="1872869"/>
                  </a:lnTo>
                  <a:cubicBezTo>
                    <a:pt x="13164" y="1872869"/>
                    <a:pt x="0" y="1859705"/>
                    <a:pt x="0" y="1843466"/>
                  </a:cubicBezTo>
                  <a:lnTo>
                    <a:pt x="0" y="29403"/>
                  </a:lnTo>
                  <a:cubicBezTo>
                    <a:pt x="0" y="21605"/>
                    <a:pt x="3098" y="14126"/>
                    <a:pt x="8612" y="8612"/>
                  </a:cubicBezTo>
                  <a:cubicBezTo>
                    <a:pt x="14126" y="3098"/>
                    <a:pt x="21605" y="0"/>
                    <a:pt x="29403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7"/>
            <p:cNvSpPr txBox="1"/>
            <p:nvPr/>
          </p:nvSpPr>
          <p:spPr>
            <a:xfrm>
              <a:off x="0" y="-9525"/>
              <a:ext cx="1941718" cy="18823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0" name="Google Shape;430;p27"/>
          <p:cNvSpPr txBox="1"/>
          <p:nvPr/>
        </p:nvSpPr>
        <p:spPr>
          <a:xfrm>
            <a:off x="2039961" y="6512877"/>
            <a:ext cx="4698786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You can find these fonts online too.</a:t>
            </a:r>
            <a:endParaRPr/>
          </a:p>
        </p:txBody>
      </p:sp>
      <p:grpSp>
        <p:nvGrpSpPr>
          <p:cNvPr id="431" name="Google Shape;431;p27"/>
          <p:cNvGrpSpPr/>
          <p:nvPr/>
        </p:nvGrpSpPr>
        <p:grpSpPr>
          <a:xfrm>
            <a:off x="4012251" y="8059925"/>
            <a:ext cx="754204" cy="754204"/>
            <a:chOff x="0" y="0"/>
            <a:chExt cx="812800" cy="812800"/>
          </a:xfrm>
        </p:grpSpPr>
        <p:sp>
          <p:nvSpPr>
            <p:cNvPr id="432" name="Google Shape;432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C892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7"/>
          <p:cNvGrpSpPr/>
          <p:nvPr/>
        </p:nvGrpSpPr>
        <p:grpSpPr>
          <a:xfrm>
            <a:off x="2657495" y="8059925"/>
            <a:ext cx="754204" cy="754204"/>
            <a:chOff x="0" y="0"/>
            <a:chExt cx="812800" cy="812800"/>
          </a:xfrm>
        </p:grpSpPr>
        <p:sp>
          <p:nvSpPr>
            <p:cNvPr id="435" name="Google Shape;435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CB65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7"/>
          <p:cNvGrpSpPr/>
          <p:nvPr/>
        </p:nvGrpSpPr>
        <p:grpSpPr>
          <a:xfrm>
            <a:off x="5366975" y="8059925"/>
            <a:ext cx="754204" cy="754204"/>
            <a:chOff x="0" y="0"/>
            <a:chExt cx="812800" cy="812800"/>
          </a:xfrm>
        </p:grpSpPr>
        <p:sp>
          <p:nvSpPr>
            <p:cNvPr id="438" name="Google Shape;438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5F5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9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7"/>
          <p:cNvSpPr txBox="1"/>
          <p:nvPr/>
        </p:nvSpPr>
        <p:spPr>
          <a:xfrm>
            <a:off x="3778667" y="8968105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#01C892</a:t>
            </a:r>
            <a:endParaRPr/>
          </a:p>
        </p:txBody>
      </p:sp>
      <p:sp>
        <p:nvSpPr>
          <p:cNvPr id="441" name="Google Shape;441;p27"/>
          <p:cNvSpPr txBox="1"/>
          <p:nvPr/>
        </p:nvSpPr>
        <p:spPr>
          <a:xfrm>
            <a:off x="2423910" y="8968105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#FACB65</a:t>
            </a:r>
            <a:endParaRPr/>
          </a:p>
        </p:txBody>
      </p:sp>
      <p:sp>
        <p:nvSpPr>
          <p:cNvPr id="442" name="Google Shape;442;p27"/>
          <p:cNvSpPr txBox="1"/>
          <p:nvPr/>
        </p:nvSpPr>
        <p:spPr>
          <a:xfrm>
            <a:off x="5133390" y="8968105"/>
            <a:ext cx="1221374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#F5F5F5</a:t>
            </a:r>
            <a:endParaRPr/>
          </a:p>
        </p:txBody>
      </p:sp>
      <p:sp>
        <p:nvSpPr>
          <p:cNvPr id="443" name="Google Shape;443;p27"/>
          <p:cNvSpPr txBox="1"/>
          <p:nvPr/>
        </p:nvSpPr>
        <p:spPr>
          <a:xfrm>
            <a:off x="2814086" y="7219225"/>
            <a:ext cx="3150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Colors</a:t>
            </a:r>
            <a:endParaRPr/>
          </a:p>
        </p:txBody>
      </p:sp>
      <p:sp>
        <p:nvSpPr>
          <p:cNvPr id="444" name="Google Shape;444;p27"/>
          <p:cNvSpPr txBox="1"/>
          <p:nvPr/>
        </p:nvSpPr>
        <p:spPr>
          <a:xfrm>
            <a:off x="795573" y="3587796"/>
            <a:ext cx="718756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This presentation template uses the following free fonts:</a:t>
            </a:r>
            <a:endParaRPr/>
          </a:p>
        </p:txBody>
      </p:sp>
      <p:sp>
        <p:nvSpPr>
          <p:cNvPr id="445" name="Google Shape;445;p27"/>
          <p:cNvSpPr txBox="1"/>
          <p:nvPr/>
        </p:nvSpPr>
        <p:spPr>
          <a:xfrm>
            <a:off x="3034597" y="4015478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Titles :</a:t>
            </a:r>
            <a:endParaRPr/>
          </a:p>
        </p:txBody>
      </p:sp>
      <p:sp>
        <p:nvSpPr>
          <p:cNvPr id="446" name="Google Shape;446;p27"/>
          <p:cNvSpPr txBox="1"/>
          <p:nvPr/>
        </p:nvSpPr>
        <p:spPr>
          <a:xfrm>
            <a:off x="3034597" y="4778770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Headers :</a:t>
            </a:r>
            <a:endParaRPr/>
          </a:p>
        </p:txBody>
      </p:sp>
      <p:sp>
        <p:nvSpPr>
          <p:cNvPr id="447" name="Google Shape;447;p27"/>
          <p:cNvSpPr txBox="1"/>
          <p:nvPr/>
        </p:nvSpPr>
        <p:spPr>
          <a:xfrm>
            <a:off x="3034597" y="5542062"/>
            <a:ext cx="2709513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Body Copy :</a:t>
            </a:r>
            <a:endParaRPr/>
          </a:p>
        </p:txBody>
      </p:sp>
      <p:sp>
        <p:nvSpPr>
          <p:cNvPr id="448" name="Google Shape;448;p27"/>
          <p:cNvSpPr txBox="1"/>
          <p:nvPr/>
        </p:nvSpPr>
        <p:spPr>
          <a:xfrm>
            <a:off x="3034597" y="4429398"/>
            <a:ext cx="2709513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Poppins</a:t>
            </a:r>
            <a:endParaRPr/>
          </a:p>
        </p:txBody>
      </p:sp>
      <p:sp>
        <p:nvSpPr>
          <p:cNvPr id="449" name="Google Shape;449;p27"/>
          <p:cNvSpPr txBox="1"/>
          <p:nvPr/>
        </p:nvSpPr>
        <p:spPr>
          <a:xfrm>
            <a:off x="2749273" y="5192690"/>
            <a:ext cx="3280161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Asap</a:t>
            </a:r>
            <a:endParaRPr/>
          </a:p>
        </p:txBody>
      </p:sp>
      <p:sp>
        <p:nvSpPr>
          <p:cNvPr id="450" name="Google Shape;450;p27"/>
          <p:cNvSpPr txBox="1"/>
          <p:nvPr/>
        </p:nvSpPr>
        <p:spPr>
          <a:xfrm>
            <a:off x="2539034" y="5955982"/>
            <a:ext cx="3700639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Asap</a:t>
            </a:r>
            <a:endParaRPr/>
          </a:p>
        </p:txBody>
      </p:sp>
      <p:sp>
        <p:nvSpPr>
          <p:cNvPr id="451" name="Google Shape;451;p27"/>
          <p:cNvSpPr txBox="1"/>
          <p:nvPr/>
        </p:nvSpPr>
        <p:spPr>
          <a:xfrm>
            <a:off x="2814086" y="2830535"/>
            <a:ext cx="31506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00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Fonts</a:t>
            </a:r>
            <a:endParaRPr/>
          </a:p>
        </p:txBody>
      </p:sp>
      <p:sp>
        <p:nvSpPr>
          <p:cNvPr id="452" name="Google Shape;452;p27"/>
          <p:cNvSpPr txBox="1"/>
          <p:nvPr/>
        </p:nvSpPr>
        <p:spPr>
          <a:xfrm>
            <a:off x="1906375" y="501161"/>
            <a:ext cx="14475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RESOURCE PAGE</a:t>
            </a:r>
            <a:endParaRPr/>
          </a:p>
        </p:txBody>
      </p:sp>
      <p:sp>
        <p:nvSpPr>
          <p:cNvPr id="453" name="Google Shape;453;p27"/>
          <p:cNvSpPr txBox="1"/>
          <p:nvPr/>
        </p:nvSpPr>
        <p:spPr>
          <a:xfrm>
            <a:off x="3744010" y="1813926"/>
            <a:ext cx="10799980" cy="429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7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Use these design resources in your Canva Presentation.</a:t>
            </a:r>
            <a:endParaRPr/>
          </a:p>
        </p:txBody>
      </p:sp>
      <p:sp>
        <p:nvSpPr>
          <p:cNvPr id="454" name="Google Shape;454;p27"/>
          <p:cNvSpPr/>
          <p:nvPr/>
        </p:nvSpPr>
        <p:spPr>
          <a:xfrm>
            <a:off x="15171523" y="6598257"/>
            <a:ext cx="1371977" cy="1222307"/>
          </a:xfrm>
          <a:custGeom>
            <a:rect b="b" l="l" r="r" t="t"/>
            <a:pathLst>
              <a:path extrusionOk="0" h="1222307" w="1371977">
                <a:moveTo>
                  <a:pt x="0" y="0"/>
                </a:moveTo>
                <a:lnTo>
                  <a:pt x="1371978" y="0"/>
                </a:lnTo>
                <a:lnTo>
                  <a:pt x="1371978" y="1222307"/>
                </a:lnTo>
                <a:lnTo>
                  <a:pt x="0" y="1222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27"/>
          <p:cNvSpPr/>
          <p:nvPr/>
        </p:nvSpPr>
        <p:spPr>
          <a:xfrm>
            <a:off x="10434243" y="3869697"/>
            <a:ext cx="1472831" cy="1138097"/>
          </a:xfrm>
          <a:custGeom>
            <a:rect b="b" l="l" r="r" t="t"/>
            <a:pathLst>
              <a:path extrusionOk="0" h="1138097" w="1472831">
                <a:moveTo>
                  <a:pt x="0" y="0"/>
                </a:moveTo>
                <a:lnTo>
                  <a:pt x="1472831" y="0"/>
                </a:lnTo>
                <a:lnTo>
                  <a:pt x="1472831" y="1138096"/>
                </a:lnTo>
                <a:lnTo>
                  <a:pt x="0" y="1138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6" name="Google Shape;456;p27"/>
          <p:cNvSpPr/>
          <p:nvPr/>
        </p:nvSpPr>
        <p:spPr>
          <a:xfrm>
            <a:off x="9232718" y="6742442"/>
            <a:ext cx="1327433" cy="1197103"/>
          </a:xfrm>
          <a:custGeom>
            <a:rect b="b" l="l" r="r" t="t"/>
            <a:pathLst>
              <a:path extrusionOk="0" h="1197103" w="1327433">
                <a:moveTo>
                  <a:pt x="0" y="0"/>
                </a:moveTo>
                <a:lnTo>
                  <a:pt x="1327433" y="0"/>
                </a:lnTo>
                <a:lnTo>
                  <a:pt x="1327433" y="1197103"/>
                </a:lnTo>
                <a:lnTo>
                  <a:pt x="0" y="1197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7" name="Google Shape;457;p27"/>
          <p:cNvSpPr/>
          <p:nvPr/>
        </p:nvSpPr>
        <p:spPr>
          <a:xfrm>
            <a:off x="10874076" y="6961114"/>
            <a:ext cx="1013138" cy="978431"/>
          </a:xfrm>
          <a:custGeom>
            <a:rect b="b" l="l" r="r" t="t"/>
            <a:pathLst>
              <a:path extrusionOk="0" h="978431" w="1013138">
                <a:moveTo>
                  <a:pt x="0" y="0"/>
                </a:moveTo>
                <a:lnTo>
                  <a:pt x="1013138" y="0"/>
                </a:lnTo>
                <a:lnTo>
                  <a:pt x="1013138" y="978431"/>
                </a:lnTo>
                <a:lnTo>
                  <a:pt x="0" y="978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0270" l="0" r="0" t="0"/>
            </a:stretch>
          </a:blipFill>
          <a:ln>
            <a:noFill/>
          </a:ln>
        </p:spPr>
      </p:sp>
      <p:sp>
        <p:nvSpPr>
          <p:cNvPr id="458" name="Google Shape;458;p27"/>
          <p:cNvSpPr/>
          <p:nvPr/>
        </p:nvSpPr>
        <p:spPr>
          <a:xfrm>
            <a:off x="10590242" y="5263660"/>
            <a:ext cx="1353345" cy="1158956"/>
          </a:xfrm>
          <a:custGeom>
            <a:rect b="b" l="l" r="r" t="t"/>
            <a:pathLst>
              <a:path extrusionOk="0" h="1158956" w="1353345">
                <a:moveTo>
                  <a:pt x="0" y="0"/>
                </a:moveTo>
                <a:lnTo>
                  <a:pt x="1353345" y="0"/>
                </a:lnTo>
                <a:lnTo>
                  <a:pt x="1353345" y="1158956"/>
                </a:lnTo>
                <a:lnTo>
                  <a:pt x="0" y="115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9" name="Google Shape;459;p27"/>
          <p:cNvSpPr/>
          <p:nvPr/>
        </p:nvSpPr>
        <p:spPr>
          <a:xfrm>
            <a:off x="12163455" y="3978470"/>
            <a:ext cx="1337127" cy="920549"/>
          </a:xfrm>
          <a:custGeom>
            <a:rect b="b" l="l" r="r" t="t"/>
            <a:pathLst>
              <a:path extrusionOk="0" h="920549" w="1337127">
                <a:moveTo>
                  <a:pt x="0" y="0"/>
                </a:moveTo>
                <a:lnTo>
                  <a:pt x="1337127" y="0"/>
                </a:lnTo>
                <a:lnTo>
                  <a:pt x="1337127" y="920550"/>
                </a:lnTo>
                <a:lnTo>
                  <a:pt x="0" y="920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0" name="Google Shape;460;p27"/>
          <p:cNvSpPr/>
          <p:nvPr/>
        </p:nvSpPr>
        <p:spPr>
          <a:xfrm>
            <a:off x="13844486" y="4986363"/>
            <a:ext cx="1225160" cy="1589241"/>
          </a:xfrm>
          <a:custGeom>
            <a:rect b="b" l="l" r="r" t="t"/>
            <a:pathLst>
              <a:path extrusionOk="0" h="1589241" w="1225160">
                <a:moveTo>
                  <a:pt x="0" y="0"/>
                </a:moveTo>
                <a:lnTo>
                  <a:pt x="1225160" y="0"/>
                </a:lnTo>
                <a:lnTo>
                  <a:pt x="1225160" y="1589241"/>
                </a:lnTo>
                <a:lnTo>
                  <a:pt x="0" y="1589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p27"/>
          <p:cNvSpPr/>
          <p:nvPr/>
        </p:nvSpPr>
        <p:spPr>
          <a:xfrm>
            <a:off x="9077927" y="5250540"/>
            <a:ext cx="1092535" cy="1185196"/>
          </a:xfrm>
          <a:custGeom>
            <a:rect b="b" l="l" r="r" t="t"/>
            <a:pathLst>
              <a:path extrusionOk="0" h="1185196" w="1092535">
                <a:moveTo>
                  <a:pt x="0" y="0"/>
                </a:moveTo>
                <a:lnTo>
                  <a:pt x="1092536" y="0"/>
                </a:lnTo>
                <a:lnTo>
                  <a:pt x="1092536" y="1185196"/>
                </a:lnTo>
                <a:lnTo>
                  <a:pt x="0" y="1185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27"/>
          <p:cNvSpPr/>
          <p:nvPr/>
        </p:nvSpPr>
        <p:spPr>
          <a:xfrm>
            <a:off x="13533178" y="3880170"/>
            <a:ext cx="1086682" cy="1117150"/>
          </a:xfrm>
          <a:custGeom>
            <a:rect b="b" l="l" r="r" t="t"/>
            <a:pathLst>
              <a:path extrusionOk="0" h="1117150" w="1086682">
                <a:moveTo>
                  <a:pt x="0" y="0"/>
                </a:moveTo>
                <a:lnTo>
                  <a:pt x="1086682" y="0"/>
                </a:lnTo>
                <a:lnTo>
                  <a:pt x="1086682" y="1117150"/>
                </a:lnTo>
                <a:lnTo>
                  <a:pt x="0" y="1117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7"/>
          <p:cNvSpPr/>
          <p:nvPr/>
        </p:nvSpPr>
        <p:spPr>
          <a:xfrm flipH="1">
            <a:off x="10266464" y="4549851"/>
            <a:ext cx="258377" cy="115476"/>
          </a:xfrm>
          <a:custGeom>
            <a:rect b="b" l="l" r="r" t="t"/>
            <a:pathLst>
              <a:path extrusionOk="0" h="115476" w="258377">
                <a:moveTo>
                  <a:pt x="258377" y="0"/>
                </a:moveTo>
                <a:lnTo>
                  <a:pt x="0" y="0"/>
                </a:lnTo>
                <a:lnTo>
                  <a:pt x="0" y="115476"/>
                </a:lnTo>
                <a:lnTo>
                  <a:pt x="258377" y="115476"/>
                </a:lnTo>
                <a:lnTo>
                  <a:pt x="25837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549563" l="-303433" r="-39063" t="-115547"/>
            </a:stretch>
          </a:blipFill>
          <a:ln>
            <a:noFill/>
          </a:ln>
        </p:spPr>
      </p:sp>
      <p:sp>
        <p:nvSpPr>
          <p:cNvPr id="464" name="Google Shape;464;p27"/>
          <p:cNvSpPr/>
          <p:nvPr/>
        </p:nvSpPr>
        <p:spPr>
          <a:xfrm>
            <a:off x="9077927" y="3943295"/>
            <a:ext cx="1018682" cy="990900"/>
          </a:xfrm>
          <a:custGeom>
            <a:rect b="b" l="l" r="r" t="t"/>
            <a:pathLst>
              <a:path extrusionOk="0" h="990900" w="1018682">
                <a:moveTo>
                  <a:pt x="0" y="0"/>
                </a:moveTo>
                <a:lnTo>
                  <a:pt x="1018683" y="0"/>
                </a:lnTo>
                <a:lnTo>
                  <a:pt x="1018683" y="990900"/>
                </a:lnTo>
                <a:lnTo>
                  <a:pt x="0" y="990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5" name="Google Shape;465;p27"/>
          <p:cNvSpPr/>
          <p:nvPr/>
        </p:nvSpPr>
        <p:spPr>
          <a:xfrm>
            <a:off x="12363366" y="5110672"/>
            <a:ext cx="1004144" cy="1464931"/>
          </a:xfrm>
          <a:custGeom>
            <a:rect b="b" l="l" r="r" t="t"/>
            <a:pathLst>
              <a:path extrusionOk="0" h="1464931" w="1004144">
                <a:moveTo>
                  <a:pt x="0" y="0"/>
                </a:moveTo>
                <a:lnTo>
                  <a:pt x="1004144" y="0"/>
                </a:lnTo>
                <a:lnTo>
                  <a:pt x="1004144" y="1464932"/>
                </a:lnTo>
                <a:lnTo>
                  <a:pt x="0" y="1464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27"/>
          <p:cNvSpPr/>
          <p:nvPr/>
        </p:nvSpPr>
        <p:spPr>
          <a:xfrm>
            <a:off x="14958112" y="3719649"/>
            <a:ext cx="1507980" cy="1277671"/>
          </a:xfrm>
          <a:custGeom>
            <a:rect b="b" l="l" r="r" t="t"/>
            <a:pathLst>
              <a:path extrusionOk="0" h="1277671" w="1507980">
                <a:moveTo>
                  <a:pt x="0" y="0"/>
                </a:moveTo>
                <a:lnTo>
                  <a:pt x="1507981" y="0"/>
                </a:lnTo>
                <a:lnTo>
                  <a:pt x="1507981" y="1277671"/>
                </a:lnTo>
                <a:lnTo>
                  <a:pt x="0" y="1277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27"/>
          <p:cNvSpPr/>
          <p:nvPr/>
        </p:nvSpPr>
        <p:spPr>
          <a:xfrm>
            <a:off x="13610586" y="6751778"/>
            <a:ext cx="1536468" cy="1312982"/>
          </a:xfrm>
          <a:custGeom>
            <a:rect b="b" l="l" r="r" t="t"/>
            <a:pathLst>
              <a:path extrusionOk="0" h="1312982" w="1536468">
                <a:moveTo>
                  <a:pt x="0" y="0"/>
                </a:moveTo>
                <a:lnTo>
                  <a:pt x="1536468" y="0"/>
                </a:lnTo>
                <a:lnTo>
                  <a:pt x="1536468" y="1312982"/>
                </a:lnTo>
                <a:lnTo>
                  <a:pt x="0" y="1312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8" name="Google Shape;468;p27"/>
          <p:cNvSpPr/>
          <p:nvPr/>
        </p:nvSpPr>
        <p:spPr>
          <a:xfrm>
            <a:off x="12201140" y="6761619"/>
            <a:ext cx="1062275" cy="1177926"/>
          </a:xfrm>
          <a:custGeom>
            <a:rect b="b" l="l" r="r" t="t"/>
            <a:pathLst>
              <a:path extrusionOk="0" h="1177926" w="1062275">
                <a:moveTo>
                  <a:pt x="0" y="0"/>
                </a:moveTo>
                <a:lnTo>
                  <a:pt x="1062275" y="0"/>
                </a:lnTo>
                <a:lnTo>
                  <a:pt x="1062275" y="1177926"/>
                </a:lnTo>
                <a:lnTo>
                  <a:pt x="0" y="1177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9" name="Google Shape;469;p27"/>
          <p:cNvSpPr/>
          <p:nvPr/>
        </p:nvSpPr>
        <p:spPr>
          <a:xfrm>
            <a:off x="15363818" y="4989801"/>
            <a:ext cx="1134315" cy="1464491"/>
          </a:xfrm>
          <a:custGeom>
            <a:rect b="b" l="l" r="r" t="t"/>
            <a:pathLst>
              <a:path extrusionOk="0" h="1464491" w="1134315">
                <a:moveTo>
                  <a:pt x="0" y="0"/>
                </a:moveTo>
                <a:lnTo>
                  <a:pt x="1134315" y="0"/>
                </a:lnTo>
                <a:lnTo>
                  <a:pt x="1134315" y="1464491"/>
                </a:lnTo>
                <a:lnTo>
                  <a:pt x="0" y="1464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0" name="Google Shape;470;p27"/>
          <p:cNvGrpSpPr/>
          <p:nvPr/>
        </p:nvGrpSpPr>
        <p:grpSpPr>
          <a:xfrm>
            <a:off x="15808804" y="6890680"/>
            <a:ext cx="244344" cy="93501"/>
            <a:chOff x="0" y="-9525"/>
            <a:chExt cx="390480" cy="149422"/>
          </a:xfrm>
        </p:grpSpPr>
        <p:sp>
          <p:nvSpPr>
            <p:cNvPr id="471" name="Google Shape;471;p27"/>
            <p:cNvSpPr/>
            <p:nvPr/>
          </p:nvSpPr>
          <p:spPr>
            <a:xfrm>
              <a:off x="0" y="0"/>
              <a:ext cx="390480" cy="139897"/>
            </a:xfrm>
            <a:custGeom>
              <a:rect b="b" l="l" r="r" t="t"/>
              <a:pathLst>
                <a:path extrusionOk="0" h="139897" w="390480">
                  <a:moveTo>
                    <a:pt x="0" y="0"/>
                  </a:moveTo>
                  <a:lnTo>
                    <a:pt x="390480" y="0"/>
                  </a:lnTo>
                  <a:lnTo>
                    <a:pt x="390480" y="139897"/>
                  </a:lnTo>
                  <a:lnTo>
                    <a:pt x="0" y="139897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472" name="Google Shape;472;p27"/>
            <p:cNvSpPr txBox="1"/>
            <p:nvPr/>
          </p:nvSpPr>
          <p:spPr>
            <a:xfrm>
              <a:off x="0" y="-9525"/>
              <a:ext cx="390480" cy="149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200" lIns="13200" spcFirstLastPara="1" rIns="13200" wrap="square" tIns="132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7"/>
          <p:cNvSpPr/>
          <p:nvPr/>
        </p:nvSpPr>
        <p:spPr>
          <a:xfrm>
            <a:off x="13358782" y="8248750"/>
            <a:ext cx="577707" cy="632946"/>
          </a:xfrm>
          <a:custGeom>
            <a:rect b="b" l="l" r="r" t="t"/>
            <a:pathLst>
              <a:path extrusionOk="0" h="632946" w="577707">
                <a:moveTo>
                  <a:pt x="0" y="0"/>
                </a:moveTo>
                <a:lnTo>
                  <a:pt x="577707" y="0"/>
                </a:lnTo>
                <a:lnTo>
                  <a:pt x="577707" y="632946"/>
                </a:lnTo>
                <a:lnTo>
                  <a:pt x="0" y="632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4" name="Google Shape;474;p27"/>
          <p:cNvSpPr/>
          <p:nvPr/>
        </p:nvSpPr>
        <p:spPr>
          <a:xfrm>
            <a:off x="9465543" y="8245309"/>
            <a:ext cx="590969" cy="639829"/>
          </a:xfrm>
          <a:custGeom>
            <a:rect b="b" l="l" r="r" t="t"/>
            <a:pathLst>
              <a:path extrusionOk="0" h="639829" w="590969">
                <a:moveTo>
                  <a:pt x="0" y="0"/>
                </a:moveTo>
                <a:lnTo>
                  <a:pt x="590969" y="0"/>
                </a:lnTo>
                <a:lnTo>
                  <a:pt x="590969" y="639829"/>
                </a:lnTo>
                <a:lnTo>
                  <a:pt x="0" y="6398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5" name="Google Shape;475;p27"/>
          <p:cNvSpPr/>
          <p:nvPr/>
        </p:nvSpPr>
        <p:spPr>
          <a:xfrm>
            <a:off x="11403633" y="8272817"/>
            <a:ext cx="608027" cy="584812"/>
          </a:xfrm>
          <a:custGeom>
            <a:rect b="b" l="l" r="r" t="t"/>
            <a:pathLst>
              <a:path extrusionOk="0" h="584812" w="608027">
                <a:moveTo>
                  <a:pt x="0" y="0"/>
                </a:moveTo>
                <a:lnTo>
                  <a:pt x="608028" y="0"/>
                </a:lnTo>
                <a:lnTo>
                  <a:pt x="608028" y="584812"/>
                </a:lnTo>
                <a:lnTo>
                  <a:pt x="0" y="58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6" name="Google Shape;476;p27"/>
          <p:cNvSpPr/>
          <p:nvPr/>
        </p:nvSpPr>
        <p:spPr>
          <a:xfrm>
            <a:off x="15283610" y="7963439"/>
            <a:ext cx="1050387" cy="1203569"/>
          </a:xfrm>
          <a:custGeom>
            <a:rect b="b" l="l" r="r" t="t"/>
            <a:pathLst>
              <a:path extrusionOk="0" h="1203569" w="1050387">
                <a:moveTo>
                  <a:pt x="0" y="0"/>
                </a:moveTo>
                <a:lnTo>
                  <a:pt x="1050387" y="0"/>
                </a:lnTo>
                <a:lnTo>
                  <a:pt x="1050387" y="1203569"/>
                </a:lnTo>
                <a:lnTo>
                  <a:pt x="0" y="1203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/>
          <p:nvPr/>
        </p:nvSpPr>
        <p:spPr>
          <a:xfrm>
            <a:off x="8370075" y="2970700"/>
            <a:ext cx="10118066" cy="6829561"/>
          </a:xfrm>
          <a:custGeom>
            <a:rect b="b" l="l" r="r" t="t"/>
            <a:pathLst>
              <a:path extrusionOk="0" h="1798436" w="3122860">
                <a:moveTo>
                  <a:pt x="18282" y="0"/>
                </a:moveTo>
                <a:lnTo>
                  <a:pt x="3104578" y="0"/>
                </a:lnTo>
                <a:cubicBezTo>
                  <a:pt x="3114675" y="0"/>
                  <a:pt x="3122860" y="8185"/>
                  <a:pt x="3122860" y="18282"/>
                </a:cubicBezTo>
                <a:lnTo>
                  <a:pt x="3122860" y="1780154"/>
                </a:lnTo>
                <a:cubicBezTo>
                  <a:pt x="3122860" y="1790251"/>
                  <a:pt x="3114675" y="1798436"/>
                  <a:pt x="3104578" y="1798436"/>
                </a:cubicBezTo>
                <a:lnTo>
                  <a:pt x="18282" y="1798436"/>
                </a:lnTo>
                <a:cubicBezTo>
                  <a:pt x="8185" y="1798436"/>
                  <a:pt x="0" y="1790251"/>
                  <a:pt x="0" y="1780154"/>
                </a:cubicBezTo>
                <a:lnTo>
                  <a:pt x="0" y="18282"/>
                </a:lnTo>
                <a:cubicBezTo>
                  <a:pt x="0" y="8185"/>
                  <a:pt x="8185" y="0"/>
                  <a:pt x="18282" y="0"/>
                </a:cubicBezTo>
                <a:close/>
              </a:path>
            </a:pathLst>
          </a:custGeom>
          <a:solidFill>
            <a:srgbClr val="FACB65"/>
          </a:solidFill>
          <a:ln cap="rnd" cmpd="sng" w="38100">
            <a:solidFill>
              <a:srgbClr val="282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962025" y="991885"/>
            <a:ext cx="8889224" cy="8303230"/>
          </a:xfrm>
          <a:custGeom>
            <a:rect b="b" l="l" r="r" t="t"/>
            <a:pathLst>
              <a:path extrusionOk="0" h="2186859" w="2341195">
                <a:moveTo>
                  <a:pt x="24386" y="0"/>
                </a:moveTo>
                <a:lnTo>
                  <a:pt x="2316809" y="0"/>
                </a:lnTo>
                <a:cubicBezTo>
                  <a:pt x="2323276" y="0"/>
                  <a:pt x="2329479" y="2569"/>
                  <a:pt x="2334052" y="7143"/>
                </a:cubicBezTo>
                <a:cubicBezTo>
                  <a:pt x="2338626" y="11716"/>
                  <a:pt x="2341195" y="17919"/>
                  <a:pt x="2341195" y="24386"/>
                </a:cubicBezTo>
                <a:lnTo>
                  <a:pt x="2341195" y="2162473"/>
                </a:lnTo>
                <a:cubicBezTo>
                  <a:pt x="2341195" y="2168940"/>
                  <a:pt x="2338626" y="2175143"/>
                  <a:pt x="2334052" y="2179716"/>
                </a:cubicBezTo>
                <a:cubicBezTo>
                  <a:pt x="2329479" y="2184290"/>
                  <a:pt x="2323276" y="2186859"/>
                  <a:pt x="2316809" y="2186859"/>
                </a:cubicBezTo>
                <a:lnTo>
                  <a:pt x="24386" y="2186859"/>
                </a:lnTo>
                <a:cubicBezTo>
                  <a:pt x="10918" y="2186859"/>
                  <a:pt x="0" y="2175941"/>
                  <a:pt x="0" y="2162473"/>
                </a:cubicBezTo>
                <a:lnTo>
                  <a:pt x="0" y="24386"/>
                </a:lnTo>
                <a:cubicBezTo>
                  <a:pt x="0" y="10918"/>
                  <a:pt x="10918" y="0"/>
                  <a:pt x="24386" y="0"/>
                </a:cubicBezTo>
                <a:close/>
              </a:path>
            </a:pathLst>
          </a:custGeom>
          <a:solidFill>
            <a:srgbClr val="FFFFFF"/>
          </a:solidFill>
          <a:ln cap="rnd" cmpd="sng" w="38100">
            <a:solidFill>
              <a:srgbClr val="2828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837" y="1532125"/>
            <a:ext cx="8024458" cy="774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0"/>
          <p:cNvSpPr txBox="1"/>
          <p:nvPr/>
        </p:nvSpPr>
        <p:spPr>
          <a:xfrm>
            <a:off x="11021020" y="1055523"/>
            <a:ext cx="6116520" cy="14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CONTENTS</a:t>
            </a:r>
            <a:endParaRPr/>
          </a:p>
        </p:txBody>
      </p:sp>
      <p:grpSp>
        <p:nvGrpSpPr>
          <p:cNvPr id="124" name="Google Shape;124;p10"/>
          <p:cNvGrpSpPr/>
          <p:nvPr/>
        </p:nvGrpSpPr>
        <p:grpSpPr>
          <a:xfrm>
            <a:off x="11081513" y="3415543"/>
            <a:ext cx="5290180" cy="1130131"/>
            <a:chOff x="0" y="-114300"/>
            <a:chExt cx="7053573" cy="1506841"/>
          </a:xfrm>
        </p:grpSpPr>
        <p:sp>
          <p:nvSpPr>
            <p:cNvPr id="125" name="Google Shape;125;p10"/>
            <p:cNvSpPr txBox="1"/>
            <p:nvPr/>
          </p:nvSpPr>
          <p:spPr>
            <a:xfrm>
              <a:off x="0" y="-114300"/>
              <a:ext cx="1920902" cy="1506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891" u="none" cap="none" strike="noStrike">
                  <a:solidFill>
                    <a:srgbClr val="282828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/>
            </a:p>
          </p:txBody>
        </p:sp>
        <p:sp>
          <p:nvSpPr>
            <p:cNvPr id="126" name="Google Shape;126;p10"/>
            <p:cNvSpPr txBox="1"/>
            <p:nvPr/>
          </p:nvSpPr>
          <p:spPr>
            <a:xfrm>
              <a:off x="2413372" y="386238"/>
              <a:ext cx="4640201" cy="63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8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Content Planning</a:t>
              </a:r>
              <a:endParaRPr/>
            </a:p>
          </p:txBody>
        </p:sp>
      </p:grpSp>
      <p:grpSp>
        <p:nvGrpSpPr>
          <p:cNvPr id="127" name="Google Shape;127;p10"/>
          <p:cNvGrpSpPr/>
          <p:nvPr/>
        </p:nvGrpSpPr>
        <p:grpSpPr>
          <a:xfrm>
            <a:off x="11081513" y="4954431"/>
            <a:ext cx="6056027" cy="1130131"/>
            <a:chOff x="0" y="-114300"/>
            <a:chExt cx="8074703" cy="1506841"/>
          </a:xfrm>
        </p:grpSpPr>
        <p:sp>
          <p:nvSpPr>
            <p:cNvPr id="128" name="Google Shape;128;p10"/>
            <p:cNvSpPr txBox="1"/>
            <p:nvPr/>
          </p:nvSpPr>
          <p:spPr>
            <a:xfrm>
              <a:off x="0" y="-114300"/>
              <a:ext cx="1920902" cy="1506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891" u="none" cap="none" strike="noStrike">
                  <a:solidFill>
                    <a:srgbClr val="282828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/>
            </a:p>
          </p:txBody>
        </p:sp>
        <p:sp>
          <p:nvSpPr>
            <p:cNvPr id="129" name="Google Shape;129;p10"/>
            <p:cNvSpPr txBox="1"/>
            <p:nvPr/>
          </p:nvSpPr>
          <p:spPr>
            <a:xfrm>
              <a:off x="2413372" y="337968"/>
              <a:ext cx="5661331" cy="63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8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Visual Creation</a:t>
              </a:r>
              <a:endParaRPr/>
            </a:p>
          </p:txBody>
        </p:sp>
      </p:grpSp>
      <p:grpSp>
        <p:nvGrpSpPr>
          <p:cNvPr id="130" name="Google Shape;130;p10"/>
          <p:cNvGrpSpPr/>
          <p:nvPr/>
        </p:nvGrpSpPr>
        <p:grpSpPr>
          <a:xfrm>
            <a:off x="11021020" y="6493319"/>
            <a:ext cx="6519115" cy="1130131"/>
            <a:chOff x="0" y="-114300"/>
            <a:chExt cx="8692153" cy="1506841"/>
          </a:xfrm>
        </p:grpSpPr>
        <p:sp>
          <p:nvSpPr>
            <p:cNvPr id="131" name="Google Shape;131;p10"/>
            <p:cNvSpPr txBox="1"/>
            <p:nvPr/>
          </p:nvSpPr>
          <p:spPr>
            <a:xfrm>
              <a:off x="0" y="-114300"/>
              <a:ext cx="2082216" cy="1506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891" u="none" cap="none" strike="noStrike">
                  <a:solidFill>
                    <a:srgbClr val="282828"/>
                  </a:solidFill>
                  <a:latin typeface="Poppins"/>
                  <a:ea typeface="Poppins"/>
                  <a:cs typeface="Poppins"/>
                  <a:sym typeface="Poppins"/>
                </a:rPr>
                <a:t>03</a:t>
              </a:r>
              <a:endParaRPr/>
            </a:p>
          </p:txBody>
        </p:sp>
        <p:sp>
          <p:nvSpPr>
            <p:cNvPr id="132" name="Google Shape;132;p10"/>
            <p:cNvSpPr txBox="1"/>
            <p:nvPr/>
          </p:nvSpPr>
          <p:spPr>
            <a:xfrm>
              <a:off x="2494029" y="361511"/>
              <a:ext cx="6198124" cy="63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8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Audience Engagement</a:t>
              </a:r>
              <a:endParaRPr/>
            </a:p>
          </p:txBody>
        </p:sp>
      </p:grpSp>
      <p:grpSp>
        <p:nvGrpSpPr>
          <p:cNvPr id="133" name="Google Shape;133;p10"/>
          <p:cNvGrpSpPr/>
          <p:nvPr/>
        </p:nvGrpSpPr>
        <p:grpSpPr>
          <a:xfrm>
            <a:off x="11081513" y="8032207"/>
            <a:ext cx="5793892" cy="1130131"/>
            <a:chOff x="0" y="-114300"/>
            <a:chExt cx="7725190" cy="1506841"/>
          </a:xfrm>
        </p:grpSpPr>
        <p:sp>
          <p:nvSpPr>
            <p:cNvPr id="134" name="Google Shape;134;p10"/>
            <p:cNvSpPr txBox="1"/>
            <p:nvPr/>
          </p:nvSpPr>
          <p:spPr>
            <a:xfrm>
              <a:off x="0" y="-114300"/>
              <a:ext cx="1920902" cy="1506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8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6891" u="none" cap="none" strike="noStrike">
                  <a:solidFill>
                    <a:srgbClr val="282828"/>
                  </a:solidFill>
                  <a:latin typeface="Poppins"/>
                  <a:ea typeface="Poppins"/>
                  <a:cs typeface="Poppins"/>
                  <a:sym typeface="Poppins"/>
                </a:rPr>
                <a:t>04</a:t>
              </a:r>
              <a:endParaRPr/>
            </a:p>
          </p:txBody>
        </p:sp>
        <p:sp>
          <p:nvSpPr>
            <p:cNvPr id="135" name="Google Shape;135;p10"/>
            <p:cNvSpPr txBox="1"/>
            <p:nvPr/>
          </p:nvSpPr>
          <p:spPr>
            <a:xfrm>
              <a:off x="2413372" y="386238"/>
              <a:ext cx="5311818" cy="639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8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8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Performance Analysis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25" y="575839"/>
            <a:ext cx="7084100" cy="9140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2" name="Google Shape;482;p28"/>
          <p:cNvGrpSpPr/>
          <p:nvPr/>
        </p:nvGrpSpPr>
        <p:grpSpPr>
          <a:xfrm>
            <a:off x="8207312" y="534261"/>
            <a:ext cx="8989715" cy="9182313"/>
            <a:chOff x="0" y="-9525"/>
            <a:chExt cx="2367662" cy="2418387"/>
          </a:xfrm>
        </p:grpSpPr>
        <p:sp>
          <p:nvSpPr>
            <p:cNvPr id="483" name="Google Shape;483;p28"/>
            <p:cNvSpPr/>
            <p:nvPr/>
          </p:nvSpPr>
          <p:spPr>
            <a:xfrm>
              <a:off x="0" y="0"/>
              <a:ext cx="2367661" cy="2408862"/>
            </a:xfrm>
            <a:custGeom>
              <a:rect b="b" l="l" r="r" t="t"/>
              <a:pathLst>
                <a:path extrusionOk="0" h="2408862" w="2367661">
                  <a:moveTo>
                    <a:pt x="24114" y="0"/>
                  </a:moveTo>
                  <a:lnTo>
                    <a:pt x="2343548" y="0"/>
                  </a:lnTo>
                  <a:cubicBezTo>
                    <a:pt x="2356865" y="0"/>
                    <a:pt x="2367661" y="10796"/>
                    <a:pt x="2367661" y="24114"/>
                  </a:cubicBezTo>
                  <a:lnTo>
                    <a:pt x="2367661" y="2384749"/>
                  </a:lnTo>
                  <a:cubicBezTo>
                    <a:pt x="2367661" y="2398066"/>
                    <a:pt x="2356865" y="2408862"/>
                    <a:pt x="2343548" y="2408862"/>
                  </a:cubicBezTo>
                  <a:lnTo>
                    <a:pt x="24114" y="2408862"/>
                  </a:lnTo>
                  <a:cubicBezTo>
                    <a:pt x="10796" y="2408862"/>
                    <a:pt x="0" y="2398066"/>
                    <a:pt x="0" y="2384749"/>
                  </a:cubicBezTo>
                  <a:lnTo>
                    <a:pt x="0" y="24114"/>
                  </a:lnTo>
                  <a:cubicBezTo>
                    <a:pt x="0" y="10796"/>
                    <a:pt x="10796" y="0"/>
                    <a:pt x="24114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8"/>
            <p:cNvSpPr txBox="1"/>
            <p:nvPr/>
          </p:nvSpPr>
          <p:spPr>
            <a:xfrm>
              <a:off x="0" y="-9525"/>
              <a:ext cx="2367662" cy="24183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5" name="Google Shape;4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4725" y="4915400"/>
            <a:ext cx="5714901" cy="1435066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8"/>
          <p:cNvSpPr txBox="1"/>
          <p:nvPr/>
        </p:nvSpPr>
        <p:spPr>
          <a:xfrm>
            <a:off x="9844724" y="3131185"/>
            <a:ext cx="5714890" cy="9167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9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11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87" name="Google Shape;487;p28"/>
          <p:cNvSpPr txBox="1"/>
          <p:nvPr/>
        </p:nvSpPr>
        <p:spPr>
          <a:xfrm>
            <a:off x="8932211" y="1114400"/>
            <a:ext cx="75399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45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CREDITS</a:t>
            </a:r>
            <a:endParaRPr/>
          </a:p>
        </p:txBody>
      </p:sp>
      <p:sp>
        <p:nvSpPr>
          <p:cNvPr id="488" name="Google Shape;488;p28"/>
          <p:cNvSpPr txBox="1"/>
          <p:nvPr/>
        </p:nvSpPr>
        <p:spPr>
          <a:xfrm>
            <a:off x="10196707" y="8622687"/>
            <a:ext cx="5010925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9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for the photos</a:t>
            </a:r>
            <a:endParaRPr/>
          </a:p>
        </p:txBody>
      </p:sp>
      <p:sp>
        <p:nvSpPr>
          <p:cNvPr id="489" name="Google Shape;489;p28"/>
          <p:cNvSpPr txBox="1"/>
          <p:nvPr/>
        </p:nvSpPr>
        <p:spPr>
          <a:xfrm>
            <a:off x="10196707" y="7641434"/>
            <a:ext cx="5010925" cy="914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16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Pexels &amp; Pixabay</a:t>
            </a:r>
            <a:endParaRPr/>
          </a:p>
        </p:txBody>
      </p:sp>
      <p:sp>
        <p:nvSpPr>
          <p:cNvPr id="490" name="Google Shape;490;p28"/>
          <p:cNvSpPr txBox="1"/>
          <p:nvPr/>
        </p:nvSpPr>
        <p:spPr>
          <a:xfrm>
            <a:off x="9844724" y="6476209"/>
            <a:ext cx="571489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9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for the presentation template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1"/>
          <p:cNvGrpSpPr/>
          <p:nvPr/>
        </p:nvGrpSpPr>
        <p:grpSpPr>
          <a:xfrm>
            <a:off x="5703500" y="3435000"/>
            <a:ext cx="12830526" cy="4187886"/>
            <a:chOff x="0" y="-9525"/>
            <a:chExt cx="3479276" cy="1102975"/>
          </a:xfrm>
        </p:grpSpPr>
        <p:sp>
          <p:nvSpPr>
            <p:cNvPr id="141" name="Google Shape;141;p11"/>
            <p:cNvSpPr/>
            <p:nvPr/>
          </p:nvSpPr>
          <p:spPr>
            <a:xfrm>
              <a:off x="0" y="0"/>
              <a:ext cx="3479276" cy="1093450"/>
            </a:xfrm>
            <a:custGeom>
              <a:rect b="b" l="l" r="r" t="t"/>
              <a:pathLst>
                <a:path extrusionOk="0" h="1093450" w="3479276">
                  <a:moveTo>
                    <a:pt x="16995" y="0"/>
                  </a:moveTo>
                  <a:lnTo>
                    <a:pt x="3462280" y="0"/>
                  </a:lnTo>
                  <a:cubicBezTo>
                    <a:pt x="3471666" y="0"/>
                    <a:pt x="3479276" y="7609"/>
                    <a:pt x="3479276" y="16995"/>
                  </a:cubicBezTo>
                  <a:lnTo>
                    <a:pt x="3479276" y="1076455"/>
                  </a:lnTo>
                  <a:cubicBezTo>
                    <a:pt x="3479276" y="1085841"/>
                    <a:pt x="3471666" y="1093450"/>
                    <a:pt x="3462280" y="1093450"/>
                  </a:cubicBezTo>
                  <a:lnTo>
                    <a:pt x="16995" y="1093450"/>
                  </a:lnTo>
                  <a:cubicBezTo>
                    <a:pt x="7609" y="1093450"/>
                    <a:pt x="0" y="1085841"/>
                    <a:pt x="0" y="1076455"/>
                  </a:cubicBezTo>
                  <a:lnTo>
                    <a:pt x="0" y="16995"/>
                  </a:lnTo>
                  <a:cubicBezTo>
                    <a:pt x="0" y="7609"/>
                    <a:pt x="7609" y="0"/>
                    <a:pt x="16995" y="0"/>
                  </a:cubicBezTo>
                  <a:close/>
                </a:path>
              </a:pathLst>
            </a:custGeom>
            <a:solidFill>
              <a:srgbClr val="01C892"/>
            </a:solidFill>
            <a:ln cap="rnd" cmpd="sng" w="3810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1"/>
            <p:cNvSpPr txBox="1"/>
            <p:nvPr/>
          </p:nvSpPr>
          <p:spPr>
            <a:xfrm>
              <a:off x="0" y="-9525"/>
              <a:ext cx="3479276" cy="110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1"/>
          <p:cNvSpPr/>
          <p:nvPr/>
        </p:nvSpPr>
        <p:spPr>
          <a:xfrm>
            <a:off x="-2587339" y="2299216"/>
            <a:ext cx="13493009" cy="1349300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"/>
          <p:cNvSpPr txBox="1"/>
          <p:nvPr/>
        </p:nvSpPr>
        <p:spPr>
          <a:xfrm>
            <a:off x="12647419" y="147083"/>
            <a:ext cx="4611881" cy="3171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42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145" name="Google Shape;145;p11"/>
          <p:cNvSpPr txBox="1"/>
          <p:nvPr/>
        </p:nvSpPr>
        <p:spPr>
          <a:xfrm>
            <a:off x="10294246" y="4233873"/>
            <a:ext cx="6965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0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CONTENT PLANNING</a:t>
            </a:r>
            <a:endParaRPr/>
          </a:p>
        </p:txBody>
      </p:sp>
      <p:pic>
        <p:nvPicPr>
          <p:cNvPr id="146" name="Google Shape;14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68251" y="1364478"/>
            <a:ext cx="12469851" cy="1068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3227" y="1906222"/>
            <a:ext cx="10425908" cy="7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2"/>
          <p:cNvSpPr txBox="1"/>
          <p:nvPr/>
        </p:nvSpPr>
        <p:spPr>
          <a:xfrm>
            <a:off x="1028700" y="1072733"/>
            <a:ext cx="8350871" cy="14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/>
          </a:p>
        </p:txBody>
      </p:sp>
      <p:sp>
        <p:nvSpPr>
          <p:cNvPr id="153" name="Google Shape;153;p12"/>
          <p:cNvSpPr/>
          <p:nvPr/>
        </p:nvSpPr>
        <p:spPr>
          <a:xfrm>
            <a:off x="1028700" y="4721297"/>
            <a:ext cx="7117124" cy="1110742"/>
          </a:xfrm>
          <a:custGeom>
            <a:rect b="b" l="l" r="r" t="t"/>
            <a:pathLst>
              <a:path extrusionOk="0" h="292541" w="1874469">
                <a:moveTo>
                  <a:pt x="20668" y="0"/>
                </a:moveTo>
                <a:lnTo>
                  <a:pt x="1853801" y="0"/>
                </a:lnTo>
                <a:cubicBezTo>
                  <a:pt x="1865215" y="0"/>
                  <a:pt x="1874469" y="9253"/>
                  <a:pt x="1874469" y="20668"/>
                </a:cubicBezTo>
                <a:lnTo>
                  <a:pt x="1874469" y="271873"/>
                </a:lnTo>
                <a:cubicBezTo>
                  <a:pt x="1874469" y="283288"/>
                  <a:pt x="1865215" y="292541"/>
                  <a:pt x="1853801" y="292541"/>
                </a:cubicBezTo>
                <a:lnTo>
                  <a:pt x="20668" y="292541"/>
                </a:lnTo>
                <a:cubicBezTo>
                  <a:pt x="9253" y="292541"/>
                  <a:pt x="0" y="283288"/>
                  <a:pt x="0" y="271873"/>
                </a:cubicBezTo>
                <a:lnTo>
                  <a:pt x="0" y="20668"/>
                </a:lnTo>
                <a:cubicBezTo>
                  <a:pt x="0" y="9253"/>
                  <a:pt x="9253" y="0"/>
                  <a:pt x="20668" y="0"/>
                </a:cubicBez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"/>
          <p:cNvSpPr txBox="1"/>
          <p:nvPr/>
        </p:nvSpPr>
        <p:spPr>
          <a:xfrm>
            <a:off x="2131741" y="5059721"/>
            <a:ext cx="491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 SemiBold"/>
                <a:ea typeface="Asap SemiBold"/>
                <a:cs typeface="Asap SemiBold"/>
                <a:sym typeface="Asap SemiBold"/>
              </a:rPr>
              <a:t>Write an important idea here</a:t>
            </a:r>
            <a:endParaRPr/>
          </a:p>
        </p:txBody>
      </p:sp>
      <p:sp>
        <p:nvSpPr>
          <p:cNvPr id="155" name="Google Shape;155;p12"/>
          <p:cNvSpPr/>
          <p:nvPr/>
        </p:nvSpPr>
        <p:spPr>
          <a:xfrm>
            <a:off x="1028700" y="6340973"/>
            <a:ext cx="7117124" cy="1110742"/>
          </a:xfrm>
          <a:custGeom>
            <a:rect b="b" l="l" r="r" t="t"/>
            <a:pathLst>
              <a:path extrusionOk="0" h="292541" w="1874469">
                <a:moveTo>
                  <a:pt x="20668" y="0"/>
                </a:moveTo>
                <a:lnTo>
                  <a:pt x="1853801" y="0"/>
                </a:lnTo>
                <a:cubicBezTo>
                  <a:pt x="1865215" y="0"/>
                  <a:pt x="1874469" y="9253"/>
                  <a:pt x="1874469" y="20668"/>
                </a:cubicBezTo>
                <a:lnTo>
                  <a:pt x="1874469" y="271873"/>
                </a:lnTo>
                <a:cubicBezTo>
                  <a:pt x="1874469" y="283288"/>
                  <a:pt x="1865215" y="292541"/>
                  <a:pt x="1853801" y="292541"/>
                </a:cubicBezTo>
                <a:lnTo>
                  <a:pt x="20668" y="292541"/>
                </a:lnTo>
                <a:cubicBezTo>
                  <a:pt x="9253" y="292541"/>
                  <a:pt x="0" y="283288"/>
                  <a:pt x="0" y="271873"/>
                </a:cubicBezTo>
                <a:lnTo>
                  <a:pt x="0" y="20668"/>
                </a:lnTo>
                <a:cubicBezTo>
                  <a:pt x="0" y="9253"/>
                  <a:pt x="9253" y="0"/>
                  <a:pt x="20668" y="0"/>
                </a:cubicBezTo>
                <a:close/>
              </a:path>
            </a:pathLst>
          </a:custGeom>
          <a:solidFill>
            <a:srgbClr val="FFFFFF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"/>
          <p:cNvSpPr txBox="1"/>
          <p:nvPr/>
        </p:nvSpPr>
        <p:spPr>
          <a:xfrm>
            <a:off x="2131741" y="6679397"/>
            <a:ext cx="491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 SemiBold"/>
                <a:ea typeface="Asap SemiBold"/>
                <a:cs typeface="Asap SemiBold"/>
                <a:sym typeface="Asap SemiBold"/>
              </a:rPr>
              <a:t>Write an important idea here</a:t>
            </a:r>
            <a:endParaRPr/>
          </a:p>
        </p:txBody>
      </p:sp>
      <p:sp>
        <p:nvSpPr>
          <p:cNvPr id="157" name="Google Shape;157;p12"/>
          <p:cNvSpPr/>
          <p:nvPr/>
        </p:nvSpPr>
        <p:spPr>
          <a:xfrm>
            <a:off x="1028700" y="7960650"/>
            <a:ext cx="7117124" cy="1110742"/>
          </a:xfrm>
          <a:custGeom>
            <a:rect b="b" l="l" r="r" t="t"/>
            <a:pathLst>
              <a:path extrusionOk="0" h="292541" w="1874469">
                <a:moveTo>
                  <a:pt x="20668" y="0"/>
                </a:moveTo>
                <a:lnTo>
                  <a:pt x="1853801" y="0"/>
                </a:lnTo>
                <a:cubicBezTo>
                  <a:pt x="1865215" y="0"/>
                  <a:pt x="1874469" y="9253"/>
                  <a:pt x="1874469" y="20668"/>
                </a:cubicBezTo>
                <a:lnTo>
                  <a:pt x="1874469" y="271873"/>
                </a:lnTo>
                <a:cubicBezTo>
                  <a:pt x="1874469" y="283288"/>
                  <a:pt x="1865215" y="292541"/>
                  <a:pt x="1853801" y="292541"/>
                </a:cubicBezTo>
                <a:lnTo>
                  <a:pt x="20668" y="292541"/>
                </a:lnTo>
                <a:cubicBezTo>
                  <a:pt x="9253" y="292541"/>
                  <a:pt x="0" y="283288"/>
                  <a:pt x="0" y="271873"/>
                </a:cubicBezTo>
                <a:lnTo>
                  <a:pt x="0" y="20668"/>
                </a:lnTo>
                <a:cubicBezTo>
                  <a:pt x="0" y="9253"/>
                  <a:pt x="9253" y="0"/>
                  <a:pt x="20668" y="0"/>
                </a:cubicBezTo>
                <a:close/>
              </a:path>
            </a:pathLst>
          </a:custGeom>
          <a:solidFill>
            <a:srgbClr val="01C892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"/>
          <p:cNvSpPr txBox="1"/>
          <p:nvPr/>
        </p:nvSpPr>
        <p:spPr>
          <a:xfrm>
            <a:off x="2131741" y="8299074"/>
            <a:ext cx="491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 SemiBold"/>
                <a:ea typeface="Asap SemiBold"/>
                <a:cs typeface="Asap SemiBold"/>
                <a:sym typeface="Asap SemiBold"/>
              </a:rPr>
              <a:t>Write an important idea here</a:t>
            </a:r>
            <a:endParaRPr/>
          </a:p>
        </p:txBody>
      </p:sp>
      <p:sp>
        <p:nvSpPr>
          <p:cNvPr id="159" name="Google Shape;159;p12"/>
          <p:cNvSpPr txBox="1"/>
          <p:nvPr/>
        </p:nvSpPr>
        <p:spPr>
          <a:xfrm>
            <a:off x="1042318" y="2688485"/>
            <a:ext cx="68448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Highlight the significance of aligning social media content with business goals, target audience interests, and platform best practices.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3"/>
          <p:cNvGrpSpPr/>
          <p:nvPr/>
        </p:nvGrpSpPr>
        <p:grpSpPr>
          <a:xfrm>
            <a:off x="12272832" y="2886233"/>
            <a:ext cx="4562214" cy="6093183"/>
            <a:chOff x="0" y="-9525"/>
            <a:chExt cx="1201571" cy="1604789"/>
          </a:xfrm>
        </p:grpSpPr>
        <p:sp>
          <p:nvSpPr>
            <p:cNvPr id="165" name="Google Shape;165;p13"/>
            <p:cNvSpPr/>
            <p:nvPr/>
          </p:nvSpPr>
          <p:spPr>
            <a:xfrm>
              <a:off x="0" y="0"/>
              <a:ext cx="1201571" cy="1595264"/>
            </a:xfrm>
            <a:custGeom>
              <a:rect b="b" l="l" r="r" t="t"/>
              <a:pathLst>
                <a:path extrusionOk="0" h="1595264" w="1201571">
                  <a:moveTo>
                    <a:pt x="86545" y="0"/>
                  </a:moveTo>
                  <a:lnTo>
                    <a:pt x="1115026" y="0"/>
                  </a:lnTo>
                  <a:cubicBezTo>
                    <a:pt x="1162823" y="0"/>
                    <a:pt x="1201571" y="38748"/>
                    <a:pt x="1201571" y="86545"/>
                  </a:cubicBezTo>
                  <a:lnTo>
                    <a:pt x="1201571" y="1508719"/>
                  </a:lnTo>
                  <a:cubicBezTo>
                    <a:pt x="1201571" y="1556516"/>
                    <a:pt x="1162823" y="1595264"/>
                    <a:pt x="1115026" y="1595264"/>
                  </a:cubicBezTo>
                  <a:lnTo>
                    <a:pt x="86545" y="1595264"/>
                  </a:lnTo>
                  <a:cubicBezTo>
                    <a:pt x="38748" y="1595264"/>
                    <a:pt x="0" y="1556516"/>
                    <a:pt x="0" y="1508719"/>
                  </a:cubicBezTo>
                  <a:lnTo>
                    <a:pt x="0" y="86545"/>
                  </a:lnTo>
                  <a:cubicBezTo>
                    <a:pt x="0" y="38748"/>
                    <a:pt x="38748" y="0"/>
                    <a:pt x="8654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 txBox="1"/>
            <p:nvPr/>
          </p:nvSpPr>
          <p:spPr>
            <a:xfrm>
              <a:off x="0" y="-9525"/>
              <a:ext cx="1201571" cy="160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3"/>
          <p:cNvSpPr/>
          <p:nvPr/>
        </p:nvSpPr>
        <p:spPr>
          <a:xfrm>
            <a:off x="13369872" y="3511504"/>
            <a:ext cx="2368135" cy="236813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01C892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7902" y="4155440"/>
            <a:ext cx="1137450" cy="1099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13"/>
          <p:cNvGrpSpPr/>
          <p:nvPr/>
        </p:nvGrpSpPr>
        <p:grpSpPr>
          <a:xfrm>
            <a:off x="6862893" y="2886233"/>
            <a:ext cx="4562214" cy="6093183"/>
            <a:chOff x="0" y="-9525"/>
            <a:chExt cx="1201571" cy="1604789"/>
          </a:xfrm>
        </p:grpSpPr>
        <p:sp>
          <p:nvSpPr>
            <p:cNvPr id="170" name="Google Shape;170;p13"/>
            <p:cNvSpPr/>
            <p:nvPr/>
          </p:nvSpPr>
          <p:spPr>
            <a:xfrm>
              <a:off x="0" y="0"/>
              <a:ext cx="1201571" cy="1595264"/>
            </a:xfrm>
            <a:custGeom>
              <a:rect b="b" l="l" r="r" t="t"/>
              <a:pathLst>
                <a:path extrusionOk="0" h="1595264" w="1201571">
                  <a:moveTo>
                    <a:pt x="86545" y="0"/>
                  </a:moveTo>
                  <a:lnTo>
                    <a:pt x="1115026" y="0"/>
                  </a:lnTo>
                  <a:cubicBezTo>
                    <a:pt x="1162823" y="0"/>
                    <a:pt x="1201571" y="38748"/>
                    <a:pt x="1201571" y="86545"/>
                  </a:cubicBezTo>
                  <a:lnTo>
                    <a:pt x="1201571" y="1508719"/>
                  </a:lnTo>
                  <a:cubicBezTo>
                    <a:pt x="1201571" y="1556516"/>
                    <a:pt x="1162823" y="1595264"/>
                    <a:pt x="1115026" y="1595264"/>
                  </a:cubicBezTo>
                  <a:lnTo>
                    <a:pt x="86545" y="1595264"/>
                  </a:lnTo>
                  <a:cubicBezTo>
                    <a:pt x="38748" y="1595264"/>
                    <a:pt x="0" y="1556516"/>
                    <a:pt x="0" y="1508719"/>
                  </a:cubicBezTo>
                  <a:lnTo>
                    <a:pt x="0" y="86545"/>
                  </a:lnTo>
                  <a:cubicBezTo>
                    <a:pt x="0" y="38748"/>
                    <a:pt x="38748" y="0"/>
                    <a:pt x="8654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 txBox="1"/>
            <p:nvPr/>
          </p:nvSpPr>
          <p:spPr>
            <a:xfrm>
              <a:off x="0" y="-9525"/>
              <a:ext cx="1201571" cy="160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3"/>
          <p:cNvSpPr/>
          <p:nvPr/>
        </p:nvSpPr>
        <p:spPr>
          <a:xfrm>
            <a:off x="7959933" y="3511504"/>
            <a:ext cx="2368135" cy="236813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FFFFFF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4277" y="4011718"/>
            <a:ext cx="1137450" cy="1243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3"/>
          <p:cNvGrpSpPr/>
          <p:nvPr/>
        </p:nvGrpSpPr>
        <p:grpSpPr>
          <a:xfrm>
            <a:off x="1450922" y="2886233"/>
            <a:ext cx="4562214" cy="6093183"/>
            <a:chOff x="0" y="-9525"/>
            <a:chExt cx="1201571" cy="1604789"/>
          </a:xfrm>
        </p:grpSpPr>
        <p:sp>
          <p:nvSpPr>
            <p:cNvPr id="175" name="Google Shape;175;p13"/>
            <p:cNvSpPr/>
            <p:nvPr/>
          </p:nvSpPr>
          <p:spPr>
            <a:xfrm>
              <a:off x="0" y="0"/>
              <a:ext cx="1201571" cy="1595264"/>
            </a:xfrm>
            <a:custGeom>
              <a:rect b="b" l="l" r="r" t="t"/>
              <a:pathLst>
                <a:path extrusionOk="0" h="1595264" w="1201571">
                  <a:moveTo>
                    <a:pt x="86545" y="0"/>
                  </a:moveTo>
                  <a:lnTo>
                    <a:pt x="1115026" y="0"/>
                  </a:lnTo>
                  <a:cubicBezTo>
                    <a:pt x="1162823" y="0"/>
                    <a:pt x="1201571" y="38748"/>
                    <a:pt x="1201571" y="86545"/>
                  </a:cubicBezTo>
                  <a:lnTo>
                    <a:pt x="1201571" y="1508719"/>
                  </a:lnTo>
                  <a:cubicBezTo>
                    <a:pt x="1201571" y="1556516"/>
                    <a:pt x="1162823" y="1595264"/>
                    <a:pt x="1115026" y="1595264"/>
                  </a:cubicBezTo>
                  <a:lnTo>
                    <a:pt x="86545" y="1595264"/>
                  </a:lnTo>
                  <a:cubicBezTo>
                    <a:pt x="38748" y="1595264"/>
                    <a:pt x="0" y="1556516"/>
                    <a:pt x="0" y="1508719"/>
                  </a:cubicBezTo>
                  <a:lnTo>
                    <a:pt x="0" y="86545"/>
                  </a:lnTo>
                  <a:cubicBezTo>
                    <a:pt x="0" y="38748"/>
                    <a:pt x="38748" y="0"/>
                    <a:pt x="8654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 txBox="1"/>
            <p:nvPr/>
          </p:nvSpPr>
          <p:spPr>
            <a:xfrm>
              <a:off x="0" y="-9525"/>
              <a:ext cx="1201571" cy="1604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3"/>
          <p:cNvSpPr/>
          <p:nvPr/>
        </p:nvSpPr>
        <p:spPr>
          <a:xfrm>
            <a:off x="2425577" y="3511504"/>
            <a:ext cx="2368135" cy="2368135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0928" y="4229134"/>
            <a:ext cx="1137450" cy="122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 txBox="1"/>
          <p:nvPr/>
        </p:nvSpPr>
        <p:spPr>
          <a:xfrm>
            <a:off x="2899184" y="6221828"/>
            <a:ext cx="1665690" cy="540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 SemiBold"/>
                <a:ea typeface="Asap SemiBold"/>
                <a:cs typeface="Asap SemiBold"/>
                <a:sym typeface="Asap SemiBold"/>
              </a:rPr>
              <a:t>Research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8087212" y="6221828"/>
            <a:ext cx="2113577" cy="540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 SemiBold"/>
                <a:ea typeface="Asap SemiBold"/>
                <a:cs typeface="Asap SemiBold"/>
                <a:sym typeface="Asap SemiBold"/>
              </a:rPr>
              <a:t>Ideation</a:t>
            </a:r>
            <a:endParaRPr/>
          </a:p>
        </p:txBody>
      </p:sp>
      <p:sp>
        <p:nvSpPr>
          <p:cNvPr id="181" name="Google Shape;181;p13"/>
          <p:cNvSpPr txBox="1"/>
          <p:nvPr/>
        </p:nvSpPr>
        <p:spPr>
          <a:xfrm>
            <a:off x="13497150" y="6221828"/>
            <a:ext cx="2113577" cy="5402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 SemiBold"/>
                <a:ea typeface="Asap SemiBold"/>
                <a:cs typeface="Asap SemiBold"/>
                <a:sym typeface="Asap SemiBold"/>
              </a:rPr>
              <a:t>Scheduling</a:t>
            </a:r>
            <a:endParaRPr/>
          </a:p>
        </p:txBody>
      </p:sp>
      <p:sp>
        <p:nvSpPr>
          <p:cNvPr id="182" name="Google Shape;182;p13"/>
          <p:cNvSpPr txBox="1"/>
          <p:nvPr/>
        </p:nvSpPr>
        <p:spPr>
          <a:xfrm>
            <a:off x="3258558" y="813216"/>
            <a:ext cx="117708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PLANNING CONTENT</a:t>
            </a:r>
            <a:endParaRPr/>
          </a:p>
        </p:txBody>
      </p:sp>
      <p:sp>
        <p:nvSpPr>
          <p:cNvPr id="183" name="Google Shape;183;p13"/>
          <p:cNvSpPr txBox="1"/>
          <p:nvPr/>
        </p:nvSpPr>
        <p:spPr>
          <a:xfrm>
            <a:off x="1829234" y="7017312"/>
            <a:ext cx="3805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84" name="Google Shape;184;p13"/>
          <p:cNvSpPr txBox="1"/>
          <p:nvPr/>
        </p:nvSpPr>
        <p:spPr>
          <a:xfrm>
            <a:off x="7241204" y="7017312"/>
            <a:ext cx="3805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12653832" y="7017312"/>
            <a:ext cx="3805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4"/>
          <p:cNvGrpSpPr/>
          <p:nvPr/>
        </p:nvGrpSpPr>
        <p:grpSpPr>
          <a:xfrm>
            <a:off x="-617415" y="3431524"/>
            <a:ext cx="13210375" cy="4187858"/>
            <a:chOff x="0" y="-9525"/>
            <a:chExt cx="3479276" cy="1102975"/>
          </a:xfrm>
        </p:grpSpPr>
        <p:sp>
          <p:nvSpPr>
            <p:cNvPr id="191" name="Google Shape;191;p14"/>
            <p:cNvSpPr/>
            <p:nvPr/>
          </p:nvSpPr>
          <p:spPr>
            <a:xfrm>
              <a:off x="0" y="0"/>
              <a:ext cx="3479276" cy="1093450"/>
            </a:xfrm>
            <a:custGeom>
              <a:rect b="b" l="l" r="r" t="t"/>
              <a:pathLst>
                <a:path extrusionOk="0" h="1093450" w="3479276">
                  <a:moveTo>
                    <a:pt x="16995" y="0"/>
                  </a:moveTo>
                  <a:lnTo>
                    <a:pt x="3462280" y="0"/>
                  </a:lnTo>
                  <a:cubicBezTo>
                    <a:pt x="3471666" y="0"/>
                    <a:pt x="3479276" y="7609"/>
                    <a:pt x="3479276" y="16995"/>
                  </a:cubicBezTo>
                  <a:lnTo>
                    <a:pt x="3479276" y="1076455"/>
                  </a:lnTo>
                  <a:cubicBezTo>
                    <a:pt x="3479276" y="1085841"/>
                    <a:pt x="3471666" y="1093450"/>
                    <a:pt x="3462280" y="1093450"/>
                  </a:cubicBezTo>
                  <a:lnTo>
                    <a:pt x="16995" y="1093450"/>
                  </a:lnTo>
                  <a:cubicBezTo>
                    <a:pt x="7609" y="1093450"/>
                    <a:pt x="0" y="1085841"/>
                    <a:pt x="0" y="1076455"/>
                  </a:cubicBezTo>
                  <a:lnTo>
                    <a:pt x="0" y="16995"/>
                  </a:lnTo>
                  <a:cubicBezTo>
                    <a:pt x="0" y="7609"/>
                    <a:pt x="7609" y="0"/>
                    <a:pt x="16995" y="0"/>
                  </a:cubicBezTo>
                  <a:close/>
                </a:path>
              </a:pathLst>
            </a:custGeom>
            <a:solidFill>
              <a:srgbClr val="01C892"/>
            </a:solidFill>
            <a:ln cap="rnd" cmpd="sng" w="3810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 txBox="1"/>
            <p:nvPr/>
          </p:nvSpPr>
          <p:spPr>
            <a:xfrm>
              <a:off x="0" y="-9525"/>
              <a:ext cx="3479276" cy="1102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4"/>
          <p:cNvSpPr txBox="1"/>
          <p:nvPr/>
        </p:nvSpPr>
        <p:spPr>
          <a:xfrm>
            <a:off x="1028700" y="4333098"/>
            <a:ext cx="6965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00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VISUAL CREATION</a:t>
            </a: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7600950" y="2299216"/>
            <a:ext cx="13493009" cy="1349300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"/>
          <p:cNvSpPr txBox="1"/>
          <p:nvPr/>
        </p:nvSpPr>
        <p:spPr>
          <a:xfrm>
            <a:off x="853171" y="147083"/>
            <a:ext cx="4611881" cy="3171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42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 b="28856" l="0" r="0" t="0"/>
          <a:stretch/>
        </p:blipFill>
        <p:spPr>
          <a:xfrm>
            <a:off x="6596500" y="302176"/>
            <a:ext cx="10827799" cy="99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5"/>
          <p:cNvGrpSpPr/>
          <p:nvPr/>
        </p:nvGrpSpPr>
        <p:grpSpPr>
          <a:xfrm>
            <a:off x="-160129" y="5067046"/>
            <a:ext cx="7973815" cy="5219954"/>
            <a:chOff x="0" y="-9525"/>
            <a:chExt cx="2100100" cy="1374803"/>
          </a:xfrm>
        </p:grpSpPr>
        <p:sp>
          <p:nvSpPr>
            <p:cNvPr id="202" name="Google Shape;202;p15"/>
            <p:cNvSpPr/>
            <p:nvPr/>
          </p:nvSpPr>
          <p:spPr>
            <a:xfrm>
              <a:off x="0" y="0"/>
              <a:ext cx="2100100" cy="1365278"/>
            </a:xfrm>
            <a:custGeom>
              <a:rect b="b" l="l" r="r" t="t"/>
              <a:pathLst>
                <a:path extrusionOk="0" h="1365278" w="2100100">
                  <a:moveTo>
                    <a:pt x="0" y="0"/>
                  </a:moveTo>
                  <a:lnTo>
                    <a:pt x="2100100" y="0"/>
                  </a:lnTo>
                  <a:lnTo>
                    <a:pt x="2100100" y="1365278"/>
                  </a:lnTo>
                  <a:lnTo>
                    <a:pt x="0" y="1365278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</p:sp>
        <p:sp>
          <p:nvSpPr>
            <p:cNvPr id="203" name="Google Shape;203;p15"/>
            <p:cNvSpPr txBox="1"/>
            <p:nvPr/>
          </p:nvSpPr>
          <p:spPr>
            <a:xfrm>
              <a:off x="0" y="-9525"/>
              <a:ext cx="2100100" cy="1374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388" l="0" r="0" t="388"/>
          <a:stretch/>
        </p:blipFill>
        <p:spPr>
          <a:xfrm>
            <a:off x="0" y="5143500"/>
            <a:ext cx="777563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5"/>
          <p:cNvGrpSpPr/>
          <p:nvPr/>
        </p:nvGrpSpPr>
        <p:grpSpPr>
          <a:xfrm>
            <a:off x="9376799" y="2513557"/>
            <a:ext cx="6272216" cy="7148130"/>
            <a:chOff x="0" y="-9525"/>
            <a:chExt cx="1651942" cy="1882635"/>
          </a:xfrm>
        </p:grpSpPr>
        <p:sp>
          <p:nvSpPr>
            <p:cNvPr id="206" name="Google Shape;206;p15"/>
            <p:cNvSpPr/>
            <p:nvPr/>
          </p:nvSpPr>
          <p:spPr>
            <a:xfrm>
              <a:off x="0" y="0"/>
              <a:ext cx="1651942" cy="1873110"/>
            </a:xfrm>
            <a:custGeom>
              <a:rect b="b" l="l" r="r" t="t"/>
              <a:pathLst>
                <a:path extrusionOk="0" h="1873110" w="1651942">
                  <a:moveTo>
                    <a:pt x="0" y="0"/>
                  </a:moveTo>
                  <a:lnTo>
                    <a:pt x="1651942" y="0"/>
                  </a:lnTo>
                  <a:lnTo>
                    <a:pt x="1651942" y="1873110"/>
                  </a:lnTo>
                  <a:lnTo>
                    <a:pt x="0" y="187311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</p:sp>
        <p:sp>
          <p:nvSpPr>
            <p:cNvPr id="207" name="Google Shape;207;p15"/>
            <p:cNvSpPr txBox="1"/>
            <p:nvPr/>
          </p:nvSpPr>
          <p:spPr>
            <a:xfrm>
              <a:off x="0" y="-9525"/>
              <a:ext cx="1651942" cy="18826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8" name="Google Shape;208;p15"/>
          <p:cNvPicPr preferRelativeResize="0"/>
          <p:nvPr/>
        </p:nvPicPr>
        <p:blipFill rotWithShape="1">
          <a:blip r:embed="rId4">
            <a:alphaModFix/>
          </a:blip>
          <a:srcRect b="12058" l="0" r="0" t="12269"/>
          <a:stretch/>
        </p:blipFill>
        <p:spPr>
          <a:xfrm>
            <a:off x="9418115" y="2592897"/>
            <a:ext cx="6189585" cy="702561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 txBox="1"/>
          <p:nvPr/>
        </p:nvSpPr>
        <p:spPr>
          <a:xfrm>
            <a:off x="742023" y="2994237"/>
            <a:ext cx="7287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Creating visually appealing social media content is crucial for engaging audiences and effectively conveying brand messages. High-quality images, graphics, and videos capture attention.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742023" y="660816"/>
            <a:ext cx="11770884" cy="14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VISUAL CREATION</a:t>
            </a:r>
            <a:endParaRPr/>
          </a:p>
        </p:txBody>
      </p:sp>
      <p:pic>
        <p:nvPicPr>
          <p:cNvPr id="211" name="Google Shape;21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5166" y="4676222"/>
            <a:ext cx="1704002" cy="15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5"/>
          <p:cNvPicPr preferRelativeResize="0"/>
          <p:nvPr/>
        </p:nvPicPr>
        <p:blipFill rotWithShape="1">
          <a:blip r:embed="rId6">
            <a:alphaModFix/>
          </a:blip>
          <a:srcRect b="0" l="0" r="52749" t="11590"/>
          <a:stretch/>
        </p:blipFill>
        <p:spPr>
          <a:xfrm>
            <a:off x="14051600" y="0"/>
            <a:ext cx="4236400" cy="841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6"/>
          <p:cNvPicPr preferRelativeResize="0"/>
          <p:nvPr/>
        </p:nvPicPr>
        <p:blipFill rotWithShape="1">
          <a:blip r:embed="rId3">
            <a:alphaModFix/>
          </a:blip>
          <a:srcRect b="13088" l="0" r="0" t="0"/>
          <a:stretch/>
        </p:blipFill>
        <p:spPr>
          <a:xfrm>
            <a:off x="1527825" y="3106451"/>
            <a:ext cx="7614549" cy="71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6"/>
          <p:cNvSpPr txBox="1"/>
          <p:nvPr/>
        </p:nvSpPr>
        <p:spPr>
          <a:xfrm>
            <a:off x="3258558" y="660816"/>
            <a:ext cx="11770884" cy="143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REVIEW &amp; EDITING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12884271" y="2856266"/>
            <a:ext cx="3274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8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 SemiBold"/>
                <a:ea typeface="Asap SemiBold"/>
                <a:cs typeface="Asap SemiBold"/>
                <a:sym typeface="Asap SemiBold"/>
              </a:rPr>
              <a:t>Content Evaluation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12884271" y="5371555"/>
            <a:ext cx="380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8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 SemiBold"/>
                <a:ea typeface="Asap SemiBold"/>
                <a:cs typeface="Asap SemiBold"/>
                <a:sym typeface="Asap SemiBold"/>
              </a:rPr>
              <a:t>Grammar &amp; Style Check</a:t>
            </a:r>
            <a:endParaRPr/>
          </a:p>
        </p:txBody>
      </p:sp>
      <p:sp>
        <p:nvSpPr>
          <p:cNvPr id="221" name="Google Shape;221;p16"/>
          <p:cNvSpPr txBox="1"/>
          <p:nvPr/>
        </p:nvSpPr>
        <p:spPr>
          <a:xfrm>
            <a:off x="12884271" y="7886844"/>
            <a:ext cx="380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8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9" u="none" cap="none" strike="noStrike">
                <a:solidFill>
                  <a:srgbClr val="282828"/>
                </a:solidFill>
                <a:latin typeface="Asap SemiBold"/>
                <a:ea typeface="Asap SemiBold"/>
                <a:cs typeface="Asap SemiBold"/>
                <a:sym typeface="Asap SemiBold"/>
              </a:rPr>
              <a:t>Feedback Incorporation</a:t>
            </a:r>
            <a:endParaRPr/>
          </a:p>
        </p:txBody>
      </p:sp>
      <p:sp>
        <p:nvSpPr>
          <p:cNvPr id="222" name="Google Shape;222;p16"/>
          <p:cNvSpPr txBox="1"/>
          <p:nvPr/>
        </p:nvSpPr>
        <p:spPr>
          <a:xfrm>
            <a:off x="12884275" y="3374150"/>
            <a:ext cx="463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Assess the quality, relevance, and accuracy of the content before publishing.</a:t>
            </a:r>
            <a:endParaRPr/>
          </a:p>
        </p:txBody>
      </p:sp>
      <p:sp>
        <p:nvSpPr>
          <p:cNvPr id="223" name="Google Shape;223;p16"/>
          <p:cNvSpPr txBox="1"/>
          <p:nvPr/>
        </p:nvSpPr>
        <p:spPr>
          <a:xfrm>
            <a:off x="12884271" y="5889441"/>
            <a:ext cx="380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Review for spelling, grammar, and consistency in writing style to maintain professionalism</a:t>
            </a:r>
            <a:endParaRPr/>
          </a:p>
        </p:txBody>
      </p:sp>
      <p:sp>
        <p:nvSpPr>
          <p:cNvPr id="224" name="Google Shape;224;p16"/>
          <p:cNvSpPr txBox="1"/>
          <p:nvPr/>
        </p:nvSpPr>
        <p:spPr>
          <a:xfrm>
            <a:off x="12884271" y="8404730"/>
            <a:ext cx="380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82828"/>
                </a:solidFill>
                <a:latin typeface="Asap"/>
                <a:ea typeface="Asap"/>
                <a:cs typeface="Asap"/>
                <a:sym typeface="Asap"/>
              </a:rPr>
              <a:t>Incorporate feedback from stakeholders or peers to refine and improve content quality.</a:t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10727361" y="2692828"/>
            <a:ext cx="1638269" cy="163826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FACB65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10727361" y="5208117"/>
            <a:ext cx="1638269" cy="163826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FFFFFF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10727361" y="7722686"/>
            <a:ext cx="1638269" cy="1638269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lnTo>
                  <a:pt x="406400" y="0"/>
                </a:lnTo>
                <a:close/>
              </a:path>
            </a:pathLst>
          </a:custGeom>
          <a:solidFill>
            <a:srgbClr val="01C892"/>
          </a:solidFill>
          <a:ln cap="sq" cmpd="sng" w="38100">
            <a:solidFill>
              <a:srgbClr val="2828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10974809" y="3085726"/>
            <a:ext cx="10776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10974809" y="5601015"/>
            <a:ext cx="10776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10974809" y="8115584"/>
            <a:ext cx="10776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1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950" y="5601305"/>
            <a:ext cx="4671451" cy="253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4">
            <a:alphaModFix/>
          </a:blip>
          <a:srcRect b="22988" l="0" r="0" t="0"/>
          <a:stretch/>
        </p:blipFill>
        <p:spPr>
          <a:xfrm>
            <a:off x="6942975" y="1377148"/>
            <a:ext cx="11248401" cy="8909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7"/>
          <p:cNvSpPr txBox="1"/>
          <p:nvPr/>
        </p:nvSpPr>
        <p:spPr>
          <a:xfrm>
            <a:off x="1032535" y="488369"/>
            <a:ext cx="8517839" cy="2871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77" u="none" cap="none" strike="noStrike">
                <a:solidFill>
                  <a:srgbClr val="282828"/>
                </a:solidFill>
                <a:latin typeface="Poppins"/>
                <a:ea typeface="Poppins"/>
                <a:cs typeface="Poppins"/>
                <a:sym typeface="Poppins"/>
              </a:rPr>
              <a:t>123,456</a:t>
            </a:r>
            <a:endParaRPr/>
          </a:p>
        </p:txBody>
      </p:sp>
      <p:grpSp>
        <p:nvGrpSpPr>
          <p:cNvPr id="238" name="Google Shape;238;p17"/>
          <p:cNvGrpSpPr/>
          <p:nvPr/>
        </p:nvGrpSpPr>
        <p:grpSpPr>
          <a:xfrm>
            <a:off x="894439" y="3343167"/>
            <a:ext cx="12077126" cy="743460"/>
            <a:chOff x="0" y="-9525"/>
            <a:chExt cx="6756486" cy="415925"/>
          </a:xfrm>
        </p:grpSpPr>
        <p:sp>
          <p:nvSpPr>
            <p:cNvPr id="239" name="Google Shape;239;p17"/>
            <p:cNvSpPr/>
            <p:nvPr/>
          </p:nvSpPr>
          <p:spPr>
            <a:xfrm>
              <a:off x="0" y="0"/>
              <a:ext cx="6756485" cy="406400"/>
            </a:xfrm>
            <a:custGeom>
              <a:rect b="b" l="l" r="r" t="t"/>
              <a:pathLst>
                <a:path extrusionOk="0" h="406400" w="6756485">
                  <a:moveTo>
                    <a:pt x="6553285" y="0"/>
                  </a:moveTo>
                  <a:cubicBezTo>
                    <a:pt x="6665510" y="0"/>
                    <a:pt x="6756485" y="90976"/>
                    <a:pt x="6756485" y="203200"/>
                  </a:cubicBezTo>
                  <a:cubicBezTo>
                    <a:pt x="6756485" y="315424"/>
                    <a:pt x="6665510" y="406400"/>
                    <a:pt x="65532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1C892"/>
            </a:solidFill>
            <a:ln cap="sq" cmpd="sng" w="38100">
              <a:solidFill>
                <a:srgbClr val="28282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 txBox="1"/>
            <p:nvPr/>
          </p:nvSpPr>
          <p:spPr>
            <a:xfrm>
              <a:off x="0" y="-9525"/>
              <a:ext cx="6756486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282828"/>
                  </a:solidFill>
                  <a:latin typeface="Asap Medium"/>
                  <a:ea typeface="Asap Medium"/>
                  <a:cs typeface="Asap Medium"/>
                  <a:sym typeface="Asap Medium"/>
                </a:rPr>
                <a:t>Use bold and eye-catching typography to emphasize the milestone number.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