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0287000" cx="18288000"/>
  <p:notesSz cx="6858000" cy="9144000"/>
  <p:embeddedFontLst>
    <p:embeddedFont>
      <p:font typeface="Lato"/>
      <p:regular r:id="rId28"/>
      <p:bold r:id="rId29"/>
      <p:italic r:id="rId30"/>
      <p:boldItalic r:id="rId31"/>
    </p:embeddedFont>
    <p:embeddedFont>
      <p:font typeface="Londrina Solid"/>
      <p:regular r:id="rId32"/>
    </p:embeddedFont>
    <p:embeddedFont>
      <p:font typeface="Lato Black"/>
      <p:bold r:id="rId33"/>
      <p:boldItalic r:id="rId34"/>
    </p:embeddedFont>
    <p:embeddedFont>
      <p:font typeface="Londrina Solid Black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1381E3-9D35-4823-A312-A489D1690A7B}">
  <a:tblStyle styleId="{B01381E3-9D35-4823-A312-A489D1690A7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Lato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5.xml"/><Relationship Id="rId33" Type="http://schemas.openxmlformats.org/officeDocument/2006/relationships/font" Target="fonts/LatoBlack-bold.fntdata"/><Relationship Id="rId10" Type="http://schemas.openxmlformats.org/officeDocument/2006/relationships/slide" Target="slides/slide4.xml"/><Relationship Id="rId32" Type="http://schemas.openxmlformats.org/officeDocument/2006/relationships/font" Target="fonts/LondrinaSolid-regular.fntdata"/><Relationship Id="rId13" Type="http://schemas.openxmlformats.org/officeDocument/2006/relationships/slide" Target="slides/slide7.xml"/><Relationship Id="rId35" Type="http://schemas.openxmlformats.org/officeDocument/2006/relationships/font" Target="fonts/LondrinaSolidBlack-bold.fntdata"/><Relationship Id="rId12" Type="http://schemas.openxmlformats.org/officeDocument/2006/relationships/slide" Target="slides/slide6.xml"/><Relationship Id="rId34" Type="http://schemas.openxmlformats.org/officeDocument/2006/relationships/font" Target="fonts/LatoBlack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8.png"/><Relationship Id="rId4" Type="http://schemas.openxmlformats.org/officeDocument/2006/relationships/image" Target="../media/image31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5.png"/><Relationship Id="rId4" Type="http://schemas.openxmlformats.org/officeDocument/2006/relationships/image" Target="../media/image28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 rot="10800000">
            <a:off x="2572243" y="2007913"/>
            <a:ext cx="12803775" cy="6661677"/>
          </a:xfrm>
          <a:custGeom>
            <a:rect b="b" l="l" r="r" t="t"/>
            <a:pathLst>
              <a:path extrusionOk="0" h="6661677" w="12803775">
                <a:moveTo>
                  <a:pt x="0" y="0"/>
                </a:moveTo>
                <a:lnTo>
                  <a:pt x="12803775" y="0"/>
                </a:lnTo>
                <a:lnTo>
                  <a:pt x="12803775" y="6661676"/>
                </a:lnTo>
                <a:lnTo>
                  <a:pt x="0" y="666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53517" l="0" r="0" t="0"/>
            </a:stretch>
          </a:blipFill>
          <a:ln>
            <a:noFill/>
          </a:ln>
        </p:spPr>
      </p:sp>
      <p:sp>
        <p:nvSpPr>
          <p:cNvPr id="12" name="Google Shape;12;p3"/>
          <p:cNvSpPr/>
          <p:nvPr/>
        </p:nvSpPr>
        <p:spPr>
          <a:xfrm rot="-1397564">
            <a:off x="12748828" y="6462714"/>
            <a:ext cx="6343664" cy="3266987"/>
          </a:xfrm>
          <a:custGeom>
            <a:rect b="b" l="l" r="r" t="t"/>
            <a:pathLst>
              <a:path extrusionOk="0" h="3270535" w="6350554">
                <a:moveTo>
                  <a:pt x="0" y="0"/>
                </a:moveTo>
                <a:lnTo>
                  <a:pt x="6350553" y="0"/>
                </a:lnTo>
                <a:lnTo>
                  <a:pt x="6350553" y="3270535"/>
                </a:lnTo>
                <a:lnTo>
                  <a:pt x="0" y="3270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3"/>
          <p:cNvSpPr/>
          <p:nvPr/>
        </p:nvSpPr>
        <p:spPr>
          <a:xfrm rot="1228337">
            <a:off x="14856807" y="448785"/>
            <a:ext cx="3274418" cy="3921458"/>
          </a:xfrm>
          <a:custGeom>
            <a:rect b="b" l="l" r="r" t="t"/>
            <a:pathLst>
              <a:path extrusionOk="0" h="3918704" w="3272118">
                <a:moveTo>
                  <a:pt x="0" y="0"/>
                </a:moveTo>
                <a:lnTo>
                  <a:pt x="3272118" y="0"/>
                </a:lnTo>
                <a:lnTo>
                  <a:pt x="3272118" y="3918703"/>
                </a:lnTo>
                <a:lnTo>
                  <a:pt x="0" y="3918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 rot="352895">
            <a:off x="8143402" y="8352931"/>
            <a:ext cx="2281867" cy="2414674"/>
          </a:xfrm>
          <a:custGeom>
            <a:rect b="b" l="l" r="r" t="t"/>
            <a:pathLst>
              <a:path extrusionOk="0" h="2414033" w="2281261">
                <a:moveTo>
                  <a:pt x="0" y="0"/>
                </a:moveTo>
                <a:lnTo>
                  <a:pt x="2281261" y="0"/>
                </a:lnTo>
                <a:lnTo>
                  <a:pt x="2281261" y="2414032"/>
                </a:lnTo>
                <a:lnTo>
                  <a:pt x="0" y="241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6976713" y="1461284"/>
            <a:ext cx="4334574" cy="946480"/>
          </a:xfrm>
          <a:custGeom>
            <a:rect b="b" l="l" r="r" t="t"/>
            <a:pathLst>
              <a:path extrusionOk="0" h="946480" w="4334574">
                <a:moveTo>
                  <a:pt x="0" y="0"/>
                </a:moveTo>
                <a:lnTo>
                  <a:pt x="4334574" y="0"/>
                </a:lnTo>
                <a:lnTo>
                  <a:pt x="4334574" y="946479"/>
                </a:lnTo>
                <a:lnTo>
                  <a:pt x="0" y="94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9789" l="0" r="-123169" t="-1013901"/>
            </a:stretch>
          </a:blipFill>
          <a:ln>
            <a:noFill/>
          </a:ln>
        </p:spPr>
      </p:sp>
      <p:pic>
        <p:nvPicPr>
          <p:cNvPr id="16" name="Google Shape;16;p3"/>
          <p:cNvPicPr preferRelativeResize="0"/>
          <p:nvPr/>
        </p:nvPicPr>
        <p:blipFill rotWithShape="1">
          <a:blip r:embed="rId6">
            <a:alphaModFix/>
          </a:blip>
          <a:srcRect b="0" l="33199" r="0" t="16666"/>
          <a:stretch/>
        </p:blipFill>
        <p:spPr>
          <a:xfrm>
            <a:off x="0" y="0"/>
            <a:ext cx="4072125" cy="506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7">
            <a:alphaModFix/>
          </a:blip>
          <a:srcRect b="36269" l="0" r="0" t="0"/>
          <a:stretch/>
        </p:blipFill>
        <p:spPr>
          <a:xfrm>
            <a:off x="4775" y="4838721"/>
            <a:ext cx="4052750" cy="5448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037500" y="3122850"/>
            <a:ext cx="10493700" cy="312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65832"/>
              </a:buClr>
              <a:buSzPts val="11450"/>
              <a:buNone/>
              <a:defRPr sz="11450">
                <a:solidFill>
                  <a:srgbClr val="2658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2pPr>
            <a:lvl3pPr lvl="2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3pPr>
            <a:lvl4pPr lvl="3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4pPr>
            <a:lvl5pPr lvl="4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5pPr>
            <a:lvl6pPr lvl="5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6pPr>
            <a:lvl7pPr lvl="6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7pPr>
            <a:lvl8pPr lvl="7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8pPr>
            <a:lvl9pPr lvl="8">
              <a:spcBef>
                <a:spcPts val="0"/>
              </a:spcBef>
              <a:spcAft>
                <a:spcPts val="0"/>
              </a:spcAft>
              <a:buSzPts val="14550"/>
              <a:buNone/>
              <a:defRPr sz="1455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4027050" y="6357375"/>
            <a:ext cx="10233900" cy="62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-5400000">
            <a:off x="5372008" y="-1691198"/>
            <a:ext cx="7543984" cy="17071166"/>
          </a:xfrm>
          <a:custGeom>
            <a:rect b="b" l="l" r="r" t="t"/>
            <a:pathLst>
              <a:path extrusionOk="0" h="17071166" w="7543984">
                <a:moveTo>
                  <a:pt x="0" y="0"/>
                </a:moveTo>
                <a:lnTo>
                  <a:pt x="7543984" y="0"/>
                </a:lnTo>
                <a:lnTo>
                  <a:pt x="7543984" y="17071165"/>
                </a:lnTo>
                <a:lnTo>
                  <a:pt x="0" y="17071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73668" r="0" t="0"/>
            </a:stretch>
          </a:blip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6106197" y="6110282"/>
            <a:ext cx="1779991" cy="2146919"/>
          </a:xfrm>
          <a:custGeom>
            <a:rect b="b" l="l" r="r" t="t"/>
            <a:pathLst>
              <a:path extrusionOk="0" h="2146919" w="1779991">
                <a:moveTo>
                  <a:pt x="0" y="0"/>
                </a:moveTo>
                <a:lnTo>
                  <a:pt x="1779991" y="0"/>
                </a:lnTo>
                <a:lnTo>
                  <a:pt x="1779991" y="2146919"/>
                </a:lnTo>
                <a:lnTo>
                  <a:pt x="0" y="2146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10266513" y="6538649"/>
            <a:ext cx="2050588" cy="1483880"/>
          </a:xfrm>
          <a:custGeom>
            <a:rect b="b" l="l" r="r" t="t"/>
            <a:pathLst>
              <a:path extrusionOk="0" h="1483880" w="2050588">
                <a:moveTo>
                  <a:pt x="0" y="0"/>
                </a:moveTo>
                <a:lnTo>
                  <a:pt x="2050588" y="0"/>
                </a:lnTo>
                <a:lnTo>
                  <a:pt x="2050588" y="1483880"/>
                </a:lnTo>
                <a:lnTo>
                  <a:pt x="0" y="1483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14528597" y="6403404"/>
            <a:ext cx="2093068" cy="1754371"/>
          </a:xfrm>
          <a:custGeom>
            <a:rect b="b" l="l" r="r" t="t"/>
            <a:pathLst>
              <a:path extrusionOk="0" h="1754371" w="2093068">
                <a:moveTo>
                  <a:pt x="0" y="0"/>
                </a:moveTo>
                <a:lnTo>
                  <a:pt x="2093068" y="0"/>
                </a:lnTo>
                <a:lnTo>
                  <a:pt x="2093068" y="1754371"/>
                </a:lnTo>
                <a:lnTo>
                  <a:pt x="0" y="1754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1641754" y="6266444"/>
            <a:ext cx="2180633" cy="2097372"/>
          </a:xfrm>
          <a:custGeom>
            <a:rect b="b" l="l" r="r" t="t"/>
            <a:pathLst>
              <a:path extrusionOk="0" h="2097372" w="2180633">
                <a:moveTo>
                  <a:pt x="0" y="0"/>
                </a:moveTo>
                <a:lnTo>
                  <a:pt x="2180632" y="0"/>
                </a:lnTo>
                <a:lnTo>
                  <a:pt x="2180632" y="2097372"/>
                </a:lnTo>
                <a:lnTo>
                  <a:pt x="0" y="2097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 rot="1617001">
            <a:off x="14803963" y="3434729"/>
            <a:ext cx="4221458" cy="981446"/>
          </a:xfrm>
          <a:custGeom>
            <a:rect b="b" l="l" r="r" t="t"/>
            <a:pathLst>
              <a:path extrusionOk="0" h="982992" w="4228109">
                <a:moveTo>
                  <a:pt x="0" y="0"/>
                </a:moveTo>
                <a:lnTo>
                  <a:pt x="4228109" y="0"/>
                </a:lnTo>
                <a:lnTo>
                  <a:pt x="4228109" y="982992"/>
                </a:lnTo>
                <a:lnTo>
                  <a:pt x="0" y="9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85115" r="-35728" t="-389236"/>
            </a:stretch>
          </a:blip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 rot="-1605439">
            <a:off x="-1085018" y="2816762"/>
            <a:ext cx="4226113" cy="982528"/>
          </a:xfrm>
          <a:custGeom>
            <a:rect b="b" l="l" r="r" t="t"/>
            <a:pathLst>
              <a:path extrusionOk="0" h="982992" w="4228109">
                <a:moveTo>
                  <a:pt x="0" y="0"/>
                </a:moveTo>
                <a:lnTo>
                  <a:pt x="4228110" y="0"/>
                </a:lnTo>
                <a:lnTo>
                  <a:pt x="4228110" y="982992"/>
                </a:lnTo>
                <a:lnTo>
                  <a:pt x="0" y="9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85115" r="-35728" t="-389236"/>
            </a:stretch>
          </a:blipFill>
          <a:ln>
            <a:noFill/>
          </a:ln>
        </p:spPr>
      </p:sp>
      <p:sp>
        <p:nvSpPr>
          <p:cNvPr id="28" name="Google Shape;28;p4"/>
          <p:cNvSpPr txBox="1"/>
          <p:nvPr/>
        </p:nvSpPr>
        <p:spPr>
          <a:xfrm>
            <a:off x="1641754" y="4384159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01</a:t>
            </a:r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5937368" y="4384159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  <p:sp>
        <p:nvSpPr>
          <p:cNvPr id="30" name="Google Shape;30;p4"/>
          <p:cNvSpPr txBox="1"/>
          <p:nvPr/>
        </p:nvSpPr>
        <p:spPr>
          <a:xfrm>
            <a:off x="10232983" y="4384159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03</a:t>
            </a: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14528597" y="4384159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04</a:t>
            </a:r>
            <a:endParaRPr/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1165150" y="574800"/>
            <a:ext cx="15957600" cy="1731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1pPr>
            <a:lvl2pPr lvl="1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2pPr>
            <a:lvl3pPr lvl="2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3pPr>
            <a:lvl4pPr lvl="3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4pPr>
            <a:lvl5pPr lvl="4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5pPr>
            <a:lvl6pPr lvl="5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6pPr>
            <a:lvl7pPr lvl="6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7pPr>
            <a:lvl8pPr lvl="7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8pPr>
            <a:lvl9pPr lvl="8" rtl="0">
              <a:spcBef>
                <a:spcPts val="0"/>
              </a:spcBef>
              <a:spcAft>
                <a:spcPts val="0"/>
              </a:spcAft>
              <a:buSzPts val="15600"/>
              <a:buNone/>
              <a:defRPr sz="15600"/>
            </a:lvl9pPr>
          </a:lstStyle>
          <a:p/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>
            <a:off x="950700" y="8683250"/>
            <a:ext cx="3499800" cy="70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2" type="subTitle"/>
          </p:nvPr>
        </p:nvSpPr>
        <p:spPr>
          <a:xfrm>
            <a:off x="5246325" y="8683250"/>
            <a:ext cx="3499800" cy="70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3" type="subTitle"/>
          </p:nvPr>
        </p:nvSpPr>
        <p:spPr>
          <a:xfrm>
            <a:off x="9541950" y="8683250"/>
            <a:ext cx="3499800" cy="70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4" type="subTitle"/>
          </p:nvPr>
        </p:nvSpPr>
        <p:spPr>
          <a:xfrm>
            <a:off x="13837575" y="8683250"/>
            <a:ext cx="3499800" cy="70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59713" l="25567" r="0" t="0"/>
          <a:stretch/>
        </p:blipFill>
        <p:spPr>
          <a:xfrm>
            <a:off x="0" y="7686350"/>
            <a:ext cx="4379074" cy="26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 b="0" l="0" r="0" t="59564"/>
          <a:stretch/>
        </p:blipFill>
        <p:spPr>
          <a:xfrm>
            <a:off x="1174875" y="1"/>
            <a:ext cx="6298149" cy="23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4">
            <a:alphaModFix/>
          </a:blip>
          <a:srcRect b="5019" l="74246" r="118526" t="10613"/>
          <a:stretch/>
        </p:blipFill>
        <p:spPr>
          <a:xfrm flipH="1">
            <a:off x="4127452" y="0"/>
            <a:ext cx="1416054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>
            <a:off x="9461339" y="810064"/>
            <a:ext cx="1372561" cy="1648272"/>
          </a:xfrm>
          <a:custGeom>
            <a:rect b="b" l="l" r="r" t="t"/>
            <a:pathLst>
              <a:path extrusionOk="0" h="1648272" w="1372561">
                <a:moveTo>
                  <a:pt x="0" y="0"/>
                </a:moveTo>
                <a:lnTo>
                  <a:pt x="1372560" y="0"/>
                </a:lnTo>
                <a:lnTo>
                  <a:pt x="1372560" y="1648272"/>
                </a:lnTo>
                <a:lnTo>
                  <a:pt x="0" y="1648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5"/>
          <p:cNvSpPr/>
          <p:nvPr/>
        </p:nvSpPr>
        <p:spPr>
          <a:xfrm>
            <a:off x="9461339" y="3368559"/>
            <a:ext cx="1372561" cy="1210349"/>
          </a:xfrm>
          <a:custGeom>
            <a:rect b="b" l="l" r="r" t="t"/>
            <a:pathLst>
              <a:path extrusionOk="0" h="1210349" w="1372561">
                <a:moveTo>
                  <a:pt x="0" y="0"/>
                </a:moveTo>
                <a:lnTo>
                  <a:pt x="1372560" y="0"/>
                </a:lnTo>
                <a:lnTo>
                  <a:pt x="1372560" y="1210349"/>
                </a:lnTo>
                <a:lnTo>
                  <a:pt x="0" y="1210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5"/>
          <p:cNvSpPr/>
          <p:nvPr/>
        </p:nvSpPr>
        <p:spPr>
          <a:xfrm>
            <a:off x="9284615" y="5848223"/>
            <a:ext cx="1726007" cy="982255"/>
          </a:xfrm>
          <a:custGeom>
            <a:rect b="b" l="l" r="r" t="t"/>
            <a:pathLst>
              <a:path extrusionOk="0" h="982255" w="1726007">
                <a:moveTo>
                  <a:pt x="0" y="0"/>
                </a:moveTo>
                <a:lnTo>
                  <a:pt x="1726008" y="0"/>
                </a:lnTo>
                <a:lnTo>
                  <a:pt x="1726008" y="982255"/>
                </a:lnTo>
                <a:lnTo>
                  <a:pt x="0" y="982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" name="Google Shape;44;p5"/>
          <p:cNvSpPr/>
          <p:nvPr/>
        </p:nvSpPr>
        <p:spPr>
          <a:xfrm>
            <a:off x="9431280" y="7806367"/>
            <a:ext cx="1649675" cy="1655695"/>
          </a:xfrm>
          <a:custGeom>
            <a:rect b="b" l="l" r="r" t="t"/>
            <a:pathLst>
              <a:path extrusionOk="0" h="1655695" w="1649675">
                <a:moveTo>
                  <a:pt x="0" y="0"/>
                </a:moveTo>
                <a:lnTo>
                  <a:pt x="1649674" y="0"/>
                </a:lnTo>
                <a:lnTo>
                  <a:pt x="1649674" y="1655696"/>
                </a:lnTo>
                <a:lnTo>
                  <a:pt x="0" y="1655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457200" y="2191150"/>
            <a:ext cx="7015800" cy="391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457200" y="5892200"/>
            <a:ext cx="5493600" cy="206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775" lvl="0" marL="457200">
              <a:spcBef>
                <a:spcPts val="640"/>
              </a:spcBef>
              <a:spcAft>
                <a:spcPts val="0"/>
              </a:spcAft>
              <a:buSzPts val="2050"/>
              <a:buChar char="•"/>
              <a:defRPr sz="2050"/>
            </a:lvl1pPr>
            <a:lvl2pPr indent="-358775" lvl="1" marL="914400">
              <a:spcBef>
                <a:spcPts val="560"/>
              </a:spcBef>
              <a:spcAft>
                <a:spcPts val="0"/>
              </a:spcAft>
              <a:buSzPts val="2050"/>
              <a:buChar char="–"/>
              <a:defRPr sz="2050"/>
            </a:lvl2pPr>
            <a:lvl3pPr indent="-358775" lvl="2" marL="1371600">
              <a:spcBef>
                <a:spcPts val="480"/>
              </a:spcBef>
              <a:spcAft>
                <a:spcPts val="0"/>
              </a:spcAft>
              <a:buSzPts val="2050"/>
              <a:buChar char="•"/>
              <a:defRPr sz="2050"/>
            </a:lvl3pPr>
            <a:lvl4pPr indent="-358775" lvl="3" marL="1828800">
              <a:spcBef>
                <a:spcPts val="400"/>
              </a:spcBef>
              <a:spcAft>
                <a:spcPts val="0"/>
              </a:spcAft>
              <a:buSzPts val="2050"/>
              <a:buChar char="–"/>
              <a:defRPr sz="2050"/>
            </a:lvl4pPr>
            <a:lvl5pPr indent="-358775" lvl="4" marL="2286000">
              <a:spcBef>
                <a:spcPts val="400"/>
              </a:spcBef>
              <a:spcAft>
                <a:spcPts val="0"/>
              </a:spcAft>
              <a:buSzPts val="2050"/>
              <a:buChar char="»"/>
              <a:defRPr sz="2050"/>
            </a:lvl5pPr>
            <a:lvl6pPr indent="-358775" lvl="5" marL="2743200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6pPr>
            <a:lvl7pPr indent="-358775" lvl="6" marL="3200400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7pPr>
            <a:lvl8pPr indent="-358775" lvl="7" marL="3657600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8pPr>
            <a:lvl9pPr indent="-358775" lvl="8" marL="4114800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9pPr>
          </a:lstStyle>
          <a:p/>
        </p:txBody>
      </p:sp>
      <p:sp>
        <p:nvSpPr>
          <p:cNvPr id="47" name="Google Shape;47;p5"/>
          <p:cNvSpPr txBox="1"/>
          <p:nvPr>
            <p:ph idx="2" type="body"/>
          </p:nvPr>
        </p:nvSpPr>
        <p:spPr>
          <a:xfrm>
            <a:off x="11534825" y="1501700"/>
            <a:ext cx="5493600" cy="12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3" type="subTitle"/>
          </p:nvPr>
        </p:nvSpPr>
        <p:spPr>
          <a:xfrm>
            <a:off x="11534825" y="908200"/>
            <a:ext cx="4936500" cy="59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550"/>
              <a:buNone/>
              <a:defRPr b="1" sz="255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4" type="body"/>
          </p:nvPr>
        </p:nvSpPr>
        <p:spPr>
          <a:xfrm>
            <a:off x="11534825" y="3841650"/>
            <a:ext cx="5493600" cy="12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5" type="subTitle"/>
          </p:nvPr>
        </p:nvSpPr>
        <p:spPr>
          <a:xfrm>
            <a:off x="11534825" y="3248150"/>
            <a:ext cx="4936500" cy="59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50"/>
              <a:buNone/>
              <a:defRPr b="1" sz="25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6" type="body"/>
          </p:nvPr>
        </p:nvSpPr>
        <p:spPr>
          <a:xfrm>
            <a:off x="11534825" y="6030850"/>
            <a:ext cx="5493600" cy="12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7" type="subTitle"/>
          </p:nvPr>
        </p:nvSpPr>
        <p:spPr>
          <a:xfrm>
            <a:off x="11534825" y="5437350"/>
            <a:ext cx="4936500" cy="59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50"/>
              <a:buNone/>
              <a:defRPr b="1" sz="25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8" type="body"/>
          </p:nvPr>
        </p:nvSpPr>
        <p:spPr>
          <a:xfrm>
            <a:off x="11534825" y="8399875"/>
            <a:ext cx="5493600" cy="121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9" type="subTitle"/>
          </p:nvPr>
        </p:nvSpPr>
        <p:spPr>
          <a:xfrm>
            <a:off x="11534825" y="7806375"/>
            <a:ext cx="4936500" cy="59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50"/>
              <a:buNone/>
              <a:defRPr b="1" sz="25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>
            <p:ph idx="2" type="pic"/>
          </p:nvPr>
        </p:nvSpPr>
        <p:spPr>
          <a:xfrm>
            <a:off x="5770150" y="787625"/>
            <a:ext cx="4647300" cy="41925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6"/>
          <p:cNvSpPr/>
          <p:nvPr>
            <p:ph idx="3" type="pic"/>
          </p:nvPr>
        </p:nvSpPr>
        <p:spPr>
          <a:xfrm>
            <a:off x="5770150" y="5306963"/>
            <a:ext cx="4647300" cy="41925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6"/>
          <p:cNvSpPr/>
          <p:nvPr>
            <p:ph idx="4" type="pic"/>
          </p:nvPr>
        </p:nvSpPr>
        <p:spPr>
          <a:xfrm>
            <a:off x="757275" y="787625"/>
            <a:ext cx="4647300" cy="8712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9" name="Google Shape;59;p6"/>
          <p:cNvPicPr preferRelativeResize="0"/>
          <p:nvPr/>
        </p:nvPicPr>
        <p:blipFill rotWithShape="1">
          <a:blip r:embed="rId2">
            <a:alphaModFix/>
          </a:blip>
          <a:srcRect b="55126" l="0" r="62205" t="0"/>
          <a:stretch/>
        </p:blipFill>
        <p:spPr>
          <a:xfrm>
            <a:off x="11731100" y="5482200"/>
            <a:ext cx="6556902" cy="48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/>
          <p:nvPr/>
        </p:nvSpPr>
        <p:spPr>
          <a:xfrm rot="2408129">
            <a:off x="13554576" y="-374179"/>
            <a:ext cx="3224121" cy="4100631"/>
          </a:xfrm>
          <a:custGeom>
            <a:rect b="b" l="l" r="r" t="t"/>
            <a:pathLst>
              <a:path extrusionOk="0" h="4098071" w="3222108">
                <a:moveTo>
                  <a:pt x="0" y="0"/>
                </a:moveTo>
                <a:lnTo>
                  <a:pt x="3222108" y="0"/>
                </a:lnTo>
                <a:lnTo>
                  <a:pt x="3222108" y="4098071"/>
                </a:lnTo>
                <a:lnTo>
                  <a:pt x="0" y="4098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6"/>
          <p:cNvSpPr txBox="1"/>
          <p:nvPr>
            <p:ph type="title"/>
          </p:nvPr>
        </p:nvSpPr>
        <p:spPr>
          <a:xfrm>
            <a:off x="10417450" y="2744925"/>
            <a:ext cx="7015800" cy="391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" type="body"/>
          </p:nvPr>
        </p:nvSpPr>
        <p:spPr>
          <a:xfrm>
            <a:off x="11939650" y="6445975"/>
            <a:ext cx="5493600" cy="206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8775" lvl="0" marL="457200" rtl="0" algn="r">
              <a:spcBef>
                <a:spcPts val="640"/>
              </a:spcBef>
              <a:spcAft>
                <a:spcPts val="0"/>
              </a:spcAft>
              <a:buSzPts val="2050"/>
              <a:buChar char="•"/>
              <a:defRPr sz="2050"/>
            </a:lvl1pPr>
            <a:lvl2pPr indent="-358775" lvl="1" marL="914400" rtl="0" algn="r">
              <a:spcBef>
                <a:spcPts val="560"/>
              </a:spcBef>
              <a:spcAft>
                <a:spcPts val="0"/>
              </a:spcAft>
              <a:buSzPts val="2050"/>
              <a:buChar char="–"/>
              <a:defRPr sz="2050"/>
            </a:lvl2pPr>
            <a:lvl3pPr indent="-358775" lvl="2" marL="1371600" rtl="0" algn="r">
              <a:spcBef>
                <a:spcPts val="480"/>
              </a:spcBef>
              <a:spcAft>
                <a:spcPts val="0"/>
              </a:spcAft>
              <a:buSzPts val="2050"/>
              <a:buChar char="•"/>
              <a:defRPr sz="2050"/>
            </a:lvl3pPr>
            <a:lvl4pPr indent="-358775" lvl="3" marL="1828800" rtl="0" algn="r">
              <a:spcBef>
                <a:spcPts val="400"/>
              </a:spcBef>
              <a:spcAft>
                <a:spcPts val="0"/>
              </a:spcAft>
              <a:buSzPts val="2050"/>
              <a:buChar char="–"/>
              <a:defRPr sz="2050"/>
            </a:lvl4pPr>
            <a:lvl5pPr indent="-358775" lvl="4" marL="2286000" rtl="0" algn="r">
              <a:spcBef>
                <a:spcPts val="400"/>
              </a:spcBef>
              <a:spcAft>
                <a:spcPts val="0"/>
              </a:spcAft>
              <a:buSzPts val="2050"/>
              <a:buChar char="»"/>
              <a:defRPr sz="2050"/>
            </a:lvl5pPr>
            <a:lvl6pPr indent="-358775" lvl="5" marL="27432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6pPr>
            <a:lvl7pPr indent="-358775" lvl="6" marL="32004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7pPr>
            <a:lvl8pPr indent="-358775" lvl="7" marL="36576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8pPr>
            <a:lvl9pPr indent="-358775" lvl="8" marL="4114800" rtl="0" algn="r">
              <a:spcBef>
                <a:spcPts val="400"/>
              </a:spcBef>
              <a:spcAft>
                <a:spcPts val="0"/>
              </a:spcAft>
              <a:buSzPts val="2050"/>
              <a:buChar char="•"/>
              <a:defRPr sz="205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939548" y="608844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7"/>
          <p:cNvSpPr/>
          <p:nvPr/>
        </p:nvSpPr>
        <p:spPr>
          <a:xfrm>
            <a:off x="939548" y="5563356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7"/>
          <p:cNvSpPr/>
          <p:nvPr/>
        </p:nvSpPr>
        <p:spPr>
          <a:xfrm>
            <a:off x="13308466" y="608844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7"/>
          <p:cNvSpPr/>
          <p:nvPr/>
        </p:nvSpPr>
        <p:spPr>
          <a:xfrm>
            <a:off x="13308466" y="5563356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7"/>
          <p:cNvSpPr/>
          <p:nvPr/>
        </p:nvSpPr>
        <p:spPr>
          <a:xfrm rot="3003970">
            <a:off x="8039358" y="1092690"/>
            <a:ext cx="2853687" cy="4707111"/>
          </a:xfrm>
          <a:custGeom>
            <a:rect b="b" l="l" r="r" t="t"/>
            <a:pathLst>
              <a:path extrusionOk="0" h="4702734" w="2851033">
                <a:moveTo>
                  <a:pt x="0" y="0"/>
                </a:moveTo>
                <a:lnTo>
                  <a:pt x="2851032" y="0"/>
                </a:lnTo>
                <a:lnTo>
                  <a:pt x="2851032" y="4702734"/>
                </a:lnTo>
                <a:lnTo>
                  <a:pt x="0" y="4702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7"/>
          <p:cNvSpPr txBox="1"/>
          <p:nvPr/>
        </p:nvSpPr>
        <p:spPr>
          <a:xfrm>
            <a:off x="1900717" y="1736238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01</a:t>
            </a:r>
            <a:endParaRPr/>
          </a:p>
        </p:txBody>
      </p:sp>
      <p:sp>
        <p:nvSpPr>
          <p:cNvPr id="70" name="Google Shape;70;p7"/>
          <p:cNvSpPr txBox="1"/>
          <p:nvPr/>
        </p:nvSpPr>
        <p:spPr>
          <a:xfrm>
            <a:off x="1900717" y="6690750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03</a:t>
            </a:r>
            <a:endParaRPr/>
          </a:p>
        </p:txBody>
      </p:sp>
      <p:sp>
        <p:nvSpPr>
          <p:cNvPr id="71" name="Google Shape;71;p7"/>
          <p:cNvSpPr txBox="1"/>
          <p:nvPr/>
        </p:nvSpPr>
        <p:spPr>
          <a:xfrm>
            <a:off x="14269634" y="1736238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  <p:sp>
        <p:nvSpPr>
          <p:cNvPr id="72" name="Google Shape;72;p7"/>
          <p:cNvSpPr txBox="1"/>
          <p:nvPr/>
        </p:nvSpPr>
        <p:spPr>
          <a:xfrm>
            <a:off x="14269634" y="6690750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  <p:sp>
        <p:nvSpPr>
          <p:cNvPr id="73" name="Google Shape;73;p7"/>
          <p:cNvSpPr txBox="1"/>
          <p:nvPr>
            <p:ph type="title"/>
          </p:nvPr>
        </p:nvSpPr>
        <p:spPr>
          <a:xfrm>
            <a:off x="5636100" y="5760150"/>
            <a:ext cx="7015800" cy="391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75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" type="subTitle"/>
          </p:nvPr>
        </p:nvSpPr>
        <p:spPr>
          <a:xfrm>
            <a:off x="13537675" y="3352500"/>
            <a:ext cx="3581400" cy="8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750"/>
              <a:buFont typeface="Lato Black"/>
              <a:buNone/>
              <a:defRPr sz="275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2" type="subTitle"/>
          </p:nvPr>
        </p:nvSpPr>
        <p:spPr>
          <a:xfrm>
            <a:off x="1168875" y="3352500"/>
            <a:ext cx="3581400" cy="8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750"/>
              <a:buFont typeface="Lato Black"/>
              <a:buNone/>
              <a:defRPr sz="275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3" type="subTitle"/>
          </p:nvPr>
        </p:nvSpPr>
        <p:spPr>
          <a:xfrm>
            <a:off x="13537675" y="8406450"/>
            <a:ext cx="3581400" cy="8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750"/>
              <a:buFont typeface="Lato Black"/>
              <a:buNone/>
              <a:defRPr sz="275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4" type="subTitle"/>
          </p:nvPr>
        </p:nvSpPr>
        <p:spPr>
          <a:xfrm>
            <a:off x="1168875" y="8406450"/>
            <a:ext cx="3581400" cy="8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750"/>
              <a:buFont typeface="Lato Black"/>
              <a:buNone/>
              <a:defRPr sz="275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457200" y="574100"/>
            <a:ext cx="17684700" cy="17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i="0" sz="11750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750"/>
              <a:buFont typeface="Londrina Solid"/>
              <a:buNone/>
              <a:defRPr sz="1175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457200" y="25199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–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–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»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31.png"/><Relationship Id="rId7" Type="http://schemas.openxmlformats.org/officeDocument/2006/relationships/image" Target="../media/image4.png"/><Relationship Id="rId8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64.png"/><Relationship Id="rId7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68.png"/><Relationship Id="rId5" Type="http://schemas.openxmlformats.org/officeDocument/2006/relationships/image" Target="../media/image60.png"/><Relationship Id="rId6" Type="http://schemas.openxmlformats.org/officeDocument/2006/relationships/image" Target="../media/image53.png"/><Relationship Id="rId7" Type="http://schemas.openxmlformats.org/officeDocument/2006/relationships/image" Target="../media/image55.png"/><Relationship Id="rId8" Type="http://schemas.openxmlformats.org/officeDocument/2006/relationships/image" Target="../media/image6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63.png"/><Relationship Id="rId7" Type="http://schemas.openxmlformats.org/officeDocument/2006/relationships/image" Target="../media/image7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79.png"/><Relationship Id="rId9" Type="http://schemas.openxmlformats.org/officeDocument/2006/relationships/image" Target="../media/image76.png"/><Relationship Id="rId5" Type="http://schemas.openxmlformats.org/officeDocument/2006/relationships/image" Target="../media/image56.jpg"/><Relationship Id="rId6" Type="http://schemas.openxmlformats.org/officeDocument/2006/relationships/image" Target="../media/image58.png"/><Relationship Id="rId7" Type="http://schemas.openxmlformats.org/officeDocument/2006/relationships/image" Target="../media/image57.png"/><Relationship Id="rId8" Type="http://schemas.openxmlformats.org/officeDocument/2006/relationships/image" Target="../media/image6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71.jpg"/><Relationship Id="rId5" Type="http://schemas.openxmlformats.org/officeDocument/2006/relationships/image" Target="../media/image80.jpg"/><Relationship Id="rId6" Type="http://schemas.openxmlformats.org/officeDocument/2006/relationships/image" Target="../media/image70.jpg"/><Relationship Id="rId7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7.png"/><Relationship Id="rId4" Type="http://schemas.openxmlformats.org/officeDocument/2006/relationships/image" Target="../media/image5.png"/><Relationship Id="rId5" Type="http://schemas.openxmlformats.org/officeDocument/2006/relationships/image" Target="../media/image83.png"/><Relationship Id="rId6" Type="http://schemas.openxmlformats.org/officeDocument/2006/relationships/image" Target="../media/image81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0.png"/><Relationship Id="rId11" Type="http://schemas.openxmlformats.org/officeDocument/2006/relationships/image" Target="../media/image21.png"/><Relationship Id="rId10" Type="http://schemas.openxmlformats.org/officeDocument/2006/relationships/image" Target="../media/image86.png"/><Relationship Id="rId13" Type="http://schemas.openxmlformats.org/officeDocument/2006/relationships/image" Target="../media/image64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97.png"/><Relationship Id="rId9" Type="http://schemas.openxmlformats.org/officeDocument/2006/relationships/image" Target="../media/image84.png"/><Relationship Id="rId15" Type="http://schemas.openxmlformats.org/officeDocument/2006/relationships/image" Target="../media/image101.png"/><Relationship Id="rId14" Type="http://schemas.openxmlformats.org/officeDocument/2006/relationships/image" Target="../media/image8.png"/><Relationship Id="rId17" Type="http://schemas.openxmlformats.org/officeDocument/2006/relationships/image" Target="../media/image106.png"/><Relationship Id="rId16" Type="http://schemas.openxmlformats.org/officeDocument/2006/relationships/image" Target="../media/image102.png"/><Relationship Id="rId5" Type="http://schemas.openxmlformats.org/officeDocument/2006/relationships/image" Target="../media/image4.png"/><Relationship Id="rId19" Type="http://schemas.openxmlformats.org/officeDocument/2006/relationships/image" Target="../media/image78.png"/><Relationship Id="rId6" Type="http://schemas.openxmlformats.org/officeDocument/2006/relationships/image" Target="../media/image92.png"/><Relationship Id="rId18" Type="http://schemas.openxmlformats.org/officeDocument/2006/relationships/image" Target="../media/image85.png"/><Relationship Id="rId7" Type="http://schemas.openxmlformats.org/officeDocument/2006/relationships/image" Target="../media/image40.png"/><Relationship Id="rId8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0" Type="http://schemas.openxmlformats.org/officeDocument/2006/relationships/image" Target="../media/image11.png"/><Relationship Id="rId9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4.png"/><Relationship Id="rId22" Type="http://schemas.openxmlformats.org/officeDocument/2006/relationships/image" Target="../media/image110.png"/><Relationship Id="rId21" Type="http://schemas.openxmlformats.org/officeDocument/2006/relationships/image" Target="../media/image112.png"/><Relationship Id="rId24" Type="http://schemas.openxmlformats.org/officeDocument/2006/relationships/image" Target="../media/image58.png"/><Relationship Id="rId23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87.png"/><Relationship Id="rId9" Type="http://schemas.openxmlformats.org/officeDocument/2006/relationships/image" Target="../media/image34.png"/><Relationship Id="rId26" Type="http://schemas.openxmlformats.org/officeDocument/2006/relationships/image" Target="../media/image67.png"/><Relationship Id="rId25" Type="http://schemas.openxmlformats.org/officeDocument/2006/relationships/image" Target="../media/image57.png"/><Relationship Id="rId5" Type="http://schemas.openxmlformats.org/officeDocument/2006/relationships/image" Target="../media/image90.png"/><Relationship Id="rId6" Type="http://schemas.openxmlformats.org/officeDocument/2006/relationships/image" Target="../media/image99.png"/><Relationship Id="rId7" Type="http://schemas.openxmlformats.org/officeDocument/2006/relationships/image" Target="../media/image96.png"/><Relationship Id="rId8" Type="http://schemas.openxmlformats.org/officeDocument/2006/relationships/image" Target="../media/image32.png"/><Relationship Id="rId11" Type="http://schemas.openxmlformats.org/officeDocument/2006/relationships/image" Target="../media/image109.png"/><Relationship Id="rId10" Type="http://schemas.openxmlformats.org/officeDocument/2006/relationships/image" Target="../media/image27.png"/><Relationship Id="rId13" Type="http://schemas.openxmlformats.org/officeDocument/2006/relationships/image" Target="../media/image12.png"/><Relationship Id="rId12" Type="http://schemas.openxmlformats.org/officeDocument/2006/relationships/image" Target="../media/image9.png"/><Relationship Id="rId15" Type="http://schemas.openxmlformats.org/officeDocument/2006/relationships/image" Target="../media/image13.png"/><Relationship Id="rId14" Type="http://schemas.openxmlformats.org/officeDocument/2006/relationships/image" Target="../media/image14.png"/><Relationship Id="rId17" Type="http://schemas.openxmlformats.org/officeDocument/2006/relationships/image" Target="../media/image117.png"/><Relationship Id="rId16" Type="http://schemas.openxmlformats.org/officeDocument/2006/relationships/image" Target="../media/image118.png"/><Relationship Id="rId19" Type="http://schemas.openxmlformats.org/officeDocument/2006/relationships/image" Target="../media/image113.png"/><Relationship Id="rId18" Type="http://schemas.openxmlformats.org/officeDocument/2006/relationships/image" Target="../media/image1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16.png"/><Relationship Id="rId5" Type="http://schemas.openxmlformats.org/officeDocument/2006/relationships/image" Target="../media/image119.png"/><Relationship Id="rId6" Type="http://schemas.openxmlformats.org/officeDocument/2006/relationships/image" Target="../media/image1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50.png"/><Relationship Id="rId5" Type="http://schemas.openxmlformats.org/officeDocument/2006/relationships/image" Target="../media/image30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40.png"/><Relationship Id="rId6" Type="http://schemas.openxmlformats.org/officeDocument/2006/relationships/image" Target="../media/image34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10" Type="http://schemas.openxmlformats.org/officeDocument/2006/relationships/image" Target="../media/image13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28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7.jpg"/><Relationship Id="rId4" Type="http://schemas.openxmlformats.org/officeDocument/2006/relationships/image" Target="../media/image54.png"/><Relationship Id="rId5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50.png"/><Relationship Id="rId5" Type="http://schemas.openxmlformats.org/officeDocument/2006/relationships/image" Target="../media/image62.png"/><Relationship Id="rId6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43.jpg"/><Relationship Id="rId6" Type="http://schemas.openxmlformats.org/officeDocument/2006/relationships/image" Target="../media/image46.jpg"/><Relationship Id="rId7" Type="http://schemas.openxmlformats.org/officeDocument/2006/relationships/image" Target="../media/image41.jpg"/><Relationship Id="rId8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49.jpg"/><Relationship Id="rId5" Type="http://schemas.openxmlformats.org/officeDocument/2006/relationships/image" Target="../media/image47.png"/><Relationship Id="rId6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8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8"/>
          <p:cNvSpPr/>
          <p:nvPr/>
        </p:nvSpPr>
        <p:spPr>
          <a:xfrm rot="10800000">
            <a:off x="2572243" y="2007913"/>
            <a:ext cx="12803775" cy="6661677"/>
          </a:xfrm>
          <a:custGeom>
            <a:rect b="b" l="l" r="r" t="t"/>
            <a:pathLst>
              <a:path extrusionOk="0" h="6661677" w="12803775">
                <a:moveTo>
                  <a:pt x="0" y="0"/>
                </a:moveTo>
                <a:lnTo>
                  <a:pt x="12803775" y="0"/>
                </a:lnTo>
                <a:lnTo>
                  <a:pt x="12803775" y="6661676"/>
                </a:lnTo>
                <a:lnTo>
                  <a:pt x="0" y="6661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3517" l="0" r="0" t="0"/>
            </a:stretch>
          </a:blipFill>
          <a:ln>
            <a:noFill/>
          </a:ln>
        </p:spPr>
      </p:sp>
      <p:sp>
        <p:nvSpPr>
          <p:cNvPr id="84" name="Google Shape;84;p8"/>
          <p:cNvSpPr/>
          <p:nvPr/>
        </p:nvSpPr>
        <p:spPr>
          <a:xfrm rot="-1397646">
            <a:off x="12749255" y="6461122"/>
            <a:ext cx="6350554" cy="3270535"/>
          </a:xfrm>
          <a:custGeom>
            <a:rect b="b" l="l" r="r" t="t"/>
            <a:pathLst>
              <a:path extrusionOk="0" h="3270535" w="6350554">
                <a:moveTo>
                  <a:pt x="0" y="0"/>
                </a:moveTo>
                <a:lnTo>
                  <a:pt x="6350553" y="0"/>
                </a:lnTo>
                <a:lnTo>
                  <a:pt x="6350553" y="3270535"/>
                </a:lnTo>
                <a:lnTo>
                  <a:pt x="0" y="3270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8"/>
          <p:cNvSpPr/>
          <p:nvPr/>
        </p:nvSpPr>
        <p:spPr>
          <a:xfrm rot="1228104">
            <a:off x="14857524" y="448412"/>
            <a:ext cx="3272118" cy="3918704"/>
          </a:xfrm>
          <a:custGeom>
            <a:rect b="b" l="l" r="r" t="t"/>
            <a:pathLst>
              <a:path extrusionOk="0" h="3918704" w="3272118">
                <a:moveTo>
                  <a:pt x="0" y="0"/>
                </a:moveTo>
                <a:lnTo>
                  <a:pt x="3272118" y="0"/>
                </a:lnTo>
                <a:lnTo>
                  <a:pt x="3272118" y="3918703"/>
                </a:lnTo>
                <a:lnTo>
                  <a:pt x="0" y="3918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8"/>
          <p:cNvSpPr/>
          <p:nvPr/>
        </p:nvSpPr>
        <p:spPr>
          <a:xfrm rot="356273">
            <a:off x="8142141" y="8353894"/>
            <a:ext cx="2281261" cy="2414033"/>
          </a:xfrm>
          <a:custGeom>
            <a:rect b="b" l="l" r="r" t="t"/>
            <a:pathLst>
              <a:path extrusionOk="0" h="2414033" w="2281261">
                <a:moveTo>
                  <a:pt x="0" y="0"/>
                </a:moveTo>
                <a:lnTo>
                  <a:pt x="2281261" y="0"/>
                </a:lnTo>
                <a:lnTo>
                  <a:pt x="2281261" y="2414032"/>
                </a:lnTo>
                <a:lnTo>
                  <a:pt x="0" y="241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8"/>
          <p:cNvSpPr/>
          <p:nvPr/>
        </p:nvSpPr>
        <p:spPr>
          <a:xfrm>
            <a:off x="6976713" y="1461284"/>
            <a:ext cx="4334574" cy="946480"/>
          </a:xfrm>
          <a:custGeom>
            <a:rect b="b" l="l" r="r" t="t"/>
            <a:pathLst>
              <a:path extrusionOk="0" h="946480" w="4334574">
                <a:moveTo>
                  <a:pt x="0" y="0"/>
                </a:moveTo>
                <a:lnTo>
                  <a:pt x="4334574" y="0"/>
                </a:lnTo>
                <a:lnTo>
                  <a:pt x="4334574" y="946479"/>
                </a:lnTo>
                <a:lnTo>
                  <a:pt x="0" y="94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9815" l="0" r="-123169" t="-1014025"/>
            </a:stretch>
          </a:blipFill>
          <a:ln>
            <a:noFill/>
          </a:ln>
        </p:spPr>
      </p:sp>
      <p:sp>
        <p:nvSpPr>
          <p:cNvPr id="88" name="Google Shape;88;p8"/>
          <p:cNvSpPr txBox="1"/>
          <p:nvPr/>
        </p:nvSpPr>
        <p:spPr>
          <a:xfrm>
            <a:off x="3889721" y="2807813"/>
            <a:ext cx="10508558" cy="2674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GO GREEN</a:t>
            </a:r>
            <a:endParaRPr/>
          </a:p>
        </p:txBody>
      </p:sp>
      <p:sp>
        <p:nvSpPr>
          <p:cNvPr id="89" name="Google Shape;89;p8"/>
          <p:cNvSpPr txBox="1"/>
          <p:nvPr/>
        </p:nvSpPr>
        <p:spPr>
          <a:xfrm>
            <a:off x="4039535" y="6564320"/>
            <a:ext cx="10208929" cy="506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Driving Environmental Awareness Through Social Media</a:t>
            </a:r>
            <a:endParaRPr/>
          </a:p>
        </p:txBody>
      </p:sp>
      <p:sp>
        <p:nvSpPr>
          <p:cNvPr id="90" name="Google Shape;90;p8"/>
          <p:cNvSpPr txBox="1"/>
          <p:nvPr/>
        </p:nvSpPr>
        <p:spPr>
          <a:xfrm>
            <a:off x="4039535" y="5223036"/>
            <a:ext cx="10208929" cy="1152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50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Social Media Strategy</a:t>
            </a:r>
            <a:endParaRPr/>
          </a:p>
        </p:txBody>
      </p:sp>
      <p:pic>
        <p:nvPicPr>
          <p:cNvPr id="91" name="Google Shape;91;p8"/>
          <p:cNvPicPr preferRelativeResize="0"/>
          <p:nvPr/>
        </p:nvPicPr>
        <p:blipFill rotWithShape="1">
          <a:blip r:embed="rId8">
            <a:alphaModFix/>
          </a:blip>
          <a:srcRect b="0" l="33199" r="0" t="16666"/>
          <a:stretch/>
        </p:blipFill>
        <p:spPr>
          <a:xfrm>
            <a:off x="0" y="0"/>
            <a:ext cx="4072125" cy="506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9">
            <a:alphaModFix/>
          </a:blip>
          <a:srcRect b="36269" l="0" r="0" t="0"/>
          <a:stretch/>
        </p:blipFill>
        <p:spPr>
          <a:xfrm>
            <a:off x="4775" y="4838721"/>
            <a:ext cx="4052750" cy="544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/>
          <p:nvPr/>
        </p:nvSpPr>
        <p:spPr>
          <a:xfrm>
            <a:off x="939548" y="608844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7"/>
          <p:cNvSpPr/>
          <p:nvPr/>
        </p:nvSpPr>
        <p:spPr>
          <a:xfrm>
            <a:off x="939548" y="5563356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7"/>
          <p:cNvSpPr/>
          <p:nvPr/>
        </p:nvSpPr>
        <p:spPr>
          <a:xfrm>
            <a:off x="13308466" y="608844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7"/>
          <p:cNvSpPr/>
          <p:nvPr/>
        </p:nvSpPr>
        <p:spPr>
          <a:xfrm>
            <a:off x="13308466" y="5563356"/>
            <a:ext cx="4039985" cy="4114800"/>
          </a:xfrm>
          <a:custGeom>
            <a:rect b="b" l="l" r="r" t="t"/>
            <a:pathLst>
              <a:path extrusionOk="0" h="4114800" w="4039985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7"/>
          <p:cNvSpPr/>
          <p:nvPr/>
        </p:nvSpPr>
        <p:spPr>
          <a:xfrm rot="3003663">
            <a:off x="8041744" y="1092536"/>
            <a:ext cx="2851033" cy="4702734"/>
          </a:xfrm>
          <a:custGeom>
            <a:rect b="b" l="l" r="r" t="t"/>
            <a:pathLst>
              <a:path extrusionOk="0" h="4702734" w="2851033">
                <a:moveTo>
                  <a:pt x="0" y="0"/>
                </a:moveTo>
                <a:lnTo>
                  <a:pt x="2851032" y="0"/>
                </a:lnTo>
                <a:lnTo>
                  <a:pt x="2851032" y="4702734"/>
                </a:lnTo>
                <a:lnTo>
                  <a:pt x="0" y="4702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7"/>
          <p:cNvSpPr txBox="1"/>
          <p:nvPr/>
        </p:nvSpPr>
        <p:spPr>
          <a:xfrm>
            <a:off x="5349735" y="5458639"/>
            <a:ext cx="75885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Campaign Objectives</a:t>
            </a:r>
            <a:endParaRPr/>
          </a:p>
        </p:txBody>
      </p:sp>
      <p:sp>
        <p:nvSpPr>
          <p:cNvPr id="221" name="Google Shape;221;p17"/>
          <p:cNvSpPr txBox="1"/>
          <p:nvPr/>
        </p:nvSpPr>
        <p:spPr>
          <a:xfrm>
            <a:off x="1602377" y="3378761"/>
            <a:ext cx="27144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Increase Awareness</a:t>
            </a:r>
            <a:endParaRPr/>
          </a:p>
        </p:txBody>
      </p:sp>
      <p:sp>
        <p:nvSpPr>
          <p:cNvPr id="222" name="Google Shape;222;p17"/>
          <p:cNvSpPr txBox="1"/>
          <p:nvPr/>
        </p:nvSpPr>
        <p:spPr>
          <a:xfrm>
            <a:off x="1602377" y="8333273"/>
            <a:ext cx="27144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Foster Partnerships</a:t>
            </a:r>
            <a:endParaRPr/>
          </a:p>
        </p:txBody>
      </p:sp>
      <p:sp>
        <p:nvSpPr>
          <p:cNvPr id="223" name="Google Shape;223;p17"/>
          <p:cNvSpPr txBox="1"/>
          <p:nvPr/>
        </p:nvSpPr>
        <p:spPr>
          <a:xfrm>
            <a:off x="14118078" y="3378761"/>
            <a:ext cx="24207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Drive Engagement</a:t>
            </a:r>
            <a:endParaRPr/>
          </a:p>
        </p:txBody>
      </p:sp>
      <p:sp>
        <p:nvSpPr>
          <p:cNvPr id="224" name="Google Shape;224;p17"/>
          <p:cNvSpPr txBox="1"/>
          <p:nvPr/>
        </p:nvSpPr>
        <p:spPr>
          <a:xfrm>
            <a:off x="13954986" y="8333273"/>
            <a:ext cx="2746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Promote Actionable Steps</a:t>
            </a:r>
            <a:endParaRPr/>
          </a:p>
        </p:txBody>
      </p:sp>
      <p:sp>
        <p:nvSpPr>
          <p:cNvPr id="225" name="Google Shape;225;p17"/>
          <p:cNvSpPr txBox="1"/>
          <p:nvPr/>
        </p:nvSpPr>
        <p:spPr>
          <a:xfrm>
            <a:off x="1900717" y="1736238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01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>
            <a:off x="1900717" y="6690750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03</a:t>
            </a:r>
            <a:endParaRPr/>
          </a:p>
        </p:txBody>
      </p:sp>
      <p:sp>
        <p:nvSpPr>
          <p:cNvPr id="227" name="Google Shape;227;p17"/>
          <p:cNvSpPr txBox="1"/>
          <p:nvPr/>
        </p:nvSpPr>
        <p:spPr>
          <a:xfrm>
            <a:off x="14269634" y="1736238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  <p:sp>
        <p:nvSpPr>
          <p:cNvPr id="228" name="Google Shape;228;p17"/>
          <p:cNvSpPr txBox="1"/>
          <p:nvPr/>
        </p:nvSpPr>
        <p:spPr>
          <a:xfrm>
            <a:off x="14269634" y="6690750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583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 b="22758" l="0" r="0" t="20910"/>
          <a:stretch/>
        </p:blipFill>
        <p:spPr>
          <a:xfrm>
            <a:off x="0" y="-1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 rotWithShape="1">
          <a:blip r:embed="rId4">
            <a:alphaModFix/>
          </a:blip>
          <a:srcRect b="29498" l="0" r="0" t="0"/>
          <a:stretch/>
        </p:blipFill>
        <p:spPr>
          <a:xfrm>
            <a:off x="14119400" y="6749546"/>
            <a:ext cx="4168599" cy="353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8"/>
          <p:cNvGrpSpPr/>
          <p:nvPr/>
        </p:nvGrpSpPr>
        <p:grpSpPr>
          <a:xfrm>
            <a:off x="4572099" y="3764800"/>
            <a:ext cx="9143803" cy="2338868"/>
            <a:chOff x="0" y="0"/>
            <a:chExt cx="12191736" cy="3118491"/>
          </a:xfrm>
        </p:grpSpPr>
        <p:sp>
          <p:nvSpPr>
            <p:cNvPr id="236" name="Google Shape;236;p18"/>
            <p:cNvSpPr/>
            <p:nvPr/>
          </p:nvSpPr>
          <p:spPr>
            <a:xfrm>
              <a:off x="0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7" y="0"/>
                  </a:lnTo>
                  <a:lnTo>
                    <a:pt x="6761187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237" name="Google Shape;237;p18"/>
            <p:cNvSpPr/>
            <p:nvPr/>
          </p:nvSpPr>
          <p:spPr>
            <a:xfrm>
              <a:off x="5430549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6" y="0"/>
                  </a:lnTo>
                  <a:lnTo>
                    <a:pt x="6761186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grpSp>
        <p:nvGrpSpPr>
          <p:cNvPr id="238" name="Google Shape;238;p18"/>
          <p:cNvGrpSpPr/>
          <p:nvPr/>
        </p:nvGrpSpPr>
        <p:grpSpPr>
          <a:xfrm>
            <a:off x="3738672" y="6681473"/>
            <a:ext cx="10810656" cy="2516760"/>
            <a:chOff x="0" y="0"/>
            <a:chExt cx="14414208" cy="3355680"/>
          </a:xfrm>
        </p:grpSpPr>
        <p:sp>
          <p:nvSpPr>
            <p:cNvPr id="239" name="Google Shape;239;p18"/>
            <p:cNvSpPr/>
            <p:nvPr/>
          </p:nvSpPr>
          <p:spPr>
            <a:xfrm>
              <a:off x="0" y="0"/>
              <a:ext cx="7275434" cy="3355680"/>
            </a:xfrm>
            <a:custGeom>
              <a:rect b="b" l="l" r="r" t="t"/>
              <a:pathLst>
                <a:path extrusionOk="0" h="3355680" w="7275434">
                  <a:moveTo>
                    <a:pt x="0" y="0"/>
                  </a:moveTo>
                  <a:lnTo>
                    <a:pt x="7275434" y="0"/>
                  </a:lnTo>
                  <a:lnTo>
                    <a:pt x="7275434" y="3355680"/>
                  </a:lnTo>
                  <a:lnTo>
                    <a:pt x="0" y="33556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240" name="Google Shape;240;p18"/>
            <p:cNvSpPr/>
            <p:nvPr/>
          </p:nvSpPr>
          <p:spPr>
            <a:xfrm>
              <a:off x="7138774" y="0"/>
              <a:ext cx="7275434" cy="3355680"/>
            </a:xfrm>
            <a:custGeom>
              <a:rect b="b" l="l" r="r" t="t"/>
              <a:pathLst>
                <a:path extrusionOk="0" h="3355680" w="7275434">
                  <a:moveTo>
                    <a:pt x="0" y="0"/>
                  </a:moveTo>
                  <a:lnTo>
                    <a:pt x="7275434" y="0"/>
                  </a:lnTo>
                  <a:lnTo>
                    <a:pt x="7275434" y="3355680"/>
                  </a:lnTo>
                  <a:lnTo>
                    <a:pt x="0" y="33556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sp>
        <p:nvSpPr>
          <p:cNvPr id="241" name="Google Shape;241;p18"/>
          <p:cNvSpPr txBox="1"/>
          <p:nvPr/>
        </p:nvSpPr>
        <p:spPr>
          <a:xfrm>
            <a:off x="2764153" y="3558663"/>
            <a:ext cx="12759600" cy="5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7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AUDIENCE ENGAGEMENT</a:t>
            </a:r>
            <a:endParaRPr/>
          </a:p>
        </p:txBody>
      </p:sp>
      <p:sp>
        <p:nvSpPr>
          <p:cNvPr id="242" name="Google Shape;242;p18"/>
          <p:cNvSpPr/>
          <p:nvPr/>
        </p:nvSpPr>
        <p:spPr>
          <a:xfrm rot="1574206">
            <a:off x="578839" y="2391037"/>
            <a:ext cx="3353000" cy="5504925"/>
          </a:xfrm>
          <a:custGeom>
            <a:rect b="b" l="l" r="r" t="t"/>
            <a:pathLst>
              <a:path extrusionOk="0" h="5504925" w="3353000">
                <a:moveTo>
                  <a:pt x="0" y="0"/>
                </a:moveTo>
                <a:lnTo>
                  <a:pt x="3353000" y="0"/>
                </a:lnTo>
                <a:lnTo>
                  <a:pt x="3353000" y="5504926"/>
                </a:lnTo>
                <a:lnTo>
                  <a:pt x="0" y="5504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8"/>
          <p:cNvSpPr/>
          <p:nvPr/>
        </p:nvSpPr>
        <p:spPr>
          <a:xfrm rot="-1770831">
            <a:off x="11963288" y="482307"/>
            <a:ext cx="8089366" cy="4166024"/>
          </a:xfrm>
          <a:custGeom>
            <a:rect b="b" l="l" r="r" t="t"/>
            <a:pathLst>
              <a:path extrusionOk="0" h="4167157" w="8091566">
                <a:moveTo>
                  <a:pt x="0" y="0"/>
                </a:moveTo>
                <a:lnTo>
                  <a:pt x="8091566" y="0"/>
                </a:lnTo>
                <a:lnTo>
                  <a:pt x="8091566" y="4167156"/>
                </a:lnTo>
                <a:lnTo>
                  <a:pt x="0" y="4167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8"/>
          <p:cNvSpPr txBox="1"/>
          <p:nvPr/>
        </p:nvSpPr>
        <p:spPr>
          <a:xfrm>
            <a:off x="6826023" y="334814"/>
            <a:ext cx="4635954" cy="360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488" u="none" cap="none" strike="noStrike">
                <a:solidFill>
                  <a:srgbClr val="E5E4E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9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/>
          <p:cNvPicPr preferRelativeResize="0"/>
          <p:nvPr/>
        </p:nvPicPr>
        <p:blipFill rotWithShape="1">
          <a:blip r:embed="rId4">
            <a:alphaModFix/>
          </a:blip>
          <a:srcRect b="9567" l="3174" r="4531" t="0"/>
          <a:stretch/>
        </p:blipFill>
        <p:spPr>
          <a:xfrm>
            <a:off x="0" y="2431625"/>
            <a:ext cx="18323425" cy="78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1611" y="3146374"/>
            <a:ext cx="10221809" cy="6811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19"/>
          <p:cNvGrpSpPr/>
          <p:nvPr/>
        </p:nvGrpSpPr>
        <p:grpSpPr>
          <a:xfrm>
            <a:off x="1194214" y="7905822"/>
            <a:ext cx="1352478" cy="1352478"/>
            <a:chOff x="0" y="0"/>
            <a:chExt cx="812800" cy="812800"/>
          </a:xfrm>
        </p:grpSpPr>
        <p:sp>
          <p:nvSpPr>
            <p:cNvPr id="253" name="Google Shape;25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9"/>
          <p:cNvGrpSpPr/>
          <p:nvPr/>
        </p:nvGrpSpPr>
        <p:grpSpPr>
          <a:xfrm>
            <a:off x="2966176" y="7905822"/>
            <a:ext cx="1352478" cy="1352478"/>
            <a:chOff x="0" y="0"/>
            <a:chExt cx="812800" cy="812800"/>
          </a:xfrm>
        </p:grpSpPr>
        <p:sp>
          <p:nvSpPr>
            <p:cNvPr id="256" name="Google Shape;25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9"/>
          <p:cNvGrpSpPr/>
          <p:nvPr/>
        </p:nvGrpSpPr>
        <p:grpSpPr>
          <a:xfrm>
            <a:off x="4738139" y="7905822"/>
            <a:ext cx="1352478" cy="1352478"/>
            <a:chOff x="0" y="0"/>
            <a:chExt cx="812800" cy="812800"/>
          </a:xfrm>
        </p:grpSpPr>
        <p:sp>
          <p:nvSpPr>
            <p:cNvPr id="259" name="Google Shape;25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9"/>
          <p:cNvSpPr/>
          <p:nvPr/>
        </p:nvSpPr>
        <p:spPr>
          <a:xfrm>
            <a:off x="1495890" y="8127270"/>
            <a:ext cx="749125" cy="773019"/>
          </a:xfrm>
          <a:custGeom>
            <a:rect b="b" l="l" r="r" t="t"/>
            <a:pathLst>
              <a:path extrusionOk="0" h="773019" w="749125">
                <a:moveTo>
                  <a:pt x="0" y="0"/>
                </a:moveTo>
                <a:lnTo>
                  <a:pt x="749126" y="0"/>
                </a:lnTo>
                <a:lnTo>
                  <a:pt x="749126" y="773019"/>
                </a:lnTo>
                <a:lnTo>
                  <a:pt x="0" y="773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9"/>
          <p:cNvSpPr/>
          <p:nvPr/>
        </p:nvSpPr>
        <p:spPr>
          <a:xfrm>
            <a:off x="3223909" y="8212056"/>
            <a:ext cx="782703" cy="740010"/>
          </a:xfrm>
          <a:custGeom>
            <a:rect b="b" l="l" r="r" t="t"/>
            <a:pathLst>
              <a:path extrusionOk="0" h="740010" w="782703">
                <a:moveTo>
                  <a:pt x="0" y="0"/>
                </a:moveTo>
                <a:lnTo>
                  <a:pt x="782702" y="0"/>
                </a:lnTo>
                <a:lnTo>
                  <a:pt x="782702" y="740010"/>
                </a:lnTo>
                <a:lnTo>
                  <a:pt x="0" y="740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9"/>
          <p:cNvSpPr/>
          <p:nvPr/>
        </p:nvSpPr>
        <p:spPr>
          <a:xfrm>
            <a:off x="5136306" y="8055391"/>
            <a:ext cx="624953" cy="949514"/>
          </a:xfrm>
          <a:custGeom>
            <a:rect b="b" l="l" r="r" t="t"/>
            <a:pathLst>
              <a:path extrusionOk="0" h="949514" w="624953">
                <a:moveTo>
                  <a:pt x="0" y="0"/>
                </a:moveTo>
                <a:lnTo>
                  <a:pt x="624953" y="0"/>
                </a:lnTo>
                <a:lnTo>
                  <a:pt x="624953" y="949514"/>
                </a:lnTo>
                <a:lnTo>
                  <a:pt x="0" y="949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9"/>
          <p:cNvSpPr txBox="1"/>
          <p:nvPr/>
        </p:nvSpPr>
        <p:spPr>
          <a:xfrm>
            <a:off x="1250354" y="514553"/>
            <a:ext cx="7567439" cy="16561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Our Audience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9144000" y="933450"/>
            <a:ext cx="8346466" cy="828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Define the target audience for the Go Green initiative, including demographics, interests, values, and behaviors related to sustainability.</a:t>
            </a:r>
            <a:endParaRPr/>
          </a:p>
        </p:txBody>
      </p:sp>
      <p:sp>
        <p:nvSpPr>
          <p:cNvPr id="266" name="Google Shape;266;p19"/>
          <p:cNvSpPr txBox="1"/>
          <p:nvPr/>
        </p:nvSpPr>
        <p:spPr>
          <a:xfrm>
            <a:off x="1326746" y="3151025"/>
            <a:ext cx="24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Bio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9764257" y="3151015"/>
            <a:ext cx="3871042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Age &amp; Gender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1326784" y="5397966"/>
            <a:ext cx="4327988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Personality</a:t>
            </a:r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1326784" y="7254393"/>
            <a:ext cx="4327988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Interests</a:t>
            </a:r>
            <a:endParaRPr/>
          </a:p>
        </p:txBody>
      </p:sp>
      <p:sp>
        <p:nvSpPr>
          <p:cNvPr id="270" name="Google Shape;270;p19"/>
          <p:cNvSpPr txBox="1"/>
          <p:nvPr/>
        </p:nvSpPr>
        <p:spPr>
          <a:xfrm>
            <a:off x="1326784" y="3634571"/>
            <a:ext cx="535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71" name="Google Shape;271;p19"/>
          <p:cNvSpPr txBox="1"/>
          <p:nvPr/>
        </p:nvSpPr>
        <p:spPr>
          <a:xfrm>
            <a:off x="1326784" y="5881523"/>
            <a:ext cx="4615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Sed do eiusmod tempor incididunt ut labore et dolore magna aliqua.</a:t>
            </a:r>
            <a:endParaRPr/>
          </a:p>
        </p:txBody>
      </p:sp>
      <p:sp>
        <p:nvSpPr>
          <p:cNvPr id="272" name="Google Shape;272;p19"/>
          <p:cNvSpPr txBox="1"/>
          <p:nvPr/>
        </p:nvSpPr>
        <p:spPr>
          <a:xfrm>
            <a:off x="1120846" y="9330231"/>
            <a:ext cx="1499214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Interest 1</a:t>
            </a:r>
            <a:endParaRPr/>
          </a:p>
        </p:txBody>
      </p:sp>
      <p:sp>
        <p:nvSpPr>
          <p:cNvPr id="273" name="Google Shape;273;p19"/>
          <p:cNvSpPr txBox="1"/>
          <p:nvPr/>
        </p:nvSpPr>
        <p:spPr>
          <a:xfrm>
            <a:off x="2892809" y="9330231"/>
            <a:ext cx="1499214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Interest 2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4664771" y="9330231"/>
            <a:ext cx="1499214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Interest 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0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0"/>
          <p:cNvSpPr/>
          <p:nvPr/>
        </p:nvSpPr>
        <p:spPr>
          <a:xfrm rot="-3460757">
            <a:off x="15411211" y="-687713"/>
            <a:ext cx="3696179" cy="3432826"/>
          </a:xfrm>
          <a:custGeom>
            <a:rect b="b" l="l" r="r" t="t"/>
            <a:pathLst>
              <a:path extrusionOk="0" h="3432826" w="3696179">
                <a:moveTo>
                  <a:pt x="0" y="0"/>
                </a:moveTo>
                <a:lnTo>
                  <a:pt x="3696178" y="0"/>
                </a:lnTo>
                <a:lnTo>
                  <a:pt x="3696178" y="3432826"/>
                </a:lnTo>
                <a:lnTo>
                  <a:pt x="0" y="3432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281" name="Google Shape;281;p20"/>
          <p:cNvGraphicFramePr/>
          <p:nvPr/>
        </p:nvGraphicFramePr>
        <p:xfrm>
          <a:off x="754232" y="34106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{B01381E3-9D35-4823-A312-A489D1690A7B}</a:tableStyleId>
              </a:tblPr>
              <a:tblGrid>
                <a:gridCol w="2137150"/>
                <a:gridCol w="2146600"/>
                <a:gridCol w="1038550"/>
                <a:gridCol w="1038550"/>
                <a:gridCol w="1038550"/>
                <a:gridCol w="1038550"/>
                <a:gridCol w="1038550"/>
                <a:gridCol w="1038550"/>
                <a:gridCol w="1038550"/>
                <a:gridCol w="1038550"/>
                <a:gridCol w="1038550"/>
                <a:gridCol w="1038550"/>
                <a:gridCol w="1038550"/>
                <a:gridCol w="1038550"/>
              </a:tblGrid>
              <a:tr h="965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Tasks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Description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Jan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Feb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Mar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Apr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Jun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Jul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Aug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Sep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Oct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Nov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E5E4E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Dec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</a:tr>
              <a:tr h="965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Important Task 1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Briefly describe the task here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  <a:tr h="965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Important Task 2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Briefly describe the task here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  <a:tr h="965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Important Task 3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Briefly describe the task here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  <a:tr h="965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Important Task 4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Briefly describe the task here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  <a:tr h="965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Important Task 5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Briefly describe the task here</a:t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8575" marB="28575" marR="28575" marL="2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</a:tr>
            </a:tbl>
          </a:graphicData>
        </a:graphic>
      </p:graphicFrame>
      <p:sp>
        <p:nvSpPr>
          <p:cNvPr id="282" name="Google Shape;282;p20"/>
          <p:cNvSpPr txBox="1"/>
          <p:nvPr/>
        </p:nvSpPr>
        <p:spPr>
          <a:xfrm>
            <a:off x="2727161" y="654810"/>
            <a:ext cx="128337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Campaign Roadmap</a:t>
            </a:r>
            <a:endParaRPr/>
          </a:p>
        </p:txBody>
      </p:sp>
      <p:sp>
        <p:nvSpPr>
          <p:cNvPr id="283" name="Google Shape;283;p20"/>
          <p:cNvSpPr/>
          <p:nvPr/>
        </p:nvSpPr>
        <p:spPr>
          <a:xfrm rot="3331196">
            <a:off x="-121063" y="715545"/>
            <a:ext cx="2647667" cy="2801764"/>
          </a:xfrm>
          <a:custGeom>
            <a:rect b="b" l="l" r="r" t="t"/>
            <a:pathLst>
              <a:path extrusionOk="0" h="2801764" w="2647667">
                <a:moveTo>
                  <a:pt x="0" y="0"/>
                </a:moveTo>
                <a:lnTo>
                  <a:pt x="2647667" y="0"/>
                </a:lnTo>
                <a:lnTo>
                  <a:pt x="2647667" y="2801765"/>
                </a:lnTo>
                <a:lnTo>
                  <a:pt x="0" y="28017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1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961" y="2359654"/>
            <a:ext cx="8578003" cy="7613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21"/>
          <p:cNvGrpSpPr/>
          <p:nvPr/>
        </p:nvGrpSpPr>
        <p:grpSpPr>
          <a:xfrm>
            <a:off x="2706761" y="2490721"/>
            <a:ext cx="505560" cy="505560"/>
            <a:chOff x="0" y="0"/>
            <a:chExt cx="812800" cy="812800"/>
          </a:xfrm>
        </p:grpSpPr>
        <p:sp>
          <p:nvSpPr>
            <p:cNvPr id="291" name="Google Shape;29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21"/>
          <p:cNvGrpSpPr/>
          <p:nvPr/>
        </p:nvGrpSpPr>
        <p:grpSpPr>
          <a:xfrm>
            <a:off x="2706761" y="6064059"/>
            <a:ext cx="505560" cy="505560"/>
            <a:chOff x="0" y="0"/>
            <a:chExt cx="812800" cy="812800"/>
          </a:xfrm>
        </p:grpSpPr>
        <p:sp>
          <p:nvSpPr>
            <p:cNvPr id="294" name="Google Shape;29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21"/>
          <p:cNvGrpSpPr/>
          <p:nvPr/>
        </p:nvGrpSpPr>
        <p:grpSpPr>
          <a:xfrm>
            <a:off x="15280248" y="2490721"/>
            <a:ext cx="505560" cy="505560"/>
            <a:chOff x="0" y="0"/>
            <a:chExt cx="812800" cy="812800"/>
          </a:xfrm>
        </p:grpSpPr>
        <p:sp>
          <p:nvSpPr>
            <p:cNvPr id="297" name="Google Shape;29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7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1"/>
          <p:cNvGrpSpPr/>
          <p:nvPr/>
        </p:nvGrpSpPr>
        <p:grpSpPr>
          <a:xfrm>
            <a:off x="15280248" y="6064059"/>
            <a:ext cx="505560" cy="505560"/>
            <a:chOff x="0" y="0"/>
            <a:chExt cx="812800" cy="812800"/>
          </a:xfrm>
        </p:grpSpPr>
        <p:sp>
          <p:nvSpPr>
            <p:cNvPr id="300" name="Google Shape;30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8B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21"/>
          <p:cNvSpPr txBox="1"/>
          <p:nvPr/>
        </p:nvSpPr>
        <p:spPr>
          <a:xfrm>
            <a:off x="4237793" y="439828"/>
            <a:ext cx="98124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Infographic Page</a:t>
            </a:r>
            <a:endParaRPr/>
          </a:p>
        </p:txBody>
      </p:sp>
      <p:sp>
        <p:nvSpPr>
          <p:cNvPr id="303" name="Google Shape;303;p21"/>
          <p:cNvSpPr txBox="1"/>
          <p:nvPr/>
        </p:nvSpPr>
        <p:spPr>
          <a:xfrm>
            <a:off x="1602377" y="3116622"/>
            <a:ext cx="2714327" cy="381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Instagram</a:t>
            </a:r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14175864" y="3116622"/>
            <a:ext cx="2714327" cy="381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Facebook</a:t>
            </a:r>
            <a:endParaRPr/>
          </a:p>
        </p:txBody>
      </p:sp>
      <p:sp>
        <p:nvSpPr>
          <p:cNvPr id="305" name="Google Shape;305;p21"/>
          <p:cNvSpPr txBox="1"/>
          <p:nvPr/>
        </p:nvSpPr>
        <p:spPr>
          <a:xfrm>
            <a:off x="1602377" y="6697141"/>
            <a:ext cx="2714327" cy="381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Tiktok</a:t>
            </a:r>
            <a:endParaRPr/>
          </a:p>
        </p:txBody>
      </p:sp>
      <p:sp>
        <p:nvSpPr>
          <p:cNvPr id="306" name="Google Shape;306;p21"/>
          <p:cNvSpPr txBox="1"/>
          <p:nvPr/>
        </p:nvSpPr>
        <p:spPr>
          <a:xfrm>
            <a:off x="14175864" y="6697141"/>
            <a:ext cx="2714327" cy="381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X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919345" y="3618730"/>
            <a:ext cx="4080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08" name="Google Shape;308;p21"/>
          <p:cNvSpPr txBox="1"/>
          <p:nvPr/>
        </p:nvSpPr>
        <p:spPr>
          <a:xfrm>
            <a:off x="13492832" y="3618730"/>
            <a:ext cx="4080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09" name="Google Shape;309;p21"/>
          <p:cNvSpPr txBox="1"/>
          <p:nvPr/>
        </p:nvSpPr>
        <p:spPr>
          <a:xfrm>
            <a:off x="919345" y="7203228"/>
            <a:ext cx="4080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10" name="Google Shape;310;p21"/>
          <p:cNvSpPr txBox="1"/>
          <p:nvPr/>
        </p:nvSpPr>
        <p:spPr>
          <a:xfrm>
            <a:off x="13492832" y="7203228"/>
            <a:ext cx="4080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5832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2"/>
          <p:cNvPicPr preferRelativeResize="0"/>
          <p:nvPr/>
        </p:nvPicPr>
        <p:blipFill rotWithShape="1">
          <a:blip r:embed="rId3">
            <a:alphaModFix/>
          </a:blip>
          <a:srcRect b="22758" l="0" r="0" t="20910"/>
          <a:stretch/>
        </p:blipFill>
        <p:spPr>
          <a:xfrm>
            <a:off x="0" y="-1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22"/>
          <p:cNvGrpSpPr/>
          <p:nvPr/>
        </p:nvGrpSpPr>
        <p:grpSpPr>
          <a:xfrm>
            <a:off x="4572099" y="3764800"/>
            <a:ext cx="9143803" cy="2338868"/>
            <a:chOff x="0" y="0"/>
            <a:chExt cx="12191736" cy="3118491"/>
          </a:xfrm>
        </p:grpSpPr>
        <p:sp>
          <p:nvSpPr>
            <p:cNvPr id="317" name="Google Shape;317;p22"/>
            <p:cNvSpPr/>
            <p:nvPr/>
          </p:nvSpPr>
          <p:spPr>
            <a:xfrm>
              <a:off x="0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7" y="0"/>
                  </a:lnTo>
                  <a:lnTo>
                    <a:pt x="6761187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318" name="Google Shape;318;p22"/>
            <p:cNvSpPr/>
            <p:nvPr/>
          </p:nvSpPr>
          <p:spPr>
            <a:xfrm>
              <a:off x="5430549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6" y="0"/>
                  </a:lnTo>
                  <a:lnTo>
                    <a:pt x="6761186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grpSp>
        <p:nvGrpSpPr>
          <p:cNvPr id="319" name="Google Shape;319;p22"/>
          <p:cNvGrpSpPr/>
          <p:nvPr/>
        </p:nvGrpSpPr>
        <p:grpSpPr>
          <a:xfrm>
            <a:off x="3738672" y="6681473"/>
            <a:ext cx="10810656" cy="2516760"/>
            <a:chOff x="0" y="0"/>
            <a:chExt cx="14414208" cy="3355680"/>
          </a:xfrm>
        </p:grpSpPr>
        <p:sp>
          <p:nvSpPr>
            <p:cNvPr id="320" name="Google Shape;320;p22"/>
            <p:cNvSpPr/>
            <p:nvPr/>
          </p:nvSpPr>
          <p:spPr>
            <a:xfrm>
              <a:off x="0" y="0"/>
              <a:ext cx="7275434" cy="3355680"/>
            </a:xfrm>
            <a:custGeom>
              <a:rect b="b" l="l" r="r" t="t"/>
              <a:pathLst>
                <a:path extrusionOk="0" h="3355680" w="7275434">
                  <a:moveTo>
                    <a:pt x="0" y="0"/>
                  </a:moveTo>
                  <a:lnTo>
                    <a:pt x="7275434" y="0"/>
                  </a:lnTo>
                  <a:lnTo>
                    <a:pt x="7275434" y="3355680"/>
                  </a:lnTo>
                  <a:lnTo>
                    <a:pt x="0" y="33556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321" name="Google Shape;321;p22"/>
            <p:cNvSpPr/>
            <p:nvPr/>
          </p:nvSpPr>
          <p:spPr>
            <a:xfrm>
              <a:off x="7138774" y="0"/>
              <a:ext cx="7275434" cy="3355680"/>
            </a:xfrm>
            <a:custGeom>
              <a:rect b="b" l="l" r="r" t="t"/>
              <a:pathLst>
                <a:path extrusionOk="0" h="3355680" w="7275434">
                  <a:moveTo>
                    <a:pt x="0" y="0"/>
                  </a:moveTo>
                  <a:lnTo>
                    <a:pt x="7275434" y="0"/>
                  </a:lnTo>
                  <a:lnTo>
                    <a:pt x="7275434" y="3355680"/>
                  </a:lnTo>
                  <a:lnTo>
                    <a:pt x="0" y="33556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sp>
        <p:nvSpPr>
          <p:cNvPr id="322" name="Google Shape;322;p22"/>
          <p:cNvSpPr/>
          <p:nvPr/>
        </p:nvSpPr>
        <p:spPr>
          <a:xfrm rot="3331196">
            <a:off x="-513639" y="539174"/>
            <a:ext cx="5301272" cy="5609812"/>
          </a:xfrm>
          <a:custGeom>
            <a:rect b="b" l="l" r="r" t="t"/>
            <a:pathLst>
              <a:path extrusionOk="0" h="5609812" w="5301272">
                <a:moveTo>
                  <a:pt x="0" y="0"/>
                </a:moveTo>
                <a:lnTo>
                  <a:pt x="5301272" y="0"/>
                </a:lnTo>
                <a:lnTo>
                  <a:pt x="5301272" y="5609812"/>
                </a:lnTo>
                <a:lnTo>
                  <a:pt x="0" y="5609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2"/>
          <p:cNvSpPr txBox="1"/>
          <p:nvPr/>
        </p:nvSpPr>
        <p:spPr>
          <a:xfrm>
            <a:off x="6826023" y="89889"/>
            <a:ext cx="4635900" cy="3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488" u="none" cap="none" strike="noStrike">
                <a:solidFill>
                  <a:srgbClr val="E5E4E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04</a:t>
            </a:r>
            <a:endParaRPr/>
          </a:p>
        </p:txBody>
      </p:sp>
      <p:pic>
        <p:nvPicPr>
          <p:cNvPr id="324" name="Google Shape;324;p22"/>
          <p:cNvPicPr preferRelativeResize="0"/>
          <p:nvPr/>
        </p:nvPicPr>
        <p:blipFill rotWithShape="1">
          <a:blip r:embed="rId6">
            <a:alphaModFix/>
          </a:blip>
          <a:srcRect b="31558" l="43943" r="0" t="0"/>
          <a:stretch/>
        </p:blipFill>
        <p:spPr>
          <a:xfrm>
            <a:off x="0" y="6469000"/>
            <a:ext cx="3372575" cy="381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2"/>
          <p:cNvPicPr preferRelativeResize="0"/>
          <p:nvPr/>
        </p:nvPicPr>
        <p:blipFill rotWithShape="1">
          <a:blip r:embed="rId7">
            <a:alphaModFix/>
          </a:blip>
          <a:srcRect b="12418" l="0" r="35583" t="0"/>
          <a:stretch/>
        </p:blipFill>
        <p:spPr>
          <a:xfrm>
            <a:off x="12535850" y="1999950"/>
            <a:ext cx="5752152" cy="828704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2764153" y="3707264"/>
            <a:ext cx="12759600" cy="5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7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CONTENT STRATEGY</a:t>
            </a:r>
            <a:endParaRPr/>
          </a:p>
        </p:txBody>
      </p:sp>
      <p:pic>
        <p:nvPicPr>
          <p:cNvPr id="327" name="Google Shape;327;p22"/>
          <p:cNvPicPr preferRelativeResize="0"/>
          <p:nvPr/>
        </p:nvPicPr>
        <p:blipFill rotWithShape="1">
          <a:blip r:embed="rId6">
            <a:alphaModFix/>
          </a:blip>
          <a:srcRect b="0" l="0" r="57628" t="72953"/>
          <a:stretch/>
        </p:blipFill>
        <p:spPr>
          <a:xfrm>
            <a:off x="15703825" y="-9"/>
            <a:ext cx="2584175" cy="152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3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23"/>
          <p:cNvGrpSpPr/>
          <p:nvPr/>
        </p:nvGrpSpPr>
        <p:grpSpPr>
          <a:xfrm>
            <a:off x="1232450" y="932992"/>
            <a:ext cx="6547256" cy="8421017"/>
            <a:chOff x="0" y="0"/>
            <a:chExt cx="1724380" cy="2217881"/>
          </a:xfrm>
        </p:grpSpPr>
        <p:sp>
          <p:nvSpPr>
            <p:cNvPr id="334" name="Google Shape;334;p23"/>
            <p:cNvSpPr/>
            <p:nvPr/>
          </p:nvSpPr>
          <p:spPr>
            <a:xfrm>
              <a:off x="0" y="0"/>
              <a:ext cx="1724380" cy="2217881"/>
            </a:xfrm>
            <a:custGeom>
              <a:rect b="b" l="l" r="r" t="t"/>
              <a:pathLst>
                <a:path extrusionOk="0" h="2217881" w="1724380">
                  <a:moveTo>
                    <a:pt x="0" y="0"/>
                  </a:moveTo>
                  <a:lnTo>
                    <a:pt x="1724380" y="0"/>
                  </a:lnTo>
                  <a:lnTo>
                    <a:pt x="1724380" y="2217881"/>
                  </a:lnTo>
                  <a:lnTo>
                    <a:pt x="0" y="2217881"/>
                  </a:ln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</p:sp>
        <p:sp>
          <p:nvSpPr>
            <p:cNvPr id="335" name="Google Shape;335;p23"/>
            <p:cNvSpPr txBox="1"/>
            <p:nvPr/>
          </p:nvSpPr>
          <p:spPr>
            <a:xfrm>
              <a:off x="0" y="9525"/>
              <a:ext cx="1724380" cy="2208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6" name="Google Shape;3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431" y="2437224"/>
            <a:ext cx="5246376" cy="523375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3"/>
          <p:cNvSpPr/>
          <p:nvPr/>
        </p:nvSpPr>
        <p:spPr>
          <a:xfrm>
            <a:off x="1882893" y="1389885"/>
            <a:ext cx="628788" cy="62878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5113" r="-25115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3"/>
          <p:cNvSpPr/>
          <p:nvPr/>
        </p:nvSpPr>
        <p:spPr>
          <a:xfrm>
            <a:off x="2146560" y="7917998"/>
            <a:ext cx="521840" cy="444038"/>
          </a:xfrm>
          <a:custGeom>
            <a:rect b="b" l="l" r="r" t="t"/>
            <a:pathLst>
              <a:path extrusionOk="0" h="444038" w="521840">
                <a:moveTo>
                  <a:pt x="0" y="0"/>
                </a:moveTo>
                <a:lnTo>
                  <a:pt x="521839" y="0"/>
                </a:lnTo>
                <a:lnTo>
                  <a:pt x="521839" y="444038"/>
                </a:lnTo>
                <a:lnTo>
                  <a:pt x="0" y="444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3"/>
          <p:cNvSpPr/>
          <p:nvPr/>
        </p:nvSpPr>
        <p:spPr>
          <a:xfrm>
            <a:off x="2827317" y="7917998"/>
            <a:ext cx="444038" cy="444038"/>
          </a:xfrm>
          <a:custGeom>
            <a:rect b="b" l="l" r="r" t="t"/>
            <a:pathLst>
              <a:path extrusionOk="0" h="444038" w="444038">
                <a:moveTo>
                  <a:pt x="0" y="0"/>
                </a:moveTo>
                <a:lnTo>
                  <a:pt x="444038" y="0"/>
                </a:lnTo>
                <a:lnTo>
                  <a:pt x="444038" y="444038"/>
                </a:lnTo>
                <a:lnTo>
                  <a:pt x="0" y="444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3"/>
          <p:cNvSpPr/>
          <p:nvPr/>
        </p:nvSpPr>
        <p:spPr>
          <a:xfrm>
            <a:off x="3432995" y="7917998"/>
            <a:ext cx="510923" cy="444038"/>
          </a:xfrm>
          <a:custGeom>
            <a:rect b="b" l="l" r="r" t="t"/>
            <a:pathLst>
              <a:path extrusionOk="0" h="444038" w="510923">
                <a:moveTo>
                  <a:pt x="0" y="0"/>
                </a:moveTo>
                <a:lnTo>
                  <a:pt x="510923" y="0"/>
                </a:lnTo>
                <a:lnTo>
                  <a:pt x="510923" y="444038"/>
                </a:lnTo>
                <a:lnTo>
                  <a:pt x="0" y="444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1" name="Google Shape;341;p23"/>
          <p:cNvGrpSpPr/>
          <p:nvPr/>
        </p:nvGrpSpPr>
        <p:grpSpPr>
          <a:xfrm>
            <a:off x="6507177" y="7908167"/>
            <a:ext cx="358420" cy="453869"/>
            <a:chOff x="0" y="-9525"/>
            <a:chExt cx="347256" cy="439732"/>
          </a:xfrm>
        </p:grpSpPr>
        <p:sp>
          <p:nvSpPr>
            <p:cNvPr id="342" name="Google Shape;342;p23"/>
            <p:cNvSpPr/>
            <p:nvPr/>
          </p:nvSpPr>
          <p:spPr>
            <a:xfrm>
              <a:off x="0" y="0"/>
              <a:ext cx="347256" cy="430207"/>
            </a:xfrm>
            <a:custGeom>
              <a:rect b="b" l="l" r="r" t="t"/>
              <a:pathLst>
                <a:path extrusionOk="0" h="430207" w="347256">
                  <a:moveTo>
                    <a:pt x="347256" y="0"/>
                  </a:moveTo>
                  <a:lnTo>
                    <a:pt x="347256" y="430207"/>
                  </a:lnTo>
                  <a:lnTo>
                    <a:pt x="173628" y="303207"/>
                  </a:lnTo>
                  <a:lnTo>
                    <a:pt x="0" y="430207"/>
                  </a:lnTo>
                  <a:lnTo>
                    <a:pt x="0" y="0"/>
                  </a:lnTo>
                  <a:lnTo>
                    <a:pt x="347256" y="0"/>
                  </a:ln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</p:sp>
        <p:sp>
          <p:nvSpPr>
            <p:cNvPr id="343" name="Google Shape;343;p23"/>
            <p:cNvSpPr txBox="1"/>
            <p:nvPr/>
          </p:nvSpPr>
          <p:spPr>
            <a:xfrm>
              <a:off x="0" y="-9525"/>
              <a:ext cx="347256" cy="312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23"/>
          <p:cNvSpPr txBox="1"/>
          <p:nvPr/>
        </p:nvSpPr>
        <p:spPr>
          <a:xfrm>
            <a:off x="11116657" y="2964950"/>
            <a:ext cx="596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Clear and Professional</a:t>
            </a:r>
            <a:endParaRPr/>
          </a:p>
        </p:txBody>
      </p:sp>
      <p:sp>
        <p:nvSpPr>
          <p:cNvPr id="345" name="Google Shape;345;p23"/>
          <p:cNvSpPr txBox="1"/>
          <p:nvPr/>
        </p:nvSpPr>
        <p:spPr>
          <a:xfrm>
            <a:off x="11101448" y="5332375"/>
            <a:ext cx="6294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Eye-Catching and Relevant</a:t>
            </a:r>
            <a:endParaRPr/>
          </a:p>
        </p:txBody>
      </p:sp>
      <p:sp>
        <p:nvSpPr>
          <p:cNvPr id="346" name="Google Shape;346;p23"/>
          <p:cNvSpPr txBox="1"/>
          <p:nvPr/>
        </p:nvSpPr>
        <p:spPr>
          <a:xfrm>
            <a:off x="11116653" y="7671200"/>
            <a:ext cx="616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282828"/>
                </a:solidFill>
                <a:latin typeface="Lato Black"/>
                <a:ea typeface="Lato Black"/>
                <a:cs typeface="Lato Black"/>
                <a:sym typeface="Lato Black"/>
              </a:rPr>
              <a:t>Consistency Across Platforms</a:t>
            </a:r>
            <a:endParaRPr/>
          </a:p>
        </p:txBody>
      </p:sp>
      <p:sp>
        <p:nvSpPr>
          <p:cNvPr id="347" name="Google Shape;347;p23"/>
          <p:cNvSpPr txBox="1"/>
          <p:nvPr/>
        </p:nvSpPr>
        <p:spPr>
          <a:xfrm>
            <a:off x="11101456" y="3544570"/>
            <a:ext cx="62943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Select an authentic, high-resolution photo that reflects your personality professionally. Avoid over-edited or filtered images for credibility.</a:t>
            </a:r>
            <a:endParaRPr/>
          </a:p>
        </p:txBody>
      </p:sp>
      <p:sp>
        <p:nvSpPr>
          <p:cNvPr id="348" name="Google Shape;348;p23"/>
          <p:cNvSpPr txBox="1"/>
          <p:nvPr/>
        </p:nvSpPr>
        <p:spPr>
          <a:xfrm>
            <a:off x="2805998" y="1476314"/>
            <a:ext cx="2275839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Your username</a:t>
            </a:r>
            <a:endParaRPr/>
          </a:p>
        </p:txBody>
      </p:sp>
      <p:sp>
        <p:nvSpPr>
          <p:cNvPr id="349" name="Google Shape;349;p23"/>
          <p:cNvSpPr txBox="1"/>
          <p:nvPr/>
        </p:nvSpPr>
        <p:spPr>
          <a:xfrm>
            <a:off x="11101456" y="5912005"/>
            <a:ext cx="61659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Select a captivating photo aligned with your brand or style, like a headshot against a clean background to keep the focus on you.</a:t>
            </a:r>
            <a:endParaRPr/>
          </a:p>
        </p:txBody>
      </p:sp>
      <p:sp>
        <p:nvSpPr>
          <p:cNvPr id="350" name="Google Shape;350;p23"/>
          <p:cNvSpPr txBox="1"/>
          <p:nvPr/>
        </p:nvSpPr>
        <p:spPr>
          <a:xfrm>
            <a:off x="11101456" y="8250837"/>
            <a:ext cx="54327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Maintain consistent profile photos on social media to enhance brand recognition and aid follower identification.</a:t>
            </a:r>
            <a:endParaRPr/>
          </a:p>
        </p:txBody>
      </p:sp>
      <p:sp>
        <p:nvSpPr>
          <p:cNvPr id="351" name="Google Shape;351;p23"/>
          <p:cNvSpPr txBox="1"/>
          <p:nvPr/>
        </p:nvSpPr>
        <p:spPr>
          <a:xfrm>
            <a:off x="9459675" y="724635"/>
            <a:ext cx="84543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Page Preview</a:t>
            </a:r>
            <a:endParaRPr/>
          </a:p>
        </p:txBody>
      </p:sp>
      <p:sp>
        <p:nvSpPr>
          <p:cNvPr id="352" name="Google Shape;352;p23"/>
          <p:cNvSpPr txBox="1"/>
          <p:nvPr/>
        </p:nvSpPr>
        <p:spPr>
          <a:xfrm>
            <a:off x="9353703" y="2880303"/>
            <a:ext cx="1593347" cy="1942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6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</a:t>
            </a:r>
            <a:endParaRPr/>
          </a:p>
        </p:txBody>
      </p:sp>
      <p:sp>
        <p:nvSpPr>
          <p:cNvPr id="353" name="Google Shape;353;p23"/>
          <p:cNvSpPr txBox="1"/>
          <p:nvPr/>
        </p:nvSpPr>
        <p:spPr>
          <a:xfrm>
            <a:off x="9353703" y="5197299"/>
            <a:ext cx="1593347" cy="1942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6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</a:t>
            </a:r>
            <a:endParaRPr/>
          </a:p>
        </p:txBody>
      </p:sp>
      <p:sp>
        <p:nvSpPr>
          <p:cNvPr id="354" name="Google Shape;354;p23"/>
          <p:cNvSpPr txBox="1"/>
          <p:nvPr/>
        </p:nvSpPr>
        <p:spPr>
          <a:xfrm>
            <a:off x="9353703" y="7514294"/>
            <a:ext cx="1593347" cy="1942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6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</a:t>
            </a:r>
            <a:endParaRPr/>
          </a:p>
        </p:txBody>
      </p:sp>
      <p:pic>
        <p:nvPicPr>
          <p:cNvPr id="355" name="Google Shape;355;p23"/>
          <p:cNvPicPr preferRelativeResize="0"/>
          <p:nvPr/>
        </p:nvPicPr>
        <p:blipFill rotWithShape="1">
          <a:blip r:embed="rId9">
            <a:alphaModFix/>
          </a:blip>
          <a:srcRect b="32088" l="45175" r="0" t="0"/>
          <a:stretch/>
        </p:blipFill>
        <p:spPr>
          <a:xfrm>
            <a:off x="0" y="6264197"/>
            <a:ext cx="3039350" cy="402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4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/>
          <p:cNvPicPr preferRelativeResize="0"/>
          <p:nvPr/>
        </p:nvPicPr>
        <p:blipFill rotWithShape="1">
          <a:blip r:embed="rId4">
            <a:alphaModFix/>
          </a:blip>
          <a:srcRect b="0" l="15778" r="15777" t="0"/>
          <a:stretch/>
        </p:blipFill>
        <p:spPr>
          <a:xfrm>
            <a:off x="1541289" y="2365194"/>
            <a:ext cx="7428435" cy="723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4"/>
          <p:cNvPicPr preferRelativeResize="0"/>
          <p:nvPr/>
        </p:nvPicPr>
        <p:blipFill rotWithShape="1">
          <a:blip r:embed="rId5">
            <a:alphaModFix/>
          </a:blip>
          <a:srcRect b="14887" l="0" r="0" t="14887"/>
          <a:stretch/>
        </p:blipFill>
        <p:spPr>
          <a:xfrm>
            <a:off x="9289701" y="2365194"/>
            <a:ext cx="7428435" cy="347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4"/>
          <p:cNvPicPr preferRelativeResize="0"/>
          <p:nvPr/>
        </p:nvPicPr>
        <p:blipFill rotWithShape="1">
          <a:blip r:embed="rId6">
            <a:alphaModFix/>
          </a:blip>
          <a:srcRect b="34394" l="0" r="0" t="34394"/>
          <a:stretch/>
        </p:blipFill>
        <p:spPr>
          <a:xfrm>
            <a:off x="9289701" y="6123205"/>
            <a:ext cx="7428435" cy="347771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4"/>
          <p:cNvSpPr/>
          <p:nvPr/>
        </p:nvSpPr>
        <p:spPr>
          <a:xfrm rot="2057892">
            <a:off x="14115199" y="2763750"/>
            <a:ext cx="3864387" cy="991085"/>
          </a:xfrm>
          <a:custGeom>
            <a:rect b="b" l="l" r="r" t="t"/>
            <a:pathLst>
              <a:path extrusionOk="0" h="991085" w="3864387">
                <a:moveTo>
                  <a:pt x="0" y="0"/>
                </a:moveTo>
                <a:lnTo>
                  <a:pt x="3864387" y="0"/>
                </a:lnTo>
                <a:lnTo>
                  <a:pt x="3864387" y="991085"/>
                </a:lnTo>
                <a:lnTo>
                  <a:pt x="0" y="991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93901" r="-49727" t="-389236"/>
            </a:stretch>
          </a:blipFill>
          <a:ln>
            <a:noFill/>
          </a:ln>
        </p:spPr>
      </p:sp>
      <p:sp>
        <p:nvSpPr>
          <p:cNvPr id="365" name="Google Shape;365;p24"/>
          <p:cNvSpPr/>
          <p:nvPr/>
        </p:nvSpPr>
        <p:spPr>
          <a:xfrm rot="5400000">
            <a:off x="-486155" y="7497248"/>
            <a:ext cx="3864387" cy="991085"/>
          </a:xfrm>
          <a:custGeom>
            <a:rect b="b" l="l" r="r" t="t"/>
            <a:pathLst>
              <a:path extrusionOk="0" h="991085" w="3864387">
                <a:moveTo>
                  <a:pt x="0" y="0"/>
                </a:moveTo>
                <a:lnTo>
                  <a:pt x="3864387" y="0"/>
                </a:lnTo>
                <a:lnTo>
                  <a:pt x="3864387" y="991085"/>
                </a:lnTo>
                <a:lnTo>
                  <a:pt x="0" y="991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93901" r="-49727" t="-389236"/>
            </a:stretch>
          </a:blipFill>
          <a:ln>
            <a:noFill/>
          </a:ln>
        </p:spPr>
      </p:sp>
      <p:sp>
        <p:nvSpPr>
          <p:cNvPr id="366" name="Google Shape;366;p24"/>
          <p:cNvSpPr txBox="1"/>
          <p:nvPr/>
        </p:nvSpPr>
        <p:spPr>
          <a:xfrm>
            <a:off x="3737550" y="393198"/>
            <a:ext cx="10812901" cy="16561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Content Creation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5"/>
          <p:cNvPicPr preferRelativeResize="0"/>
          <p:nvPr/>
        </p:nvPicPr>
        <p:blipFill rotWithShape="1">
          <a:blip r:embed="rId3">
            <a:alphaModFix/>
          </a:blip>
          <a:srcRect b="0" l="37075" r="0" t="45190"/>
          <a:stretch/>
        </p:blipFill>
        <p:spPr>
          <a:xfrm>
            <a:off x="0" y="0"/>
            <a:ext cx="3012551" cy="26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5"/>
          <p:cNvPicPr preferRelativeResize="0"/>
          <p:nvPr/>
        </p:nvPicPr>
        <p:blipFill rotWithShape="1">
          <a:blip r:embed="rId4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3" name="Google Shape;373;p25"/>
          <p:cNvGraphicFramePr/>
          <p:nvPr/>
        </p:nvGraphicFramePr>
        <p:xfrm>
          <a:off x="1156631" y="29100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{B01381E3-9D35-4823-A312-A489D1690A7B}</a:tableStyleId>
              </a:tblPr>
              <a:tblGrid>
                <a:gridCol w="2656100"/>
                <a:gridCol w="2656100"/>
                <a:gridCol w="2656100"/>
                <a:gridCol w="2656100"/>
                <a:gridCol w="2656100"/>
                <a:gridCol w="2656100"/>
              </a:tblGrid>
              <a:tr h="1399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56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99" u="none" cap="none" strike="noStrike">
                          <a:solidFill>
                            <a:srgbClr val="FFFFFF"/>
                          </a:solidFill>
                          <a:latin typeface="Londrina Solid Black"/>
                          <a:ea typeface="Londrina Solid Black"/>
                          <a:cs typeface="Londrina Solid Black"/>
                          <a:sym typeface="Londrina Solid Black"/>
                        </a:rPr>
                        <a:t>Mon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99" u="none" cap="none" strike="noStrike">
                          <a:solidFill>
                            <a:srgbClr val="FFFFFF"/>
                          </a:solidFill>
                          <a:latin typeface="Londrina Solid Black"/>
                          <a:ea typeface="Londrina Solid Black"/>
                          <a:cs typeface="Londrina Solid Black"/>
                          <a:sym typeface="Londrina Solid Black"/>
                        </a:rPr>
                        <a:t>Tue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99" u="none" cap="none" strike="noStrike">
                          <a:solidFill>
                            <a:srgbClr val="FFFFFF"/>
                          </a:solidFill>
                          <a:latin typeface="Londrina Solid Black"/>
                          <a:ea typeface="Londrina Solid Black"/>
                          <a:cs typeface="Londrina Solid Black"/>
                          <a:sym typeface="Londrina Solid Black"/>
                        </a:rPr>
                        <a:t>Wed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99" u="none" cap="none" strike="noStrike">
                          <a:solidFill>
                            <a:srgbClr val="FFFFFF"/>
                          </a:solidFill>
                          <a:latin typeface="Londrina Solid Black"/>
                          <a:ea typeface="Londrina Solid Black"/>
                          <a:cs typeface="Londrina Solid Black"/>
                          <a:sym typeface="Londrina Solid Black"/>
                        </a:rPr>
                        <a:t>Thu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99" u="none" cap="none" strike="noStrike">
                          <a:solidFill>
                            <a:srgbClr val="FFFFFF"/>
                          </a:solidFill>
                          <a:latin typeface="Londrina Solid Black"/>
                          <a:ea typeface="Londrina Solid Black"/>
                          <a:cs typeface="Londrina Solid Black"/>
                          <a:sym typeface="Londrina Solid Black"/>
                        </a:rPr>
                        <a:t>Fri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65832"/>
                    </a:solidFill>
                  </a:tcPr>
                </a:tc>
              </a:tr>
              <a:tr h="145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Tiktok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video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 videos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  <a:tr h="158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Instagram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 stories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story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+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post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story</a:t>
                      </a:r>
                      <a:endParaRPr sz="11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+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post</a:t>
                      </a:r>
                      <a:endParaRPr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  <a:tr h="1453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99" u="none" cap="none" strike="noStrike">
                          <a:solidFill>
                            <a:srgbClr val="00000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X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E4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475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8F77"/>
                    </a:solidFill>
                  </a:tcPr>
                </a:tc>
              </a:tr>
            </a:tbl>
          </a:graphicData>
        </a:graphic>
      </p:graphicFrame>
      <p:sp>
        <p:nvSpPr>
          <p:cNvPr id="374" name="Google Shape;374;p25"/>
          <p:cNvSpPr txBox="1"/>
          <p:nvPr/>
        </p:nvSpPr>
        <p:spPr>
          <a:xfrm>
            <a:off x="2727161" y="483973"/>
            <a:ext cx="128337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Content Calendar</a:t>
            </a:r>
            <a:endParaRPr/>
          </a:p>
        </p:txBody>
      </p:sp>
      <p:pic>
        <p:nvPicPr>
          <p:cNvPr id="375" name="Google Shape;375;p25"/>
          <p:cNvPicPr preferRelativeResize="0"/>
          <p:nvPr/>
        </p:nvPicPr>
        <p:blipFill rotWithShape="1">
          <a:blip r:embed="rId5">
            <a:alphaModFix/>
          </a:blip>
          <a:srcRect b="0" l="18031" r="42030" t="32867"/>
          <a:stretch/>
        </p:blipFill>
        <p:spPr>
          <a:xfrm>
            <a:off x="15018500" y="0"/>
            <a:ext cx="3269499" cy="603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5"/>
          <p:cNvPicPr preferRelativeResize="0"/>
          <p:nvPr/>
        </p:nvPicPr>
        <p:blipFill rotWithShape="1">
          <a:blip r:embed="rId6">
            <a:alphaModFix/>
          </a:blip>
          <a:srcRect b="58580" l="0" r="19120" t="0"/>
          <a:stretch/>
        </p:blipFill>
        <p:spPr>
          <a:xfrm>
            <a:off x="13888100" y="7303575"/>
            <a:ext cx="4399899" cy="298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6"/>
          <p:cNvGrpSpPr/>
          <p:nvPr/>
        </p:nvGrpSpPr>
        <p:grpSpPr>
          <a:xfrm>
            <a:off x="2009677" y="8124846"/>
            <a:ext cx="754204" cy="754204"/>
            <a:chOff x="0" y="0"/>
            <a:chExt cx="812800" cy="812800"/>
          </a:xfrm>
        </p:grpSpPr>
        <p:sp>
          <p:nvSpPr>
            <p:cNvPr id="382" name="Google Shape;382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26"/>
          <p:cNvGrpSpPr/>
          <p:nvPr/>
        </p:nvGrpSpPr>
        <p:grpSpPr>
          <a:xfrm>
            <a:off x="3344415" y="8124846"/>
            <a:ext cx="754204" cy="754204"/>
            <a:chOff x="0" y="0"/>
            <a:chExt cx="812800" cy="812800"/>
          </a:xfrm>
        </p:grpSpPr>
        <p:sp>
          <p:nvSpPr>
            <p:cNvPr id="385" name="Google Shape;38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4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26"/>
          <p:cNvGrpSpPr/>
          <p:nvPr/>
        </p:nvGrpSpPr>
        <p:grpSpPr>
          <a:xfrm>
            <a:off x="4679152" y="8124846"/>
            <a:ext cx="754204" cy="754204"/>
            <a:chOff x="0" y="0"/>
            <a:chExt cx="812800" cy="812800"/>
          </a:xfrm>
        </p:grpSpPr>
        <p:sp>
          <p:nvSpPr>
            <p:cNvPr id="388" name="Google Shape;38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47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6"/>
          <p:cNvGrpSpPr/>
          <p:nvPr/>
        </p:nvGrpSpPr>
        <p:grpSpPr>
          <a:xfrm>
            <a:off x="6014825" y="8124846"/>
            <a:ext cx="754204" cy="754204"/>
            <a:chOff x="0" y="0"/>
            <a:chExt cx="812800" cy="812800"/>
          </a:xfrm>
        </p:grpSpPr>
        <p:sp>
          <p:nvSpPr>
            <p:cNvPr id="391" name="Google Shape;39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9F87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26"/>
          <p:cNvSpPr txBox="1"/>
          <p:nvPr/>
        </p:nvSpPr>
        <p:spPr>
          <a:xfrm>
            <a:off x="11321144" y="2704278"/>
            <a:ext cx="4015879" cy="96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Design Elements</a:t>
            </a:r>
            <a:endParaRPr/>
          </a:p>
        </p:txBody>
      </p:sp>
      <p:sp>
        <p:nvSpPr>
          <p:cNvPr id="394" name="Google Shape;394;p26"/>
          <p:cNvSpPr txBox="1"/>
          <p:nvPr/>
        </p:nvSpPr>
        <p:spPr>
          <a:xfrm>
            <a:off x="2039961" y="6703377"/>
            <a:ext cx="4698786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can find these fonts online too.</a:t>
            </a:r>
            <a:endParaRPr/>
          </a:p>
        </p:txBody>
      </p:sp>
      <p:sp>
        <p:nvSpPr>
          <p:cNvPr id="395" name="Google Shape;395;p26"/>
          <p:cNvSpPr txBox="1"/>
          <p:nvPr/>
        </p:nvSpPr>
        <p:spPr>
          <a:xfrm>
            <a:off x="1776093" y="9033026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#265832</a:t>
            </a:r>
            <a:endParaRPr/>
          </a:p>
        </p:txBody>
      </p:sp>
      <p:sp>
        <p:nvSpPr>
          <p:cNvPr id="396" name="Google Shape;396;p26"/>
          <p:cNvSpPr txBox="1"/>
          <p:nvPr/>
        </p:nvSpPr>
        <p:spPr>
          <a:xfrm>
            <a:off x="3110830" y="9033026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#E5E4E0</a:t>
            </a:r>
            <a:endParaRPr/>
          </a:p>
        </p:txBody>
      </p:sp>
      <p:sp>
        <p:nvSpPr>
          <p:cNvPr id="397" name="Google Shape;397;p26"/>
          <p:cNvSpPr txBox="1"/>
          <p:nvPr/>
        </p:nvSpPr>
        <p:spPr>
          <a:xfrm>
            <a:off x="4445567" y="9033026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#94755C</a:t>
            </a:r>
            <a:endParaRPr/>
          </a:p>
        </p:txBody>
      </p:sp>
      <p:sp>
        <p:nvSpPr>
          <p:cNvPr id="398" name="Google Shape;398;p26"/>
          <p:cNvSpPr txBox="1"/>
          <p:nvPr/>
        </p:nvSpPr>
        <p:spPr>
          <a:xfrm>
            <a:off x="5781241" y="9033026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#BE9F87</a:t>
            </a:r>
            <a:endParaRPr/>
          </a:p>
        </p:txBody>
      </p:sp>
      <p:sp>
        <p:nvSpPr>
          <p:cNvPr id="399" name="Google Shape;399;p26"/>
          <p:cNvSpPr txBox="1"/>
          <p:nvPr/>
        </p:nvSpPr>
        <p:spPr>
          <a:xfrm>
            <a:off x="2814086" y="6902468"/>
            <a:ext cx="3150536" cy="96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Colors</a:t>
            </a: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795573" y="3778296"/>
            <a:ext cx="718756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presentation template uses the following free fonts:</a:t>
            </a:r>
            <a:endParaRPr/>
          </a:p>
        </p:txBody>
      </p:sp>
      <p:sp>
        <p:nvSpPr>
          <p:cNvPr id="401" name="Google Shape;401;p26"/>
          <p:cNvSpPr txBox="1"/>
          <p:nvPr/>
        </p:nvSpPr>
        <p:spPr>
          <a:xfrm>
            <a:off x="3034597" y="4205978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Titles :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3034597" y="4969270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Headers :</a:t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3034597" y="5732562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Body Copy :</a:t>
            </a:r>
            <a:endParaRPr/>
          </a:p>
        </p:txBody>
      </p:sp>
      <p:sp>
        <p:nvSpPr>
          <p:cNvPr id="404" name="Google Shape;404;p26"/>
          <p:cNvSpPr txBox="1"/>
          <p:nvPr/>
        </p:nvSpPr>
        <p:spPr>
          <a:xfrm>
            <a:off x="3034597" y="4619898"/>
            <a:ext cx="2709513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Londrina Solid</a:t>
            </a:r>
            <a:endParaRPr/>
          </a:p>
        </p:txBody>
      </p:sp>
      <p:sp>
        <p:nvSpPr>
          <p:cNvPr id="405" name="Google Shape;405;p26"/>
          <p:cNvSpPr txBox="1"/>
          <p:nvPr/>
        </p:nvSpPr>
        <p:spPr>
          <a:xfrm>
            <a:off x="2749273" y="5383190"/>
            <a:ext cx="3280161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</p:txBody>
      </p:sp>
      <p:sp>
        <p:nvSpPr>
          <p:cNvPr id="406" name="Google Shape;406;p26"/>
          <p:cNvSpPr txBox="1"/>
          <p:nvPr/>
        </p:nvSpPr>
        <p:spPr>
          <a:xfrm>
            <a:off x="2539034" y="6146482"/>
            <a:ext cx="3700639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Lato</a:t>
            </a:r>
            <a:endParaRPr/>
          </a:p>
        </p:txBody>
      </p:sp>
      <p:sp>
        <p:nvSpPr>
          <p:cNvPr id="407" name="Google Shape;407;p26"/>
          <p:cNvSpPr txBox="1"/>
          <p:nvPr/>
        </p:nvSpPr>
        <p:spPr>
          <a:xfrm>
            <a:off x="2814086" y="2704278"/>
            <a:ext cx="3150536" cy="965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Fonts</a:t>
            </a:r>
            <a:endParaRPr/>
          </a:p>
        </p:txBody>
      </p:sp>
      <p:sp>
        <p:nvSpPr>
          <p:cNvPr id="408" name="Google Shape;408;p26"/>
          <p:cNvSpPr txBox="1"/>
          <p:nvPr/>
        </p:nvSpPr>
        <p:spPr>
          <a:xfrm>
            <a:off x="2950977" y="216557"/>
            <a:ext cx="12386100" cy="18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Resource Page</a:t>
            </a:r>
            <a:endParaRPr/>
          </a:p>
        </p:txBody>
      </p:sp>
      <p:sp>
        <p:nvSpPr>
          <p:cNvPr id="409" name="Google Shape;409;p26"/>
          <p:cNvSpPr txBox="1"/>
          <p:nvPr/>
        </p:nvSpPr>
        <p:spPr>
          <a:xfrm>
            <a:off x="3744010" y="1955647"/>
            <a:ext cx="108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</a:t>
            </a:r>
            <a:endParaRPr/>
          </a:p>
        </p:txBody>
      </p:sp>
      <p:sp>
        <p:nvSpPr>
          <p:cNvPr id="410" name="Google Shape;410;p26"/>
          <p:cNvSpPr/>
          <p:nvPr/>
        </p:nvSpPr>
        <p:spPr>
          <a:xfrm>
            <a:off x="11504399" y="4234288"/>
            <a:ext cx="1123898" cy="1345985"/>
          </a:xfrm>
          <a:custGeom>
            <a:rect b="b" l="l" r="r" t="t"/>
            <a:pathLst>
              <a:path extrusionOk="0" h="1345985" w="1123898">
                <a:moveTo>
                  <a:pt x="0" y="0"/>
                </a:moveTo>
                <a:lnTo>
                  <a:pt x="1123898" y="0"/>
                </a:lnTo>
                <a:lnTo>
                  <a:pt x="1123898" y="1345986"/>
                </a:lnTo>
                <a:lnTo>
                  <a:pt x="0" y="1345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6"/>
          <p:cNvSpPr/>
          <p:nvPr/>
        </p:nvSpPr>
        <p:spPr>
          <a:xfrm>
            <a:off x="10693202" y="4208665"/>
            <a:ext cx="309138" cy="1397232"/>
          </a:xfrm>
          <a:custGeom>
            <a:rect b="b" l="l" r="r" t="t"/>
            <a:pathLst>
              <a:path extrusionOk="0" h="1397232" w="309138">
                <a:moveTo>
                  <a:pt x="0" y="0"/>
                </a:moveTo>
                <a:lnTo>
                  <a:pt x="309138" y="0"/>
                </a:lnTo>
                <a:lnTo>
                  <a:pt x="309138" y="1397232"/>
                </a:lnTo>
                <a:lnTo>
                  <a:pt x="0" y="1397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6"/>
          <p:cNvSpPr/>
          <p:nvPr/>
        </p:nvSpPr>
        <p:spPr>
          <a:xfrm>
            <a:off x="10323683" y="6097112"/>
            <a:ext cx="1033761" cy="1093927"/>
          </a:xfrm>
          <a:custGeom>
            <a:rect b="b" l="l" r="r" t="t"/>
            <a:pathLst>
              <a:path extrusionOk="0" h="1093927" w="1033761">
                <a:moveTo>
                  <a:pt x="0" y="0"/>
                </a:moveTo>
                <a:lnTo>
                  <a:pt x="1033762" y="0"/>
                </a:lnTo>
                <a:lnTo>
                  <a:pt x="1033762" y="1093927"/>
                </a:lnTo>
                <a:lnTo>
                  <a:pt x="0" y="1093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6"/>
          <p:cNvSpPr/>
          <p:nvPr/>
        </p:nvSpPr>
        <p:spPr>
          <a:xfrm>
            <a:off x="8839654" y="5973969"/>
            <a:ext cx="1016886" cy="1340212"/>
          </a:xfrm>
          <a:custGeom>
            <a:rect b="b" l="l" r="r" t="t"/>
            <a:pathLst>
              <a:path extrusionOk="0" h="1340212" w="1016886">
                <a:moveTo>
                  <a:pt x="0" y="0"/>
                </a:moveTo>
                <a:lnTo>
                  <a:pt x="1016886" y="0"/>
                </a:lnTo>
                <a:lnTo>
                  <a:pt x="1016886" y="1340212"/>
                </a:lnTo>
                <a:lnTo>
                  <a:pt x="0" y="1340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6"/>
          <p:cNvSpPr/>
          <p:nvPr/>
        </p:nvSpPr>
        <p:spPr>
          <a:xfrm>
            <a:off x="13130356" y="4327657"/>
            <a:ext cx="1168007" cy="1159247"/>
          </a:xfrm>
          <a:custGeom>
            <a:rect b="b" l="l" r="r" t="t"/>
            <a:pathLst>
              <a:path extrusionOk="0" h="1159247" w="1168007">
                <a:moveTo>
                  <a:pt x="0" y="0"/>
                </a:moveTo>
                <a:lnTo>
                  <a:pt x="1168007" y="0"/>
                </a:lnTo>
                <a:lnTo>
                  <a:pt x="1168007" y="1159247"/>
                </a:lnTo>
                <a:lnTo>
                  <a:pt x="0" y="1159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6"/>
          <p:cNvSpPr/>
          <p:nvPr/>
        </p:nvSpPr>
        <p:spPr>
          <a:xfrm>
            <a:off x="16447087" y="7951389"/>
            <a:ext cx="1127344" cy="1101978"/>
          </a:xfrm>
          <a:custGeom>
            <a:rect b="b" l="l" r="r" t="t"/>
            <a:pathLst>
              <a:path extrusionOk="0" h="1101978" w="1127344">
                <a:moveTo>
                  <a:pt x="0" y="0"/>
                </a:moveTo>
                <a:lnTo>
                  <a:pt x="1127344" y="0"/>
                </a:lnTo>
                <a:lnTo>
                  <a:pt x="1127344" y="1101978"/>
                </a:lnTo>
                <a:lnTo>
                  <a:pt x="0" y="1101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6"/>
          <p:cNvSpPr/>
          <p:nvPr/>
        </p:nvSpPr>
        <p:spPr>
          <a:xfrm>
            <a:off x="9045057" y="7730093"/>
            <a:ext cx="559906" cy="1544569"/>
          </a:xfrm>
          <a:custGeom>
            <a:rect b="b" l="l" r="r" t="t"/>
            <a:pathLst>
              <a:path extrusionOk="0" h="1544569" w="559906">
                <a:moveTo>
                  <a:pt x="0" y="0"/>
                </a:moveTo>
                <a:lnTo>
                  <a:pt x="559907" y="0"/>
                </a:lnTo>
                <a:lnTo>
                  <a:pt x="559907" y="1544569"/>
                </a:lnTo>
                <a:lnTo>
                  <a:pt x="0" y="154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6"/>
          <p:cNvSpPr/>
          <p:nvPr/>
        </p:nvSpPr>
        <p:spPr>
          <a:xfrm>
            <a:off x="14433482" y="6097112"/>
            <a:ext cx="840957" cy="1093927"/>
          </a:xfrm>
          <a:custGeom>
            <a:rect b="b" l="l" r="r" t="t"/>
            <a:pathLst>
              <a:path extrusionOk="0" h="1093927" w="840957">
                <a:moveTo>
                  <a:pt x="0" y="0"/>
                </a:moveTo>
                <a:lnTo>
                  <a:pt x="840956" y="0"/>
                </a:lnTo>
                <a:lnTo>
                  <a:pt x="840956" y="1093927"/>
                </a:lnTo>
                <a:lnTo>
                  <a:pt x="0" y="1093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6"/>
          <p:cNvSpPr/>
          <p:nvPr/>
        </p:nvSpPr>
        <p:spPr>
          <a:xfrm>
            <a:off x="13259257" y="7807477"/>
            <a:ext cx="1092732" cy="1389802"/>
          </a:xfrm>
          <a:custGeom>
            <a:rect b="b" l="l" r="r" t="t"/>
            <a:pathLst>
              <a:path extrusionOk="0" h="1389802" w="1092732">
                <a:moveTo>
                  <a:pt x="0" y="0"/>
                </a:moveTo>
                <a:lnTo>
                  <a:pt x="1092732" y="0"/>
                </a:lnTo>
                <a:lnTo>
                  <a:pt x="1092732" y="1389802"/>
                </a:lnTo>
                <a:lnTo>
                  <a:pt x="0" y="1389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6"/>
          <p:cNvSpPr/>
          <p:nvPr/>
        </p:nvSpPr>
        <p:spPr>
          <a:xfrm>
            <a:off x="15039291" y="7908157"/>
            <a:ext cx="720493" cy="1188442"/>
          </a:xfrm>
          <a:custGeom>
            <a:rect b="b" l="l" r="r" t="t"/>
            <a:pathLst>
              <a:path extrusionOk="0" h="1188442" w="720493">
                <a:moveTo>
                  <a:pt x="0" y="0"/>
                </a:moveTo>
                <a:lnTo>
                  <a:pt x="720493" y="0"/>
                </a:lnTo>
                <a:lnTo>
                  <a:pt x="720493" y="1188442"/>
                </a:lnTo>
                <a:lnTo>
                  <a:pt x="0" y="1188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6"/>
          <p:cNvSpPr/>
          <p:nvPr/>
        </p:nvSpPr>
        <p:spPr>
          <a:xfrm>
            <a:off x="11824588" y="6086452"/>
            <a:ext cx="679287" cy="1115247"/>
          </a:xfrm>
          <a:custGeom>
            <a:rect b="b" l="l" r="r" t="t"/>
            <a:pathLst>
              <a:path extrusionOk="0" h="1115247" w="679287">
                <a:moveTo>
                  <a:pt x="0" y="0"/>
                </a:moveTo>
                <a:lnTo>
                  <a:pt x="679287" y="0"/>
                </a:lnTo>
                <a:lnTo>
                  <a:pt x="679287" y="1115247"/>
                </a:lnTo>
                <a:lnTo>
                  <a:pt x="0" y="1115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6"/>
          <p:cNvSpPr/>
          <p:nvPr/>
        </p:nvSpPr>
        <p:spPr>
          <a:xfrm>
            <a:off x="15741581" y="6109265"/>
            <a:ext cx="2076931" cy="1069620"/>
          </a:xfrm>
          <a:custGeom>
            <a:rect b="b" l="l" r="r" t="t"/>
            <a:pathLst>
              <a:path extrusionOk="0" h="1069620" w="2076931">
                <a:moveTo>
                  <a:pt x="0" y="0"/>
                </a:moveTo>
                <a:lnTo>
                  <a:pt x="2076932" y="0"/>
                </a:lnTo>
                <a:lnTo>
                  <a:pt x="2076932" y="1069620"/>
                </a:lnTo>
                <a:lnTo>
                  <a:pt x="0" y="1069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6"/>
          <p:cNvSpPr/>
          <p:nvPr/>
        </p:nvSpPr>
        <p:spPr>
          <a:xfrm>
            <a:off x="11977164" y="7923506"/>
            <a:ext cx="594790" cy="1157743"/>
          </a:xfrm>
          <a:custGeom>
            <a:rect b="b" l="l" r="r" t="t"/>
            <a:pathLst>
              <a:path extrusionOk="0" h="1157743" w="594790">
                <a:moveTo>
                  <a:pt x="0" y="0"/>
                </a:moveTo>
                <a:lnTo>
                  <a:pt x="594790" y="0"/>
                </a:lnTo>
                <a:lnTo>
                  <a:pt x="594790" y="1157743"/>
                </a:lnTo>
                <a:lnTo>
                  <a:pt x="0" y="1157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6"/>
          <p:cNvSpPr/>
          <p:nvPr/>
        </p:nvSpPr>
        <p:spPr>
          <a:xfrm>
            <a:off x="12971018" y="6087253"/>
            <a:ext cx="995320" cy="1113645"/>
          </a:xfrm>
          <a:custGeom>
            <a:rect b="b" l="l" r="r" t="t"/>
            <a:pathLst>
              <a:path extrusionOk="0" h="1113645" w="995320">
                <a:moveTo>
                  <a:pt x="0" y="0"/>
                </a:moveTo>
                <a:lnTo>
                  <a:pt x="995320" y="0"/>
                </a:lnTo>
                <a:lnTo>
                  <a:pt x="995320" y="1113645"/>
                </a:lnTo>
                <a:lnTo>
                  <a:pt x="0" y="1113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6"/>
          <p:cNvSpPr/>
          <p:nvPr/>
        </p:nvSpPr>
        <p:spPr>
          <a:xfrm>
            <a:off x="10292266" y="7864937"/>
            <a:ext cx="997595" cy="1274881"/>
          </a:xfrm>
          <a:custGeom>
            <a:rect b="b" l="l" r="r" t="t"/>
            <a:pathLst>
              <a:path extrusionOk="0" h="1274881" w="997595">
                <a:moveTo>
                  <a:pt x="0" y="0"/>
                </a:moveTo>
                <a:lnTo>
                  <a:pt x="997595" y="0"/>
                </a:lnTo>
                <a:lnTo>
                  <a:pt x="997595" y="1274881"/>
                </a:lnTo>
                <a:lnTo>
                  <a:pt x="0" y="1274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6"/>
          <p:cNvSpPr/>
          <p:nvPr/>
        </p:nvSpPr>
        <p:spPr>
          <a:xfrm flipH="1">
            <a:off x="16726164" y="4117155"/>
            <a:ext cx="1092349" cy="1580251"/>
          </a:xfrm>
          <a:custGeom>
            <a:rect b="b" l="l" r="r" t="t"/>
            <a:pathLst>
              <a:path extrusionOk="0" h="1580251" w="1092349">
                <a:moveTo>
                  <a:pt x="1092349" y="0"/>
                </a:moveTo>
                <a:lnTo>
                  <a:pt x="0" y="0"/>
                </a:lnTo>
                <a:lnTo>
                  <a:pt x="0" y="1580251"/>
                </a:lnTo>
                <a:lnTo>
                  <a:pt x="1092349" y="1580251"/>
                </a:lnTo>
                <a:lnTo>
                  <a:pt x="1092349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6"/>
          <p:cNvSpPr/>
          <p:nvPr/>
        </p:nvSpPr>
        <p:spPr>
          <a:xfrm>
            <a:off x="8843473" y="4234288"/>
            <a:ext cx="1347670" cy="1345985"/>
          </a:xfrm>
          <a:custGeom>
            <a:rect b="b" l="l" r="r" t="t"/>
            <a:pathLst>
              <a:path extrusionOk="0" h="1345985" w="1347670">
                <a:moveTo>
                  <a:pt x="0" y="0"/>
                </a:moveTo>
                <a:lnTo>
                  <a:pt x="1347670" y="0"/>
                </a:lnTo>
                <a:lnTo>
                  <a:pt x="1347670" y="1345986"/>
                </a:lnTo>
                <a:lnTo>
                  <a:pt x="0" y="1345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6"/>
          <p:cNvSpPr/>
          <p:nvPr/>
        </p:nvSpPr>
        <p:spPr>
          <a:xfrm>
            <a:off x="14800422" y="4246158"/>
            <a:ext cx="1423683" cy="1322245"/>
          </a:xfrm>
          <a:custGeom>
            <a:rect b="b" l="l" r="r" t="t"/>
            <a:pathLst>
              <a:path extrusionOk="0" h="1322245" w="1423683">
                <a:moveTo>
                  <a:pt x="0" y="0"/>
                </a:moveTo>
                <a:lnTo>
                  <a:pt x="1423683" y="0"/>
                </a:lnTo>
                <a:lnTo>
                  <a:pt x="1423683" y="1322246"/>
                </a:lnTo>
                <a:lnTo>
                  <a:pt x="0" y="1322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9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9"/>
          <p:cNvSpPr/>
          <p:nvPr/>
        </p:nvSpPr>
        <p:spPr>
          <a:xfrm rot="-5400000">
            <a:off x="5372008" y="-1691198"/>
            <a:ext cx="7543984" cy="17071166"/>
          </a:xfrm>
          <a:custGeom>
            <a:rect b="b" l="l" r="r" t="t"/>
            <a:pathLst>
              <a:path extrusionOk="0" h="17071166" w="7543984">
                <a:moveTo>
                  <a:pt x="0" y="0"/>
                </a:moveTo>
                <a:lnTo>
                  <a:pt x="7543984" y="0"/>
                </a:lnTo>
                <a:lnTo>
                  <a:pt x="7543984" y="17071165"/>
                </a:lnTo>
                <a:lnTo>
                  <a:pt x="0" y="17071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3674" r="0" t="0"/>
            </a:stretch>
          </a:blipFill>
          <a:ln>
            <a:noFill/>
          </a:ln>
        </p:spPr>
      </p:sp>
      <p:sp>
        <p:nvSpPr>
          <p:cNvPr id="99" name="Google Shape;99;p9"/>
          <p:cNvSpPr/>
          <p:nvPr/>
        </p:nvSpPr>
        <p:spPr>
          <a:xfrm>
            <a:off x="6106197" y="6110282"/>
            <a:ext cx="1779991" cy="2146919"/>
          </a:xfrm>
          <a:custGeom>
            <a:rect b="b" l="l" r="r" t="t"/>
            <a:pathLst>
              <a:path extrusionOk="0" h="2146919" w="1779991">
                <a:moveTo>
                  <a:pt x="0" y="0"/>
                </a:moveTo>
                <a:lnTo>
                  <a:pt x="1779991" y="0"/>
                </a:lnTo>
                <a:lnTo>
                  <a:pt x="1779991" y="2146919"/>
                </a:lnTo>
                <a:lnTo>
                  <a:pt x="0" y="2146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9"/>
          <p:cNvSpPr/>
          <p:nvPr/>
        </p:nvSpPr>
        <p:spPr>
          <a:xfrm>
            <a:off x="10266513" y="6538649"/>
            <a:ext cx="2050588" cy="1483880"/>
          </a:xfrm>
          <a:custGeom>
            <a:rect b="b" l="l" r="r" t="t"/>
            <a:pathLst>
              <a:path extrusionOk="0" h="1483880" w="2050588">
                <a:moveTo>
                  <a:pt x="0" y="0"/>
                </a:moveTo>
                <a:lnTo>
                  <a:pt x="2050588" y="0"/>
                </a:lnTo>
                <a:lnTo>
                  <a:pt x="2050588" y="1483880"/>
                </a:lnTo>
                <a:lnTo>
                  <a:pt x="0" y="1483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9"/>
          <p:cNvSpPr/>
          <p:nvPr/>
        </p:nvSpPr>
        <p:spPr>
          <a:xfrm>
            <a:off x="14528597" y="6403404"/>
            <a:ext cx="2093068" cy="1754371"/>
          </a:xfrm>
          <a:custGeom>
            <a:rect b="b" l="l" r="r" t="t"/>
            <a:pathLst>
              <a:path extrusionOk="0" h="1754371" w="2093068">
                <a:moveTo>
                  <a:pt x="0" y="0"/>
                </a:moveTo>
                <a:lnTo>
                  <a:pt x="2093068" y="0"/>
                </a:lnTo>
                <a:lnTo>
                  <a:pt x="2093068" y="1754371"/>
                </a:lnTo>
                <a:lnTo>
                  <a:pt x="0" y="1754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9"/>
          <p:cNvSpPr/>
          <p:nvPr/>
        </p:nvSpPr>
        <p:spPr>
          <a:xfrm>
            <a:off x="1641754" y="6266444"/>
            <a:ext cx="2180633" cy="2097372"/>
          </a:xfrm>
          <a:custGeom>
            <a:rect b="b" l="l" r="r" t="t"/>
            <a:pathLst>
              <a:path extrusionOk="0" h="2097372" w="2180633">
                <a:moveTo>
                  <a:pt x="0" y="0"/>
                </a:moveTo>
                <a:lnTo>
                  <a:pt x="2180632" y="0"/>
                </a:lnTo>
                <a:lnTo>
                  <a:pt x="2180632" y="2097372"/>
                </a:lnTo>
                <a:lnTo>
                  <a:pt x="0" y="2097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9"/>
          <p:cNvSpPr/>
          <p:nvPr/>
        </p:nvSpPr>
        <p:spPr>
          <a:xfrm rot="1618452">
            <a:off x="14802662" y="3436854"/>
            <a:ext cx="4228109" cy="982992"/>
          </a:xfrm>
          <a:custGeom>
            <a:rect b="b" l="l" r="r" t="t"/>
            <a:pathLst>
              <a:path extrusionOk="0" h="982992" w="4228109">
                <a:moveTo>
                  <a:pt x="0" y="0"/>
                </a:moveTo>
                <a:lnTo>
                  <a:pt x="4228109" y="0"/>
                </a:lnTo>
                <a:lnTo>
                  <a:pt x="4228109" y="982992"/>
                </a:lnTo>
                <a:lnTo>
                  <a:pt x="0" y="9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85121" r="-35726" t="-389236"/>
            </a:stretch>
          </a:blipFill>
          <a:ln>
            <a:noFill/>
          </a:ln>
        </p:spPr>
      </p:sp>
      <p:sp>
        <p:nvSpPr>
          <p:cNvPr id="104" name="Google Shape;104;p9"/>
          <p:cNvSpPr/>
          <p:nvPr/>
        </p:nvSpPr>
        <p:spPr>
          <a:xfrm rot="-1607681">
            <a:off x="-1085355" y="2814913"/>
            <a:ext cx="4228109" cy="982992"/>
          </a:xfrm>
          <a:custGeom>
            <a:rect b="b" l="l" r="r" t="t"/>
            <a:pathLst>
              <a:path extrusionOk="0" h="982992" w="4228109">
                <a:moveTo>
                  <a:pt x="0" y="0"/>
                </a:moveTo>
                <a:lnTo>
                  <a:pt x="4228110" y="0"/>
                </a:lnTo>
                <a:lnTo>
                  <a:pt x="4228110" y="982992"/>
                </a:lnTo>
                <a:lnTo>
                  <a:pt x="0" y="9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85121" r="-35726" t="-389236"/>
            </a:stretch>
          </a:blipFill>
          <a:ln>
            <a:noFill/>
          </a:ln>
        </p:spPr>
      </p:sp>
      <p:sp>
        <p:nvSpPr>
          <p:cNvPr id="105" name="Google Shape;105;p9"/>
          <p:cNvSpPr txBox="1"/>
          <p:nvPr/>
        </p:nvSpPr>
        <p:spPr>
          <a:xfrm>
            <a:off x="1343414" y="8831580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Introduction</a:t>
            </a:r>
            <a:endParaRPr/>
          </a:p>
        </p:txBody>
      </p:sp>
      <p:sp>
        <p:nvSpPr>
          <p:cNvPr id="106" name="Google Shape;106;p9"/>
          <p:cNvSpPr txBox="1"/>
          <p:nvPr/>
        </p:nvSpPr>
        <p:spPr>
          <a:xfrm>
            <a:off x="5291947" y="8831580"/>
            <a:ext cx="3408491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Market Analysis</a:t>
            </a:r>
            <a:endParaRPr/>
          </a:p>
        </p:txBody>
      </p:sp>
      <p:sp>
        <p:nvSpPr>
          <p:cNvPr id="107" name="Google Shape;107;p9"/>
          <p:cNvSpPr txBox="1"/>
          <p:nvPr/>
        </p:nvSpPr>
        <p:spPr>
          <a:xfrm>
            <a:off x="9302742" y="8831580"/>
            <a:ext cx="3978131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Audience Engagement</a:t>
            </a:r>
            <a:endParaRPr/>
          </a:p>
        </p:txBody>
      </p:sp>
      <p:sp>
        <p:nvSpPr>
          <p:cNvPr id="108" name="Google Shape;108;p9"/>
          <p:cNvSpPr txBox="1"/>
          <p:nvPr/>
        </p:nvSpPr>
        <p:spPr>
          <a:xfrm>
            <a:off x="1641754" y="4384159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01</a:t>
            </a:r>
            <a:endParaRPr/>
          </a:p>
        </p:txBody>
      </p:sp>
      <p:sp>
        <p:nvSpPr>
          <p:cNvPr id="109" name="Google Shape;109;p9"/>
          <p:cNvSpPr txBox="1"/>
          <p:nvPr/>
        </p:nvSpPr>
        <p:spPr>
          <a:xfrm>
            <a:off x="5937368" y="4384159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  <p:sp>
        <p:nvSpPr>
          <p:cNvPr id="110" name="Google Shape;110;p9"/>
          <p:cNvSpPr txBox="1"/>
          <p:nvPr/>
        </p:nvSpPr>
        <p:spPr>
          <a:xfrm>
            <a:off x="10232983" y="4384159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03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14528597" y="4384159"/>
            <a:ext cx="2117649" cy="164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04</a:t>
            </a:r>
            <a:endParaRPr/>
          </a:p>
        </p:txBody>
      </p:sp>
      <p:sp>
        <p:nvSpPr>
          <p:cNvPr id="112" name="Google Shape;112;p9"/>
          <p:cNvSpPr txBox="1"/>
          <p:nvPr/>
        </p:nvSpPr>
        <p:spPr>
          <a:xfrm>
            <a:off x="13495261" y="8831580"/>
            <a:ext cx="4184322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Content Strategy</a:t>
            </a:r>
            <a:endParaRPr/>
          </a:p>
        </p:txBody>
      </p:sp>
      <p:sp>
        <p:nvSpPr>
          <p:cNvPr id="113" name="Google Shape;113;p9"/>
          <p:cNvSpPr txBox="1"/>
          <p:nvPr/>
        </p:nvSpPr>
        <p:spPr>
          <a:xfrm>
            <a:off x="4792739" y="321924"/>
            <a:ext cx="8702400" cy="24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27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7"/>
          <p:cNvSpPr/>
          <p:nvPr/>
        </p:nvSpPr>
        <p:spPr>
          <a:xfrm rot="10800000">
            <a:off x="9269638" y="3702439"/>
            <a:ext cx="3362938" cy="1749703"/>
          </a:xfrm>
          <a:custGeom>
            <a:rect b="b" l="l" r="r" t="t"/>
            <a:pathLst>
              <a:path extrusionOk="0" h="1749703" w="3362938">
                <a:moveTo>
                  <a:pt x="0" y="0"/>
                </a:moveTo>
                <a:lnTo>
                  <a:pt x="3362938" y="0"/>
                </a:lnTo>
                <a:lnTo>
                  <a:pt x="3362938" y="1749703"/>
                </a:lnTo>
                <a:lnTo>
                  <a:pt x="0" y="1749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3517" l="0" r="0" t="0"/>
            </a:stretch>
          </a:blipFill>
          <a:ln>
            <a:noFill/>
          </a:ln>
        </p:spPr>
      </p:sp>
      <p:sp>
        <p:nvSpPr>
          <p:cNvPr id="433" name="Google Shape;433;p27"/>
          <p:cNvSpPr/>
          <p:nvPr/>
        </p:nvSpPr>
        <p:spPr>
          <a:xfrm>
            <a:off x="13255972" y="6175018"/>
            <a:ext cx="1250080" cy="1507772"/>
          </a:xfrm>
          <a:custGeom>
            <a:rect b="b" l="l" r="r" t="t"/>
            <a:pathLst>
              <a:path extrusionOk="0" h="1507772" w="1250080">
                <a:moveTo>
                  <a:pt x="0" y="0"/>
                </a:moveTo>
                <a:lnTo>
                  <a:pt x="1250080" y="0"/>
                </a:lnTo>
                <a:lnTo>
                  <a:pt x="1250080" y="1507772"/>
                </a:lnTo>
                <a:lnTo>
                  <a:pt x="0" y="1507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7"/>
          <p:cNvSpPr/>
          <p:nvPr/>
        </p:nvSpPr>
        <p:spPr>
          <a:xfrm>
            <a:off x="12419191" y="8302802"/>
            <a:ext cx="1685911" cy="1219986"/>
          </a:xfrm>
          <a:custGeom>
            <a:rect b="b" l="l" r="r" t="t"/>
            <a:pathLst>
              <a:path extrusionOk="0" h="1219986" w="1685911">
                <a:moveTo>
                  <a:pt x="0" y="0"/>
                </a:moveTo>
                <a:lnTo>
                  <a:pt x="1685911" y="0"/>
                </a:lnTo>
                <a:lnTo>
                  <a:pt x="1685911" y="1219986"/>
                </a:lnTo>
                <a:lnTo>
                  <a:pt x="0" y="1219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7"/>
          <p:cNvSpPr/>
          <p:nvPr/>
        </p:nvSpPr>
        <p:spPr>
          <a:xfrm>
            <a:off x="15538464" y="8191608"/>
            <a:ext cx="1720836" cy="1442373"/>
          </a:xfrm>
          <a:custGeom>
            <a:rect b="b" l="l" r="r" t="t"/>
            <a:pathLst>
              <a:path extrusionOk="0" h="1442373" w="1720836">
                <a:moveTo>
                  <a:pt x="0" y="0"/>
                </a:moveTo>
                <a:lnTo>
                  <a:pt x="1720836" y="0"/>
                </a:lnTo>
                <a:lnTo>
                  <a:pt x="1720836" y="1442374"/>
                </a:lnTo>
                <a:lnTo>
                  <a:pt x="0" y="1442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7"/>
          <p:cNvSpPr/>
          <p:nvPr/>
        </p:nvSpPr>
        <p:spPr>
          <a:xfrm>
            <a:off x="15414589" y="6172008"/>
            <a:ext cx="1573886" cy="1513792"/>
          </a:xfrm>
          <a:custGeom>
            <a:rect b="b" l="l" r="r" t="t"/>
            <a:pathLst>
              <a:path extrusionOk="0" h="1513792" w="1573886">
                <a:moveTo>
                  <a:pt x="0" y="0"/>
                </a:moveTo>
                <a:lnTo>
                  <a:pt x="1573886" y="0"/>
                </a:lnTo>
                <a:lnTo>
                  <a:pt x="1573886" y="1513792"/>
                </a:lnTo>
                <a:lnTo>
                  <a:pt x="0" y="1513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7"/>
          <p:cNvSpPr/>
          <p:nvPr/>
        </p:nvSpPr>
        <p:spPr>
          <a:xfrm>
            <a:off x="6913108" y="3609035"/>
            <a:ext cx="1936510" cy="1936510"/>
          </a:xfrm>
          <a:custGeom>
            <a:rect b="b" l="l" r="r" t="t"/>
            <a:pathLst>
              <a:path extrusionOk="0" h="1936510" w="1936510">
                <a:moveTo>
                  <a:pt x="0" y="0"/>
                </a:moveTo>
                <a:lnTo>
                  <a:pt x="1936510" y="0"/>
                </a:lnTo>
                <a:lnTo>
                  <a:pt x="1936510" y="1936510"/>
                </a:lnTo>
                <a:lnTo>
                  <a:pt x="0" y="19365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7"/>
          <p:cNvSpPr/>
          <p:nvPr/>
        </p:nvSpPr>
        <p:spPr>
          <a:xfrm>
            <a:off x="13052596" y="4361940"/>
            <a:ext cx="2208723" cy="430701"/>
          </a:xfrm>
          <a:custGeom>
            <a:rect b="b" l="l" r="r" t="t"/>
            <a:pathLst>
              <a:path extrusionOk="0" h="430701" w="2208723">
                <a:moveTo>
                  <a:pt x="0" y="0"/>
                </a:moveTo>
                <a:lnTo>
                  <a:pt x="2208723" y="0"/>
                </a:lnTo>
                <a:lnTo>
                  <a:pt x="2208723" y="430701"/>
                </a:lnTo>
                <a:lnTo>
                  <a:pt x="0" y="430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7"/>
          <p:cNvSpPr/>
          <p:nvPr/>
        </p:nvSpPr>
        <p:spPr>
          <a:xfrm>
            <a:off x="15681339" y="3778632"/>
            <a:ext cx="1625768" cy="1597317"/>
          </a:xfrm>
          <a:custGeom>
            <a:rect b="b" l="l" r="r" t="t"/>
            <a:pathLst>
              <a:path extrusionOk="0" h="1597317" w="1625768">
                <a:moveTo>
                  <a:pt x="0" y="0"/>
                </a:moveTo>
                <a:lnTo>
                  <a:pt x="1625768" y="0"/>
                </a:lnTo>
                <a:lnTo>
                  <a:pt x="1625768" y="1597317"/>
                </a:lnTo>
                <a:lnTo>
                  <a:pt x="0" y="1597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7"/>
          <p:cNvSpPr/>
          <p:nvPr/>
        </p:nvSpPr>
        <p:spPr>
          <a:xfrm>
            <a:off x="571179" y="3693438"/>
            <a:ext cx="3210365" cy="1767705"/>
          </a:xfrm>
          <a:custGeom>
            <a:rect b="b" l="l" r="r" t="t"/>
            <a:pathLst>
              <a:path extrusionOk="0" h="1767705" w="3210365">
                <a:moveTo>
                  <a:pt x="0" y="0"/>
                </a:moveTo>
                <a:lnTo>
                  <a:pt x="3210365" y="0"/>
                </a:lnTo>
                <a:lnTo>
                  <a:pt x="3210365" y="1767705"/>
                </a:lnTo>
                <a:lnTo>
                  <a:pt x="0" y="1767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38922" l="0" r="0" t="-42355"/>
            </a:stretch>
          </a:blipFill>
          <a:ln>
            <a:noFill/>
          </a:ln>
        </p:spPr>
      </p:sp>
      <p:sp>
        <p:nvSpPr>
          <p:cNvPr id="441" name="Google Shape;441;p27"/>
          <p:cNvSpPr/>
          <p:nvPr/>
        </p:nvSpPr>
        <p:spPr>
          <a:xfrm>
            <a:off x="6623131" y="8235224"/>
            <a:ext cx="1128464" cy="1355143"/>
          </a:xfrm>
          <a:custGeom>
            <a:rect b="b" l="l" r="r" t="t"/>
            <a:pathLst>
              <a:path extrusionOk="0" h="1355143" w="1128464">
                <a:moveTo>
                  <a:pt x="0" y="0"/>
                </a:moveTo>
                <a:lnTo>
                  <a:pt x="1128465" y="0"/>
                </a:lnTo>
                <a:lnTo>
                  <a:pt x="1128465" y="1355142"/>
                </a:lnTo>
                <a:lnTo>
                  <a:pt x="0" y="1355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27"/>
          <p:cNvSpPr/>
          <p:nvPr/>
        </p:nvSpPr>
        <p:spPr>
          <a:xfrm>
            <a:off x="3879048" y="8334886"/>
            <a:ext cx="1310721" cy="1155818"/>
          </a:xfrm>
          <a:custGeom>
            <a:rect b="b" l="l" r="r" t="t"/>
            <a:pathLst>
              <a:path extrusionOk="0" h="1155818" w="1310721">
                <a:moveTo>
                  <a:pt x="0" y="0"/>
                </a:moveTo>
                <a:lnTo>
                  <a:pt x="1310721" y="0"/>
                </a:lnTo>
                <a:lnTo>
                  <a:pt x="1310721" y="1155818"/>
                </a:lnTo>
                <a:lnTo>
                  <a:pt x="0" y="1155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7"/>
          <p:cNvSpPr/>
          <p:nvPr/>
        </p:nvSpPr>
        <p:spPr>
          <a:xfrm>
            <a:off x="9184958" y="8400366"/>
            <a:ext cx="1800870" cy="1024859"/>
          </a:xfrm>
          <a:custGeom>
            <a:rect b="b" l="l" r="r" t="t"/>
            <a:pathLst>
              <a:path extrusionOk="0" h="1024859" w="1800870">
                <a:moveTo>
                  <a:pt x="0" y="0"/>
                </a:moveTo>
                <a:lnTo>
                  <a:pt x="1800870" y="0"/>
                </a:lnTo>
                <a:lnTo>
                  <a:pt x="1800870" y="1024858"/>
                </a:lnTo>
                <a:lnTo>
                  <a:pt x="0" y="1024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7"/>
          <p:cNvSpPr/>
          <p:nvPr/>
        </p:nvSpPr>
        <p:spPr>
          <a:xfrm>
            <a:off x="1089389" y="8232172"/>
            <a:ext cx="1356296" cy="1361246"/>
          </a:xfrm>
          <a:custGeom>
            <a:rect b="b" l="l" r="r" t="t"/>
            <a:pathLst>
              <a:path extrusionOk="0" h="1361246" w="1356296">
                <a:moveTo>
                  <a:pt x="0" y="0"/>
                </a:moveTo>
                <a:lnTo>
                  <a:pt x="1356296" y="0"/>
                </a:lnTo>
                <a:lnTo>
                  <a:pt x="1356296" y="1361246"/>
                </a:lnTo>
                <a:lnTo>
                  <a:pt x="0" y="1361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7"/>
          <p:cNvSpPr/>
          <p:nvPr/>
        </p:nvSpPr>
        <p:spPr>
          <a:xfrm>
            <a:off x="4201564" y="3662113"/>
            <a:ext cx="2291523" cy="1830354"/>
          </a:xfrm>
          <a:custGeom>
            <a:rect b="b" l="l" r="r" t="t"/>
            <a:pathLst>
              <a:path extrusionOk="0" h="1830354" w="2291523">
                <a:moveTo>
                  <a:pt x="0" y="0"/>
                </a:moveTo>
                <a:lnTo>
                  <a:pt x="2291524" y="0"/>
                </a:lnTo>
                <a:lnTo>
                  <a:pt x="2291524" y="1830354"/>
                </a:lnTo>
                <a:lnTo>
                  <a:pt x="0" y="1830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7"/>
          <p:cNvSpPr/>
          <p:nvPr/>
        </p:nvSpPr>
        <p:spPr>
          <a:xfrm>
            <a:off x="15633532" y="775073"/>
            <a:ext cx="1641133" cy="2138283"/>
          </a:xfrm>
          <a:custGeom>
            <a:rect b="b" l="l" r="r" t="t"/>
            <a:pathLst>
              <a:path extrusionOk="0" h="2138283" w="1641133">
                <a:moveTo>
                  <a:pt x="0" y="0"/>
                </a:moveTo>
                <a:lnTo>
                  <a:pt x="1641132" y="0"/>
                </a:lnTo>
                <a:lnTo>
                  <a:pt x="1641132" y="2138283"/>
                </a:lnTo>
                <a:lnTo>
                  <a:pt x="0" y="2138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27"/>
          <p:cNvSpPr/>
          <p:nvPr/>
        </p:nvSpPr>
        <p:spPr>
          <a:xfrm>
            <a:off x="5381973" y="995222"/>
            <a:ext cx="3404480" cy="1697984"/>
          </a:xfrm>
          <a:custGeom>
            <a:rect b="b" l="l" r="r" t="t"/>
            <a:pathLst>
              <a:path extrusionOk="0" h="1697984" w="3404480">
                <a:moveTo>
                  <a:pt x="0" y="0"/>
                </a:moveTo>
                <a:lnTo>
                  <a:pt x="3404480" y="0"/>
                </a:lnTo>
                <a:lnTo>
                  <a:pt x="3404480" y="1697985"/>
                </a:lnTo>
                <a:lnTo>
                  <a:pt x="0" y="16979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27"/>
          <p:cNvSpPr/>
          <p:nvPr/>
        </p:nvSpPr>
        <p:spPr>
          <a:xfrm>
            <a:off x="13194716" y="937865"/>
            <a:ext cx="1779740" cy="1812698"/>
          </a:xfrm>
          <a:custGeom>
            <a:rect b="b" l="l" r="r" t="t"/>
            <a:pathLst>
              <a:path extrusionOk="0" h="1812698" w="1779740">
                <a:moveTo>
                  <a:pt x="0" y="0"/>
                </a:moveTo>
                <a:lnTo>
                  <a:pt x="1779740" y="0"/>
                </a:lnTo>
                <a:lnTo>
                  <a:pt x="1779740" y="1812698"/>
                </a:lnTo>
                <a:lnTo>
                  <a:pt x="0" y="1812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7"/>
          <p:cNvSpPr/>
          <p:nvPr/>
        </p:nvSpPr>
        <p:spPr>
          <a:xfrm>
            <a:off x="571179" y="936539"/>
            <a:ext cx="4151719" cy="1815351"/>
          </a:xfrm>
          <a:custGeom>
            <a:rect b="b" l="l" r="r" t="t"/>
            <a:pathLst>
              <a:path extrusionOk="0" h="1815351" w="4151719">
                <a:moveTo>
                  <a:pt x="0" y="0"/>
                </a:moveTo>
                <a:lnTo>
                  <a:pt x="4151718" y="0"/>
                </a:lnTo>
                <a:lnTo>
                  <a:pt x="4151718" y="1815351"/>
                </a:lnTo>
                <a:lnTo>
                  <a:pt x="0" y="1815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-72666" l="0" r="0" t="0"/>
            </a:stretch>
          </a:blipFill>
          <a:ln>
            <a:noFill/>
          </a:ln>
        </p:spPr>
      </p:sp>
      <p:sp>
        <p:nvSpPr>
          <p:cNvPr id="450" name="Google Shape;450;p27"/>
          <p:cNvSpPr/>
          <p:nvPr/>
        </p:nvSpPr>
        <p:spPr>
          <a:xfrm>
            <a:off x="913418" y="6277291"/>
            <a:ext cx="1262944" cy="1303225"/>
          </a:xfrm>
          <a:custGeom>
            <a:rect b="b" l="l" r="r" t="t"/>
            <a:pathLst>
              <a:path extrusionOk="0" h="1303225" w="1262944">
                <a:moveTo>
                  <a:pt x="0" y="0"/>
                </a:moveTo>
                <a:lnTo>
                  <a:pt x="1262944" y="0"/>
                </a:lnTo>
                <a:lnTo>
                  <a:pt x="1262944" y="1303226"/>
                </a:lnTo>
                <a:lnTo>
                  <a:pt x="0" y="1303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7"/>
          <p:cNvSpPr/>
          <p:nvPr/>
        </p:nvSpPr>
        <p:spPr>
          <a:xfrm>
            <a:off x="4816449" y="6441637"/>
            <a:ext cx="1030757" cy="974534"/>
          </a:xfrm>
          <a:custGeom>
            <a:rect b="b" l="l" r="r" t="t"/>
            <a:pathLst>
              <a:path extrusionOk="0" h="974534" w="1030757">
                <a:moveTo>
                  <a:pt x="0" y="0"/>
                </a:moveTo>
                <a:lnTo>
                  <a:pt x="1030757" y="0"/>
                </a:lnTo>
                <a:lnTo>
                  <a:pt x="1030757" y="974534"/>
                </a:lnTo>
                <a:lnTo>
                  <a:pt x="0" y="974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7"/>
          <p:cNvSpPr/>
          <p:nvPr/>
        </p:nvSpPr>
        <p:spPr>
          <a:xfrm>
            <a:off x="3084899" y="6303687"/>
            <a:ext cx="823013" cy="1250434"/>
          </a:xfrm>
          <a:custGeom>
            <a:rect b="b" l="l" r="r" t="t"/>
            <a:pathLst>
              <a:path extrusionOk="0" h="1250434" w="823013">
                <a:moveTo>
                  <a:pt x="0" y="0"/>
                </a:moveTo>
                <a:lnTo>
                  <a:pt x="823012" y="0"/>
                </a:lnTo>
                <a:lnTo>
                  <a:pt x="823012" y="1250434"/>
                </a:lnTo>
                <a:lnTo>
                  <a:pt x="0" y="1250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7"/>
          <p:cNvSpPr/>
          <p:nvPr/>
        </p:nvSpPr>
        <p:spPr>
          <a:xfrm>
            <a:off x="11532473" y="6582175"/>
            <a:ext cx="814962" cy="693458"/>
          </a:xfrm>
          <a:custGeom>
            <a:rect b="b" l="l" r="r" t="t"/>
            <a:pathLst>
              <a:path extrusionOk="0" h="693458" w="814962">
                <a:moveTo>
                  <a:pt x="0" y="0"/>
                </a:moveTo>
                <a:lnTo>
                  <a:pt x="814962" y="0"/>
                </a:lnTo>
                <a:lnTo>
                  <a:pt x="814962" y="693458"/>
                </a:lnTo>
                <a:lnTo>
                  <a:pt x="0" y="693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7"/>
          <p:cNvSpPr/>
          <p:nvPr/>
        </p:nvSpPr>
        <p:spPr>
          <a:xfrm>
            <a:off x="9930477" y="6582175"/>
            <a:ext cx="693458" cy="693458"/>
          </a:xfrm>
          <a:custGeom>
            <a:rect b="b" l="l" r="r" t="t"/>
            <a:pathLst>
              <a:path extrusionOk="0" h="693458" w="693458">
                <a:moveTo>
                  <a:pt x="0" y="0"/>
                </a:moveTo>
                <a:lnTo>
                  <a:pt x="693459" y="0"/>
                </a:lnTo>
                <a:lnTo>
                  <a:pt x="693459" y="693458"/>
                </a:lnTo>
                <a:lnTo>
                  <a:pt x="0" y="693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7"/>
          <p:cNvSpPr/>
          <p:nvPr/>
        </p:nvSpPr>
        <p:spPr>
          <a:xfrm>
            <a:off x="8224028" y="6582175"/>
            <a:ext cx="797912" cy="693458"/>
          </a:xfrm>
          <a:custGeom>
            <a:rect b="b" l="l" r="r" t="t"/>
            <a:pathLst>
              <a:path extrusionOk="0" h="693458" w="797912">
                <a:moveTo>
                  <a:pt x="0" y="0"/>
                </a:moveTo>
                <a:lnTo>
                  <a:pt x="797912" y="0"/>
                </a:lnTo>
                <a:lnTo>
                  <a:pt x="797912" y="693458"/>
                </a:lnTo>
                <a:lnTo>
                  <a:pt x="0" y="693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6" name="Google Shape;456;p27"/>
          <p:cNvGrpSpPr/>
          <p:nvPr/>
        </p:nvGrpSpPr>
        <p:grpSpPr>
          <a:xfrm>
            <a:off x="6755743" y="6566821"/>
            <a:ext cx="559748" cy="708812"/>
            <a:chOff x="0" y="-9525"/>
            <a:chExt cx="347256" cy="439732"/>
          </a:xfrm>
        </p:grpSpPr>
        <p:sp>
          <p:nvSpPr>
            <p:cNvPr id="457" name="Google Shape;457;p27"/>
            <p:cNvSpPr/>
            <p:nvPr/>
          </p:nvSpPr>
          <p:spPr>
            <a:xfrm>
              <a:off x="0" y="0"/>
              <a:ext cx="347256" cy="430207"/>
            </a:xfrm>
            <a:custGeom>
              <a:rect b="b" l="l" r="r" t="t"/>
              <a:pathLst>
                <a:path extrusionOk="0" h="430207" w="347256">
                  <a:moveTo>
                    <a:pt x="347256" y="0"/>
                  </a:moveTo>
                  <a:lnTo>
                    <a:pt x="347256" y="430207"/>
                  </a:lnTo>
                  <a:lnTo>
                    <a:pt x="173628" y="303207"/>
                  </a:lnTo>
                  <a:lnTo>
                    <a:pt x="0" y="430207"/>
                  </a:lnTo>
                  <a:lnTo>
                    <a:pt x="0" y="0"/>
                  </a:lnTo>
                  <a:lnTo>
                    <a:pt x="347256" y="0"/>
                  </a:lnTo>
                  <a:close/>
                </a:path>
              </a:pathLst>
            </a:custGeom>
            <a:solidFill>
              <a:srgbClr val="265832"/>
            </a:solidFill>
            <a:ln>
              <a:noFill/>
            </a:ln>
          </p:spPr>
        </p:sp>
        <p:sp>
          <p:nvSpPr>
            <p:cNvPr id="458" name="Google Shape;458;p27"/>
            <p:cNvSpPr txBox="1"/>
            <p:nvPr/>
          </p:nvSpPr>
          <p:spPr>
            <a:xfrm>
              <a:off x="0" y="-9525"/>
              <a:ext cx="347256" cy="312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6475" lIns="96475" spcFirstLastPara="1" rIns="96475" wrap="square" tIns="96475">
              <a:noAutofit/>
            </a:bodyPr>
            <a:lstStyle/>
            <a:p>
              <a:pPr indent="0" lvl="0" marL="0" marR="0" rtl="0" algn="ctr">
                <a:lnSpc>
                  <a:spcPct val="13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27"/>
          <p:cNvSpPr/>
          <p:nvPr/>
        </p:nvSpPr>
        <p:spPr>
          <a:xfrm>
            <a:off x="9445529" y="1064481"/>
            <a:ext cx="3090112" cy="1559466"/>
          </a:xfrm>
          <a:custGeom>
            <a:rect b="b" l="l" r="r" t="t"/>
            <a:pathLst>
              <a:path extrusionOk="0" h="1559466" w="3090112">
                <a:moveTo>
                  <a:pt x="0" y="0"/>
                </a:moveTo>
                <a:lnTo>
                  <a:pt x="3090112" y="0"/>
                </a:lnTo>
                <a:lnTo>
                  <a:pt x="3090112" y="1559466"/>
                </a:lnTo>
                <a:lnTo>
                  <a:pt x="0" y="1559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-96924" l="-88751" r="-10506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8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463" y="5233188"/>
            <a:ext cx="5714901" cy="14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8"/>
          <p:cNvPicPr preferRelativeResize="0"/>
          <p:nvPr/>
        </p:nvPicPr>
        <p:blipFill rotWithShape="1">
          <a:blip r:embed="rId5">
            <a:alphaModFix/>
          </a:blip>
          <a:srcRect b="32028" l="46626" r="0" t="9556"/>
          <a:stretch/>
        </p:blipFill>
        <p:spPr>
          <a:xfrm>
            <a:off x="0" y="34200"/>
            <a:ext cx="4887724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24637" y="-5441725"/>
            <a:ext cx="12444535" cy="2136325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8"/>
          <p:cNvSpPr txBox="1"/>
          <p:nvPr/>
        </p:nvSpPr>
        <p:spPr>
          <a:xfrm>
            <a:off x="6286555" y="3558426"/>
            <a:ext cx="57150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9" name="Google Shape;469;p28"/>
          <p:cNvSpPr txBox="1"/>
          <p:nvPr/>
        </p:nvSpPr>
        <p:spPr>
          <a:xfrm>
            <a:off x="4442943" y="929846"/>
            <a:ext cx="9402000" cy="29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85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Credits</a:t>
            </a:r>
            <a:endParaRPr/>
          </a:p>
        </p:txBody>
      </p:sp>
      <p:sp>
        <p:nvSpPr>
          <p:cNvPr id="470" name="Google Shape;470;p28"/>
          <p:cNvSpPr txBox="1"/>
          <p:nvPr/>
        </p:nvSpPr>
        <p:spPr>
          <a:xfrm>
            <a:off x="6638537" y="8807450"/>
            <a:ext cx="5010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the photos</a:t>
            </a:r>
            <a:endParaRPr/>
          </a:p>
        </p:txBody>
      </p:sp>
      <p:sp>
        <p:nvSpPr>
          <p:cNvPr id="471" name="Google Shape;471;p28"/>
          <p:cNvSpPr txBox="1"/>
          <p:nvPr/>
        </p:nvSpPr>
        <p:spPr>
          <a:xfrm>
            <a:off x="5489033" y="7813959"/>
            <a:ext cx="73098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94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Pexels &amp; Pixabay</a:t>
            </a:r>
            <a:endParaRPr/>
          </a:p>
        </p:txBody>
      </p:sp>
      <p:sp>
        <p:nvSpPr>
          <p:cNvPr id="472" name="Google Shape;472;p28"/>
          <p:cNvSpPr txBox="1"/>
          <p:nvPr/>
        </p:nvSpPr>
        <p:spPr>
          <a:xfrm>
            <a:off x="6286555" y="6797165"/>
            <a:ext cx="5715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the presentation template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583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0"/>
          <p:cNvPicPr preferRelativeResize="0"/>
          <p:nvPr/>
        </p:nvPicPr>
        <p:blipFill rotWithShape="1">
          <a:blip r:embed="rId3">
            <a:alphaModFix/>
          </a:blip>
          <a:srcRect b="22758" l="0" r="0" t="20910"/>
          <a:stretch/>
        </p:blipFill>
        <p:spPr>
          <a:xfrm>
            <a:off x="0" y="-1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0"/>
          <p:cNvGrpSpPr/>
          <p:nvPr/>
        </p:nvGrpSpPr>
        <p:grpSpPr>
          <a:xfrm>
            <a:off x="2567952" y="5143500"/>
            <a:ext cx="13152097" cy="3364139"/>
            <a:chOff x="0" y="0"/>
            <a:chExt cx="17536128" cy="4485519"/>
          </a:xfrm>
        </p:grpSpPr>
        <p:sp>
          <p:nvSpPr>
            <p:cNvPr id="120" name="Google Shape;120;p10"/>
            <p:cNvSpPr/>
            <p:nvPr/>
          </p:nvSpPr>
          <p:spPr>
            <a:xfrm>
              <a:off x="0" y="0"/>
              <a:ext cx="9725033" cy="4485519"/>
            </a:xfrm>
            <a:custGeom>
              <a:rect b="b" l="l" r="r" t="t"/>
              <a:pathLst>
                <a:path extrusionOk="0" h="4485519" w="9725033">
                  <a:moveTo>
                    <a:pt x="0" y="0"/>
                  </a:moveTo>
                  <a:lnTo>
                    <a:pt x="9725033" y="0"/>
                  </a:lnTo>
                  <a:lnTo>
                    <a:pt x="9725033" y="4485519"/>
                  </a:lnTo>
                  <a:lnTo>
                    <a:pt x="0" y="44855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121" name="Google Shape;121;p10"/>
            <p:cNvSpPr/>
            <p:nvPr/>
          </p:nvSpPr>
          <p:spPr>
            <a:xfrm>
              <a:off x="7811095" y="0"/>
              <a:ext cx="9725033" cy="4485519"/>
            </a:xfrm>
            <a:custGeom>
              <a:rect b="b" l="l" r="r" t="t"/>
              <a:pathLst>
                <a:path extrusionOk="0" h="4485519" w="9725033">
                  <a:moveTo>
                    <a:pt x="0" y="0"/>
                  </a:moveTo>
                  <a:lnTo>
                    <a:pt x="9725032" y="0"/>
                  </a:lnTo>
                  <a:lnTo>
                    <a:pt x="9725032" y="4485519"/>
                  </a:lnTo>
                  <a:lnTo>
                    <a:pt x="0" y="44855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sp>
        <p:nvSpPr>
          <p:cNvPr id="122" name="Google Shape;122;p10"/>
          <p:cNvSpPr/>
          <p:nvPr/>
        </p:nvSpPr>
        <p:spPr>
          <a:xfrm flipH="1" rot="3368026">
            <a:off x="-861458" y="389203"/>
            <a:ext cx="6549582" cy="6082924"/>
          </a:xfrm>
          <a:custGeom>
            <a:rect b="b" l="l" r="r" t="t"/>
            <a:pathLst>
              <a:path extrusionOk="0" h="6082924" w="6549582">
                <a:moveTo>
                  <a:pt x="6549582" y="0"/>
                </a:moveTo>
                <a:lnTo>
                  <a:pt x="0" y="0"/>
                </a:lnTo>
                <a:lnTo>
                  <a:pt x="0" y="6082924"/>
                </a:lnTo>
                <a:lnTo>
                  <a:pt x="6549582" y="6082924"/>
                </a:lnTo>
                <a:lnTo>
                  <a:pt x="654958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 rot="10372094">
            <a:off x="9735201" y="-726106"/>
            <a:ext cx="4418112" cy="4384976"/>
          </a:xfrm>
          <a:custGeom>
            <a:rect b="b" l="l" r="r" t="t"/>
            <a:pathLst>
              <a:path extrusionOk="0" h="4384976" w="4418112">
                <a:moveTo>
                  <a:pt x="0" y="0"/>
                </a:moveTo>
                <a:lnTo>
                  <a:pt x="4418112" y="0"/>
                </a:lnTo>
                <a:lnTo>
                  <a:pt x="4418112" y="4384977"/>
                </a:lnTo>
                <a:lnTo>
                  <a:pt x="0" y="4384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0"/>
          <p:cNvSpPr txBox="1"/>
          <p:nvPr/>
        </p:nvSpPr>
        <p:spPr>
          <a:xfrm>
            <a:off x="6826023" y="1185875"/>
            <a:ext cx="4635900" cy="3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488" u="none" cap="none" strike="noStrike">
                <a:solidFill>
                  <a:srgbClr val="E5E4E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01</a:t>
            </a:r>
            <a:endParaRPr/>
          </a:p>
        </p:txBody>
      </p:sp>
      <p:pic>
        <p:nvPicPr>
          <p:cNvPr id="125" name="Google Shape;125;p10"/>
          <p:cNvPicPr preferRelativeResize="0"/>
          <p:nvPr/>
        </p:nvPicPr>
        <p:blipFill rotWithShape="1">
          <a:blip r:embed="rId7">
            <a:alphaModFix/>
          </a:blip>
          <a:srcRect b="0" l="12594" r="45355" t="0"/>
          <a:stretch/>
        </p:blipFill>
        <p:spPr>
          <a:xfrm>
            <a:off x="14566275" y="417700"/>
            <a:ext cx="3721726" cy="994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0"/>
          <p:cNvSpPr txBox="1"/>
          <p:nvPr/>
        </p:nvSpPr>
        <p:spPr>
          <a:xfrm>
            <a:off x="2764153" y="5577364"/>
            <a:ext cx="12759600" cy="25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7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1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1"/>
          <p:cNvSpPr/>
          <p:nvPr/>
        </p:nvSpPr>
        <p:spPr>
          <a:xfrm>
            <a:off x="2832981" y="3451662"/>
            <a:ext cx="5599616" cy="5599616"/>
          </a:xfrm>
          <a:custGeom>
            <a:rect b="b" l="l" r="r" t="t"/>
            <a:pathLst>
              <a:path extrusionOk="0" h="5599616" w="5599616">
                <a:moveTo>
                  <a:pt x="0" y="0"/>
                </a:moveTo>
                <a:lnTo>
                  <a:pt x="5599616" y="0"/>
                </a:lnTo>
                <a:lnTo>
                  <a:pt x="5599616" y="5599617"/>
                </a:lnTo>
                <a:lnTo>
                  <a:pt x="0" y="5599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1"/>
          <p:cNvSpPr/>
          <p:nvPr/>
        </p:nvSpPr>
        <p:spPr>
          <a:xfrm>
            <a:off x="9855403" y="3451662"/>
            <a:ext cx="5599616" cy="5599616"/>
          </a:xfrm>
          <a:custGeom>
            <a:rect b="b" l="l" r="r" t="t"/>
            <a:pathLst>
              <a:path extrusionOk="0" h="5599616" w="5599616">
                <a:moveTo>
                  <a:pt x="0" y="0"/>
                </a:moveTo>
                <a:lnTo>
                  <a:pt x="5599616" y="0"/>
                </a:lnTo>
                <a:lnTo>
                  <a:pt x="5599616" y="5599617"/>
                </a:lnTo>
                <a:lnTo>
                  <a:pt x="0" y="5599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1"/>
          <p:cNvSpPr/>
          <p:nvPr/>
        </p:nvSpPr>
        <p:spPr>
          <a:xfrm>
            <a:off x="15740894" y="5603738"/>
            <a:ext cx="3764528" cy="3736294"/>
          </a:xfrm>
          <a:custGeom>
            <a:rect b="b" l="l" r="r" t="t"/>
            <a:pathLst>
              <a:path extrusionOk="0" h="3736294" w="3764528">
                <a:moveTo>
                  <a:pt x="0" y="0"/>
                </a:moveTo>
                <a:lnTo>
                  <a:pt x="3764528" y="0"/>
                </a:lnTo>
                <a:lnTo>
                  <a:pt x="3764528" y="3736294"/>
                </a:lnTo>
                <a:lnTo>
                  <a:pt x="0" y="3736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1"/>
          <p:cNvSpPr/>
          <p:nvPr/>
        </p:nvSpPr>
        <p:spPr>
          <a:xfrm rot="-357938">
            <a:off x="3068598" y="3212131"/>
            <a:ext cx="4296886" cy="837893"/>
          </a:xfrm>
          <a:custGeom>
            <a:rect b="b" l="l" r="r" t="t"/>
            <a:pathLst>
              <a:path extrusionOk="0" h="837893" w="4296886">
                <a:moveTo>
                  <a:pt x="0" y="0"/>
                </a:moveTo>
                <a:lnTo>
                  <a:pt x="4296886" y="0"/>
                </a:lnTo>
                <a:lnTo>
                  <a:pt x="4296886" y="837893"/>
                </a:lnTo>
                <a:lnTo>
                  <a:pt x="0" y="8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1"/>
          <p:cNvSpPr/>
          <p:nvPr/>
        </p:nvSpPr>
        <p:spPr>
          <a:xfrm rot="-1931628">
            <a:off x="11380467" y="1941738"/>
            <a:ext cx="3438859" cy="3378679"/>
          </a:xfrm>
          <a:custGeom>
            <a:rect b="b" l="l" r="r" t="t"/>
            <a:pathLst>
              <a:path extrusionOk="0" h="3378679" w="3438859">
                <a:moveTo>
                  <a:pt x="0" y="0"/>
                </a:moveTo>
                <a:lnTo>
                  <a:pt x="3438859" y="0"/>
                </a:lnTo>
                <a:lnTo>
                  <a:pt x="3438859" y="3378679"/>
                </a:lnTo>
                <a:lnTo>
                  <a:pt x="0" y="3378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1"/>
          <p:cNvSpPr txBox="1"/>
          <p:nvPr/>
        </p:nvSpPr>
        <p:spPr>
          <a:xfrm>
            <a:off x="2212610" y="447212"/>
            <a:ext cx="13862700" cy="2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55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INTRODUCTION</a:t>
            </a:r>
            <a:endParaRPr/>
          </a:p>
        </p:txBody>
      </p:sp>
      <p:sp>
        <p:nvSpPr>
          <p:cNvPr id="138" name="Google Shape;138;p11"/>
          <p:cNvSpPr/>
          <p:nvPr/>
        </p:nvSpPr>
        <p:spPr>
          <a:xfrm rot="333558">
            <a:off x="-545211" y="606493"/>
            <a:ext cx="3452717" cy="3375031"/>
          </a:xfrm>
          <a:custGeom>
            <a:rect b="b" l="l" r="r" t="t"/>
            <a:pathLst>
              <a:path extrusionOk="0" h="3375031" w="3452717">
                <a:moveTo>
                  <a:pt x="0" y="0"/>
                </a:moveTo>
                <a:lnTo>
                  <a:pt x="3452717" y="0"/>
                </a:lnTo>
                <a:lnTo>
                  <a:pt x="3452717" y="3375030"/>
                </a:lnTo>
                <a:lnTo>
                  <a:pt x="0" y="3375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1"/>
          <p:cNvSpPr txBox="1"/>
          <p:nvPr/>
        </p:nvSpPr>
        <p:spPr>
          <a:xfrm>
            <a:off x="4151453" y="4568223"/>
            <a:ext cx="2962671" cy="46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74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Core Values</a:t>
            </a:r>
            <a:endParaRPr/>
          </a:p>
        </p:txBody>
      </p:sp>
      <p:sp>
        <p:nvSpPr>
          <p:cNvPr id="140" name="Google Shape;140;p11"/>
          <p:cNvSpPr txBox="1"/>
          <p:nvPr/>
        </p:nvSpPr>
        <p:spPr>
          <a:xfrm>
            <a:off x="10795038" y="4568223"/>
            <a:ext cx="3720347" cy="46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74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Mission</a:t>
            </a:r>
            <a:endParaRPr/>
          </a:p>
        </p:txBody>
      </p:sp>
      <p:sp>
        <p:nvSpPr>
          <p:cNvPr id="141" name="Google Shape;141;p11"/>
          <p:cNvSpPr txBox="1"/>
          <p:nvPr/>
        </p:nvSpPr>
        <p:spPr>
          <a:xfrm>
            <a:off x="3444645" y="5603762"/>
            <a:ext cx="4376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2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42" name="Google Shape;142;p11"/>
          <p:cNvSpPr txBox="1"/>
          <p:nvPr/>
        </p:nvSpPr>
        <p:spPr>
          <a:xfrm>
            <a:off x="10467068" y="5603762"/>
            <a:ext cx="4376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2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2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2"/>
          <p:cNvPicPr preferRelativeResize="0"/>
          <p:nvPr/>
        </p:nvPicPr>
        <p:blipFill rotWithShape="1">
          <a:blip r:embed="rId4">
            <a:alphaModFix/>
          </a:blip>
          <a:srcRect b="59713" l="25567" r="0" t="0"/>
          <a:stretch/>
        </p:blipFill>
        <p:spPr>
          <a:xfrm>
            <a:off x="0" y="7686350"/>
            <a:ext cx="4379074" cy="26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2"/>
          <p:cNvPicPr preferRelativeResize="0"/>
          <p:nvPr/>
        </p:nvPicPr>
        <p:blipFill rotWithShape="1">
          <a:blip r:embed="rId5">
            <a:alphaModFix/>
          </a:blip>
          <a:srcRect b="0" l="0" r="0" t="59564"/>
          <a:stretch/>
        </p:blipFill>
        <p:spPr>
          <a:xfrm>
            <a:off x="1174875" y="1"/>
            <a:ext cx="6298149" cy="23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2"/>
          <p:cNvPicPr preferRelativeResize="0"/>
          <p:nvPr/>
        </p:nvPicPr>
        <p:blipFill rotWithShape="1">
          <a:blip r:embed="rId6">
            <a:alphaModFix/>
          </a:blip>
          <a:srcRect b="5019" l="74246" r="118526" t="10613"/>
          <a:stretch/>
        </p:blipFill>
        <p:spPr>
          <a:xfrm flipH="1">
            <a:off x="4127452" y="0"/>
            <a:ext cx="1416054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2"/>
          <p:cNvSpPr/>
          <p:nvPr/>
        </p:nvSpPr>
        <p:spPr>
          <a:xfrm>
            <a:off x="9461339" y="810064"/>
            <a:ext cx="1372561" cy="1648272"/>
          </a:xfrm>
          <a:custGeom>
            <a:rect b="b" l="l" r="r" t="t"/>
            <a:pathLst>
              <a:path extrusionOk="0" h="1648272" w="1372561">
                <a:moveTo>
                  <a:pt x="0" y="0"/>
                </a:moveTo>
                <a:lnTo>
                  <a:pt x="1372560" y="0"/>
                </a:lnTo>
                <a:lnTo>
                  <a:pt x="1372560" y="1648272"/>
                </a:lnTo>
                <a:lnTo>
                  <a:pt x="0" y="1648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2"/>
          <p:cNvSpPr/>
          <p:nvPr/>
        </p:nvSpPr>
        <p:spPr>
          <a:xfrm>
            <a:off x="9461339" y="3368559"/>
            <a:ext cx="1372561" cy="1210349"/>
          </a:xfrm>
          <a:custGeom>
            <a:rect b="b" l="l" r="r" t="t"/>
            <a:pathLst>
              <a:path extrusionOk="0" h="1210349" w="1372561">
                <a:moveTo>
                  <a:pt x="0" y="0"/>
                </a:moveTo>
                <a:lnTo>
                  <a:pt x="1372560" y="0"/>
                </a:lnTo>
                <a:lnTo>
                  <a:pt x="1372560" y="1210349"/>
                </a:lnTo>
                <a:lnTo>
                  <a:pt x="0" y="1210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2"/>
          <p:cNvSpPr/>
          <p:nvPr/>
        </p:nvSpPr>
        <p:spPr>
          <a:xfrm>
            <a:off x="9284615" y="5848223"/>
            <a:ext cx="1726007" cy="982255"/>
          </a:xfrm>
          <a:custGeom>
            <a:rect b="b" l="l" r="r" t="t"/>
            <a:pathLst>
              <a:path extrusionOk="0" h="982255" w="1726007">
                <a:moveTo>
                  <a:pt x="0" y="0"/>
                </a:moveTo>
                <a:lnTo>
                  <a:pt x="1726008" y="0"/>
                </a:lnTo>
                <a:lnTo>
                  <a:pt x="1726008" y="982255"/>
                </a:lnTo>
                <a:lnTo>
                  <a:pt x="0" y="982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2"/>
          <p:cNvSpPr/>
          <p:nvPr/>
        </p:nvSpPr>
        <p:spPr>
          <a:xfrm>
            <a:off x="9431280" y="7806367"/>
            <a:ext cx="1649675" cy="1655695"/>
          </a:xfrm>
          <a:custGeom>
            <a:rect b="b" l="l" r="r" t="t"/>
            <a:pathLst>
              <a:path extrusionOk="0" h="1655695" w="1649675">
                <a:moveTo>
                  <a:pt x="0" y="0"/>
                </a:moveTo>
                <a:lnTo>
                  <a:pt x="1649674" y="0"/>
                </a:lnTo>
                <a:lnTo>
                  <a:pt x="1649674" y="1655696"/>
                </a:lnTo>
                <a:lnTo>
                  <a:pt x="0" y="1655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2"/>
          <p:cNvSpPr txBox="1"/>
          <p:nvPr/>
        </p:nvSpPr>
        <p:spPr>
          <a:xfrm>
            <a:off x="1028700" y="2521422"/>
            <a:ext cx="5371500" cy="29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Market Analysis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1028700" y="5752973"/>
            <a:ext cx="5084620" cy="168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Present an analysis of the current environmental landscape, including trends, challenges, and opportunities related to sustainability and eco-conscious living.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11534824" y="1430186"/>
            <a:ext cx="493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11534817" y="942416"/>
            <a:ext cx="5392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important idea here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11534824" y="3769720"/>
            <a:ext cx="493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60" name="Google Shape;160;p12"/>
          <p:cNvSpPr txBox="1"/>
          <p:nvPr/>
        </p:nvSpPr>
        <p:spPr>
          <a:xfrm>
            <a:off x="11534817" y="3281950"/>
            <a:ext cx="5392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important idea here</a:t>
            </a:r>
            <a:endParaRPr/>
          </a:p>
        </p:txBody>
      </p:sp>
      <p:sp>
        <p:nvSpPr>
          <p:cNvPr id="161" name="Google Shape;161;p12"/>
          <p:cNvSpPr txBox="1"/>
          <p:nvPr/>
        </p:nvSpPr>
        <p:spPr>
          <a:xfrm>
            <a:off x="11534824" y="6109253"/>
            <a:ext cx="493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62" name="Google Shape;162;p12"/>
          <p:cNvSpPr txBox="1"/>
          <p:nvPr/>
        </p:nvSpPr>
        <p:spPr>
          <a:xfrm>
            <a:off x="11534817" y="5621484"/>
            <a:ext cx="5392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important idea here</a:t>
            </a:r>
            <a:endParaRPr/>
          </a:p>
        </p:txBody>
      </p:sp>
      <p:sp>
        <p:nvSpPr>
          <p:cNvPr id="163" name="Google Shape;163;p12"/>
          <p:cNvSpPr txBox="1"/>
          <p:nvPr/>
        </p:nvSpPr>
        <p:spPr>
          <a:xfrm>
            <a:off x="11534824" y="8448786"/>
            <a:ext cx="493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164" name="Google Shape;164;p12"/>
          <p:cNvSpPr txBox="1"/>
          <p:nvPr/>
        </p:nvSpPr>
        <p:spPr>
          <a:xfrm>
            <a:off x="11534817" y="7961017"/>
            <a:ext cx="5392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3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Write an important idea here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 txBox="1"/>
          <p:nvPr/>
        </p:nvSpPr>
        <p:spPr>
          <a:xfrm>
            <a:off x="9377920" y="771525"/>
            <a:ext cx="8087100" cy="41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75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4">
            <a:alphaModFix/>
          </a:blip>
          <a:srcRect b="0" l="70159" r="0" t="40786"/>
          <a:stretch/>
        </p:blipFill>
        <p:spPr>
          <a:xfrm>
            <a:off x="0" y="0"/>
            <a:ext cx="3103599" cy="1041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 rotWithShape="1">
          <a:blip r:embed="rId5">
            <a:alphaModFix/>
          </a:blip>
          <a:srcRect b="28952" l="0" r="35678" t="0"/>
          <a:stretch/>
        </p:blipFill>
        <p:spPr>
          <a:xfrm>
            <a:off x="15838575" y="6958975"/>
            <a:ext cx="2449425" cy="332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583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b="22758" l="0" r="0" t="20910"/>
          <a:stretch/>
        </p:blipFill>
        <p:spPr>
          <a:xfrm>
            <a:off x="0" y="-1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14"/>
          <p:cNvGrpSpPr/>
          <p:nvPr/>
        </p:nvGrpSpPr>
        <p:grpSpPr>
          <a:xfrm>
            <a:off x="4572099" y="3764800"/>
            <a:ext cx="9143803" cy="2338868"/>
            <a:chOff x="0" y="0"/>
            <a:chExt cx="12191736" cy="3118491"/>
          </a:xfrm>
        </p:grpSpPr>
        <p:sp>
          <p:nvSpPr>
            <p:cNvPr id="179" name="Google Shape;179;p14"/>
            <p:cNvSpPr/>
            <p:nvPr/>
          </p:nvSpPr>
          <p:spPr>
            <a:xfrm>
              <a:off x="0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7" y="0"/>
                  </a:lnTo>
                  <a:lnTo>
                    <a:pt x="6761187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180" name="Google Shape;180;p14"/>
            <p:cNvSpPr/>
            <p:nvPr/>
          </p:nvSpPr>
          <p:spPr>
            <a:xfrm>
              <a:off x="5430549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6" y="0"/>
                  </a:lnTo>
                  <a:lnTo>
                    <a:pt x="6761186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grpSp>
        <p:nvGrpSpPr>
          <p:cNvPr id="181" name="Google Shape;181;p14"/>
          <p:cNvGrpSpPr/>
          <p:nvPr/>
        </p:nvGrpSpPr>
        <p:grpSpPr>
          <a:xfrm>
            <a:off x="4572099" y="6770418"/>
            <a:ext cx="9143803" cy="2338868"/>
            <a:chOff x="0" y="0"/>
            <a:chExt cx="12191736" cy="3118491"/>
          </a:xfrm>
        </p:grpSpPr>
        <p:sp>
          <p:nvSpPr>
            <p:cNvPr id="182" name="Google Shape;182;p14"/>
            <p:cNvSpPr/>
            <p:nvPr/>
          </p:nvSpPr>
          <p:spPr>
            <a:xfrm>
              <a:off x="0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7" y="0"/>
                  </a:lnTo>
                  <a:lnTo>
                    <a:pt x="6761187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  <p:sp>
          <p:nvSpPr>
            <p:cNvPr id="183" name="Google Shape;183;p14"/>
            <p:cNvSpPr/>
            <p:nvPr/>
          </p:nvSpPr>
          <p:spPr>
            <a:xfrm>
              <a:off x="5430549" y="0"/>
              <a:ext cx="6761187" cy="3118491"/>
            </a:xfrm>
            <a:custGeom>
              <a:rect b="b" l="l" r="r" t="t"/>
              <a:pathLst>
                <a:path extrusionOk="0" h="3118491" w="6761187">
                  <a:moveTo>
                    <a:pt x="0" y="0"/>
                  </a:moveTo>
                  <a:lnTo>
                    <a:pt x="6761186" y="0"/>
                  </a:lnTo>
                  <a:lnTo>
                    <a:pt x="6761186" y="3118491"/>
                  </a:lnTo>
                  <a:lnTo>
                    <a:pt x="0" y="3118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67442" l="-33945" r="-33943" t="-167442"/>
              </a:stretch>
            </a:blipFill>
            <a:ln>
              <a:noFill/>
            </a:ln>
          </p:spPr>
        </p:sp>
      </p:grpSp>
      <p:sp>
        <p:nvSpPr>
          <p:cNvPr id="184" name="Google Shape;184;p14"/>
          <p:cNvSpPr txBox="1"/>
          <p:nvPr/>
        </p:nvSpPr>
        <p:spPr>
          <a:xfrm>
            <a:off x="2764153" y="3580463"/>
            <a:ext cx="12759600" cy="5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77" u="none" cap="none" strike="noStrike">
                <a:solidFill>
                  <a:srgbClr val="26583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MARKET ANALYSIS</a:t>
            </a:r>
            <a:endParaRPr/>
          </a:p>
        </p:txBody>
      </p:sp>
      <p:sp>
        <p:nvSpPr>
          <p:cNvPr id="185" name="Google Shape;185;p14"/>
          <p:cNvSpPr txBox="1"/>
          <p:nvPr/>
        </p:nvSpPr>
        <p:spPr>
          <a:xfrm>
            <a:off x="6826023" y="164489"/>
            <a:ext cx="4635900" cy="3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488" u="none" cap="none" strike="noStrike">
                <a:solidFill>
                  <a:srgbClr val="E5E4E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02</a:t>
            </a:r>
            <a:endParaRPr/>
          </a:p>
        </p:txBody>
      </p:sp>
      <p:pic>
        <p:nvPicPr>
          <p:cNvPr id="186" name="Google Shape;186;p14"/>
          <p:cNvPicPr preferRelativeResize="0"/>
          <p:nvPr/>
        </p:nvPicPr>
        <p:blipFill rotWithShape="1">
          <a:blip r:embed="rId5">
            <a:alphaModFix/>
          </a:blip>
          <a:srcRect b="27625" l="0" r="18910" t="0"/>
          <a:stretch/>
        </p:blipFill>
        <p:spPr>
          <a:xfrm>
            <a:off x="13121825" y="2001800"/>
            <a:ext cx="5166175" cy="828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4"/>
          <p:cNvPicPr preferRelativeResize="0"/>
          <p:nvPr/>
        </p:nvPicPr>
        <p:blipFill rotWithShape="1">
          <a:blip r:embed="rId6">
            <a:alphaModFix/>
          </a:blip>
          <a:srcRect b="13688" l="0" r="0" t="0"/>
          <a:stretch/>
        </p:blipFill>
        <p:spPr>
          <a:xfrm>
            <a:off x="-167350" y="988649"/>
            <a:ext cx="4935926" cy="92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5"/>
          <p:cNvPicPr preferRelativeResize="0"/>
          <p:nvPr/>
        </p:nvPicPr>
        <p:blipFill rotWithShape="1">
          <a:blip r:embed="rId3">
            <a:alphaModFix/>
          </a:blip>
          <a:srcRect b="55126" l="0" r="62205" t="0"/>
          <a:stretch/>
        </p:blipFill>
        <p:spPr>
          <a:xfrm>
            <a:off x="11731100" y="5482200"/>
            <a:ext cx="6556902" cy="480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5"/>
          <p:cNvPicPr preferRelativeResize="0"/>
          <p:nvPr/>
        </p:nvPicPr>
        <p:blipFill rotWithShape="1">
          <a:blip r:embed="rId4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 rotWithShape="1">
          <a:blip r:embed="rId5">
            <a:alphaModFix/>
          </a:blip>
          <a:srcRect b="0" l="32217" r="32217" t="0"/>
          <a:stretch/>
        </p:blipFill>
        <p:spPr>
          <a:xfrm>
            <a:off x="757278" y="787536"/>
            <a:ext cx="4647358" cy="871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6">
            <a:alphaModFix/>
          </a:blip>
          <a:srcRect b="28751" l="0" r="0" t="11105"/>
          <a:stretch/>
        </p:blipFill>
        <p:spPr>
          <a:xfrm>
            <a:off x="5770109" y="787536"/>
            <a:ext cx="4647358" cy="419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5"/>
          <p:cNvPicPr preferRelativeResize="0"/>
          <p:nvPr/>
        </p:nvPicPr>
        <p:blipFill rotWithShape="1">
          <a:blip r:embed="rId7">
            <a:alphaModFix/>
          </a:blip>
          <a:srcRect b="0" l="13050" r="13050" t="0"/>
          <a:stretch/>
        </p:blipFill>
        <p:spPr>
          <a:xfrm>
            <a:off x="5770109" y="5306959"/>
            <a:ext cx="4647358" cy="419250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/>
          <p:nvPr/>
        </p:nvSpPr>
        <p:spPr>
          <a:xfrm rot="2410805">
            <a:off x="13553611" y="-374597"/>
            <a:ext cx="3222108" cy="4098071"/>
          </a:xfrm>
          <a:custGeom>
            <a:rect b="b" l="l" r="r" t="t"/>
            <a:pathLst>
              <a:path extrusionOk="0" h="4098071" w="3222108">
                <a:moveTo>
                  <a:pt x="0" y="0"/>
                </a:moveTo>
                <a:lnTo>
                  <a:pt x="3222108" y="0"/>
                </a:lnTo>
                <a:lnTo>
                  <a:pt x="3222108" y="4098071"/>
                </a:lnTo>
                <a:lnTo>
                  <a:pt x="0" y="4098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5"/>
          <p:cNvSpPr txBox="1"/>
          <p:nvPr/>
        </p:nvSpPr>
        <p:spPr>
          <a:xfrm>
            <a:off x="11163806" y="2876495"/>
            <a:ext cx="5832000" cy="32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Campaign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94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Gallery</a:t>
            </a:r>
            <a:endParaRPr/>
          </a:p>
        </p:txBody>
      </p:sp>
      <p:sp>
        <p:nvSpPr>
          <p:cNvPr id="199" name="Google Shape;199;p15"/>
          <p:cNvSpPr txBox="1"/>
          <p:nvPr/>
        </p:nvSpPr>
        <p:spPr>
          <a:xfrm>
            <a:off x="11911314" y="6287190"/>
            <a:ext cx="5084620" cy="1256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9F87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6"/>
          <p:cNvPicPr preferRelativeResize="0"/>
          <p:nvPr/>
        </p:nvPicPr>
        <p:blipFill rotWithShape="1">
          <a:blip r:embed="rId3">
            <a:alphaModFix/>
          </a:blip>
          <a:srcRect b="0" l="1037" r="1037" t="0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 rotWithShape="1">
          <a:blip r:embed="rId4">
            <a:alphaModFix/>
          </a:blip>
          <a:srcRect b="1305" l="0" r="0" t="1305"/>
          <a:stretch/>
        </p:blipFill>
        <p:spPr>
          <a:xfrm flipH="1">
            <a:off x="0" y="0"/>
            <a:ext cx="705065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6"/>
          <p:cNvSpPr txBox="1"/>
          <p:nvPr/>
        </p:nvSpPr>
        <p:spPr>
          <a:xfrm>
            <a:off x="7588440" y="3753179"/>
            <a:ext cx="10114200" cy="3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25" u="none" cap="none" strike="noStrike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123,456</a:t>
            </a:r>
            <a:endParaRPr/>
          </a:p>
        </p:txBody>
      </p:sp>
      <p:sp>
        <p:nvSpPr>
          <p:cNvPr id="207" name="Google Shape;207;p16"/>
          <p:cNvSpPr txBox="1"/>
          <p:nvPr/>
        </p:nvSpPr>
        <p:spPr>
          <a:xfrm>
            <a:off x="10253514" y="7651383"/>
            <a:ext cx="4784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88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Trees Planted</a:t>
            </a:r>
            <a:endParaRPr/>
          </a:p>
        </p:txBody>
      </p:sp>
      <p:pic>
        <p:nvPicPr>
          <p:cNvPr id="208" name="Google Shape;208;p16"/>
          <p:cNvPicPr preferRelativeResize="0"/>
          <p:nvPr/>
        </p:nvPicPr>
        <p:blipFill rotWithShape="1">
          <a:blip r:embed="rId5">
            <a:alphaModFix/>
          </a:blip>
          <a:srcRect b="23739" l="0" r="0" t="27463"/>
          <a:stretch/>
        </p:blipFill>
        <p:spPr>
          <a:xfrm>
            <a:off x="8426475" y="-1"/>
            <a:ext cx="8000474" cy="38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6">
            <a:alphaModFix/>
          </a:blip>
          <a:srcRect b="59106" l="0" r="41159" t="0"/>
          <a:stretch/>
        </p:blipFill>
        <p:spPr>
          <a:xfrm>
            <a:off x="14391600" y="7751300"/>
            <a:ext cx="3896399" cy="253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