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erriweather Sans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erriweather Sans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MerriweatherSansLight-bold.fntdata"/><Relationship Id="rId41" Type="http://schemas.openxmlformats.org/officeDocument/2006/relationships/font" Target="fonts/MerriweatherSansLight-regular.fntdata"/><Relationship Id="rId22" Type="http://schemas.openxmlformats.org/officeDocument/2006/relationships/slide" Target="slides/slide18.xml"/><Relationship Id="rId44" Type="http://schemas.openxmlformats.org/officeDocument/2006/relationships/font" Target="fonts/MerriweatherSans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MerriweatherSansLight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erriweatherSa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erriweatherSans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San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MerriweatherSans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59b6f5e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59b6f5e9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59b6f5e91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059b6f5e91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59b6f5e9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059b6f5e91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59b6f5e9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059b6f5e91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59b6f5e9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059b6f5e91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59b6f5e9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059b6f5e91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59b6f5e9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059b6f5e91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59b6f5e91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059b6f5e91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59b6f5e91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059b6f5e91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59b6f5e9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59b6f5e91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59b6f5e91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059b6f5e91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dff0d0f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0dff0d0f1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59b6f5e91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1059b6f5e91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059b6f5e91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059b6f5e91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59b6f5e91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059b6f5e91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59b6f5e91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1059b6f5e91_0_3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59b6f5e91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1059b6f5e91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059b6f5e91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1059b6f5e91_0_4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059b6f5e91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1059b6f5e91_0_4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59b6f5e91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1059b6f5e91_0_5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9b6f5e9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059b6f5e9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59b6f5e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59b6f5e91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9b6f5e9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59b6f5e91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59b6f5e9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059b6f5e91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59b6f5e9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059b6f5e9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59b6f5e9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059b6f5e91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59b6f5e9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059b6f5e91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713925"/>
            <a:ext cx="4952100" cy="3715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" name="Google Shape;11;p2"/>
          <p:cNvCxnSpPr/>
          <p:nvPr/>
        </p:nvCxnSpPr>
        <p:spPr>
          <a:xfrm rot="-5400000">
            <a:off x="-2099006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4228200" y="1057275"/>
            <a:ext cx="4474500" cy="319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855300" y="1641225"/>
            <a:ext cx="74334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55300" y="3048977"/>
            <a:ext cx="7433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4"/>
          <p:cNvCxnSpPr/>
          <p:nvPr/>
        </p:nvCxnSpPr>
        <p:spPr>
          <a:xfrm>
            <a:off x="1386154" y="3021806"/>
            <a:ext cx="6371663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55300" y="33736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>
            <p:ph idx="2" type="pic"/>
          </p:nvPr>
        </p:nvSpPr>
        <p:spPr>
          <a:xfrm>
            <a:off x="5150625" y="714000"/>
            <a:ext cx="3993300" cy="37155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626400" y="1322700"/>
            <a:ext cx="3993300" cy="167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Font typeface="Merriweather Sans"/>
              <a:buNone/>
              <a:defRPr sz="38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26400" y="3548700"/>
            <a:ext cx="36546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5" name="Google Shape;25;p5"/>
          <p:cNvCxnSpPr/>
          <p:nvPr/>
        </p:nvCxnSpPr>
        <p:spPr>
          <a:xfrm>
            <a:off x="0" y="3307557"/>
            <a:ext cx="4572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55275" y="1589575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15597" y="1589575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6"/>
          <p:cNvCxnSpPr/>
          <p:nvPr/>
        </p:nvCxnSpPr>
        <p:spPr>
          <a:xfrm flipH="1" rot="10800000">
            <a:off x="8622506" y="-9295"/>
            <a:ext cx="9900" cy="516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" name="Google Shape;34;p7"/>
          <p:cNvGrpSpPr/>
          <p:nvPr/>
        </p:nvGrpSpPr>
        <p:grpSpPr>
          <a:xfrm>
            <a:off x="1522038" y="2509579"/>
            <a:ext cx="336407" cy="337323"/>
            <a:chOff x="1958701" y="0"/>
            <a:chExt cx="897086" cy="899527"/>
          </a:xfrm>
        </p:grpSpPr>
        <p:sp>
          <p:nvSpPr>
            <p:cNvPr id="35" name="Google Shape;35;p7"/>
            <p:cNvSpPr/>
            <p:nvPr/>
          </p:nvSpPr>
          <p:spPr>
            <a:xfrm>
              <a:off x="1958701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97086" y="291762"/>
                  </a:moveTo>
                  <a:cubicBezTo>
                    <a:pt x="897086" y="301343"/>
                    <a:pt x="893358" y="310366"/>
                    <a:pt x="886567" y="317137"/>
                  </a:cubicBezTo>
                  <a:lnTo>
                    <a:pt x="850543" y="353173"/>
                  </a:lnTo>
                  <a:cubicBezTo>
                    <a:pt x="843752" y="359962"/>
                    <a:pt x="834746" y="363690"/>
                    <a:pt x="825145" y="363690"/>
                  </a:cubicBezTo>
                  <a:cubicBezTo>
                    <a:pt x="815563" y="363690"/>
                    <a:pt x="806539" y="359962"/>
                    <a:pt x="799748" y="353173"/>
                  </a:cubicBezTo>
                  <a:lnTo>
                    <a:pt x="757797" y="311230"/>
                  </a:lnTo>
                  <a:lnTo>
                    <a:pt x="603991" y="465008"/>
                  </a:lnTo>
                  <a:cubicBezTo>
                    <a:pt x="609628" y="485845"/>
                    <a:pt x="612528" y="507365"/>
                    <a:pt x="612528" y="529030"/>
                  </a:cubicBezTo>
                  <a:cubicBezTo>
                    <a:pt x="612528" y="594348"/>
                    <a:pt x="587095" y="655741"/>
                    <a:pt x="540894" y="701916"/>
                  </a:cubicBezTo>
                  <a:lnTo>
                    <a:pt x="482300" y="760517"/>
                  </a:lnTo>
                  <a:cubicBezTo>
                    <a:pt x="477472" y="765343"/>
                    <a:pt x="471042" y="768008"/>
                    <a:pt x="464215" y="768008"/>
                  </a:cubicBezTo>
                  <a:cubicBezTo>
                    <a:pt x="457371" y="768008"/>
                    <a:pt x="450940" y="765343"/>
                    <a:pt x="446113" y="760517"/>
                  </a:cubicBezTo>
                  <a:lnTo>
                    <a:pt x="335806" y="650212"/>
                  </a:lnTo>
                  <a:lnTo>
                    <a:pt x="14503" y="897655"/>
                  </a:lnTo>
                  <a:cubicBezTo>
                    <a:pt x="12864" y="898897"/>
                    <a:pt x="10937" y="899527"/>
                    <a:pt x="9009" y="899527"/>
                  </a:cubicBezTo>
                  <a:cubicBezTo>
                    <a:pt x="6686" y="899527"/>
                    <a:pt x="4380" y="898627"/>
                    <a:pt x="2633" y="896880"/>
                  </a:cubicBezTo>
                  <a:cubicBezTo>
                    <a:pt x="-555" y="893675"/>
                    <a:pt x="-897" y="888614"/>
                    <a:pt x="1876" y="885012"/>
                  </a:cubicBezTo>
                  <a:lnTo>
                    <a:pt x="249347" y="563769"/>
                  </a:lnTo>
                  <a:lnTo>
                    <a:pt x="136446" y="450907"/>
                  </a:lnTo>
                  <a:cubicBezTo>
                    <a:pt x="126467" y="440930"/>
                    <a:pt x="126467" y="424704"/>
                    <a:pt x="136446" y="414727"/>
                  </a:cubicBezTo>
                  <a:lnTo>
                    <a:pt x="195058" y="356126"/>
                  </a:lnTo>
                  <a:cubicBezTo>
                    <a:pt x="257128" y="294086"/>
                    <a:pt x="347460" y="270188"/>
                    <a:pt x="431991" y="293059"/>
                  </a:cubicBezTo>
                  <a:lnTo>
                    <a:pt x="585816" y="139263"/>
                  </a:lnTo>
                  <a:lnTo>
                    <a:pt x="543866" y="97320"/>
                  </a:lnTo>
                  <a:cubicBezTo>
                    <a:pt x="529852" y="83327"/>
                    <a:pt x="529852" y="60546"/>
                    <a:pt x="543866" y="46553"/>
                  </a:cubicBezTo>
                  <a:lnTo>
                    <a:pt x="579890" y="10517"/>
                  </a:lnTo>
                  <a:cubicBezTo>
                    <a:pt x="586681" y="3746"/>
                    <a:pt x="595687" y="0"/>
                    <a:pt x="605288" y="0"/>
                  </a:cubicBezTo>
                  <a:cubicBezTo>
                    <a:pt x="614888" y="0"/>
                    <a:pt x="623894" y="3746"/>
                    <a:pt x="630685" y="10517"/>
                  </a:cubicBezTo>
                  <a:lnTo>
                    <a:pt x="886567" y="266370"/>
                  </a:lnTo>
                  <a:cubicBezTo>
                    <a:pt x="893358" y="273141"/>
                    <a:pt x="897086" y="282164"/>
                    <a:pt x="897086" y="291762"/>
                  </a:cubicBez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1958701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86567" y="266370"/>
                  </a:moveTo>
                  <a:lnTo>
                    <a:pt x="630685" y="10517"/>
                  </a:lnTo>
                  <a:cubicBezTo>
                    <a:pt x="623894" y="3746"/>
                    <a:pt x="614888" y="0"/>
                    <a:pt x="605288" y="0"/>
                  </a:cubicBezTo>
                  <a:cubicBezTo>
                    <a:pt x="595687" y="0"/>
                    <a:pt x="586681" y="3746"/>
                    <a:pt x="579890" y="10517"/>
                  </a:cubicBezTo>
                  <a:lnTo>
                    <a:pt x="543866" y="46553"/>
                  </a:lnTo>
                  <a:cubicBezTo>
                    <a:pt x="529852" y="60546"/>
                    <a:pt x="529852" y="83327"/>
                    <a:pt x="543866" y="97320"/>
                  </a:cubicBezTo>
                  <a:lnTo>
                    <a:pt x="585816" y="139263"/>
                  </a:lnTo>
                  <a:lnTo>
                    <a:pt x="431991" y="293059"/>
                  </a:lnTo>
                  <a:cubicBezTo>
                    <a:pt x="347460" y="270188"/>
                    <a:pt x="257128" y="294086"/>
                    <a:pt x="195058" y="356126"/>
                  </a:cubicBezTo>
                  <a:lnTo>
                    <a:pt x="136446" y="414727"/>
                  </a:lnTo>
                  <a:cubicBezTo>
                    <a:pt x="126467" y="424704"/>
                    <a:pt x="126467" y="440930"/>
                    <a:pt x="136446" y="450907"/>
                  </a:cubicBezTo>
                  <a:lnTo>
                    <a:pt x="249347" y="563769"/>
                  </a:lnTo>
                  <a:lnTo>
                    <a:pt x="1876" y="885012"/>
                  </a:lnTo>
                  <a:cubicBezTo>
                    <a:pt x="-897" y="888614"/>
                    <a:pt x="-555" y="893675"/>
                    <a:pt x="2633" y="896880"/>
                  </a:cubicBezTo>
                  <a:cubicBezTo>
                    <a:pt x="4380" y="898627"/>
                    <a:pt x="6686" y="899527"/>
                    <a:pt x="9009" y="899527"/>
                  </a:cubicBezTo>
                  <a:cubicBezTo>
                    <a:pt x="10937" y="899527"/>
                    <a:pt x="12864" y="898897"/>
                    <a:pt x="14503" y="897655"/>
                  </a:cubicBezTo>
                  <a:lnTo>
                    <a:pt x="335806" y="650212"/>
                  </a:lnTo>
                  <a:lnTo>
                    <a:pt x="446113" y="760517"/>
                  </a:lnTo>
                  <a:cubicBezTo>
                    <a:pt x="450940" y="765343"/>
                    <a:pt x="457371" y="768008"/>
                    <a:pt x="464215" y="768008"/>
                  </a:cubicBezTo>
                  <a:cubicBezTo>
                    <a:pt x="471042" y="768008"/>
                    <a:pt x="477472" y="765343"/>
                    <a:pt x="482300" y="760517"/>
                  </a:cubicBezTo>
                  <a:lnTo>
                    <a:pt x="540894" y="701916"/>
                  </a:lnTo>
                  <a:cubicBezTo>
                    <a:pt x="587095" y="655741"/>
                    <a:pt x="612528" y="594348"/>
                    <a:pt x="612528" y="529030"/>
                  </a:cubicBezTo>
                  <a:cubicBezTo>
                    <a:pt x="612528" y="507365"/>
                    <a:pt x="609628" y="485845"/>
                    <a:pt x="603991" y="465008"/>
                  </a:cubicBezTo>
                  <a:lnTo>
                    <a:pt x="757797" y="311230"/>
                  </a:lnTo>
                  <a:lnTo>
                    <a:pt x="799748" y="353173"/>
                  </a:lnTo>
                  <a:cubicBezTo>
                    <a:pt x="806539" y="359962"/>
                    <a:pt x="815563" y="363690"/>
                    <a:pt x="825145" y="363690"/>
                  </a:cubicBezTo>
                  <a:cubicBezTo>
                    <a:pt x="834746" y="363690"/>
                    <a:pt x="843752" y="359962"/>
                    <a:pt x="850543" y="353173"/>
                  </a:cubicBezTo>
                  <a:lnTo>
                    <a:pt x="886567" y="317137"/>
                  </a:lnTo>
                  <a:cubicBezTo>
                    <a:pt x="893358" y="310366"/>
                    <a:pt x="897086" y="301343"/>
                    <a:pt x="897086" y="291762"/>
                  </a:cubicBezTo>
                  <a:cubicBezTo>
                    <a:pt x="897086" y="282164"/>
                    <a:pt x="893358" y="273141"/>
                    <a:pt x="886567" y="266370"/>
                  </a:cubicBezTo>
                  <a:close/>
                  <a:moveTo>
                    <a:pt x="58471" y="841052"/>
                  </a:moveTo>
                  <a:lnTo>
                    <a:pt x="262190" y="576610"/>
                  </a:lnTo>
                  <a:lnTo>
                    <a:pt x="322963" y="637390"/>
                  </a:lnTo>
                  <a:lnTo>
                    <a:pt x="58471" y="841052"/>
                  </a:lnTo>
                  <a:close/>
                  <a:moveTo>
                    <a:pt x="469565" y="747784"/>
                  </a:moveTo>
                  <a:cubicBezTo>
                    <a:pt x="468124" y="749207"/>
                    <a:pt x="466233" y="749999"/>
                    <a:pt x="464215" y="749999"/>
                  </a:cubicBezTo>
                  <a:cubicBezTo>
                    <a:pt x="462180" y="749999"/>
                    <a:pt x="460289" y="749207"/>
                    <a:pt x="458848" y="747784"/>
                  </a:cubicBezTo>
                  <a:lnTo>
                    <a:pt x="149181" y="438175"/>
                  </a:lnTo>
                  <a:cubicBezTo>
                    <a:pt x="146227" y="435222"/>
                    <a:pt x="146227" y="430413"/>
                    <a:pt x="149181" y="427460"/>
                  </a:cubicBezTo>
                  <a:lnTo>
                    <a:pt x="194175" y="382491"/>
                  </a:lnTo>
                  <a:lnTo>
                    <a:pt x="514542" y="702798"/>
                  </a:lnTo>
                  <a:lnTo>
                    <a:pt x="469565" y="747784"/>
                  </a:lnTo>
                  <a:close/>
                  <a:moveTo>
                    <a:pt x="587545" y="455968"/>
                  </a:moveTo>
                  <a:cubicBezTo>
                    <a:pt x="587455" y="456076"/>
                    <a:pt x="587401" y="456184"/>
                    <a:pt x="587311" y="456274"/>
                  </a:cubicBezTo>
                  <a:cubicBezTo>
                    <a:pt x="587077" y="456508"/>
                    <a:pt x="586879" y="456760"/>
                    <a:pt x="586681" y="457030"/>
                  </a:cubicBezTo>
                  <a:cubicBezTo>
                    <a:pt x="586519" y="457264"/>
                    <a:pt x="586357" y="457481"/>
                    <a:pt x="586213" y="457715"/>
                  </a:cubicBezTo>
                  <a:cubicBezTo>
                    <a:pt x="586068" y="457967"/>
                    <a:pt x="585942" y="458237"/>
                    <a:pt x="585816" y="458489"/>
                  </a:cubicBezTo>
                  <a:cubicBezTo>
                    <a:pt x="585690" y="458759"/>
                    <a:pt x="585564" y="459029"/>
                    <a:pt x="585474" y="459299"/>
                  </a:cubicBezTo>
                  <a:cubicBezTo>
                    <a:pt x="585366" y="459570"/>
                    <a:pt x="585294" y="459840"/>
                    <a:pt x="585222" y="460128"/>
                  </a:cubicBezTo>
                  <a:cubicBezTo>
                    <a:pt x="585150" y="460398"/>
                    <a:pt x="585096" y="460686"/>
                    <a:pt x="585042" y="460956"/>
                  </a:cubicBezTo>
                  <a:cubicBezTo>
                    <a:pt x="585006" y="461262"/>
                    <a:pt x="584970" y="461551"/>
                    <a:pt x="584952" y="461839"/>
                  </a:cubicBezTo>
                  <a:cubicBezTo>
                    <a:pt x="584952" y="462127"/>
                    <a:pt x="584934" y="462415"/>
                    <a:pt x="584952" y="462703"/>
                  </a:cubicBezTo>
                  <a:cubicBezTo>
                    <a:pt x="584952" y="462991"/>
                    <a:pt x="584988" y="463279"/>
                    <a:pt x="585024" y="463550"/>
                  </a:cubicBezTo>
                  <a:cubicBezTo>
                    <a:pt x="585078" y="463874"/>
                    <a:pt x="585132" y="464180"/>
                    <a:pt x="585204" y="464486"/>
                  </a:cubicBezTo>
                  <a:cubicBezTo>
                    <a:pt x="585240" y="464612"/>
                    <a:pt x="585240" y="464756"/>
                    <a:pt x="585276" y="464882"/>
                  </a:cubicBezTo>
                  <a:cubicBezTo>
                    <a:pt x="591400" y="485683"/>
                    <a:pt x="594516" y="507275"/>
                    <a:pt x="594516" y="529030"/>
                  </a:cubicBezTo>
                  <a:cubicBezTo>
                    <a:pt x="594516" y="589540"/>
                    <a:pt x="570956" y="646412"/>
                    <a:pt x="528159" y="689183"/>
                  </a:cubicBezTo>
                  <a:lnTo>
                    <a:pt x="527276" y="690066"/>
                  </a:lnTo>
                  <a:lnTo>
                    <a:pt x="206910" y="369759"/>
                  </a:lnTo>
                  <a:lnTo>
                    <a:pt x="207793" y="368877"/>
                  </a:lnTo>
                  <a:cubicBezTo>
                    <a:pt x="266459" y="310204"/>
                    <a:pt x="352431" y="288323"/>
                    <a:pt x="432118" y="311770"/>
                  </a:cubicBezTo>
                  <a:cubicBezTo>
                    <a:pt x="432244" y="311806"/>
                    <a:pt x="432370" y="311806"/>
                    <a:pt x="432514" y="311842"/>
                  </a:cubicBezTo>
                  <a:cubicBezTo>
                    <a:pt x="432820" y="311914"/>
                    <a:pt x="433126" y="311968"/>
                    <a:pt x="433450" y="312023"/>
                  </a:cubicBezTo>
                  <a:cubicBezTo>
                    <a:pt x="433739" y="312059"/>
                    <a:pt x="434009" y="312077"/>
                    <a:pt x="434279" y="312095"/>
                  </a:cubicBezTo>
                  <a:cubicBezTo>
                    <a:pt x="434585" y="312113"/>
                    <a:pt x="434873" y="312095"/>
                    <a:pt x="435180" y="312077"/>
                  </a:cubicBezTo>
                  <a:cubicBezTo>
                    <a:pt x="435468" y="312059"/>
                    <a:pt x="435738" y="312041"/>
                    <a:pt x="436026" y="312005"/>
                  </a:cubicBezTo>
                  <a:cubicBezTo>
                    <a:pt x="436314" y="311950"/>
                    <a:pt x="436603" y="311896"/>
                    <a:pt x="436891" y="311806"/>
                  </a:cubicBezTo>
                  <a:cubicBezTo>
                    <a:pt x="437161" y="311752"/>
                    <a:pt x="437431" y="311680"/>
                    <a:pt x="437683" y="311572"/>
                  </a:cubicBezTo>
                  <a:cubicBezTo>
                    <a:pt x="437972" y="311482"/>
                    <a:pt x="438242" y="311356"/>
                    <a:pt x="438530" y="311230"/>
                  </a:cubicBezTo>
                  <a:cubicBezTo>
                    <a:pt x="438782" y="311104"/>
                    <a:pt x="439016" y="310978"/>
                    <a:pt x="439268" y="310834"/>
                  </a:cubicBezTo>
                  <a:cubicBezTo>
                    <a:pt x="439521" y="310690"/>
                    <a:pt x="439755" y="310528"/>
                    <a:pt x="439989" y="310348"/>
                  </a:cubicBezTo>
                  <a:cubicBezTo>
                    <a:pt x="440241" y="310168"/>
                    <a:pt x="440475" y="309970"/>
                    <a:pt x="440709" y="309753"/>
                  </a:cubicBezTo>
                  <a:cubicBezTo>
                    <a:pt x="440817" y="309663"/>
                    <a:pt x="440926" y="309591"/>
                    <a:pt x="441034" y="309501"/>
                  </a:cubicBezTo>
                  <a:lnTo>
                    <a:pt x="598533" y="152013"/>
                  </a:lnTo>
                  <a:lnTo>
                    <a:pt x="705742" y="259184"/>
                  </a:lnTo>
                  <a:lnTo>
                    <a:pt x="745063" y="298498"/>
                  </a:lnTo>
                  <a:lnTo>
                    <a:pt x="587545" y="455968"/>
                  </a:lnTo>
                  <a:close/>
                  <a:moveTo>
                    <a:pt x="873832" y="304405"/>
                  </a:moveTo>
                  <a:lnTo>
                    <a:pt x="837808" y="340441"/>
                  </a:lnTo>
                  <a:cubicBezTo>
                    <a:pt x="834422" y="343826"/>
                    <a:pt x="829919" y="345681"/>
                    <a:pt x="825145" y="345681"/>
                  </a:cubicBezTo>
                  <a:cubicBezTo>
                    <a:pt x="820372" y="345681"/>
                    <a:pt x="815869" y="343826"/>
                    <a:pt x="812483" y="340441"/>
                  </a:cubicBezTo>
                  <a:lnTo>
                    <a:pt x="764192" y="292159"/>
                  </a:lnTo>
                  <a:cubicBezTo>
                    <a:pt x="764192" y="292141"/>
                    <a:pt x="764174" y="292123"/>
                    <a:pt x="764174" y="292123"/>
                  </a:cubicBezTo>
                  <a:lnTo>
                    <a:pt x="718657" y="246632"/>
                  </a:lnTo>
                  <a:lnTo>
                    <a:pt x="556600" y="84588"/>
                  </a:lnTo>
                  <a:cubicBezTo>
                    <a:pt x="549612" y="77618"/>
                    <a:pt x="549612" y="66255"/>
                    <a:pt x="556600" y="59285"/>
                  </a:cubicBezTo>
                  <a:lnTo>
                    <a:pt x="592625" y="23250"/>
                  </a:lnTo>
                  <a:cubicBezTo>
                    <a:pt x="596011" y="19882"/>
                    <a:pt x="600514" y="18009"/>
                    <a:pt x="605288" y="18009"/>
                  </a:cubicBezTo>
                  <a:cubicBezTo>
                    <a:pt x="610061" y="18009"/>
                    <a:pt x="614564" y="19882"/>
                    <a:pt x="617950" y="23250"/>
                  </a:cubicBezTo>
                  <a:lnTo>
                    <a:pt x="873832" y="279102"/>
                  </a:lnTo>
                  <a:cubicBezTo>
                    <a:pt x="877219" y="282488"/>
                    <a:pt x="879074" y="286972"/>
                    <a:pt x="879074" y="291762"/>
                  </a:cubicBezTo>
                  <a:cubicBezTo>
                    <a:pt x="879074" y="296535"/>
                    <a:pt x="877219" y="301037"/>
                    <a:pt x="873832" y="304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" name="Google Shape;37;p7"/>
          <p:cNvCxnSpPr/>
          <p:nvPr/>
        </p:nvCxnSpPr>
        <p:spPr>
          <a:xfrm rot="-5400000">
            <a:off x="6002006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rgbClr val="DA8F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" name="Google Shape;38;p7"/>
          <p:cNvGrpSpPr/>
          <p:nvPr/>
        </p:nvGrpSpPr>
        <p:grpSpPr>
          <a:xfrm>
            <a:off x="4168611" y="2509579"/>
            <a:ext cx="336407" cy="337323"/>
            <a:chOff x="1957885" y="0"/>
            <a:chExt cx="897086" cy="899527"/>
          </a:xfrm>
        </p:grpSpPr>
        <p:sp>
          <p:nvSpPr>
            <p:cNvPr id="39" name="Google Shape;39;p7"/>
            <p:cNvSpPr/>
            <p:nvPr/>
          </p:nvSpPr>
          <p:spPr>
            <a:xfrm>
              <a:off x="1957885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97086" y="291762"/>
                  </a:moveTo>
                  <a:cubicBezTo>
                    <a:pt x="897086" y="301343"/>
                    <a:pt x="893358" y="310366"/>
                    <a:pt x="886567" y="317137"/>
                  </a:cubicBezTo>
                  <a:lnTo>
                    <a:pt x="850543" y="353173"/>
                  </a:lnTo>
                  <a:cubicBezTo>
                    <a:pt x="843752" y="359962"/>
                    <a:pt x="834746" y="363690"/>
                    <a:pt x="825145" y="363690"/>
                  </a:cubicBezTo>
                  <a:cubicBezTo>
                    <a:pt x="815563" y="363690"/>
                    <a:pt x="806539" y="359962"/>
                    <a:pt x="799748" y="353173"/>
                  </a:cubicBezTo>
                  <a:lnTo>
                    <a:pt x="757797" y="311230"/>
                  </a:lnTo>
                  <a:lnTo>
                    <a:pt x="603991" y="465008"/>
                  </a:lnTo>
                  <a:cubicBezTo>
                    <a:pt x="609628" y="485845"/>
                    <a:pt x="612528" y="507365"/>
                    <a:pt x="612528" y="529030"/>
                  </a:cubicBezTo>
                  <a:cubicBezTo>
                    <a:pt x="612528" y="594348"/>
                    <a:pt x="587095" y="655741"/>
                    <a:pt x="540894" y="701916"/>
                  </a:cubicBezTo>
                  <a:lnTo>
                    <a:pt x="482300" y="760517"/>
                  </a:lnTo>
                  <a:cubicBezTo>
                    <a:pt x="477472" y="765343"/>
                    <a:pt x="471042" y="768008"/>
                    <a:pt x="464215" y="768008"/>
                  </a:cubicBezTo>
                  <a:cubicBezTo>
                    <a:pt x="457371" y="768008"/>
                    <a:pt x="450940" y="765343"/>
                    <a:pt x="446113" y="760517"/>
                  </a:cubicBezTo>
                  <a:lnTo>
                    <a:pt x="335806" y="650212"/>
                  </a:lnTo>
                  <a:lnTo>
                    <a:pt x="14503" y="897655"/>
                  </a:lnTo>
                  <a:cubicBezTo>
                    <a:pt x="12864" y="898897"/>
                    <a:pt x="10937" y="899527"/>
                    <a:pt x="9009" y="899527"/>
                  </a:cubicBezTo>
                  <a:cubicBezTo>
                    <a:pt x="6686" y="899527"/>
                    <a:pt x="4380" y="898627"/>
                    <a:pt x="2633" y="896880"/>
                  </a:cubicBezTo>
                  <a:cubicBezTo>
                    <a:pt x="-555" y="893675"/>
                    <a:pt x="-897" y="888614"/>
                    <a:pt x="1876" y="885012"/>
                  </a:cubicBezTo>
                  <a:lnTo>
                    <a:pt x="249347" y="563769"/>
                  </a:lnTo>
                  <a:lnTo>
                    <a:pt x="136446" y="450907"/>
                  </a:lnTo>
                  <a:cubicBezTo>
                    <a:pt x="126467" y="440930"/>
                    <a:pt x="126467" y="424704"/>
                    <a:pt x="136446" y="414727"/>
                  </a:cubicBezTo>
                  <a:lnTo>
                    <a:pt x="195058" y="356126"/>
                  </a:lnTo>
                  <a:cubicBezTo>
                    <a:pt x="257128" y="294086"/>
                    <a:pt x="347460" y="270188"/>
                    <a:pt x="431991" y="293059"/>
                  </a:cubicBezTo>
                  <a:lnTo>
                    <a:pt x="585816" y="139263"/>
                  </a:lnTo>
                  <a:lnTo>
                    <a:pt x="543866" y="97320"/>
                  </a:lnTo>
                  <a:cubicBezTo>
                    <a:pt x="529852" y="83327"/>
                    <a:pt x="529852" y="60546"/>
                    <a:pt x="543866" y="46553"/>
                  </a:cubicBezTo>
                  <a:lnTo>
                    <a:pt x="579890" y="10517"/>
                  </a:lnTo>
                  <a:cubicBezTo>
                    <a:pt x="586681" y="3746"/>
                    <a:pt x="595687" y="0"/>
                    <a:pt x="605288" y="0"/>
                  </a:cubicBezTo>
                  <a:cubicBezTo>
                    <a:pt x="614888" y="0"/>
                    <a:pt x="623894" y="3746"/>
                    <a:pt x="630685" y="10517"/>
                  </a:cubicBezTo>
                  <a:lnTo>
                    <a:pt x="886567" y="266370"/>
                  </a:lnTo>
                  <a:cubicBezTo>
                    <a:pt x="893358" y="273141"/>
                    <a:pt x="897086" y="282164"/>
                    <a:pt x="897086" y="291762"/>
                  </a:cubicBez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2016356" y="18008"/>
              <a:ext cx="820602" cy="823043"/>
            </a:xfrm>
            <a:custGeom>
              <a:rect b="b" l="l" r="r" t="t"/>
              <a:pathLst>
                <a:path extrusionOk="0" h="823043" w="820602">
                  <a:moveTo>
                    <a:pt x="203719" y="558601"/>
                  </a:moveTo>
                  <a:lnTo>
                    <a:pt x="264492" y="619381"/>
                  </a:lnTo>
                  <a:lnTo>
                    <a:pt x="0" y="823044"/>
                  </a:lnTo>
                  <a:lnTo>
                    <a:pt x="203719" y="558601"/>
                  </a:lnTo>
                  <a:close/>
                  <a:moveTo>
                    <a:pt x="90710" y="409451"/>
                  </a:moveTo>
                  <a:cubicBezTo>
                    <a:pt x="87756" y="412404"/>
                    <a:pt x="87756" y="417213"/>
                    <a:pt x="90710" y="420166"/>
                  </a:cubicBezTo>
                  <a:lnTo>
                    <a:pt x="400377" y="729775"/>
                  </a:lnTo>
                  <a:cubicBezTo>
                    <a:pt x="401818" y="731198"/>
                    <a:pt x="403709" y="731990"/>
                    <a:pt x="405744" y="731990"/>
                  </a:cubicBezTo>
                  <a:cubicBezTo>
                    <a:pt x="407762" y="731990"/>
                    <a:pt x="409653" y="731198"/>
                    <a:pt x="411094" y="729775"/>
                  </a:cubicBezTo>
                  <a:lnTo>
                    <a:pt x="456071" y="684789"/>
                  </a:lnTo>
                  <a:lnTo>
                    <a:pt x="135704" y="364483"/>
                  </a:lnTo>
                  <a:lnTo>
                    <a:pt x="90710" y="409451"/>
                  </a:lnTo>
                  <a:close/>
                  <a:moveTo>
                    <a:pt x="526571" y="442947"/>
                  </a:moveTo>
                  <a:cubicBezTo>
                    <a:pt x="526625" y="442677"/>
                    <a:pt x="526679" y="442389"/>
                    <a:pt x="526751" y="442119"/>
                  </a:cubicBezTo>
                  <a:cubicBezTo>
                    <a:pt x="526823" y="441831"/>
                    <a:pt x="526895" y="441561"/>
                    <a:pt x="527003" y="441291"/>
                  </a:cubicBezTo>
                  <a:cubicBezTo>
                    <a:pt x="527093" y="441020"/>
                    <a:pt x="527219" y="440750"/>
                    <a:pt x="527345" y="440480"/>
                  </a:cubicBezTo>
                  <a:cubicBezTo>
                    <a:pt x="527471" y="440228"/>
                    <a:pt x="527597" y="439958"/>
                    <a:pt x="527742" y="439706"/>
                  </a:cubicBezTo>
                  <a:cubicBezTo>
                    <a:pt x="527886" y="439472"/>
                    <a:pt x="528048" y="439256"/>
                    <a:pt x="528210" y="439021"/>
                  </a:cubicBezTo>
                  <a:cubicBezTo>
                    <a:pt x="528408" y="438751"/>
                    <a:pt x="528606" y="438499"/>
                    <a:pt x="528840" y="438265"/>
                  </a:cubicBezTo>
                  <a:cubicBezTo>
                    <a:pt x="528930" y="438175"/>
                    <a:pt x="528984" y="438067"/>
                    <a:pt x="529074" y="437959"/>
                  </a:cubicBezTo>
                  <a:lnTo>
                    <a:pt x="686592" y="280489"/>
                  </a:lnTo>
                  <a:lnTo>
                    <a:pt x="647271" y="241175"/>
                  </a:lnTo>
                  <a:lnTo>
                    <a:pt x="540062" y="134004"/>
                  </a:lnTo>
                  <a:lnTo>
                    <a:pt x="382563" y="291492"/>
                  </a:lnTo>
                  <a:cubicBezTo>
                    <a:pt x="382455" y="291582"/>
                    <a:pt x="382346" y="291654"/>
                    <a:pt x="382238" y="291744"/>
                  </a:cubicBezTo>
                  <a:cubicBezTo>
                    <a:pt x="382004" y="291961"/>
                    <a:pt x="381770" y="292159"/>
                    <a:pt x="381518" y="292339"/>
                  </a:cubicBezTo>
                  <a:cubicBezTo>
                    <a:pt x="381284" y="292519"/>
                    <a:pt x="381050" y="292681"/>
                    <a:pt x="380797" y="292825"/>
                  </a:cubicBezTo>
                  <a:cubicBezTo>
                    <a:pt x="380545" y="292969"/>
                    <a:pt x="380311" y="293095"/>
                    <a:pt x="380059" y="293221"/>
                  </a:cubicBezTo>
                  <a:cubicBezTo>
                    <a:pt x="379771" y="293347"/>
                    <a:pt x="379501" y="293473"/>
                    <a:pt x="379212" y="293563"/>
                  </a:cubicBezTo>
                  <a:cubicBezTo>
                    <a:pt x="378960" y="293671"/>
                    <a:pt x="378690" y="293743"/>
                    <a:pt x="378420" y="293798"/>
                  </a:cubicBezTo>
                  <a:cubicBezTo>
                    <a:pt x="378132" y="293888"/>
                    <a:pt x="377843" y="293942"/>
                    <a:pt x="377555" y="293996"/>
                  </a:cubicBezTo>
                  <a:cubicBezTo>
                    <a:pt x="377267" y="294032"/>
                    <a:pt x="376997" y="294050"/>
                    <a:pt x="376709" y="294068"/>
                  </a:cubicBezTo>
                  <a:cubicBezTo>
                    <a:pt x="376402" y="294086"/>
                    <a:pt x="376114" y="294104"/>
                    <a:pt x="375808" y="294086"/>
                  </a:cubicBezTo>
                  <a:cubicBezTo>
                    <a:pt x="375538" y="294068"/>
                    <a:pt x="375268" y="294050"/>
                    <a:pt x="374979" y="294014"/>
                  </a:cubicBezTo>
                  <a:cubicBezTo>
                    <a:pt x="374655" y="293960"/>
                    <a:pt x="374349" y="293906"/>
                    <a:pt x="374043" y="293834"/>
                  </a:cubicBezTo>
                  <a:cubicBezTo>
                    <a:pt x="373899" y="293798"/>
                    <a:pt x="373773" y="293798"/>
                    <a:pt x="373647" y="293761"/>
                  </a:cubicBezTo>
                  <a:cubicBezTo>
                    <a:pt x="293960" y="270314"/>
                    <a:pt x="207988" y="292195"/>
                    <a:pt x="149322" y="350868"/>
                  </a:cubicBezTo>
                  <a:lnTo>
                    <a:pt x="148439" y="351750"/>
                  </a:lnTo>
                  <a:lnTo>
                    <a:pt x="468805" y="672057"/>
                  </a:lnTo>
                  <a:lnTo>
                    <a:pt x="469688" y="671174"/>
                  </a:lnTo>
                  <a:cubicBezTo>
                    <a:pt x="512485" y="628403"/>
                    <a:pt x="536045" y="571531"/>
                    <a:pt x="536045" y="511021"/>
                  </a:cubicBezTo>
                  <a:cubicBezTo>
                    <a:pt x="536045" y="489266"/>
                    <a:pt x="532929" y="467674"/>
                    <a:pt x="526805" y="446873"/>
                  </a:cubicBezTo>
                  <a:cubicBezTo>
                    <a:pt x="526769" y="446747"/>
                    <a:pt x="526769" y="446603"/>
                    <a:pt x="526733" y="446477"/>
                  </a:cubicBezTo>
                  <a:cubicBezTo>
                    <a:pt x="526661" y="446171"/>
                    <a:pt x="526607" y="445865"/>
                    <a:pt x="526553" y="445541"/>
                  </a:cubicBezTo>
                  <a:cubicBezTo>
                    <a:pt x="526517" y="445271"/>
                    <a:pt x="526481" y="444982"/>
                    <a:pt x="526481" y="444694"/>
                  </a:cubicBezTo>
                  <a:cubicBezTo>
                    <a:pt x="526463" y="444406"/>
                    <a:pt x="526481" y="444118"/>
                    <a:pt x="526481" y="443830"/>
                  </a:cubicBezTo>
                  <a:cubicBezTo>
                    <a:pt x="526499" y="443542"/>
                    <a:pt x="526535" y="443254"/>
                    <a:pt x="526571" y="442947"/>
                  </a:cubicBezTo>
                  <a:close/>
                  <a:moveTo>
                    <a:pt x="815361" y="261093"/>
                  </a:moveTo>
                  <a:lnTo>
                    <a:pt x="559479" y="5241"/>
                  </a:lnTo>
                  <a:cubicBezTo>
                    <a:pt x="556093" y="1873"/>
                    <a:pt x="551590" y="0"/>
                    <a:pt x="546817" y="0"/>
                  </a:cubicBezTo>
                  <a:cubicBezTo>
                    <a:pt x="542043" y="0"/>
                    <a:pt x="537540" y="1873"/>
                    <a:pt x="534154" y="5241"/>
                  </a:cubicBezTo>
                  <a:lnTo>
                    <a:pt x="498129" y="41276"/>
                  </a:lnTo>
                  <a:cubicBezTo>
                    <a:pt x="491141" y="48246"/>
                    <a:pt x="491141" y="59610"/>
                    <a:pt x="498129" y="66579"/>
                  </a:cubicBezTo>
                  <a:lnTo>
                    <a:pt x="660186" y="228623"/>
                  </a:lnTo>
                  <a:lnTo>
                    <a:pt x="705703" y="274114"/>
                  </a:lnTo>
                  <a:cubicBezTo>
                    <a:pt x="705703" y="274114"/>
                    <a:pt x="705721" y="274132"/>
                    <a:pt x="705721" y="274150"/>
                  </a:cubicBezTo>
                  <a:lnTo>
                    <a:pt x="754012" y="322432"/>
                  </a:lnTo>
                  <a:cubicBezTo>
                    <a:pt x="757398" y="325817"/>
                    <a:pt x="761901" y="327672"/>
                    <a:pt x="766674" y="327672"/>
                  </a:cubicBezTo>
                  <a:cubicBezTo>
                    <a:pt x="771448" y="327672"/>
                    <a:pt x="775951" y="325817"/>
                    <a:pt x="779337" y="322432"/>
                  </a:cubicBezTo>
                  <a:lnTo>
                    <a:pt x="815361" y="286396"/>
                  </a:lnTo>
                  <a:cubicBezTo>
                    <a:pt x="818748" y="283028"/>
                    <a:pt x="820603" y="278526"/>
                    <a:pt x="820603" y="273754"/>
                  </a:cubicBezTo>
                  <a:cubicBezTo>
                    <a:pt x="820603" y="268963"/>
                    <a:pt x="818748" y="264479"/>
                    <a:pt x="815361" y="26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7"/>
          <p:cNvGrpSpPr/>
          <p:nvPr/>
        </p:nvGrpSpPr>
        <p:grpSpPr>
          <a:xfrm>
            <a:off x="6815795" y="2509579"/>
            <a:ext cx="336407" cy="337323"/>
            <a:chOff x="1958701" y="0"/>
            <a:chExt cx="897086" cy="899527"/>
          </a:xfrm>
        </p:grpSpPr>
        <p:sp>
          <p:nvSpPr>
            <p:cNvPr id="42" name="Google Shape;42;p7"/>
            <p:cNvSpPr/>
            <p:nvPr/>
          </p:nvSpPr>
          <p:spPr>
            <a:xfrm>
              <a:off x="1958701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97086" y="291762"/>
                  </a:moveTo>
                  <a:cubicBezTo>
                    <a:pt x="897086" y="301343"/>
                    <a:pt x="893358" y="310366"/>
                    <a:pt x="886567" y="317137"/>
                  </a:cubicBezTo>
                  <a:lnTo>
                    <a:pt x="850543" y="353173"/>
                  </a:lnTo>
                  <a:cubicBezTo>
                    <a:pt x="843752" y="359962"/>
                    <a:pt x="834746" y="363690"/>
                    <a:pt x="825145" y="363690"/>
                  </a:cubicBezTo>
                  <a:cubicBezTo>
                    <a:pt x="815563" y="363690"/>
                    <a:pt x="806539" y="359962"/>
                    <a:pt x="799748" y="353173"/>
                  </a:cubicBezTo>
                  <a:lnTo>
                    <a:pt x="757797" y="311230"/>
                  </a:lnTo>
                  <a:lnTo>
                    <a:pt x="603991" y="465008"/>
                  </a:lnTo>
                  <a:cubicBezTo>
                    <a:pt x="609628" y="485845"/>
                    <a:pt x="612528" y="507365"/>
                    <a:pt x="612528" y="529030"/>
                  </a:cubicBezTo>
                  <a:cubicBezTo>
                    <a:pt x="612528" y="594348"/>
                    <a:pt x="587095" y="655741"/>
                    <a:pt x="540894" y="701916"/>
                  </a:cubicBezTo>
                  <a:lnTo>
                    <a:pt x="482300" y="760517"/>
                  </a:lnTo>
                  <a:cubicBezTo>
                    <a:pt x="477472" y="765343"/>
                    <a:pt x="471042" y="768008"/>
                    <a:pt x="464215" y="768008"/>
                  </a:cubicBezTo>
                  <a:cubicBezTo>
                    <a:pt x="457371" y="768008"/>
                    <a:pt x="450940" y="765343"/>
                    <a:pt x="446113" y="760517"/>
                  </a:cubicBezTo>
                  <a:lnTo>
                    <a:pt x="335806" y="650212"/>
                  </a:lnTo>
                  <a:lnTo>
                    <a:pt x="14503" y="897655"/>
                  </a:lnTo>
                  <a:cubicBezTo>
                    <a:pt x="12864" y="898897"/>
                    <a:pt x="10937" y="899527"/>
                    <a:pt x="9009" y="899527"/>
                  </a:cubicBezTo>
                  <a:cubicBezTo>
                    <a:pt x="6686" y="899527"/>
                    <a:pt x="4380" y="898627"/>
                    <a:pt x="2633" y="896880"/>
                  </a:cubicBezTo>
                  <a:cubicBezTo>
                    <a:pt x="-555" y="893675"/>
                    <a:pt x="-897" y="888614"/>
                    <a:pt x="1876" y="885012"/>
                  </a:cubicBezTo>
                  <a:lnTo>
                    <a:pt x="249347" y="563769"/>
                  </a:lnTo>
                  <a:lnTo>
                    <a:pt x="136446" y="450907"/>
                  </a:lnTo>
                  <a:cubicBezTo>
                    <a:pt x="126467" y="440930"/>
                    <a:pt x="126467" y="424704"/>
                    <a:pt x="136446" y="414727"/>
                  </a:cubicBezTo>
                  <a:lnTo>
                    <a:pt x="195058" y="356126"/>
                  </a:lnTo>
                  <a:cubicBezTo>
                    <a:pt x="257128" y="294086"/>
                    <a:pt x="347460" y="270188"/>
                    <a:pt x="431991" y="293059"/>
                  </a:cubicBezTo>
                  <a:lnTo>
                    <a:pt x="585816" y="139263"/>
                  </a:lnTo>
                  <a:lnTo>
                    <a:pt x="543866" y="97320"/>
                  </a:lnTo>
                  <a:cubicBezTo>
                    <a:pt x="529852" y="83327"/>
                    <a:pt x="529852" y="60546"/>
                    <a:pt x="543866" y="46553"/>
                  </a:cubicBezTo>
                  <a:lnTo>
                    <a:pt x="579890" y="10517"/>
                  </a:lnTo>
                  <a:cubicBezTo>
                    <a:pt x="586681" y="3746"/>
                    <a:pt x="595687" y="0"/>
                    <a:pt x="605288" y="0"/>
                  </a:cubicBezTo>
                  <a:cubicBezTo>
                    <a:pt x="614888" y="0"/>
                    <a:pt x="623894" y="3746"/>
                    <a:pt x="630685" y="10517"/>
                  </a:cubicBezTo>
                  <a:lnTo>
                    <a:pt x="886567" y="266370"/>
                  </a:lnTo>
                  <a:cubicBezTo>
                    <a:pt x="893358" y="273141"/>
                    <a:pt x="897086" y="282164"/>
                    <a:pt x="897086" y="291762"/>
                  </a:cubicBez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2017172" y="18008"/>
              <a:ext cx="820602" cy="823043"/>
            </a:xfrm>
            <a:custGeom>
              <a:rect b="b" l="l" r="r" t="t"/>
              <a:pathLst>
                <a:path extrusionOk="0" h="823043" w="820602">
                  <a:moveTo>
                    <a:pt x="203719" y="558601"/>
                  </a:moveTo>
                  <a:lnTo>
                    <a:pt x="264492" y="619381"/>
                  </a:lnTo>
                  <a:lnTo>
                    <a:pt x="0" y="823044"/>
                  </a:lnTo>
                  <a:lnTo>
                    <a:pt x="203719" y="558601"/>
                  </a:lnTo>
                  <a:close/>
                  <a:moveTo>
                    <a:pt x="90710" y="409451"/>
                  </a:moveTo>
                  <a:cubicBezTo>
                    <a:pt x="87756" y="412404"/>
                    <a:pt x="87756" y="417213"/>
                    <a:pt x="90710" y="420166"/>
                  </a:cubicBezTo>
                  <a:lnTo>
                    <a:pt x="400377" y="729775"/>
                  </a:lnTo>
                  <a:cubicBezTo>
                    <a:pt x="401818" y="731198"/>
                    <a:pt x="403709" y="731990"/>
                    <a:pt x="405744" y="731990"/>
                  </a:cubicBezTo>
                  <a:cubicBezTo>
                    <a:pt x="407762" y="731990"/>
                    <a:pt x="409653" y="731198"/>
                    <a:pt x="411094" y="729775"/>
                  </a:cubicBezTo>
                  <a:lnTo>
                    <a:pt x="456071" y="684789"/>
                  </a:lnTo>
                  <a:lnTo>
                    <a:pt x="135704" y="364483"/>
                  </a:lnTo>
                  <a:lnTo>
                    <a:pt x="90710" y="409451"/>
                  </a:lnTo>
                  <a:close/>
                  <a:moveTo>
                    <a:pt x="526571" y="442947"/>
                  </a:moveTo>
                  <a:cubicBezTo>
                    <a:pt x="526625" y="442677"/>
                    <a:pt x="526679" y="442389"/>
                    <a:pt x="526751" y="442119"/>
                  </a:cubicBezTo>
                  <a:cubicBezTo>
                    <a:pt x="526823" y="441831"/>
                    <a:pt x="526895" y="441561"/>
                    <a:pt x="527003" y="441291"/>
                  </a:cubicBezTo>
                  <a:cubicBezTo>
                    <a:pt x="527093" y="441020"/>
                    <a:pt x="527219" y="440750"/>
                    <a:pt x="527345" y="440480"/>
                  </a:cubicBezTo>
                  <a:cubicBezTo>
                    <a:pt x="527471" y="440228"/>
                    <a:pt x="527597" y="439958"/>
                    <a:pt x="527742" y="439706"/>
                  </a:cubicBezTo>
                  <a:cubicBezTo>
                    <a:pt x="527886" y="439472"/>
                    <a:pt x="528048" y="439256"/>
                    <a:pt x="528210" y="439021"/>
                  </a:cubicBezTo>
                  <a:cubicBezTo>
                    <a:pt x="528408" y="438751"/>
                    <a:pt x="528606" y="438499"/>
                    <a:pt x="528840" y="438265"/>
                  </a:cubicBezTo>
                  <a:cubicBezTo>
                    <a:pt x="528930" y="438175"/>
                    <a:pt x="528984" y="438067"/>
                    <a:pt x="529074" y="437959"/>
                  </a:cubicBezTo>
                  <a:lnTo>
                    <a:pt x="686592" y="280489"/>
                  </a:lnTo>
                  <a:lnTo>
                    <a:pt x="647271" y="241175"/>
                  </a:lnTo>
                  <a:lnTo>
                    <a:pt x="540062" y="134004"/>
                  </a:lnTo>
                  <a:lnTo>
                    <a:pt x="382563" y="291492"/>
                  </a:lnTo>
                  <a:cubicBezTo>
                    <a:pt x="382455" y="291582"/>
                    <a:pt x="382346" y="291654"/>
                    <a:pt x="382238" y="291744"/>
                  </a:cubicBezTo>
                  <a:cubicBezTo>
                    <a:pt x="382004" y="291961"/>
                    <a:pt x="381770" y="292159"/>
                    <a:pt x="381518" y="292339"/>
                  </a:cubicBezTo>
                  <a:cubicBezTo>
                    <a:pt x="381284" y="292519"/>
                    <a:pt x="381050" y="292681"/>
                    <a:pt x="380797" y="292825"/>
                  </a:cubicBezTo>
                  <a:cubicBezTo>
                    <a:pt x="380545" y="292969"/>
                    <a:pt x="380311" y="293095"/>
                    <a:pt x="380059" y="293221"/>
                  </a:cubicBezTo>
                  <a:cubicBezTo>
                    <a:pt x="379771" y="293347"/>
                    <a:pt x="379501" y="293473"/>
                    <a:pt x="379212" y="293563"/>
                  </a:cubicBezTo>
                  <a:cubicBezTo>
                    <a:pt x="378960" y="293671"/>
                    <a:pt x="378690" y="293743"/>
                    <a:pt x="378420" y="293798"/>
                  </a:cubicBezTo>
                  <a:cubicBezTo>
                    <a:pt x="378132" y="293888"/>
                    <a:pt x="377843" y="293942"/>
                    <a:pt x="377555" y="293996"/>
                  </a:cubicBezTo>
                  <a:cubicBezTo>
                    <a:pt x="377267" y="294032"/>
                    <a:pt x="376997" y="294050"/>
                    <a:pt x="376709" y="294068"/>
                  </a:cubicBezTo>
                  <a:cubicBezTo>
                    <a:pt x="376402" y="294086"/>
                    <a:pt x="376114" y="294104"/>
                    <a:pt x="375808" y="294086"/>
                  </a:cubicBezTo>
                  <a:cubicBezTo>
                    <a:pt x="375538" y="294068"/>
                    <a:pt x="375268" y="294050"/>
                    <a:pt x="374979" y="294014"/>
                  </a:cubicBezTo>
                  <a:cubicBezTo>
                    <a:pt x="374655" y="293960"/>
                    <a:pt x="374349" y="293906"/>
                    <a:pt x="374043" y="293834"/>
                  </a:cubicBezTo>
                  <a:cubicBezTo>
                    <a:pt x="373899" y="293798"/>
                    <a:pt x="373773" y="293798"/>
                    <a:pt x="373647" y="293761"/>
                  </a:cubicBezTo>
                  <a:cubicBezTo>
                    <a:pt x="293960" y="270314"/>
                    <a:pt x="207988" y="292195"/>
                    <a:pt x="149322" y="350868"/>
                  </a:cubicBezTo>
                  <a:lnTo>
                    <a:pt x="148439" y="351750"/>
                  </a:lnTo>
                  <a:lnTo>
                    <a:pt x="468805" y="672057"/>
                  </a:lnTo>
                  <a:lnTo>
                    <a:pt x="469688" y="671174"/>
                  </a:lnTo>
                  <a:cubicBezTo>
                    <a:pt x="512485" y="628403"/>
                    <a:pt x="536045" y="571531"/>
                    <a:pt x="536045" y="511021"/>
                  </a:cubicBezTo>
                  <a:cubicBezTo>
                    <a:pt x="536045" y="489266"/>
                    <a:pt x="532929" y="467674"/>
                    <a:pt x="526805" y="446873"/>
                  </a:cubicBezTo>
                  <a:cubicBezTo>
                    <a:pt x="526769" y="446747"/>
                    <a:pt x="526769" y="446603"/>
                    <a:pt x="526733" y="446477"/>
                  </a:cubicBezTo>
                  <a:cubicBezTo>
                    <a:pt x="526661" y="446171"/>
                    <a:pt x="526607" y="445865"/>
                    <a:pt x="526553" y="445541"/>
                  </a:cubicBezTo>
                  <a:cubicBezTo>
                    <a:pt x="526517" y="445271"/>
                    <a:pt x="526481" y="444982"/>
                    <a:pt x="526481" y="444694"/>
                  </a:cubicBezTo>
                  <a:cubicBezTo>
                    <a:pt x="526463" y="444406"/>
                    <a:pt x="526481" y="444118"/>
                    <a:pt x="526481" y="443830"/>
                  </a:cubicBezTo>
                  <a:cubicBezTo>
                    <a:pt x="526499" y="443542"/>
                    <a:pt x="526535" y="443254"/>
                    <a:pt x="526571" y="442947"/>
                  </a:cubicBezTo>
                  <a:close/>
                  <a:moveTo>
                    <a:pt x="815361" y="261093"/>
                  </a:moveTo>
                  <a:lnTo>
                    <a:pt x="559479" y="5241"/>
                  </a:lnTo>
                  <a:cubicBezTo>
                    <a:pt x="556093" y="1873"/>
                    <a:pt x="551590" y="0"/>
                    <a:pt x="546817" y="0"/>
                  </a:cubicBezTo>
                  <a:cubicBezTo>
                    <a:pt x="542043" y="0"/>
                    <a:pt x="537540" y="1873"/>
                    <a:pt x="534154" y="5241"/>
                  </a:cubicBezTo>
                  <a:lnTo>
                    <a:pt x="498129" y="41276"/>
                  </a:lnTo>
                  <a:cubicBezTo>
                    <a:pt x="491141" y="48246"/>
                    <a:pt x="491141" y="59610"/>
                    <a:pt x="498129" y="66579"/>
                  </a:cubicBezTo>
                  <a:lnTo>
                    <a:pt x="660186" y="228623"/>
                  </a:lnTo>
                  <a:lnTo>
                    <a:pt x="705703" y="274114"/>
                  </a:lnTo>
                  <a:cubicBezTo>
                    <a:pt x="705703" y="274114"/>
                    <a:pt x="705721" y="274132"/>
                    <a:pt x="705721" y="274150"/>
                  </a:cubicBezTo>
                  <a:lnTo>
                    <a:pt x="754012" y="322432"/>
                  </a:lnTo>
                  <a:cubicBezTo>
                    <a:pt x="757398" y="325817"/>
                    <a:pt x="761901" y="327672"/>
                    <a:pt x="766674" y="327672"/>
                  </a:cubicBezTo>
                  <a:cubicBezTo>
                    <a:pt x="771448" y="327672"/>
                    <a:pt x="775951" y="325817"/>
                    <a:pt x="779337" y="322432"/>
                  </a:cubicBezTo>
                  <a:lnTo>
                    <a:pt x="815361" y="286396"/>
                  </a:lnTo>
                  <a:cubicBezTo>
                    <a:pt x="818748" y="283028"/>
                    <a:pt x="820603" y="278526"/>
                    <a:pt x="820603" y="273754"/>
                  </a:cubicBezTo>
                  <a:cubicBezTo>
                    <a:pt x="820603" y="268963"/>
                    <a:pt x="818748" y="264479"/>
                    <a:pt x="815361" y="26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7"/>
          <p:cNvSpPr/>
          <p:nvPr/>
        </p:nvSpPr>
        <p:spPr>
          <a:xfrm>
            <a:off x="1543965" y="2516332"/>
            <a:ext cx="307726" cy="308641"/>
          </a:xfrm>
          <a:custGeom>
            <a:rect b="b" l="l" r="r" t="t"/>
            <a:pathLst>
              <a:path extrusionOk="0" h="823043" w="820602">
                <a:moveTo>
                  <a:pt x="203719" y="558601"/>
                </a:moveTo>
                <a:lnTo>
                  <a:pt x="264492" y="619381"/>
                </a:lnTo>
                <a:lnTo>
                  <a:pt x="0" y="823044"/>
                </a:lnTo>
                <a:lnTo>
                  <a:pt x="203719" y="558601"/>
                </a:lnTo>
                <a:close/>
                <a:moveTo>
                  <a:pt x="90710" y="409451"/>
                </a:moveTo>
                <a:cubicBezTo>
                  <a:pt x="87756" y="412404"/>
                  <a:pt x="87756" y="417213"/>
                  <a:pt x="90710" y="420166"/>
                </a:cubicBezTo>
                <a:lnTo>
                  <a:pt x="400377" y="729775"/>
                </a:lnTo>
                <a:cubicBezTo>
                  <a:pt x="401818" y="731198"/>
                  <a:pt x="403709" y="731990"/>
                  <a:pt x="405744" y="731990"/>
                </a:cubicBezTo>
                <a:cubicBezTo>
                  <a:pt x="407762" y="731990"/>
                  <a:pt x="409653" y="731198"/>
                  <a:pt x="411094" y="729775"/>
                </a:cubicBezTo>
                <a:lnTo>
                  <a:pt x="456071" y="684789"/>
                </a:lnTo>
                <a:lnTo>
                  <a:pt x="135704" y="364483"/>
                </a:lnTo>
                <a:lnTo>
                  <a:pt x="90710" y="409451"/>
                </a:lnTo>
                <a:close/>
                <a:moveTo>
                  <a:pt x="526571" y="442947"/>
                </a:moveTo>
                <a:cubicBezTo>
                  <a:pt x="526625" y="442677"/>
                  <a:pt x="526679" y="442389"/>
                  <a:pt x="526751" y="442119"/>
                </a:cubicBezTo>
                <a:cubicBezTo>
                  <a:pt x="526823" y="441831"/>
                  <a:pt x="526895" y="441561"/>
                  <a:pt x="527003" y="441291"/>
                </a:cubicBezTo>
                <a:cubicBezTo>
                  <a:pt x="527093" y="441020"/>
                  <a:pt x="527219" y="440750"/>
                  <a:pt x="527345" y="440480"/>
                </a:cubicBezTo>
                <a:cubicBezTo>
                  <a:pt x="527471" y="440228"/>
                  <a:pt x="527597" y="439958"/>
                  <a:pt x="527742" y="439706"/>
                </a:cubicBezTo>
                <a:cubicBezTo>
                  <a:pt x="527886" y="439472"/>
                  <a:pt x="528048" y="439256"/>
                  <a:pt x="528210" y="439021"/>
                </a:cubicBezTo>
                <a:cubicBezTo>
                  <a:pt x="528408" y="438751"/>
                  <a:pt x="528606" y="438499"/>
                  <a:pt x="528840" y="438265"/>
                </a:cubicBezTo>
                <a:cubicBezTo>
                  <a:pt x="528930" y="438175"/>
                  <a:pt x="528984" y="438067"/>
                  <a:pt x="529074" y="437959"/>
                </a:cubicBezTo>
                <a:lnTo>
                  <a:pt x="686592" y="280489"/>
                </a:lnTo>
                <a:lnTo>
                  <a:pt x="647271" y="241175"/>
                </a:lnTo>
                <a:lnTo>
                  <a:pt x="540062" y="134004"/>
                </a:lnTo>
                <a:lnTo>
                  <a:pt x="382563" y="291492"/>
                </a:lnTo>
                <a:cubicBezTo>
                  <a:pt x="382455" y="291582"/>
                  <a:pt x="382346" y="291654"/>
                  <a:pt x="382238" y="291744"/>
                </a:cubicBezTo>
                <a:cubicBezTo>
                  <a:pt x="382004" y="291961"/>
                  <a:pt x="381770" y="292159"/>
                  <a:pt x="381518" y="292339"/>
                </a:cubicBezTo>
                <a:cubicBezTo>
                  <a:pt x="381284" y="292519"/>
                  <a:pt x="381050" y="292681"/>
                  <a:pt x="380797" y="292825"/>
                </a:cubicBezTo>
                <a:cubicBezTo>
                  <a:pt x="380545" y="292969"/>
                  <a:pt x="380311" y="293095"/>
                  <a:pt x="380059" y="293221"/>
                </a:cubicBezTo>
                <a:cubicBezTo>
                  <a:pt x="379771" y="293347"/>
                  <a:pt x="379501" y="293473"/>
                  <a:pt x="379212" y="293563"/>
                </a:cubicBezTo>
                <a:cubicBezTo>
                  <a:pt x="378960" y="293671"/>
                  <a:pt x="378690" y="293743"/>
                  <a:pt x="378420" y="293798"/>
                </a:cubicBezTo>
                <a:cubicBezTo>
                  <a:pt x="378132" y="293888"/>
                  <a:pt x="377843" y="293942"/>
                  <a:pt x="377555" y="293996"/>
                </a:cubicBezTo>
                <a:cubicBezTo>
                  <a:pt x="377267" y="294032"/>
                  <a:pt x="376997" y="294050"/>
                  <a:pt x="376709" y="294068"/>
                </a:cubicBezTo>
                <a:cubicBezTo>
                  <a:pt x="376402" y="294086"/>
                  <a:pt x="376114" y="294104"/>
                  <a:pt x="375808" y="294086"/>
                </a:cubicBezTo>
                <a:cubicBezTo>
                  <a:pt x="375538" y="294068"/>
                  <a:pt x="375268" y="294050"/>
                  <a:pt x="374979" y="294014"/>
                </a:cubicBezTo>
                <a:cubicBezTo>
                  <a:pt x="374655" y="293960"/>
                  <a:pt x="374349" y="293906"/>
                  <a:pt x="374043" y="293834"/>
                </a:cubicBezTo>
                <a:cubicBezTo>
                  <a:pt x="373899" y="293798"/>
                  <a:pt x="373773" y="293798"/>
                  <a:pt x="373647" y="293761"/>
                </a:cubicBezTo>
                <a:cubicBezTo>
                  <a:pt x="293960" y="270314"/>
                  <a:pt x="207988" y="292195"/>
                  <a:pt x="149322" y="350868"/>
                </a:cubicBezTo>
                <a:lnTo>
                  <a:pt x="148439" y="351750"/>
                </a:lnTo>
                <a:lnTo>
                  <a:pt x="468805" y="672057"/>
                </a:lnTo>
                <a:lnTo>
                  <a:pt x="469688" y="671174"/>
                </a:lnTo>
                <a:cubicBezTo>
                  <a:pt x="512485" y="628403"/>
                  <a:pt x="536045" y="571531"/>
                  <a:pt x="536045" y="511021"/>
                </a:cubicBezTo>
                <a:cubicBezTo>
                  <a:pt x="536045" y="489266"/>
                  <a:pt x="532929" y="467674"/>
                  <a:pt x="526805" y="446873"/>
                </a:cubicBezTo>
                <a:cubicBezTo>
                  <a:pt x="526769" y="446747"/>
                  <a:pt x="526769" y="446603"/>
                  <a:pt x="526733" y="446477"/>
                </a:cubicBezTo>
                <a:cubicBezTo>
                  <a:pt x="526661" y="446171"/>
                  <a:pt x="526607" y="445865"/>
                  <a:pt x="526553" y="445541"/>
                </a:cubicBezTo>
                <a:cubicBezTo>
                  <a:pt x="526517" y="445271"/>
                  <a:pt x="526481" y="444982"/>
                  <a:pt x="526481" y="444694"/>
                </a:cubicBezTo>
                <a:cubicBezTo>
                  <a:pt x="526463" y="444406"/>
                  <a:pt x="526481" y="444118"/>
                  <a:pt x="526481" y="443830"/>
                </a:cubicBezTo>
                <a:cubicBezTo>
                  <a:pt x="526499" y="443542"/>
                  <a:pt x="526535" y="443254"/>
                  <a:pt x="526571" y="442947"/>
                </a:cubicBezTo>
                <a:close/>
                <a:moveTo>
                  <a:pt x="815361" y="261093"/>
                </a:moveTo>
                <a:lnTo>
                  <a:pt x="559479" y="5241"/>
                </a:lnTo>
                <a:cubicBezTo>
                  <a:pt x="556093" y="1873"/>
                  <a:pt x="551590" y="0"/>
                  <a:pt x="546817" y="0"/>
                </a:cubicBezTo>
                <a:cubicBezTo>
                  <a:pt x="542043" y="0"/>
                  <a:pt x="537540" y="1873"/>
                  <a:pt x="534154" y="5241"/>
                </a:cubicBezTo>
                <a:lnTo>
                  <a:pt x="498129" y="41276"/>
                </a:lnTo>
                <a:cubicBezTo>
                  <a:pt x="491141" y="48246"/>
                  <a:pt x="491141" y="59610"/>
                  <a:pt x="498129" y="66579"/>
                </a:cubicBezTo>
                <a:lnTo>
                  <a:pt x="660186" y="228623"/>
                </a:lnTo>
                <a:lnTo>
                  <a:pt x="705703" y="274114"/>
                </a:lnTo>
                <a:cubicBezTo>
                  <a:pt x="705703" y="274114"/>
                  <a:pt x="705721" y="274132"/>
                  <a:pt x="705721" y="274150"/>
                </a:cubicBezTo>
                <a:lnTo>
                  <a:pt x="754012" y="322432"/>
                </a:lnTo>
                <a:cubicBezTo>
                  <a:pt x="757398" y="325817"/>
                  <a:pt x="761901" y="327672"/>
                  <a:pt x="766674" y="327672"/>
                </a:cubicBezTo>
                <a:cubicBezTo>
                  <a:pt x="771448" y="327672"/>
                  <a:pt x="775951" y="325817"/>
                  <a:pt x="779337" y="322432"/>
                </a:cubicBezTo>
                <a:lnTo>
                  <a:pt x="815361" y="286396"/>
                </a:lnTo>
                <a:cubicBezTo>
                  <a:pt x="818748" y="283028"/>
                  <a:pt x="820603" y="278526"/>
                  <a:pt x="820603" y="273754"/>
                </a:cubicBezTo>
                <a:cubicBezTo>
                  <a:pt x="820603" y="268963"/>
                  <a:pt x="818748" y="264479"/>
                  <a:pt x="815361" y="2610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4168611" y="2509579"/>
            <a:ext cx="336407" cy="337323"/>
          </a:xfrm>
          <a:custGeom>
            <a:rect b="b" l="l" r="r" t="t"/>
            <a:pathLst>
              <a:path extrusionOk="0" h="899527" w="897086">
                <a:moveTo>
                  <a:pt x="886567" y="266370"/>
                </a:moveTo>
                <a:lnTo>
                  <a:pt x="630685" y="10517"/>
                </a:lnTo>
                <a:cubicBezTo>
                  <a:pt x="623894" y="3746"/>
                  <a:pt x="614888" y="0"/>
                  <a:pt x="605288" y="0"/>
                </a:cubicBezTo>
                <a:cubicBezTo>
                  <a:pt x="595687" y="0"/>
                  <a:pt x="586681" y="3746"/>
                  <a:pt x="579890" y="10517"/>
                </a:cubicBezTo>
                <a:lnTo>
                  <a:pt x="543866" y="46553"/>
                </a:lnTo>
                <a:cubicBezTo>
                  <a:pt x="529852" y="60546"/>
                  <a:pt x="529852" y="83327"/>
                  <a:pt x="543866" y="97320"/>
                </a:cubicBezTo>
                <a:lnTo>
                  <a:pt x="585816" y="139263"/>
                </a:lnTo>
                <a:lnTo>
                  <a:pt x="431991" y="293059"/>
                </a:lnTo>
                <a:cubicBezTo>
                  <a:pt x="347460" y="270188"/>
                  <a:pt x="257128" y="294086"/>
                  <a:pt x="195058" y="356126"/>
                </a:cubicBezTo>
                <a:lnTo>
                  <a:pt x="136446" y="414727"/>
                </a:lnTo>
                <a:cubicBezTo>
                  <a:pt x="126467" y="424704"/>
                  <a:pt x="126467" y="440930"/>
                  <a:pt x="136446" y="450907"/>
                </a:cubicBezTo>
                <a:lnTo>
                  <a:pt x="249347" y="563769"/>
                </a:lnTo>
                <a:lnTo>
                  <a:pt x="1876" y="885012"/>
                </a:lnTo>
                <a:cubicBezTo>
                  <a:pt x="-897" y="888614"/>
                  <a:pt x="-555" y="893675"/>
                  <a:pt x="2633" y="896880"/>
                </a:cubicBezTo>
                <a:cubicBezTo>
                  <a:pt x="4380" y="898627"/>
                  <a:pt x="6686" y="899527"/>
                  <a:pt x="9009" y="899527"/>
                </a:cubicBezTo>
                <a:cubicBezTo>
                  <a:pt x="10937" y="899527"/>
                  <a:pt x="12864" y="898897"/>
                  <a:pt x="14503" y="897655"/>
                </a:cubicBezTo>
                <a:lnTo>
                  <a:pt x="335806" y="650212"/>
                </a:lnTo>
                <a:lnTo>
                  <a:pt x="446113" y="760517"/>
                </a:lnTo>
                <a:cubicBezTo>
                  <a:pt x="450940" y="765343"/>
                  <a:pt x="457371" y="768008"/>
                  <a:pt x="464215" y="768008"/>
                </a:cubicBezTo>
                <a:cubicBezTo>
                  <a:pt x="471042" y="768008"/>
                  <a:pt x="477472" y="765343"/>
                  <a:pt x="482300" y="760517"/>
                </a:cubicBezTo>
                <a:lnTo>
                  <a:pt x="540894" y="701916"/>
                </a:lnTo>
                <a:cubicBezTo>
                  <a:pt x="587095" y="655741"/>
                  <a:pt x="612528" y="594348"/>
                  <a:pt x="612528" y="529030"/>
                </a:cubicBezTo>
                <a:cubicBezTo>
                  <a:pt x="612528" y="507365"/>
                  <a:pt x="609628" y="485845"/>
                  <a:pt x="603991" y="465008"/>
                </a:cubicBezTo>
                <a:lnTo>
                  <a:pt x="757797" y="311230"/>
                </a:lnTo>
                <a:lnTo>
                  <a:pt x="799748" y="353173"/>
                </a:lnTo>
                <a:cubicBezTo>
                  <a:pt x="806539" y="359962"/>
                  <a:pt x="815563" y="363690"/>
                  <a:pt x="825145" y="363690"/>
                </a:cubicBezTo>
                <a:cubicBezTo>
                  <a:pt x="834746" y="363690"/>
                  <a:pt x="843752" y="359962"/>
                  <a:pt x="850543" y="353173"/>
                </a:cubicBezTo>
                <a:lnTo>
                  <a:pt x="886567" y="317137"/>
                </a:lnTo>
                <a:cubicBezTo>
                  <a:pt x="893358" y="310366"/>
                  <a:pt x="897086" y="301343"/>
                  <a:pt x="897086" y="291762"/>
                </a:cubicBezTo>
                <a:cubicBezTo>
                  <a:pt x="897086" y="282164"/>
                  <a:pt x="893358" y="273141"/>
                  <a:pt x="886567" y="266370"/>
                </a:cubicBezTo>
                <a:close/>
                <a:moveTo>
                  <a:pt x="58471" y="841052"/>
                </a:moveTo>
                <a:lnTo>
                  <a:pt x="262190" y="576610"/>
                </a:lnTo>
                <a:lnTo>
                  <a:pt x="322963" y="637390"/>
                </a:lnTo>
                <a:lnTo>
                  <a:pt x="58471" y="841052"/>
                </a:lnTo>
                <a:close/>
                <a:moveTo>
                  <a:pt x="469565" y="747784"/>
                </a:moveTo>
                <a:cubicBezTo>
                  <a:pt x="468124" y="749207"/>
                  <a:pt x="466233" y="749999"/>
                  <a:pt x="464215" y="749999"/>
                </a:cubicBezTo>
                <a:cubicBezTo>
                  <a:pt x="462180" y="749999"/>
                  <a:pt x="460289" y="749207"/>
                  <a:pt x="458848" y="747784"/>
                </a:cubicBezTo>
                <a:lnTo>
                  <a:pt x="149181" y="438175"/>
                </a:lnTo>
                <a:cubicBezTo>
                  <a:pt x="146227" y="435222"/>
                  <a:pt x="146227" y="430413"/>
                  <a:pt x="149181" y="427460"/>
                </a:cubicBezTo>
                <a:lnTo>
                  <a:pt x="194175" y="382491"/>
                </a:lnTo>
                <a:lnTo>
                  <a:pt x="514542" y="702798"/>
                </a:lnTo>
                <a:lnTo>
                  <a:pt x="469565" y="747784"/>
                </a:lnTo>
                <a:close/>
                <a:moveTo>
                  <a:pt x="587545" y="455968"/>
                </a:moveTo>
                <a:cubicBezTo>
                  <a:pt x="587455" y="456076"/>
                  <a:pt x="587401" y="456184"/>
                  <a:pt x="587311" y="456274"/>
                </a:cubicBezTo>
                <a:cubicBezTo>
                  <a:pt x="587077" y="456508"/>
                  <a:pt x="586879" y="456760"/>
                  <a:pt x="586681" y="457030"/>
                </a:cubicBezTo>
                <a:cubicBezTo>
                  <a:pt x="586519" y="457264"/>
                  <a:pt x="586357" y="457481"/>
                  <a:pt x="586213" y="457715"/>
                </a:cubicBezTo>
                <a:cubicBezTo>
                  <a:pt x="586068" y="457967"/>
                  <a:pt x="585942" y="458237"/>
                  <a:pt x="585816" y="458489"/>
                </a:cubicBezTo>
                <a:cubicBezTo>
                  <a:pt x="585690" y="458759"/>
                  <a:pt x="585564" y="459029"/>
                  <a:pt x="585474" y="459299"/>
                </a:cubicBezTo>
                <a:cubicBezTo>
                  <a:pt x="585366" y="459570"/>
                  <a:pt x="585294" y="459840"/>
                  <a:pt x="585222" y="460128"/>
                </a:cubicBezTo>
                <a:cubicBezTo>
                  <a:pt x="585150" y="460398"/>
                  <a:pt x="585096" y="460686"/>
                  <a:pt x="585042" y="460956"/>
                </a:cubicBezTo>
                <a:cubicBezTo>
                  <a:pt x="585006" y="461262"/>
                  <a:pt x="584970" y="461551"/>
                  <a:pt x="584952" y="461839"/>
                </a:cubicBezTo>
                <a:cubicBezTo>
                  <a:pt x="584952" y="462127"/>
                  <a:pt x="584934" y="462415"/>
                  <a:pt x="584952" y="462703"/>
                </a:cubicBezTo>
                <a:cubicBezTo>
                  <a:pt x="584952" y="462991"/>
                  <a:pt x="584988" y="463279"/>
                  <a:pt x="585024" y="463550"/>
                </a:cubicBezTo>
                <a:cubicBezTo>
                  <a:pt x="585078" y="463874"/>
                  <a:pt x="585132" y="464180"/>
                  <a:pt x="585204" y="464486"/>
                </a:cubicBezTo>
                <a:cubicBezTo>
                  <a:pt x="585240" y="464612"/>
                  <a:pt x="585240" y="464756"/>
                  <a:pt x="585276" y="464882"/>
                </a:cubicBezTo>
                <a:cubicBezTo>
                  <a:pt x="591400" y="485683"/>
                  <a:pt x="594516" y="507275"/>
                  <a:pt x="594516" y="529030"/>
                </a:cubicBezTo>
                <a:cubicBezTo>
                  <a:pt x="594516" y="589540"/>
                  <a:pt x="570956" y="646412"/>
                  <a:pt x="528159" y="689183"/>
                </a:cubicBezTo>
                <a:lnTo>
                  <a:pt x="527276" y="690066"/>
                </a:lnTo>
                <a:lnTo>
                  <a:pt x="206910" y="369759"/>
                </a:lnTo>
                <a:lnTo>
                  <a:pt x="207793" y="368877"/>
                </a:lnTo>
                <a:cubicBezTo>
                  <a:pt x="266459" y="310204"/>
                  <a:pt x="352431" y="288323"/>
                  <a:pt x="432118" y="311770"/>
                </a:cubicBezTo>
                <a:cubicBezTo>
                  <a:pt x="432244" y="311806"/>
                  <a:pt x="432370" y="311806"/>
                  <a:pt x="432514" y="311842"/>
                </a:cubicBezTo>
                <a:cubicBezTo>
                  <a:pt x="432820" y="311914"/>
                  <a:pt x="433126" y="311968"/>
                  <a:pt x="433450" y="312023"/>
                </a:cubicBezTo>
                <a:cubicBezTo>
                  <a:pt x="433739" y="312059"/>
                  <a:pt x="434009" y="312077"/>
                  <a:pt x="434279" y="312095"/>
                </a:cubicBezTo>
                <a:cubicBezTo>
                  <a:pt x="434585" y="312113"/>
                  <a:pt x="434873" y="312095"/>
                  <a:pt x="435180" y="312077"/>
                </a:cubicBezTo>
                <a:cubicBezTo>
                  <a:pt x="435468" y="312059"/>
                  <a:pt x="435738" y="312041"/>
                  <a:pt x="436026" y="312005"/>
                </a:cubicBezTo>
                <a:cubicBezTo>
                  <a:pt x="436314" y="311950"/>
                  <a:pt x="436603" y="311896"/>
                  <a:pt x="436891" y="311806"/>
                </a:cubicBezTo>
                <a:cubicBezTo>
                  <a:pt x="437161" y="311752"/>
                  <a:pt x="437431" y="311680"/>
                  <a:pt x="437683" y="311572"/>
                </a:cubicBezTo>
                <a:cubicBezTo>
                  <a:pt x="437972" y="311482"/>
                  <a:pt x="438242" y="311356"/>
                  <a:pt x="438530" y="311230"/>
                </a:cubicBezTo>
                <a:cubicBezTo>
                  <a:pt x="438782" y="311104"/>
                  <a:pt x="439016" y="310978"/>
                  <a:pt x="439268" y="310834"/>
                </a:cubicBezTo>
                <a:cubicBezTo>
                  <a:pt x="439521" y="310690"/>
                  <a:pt x="439755" y="310528"/>
                  <a:pt x="439989" y="310348"/>
                </a:cubicBezTo>
                <a:cubicBezTo>
                  <a:pt x="440241" y="310168"/>
                  <a:pt x="440475" y="309970"/>
                  <a:pt x="440709" y="309753"/>
                </a:cubicBezTo>
                <a:cubicBezTo>
                  <a:pt x="440817" y="309663"/>
                  <a:pt x="440926" y="309591"/>
                  <a:pt x="441034" y="309501"/>
                </a:cubicBezTo>
                <a:lnTo>
                  <a:pt x="598533" y="152013"/>
                </a:lnTo>
                <a:lnTo>
                  <a:pt x="705742" y="259184"/>
                </a:lnTo>
                <a:lnTo>
                  <a:pt x="745063" y="298498"/>
                </a:lnTo>
                <a:lnTo>
                  <a:pt x="587545" y="455968"/>
                </a:lnTo>
                <a:close/>
                <a:moveTo>
                  <a:pt x="873832" y="304405"/>
                </a:moveTo>
                <a:lnTo>
                  <a:pt x="837808" y="340441"/>
                </a:lnTo>
                <a:cubicBezTo>
                  <a:pt x="834422" y="343826"/>
                  <a:pt x="829919" y="345681"/>
                  <a:pt x="825145" y="345681"/>
                </a:cubicBezTo>
                <a:cubicBezTo>
                  <a:pt x="820372" y="345681"/>
                  <a:pt x="815869" y="343826"/>
                  <a:pt x="812483" y="340441"/>
                </a:cubicBezTo>
                <a:lnTo>
                  <a:pt x="764192" y="292159"/>
                </a:lnTo>
                <a:cubicBezTo>
                  <a:pt x="764192" y="292141"/>
                  <a:pt x="764174" y="292123"/>
                  <a:pt x="764174" y="292123"/>
                </a:cubicBezTo>
                <a:lnTo>
                  <a:pt x="718657" y="246632"/>
                </a:lnTo>
                <a:lnTo>
                  <a:pt x="556600" y="84588"/>
                </a:lnTo>
                <a:cubicBezTo>
                  <a:pt x="549612" y="77618"/>
                  <a:pt x="549612" y="66255"/>
                  <a:pt x="556600" y="59285"/>
                </a:cubicBezTo>
                <a:lnTo>
                  <a:pt x="592625" y="23250"/>
                </a:lnTo>
                <a:cubicBezTo>
                  <a:pt x="596011" y="19882"/>
                  <a:pt x="600514" y="18009"/>
                  <a:pt x="605288" y="18009"/>
                </a:cubicBezTo>
                <a:cubicBezTo>
                  <a:pt x="610061" y="18009"/>
                  <a:pt x="614564" y="19882"/>
                  <a:pt x="617950" y="23250"/>
                </a:cubicBezTo>
                <a:lnTo>
                  <a:pt x="873832" y="279102"/>
                </a:lnTo>
                <a:cubicBezTo>
                  <a:pt x="877219" y="282488"/>
                  <a:pt x="879074" y="286972"/>
                  <a:pt x="879074" y="291762"/>
                </a:cubicBezTo>
                <a:cubicBezTo>
                  <a:pt x="879074" y="296535"/>
                  <a:pt x="877219" y="301037"/>
                  <a:pt x="873832" y="3044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6815795" y="2509579"/>
            <a:ext cx="336407" cy="337323"/>
          </a:xfrm>
          <a:custGeom>
            <a:rect b="b" l="l" r="r" t="t"/>
            <a:pathLst>
              <a:path extrusionOk="0" h="899527" w="897086">
                <a:moveTo>
                  <a:pt x="886567" y="266370"/>
                </a:moveTo>
                <a:lnTo>
                  <a:pt x="630685" y="10517"/>
                </a:lnTo>
                <a:cubicBezTo>
                  <a:pt x="623894" y="3746"/>
                  <a:pt x="614888" y="0"/>
                  <a:pt x="605288" y="0"/>
                </a:cubicBezTo>
                <a:cubicBezTo>
                  <a:pt x="595687" y="0"/>
                  <a:pt x="586681" y="3746"/>
                  <a:pt x="579890" y="10517"/>
                </a:cubicBezTo>
                <a:lnTo>
                  <a:pt x="543866" y="46553"/>
                </a:lnTo>
                <a:cubicBezTo>
                  <a:pt x="529852" y="60546"/>
                  <a:pt x="529852" y="83327"/>
                  <a:pt x="543866" y="97320"/>
                </a:cubicBezTo>
                <a:lnTo>
                  <a:pt x="585816" y="139263"/>
                </a:lnTo>
                <a:lnTo>
                  <a:pt x="431991" y="293059"/>
                </a:lnTo>
                <a:cubicBezTo>
                  <a:pt x="347460" y="270188"/>
                  <a:pt x="257128" y="294086"/>
                  <a:pt x="195058" y="356126"/>
                </a:cubicBezTo>
                <a:lnTo>
                  <a:pt x="136446" y="414727"/>
                </a:lnTo>
                <a:cubicBezTo>
                  <a:pt x="126467" y="424704"/>
                  <a:pt x="126467" y="440930"/>
                  <a:pt x="136446" y="450907"/>
                </a:cubicBezTo>
                <a:lnTo>
                  <a:pt x="249347" y="563769"/>
                </a:lnTo>
                <a:lnTo>
                  <a:pt x="1876" y="885012"/>
                </a:lnTo>
                <a:cubicBezTo>
                  <a:pt x="-897" y="888614"/>
                  <a:pt x="-555" y="893675"/>
                  <a:pt x="2633" y="896880"/>
                </a:cubicBezTo>
                <a:cubicBezTo>
                  <a:pt x="4380" y="898627"/>
                  <a:pt x="6686" y="899527"/>
                  <a:pt x="9009" y="899527"/>
                </a:cubicBezTo>
                <a:cubicBezTo>
                  <a:pt x="10937" y="899527"/>
                  <a:pt x="12864" y="898897"/>
                  <a:pt x="14503" y="897655"/>
                </a:cubicBezTo>
                <a:lnTo>
                  <a:pt x="335806" y="650212"/>
                </a:lnTo>
                <a:lnTo>
                  <a:pt x="446113" y="760517"/>
                </a:lnTo>
                <a:cubicBezTo>
                  <a:pt x="450940" y="765343"/>
                  <a:pt x="457371" y="768008"/>
                  <a:pt x="464215" y="768008"/>
                </a:cubicBezTo>
                <a:cubicBezTo>
                  <a:pt x="471042" y="768008"/>
                  <a:pt x="477472" y="765343"/>
                  <a:pt x="482300" y="760517"/>
                </a:cubicBezTo>
                <a:lnTo>
                  <a:pt x="540894" y="701916"/>
                </a:lnTo>
                <a:cubicBezTo>
                  <a:pt x="587095" y="655741"/>
                  <a:pt x="612528" y="594348"/>
                  <a:pt x="612528" y="529030"/>
                </a:cubicBezTo>
                <a:cubicBezTo>
                  <a:pt x="612528" y="507365"/>
                  <a:pt x="609628" y="485845"/>
                  <a:pt x="603991" y="465008"/>
                </a:cubicBezTo>
                <a:lnTo>
                  <a:pt x="757797" y="311230"/>
                </a:lnTo>
                <a:lnTo>
                  <a:pt x="799748" y="353173"/>
                </a:lnTo>
                <a:cubicBezTo>
                  <a:pt x="806539" y="359962"/>
                  <a:pt x="815563" y="363690"/>
                  <a:pt x="825145" y="363690"/>
                </a:cubicBezTo>
                <a:cubicBezTo>
                  <a:pt x="834746" y="363690"/>
                  <a:pt x="843752" y="359962"/>
                  <a:pt x="850543" y="353173"/>
                </a:cubicBezTo>
                <a:lnTo>
                  <a:pt x="886567" y="317137"/>
                </a:lnTo>
                <a:cubicBezTo>
                  <a:pt x="893358" y="310366"/>
                  <a:pt x="897086" y="301343"/>
                  <a:pt x="897086" y="291762"/>
                </a:cubicBezTo>
                <a:cubicBezTo>
                  <a:pt x="897086" y="282164"/>
                  <a:pt x="893358" y="273141"/>
                  <a:pt x="886567" y="266370"/>
                </a:cubicBezTo>
                <a:close/>
                <a:moveTo>
                  <a:pt x="58471" y="841052"/>
                </a:moveTo>
                <a:lnTo>
                  <a:pt x="262190" y="576610"/>
                </a:lnTo>
                <a:lnTo>
                  <a:pt x="322963" y="637390"/>
                </a:lnTo>
                <a:lnTo>
                  <a:pt x="58471" y="841052"/>
                </a:lnTo>
                <a:close/>
                <a:moveTo>
                  <a:pt x="469565" y="747784"/>
                </a:moveTo>
                <a:cubicBezTo>
                  <a:pt x="468124" y="749207"/>
                  <a:pt x="466233" y="749999"/>
                  <a:pt x="464215" y="749999"/>
                </a:cubicBezTo>
                <a:cubicBezTo>
                  <a:pt x="462180" y="749999"/>
                  <a:pt x="460289" y="749207"/>
                  <a:pt x="458848" y="747784"/>
                </a:cubicBezTo>
                <a:lnTo>
                  <a:pt x="149181" y="438175"/>
                </a:lnTo>
                <a:cubicBezTo>
                  <a:pt x="146227" y="435222"/>
                  <a:pt x="146227" y="430413"/>
                  <a:pt x="149181" y="427460"/>
                </a:cubicBezTo>
                <a:lnTo>
                  <a:pt x="194175" y="382491"/>
                </a:lnTo>
                <a:lnTo>
                  <a:pt x="514542" y="702798"/>
                </a:lnTo>
                <a:lnTo>
                  <a:pt x="469565" y="747784"/>
                </a:lnTo>
                <a:close/>
                <a:moveTo>
                  <a:pt x="587545" y="455968"/>
                </a:moveTo>
                <a:cubicBezTo>
                  <a:pt x="587455" y="456076"/>
                  <a:pt x="587401" y="456184"/>
                  <a:pt x="587311" y="456274"/>
                </a:cubicBezTo>
                <a:cubicBezTo>
                  <a:pt x="587077" y="456508"/>
                  <a:pt x="586879" y="456760"/>
                  <a:pt x="586681" y="457030"/>
                </a:cubicBezTo>
                <a:cubicBezTo>
                  <a:pt x="586519" y="457264"/>
                  <a:pt x="586357" y="457481"/>
                  <a:pt x="586213" y="457715"/>
                </a:cubicBezTo>
                <a:cubicBezTo>
                  <a:pt x="586068" y="457967"/>
                  <a:pt x="585942" y="458237"/>
                  <a:pt x="585816" y="458489"/>
                </a:cubicBezTo>
                <a:cubicBezTo>
                  <a:pt x="585690" y="458759"/>
                  <a:pt x="585564" y="459029"/>
                  <a:pt x="585474" y="459299"/>
                </a:cubicBezTo>
                <a:cubicBezTo>
                  <a:pt x="585366" y="459570"/>
                  <a:pt x="585294" y="459840"/>
                  <a:pt x="585222" y="460128"/>
                </a:cubicBezTo>
                <a:cubicBezTo>
                  <a:pt x="585150" y="460398"/>
                  <a:pt x="585096" y="460686"/>
                  <a:pt x="585042" y="460956"/>
                </a:cubicBezTo>
                <a:cubicBezTo>
                  <a:pt x="585006" y="461262"/>
                  <a:pt x="584970" y="461551"/>
                  <a:pt x="584952" y="461839"/>
                </a:cubicBezTo>
                <a:cubicBezTo>
                  <a:pt x="584952" y="462127"/>
                  <a:pt x="584934" y="462415"/>
                  <a:pt x="584952" y="462703"/>
                </a:cubicBezTo>
                <a:cubicBezTo>
                  <a:pt x="584952" y="462991"/>
                  <a:pt x="584988" y="463279"/>
                  <a:pt x="585024" y="463550"/>
                </a:cubicBezTo>
                <a:cubicBezTo>
                  <a:pt x="585078" y="463874"/>
                  <a:pt x="585132" y="464180"/>
                  <a:pt x="585204" y="464486"/>
                </a:cubicBezTo>
                <a:cubicBezTo>
                  <a:pt x="585240" y="464612"/>
                  <a:pt x="585240" y="464756"/>
                  <a:pt x="585276" y="464882"/>
                </a:cubicBezTo>
                <a:cubicBezTo>
                  <a:pt x="591400" y="485683"/>
                  <a:pt x="594516" y="507275"/>
                  <a:pt x="594516" y="529030"/>
                </a:cubicBezTo>
                <a:cubicBezTo>
                  <a:pt x="594516" y="589540"/>
                  <a:pt x="570956" y="646412"/>
                  <a:pt x="528159" y="689183"/>
                </a:cubicBezTo>
                <a:lnTo>
                  <a:pt x="527276" y="690066"/>
                </a:lnTo>
                <a:lnTo>
                  <a:pt x="206910" y="369759"/>
                </a:lnTo>
                <a:lnTo>
                  <a:pt x="207793" y="368877"/>
                </a:lnTo>
                <a:cubicBezTo>
                  <a:pt x="266459" y="310204"/>
                  <a:pt x="352431" y="288323"/>
                  <a:pt x="432118" y="311770"/>
                </a:cubicBezTo>
                <a:cubicBezTo>
                  <a:pt x="432244" y="311806"/>
                  <a:pt x="432370" y="311806"/>
                  <a:pt x="432514" y="311842"/>
                </a:cubicBezTo>
                <a:cubicBezTo>
                  <a:pt x="432820" y="311914"/>
                  <a:pt x="433126" y="311968"/>
                  <a:pt x="433450" y="312023"/>
                </a:cubicBezTo>
                <a:cubicBezTo>
                  <a:pt x="433739" y="312059"/>
                  <a:pt x="434009" y="312077"/>
                  <a:pt x="434279" y="312095"/>
                </a:cubicBezTo>
                <a:cubicBezTo>
                  <a:pt x="434585" y="312113"/>
                  <a:pt x="434873" y="312095"/>
                  <a:pt x="435180" y="312077"/>
                </a:cubicBezTo>
                <a:cubicBezTo>
                  <a:pt x="435468" y="312059"/>
                  <a:pt x="435738" y="312041"/>
                  <a:pt x="436026" y="312005"/>
                </a:cubicBezTo>
                <a:cubicBezTo>
                  <a:pt x="436314" y="311950"/>
                  <a:pt x="436603" y="311896"/>
                  <a:pt x="436891" y="311806"/>
                </a:cubicBezTo>
                <a:cubicBezTo>
                  <a:pt x="437161" y="311752"/>
                  <a:pt x="437431" y="311680"/>
                  <a:pt x="437683" y="311572"/>
                </a:cubicBezTo>
                <a:cubicBezTo>
                  <a:pt x="437972" y="311482"/>
                  <a:pt x="438242" y="311356"/>
                  <a:pt x="438530" y="311230"/>
                </a:cubicBezTo>
                <a:cubicBezTo>
                  <a:pt x="438782" y="311104"/>
                  <a:pt x="439016" y="310978"/>
                  <a:pt x="439268" y="310834"/>
                </a:cubicBezTo>
                <a:cubicBezTo>
                  <a:pt x="439521" y="310690"/>
                  <a:pt x="439755" y="310528"/>
                  <a:pt x="439989" y="310348"/>
                </a:cubicBezTo>
                <a:cubicBezTo>
                  <a:pt x="440241" y="310168"/>
                  <a:pt x="440475" y="309970"/>
                  <a:pt x="440709" y="309753"/>
                </a:cubicBezTo>
                <a:cubicBezTo>
                  <a:pt x="440817" y="309663"/>
                  <a:pt x="440926" y="309591"/>
                  <a:pt x="441034" y="309501"/>
                </a:cubicBezTo>
                <a:lnTo>
                  <a:pt x="598533" y="152013"/>
                </a:lnTo>
                <a:lnTo>
                  <a:pt x="705742" y="259184"/>
                </a:lnTo>
                <a:lnTo>
                  <a:pt x="745063" y="298498"/>
                </a:lnTo>
                <a:lnTo>
                  <a:pt x="587545" y="455968"/>
                </a:lnTo>
                <a:close/>
                <a:moveTo>
                  <a:pt x="873832" y="304405"/>
                </a:moveTo>
                <a:lnTo>
                  <a:pt x="837808" y="340441"/>
                </a:lnTo>
                <a:cubicBezTo>
                  <a:pt x="834422" y="343826"/>
                  <a:pt x="829919" y="345681"/>
                  <a:pt x="825145" y="345681"/>
                </a:cubicBezTo>
                <a:cubicBezTo>
                  <a:pt x="820372" y="345681"/>
                  <a:pt x="815869" y="343826"/>
                  <a:pt x="812483" y="340441"/>
                </a:cubicBezTo>
                <a:lnTo>
                  <a:pt x="764192" y="292159"/>
                </a:lnTo>
                <a:cubicBezTo>
                  <a:pt x="764192" y="292141"/>
                  <a:pt x="764174" y="292123"/>
                  <a:pt x="764174" y="292123"/>
                </a:cubicBezTo>
                <a:lnTo>
                  <a:pt x="718657" y="246632"/>
                </a:lnTo>
                <a:lnTo>
                  <a:pt x="556600" y="84588"/>
                </a:lnTo>
                <a:cubicBezTo>
                  <a:pt x="549612" y="77618"/>
                  <a:pt x="549612" y="66255"/>
                  <a:pt x="556600" y="59285"/>
                </a:cubicBezTo>
                <a:lnTo>
                  <a:pt x="592625" y="23250"/>
                </a:lnTo>
                <a:cubicBezTo>
                  <a:pt x="596011" y="19882"/>
                  <a:pt x="600514" y="18009"/>
                  <a:pt x="605288" y="18009"/>
                </a:cubicBezTo>
                <a:cubicBezTo>
                  <a:pt x="610061" y="18009"/>
                  <a:pt x="614564" y="19882"/>
                  <a:pt x="617950" y="23250"/>
                </a:cubicBezTo>
                <a:lnTo>
                  <a:pt x="873832" y="279102"/>
                </a:lnTo>
                <a:cubicBezTo>
                  <a:pt x="877219" y="282488"/>
                  <a:pt x="879074" y="286972"/>
                  <a:pt x="879074" y="291762"/>
                </a:cubicBezTo>
                <a:cubicBezTo>
                  <a:pt x="879074" y="296535"/>
                  <a:pt x="877219" y="301037"/>
                  <a:pt x="873832" y="3044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539987" y="31110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3125158" y="31110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773291" y="31110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87525" y="711950"/>
            <a:ext cx="5049600" cy="12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>
            <p:ph idx="2" type="pic"/>
          </p:nvPr>
        </p:nvSpPr>
        <p:spPr>
          <a:xfrm>
            <a:off x="2359425" y="766200"/>
            <a:ext cx="6784500" cy="36063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4" name="Google Shape;54;p8"/>
          <p:cNvCxnSpPr/>
          <p:nvPr/>
        </p:nvCxnSpPr>
        <p:spPr>
          <a:xfrm rot="-5400000">
            <a:off x="6002006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"/>
          <p:cNvSpPr txBox="1"/>
          <p:nvPr>
            <p:ph type="title"/>
          </p:nvPr>
        </p:nvSpPr>
        <p:spPr>
          <a:xfrm>
            <a:off x="557325" y="1543050"/>
            <a:ext cx="3298200" cy="216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None/>
              <a:defRPr b="1" sz="3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●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○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■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●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○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■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●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○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erriweather Sans"/>
              <a:buChar char="■"/>
              <a:defRPr sz="24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Relationship Id="rId5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9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22.jpg"/><Relationship Id="rId7" Type="http://schemas.openxmlformats.org/officeDocument/2006/relationships/image" Target="../media/image19.jpg"/><Relationship Id="rId8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7536" l="4228" r="28430" t="2640"/>
          <a:stretch/>
        </p:blipFill>
        <p:spPr>
          <a:xfrm>
            <a:off x="0" y="713925"/>
            <a:ext cx="4951999" cy="3715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1"/>
          <p:cNvCxnSpPr/>
          <p:nvPr/>
        </p:nvCxnSpPr>
        <p:spPr>
          <a:xfrm rot="-5400000">
            <a:off x="-2099006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1"/>
          <p:cNvSpPr txBox="1"/>
          <p:nvPr/>
        </p:nvSpPr>
        <p:spPr>
          <a:xfrm>
            <a:off x="3847700" y="1057275"/>
            <a:ext cx="47820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Social Media Brand Guidelines Presentation</a:t>
            </a:r>
            <a:endParaRPr b="1" sz="50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/>
        </p:nvSpPr>
        <p:spPr>
          <a:xfrm>
            <a:off x="3917489" y="4371975"/>
            <a:ext cx="4712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Include a citation or supporting message</a:t>
            </a:r>
            <a:endParaRPr sz="1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514350" y="514350"/>
            <a:ext cx="7731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an original statement on social media</a:t>
            </a:r>
            <a:endParaRPr b="1" sz="4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42" name="Google Shape;242;p20"/>
          <p:cNvCxnSpPr/>
          <p:nvPr/>
        </p:nvCxnSpPr>
        <p:spPr>
          <a:xfrm rot="10800000">
            <a:off x="514500" y="3136106"/>
            <a:ext cx="86295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/>
        </p:nvSpPr>
        <p:spPr>
          <a:xfrm>
            <a:off x="787525" y="711940"/>
            <a:ext cx="6196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 on social media</a:t>
            </a:r>
            <a:endParaRPr b="1" sz="3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48" name="Google Shape;248;p21"/>
          <p:cNvGrpSpPr/>
          <p:nvPr/>
        </p:nvGrpSpPr>
        <p:grpSpPr>
          <a:xfrm>
            <a:off x="787525" y="2509579"/>
            <a:ext cx="1805400" cy="1847050"/>
            <a:chOff x="0" y="0"/>
            <a:chExt cx="4814400" cy="4925466"/>
          </a:xfrm>
        </p:grpSpPr>
        <p:sp>
          <p:nvSpPr>
            <p:cNvPr id="249" name="Google Shape;249;p21"/>
            <p:cNvSpPr/>
            <p:nvPr/>
          </p:nvSpPr>
          <p:spPr>
            <a:xfrm>
              <a:off x="1958701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97086" y="291762"/>
                  </a:moveTo>
                  <a:cubicBezTo>
                    <a:pt x="897086" y="301343"/>
                    <a:pt x="893358" y="310366"/>
                    <a:pt x="886567" y="317137"/>
                  </a:cubicBezTo>
                  <a:lnTo>
                    <a:pt x="850543" y="353173"/>
                  </a:lnTo>
                  <a:cubicBezTo>
                    <a:pt x="843752" y="359962"/>
                    <a:pt x="834746" y="363690"/>
                    <a:pt x="825145" y="363690"/>
                  </a:cubicBezTo>
                  <a:cubicBezTo>
                    <a:pt x="815563" y="363690"/>
                    <a:pt x="806539" y="359962"/>
                    <a:pt x="799748" y="353173"/>
                  </a:cubicBezTo>
                  <a:lnTo>
                    <a:pt x="757797" y="311230"/>
                  </a:lnTo>
                  <a:lnTo>
                    <a:pt x="603991" y="465008"/>
                  </a:lnTo>
                  <a:cubicBezTo>
                    <a:pt x="609628" y="485845"/>
                    <a:pt x="612528" y="507365"/>
                    <a:pt x="612528" y="529030"/>
                  </a:cubicBezTo>
                  <a:cubicBezTo>
                    <a:pt x="612528" y="594348"/>
                    <a:pt x="587095" y="655741"/>
                    <a:pt x="540894" y="701916"/>
                  </a:cubicBezTo>
                  <a:lnTo>
                    <a:pt x="482300" y="760517"/>
                  </a:lnTo>
                  <a:cubicBezTo>
                    <a:pt x="477472" y="765343"/>
                    <a:pt x="471042" y="768008"/>
                    <a:pt x="464215" y="768008"/>
                  </a:cubicBezTo>
                  <a:cubicBezTo>
                    <a:pt x="457371" y="768008"/>
                    <a:pt x="450940" y="765343"/>
                    <a:pt x="446113" y="760517"/>
                  </a:cubicBezTo>
                  <a:lnTo>
                    <a:pt x="335806" y="650212"/>
                  </a:lnTo>
                  <a:lnTo>
                    <a:pt x="14503" y="897655"/>
                  </a:lnTo>
                  <a:cubicBezTo>
                    <a:pt x="12864" y="898897"/>
                    <a:pt x="10937" y="899527"/>
                    <a:pt x="9009" y="899527"/>
                  </a:cubicBezTo>
                  <a:cubicBezTo>
                    <a:pt x="6686" y="899527"/>
                    <a:pt x="4380" y="898627"/>
                    <a:pt x="2633" y="896880"/>
                  </a:cubicBezTo>
                  <a:cubicBezTo>
                    <a:pt x="-555" y="893675"/>
                    <a:pt x="-897" y="888614"/>
                    <a:pt x="1876" y="885012"/>
                  </a:cubicBezTo>
                  <a:lnTo>
                    <a:pt x="249347" y="563769"/>
                  </a:lnTo>
                  <a:lnTo>
                    <a:pt x="136446" y="450907"/>
                  </a:lnTo>
                  <a:cubicBezTo>
                    <a:pt x="126467" y="440930"/>
                    <a:pt x="126467" y="424704"/>
                    <a:pt x="136446" y="414727"/>
                  </a:cubicBezTo>
                  <a:lnTo>
                    <a:pt x="195058" y="356126"/>
                  </a:lnTo>
                  <a:cubicBezTo>
                    <a:pt x="257128" y="294086"/>
                    <a:pt x="347460" y="270188"/>
                    <a:pt x="431991" y="293059"/>
                  </a:cubicBezTo>
                  <a:lnTo>
                    <a:pt x="585816" y="139263"/>
                  </a:lnTo>
                  <a:lnTo>
                    <a:pt x="543866" y="97320"/>
                  </a:lnTo>
                  <a:cubicBezTo>
                    <a:pt x="529852" y="83327"/>
                    <a:pt x="529852" y="60546"/>
                    <a:pt x="543866" y="46553"/>
                  </a:cubicBezTo>
                  <a:lnTo>
                    <a:pt x="579890" y="10517"/>
                  </a:lnTo>
                  <a:cubicBezTo>
                    <a:pt x="586681" y="3746"/>
                    <a:pt x="595687" y="0"/>
                    <a:pt x="605288" y="0"/>
                  </a:cubicBezTo>
                  <a:cubicBezTo>
                    <a:pt x="614888" y="0"/>
                    <a:pt x="623894" y="3746"/>
                    <a:pt x="630685" y="10517"/>
                  </a:cubicBezTo>
                  <a:lnTo>
                    <a:pt x="886567" y="266370"/>
                  </a:lnTo>
                  <a:cubicBezTo>
                    <a:pt x="893358" y="273141"/>
                    <a:pt x="897086" y="282164"/>
                    <a:pt x="897086" y="291762"/>
                  </a:cubicBez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958701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86567" y="266370"/>
                  </a:moveTo>
                  <a:lnTo>
                    <a:pt x="630685" y="10517"/>
                  </a:lnTo>
                  <a:cubicBezTo>
                    <a:pt x="623894" y="3746"/>
                    <a:pt x="614888" y="0"/>
                    <a:pt x="605288" y="0"/>
                  </a:cubicBezTo>
                  <a:cubicBezTo>
                    <a:pt x="595687" y="0"/>
                    <a:pt x="586681" y="3746"/>
                    <a:pt x="579890" y="10517"/>
                  </a:cubicBezTo>
                  <a:lnTo>
                    <a:pt x="543866" y="46553"/>
                  </a:lnTo>
                  <a:cubicBezTo>
                    <a:pt x="529852" y="60546"/>
                    <a:pt x="529852" y="83327"/>
                    <a:pt x="543866" y="97320"/>
                  </a:cubicBezTo>
                  <a:lnTo>
                    <a:pt x="585816" y="139263"/>
                  </a:lnTo>
                  <a:lnTo>
                    <a:pt x="431991" y="293059"/>
                  </a:lnTo>
                  <a:cubicBezTo>
                    <a:pt x="347460" y="270188"/>
                    <a:pt x="257128" y="294086"/>
                    <a:pt x="195058" y="356126"/>
                  </a:cubicBezTo>
                  <a:lnTo>
                    <a:pt x="136446" y="414727"/>
                  </a:lnTo>
                  <a:cubicBezTo>
                    <a:pt x="126467" y="424704"/>
                    <a:pt x="126467" y="440930"/>
                    <a:pt x="136446" y="450907"/>
                  </a:cubicBezTo>
                  <a:lnTo>
                    <a:pt x="249347" y="563769"/>
                  </a:lnTo>
                  <a:lnTo>
                    <a:pt x="1876" y="885012"/>
                  </a:lnTo>
                  <a:cubicBezTo>
                    <a:pt x="-897" y="888614"/>
                    <a:pt x="-555" y="893675"/>
                    <a:pt x="2633" y="896880"/>
                  </a:cubicBezTo>
                  <a:cubicBezTo>
                    <a:pt x="4380" y="898627"/>
                    <a:pt x="6686" y="899527"/>
                    <a:pt x="9009" y="899527"/>
                  </a:cubicBezTo>
                  <a:cubicBezTo>
                    <a:pt x="10937" y="899527"/>
                    <a:pt x="12864" y="898897"/>
                    <a:pt x="14503" y="897655"/>
                  </a:cubicBezTo>
                  <a:lnTo>
                    <a:pt x="335806" y="650212"/>
                  </a:lnTo>
                  <a:lnTo>
                    <a:pt x="446113" y="760517"/>
                  </a:lnTo>
                  <a:cubicBezTo>
                    <a:pt x="450940" y="765343"/>
                    <a:pt x="457371" y="768008"/>
                    <a:pt x="464215" y="768008"/>
                  </a:cubicBezTo>
                  <a:cubicBezTo>
                    <a:pt x="471042" y="768008"/>
                    <a:pt x="477472" y="765343"/>
                    <a:pt x="482300" y="760517"/>
                  </a:cubicBezTo>
                  <a:lnTo>
                    <a:pt x="540894" y="701916"/>
                  </a:lnTo>
                  <a:cubicBezTo>
                    <a:pt x="587095" y="655741"/>
                    <a:pt x="612528" y="594348"/>
                    <a:pt x="612528" y="529030"/>
                  </a:cubicBezTo>
                  <a:cubicBezTo>
                    <a:pt x="612528" y="507365"/>
                    <a:pt x="609628" y="485845"/>
                    <a:pt x="603991" y="465008"/>
                  </a:cubicBezTo>
                  <a:lnTo>
                    <a:pt x="757797" y="311230"/>
                  </a:lnTo>
                  <a:lnTo>
                    <a:pt x="799748" y="353173"/>
                  </a:lnTo>
                  <a:cubicBezTo>
                    <a:pt x="806539" y="359962"/>
                    <a:pt x="815563" y="363690"/>
                    <a:pt x="825145" y="363690"/>
                  </a:cubicBezTo>
                  <a:cubicBezTo>
                    <a:pt x="834746" y="363690"/>
                    <a:pt x="843752" y="359962"/>
                    <a:pt x="850543" y="353173"/>
                  </a:cubicBezTo>
                  <a:lnTo>
                    <a:pt x="886567" y="317137"/>
                  </a:lnTo>
                  <a:cubicBezTo>
                    <a:pt x="893358" y="310366"/>
                    <a:pt x="897086" y="301343"/>
                    <a:pt x="897086" y="291762"/>
                  </a:cubicBezTo>
                  <a:cubicBezTo>
                    <a:pt x="897086" y="282164"/>
                    <a:pt x="893358" y="273141"/>
                    <a:pt x="886567" y="266370"/>
                  </a:cubicBezTo>
                  <a:close/>
                  <a:moveTo>
                    <a:pt x="58471" y="841052"/>
                  </a:moveTo>
                  <a:lnTo>
                    <a:pt x="262190" y="576610"/>
                  </a:lnTo>
                  <a:lnTo>
                    <a:pt x="322963" y="637390"/>
                  </a:lnTo>
                  <a:lnTo>
                    <a:pt x="58471" y="841052"/>
                  </a:lnTo>
                  <a:close/>
                  <a:moveTo>
                    <a:pt x="469565" y="747784"/>
                  </a:moveTo>
                  <a:cubicBezTo>
                    <a:pt x="468124" y="749207"/>
                    <a:pt x="466233" y="749999"/>
                    <a:pt x="464215" y="749999"/>
                  </a:cubicBezTo>
                  <a:cubicBezTo>
                    <a:pt x="462180" y="749999"/>
                    <a:pt x="460289" y="749207"/>
                    <a:pt x="458848" y="747784"/>
                  </a:cubicBezTo>
                  <a:lnTo>
                    <a:pt x="149181" y="438175"/>
                  </a:lnTo>
                  <a:cubicBezTo>
                    <a:pt x="146227" y="435222"/>
                    <a:pt x="146227" y="430413"/>
                    <a:pt x="149181" y="427460"/>
                  </a:cubicBezTo>
                  <a:lnTo>
                    <a:pt x="194175" y="382491"/>
                  </a:lnTo>
                  <a:lnTo>
                    <a:pt x="514542" y="702798"/>
                  </a:lnTo>
                  <a:lnTo>
                    <a:pt x="469565" y="747784"/>
                  </a:lnTo>
                  <a:close/>
                  <a:moveTo>
                    <a:pt x="587545" y="455968"/>
                  </a:moveTo>
                  <a:cubicBezTo>
                    <a:pt x="587455" y="456076"/>
                    <a:pt x="587401" y="456184"/>
                    <a:pt x="587311" y="456274"/>
                  </a:cubicBezTo>
                  <a:cubicBezTo>
                    <a:pt x="587077" y="456508"/>
                    <a:pt x="586879" y="456760"/>
                    <a:pt x="586681" y="457030"/>
                  </a:cubicBezTo>
                  <a:cubicBezTo>
                    <a:pt x="586519" y="457264"/>
                    <a:pt x="586357" y="457481"/>
                    <a:pt x="586213" y="457715"/>
                  </a:cubicBezTo>
                  <a:cubicBezTo>
                    <a:pt x="586068" y="457967"/>
                    <a:pt x="585942" y="458237"/>
                    <a:pt x="585816" y="458489"/>
                  </a:cubicBezTo>
                  <a:cubicBezTo>
                    <a:pt x="585690" y="458759"/>
                    <a:pt x="585564" y="459029"/>
                    <a:pt x="585474" y="459299"/>
                  </a:cubicBezTo>
                  <a:cubicBezTo>
                    <a:pt x="585366" y="459570"/>
                    <a:pt x="585294" y="459840"/>
                    <a:pt x="585222" y="460128"/>
                  </a:cubicBezTo>
                  <a:cubicBezTo>
                    <a:pt x="585150" y="460398"/>
                    <a:pt x="585096" y="460686"/>
                    <a:pt x="585042" y="460956"/>
                  </a:cubicBezTo>
                  <a:cubicBezTo>
                    <a:pt x="585006" y="461262"/>
                    <a:pt x="584970" y="461551"/>
                    <a:pt x="584952" y="461839"/>
                  </a:cubicBezTo>
                  <a:cubicBezTo>
                    <a:pt x="584952" y="462127"/>
                    <a:pt x="584934" y="462415"/>
                    <a:pt x="584952" y="462703"/>
                  </a:cubicBezTo>
                  <a:cubicBezTo>
                    <a:pt x="584952" y="462991"/>
                    <a:pt x="584988" y="463279"/>
                    <a:pt x="585024" y="463550"/>
                  </a:cubicBezTo>
                  <a:cubicBezTo>
                    <a:pt x="585078" y="463874"/>
                    <a:pt x="585132" y="464180"/>
                    <a:pt x="585204" y="464486"/>
                  </a:cubicBezTo>
                  <a:cubicBezTo>
                    <a:pt x="585240" y="464612"/>
                    <a:pt x="585240" y="464756"/>
                    <a:pt x="585276" y="464882"/>
                  </a:cubicBezTo>
                  <a:cubicBezTo>
                    <a:pt x="591400" y="485683"/>
                    <a:pt x="594516" y="507275"/>
                    <a:pt x="594516" y="529030"/>
                  </a:cubicBezTo>
                  <a:cubicBezTo>
                    <a:pt x="594516" y="589540"/>
                    <a:pt x="570956" y="646412"/>
                    <a:pt x="528159" y="689183"/>
                  </a:cubicBezTo>
                  <a:lnTo>
                    <a:pt x="527276" y="690066"/>
                  </a:lnTo>
                  <a:lnTo>
                    <a:pt x="206910" y="369759"/>
                  </a:lnTo>
                  <a:lnTo>
                    <a:pt x="207793" y="368877"/>
                  </a:lnTo>
                  <a:cubicBezTo>
                    <a:pt x="266459" y="310204"/>
                    <a:pt x="352431" y="288323"/>
                    <a:pt x="432118" y="311770"/>
                  </a:cubicBezTo>
                  <a:cubicBezTo>
                    <a:pt x="432244" y="311806"/>
                    <a:pt x="432370" y="311806"/>
                    <a:pt x="432514" y="311842"/>
                  </a:cubicBezTo>
                  <a:cubicBezTo>
                    <a:pt x="432820" y="311914"/>
                    <a:pt x="433126" y="311968"/>
                    <a:pt x="433450" y="312023"/>
                  </a:cubicBezTo>
                  <a:cubicBezTo>
                    <a:pt x="433739" y="312059"/>
                    <a:pt x="434009" y="312077"/>
                    <a:pt x="434279" y="312095"/>
                  </a:cubicBezTo>
                  <a:cubicBezTo>
                    <a:pt x="434585" y="312113"/>
                    <a:pt x="434873" y="312095"/>
                    <a:pt x="435180" y="312077"/>
                  </a:cubicBezTo>
                  <a:cubicBezTo>
                    <a:pt x="435468" y="312059"/>
                    <a:pt x="435738" y="312041"/>
                    <a:pt x="436026" y="312005"/>
                  </a:cubicBezTo>
                  <a:cubicBezTo>
                    <a:pt x="436314" y="311950"/>
                    <a:pt x="436603" y="311896"/>
                    <a:pt x="436891" y="311806"/>
                  </a:cubicBezTo>
                  <a:cubicBezTo>
                    <a:pt x="437161" y="311752"/>
                    <a:pt x="437431" y="311680"/>
                    <a:pt x="437683" y="311572"/>
                  </a:cubicBezTo>
                  <a:cubicBezTo>
                    <a:pt x="437972" y="311482"/>
                    <a:pt x="438242" y="311356"/>
                    <a:pt x="438530" y="311230"/>
                  </a:cubicBezTo>
                  <a:cubicBezTo>
                    <a:pt x="438782" y="311104"/>
                    <a:pt x="439016" y="310978"/>
                    <a:pt x="439268" y="310834"/>
                  </a:cubicBezTo>
                  <a:cubicBezTo>
                    <a:pt x="439521" y="310690"/>
                    <a:pt x="439755" y="310528"/>
                    <a:pt x="439989" y="310348"/>
                  </a:cubicBezTo>
                  <a:cubicBezTo>
                    <a:pt x="440241" y="310168"/>
                    <a:pt x="440475" y="309970"/>
                    <a:pt x="440709" y="309753"/>
                  </a:cubicBezTo>
                  <a:cubicBezTo>
                    <a:pt x="440817" y="309663"/>
                    <a:pt x="440926" y="309591"/>
                    <a:pt x="441034" y="309501"/>
                  </a:cubicBezTo>
                  <a:lnTo>
                    <a:pt x="598533" y="152013"/>
                  </a:lnTo>
                  <a:lnTo>
                    <a:pt x="705742" y="259184"/>
                  </a:lnTo>
                  <a:lnTo>
                    <a:pt x="745063" y="298498"/>
                  </a:lnTo>
                  <a:lnTo>
                    <a:pt x="587545" y="455968"/>
                  </a:lnTo>
                  <a:close/>
                  <a:moveTo>
                    <a:pt x="873832" y="304405"/>
                  </a:moveTo>
                  <a:lnTo>
                    <a:pt x="837808" y="340441"/>
                  </a:lnTo>
                  <a:cubicBezTo>
                    <a:pt x="834422" y="343826"/>
                    <a:pt x="829919" y="345681"/>
                    <a:pt x="825145" y="345681"/>
                  </a:cubicBezTo>
                  <a:cubicBezTo>
                    <a:pt x="820372" y="345681"/>
                    <a:pt x="815869" y="343826"/>
                    <a:pt x="812483" y="340441"/>
                  </a:cubicBezTo>
                  <a:lnTo>
                    <a:pt x="764192" y="292159"/>
                  </a:lnTo>
                  <a:cubicBezTo>
                    <a:pt x="764192" y="292141"/>
                    <a:pt x="764174" y="292123"/>
                    <a:pt x="764174" y="292123"/>
                  </a:cubicBezTo>
                  <a:lnTo>
                    <a:pt x="718657" y="246632"/>
                  </a:lnTo>
                  <a:lnTo>
                    <a:pt x="556600" y="84588"/>
                  </a:lnTo>
                  <a:cubicBezTo>
                    <a:pt x="549612" y="77618"/>
                    <a:pt x="549612" y="66255"/>
                    <a:pt x="556600" y="59285"/>
                  </a:cubicBezTo>
                  <a:lnTo>
                    <a:pt x="592625" y="23250"/>
                  </a:lnTo>
                  <a:cubicBezTo>
                    <a:pt x="596011" y="19882"/>
                    <a:pt x="600514" y="18009"/>
                    <a:pt x="605288" y="18009"/>
                  </a:cubicBezTo>
                  <a:cubicBezTo>
                    <a:pt x="610061" y="18009"/>
                    <a:pt x="614564" y="19882"/>
                    <a:pt x="617950" y="23250"/>
                  </a:cubicBezTo>
                  <a:lnTo>
                    <a:pt x="873832" y="279102"/>
                  </a:lnTo>
                  <a:cubicBezTo>
                    <a:pt x="877219" y="282488"/>
                    <a:pt x="879074" y="286972"/>
                    <a:pt x="879074" y="291762"/>
                  </a:cubicBezTo>
                  <a:cubicBezTo>
                    <a:pt x="879074" y="296535"/>
                    <a:pt x="877219" y="301037"/>
                    <a:pt x="873832" y="304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1"/>
            <p:cNvSpPr txBox="1"/>
            <p:nvPr/>
          </p:nvSpPr>
          <p:spPr>
            <a:xfrm>
              <a:off x="0" y="3447666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52" name="Google Shape;252;p21"/>
            <p:cNvSpPr txBox="1"/>
            <p:nvPr/>
          </p:nvSpPr>
          <p:spPr>
            <a:xfrm>
              <a:off x="0" y="1596083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253" name="Google Shape;253;p21"/>
          <p:cNvCxnSpPr/>
          <p:nvPr/>
        </p:nvCxnSpPr>
        <p:spPr>
          <a:xfrm rot="-5400000">
            <a:off x="6002006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rgbClr val="DA8F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4" name="Google Shape;254;p21"/>
          <p:cNvGrpSpPr/>
          <p:nvPr/>
        </p:nvGrpSpPr>
        <p:grpSpPr>
          <a:xfrm>
            <a:off x="3434404" y="2509579"/>
            <a:ext cx="1805400" cy="1847050"/>
            <a:chOff x="0" y="0"/>
            <a:chExt cx="4814400" cy="4925466"/>
          </a:xfrm>
        </p:grpSpPr>
        <p:sp>
          <p:nvSpPr>
            <p:cNvPr id="255" name="Google Shape;255;p21"/>
            <p:cNvSpPr/>
            <p:nvPr/>
          </p:nvSpPr>
          <p:spPr>
            <a:xfrm>
              <a:off x="1957885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97086" y="291762"/>
                  </a:moveTo>
                  <a:cubicBezTo>
                    <a:pt x="897086" y="301343"/>
                    <a:pt x="893358" y="310366"/>
                    <a:pt x="886567" y="317137"/>
                  </a:cubicBezTo>
                  <a:lnTo>
                    <a:pt x="850543" y="353173"/>
                  </a:lnTo>
                  <a:cubicBezTo>
                    <a:pt x="843752" y="359962"/>
                    <a:pt x="834746" y="363690"/>
                    <a:pt x="825145" y="363690"/>
                  </a:cubicBezTo>
                  <a:cubicBezTo>
                    <a:pt x="815563" y="363690"/>
                    <a:pt x="806539" y="359962"/>
                    <a:pt x="799748" y="353173"/>
                  </a:cubicBezTo>
                  <a:lnTo>
                    <a:pt x="757797" y="311230"/>
                  </a:lnTo>
                  <a:lnTo>
                    <a:pt x="603991" y="465008"/>
                  </a:lnTo>
                  <a:cubicBezTo>
                    <a:pt x="609628" y="485845"/>
                    <a:pt x="612528" y="507365"/>
                    <a:pt x="612528" y="529030"/>
                  </a:cubicBezTo>
                  <a:cubicBezTo>
                    <a:pt x="612528" y="594348"/>
                    <a:pt x="587095" y="655741"/>
                    <a:pt x="540894" y="701916"/>
                  </a:cubicBezTo>
                  <a:lnTo>
                    <a:pt x="482300" y="760517"/>
                  </a:lnTo>
                  <a:cubicBezTo>
                    <a:pt x="477472" y="765343"/>
                    <a:pt x="471042" y="768008"/>
                    <a:pt x="464215" y="768008"/>
                  </a:cubicBezTo>
                  <a:cubicBezTo>
                    <a:pt x="457371" y="768008"/>
                    <a:pt x="450940" y="765343"/>
                    <a:pt x="446113" y="760517"/>
                  </a:cubicBezTo>
                  <a:lnTo>
                    <a:pt x="335806" y="650212"/>
                  </a:lnTo>
                  <a:lnTo>
                    <a:pt x="14503" y="897655"/>
                  </a:lnTo>
                  <a:cubicBezTo>
                    <a:pt x="12864" y="898897"/>
                    <a:pt x="10937" y="899527"/>
                    <a:pt x="9009" y="899527"/>
                  </a:cubicBezTo>
                  <a:cubicBezTo>
                    <a:pt x="6686" y="899527"/>
                    <a:pt x="4380" y="898627"/>
                    <a:pt x="2633" y="896880"/>
                  </a:cubicBezTo>
                  <a:cubicBezTo>
                    <a:pt x="-555" y="893675"/>
                    <a:pt x="-897" y="888614"/>
                    <a:pt x="1876" y="885012"/>
                  </a:cubicBezTo>
                  <a:lnTo>
                    <a:pt x="249347" y="563769"/>
                  </a:lnTo>
                  <a:lnTo>
                    <a:pt x="136446" y="450907"/>
                  </a:lnTo>
                  <a:cubicBezTo>
                    <a:pt x="126467" y="440930"/>
                    <a:pt x="126467" y="424704"/>
                    <a:pt x="136446" y="414727"/>
                  </a:cubicBezTo>
                  <a:lnTo>
                    <a:pt x="195058" y="356126"/>
                  </a:lnTo>
                  <a:cubicBezTo>
                    <a:pt x="257128" y="294086"/>
                    <a:pt x="347460" y="270188"/>
                    <a:pt x="431991" y="293059"/>
                  </a:cubicBezTo>
                  <a:lnTo>
                    <a:pt x="585816" y="139263"/>
                  </a:lnTo>
                  <a:lnTo>
                    <a:pt x="543866" y="97320"/>
                  </a:lnTo>
                  <a:cubicBezTo>
                    <a:pt x="529852" y="83327"/>
                    <a:pt x="529852" y="60546"/>
                    <a:pt x="543866" y="46553"/>
                  </a:cubicBezTo>
                  <a:lnTo>
                    <a:pt x="579890" y="10517"/>
                  </a:lnTo>
                  <a:cubicBezTo>
                    <a:pt x="586681" y="3746"/>
                    <a:pt x="595687" y="0"/>
                    <a:pt x="605288" y="0"/>
                  </a:cubicBezTo>
                  <a:cubicBezTo>
                    <a:pt x="614888" y="0"/>
                    <a:pt x="623894" y="3746"/>
                    <a:pt x="630685" y="10517"/>
                  </a:cubicBezTo>
                  <a:lnTo>
                    <a:pt x="886567" y="266370"/>
                  </a:lnTo>
                  <a:cubicBezTo>
                    <a:pt x="893358" y="273141"/>
                    <a:pt x="897086" y="282164"/>
                    <a:pt x="897086" y="291762"/>
                  </a:cubicBez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2016356" y="18008"/>
              <a:ext cx="820602" cy="823043"/>
            </a:xfrm>
            <a:custGeom>
              <a:rect b="b" l="l" r="r" t="t"/>
              <a:pathLst>
                <a:path extrusionOk="0" h="823043" w="820602">
                  <a:moveTo>
                    <a:pt x="203719" y="558601"/>
                  </a:moveTo>
                  <a:lnTo>
                    <a:pt x="264492" y="619381"/>
                  </a:lnTo>
                  <a:lnTo>
                    <a:pt x="0" y="823044"/>
                  </a:lnTo>
                  <a:lnTo>
                    <a:pt x="203719" y="558601"/>
                  </a:lnTo>
                  <a:close/>
                  <a:moveTo>
                    <a:pt x="90710" y="409451"/>
                  </a:moveTo>
                  <a:cubicBezTo>
                    <a:pt x="87756" y="412404"/>
                    <a:pt x="87756" y="417213"/>
                    <a:pt x="90710" y="420166"/>
                  </a:cubicBezTo>
                  <a:lnTo>
                    <a:pt x="400377" y="729775"/>
                  </a:lnTo>
                  <a:cubicBezTo>
                    <a:pt x="401818" y="731198"/>
                    <a:pt x="403709" y="731990"/>
                    <a:pt x="405744" y="731990"/>
                  </a:cubicBezTo>
                  <a:cubicBezTo>
                    <a:pt x="407762" y="731990"/>
                    <a:pt x="409653" y="731198"/>
                    <a:pt x="411094" y="729775"/>
                  </a:cubicBezTo>
                  <a:lnTo>
                    <a:pt x="456071" y="684789"/>
                  </a:lnTo>
                  <a:lnTo>
                    <a:pt x="135704" y="364483"/>
                  </a:lnTo>
                  <a:lnTo>
                    <a:pt x="90710" y="409451"/>
                  </a:lnTo>
                  <a:close/>
                  <a:moveTo>
                    <a:pt x="526571" y="442947"/>
                  </a:moveTo>
                  <a:cubicBezTo>
                    <a:pt x="526625" y="442677"/>
                    <a:pt x="526679" y="442389"/>
                    <a:pt x="526751" y="442119"/>
                  </a:cubicBezTo>
                  <a:cubicBezTo>
                    <a:pt x="526823" y="441831"/>
                    <a:pt x="526895" y="441561"/>
                    <a:pt x="527003" y="441291"/>
                  </a:cubicBezTo>
                  <a:cubicBezTo>
                    <a:pt x="527093" y="441020"/>
                    <a:pt x="527219" y="440750"/>
                    <a:pt x="527345" y="440480"/>
                  </a:cubicBezTo>
                  <a:cubicBezTo>
                    <a:pt x="527471" y="440228"/>
                    <a:pt x="527597" y="439958"/>
                    <a:pt x="527742" y="439706"/>
                  </a:cubicBezTo>
                  <a:cubicBezTo>
                    <a:pt x="527886" y="439472"/>
                    <a:pt x="528048" y="439256"/>
                    <a:pt x="528210" y="439021"/>
                  </a:cubicBezTo>
                  <a:cubicBezTo>
                    <a:pt x="528408" y="438751"/>
                    <a:pt x="528606" y="438499"/>
                    <a:pt x="528840" y="438265"/>
                  </a:cubicBezTo>
                  <a:cubicBezTo>
                    <a:pt x="528930" y="438175"/>
                    <a:pt x="528984" y="438067"/>
                    <a:pt x="529074" y="437959"/>
                  </a:cubicBezTo>
                  <a:lnTo>
                    <a:pt x="686592" y="280489"/>
                  </a:lnTo>
                  <a:lnTo>
                    <a:pt x="647271" y="241175"/>
                  </a:lnTo>
                  <a:lnTo>
                    <a:pt x="540062" y="134004"/>
                  </a:lnTo>
                  <a:lnTo>
                    <a:pt x="382563" y="291492"/>
                  </a:lnTo>
                  <a:cubicBezTo>
                    <a:pt x="382455" y="291582"/>
                    <a:pt x="382346" y="291654"/>
                    <a:pt x="382238" y="291744"/>
                  </a:cubicBezTo>
                  <a:cubicBezTo>
                    <a:pt x="382004" y="291961"/>
                    <a:pt x="381770" y="292159"/>
                    <a:pt x="381518" y="292339"/>
                  </a:cubicBezTo>
                  <a:cubicBezTo>
                    <a:pt x="381284" y="292519"/>
                    <a:pt x="381050" y="292681"/>
                    <a:pt x="380797" y="292825"/>
                  </a:cubicBezTo>
                  <a:cubicBezTo>
                    <a:pt x="380545" y="292969"/>
                    <a:pt x="380311" y="293095"/>
                    <a:pt x="380059" y="293221"/>
                  </a:cubicBezTo>
                  <a:cubicBezTo>
                    <a:pt x="379771" y="293347"/>
                    <a:pt x="379501" y="293473"/>
                    <a:pt x="379212" y="293563"/>
                  </a:cubicBezTo>
                  <a:cubicBezTo>
                    <a:pt x="378960" y="293671"/>
                    <a:pt x="378690" y="293743"/>
                    <a:pt x="378420" y="293798"/>
                  </a:cubicBezTo>
                  <a:cubicBezTo>
                    <a:pt x="378132" y="293888"/>
                    <a:pt x="377843" y="293942"/>
                    <a:pt x="377555" y="293996"/>
                  </a:cubicBezTo>
                  <a:cubicBezTo>
                    <a:pt x="377267" y="294032"/>
                    <a:pt x="376997" y="294050"/>
                    <a:pt x="376709" y="294068"/>
                  </a:cubicBezTo>
                  <a:cubicBezTo>
                    <a:pt x="376402" y="294086"/>
                    <a:pt x="376114" y="294104"/>
                    <a:pt x="375808" y="294086"/>
                  </a:cubicBezTo>
                  <a:cubicBezTo>
                    <a:pt x="375538" y="294068"/>
                    <a:pt x="375268" y="294050"/>
                    <a:pt x="374979" y="294014"/>
                  </a:cubicBezTo>
                  <a:cubicBezTo>
                    <a:pt x="374655" y="293960"/>
                    <a:pt x="374349" y="293906"/>
                    <a:pt x="374043" y="293834"/>
                  </a:cubicBezTo>
                  <a:cubicBezTo>
                    <a:pt x="373899" y="293798"/>
                    <a:pt x="373773" y="293798"/>
                    <a:pt x="373647" y="293761"/>
                  </a:cubicBezTo>
                  <a:cubicBezTo>
                    <a:pt x="293960" y="270314"/>
                    <a:pt x="207988" y="292195"/>
                    <a:pt x="149322" y="350868"/>
                  </a:cubicBezTo>
                  <a:lnTo>
                    <a:pt x="148439" y="351750"/>
                  </a:lnTo>
                  <a:lnTo>
                    <a:pt x="468805" y="672057"/>
                  </a:lnTo>
                  <a:lnTo>
                    <a:pt x="469688" y="671174"/>
                  </a:lnTo>
                  <a:cubicBezTo>
                    <a:pt x="512485" y="628403"/>
                    <a:pt x="536045" y="571531"/>
                    <a:pt x="536045" y="511021"/>
                  </a:cubicBezTo>
                  <a:cubicBezTo>
                    <a:pt x="536045" y="489266"/>
                    <a:pt x="532929" y="467674"/>
                    <a:pt x="526805" y="446873"/>
                  </a:cubicBezTo>
                  <a:cubicBezTo>
                    <a:pt x="526769" y="446747"/>
                    <a:pt x="526769" y="446603"/>
                    <a:pt x="526733" y="446477"/>
                  </a:cubicBezTo>
                  <a:cubicBezTo>
                    <a:pt x="526661" y="446171"/>
                    <a:pt x="526607" y="445865"/>
                    <a:pt x="526553" y="445541"/>
                  </a:cubicBezTo>
                  <a:cubicBezTo>
                    <a:pt x="526517" y="445271"/>
                    <a:pt x="526481" y="444982"/>
                    <a:pt x="526481" y="444694"/>
                  </a:cubicBezTo>
                  <a:cubicBezTo>
                    <a:pt x="526463" y="444406"/>
                    <a:pt x="526481" y="444118"/>
                    <a:pt x="526481" y="443830"/>
                  </a:cubicBezTo>
                  <a:cubicBezTo>
                    <a:pt x="526499" y="443542"/>
                    <a:pt x="526535" y="443254"/>
                    <a:pt x="526571" y="442947"/>
                  </a:cubicBezTo>
                  <a:close/>
                  <a:moveTo>
                    <a:pt x="815361" y="261093"/>
                  </a:moveTo>
                  <a:lnTo>
                    <a:pt x="559479" y="5241"/>
                  </a:lnTo>
                  <a:cubicBezTo>
                    <a:pt x="556093" y="1873"/>
                    <a:pt x="551590" y="0"/>
                    <a:pt x="546817" y="0"/>
                  </a:cubicBezTo>
                  <a:cubicBezTo>
                    <a:pt x="542043" y="0"/>
                    <a:pt x="537540" y="1873"/>
                    <a:pt x="534154" y="5241"/>
                  </a:cubicBezTo>
                  <a:lnTo>
                    <a:pt x="498129" y="41276"/>
                  </a:lnTo>
                  <a:cubicBezTo>
                    <a:pt x="491141" y="48246"/>
                    <a:pt x="491141" y="59610"/>
                    <a:pt x="498129" y="66579"/>
                  </a:cubicBezTo>
                  <a:lnTo>
                    <a:pt x="660186" y="228623"/>
                  </a:lnTo>
                  <a:lnTo>
                    <a:pt x="705703" y="274114"/>
                  </a:lnTo>
                  <a:cubicBezTo>
                    <a:pt x="705703" y="274114"/>
                    <a:pt x="705721" y="274132"/>
                    <a:pt x="705721" y="274150"/>
                  </a:cubicBezTo>
                  <a:lnTo>
                    <a:pt x="754012" y="322432"/>
                  </a:lnTo>
                  <a:cubicBezTo>
                    <a:pt x="757398" y="325817"/>
                    <a:pt x="761901" y="327672"/>
                    <a:pt x="766674" y="327672"/>
                  </a:cubicBezTo>
                  <a:cubicBezTo>
                    <a:pt x="771448" y="327672"/>
                    <a:pt x="775951" y="325817"/>
                    <a:pt x="779337" y="322432"/>
                  </a:cubicBezTo>
                  <a:lnTo>
                    <a:pt x="815361" y="286396"/>
                  </a:lnTo>
                  <a:cubicBezTo>
                    <a:pt x="818748" y="283028"/>
                    <a:pt x="820603" y="278526"/>
                    <a:pt x="820603" y="273754"/>
                  </a:cubicBezTo>
                  <a:cubicBezTo>
                    <a:pt x="820603" y="268963"/>
                    <a:pt x="818748" y="264479"/>
                    <a:pt x="815361" y="26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1"/>
            <p:cNvSpPr txBox="1"/>
            <p:nvPr/>
          </p:nvSpPr>
          <p:spPr>
            <a:xfrm>
              <a:off x="0" y="3447666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58" name="Google Shape;258;p21"/>
            <p:cNvSpPr txBox="1"/>
            <p:nvPr/>
          </p:nvSpPr>
          <p:spPr>
            <a:xfrm>
              <a:off x="0" y="1596083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59" name="Google Shape;259;p21"/>
          <p:cNvGrpSpPr/>
          <p:nvPr/>
        </p:nvGrpSpPr>
        <p:grpSpPr>
          <a:xfrm>
            <a:off x="6081282" y="2509579"/>
            <a:ext cx="1805400" cy="1847050"/>
            <a:chOff x="0" y="0"/>
            <a:chExt cx="4814400" cy="4925466"/>
          </a:xfrm>
        </p:grpSpPr>
        <p:sp>
          <p:nvSpPr>
            <p:cNvPr id="260" name="Google Shape;260;p21"/>
            <p:cNvSpPr/>
            <p:nvPr/>
          </p:nvSpPr>
          <p:spPr>
            <a:xfrm>
              <a:off x="1958701" y="0"/>
              <a:ext cx="897086" cy="899527"/>
            </a:xfrm>
            <a:custGeom>
              <a:rect b="b" l="l" r="r" t="t"/>
              <a:pathLst>
                <a:path extrusionOk="0" h="899527" w="897086">
                  <a:moveTo>
                    <a:pt x="897086" y="291762"/>
                  </a:moveTo>
                  <a:cubicBezTo>
                    <a:pt x="897086" y="301343"/>
                    <a:pt x="893358" y="310366"/>
                    <a:pt x="886567" y="317137"/>
                  </a:cubicBezTo>
                  <a:lnTo>
                    <a:pt x="850543" y="353173"/>
                  </a:lnTo>
                  <a:cubicBezTo>
                    <a:pt x="843752" y="359962"/>
                    <a:pt x="834746" y="363690"/>
                    <a:pt x="825145" y="363690"/>
                  </a:cubicBezTo>
                  <a:cubicBezTo>
                    <a:pt x="815563" y="363690"/>
                    <a:pt x="806539" y="359962"/>
                    <a:pt x="799748" y="353173"/>
                  </a:cubicBezTo>
                  <a:lnTo>
                    <a:pt x="757797" y="311230"/>
                  </a:lnTo>
                  <a:lnTo>
                    <a:pt x="603991" y="465008"/>
                  </a:lnTo>
                  <a:cubicBezTo>
                    <a:pt x="609628" y="485845"/>
                    <a:pt x="612528" y="507365"/>
                    <a:pt x="612528" y="529030"/>
                  </a:cubicBezTo>
                  <a:cubicBezTo>
                    <a:pt x="612528" y="594348"/>
                    <a:pt x="587095" y="655741"/>
                    <a:pt x="540894" y="701916"/>
                  </a:cubicBezTo>
                  <a:lnTo>
                    <a:pt x="482300" y="760517"/>
                  </a:lnTo>
                  <a:cubicBezTo>
                    <a:pt x="477472" y="765343"/>
                    <a:pt x="471042" y="768008"/>
                    <a:pt x="464215" y="768008"/>
                  </a:cubicBezTo>
                  <a:cubicBezTo>
                    <a:pt x="457371" y="768008"/>
                    <a:pt x="450940" y="765343"/>
                    <a:pt x="446113" y="760517"/>
                  </a:cubicBezTo>
                  <a:lnTo>
                    <a:pt x="335806" y="650212"/>
                  </a:lnTo>
                  <a:lnTo>
                    <a:pt x="14503" y="897655"/>
                  </a:lnTo>
                  <a:cubicBezTo>
                    <a:pt x="12864" y="898897"/>
                    <a:pt x="10937" y="899527"/>
                    <a:pt x="9009" y="899527"/>
                  </a:cubicBezTo>
                  <a:cubicBezTo>
                    <a:pt x="6686" y="899527"/>
                    <a:pt x="4380" y="898627"/>
                    <a:pt x="2633" y="896880"/>
                  </a:cubicBezTo>
                  <a:cubicBezTo>
                    <a:pt x="-555" y="893675"/>
                    <a:pt x="-897" y="888614"/>
                    <a:pt x="1876" y="885012"/>
                  </a:cubicBezTo>
                  <a:lnTo>
                    <a:pt x="249347" y="563769"/>
                  </a:lnTo>
                  <a:lnTo>
                    <a:pt x="136446" y="450907"/>
                  </a:lnTo>
                  <a:cubicBezTo>
                    <a:pt x="126467" y="440930"/>
                    <a:pt x="126467" y="424704"/>
                    <a:pt x="136446" y="414727"/>
                  </a:cubicBezTo>
                  <a:lnTo>
                    <a:pt x="195058" y="356126"/>
                  </a:lnTo>
                  <a:cubicBezTo>
                    <a:pt x="257128" y="294086"/>
                    <a:pt x="347460" y="270188"/>
                    <a:pt x="431991" y="293059"/>
                  </a:cubicBezTo>
                  <a:lnTo>
                    <a:pt x="585816" y="139263"/>
                  </a:lnTo>
                  <a:lnTo>
                    <a:pt x="543866" y="97320"/>
                  </a:lnTo>
                  <a:cubicBezTo>
                    <a:pt x="529852" y="83327"/>
                    <a:pt x="529852" y="60546"/>
                    <a:pt x="543866" y="46553"/>
                  </a:cubicBezTo>
                  <a:lnTo>
                    <a:pt x="579890" y="10517"/>
                  </a:lnTo>
                  <a:cubicBezTo>
                    <a:pt x="586681" y="3746"/>
                    <a:pt x="595687" y="0"/>
                    <a:pt x="605288" y="0"/>
                  </a:cubicBezTo>
                  <a:cubicBezTo>
                    <a:pt x="614888" y="0"/>
                    <a:pt x="623894" y="3746"/>
                    <a:pt x="630685" y="10517"/>
                  </a:cubicBezTo>
                  <a:lnTo>
                    <a:pt x="886567" y="266370"/>
                  </a:lnTo>
                  <a:cubicBezTo>
                    <a:pt x="893358" y="273141"/>
                    <a:pt x="897086" y="282164"/>
                    <a:pt x="897086" y="291762"/>
                  </a:cubicBez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2017172" y="18008"/>
              <a:ext cx="820602" cy="823043"/>
            </a:xfrm>
            <a:custGeom>
              <a:rect b="b" l="l" r="r" t="t"/>
              <a:pathLst>
                <a:path extrusionOk="0" h="823043" w="820602">
                  <a:moveTo>
                    <a:pt x="203719" y="558601"/>
                  </a:moveTo>
                  <a:lnTo>
                    <a:pt x="264492" y="619381"/>
                  </a:lnTo>
                  <a:lnTo>
                    <a:pt x="0" y="823044"/>
                  </a:lnTo>
                  <a:lnTo>
                    <a:pt x="203719" y="558601"/>
                  </a:lnTo>
                  <a:close/>
                  <a:moveTo>
                    <a:pt x="90710" y="409451"/>
                  </a:moveTo>
                  <a:cubicBezTo>
                    <a:pt x="87756" y="412404"/>
                    <a:pt x="87756" y="417213"/>
                    <a:pt x="90710" y="420166"/>
                  </a:cubicBezTo>
                  <a:lnTo>
                    <a:pt x="400377" y="729775"/>
                  </a:lnTo>
                  <a:cubicBezTo>
                    <a:pt x="401818" y="731198"/>
                    <a:pt x="403709" y="731990"/>
                    <a:pt x="405744" y="731990"/>
                  </a:cubicBezTo>
                  <a:cubicBezTo>
                    <a:pt x="407762" y="731990"/>
                    <a:pt x="409653" y="731198"/>
                    <a:pt x="411094" y="729775"/>
                  </a:cubicBezTo>
                  <a:lnTo>
                    <a:pt x="456071" y="684789"/>
                  </a:lnTo>
                  <a:lnTo>
                    <a:pt x="135704" y="364483"/>
                  </a:lnTo>
                  <a:lnTo>
                    <a:pt x="90710" y="409451"/>
                  </a:lnTo>
                  <a:close/>
                  <a:moveTo>
                    <a:pt x="526571" y="442947"/>
                  </a:moveTo>
                  <a:cubicBezTo>
                    <a:pt x="526625" y="442677"/>
                    <a:pt x="526679" y="442389"/>
                    <a:pt x="526751" y="442119"/>
                  </a:cubicBezTo>
                  <a:cubicBezTo>
                    <a:pt x="526823" y="441831"/>
                    <a:pt x="526895" y="441561"/>
                    <a:pt x="527003" y="441291"/>
                  </a:cubicBezTo>
                  <a:cubicBezTo>
                    <a:pt x="527093" y="441020"/>
                    <a:pt x="527219" y="440750"/>
                    <a:pt x="527345" y="440480"/>
                  </a:cubicBezTo>
                  <a:cubicBezTo>
                    <a:pt x="527471" y="440228"/>
                    <a:pt x="527597" y="439958"/>
                    <a:pt x="527742" y="439706"/>
                  </a:cubicBezTo>
                  <a:cubicBezTo>
                    <a:pt x="527886" y="439472"/>
                    <a:pt x="528048" y="439256"/>
                    <a:pt x="528210" y="439021"/>
                  </a:cubicBezTo>
                  <a:cubicBezTo>
                    <a:pt x="528408" y="438751"/>
                    <a:pt x="528606" y="438499"/>
                    <a:pt x="528840" y="438265"/>
                  </a:cubicBezTo>
                  <a:cubicBezTo>
                    <a:pt x="528930" y="438175"/>
                    <a:pt x="528984" y="438067"/>
                    <a:pt x="529074" y="437959"/>
                  </a:cubicBezTo>
                  <a:lnTo>
                    <a:pt x="686592" y="280489"/>
                  </a:lnTo>
                  <a:lnTo>
                    <a:pt x="647271" y="241175"/>
                  </a:lnTo>
                  <a:lnTo>
                    <a:pt x="540062" y="134004"/>
                  </a:lnTo>
                  <a:lnTo>
                    <a:pt x="382563" y="291492"/>
                  </a:lnTo>
                  <a:cubicBezTo>
                    <a:pt x="382455" y="291582"/>
                    <a:pt x="382346" y="291654"/>
                    <a:pt x="382238" y="291744"/>
                  </a:cubicBezTo>
                  <a:cubicBezTo>
                    <a:pt x="382004" y="291961"/>
                    <a:pt x="381770" y="292159"/>
                    <a:pt x="381518" y="292339"/>
                  </a:cubicBezTo>
                  <a:cubicBezTo>
                    <a:pt x="381284" y="292519"/>
                    <a:pt x="381050" y="292681"/>
                    <a:pt x="380797" y="292825"/>
                  </a:cubicBezTo>
                  <a:cubicBezTo>
                    <a:pt x="380545" y="292969"/>
                    <a:pt x="380311" y="293095"/>
                    <a:pt x="380059" y="293221"/>
                  </a:cubicBezTo>
                  <a:cubicBezTo>
                    <a:pt x="379771" y="293347"/>
                    <a:pt x="379501" y="293473"/>
                    <a:pt x="379212" y="293563"/>
                  </a:cubicBezTo>
                  <a:cubicBezTo>
                    <a:pt x="378960" y="293671"/>
                    <a:pt x="378690" y="293743"/>
                    <a:pt x="378420" y="293798"/>
                  </a:cubicBezTo>
                  <a:cubicBezTo>
                    <a:pt x="378132" y="293888"/>
                    <a:pt x="377843" y="293942"/>
                    <a:pt x="377555" y="293996"/>
                  </a:cubicBezTo>
                  <a:cubicBezTo>
                    <a:pt x="377267" y="294032"/>
                    <a:pt x="376997" y="294050"/>
                    <a:pt x="376709" y="294068"/>
                  </a:cubicBezTo>
                  <a:cubicBezTo>
                    <a:pt x="376402" y="294086"/>
                    <a:pt x="376114" y="294104"/>
                    <a:pt x="375808" y="294086"/>
                  </a:cubicBezTo>
                  <a:cubicBezTo>
                    <a:pt x="375538" y="294068"/>
                    <a:pt x="375268" y="294050"/>
                    <a:pt x="374979" y="294014"/>
                  </a:cubicBezTo>
                  <a:cubicBezTo>
                    <a:pt x="374655" y="293960"/>
                    <a:pt x="374349" y="293906"/>
                    <a:pt x="374043" y="293834"/>
                  </a:cubicBezTo>
                  <a:cubicBezTo>
                    <a:pt x="373899" y="293798"/>
                    <a:pt x="373773" y="293798"/>
                    <a:pt x="373647" y="293761"/>
                  </a:cubicBezTo>
                  <a:cubicBezTo>
                    <a:pt x="293960" y="270314"/>
                    <a:pt x="207988" y="292195"/>
                    <a:pt x="149322" y="350868"/>
                  </a:cubicBezTo>
                  <a:lnTo>
                    <a:pt x="148439" y="351750"/>
                  </a:lnTo>
                  <a:lnTo>
                    <a:pt x="468805" y="672057"/>
                  </a:lnTo>
                  <a:lnTo>
                    <a:pt x="469688" y="671174"/>
                  </a:lnTo>
                  <a:cubicBezTo>
                    <a:pt x="512485" y="628403"/>
                    <a:pt x="536045" y="571531"/>
                    <a:pt x="536045" y="511021"/>
                  </a:cubicBezTo>
                  <a:cubicBezTo>
                    <a:pt x="536045" y="489266"/>
                    <a:pt x="532929" y="467674"/>
                    <a:pt x="526805" y="446873"/>
                  </a:cubicBezTo>
                  <a:cubicBezTo>
                    <a:pt x="526769" y="446747"/>
                    <a:pt x="526769" y="446603"/>
                    <a:pt x="526733" y="446477"/>
                  </a:cubicBezTo>
                  <a:cubicBezTo>
                    <a:pt x="526661" y="446171"/>
                    <a:pt x="526607" y="445865"/>
                    <a:pt x="526553" y="445541"/>
                  </a:cubicBezTo>
                  <a:cubicBezTo>
                    <a:pt x="526517" y="445271"/>
                    <a:pt x="526481" y="444982"/>
                    <a:pt x="526481" y="444694"/>
                  </a:cubicBezTo>
                  <a:cubicBezTo>
                    <a:pt x="526463" y="444406"/>
                    <a:pt x="526481" y="444118"/>
                    <a:pt x="526481" y="443830"/>
                  </a:cubicBezTo>
                  <a:cubicBezTo>
                    <a:pt x="526499" y="443542"/>
                    <a:pt x="526535" y="443254"/>
                    <a:pt x="526571" y="442947"/>
                  </a:cubicBezTo>
                  <a:close/>
                  <a:moveTo>
                    <a:pt x="815361" y="261093"/>
                  </a:moveTo>
                  <a:lnTo>
                    <a:pt x="559479" y="5241"/>
                  </a:lnTo>
                  <a:cubicBezTo>
                    <a:pt x="556093" y="1873"/>
                    <a:pt x="551590" y="0"/>
                    <a:pt x="546817" y="0"/>
                  </a:cubicBezTo>
                  <a:cubicBezTo>
                    <a:pt x="542043" y="0"/>
                    <a:pt x="537540" y="1873"/>
                    <a:pt x="534154" y="5241"/>
                  </a:cubicBezTo>
                  <a:lnTo>
                    <a:pt x="498129" y="41276"/>
                  </a:lnTo>
                  <a:cubicBezTo>
                    <a:pt x="491141" y="48246"/>
                    <a:pt x="491141" y="59610"/>
                    <a:pt x="498129" y="66579"/>
                  </a:cubicBezTo>
                  <a:lnTo>
                    <a:pt x="660186" y="228623"/>
                  </a:lnTo>
                  <a:lnTo>
                    <a:pt x="705703" y="274114"/>
                  </a:lnTo>
                  <a:cubicBezTo>
                    <a:pt x="705703" y="274114"/>
                    <a:pt x="705721" y="274132"/>
                    <a:pt x="705721" y="274150"/>
                  </a:cubicBezTo>
                  <a:lnTo>
                    <a:pt x="754012" y="322432"/>
                  </a:lnTo>
                  <a:cubicBezTo>
                    <a:pt x="757398" y="325817"/>
                    <a:pt x="761901" y="327672"/>
                    <a:pt x="766674" y="327672"/>
                  </a:cubicBezTo>
                  <a:cubicBezTo>
                    <a:pt x="771448" y="327672"/>
                    <a:pt x="775951" y="325817"/>
                    <a:pt x="779337" y="322432"/>
                  </a:cubicBezTo>
                  <a:lnTo>
                    <a:pt x="815361" y="286396"/>
                  </a:lnTo>
                  <a:cubicBezTo>
                    <a:pt x="818748" y="283028"/>
                    <a:pt x="820603" y="278526"/>
                    <a:pt x="820603" y="273754"/>
                  </a:cubicBezTo>
                  <a:cubicBezTo>
                    <a:pt x="820603" y="268963"/>
                    <a:pt x="818748" y="264479"/>
                    <a:pt x="815361" y="26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1"/>
            <p:cNvSpPr txBox="1"/>
            <p:nvPr/>
          </p:nvSpPr>
          <p:spPr>
            <a:xfrm>
              <a:off x="0" y="3447666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Briefly 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63" name="Google Shape;263;p21"/>
            <p:cNvSpPr txBox="1"/>
            <p:nvPr/>
          </p:nvSpPr>
          <p:spPr>
            <a:xfrm>
              <a:off x="0" y="1596083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64" name="Google Shape;264;p21"/>
          <p:cNvSpPr/>
          <p:nvPr/>
        </p:nvSpPr>
        <p:spPr>
          <a:xfrm>
            <a:off x="1543965" y="2516332"/>
            <a:ext cx="307726" cy="308641"/>
          </a:xfrm>
          <a:custGeom>
            <a:rect b="b" l="l" r="r" t="t"/>
            <a:pathLst>
              <a:path extrusionOk="0" h="823043" w="820602">
                <a:moveTo>
                  <a:pt x="203719" y="558601"/>
                </a:moveTo>
                <a:lnTo>
                  <a:pt x="264492" y="619381"/>
                </a:lnTo>
                <a:lnTo>
                  <a:pt x="0" y="823044"/>
                </a:lnTo>
                <a:lnTo>
                  <a:pt x="203719" y="558601"/>
                </a:lnTo>
                <a:close/>
                <a:moveTo>
                  <a:pt x="90710" y="409451"/>
                </a:moveTo>
                <a:cubicBezTo>
                  <a:pt x="87756" y="412404"/>
                  <a:pt x="87756" y="417213"/>
                  <a:pt x="90710" y="420166"/>
                </a:cubicBezTo>
                <a:lnTo>
                  <a:pt x="400377" y="729775"/>
                </a:lnTo>
                <a:cubicBezTo>
                  <a:pt x="401818" y="731198"/>
                  <a:pt x="403709" y="731990"/>
                  <a:pt x="405744" y="731990"/>
                </a:cubicBezTo>
                <a:cubicBezTo>
                  <a:pt x="407762" y="731990"/>
                  <a:pt x="409653" y="731198"/>
                  <a:pt x="411094" y="729775"/>
                </a:cubicBezTo>
                <a:lnTo>
                  <a:pt x="456071" y="684789"/>
                </a:lnTo>
                <a:lnTo>
                  <a:pt x="135704" y="364483"/>
                </a:lnTo>
                <a:lnTo>
                  <a:pt x="90710" y="409451"/>
                </a:lnTo>
                <a:close/>
                <a:moveTo>
                  <a:pt x="526571" y="442947"/>
                </a:moveTo>
                <a:cubicBezTo>
                  <a:pt x="526625" y="442677"/>
                  <a:pt x="526679" y="442389"/>
                  <a:pt x="526751" y="442119"/>
                </a:cubicBezTo>
                <a:cubicBezTo>
                  <a:pt x="526823" y="441831"/>
                  <a:pt x="526895" y="441561"/>
                  <a:pt x="527003" y="441291"/>
                </a:cubicBezTo>
                <a:cubicBezTo>
                  <a:pt x="527093" y="441020"/>
                  <a:pt x="527219" y="440750"/>
                  <a:pt x="527345" y="440480"/>
                </a:cubicBezTo>
                <a:cubicBezTo>
                  <a:pt x="527471" y="440228"/>
                  <a:pt x="527597" y="439958"/>
                  <a:pt x="527742" y="439706"/>
                </a:cubicBezTo>
                <a:cubicBezTo>
                  <a:pt x="527886" y="439472"/>
                  <a:pt x="528048" y="439256"/>
                  <a:pt x="528210" y="439021"/>
                </a:cubicBezTo>
                <a:cubicBezTo>
                  <a:pt x="528408" y="438751"/>
                  <a:pt x="528606" y="438499"/>
                  <a:pt x="528840" y="438265"/>
                </a:cubicBezTo>
                <a:cubicBezTo>
                  <a:pt x="528930" y="438175"/>
                  <a:pt x="528984" y="438067"/>
                  <a:pt x="529074" y="437959"/>
                </a:cubicBezTo>
                <a:lnTo>
                  <a:pt x="686592" y="280489"/>
                </a:lnTo>
                <a:lnTo>
                  <a:pt x="647271" y="241175"/>
                </a:lnTo>
                <a:lnTo>
                  <a:pt x="540062" y="134004"/>
                </a:lnTo>
                <a:lnTo>
                  <a:pt x="382563" y="291492"/>
                </a:lnTo>
                <a:cubicBezTo>
                  <a:pt x="382455" y="291582"/>
                  <a:pt x="382346" y="291654"/>
                  <a:pt x="382238" y="291744"/>
                </a:cubicBezTo>
                <a:cubicBezTo>
                  <a:pt x="382004" y="291961"/>
                  <a:pt x="381770" y="292159"/>
                  <a:pt x="381518" y="292339"/>
                </a:cubicBezTo>
                <a:cubicBezTo>
                  <a:pt x="381284" y="292519"/>
                  <a:pt x="381050" y="292681"/>
                  <a:pt x="380797" y="292825"/>
                </a:cubicBezTo>
                <a:cubicBezTo>
                  <a:pt x="380545" y="292969"/>
                  <a:pt x="380311" y="293095"/>
                  <a:pt x="380059" y="293221"/>
                </a:cubicBezTo>
                <a:cubicBezTo>
                  <a:pt x="379771" y="293347"/>
                  <a:pt x="379501" y="293473"/>
                  <a:pt x="379212" y="293563"/>
                </a:cubicBezTo>
                <a:cubicBezTo>
                  <a:pt x="378960" y="293671"/>
                  <a:pt x="378690" y="293743"/>
                  <a:pt x="378420" y="293798"/>
                </a:cubicBezTo>
                <a:cubicBezTo>
                  <a:pt x="378132" y="293888"/>
                  <a:pt x="377843" y="293942"/>
                  <a:pt x="377555" y="293996"/>
                </a:cubicBezTo>
                <a:cubicBezTo>
                  <a:pt x="377267" y="294032"/>
                  <a:pt x="376997" y="294050"/>
                  <a:pt x="376709" y="294068"/>
                </a:cubicBezTo>
                <a:cubicBezTo>
                  <a:pt x="376402" y="294086"/>
                  <a:pt x="376114" y="294104"/>
                  <a:pt x="375808" y="294086"/>
                </a:cubicBezTo>
                <a:cubicBezTo>
                  <a:pt x="375538" y="294068"/>
                  <a:pt x="375268" y="294050"/>
                  <a:pt x="374979" y="294014"/>
                </a:cubicBezTo>
                <a:cubicBezTo>
                  <a:pt x="374655" y="293960"/>
                  <a:pt x="374349" y="293906"/>
                  <a:pt x="374043" y="293834"/>
                </a:cubicBezTo>
                <a:cubicBezTo>
                  <a:pt x="373899" y="293798"/>
                  <a:pt x="373773" y="293798"/>
                  <a:pt x="373647" y="293761"/>
                </a:cubicBezTo>
                <a:cubicBezTo>
                  <a:pt x="293960" y="270314"/>
                  <a:pt x="207988" y="292195"/>
                  <a:pt x="149322" y="350868"/>
                </a:cubicBezTo>
                <a:lnTo>
                  <a:pt x="148439" y="351750"/>
                </a:lnTo>
                <a:lnTo>
                  <a:pt x="468805" y="672057"/>
                </a:lnTo>
                <a:lnTo>
                  <a:pt x="469688" y="671174"/>
                </a:lnTo>
                <a:cubicBezTo>
                  <a:pt x="512485" y="628403"/>
                  <a:pt x="536045" y="571531"/>
                  <a:pt x="536045" y="511021"/>
                </a:cubicBezTo>
                <a:cubicBezTo>
                  <a:pt x="536045" y="489266"/>
                  <a:pt x="532929" y="467674"/>
                  <a:pt x="526805" y="446873"/>
                </a:cubicBezTo>
                <a:cubicBezTo>
                  <a:pt x="526769" y="446747"/>
                  <a:pt x="526769" y="446603"/>
                  <a:pt x="526733" y="446477"/>
                </a:cubicBezTo>
                <a:cubicBezTo>
                  <a:pt x="526661" y="446171"/>
                  <a:pt x="526607" y="445865"/>
                  <a:pt x="526553" y="445541"/>
                </a:cubicBezTo>
                <a:cubicBezTo>
                  <a:pt x="526517" y="445271"/>
                  <a:pt x="526481" y="444982"/>
                  <a:pt x="526481" y="444694"/>
                </a:cubicBezTo>
                <a:cubicBezTo>
                  <a:pt x="526463" y="444406"/>
                  <a:pt x="526481" y="444118"/>
                  <a:pt x="526481" y="443830"/>
                </a:cubicBezTo>
                <a:cubicBezTo>
                  <a:pt x="526499" y="443542"/>
                  <a:pt x="526535" y="443254"/>
                  <a:pt x="526571" y="442947"/>
                </a:cubicBezTo>
                <a:close/>
                <a:moveTo>
                  <a:pt x="815361" y="261093"/>
                </a:moveTo>
                <a:lnTo>
                  <a:pt x="559479" y="5241"/>
                </a:lnTo>
                <a:cubicBezTo>
                  <a:pt x="556093" y="1873"/>
                  <a:pt x="551590" y="0"/>
                  <a:pt x="546817" y="0"/>
                </a:cubicBezTo>
                <a:cubicBezTo>
                  <a:pt x="542043" y="0"/>
                  <a:pt x="537540" y="1873"/>
                  <a:pt x="534154" y="5241"/>
                </a:cubicBezTo>
                <a:lnTo>
                  <a:pt x="498129" y="41276"/>
                </a:lnTo>
                <a:cubicBezTo>
                  <a:pt x="491141" y="48246"/>
                  <a:pt x="491141" y="59610"/>
                  <a:pt x="498129" y="66579"/>
                </a:cubicBezTo>
                <a:lnTo>
                  <a:pt x="660186" y="228623"/>
                </a:lnTo>
                <a:lnTo>
                  <a:pt x="705703" y="274114"/>
                </a:lnTo>
                <a:cubicBezTo>
                  <a:pt x="705703" y="274114"/>
                  <a:pt x="705721" y="274132"/>
                  <a:pt x="705721" y="274150"/>
                </a:cubicBezTo>
                <a:lnTo>
                  <a:pt x="754012" y="322432"/>
                </a:lnTo>
                <a:cubicBezTo>
                  <a:pt x="757398" y="325817"/>
                  <a:pt x="761901" y="327672"/>
                  <a:pt x="766674" y="327672"/>
                </a:cubicBezTo>
                <a:cubicBezTo>
                  <a:pt x="771448" y="327672"/>
                  <a:pt x="775951" y="325817"/>
                  <a:pt x="779337" y="322432"/>
                </a:cubicBezTo>
                <a:lnTo>
                  <a:pt x="815361" y="286396"/>
                </a:lnTo>
                <a:cubicBezTo>
                  <a:pt x="818748" y="283028"/>
                  <a:pt x="820603" y="278526"/>
                  <a:pt x="820603" y="273754"/>
                </a:cubicBezTo>
                <a:cubicBezTo>
                  <a:pt x="820603" y="268963"/>
                  <a:pt x="818748" y="264479"/>
                  <a:pt x="815361" y="2610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4168611" y="2509579"/>
            <a:ext cx="336407" cy="337323"/>
          </a:xfrm>
          <a:custGeom>
            <a:rect b="b" l="l" r="r" t="t"/>
            <a:pathLst>
              <a:path extrusionOk="0" h="899527" w="897086">
                <a:moveTo>
                  <a:pt x="886567" y="266370"/>
                </a:moveTo>
                <a:lnTo>
                  <a:pt x="630685" y="10517"/>
                </a:lnTo>
                <a:cubicBezTo>
                  <a:pt x="623894" y="3746"/>
                  <a:pt x="614888" y="0"/>
                  <a:pt x="605288" y="0"/>
                </a:cubicBezTo>
                <a:cubicBezTo>
                  <a:pt x="595687" y="0"/>
                  <a:pt x="586681" y="3746"/>
                  <a:pt x="579890" y="10517"/>
                </a:cubicBezTo>
                <a:lnTo>
                  <a:pt x="543866" y="46553"/>
                </a:lnTo>
                <a:cubicBezTo>
                  <a:pt x="529852" y="60546"/>
                  <a:pt x="529852" y="83327"/>
                  <a:pt x="543866" y="97320"/>
                </a:cubicBezTo>
                <a:lnTo>
                  <a:pt x="585816" y="139263"/>
                </a:lnTo>
                <a:lnTo>
                  <a:pt x="431991" y="293059"/>
                </a:lnTo>
                <a:cubicBezTo>
                  <a:pt x="347460" y="270188"/>
                  <a:pt x="257128" y="294086"/>
                  <a:pt x="195058" y="356126"/>
                </a:cubicBezTo>
                <a:lnTo>
                  <a:pt x="136446" y="414727"/>
                </a:lnTo>
                <a:cubicBezTo>
                  <a:pt x="126467" y="424704"/>
                  <a:pt x="126467" y="440930"/>
                  <a:pt x="136446" y="450907"/>
                </a:cubicBezTo>
                <a:lnTo>
                  <a:pt x="249347" y="563769"/>
                </a:lnTo>
                <a:lnTo>
                  <a:pt x="1876" y="885012"/>
                </a:lnTo>
                <a:cubicBezTo>
                  <a:pt x="-897" y="888614"/>
                  <a:pt x="-555" y="893675"/>
                  <a:pt x="2633" y="896880"/>
                </a:cubicBezTo>
                <a:cubicBezTo>
                  <a:pt x="4380" y="898627"/>
                  <a:pt x="6686" y="899527"/>
                  <a:pt x="9009" y="899527"/>
                </a:cubicBezTo>
                <a:cubicBezTo>
                  <a:pt x="10937" y="899527"/>
                  <a:pt x="12864" y="898897"/>
                  <a:pt x="14503" y="897655"/>
                </a:cubicBezTo>
                <a:lnTo>
                  <a:pt x="335806" y="650212"/>
                </a:lnTo>
                <a:lnTo>
                  <a:pt x="446113" y="760517"/>
                </a:lnTo>
                <a:cubicBezTo>
                  <a:pt x="450940" y="765343"/>
                  <a:pt x="457371" y="768008"/>
                  <a:pt x="464215" y="768008"/>
                </a:cubicBezTo>
                <a:cubicBezTo>
                  <a:pt x="471042" y="768008"/>
                  <a:pt x="477472" y="765343"/>
                  <a:pt x="482300" y="760517"/>
                </a:cubicBezTo>
                <a:lnTo>
                  <a:pt x="540894" y="701916"/>
                </a:lnTo>
                <a:cubicBezTo>
                  <a:pt x="587095" y="655741"/>
                  <a:pt x="612528" y="594348"/>
                  <a:pt x="612528" y="529030"/>
                </a:cubicBezTo>
                <a:cubicBezTo>
                  <a:pt x="612528" y="507365"/>
                  <a:pt x="609628" y="485845"/>
                  <a:pt x="603991" y="465008"/>
                </a:cubicBezTo>
                <a:lnTo>
                  <a:pt x="757797" y="311230"/>
                </a:lnTo>
                <a:lnTo>
                  <a:pt x="799748" y="353173"/>
                </a:lnTo>
                <a:cubicBezTo>
                  <a:pt x="806539" y="359962"/>
                  <a:pt x="815563" y="363690"/>
                  <a:pt x="825145" y="363690"/>
                </a:cubicBezTo>
                <a:cubicBezTo>
                  <a:pt x="834746" y="363690"/>
                  <a:pt x="843752" y="359962"/>
                  <a:pt x="850543" y="353173"/>
                </a:cubicBezTo>
                <a:lnTo>
                  <a:pt x="886567" y="317137"/>
                </a:lnTo>
                <a:cubicBezTo>
                  <a:pt x="893358" y="310366"/>
                  <a:pt x="897086" y="301343"/>
                  <a:pt x="897086" y="291762"/>
                </a:cubicBezTo>
                <a:cubicBezTo>
                  <a:pt x="897086" y="282164"/>
                  <a:pt x="893358" y="273141"/>
                  <a:pt x="886567" y="266370"/>
                </a:cubicBezTo>
                <a:close/>
                <a:moveTo>
                  <a:pt x="58471" y="841052"/>
                </a:moveTo>
                <a:lnTo>
                  <a:pt x="262190" y="576610"/>
                </a:lnTo>
                <a:lnTo>
                  <a:pt x="322963" y="637390"/>
                </a:lnTo>
                <a:lnTo>
                  <a:pt x="58471" y="841052"/>
                </a:lnTo>
                <a:close/>
                <a:moveTo>
                  <a:pt x="469565" y="747784"/>
                </a:moveTo>
                <a:cubicBezTo>
                  <a:pt x="468124" y="749207"/>
                  <a:pt x="466233" y="749999"/>
                  <a:pt x="464215" y="749999"/>
                </a:cubicBezTo>
                <a:cubicBezTo>
                  <a:pt x="462180" y="749999"/>
                  <a:pt x="460289" y="749207"/>
                  <a:pt x="458848" y="747784"/>
                </a:cubicBezTo>
                <a:lnTo>
                  <a:pt x="149181" y="438175"/>
                </a:lnTo>
                <a:cubicBezTo>
                  <a:pt x="146227" y="435222"/>
                  <a:pt x="146227" y="430413"/>
                  <a:pt x="149181" y="427460"/>
                </a:cubicBezTo>
                <a:lnTo>
                  <a:pt x="194175" y="382491"/>
                </a:lnTo>
                <a:lnTo>
                  <a:pt x="514542" y="702798"/>
                </a:lnTo>
                <a:lnTo>
                  <a:pt x="469565" y="747784"/>
                </a:lnTo>
                <a:close/>
                <a:moveTo>
                  <a:pt x="587545" y="455968"/>
                </a:moveTo>
                <a:cubicBezTo>
                  <a:pt x="587455" y="456076"/>
                  <a:pt x="587401" y="456184"/>
                  <a:pt x="587311" y="456274"/>
                </a:cubicBezTo>
                <a:cubicBezTo>
                  <a:pt x="587077" y="456508"/>
                  <a:pt x="586879" y="456760"/>
                  <a:pt x="586681" y="457030"/>
                </a:cubicBezTo>
                <a:cubicBezTo>
                  <a:pt x="586519" y="457264"/>
                  <a:pt x="586357" y="457481"/>
                  <a:pt x="586213" y="457715"/>
                </a:cubicBezTo>
                <a:cubicBezTo>
                  <a:pt x="586068" y="457967"/>
                  <a:pt x="585942" y="458237"/>
                  <a:pt x="585816" y="458489"/>
                </a:cubicBezTo>
                <a:cubicBezTo>
                  <a:pt x="585690" y="458759"/>
                  <a:pt x="585564" y="459029"/>
                  <a:pt x="585474" y="459299"/>
                </a:cubicBezTo>
                <a:cubicBezTo>
                  <a:pt x="585366" y="459570"/>
                  <a:pt x="585294" y="459840"/>
                  <a:pt x="585222" y="460128"/>
                </a:cubicBezTo>
                <a:cubicBezTo>
                  <a:pt x="585150" y="460398"/>
                  <a:pt x="585096" y="460686"/>
                  <a:pt x="585042" y="460956"/>
                </a:cubicBezTo>
                <a:cubicBezTo>
                  <a:pt x="585006" y="461262"/>
                  <a:pt x="584970" y="461551"/>
                  <a:pt x="584952" y="461839"/>
                </a:cubicBezTo>
                <a:cubicBezTo>
                  <a:pt x="584952" y="462127"/>
                  <a:pt x="584934" y="462415"/>
                  <a:pt x="584952" y="462703"/>
                </a:cubicBezTo>
                <a:cubicBezTo>
                  <a:pt x="584952" y="462991"/>
                  <a:pt x="584988" y="463279"/>
                  <a:pt x="585024" y="463550"/>
                </a:cubicBezTo>
                <a:cubicBezTo>
                  <a:pt x="585078" y="463874"/>
                  <a:pt x="585132" y="464180"/>
                  <a:pt x="585204" y="464486"/>
                </a:cubicBezTo>
                <a:cubicBezTo>
                  <a:pt x="585240" y="464612"/>
                  <a:pt x="585240" y="464756"/>
                  <a:pt x="585276" y="464882"/>
                </a:cubicBezTo>
                <a:cubicBezTo>
                  <a:pt x="591400" y="485683"/>
                  <a:pt x="594516" y="507275"/>
                  <a:pt x="594516" y="529030"/>
                </a:cubicBezTo>
                <a:cubicBezTo>
                  <a:pt x="594516" y="589540"/>
                  <a:pt x="570956" y="646412"/>
                  <a:pt x="528159" y="689183"/>
                </a:cubicBezTo>
                <a:lnTo>
                  <a:pt x="527276" y="690066"/>
                </a:lnTo>
                <a:lnTo>
                  <a:pt x="206910" y="369759"/>
                </a:lnTo>
                <a:lnTo>
                  <a:pt x="207793" y="368877"/>
                </a:lnTo>
                <a:cubicBezTo>
                  <a:pt x="266459" y="310204"/>
                  <a:pt x="352431" y="288323"/>
                  <a:pt x="432118" y="311770"/>
                </a:cubicBezTo>
                <a:cubicBezTo>
                  <a:pt x="432244" y="311806"/>
                  <a:pt x="432370" y="311806"/>
                  <a:pt x="432514" y="311842"/>
                </a:cubicBezTo>
                <a:cubicBezTo>
                  <a:pt x="432820" y="311914"/>
                  <a:pt x="433126" y="311968"/>
                  <a:pt x="433450" y="312023"/>
                </a:cubicBezTo>
                <a:cubicBezTo>
                  <a:pt x="433739" y="312059"/>
                  <a:pt x="434009" y="312077"/>
                  <a:pt x="434279" y="312095"/>
                </a:cubicBezTo>
                <a:cubicBezTo>
                  <a:pt x="434585" y="312113"/>
                  <a:pt x="434873" y="312095"/>
                  <a:pt x="435180" y="312077"/>
                </a:cubicBezTo>
                <a:cubicBezTo>
                  <a:pt x="435468" y="312059"/>
                  <a:pt x="435738" y="312041"/>
                  <a:pt x="436026" y="312005"/>
                </a:cubicBezTo>
                <a:cubicBezTo>
                  <a:pt x="436314" y="311950"/>
                  <a:pt x="436603" y="311896"/>
                  <a:pt x="436891" y="311806"/>
                </a:cubicBezTo>
                <a:cubicBezTo>
                  <a:pt x="437161" y="311752"/>
                  <a:pt x="437431" y="311680"/>
                  <a:pt x="437683" y="311572"/>
                </a:cubicBezTo>
                <a:cubicBezTo>
                  <a:pt x="437972" y="311482"/>
                  <a:pt x="438242" y="311356"/>
                  <a:pt x="438530" y="311230"/>
                </a:cubicBezTo>
                <a:cubicBezTo>
                  <a:pt x="438782" y="311104"/>
                  <a:pt x="439016" y="310978"/>
                  <a:pt x="439268" y="310834"/>
                </a:cubicBezTo>
                <a:cubicBezTo>
                  <a:pt x="439521" y="310690"/>
                  <a:pt x="439755" y="310528"/>
                  <a:pt x="439989" y="310348"/>
                </a:cubicBezTo>
                <a:cubicBezTo>
                  <a:pt x="440241" y="310168"/>
                  <a:pt x="440475" y="309970"/>
                  <a:pt x="440709" y="309753"/>
                </a:cubicBezTo>
                <a:cubicBezTo>
                  <a:pt x="440817" y="309663"/>
                  <a:pt x="440926" y="309591"/>
                  <a:pt x="441034" y="309501"/>
                </a:cubicBezTo>
                <a:lnTo>
                  <a:pt x="598533" y="152013"/>
                </a:lnTo>
                <a:lnTo>
                  <a:pt x="705742" y="259184"/>
                </a:lnTo>
                <a:lnTo>
                  <a:pt x="745063" y="298498"/>
                </a:lnTo>
                <a:lnTo>
                  <a:pt x="587545" y="455968"/>
                </a:lnTo>
                <a:close/>
                <a:moveTo>
                  <a:pt x="873832" y="304405"/>
                </a:moveTo>
                <a:lnTo>
                  <a:pt x="837808" y="340441"/>
                </a:lnTo>
                <a:cubicBezTo>
                  <a:pt x="834422" y="343826"/>
                  <a:pt x="829919" y="345681"/>
                  <a:pt x="825145" y="345681"/>
                </a:cubicBezTo>
                <a:cubicBezTo>
                  <a:pt x="820372" y="345681"/>
                  <a:pt x="815869" y="343826"/>
                  <a:pt x="812483" y="340441"/>
                </a:cubicBezTo>
                <a:lnTo>
                  <a:pt x="764192" y="292159"/>
                </a:lnTo>
                <a:cubicBezTo>
                  <a:pt x="764192" y="292141"/>
                  <a:pt x="764174" y="292123"/>
                  <a:pt x="764174" y="292123"/>
                </a:cubicBezTo>
                <a:lnTo>
                  <a:pt x="718657" y="246632"/>
                </a:lnTo>
                <a:lnTo>
                  <a:pt x="556600" y="84588"/>
                </a:lnTo>
                <a:cubicBezTo>
                  <a:pt x="549612" y="77618"/>
                  <a:pt x="549612" y="66255"/>
                  <a:pt x="556600" y="59285"/>
                </a:cubicBezTo>
                <a:lnTo>
                  <a:pt x="592625" y="23250"/>
                </a:lnTo>
                <a:cubicBezTo>
                  <a:pt x="596011" y="19882"/>
                  <a:pt x="600514" y="18009"/>
                  <a:pt x="605288" y="18009"/>
                </a:cubicBezTo>
                <a:cubicBezTo>
                  <a:pt x="610061" y="18009"/>
                  <a:pt x="614564" y="19882"/>
                  <a:pt x="617950" y="23250"/>
                </a:cubicBezTo>
                <a:lnTo>
                  <a:pt x="873832" y="279102"/>
                </a:lnTo>
                <a:cubicBezTo>
                  <a:pt x="877219" y="282488"/>
                  <a:pt x="879074" y="286972"/>
                  <a:pt x="879074" y="291762"/>
                </a:cubicBezTo>
                <a:cubicBezTo>
                  <a:pt x="879074" y="296535"/>
                  <a:pt x="877219" y="301037"/>
                  <a:pt x="873832" y="3044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6815795" y="2509579"/>
            <a:ext cx="336407" cy="337323"/>
          </a:xfrm>
          <a:custGeom>
            <a:rect b="b" l="l" r="r" t="t"/>
            <a:pathLst>
              <a:path extrusionOk="0" h="899527" w="897086">
                <a:moveTo>
                  <a:pt x="886567" y="266370"/>
                </a:moveTo>
                <a:lnTo>
                  <a:pt x="630685" y="10517"/>
                </a:lnTo>
                <a:cubicBezTo>
                  <a:pt x="623894" y="3746"/>
                  <a:pt x="614888" y="0"/>
                  <a:pt x="605288" y="0"/>
                </a:cubicBezTo>
                <a:cubicBezTo>
                  <a:pt x="595687" y="0"/>
                  <a:pt x="586681" y="3746"/>
                  <a:pt x="579890" y="10517"/>
                </a:cubicBezTo>
                <a:lnTo>
                  <a:pt x="543866" y="46553"/>
                </a:lnTo>
                <a:cubicBezTo>
                  <a:pt x="529852" y="60546"/>
                  <a:pt x="529852" y="83327"/>
                  <a:pt x="543866" y="97320"/>
                </a:cubicBezTo>
                <a:lnTo>
                  <a:pt x="585816" y="139263"/>
                </a:lnTo>
                <a:lnTo>
                  <a:pt x="431991" y="293059"/>
                </a:lnTo>
                <a:cubicBezTo>
                  <a:pt x="347460" y="270188"/>
                  <a:pt x="257128" y="294086"/>
                  <a:pt x="195058" y="356126"/>
                </a:cubicBezTo>
                <a:lnTo>
                  <a:pt x="136446" y="414727"/>
                </a:lnTo>
                <a:cubicBezTo>
                  <a:pt x="126467" y="424704"/>
                  <a:pt x="126467" y="440930"/>
                  <a:pt x="136446" y="450907"/>
                </a:cubicBezTo>
                <a:lnTo>
                  <a:pt x="249347" y="563769"/>
                </a:lnTo>
                <a:lnTo>
                  <a:pt x="1876" y="885012"/>
                </a:lnTo>
                <a:cubicBezTo>
                  <a:pt x="-897" y="888614"/>
                  <a:pt x="-555" y="893675"/>
                  <a:pt x="2633" y="896880"/>
                </a:cubicBezTo>
                <a:cubicBezTo>
                  <a:pt x="4380" y="898627"/>
                  <a:pt x="6686" y="899527"/>
                  <a:pt x="9009" y="899527"/>
                </a:cubicBezTo>
                <a:cubicBezTo>
                  <a:pt x="10937" y="899527"/>
                  <a:pt x="12864" y="898897"/>
                  <a:pt x="14503" y="897655"/>
                </a:cubicBezTo>
                <a:lnTo>
                  <a:pt x="335806" y="650212"/>
                </a:lnTo>
                <a:lnTo>
                  <a:pt x="446113" y="760517"/>
                </a:lnTo>
                <a:cubicBezTo>
                  <a:pt x="450940" y="765343"/>
                  <a:pt x="457371" y="768008"/>
                  <a:pt x="464215" y="768008"/>
                </a:cubicBezTo>
                <a:cubicBezTo>
                  <a:pt x="471042" y="768008"/>
                  <a:pt x="477472" y="765343"/>
                  <a:pt x="482300" y="760517"/>
                </a:cubicBezTo>
                <a:lnTo>
                  <a:pt x="540894" y="701916"/>
                </a:lnTo>
                <a:cubicBezTo>
                  <a:pt x="587095" y="655741"/>
                  <a:pt x="612528" y="594348"/>
                  <a:pt x="612528" y="529030"/>
                </a:cubicBezTo>
                <a:cubicBezTo>
                  <a:pt x="612528" y="507365"/>
                  <a:pt x="609628" y="485845"/>
                  <a:pt x="603991" y="465008"/>
                </a:cubicBezTo>
                <a:lnTo>
                  <a:pt x="757797" y="311230"/>
                </a:lnTo>
                <a:lnTo>
                  <a:pt x="799748" y="353173"/>
                </a:lnTo>
                <a:cubicBezTo>
                  <a:pt x="806539" y="359962"/>
                  <a:pt x="815563" y="363690"/>
                  <a:pt x="825145" y="363690"/>
                </a:cubicBezTo>
                <a:cubicBezTo>
                  <a:pt x="834746" y="363690"/>
                  <a:pt x="843752" y="359962"/>
                  <a:pt x="850543" y="353173"/>
                </a:cubicBezTo>
                <a:lnTo>
                  <a:pt x="886567" y="317137"/>
                </a:lnTo>
                <a:cubicBezTo>
                  <a:pt x="893358" y="310366"/>
                  <a:pt x="897086" y="301343"/>
                  <a:pt x="897086" y="291762"/>
                </a:cubicBezTo>
                <a:cubicBezTo>
                  <a:pt x="897086" y="282164"/>
                  <a:pt x="893358" y="273141"/>
                  <a:pt x="886567" y="266370"/>
                </a:cubicBezTo>
                <a:close/>
                <a:moveTo>
                  <a:pt x="58471" y="841052"/>
                </a:moveTo>
                <a:lnTo>
                  <a:pt x="262190" y="576610"/>
                </a:lnTo>
                <a:lnTo>
                  <a:pt x="322963" y="637390"/>
                </a:lnTo>
                <a:lnTo>
                  <a:pt x="58471" y="841052"/>
                </a:lnTo>
                <a:close/>
                <a:moveTo>
                  <a:pt x="469565" y="747784"/>
                </a:moveTo>
                <a:cubicBezTo>
                  <a:pt x="468124" y="749207"/>
                  <a:pt x="466233" y="749999"/>
                  <a:pt x="464215" y="749999"/>
                </a:cubicBezTo>
                <a:cubicBezTo>
                  <a:pt x="462180" y="749999"/>
                  <a:pt x="460289" y="749207"/>
                  <a:pt x="458848" y="747784"/>
                </a:cubicBezTo>
                <a:lnTo>
                  <a:pt x="149181" y="438175"/>
                </a:lnTo>
                <a:cubicBezTo>
                  <a:pt x="146227" y="435222"/>
                  <a:pt x="146227" y="430413"/>
                  <a:pt x="149181" y="427460"/>
                </a:cubicBezTo>
                <a:lnTo>
                  <a:pt x="194175" y="382491"/>
                </a:lnTo>
                <a:lnTo>
                  <a:pt x="514542" y="702798"/>
                </a:lnTo>
                <a:lnTo>
                  <a:pt x="469565" y="747784"/>
                </a:lnTo>
                <a:close/>
                <a:moveTo>
                  <a:pt x="587545" y="455968"/>
                </a:moveTo>
                <a:cubicBezTo>
                  <a:pt x="587455" y="456076"/>
                  <a:pt x="587401" y="456184"/>
                  <a:pt x="587311" y="456274"/>
                </a:cubicBezTo>
                <a:cubicBezTo>
                  <a:pt x="587077" y="456508"/>
                  <a:pt x="586879" y="456760"/>
                  <a:pt x="586681" y="457030"/>
                </a:cubicBezTo>
                <a:cubicBezTo>
                  <a:pt x="586519" y="457264"/>
                  <a:pt x="586357" y="457481"/>
                  <a:pt x="586213" y="457715"/>
                </a:cubicBezTo>
                <a:cubicBezTo>
                  <a:pt x="586068" y="457967"/>
                  <a:pt x="585942" y="458237"/>
                  <a:pt x="585816" y="458489"/>
                </a:cubicBezTo>
                <a:cubicBezTo>
                  <a:pt x="585690" y="458759"/>
                  <a:pt x="585564" y="459029"/>
                  <a:pt x="585474" y="459299"/>
                </a:cubicBezTo>
                <a:cubicBezTo>
                  <a:pt x="585366" y="459570"/>
                  <a:pt x="585294" y="459840"/>
                  <a:pt x="585222" y="460128"/>
                </a:cubicBezTo>
                <a:cubicBezTo>
                  <a:pt x="585150" y="460398"/>
                  <a:pt x="585096" y="460686"/>
                  <a:pt x="585042" y="460956"/>
                </a:cubicBezTo>
                <a:cubicBezTo>
                  <a:pt x="585006" y="461262"/>
                  <a:pt x="584970" y="461551"/>
                  <a:pt x="584952" y="461839"/>
                </a:cubicBezTo>
                <a:cubicBezTo>
                  <a:pt x="584952" y="462127"/>
                  <a:pt x="584934" y="462415"/>
                  <a:pt x="584952" y="462703"/>
                </a:cubicBezTo>
                <a:cubicBezTo>
                  <a:pt x="584952" y="462991"/>
                  <a:pt x="584988" y="463279"/>
                  <a:pt x="585024" y="463550"/>
                </a:cubicBezTo>
                <a:cubicBezTo>
                  <a:pt x="585078" y="463874"/>
                  <a:pt x="585132" y="464180"/>
                  <a:pt x="585204" y="464486"/>
                </a:cubicBezTo>
                <a:cubicBezTo>
                  <a:pt x="585240" y="464612"/>
                  <a:pt x="585240" y="464756"/>
                  <a:pt x="585276" y="464882"/>
                </a:cubicBezTo>
                <a:cubicBezTo>
                  <a:pt x="591400" y="485683"/>
                  <a:pt x="594516" y="507275"/>
                  <a:pt x="594516" y="529030"/>
                </a:cubicBezTo>
                <a:cubicBezTo>
                  <a:pt x="594516" y="589540"/>
                  <a:pt x="570956" y="646412"/>
                  <a:pt x="528159" y="689183"/>
                </a:cubicBezTo>
                <a:lnTo>
                  <a:pt x="527276" y="690066"/>
                </a:lnTo>
                <a:lnTo>
                  <a:pt x="206910" y="369759"/>
                </a:lnTo>
                <a:lnTo>
                  <a:pt x="207793" y="368877"/>
                </a:lnTo>
                <a:cubicBezTo>
                  <a:pt x="266459" y="310204"/>
                  <a:pt x="352431" y="288323"/>
                  <a:pt x="432118" y="311770"/>
                </a:cubicBezTo>
                <a:cubicBezTo>
                  <a:pt x="432244" y="311806"/>
                  <a:pt x="432370" y="311806"/>
                  <a:pt x="432514" y="311842"/>
                </a:cubicBezTo>
                <a:cubicBezTo>
                  <a:pt x="432820" y="311914"/>
                  <a:pt x="433126" y="311968"/>
                  <a:pt x="433450" y="312023"/>
                </a:cubicBezTo>
                <a:cubicBezTo>
                  <a:pt x="433739" y="312059"/>
                  <a:pt x="434009" y="312077"/>
                  <a:pt x="434279" y="312095"/>
                </a:cubicBezTo>
                <a:cubicBezTo>
                  <a:pt x="434585" y="312113"/>
                  <a:pt x="434873" y="312095"/>
                  <a:pt x="435180" y="312077"/>
                </a:cubicBezTo>
                <a:cubicBezTo>
                  <a:pt x="435468" y="312059"/>
                  <a:pt x="435738" y="312041"/>
                  <a:pt x="436026" y="312005"/>
                </a:cubicBezTo>
                <a:cubicBezTo>
                  <a:pt x="436314" y="311950"/>
                  <a:pt x="436603" y="311896"/>
                  <a:pt x="436891" y="311806"/>
                </a:cubicBezTo>
                <a:cubicBezTo>
                  <a:pt x="437161" y="311752"/>
                  <a:pt x="437431" y="311680"/>
                  <a:pt x="437683" y="311572"/>
                </a:cubicBezTo>
                <a:cubicBezTo>
                  <a:pt x="437972" y="311482"/>
                  <a:pt x="438242" y="311356"/>
                  <a:pt x="438530" y="311230"/>
                </a:cubicBezTo>
                <a:cubicBezTo>
                  <a:pt x="438782" y="311104"/>
                  <a:pt x="439016" y="310978"/>
                  <a:pt x="439268" y="310834"/>
                </a:cubicBezTo>
                <a:cubicBezTo>
                  <a:pt x="439521" y="310690"/>
                  <a:pt x="439755" y="310528"/>
                  <a:pt x="439989" y="310348"/>
                </a:cubicBezTo>
                <a:cubicBezTo>
                  <a:pt x="440241" y="310168"/>
                  <a:pt x="440475" y="309970"/>
                  <a:pt x="440709" y="309753"/>
                </a:cubicBezTo>
                <a:cubicBezTo>
                  <a:pt x="440817" y="309663"/>
                  <a:pt x="440926" y="309591"/>
                  <a:pt x="441034" y="309501"/>
                </a:cubicBezTo>
                <a:lnTo>
                  <a:pt x="598533" y="152013"/>
                </a:lnTo>
                <a:lnTo>
                  <a:pt x="705742" y="259184"/>
                </a:lnTo>
                <a:lnTo>
                  <a:pt x="745063" y="298498"/>
                </a:lnTo>
                <a:lnTo>
                  <a:pt x="587545" y="455968"/>
                </a:lnTo>
                <a:close/>
                <a:moveTo>
                  <a:pt x="873832" y="304405"/>
                </a:moveTo>
                <a:lnTo>
                  <a:pt x="837808" y="340441"/>
                </a:lnTo>
                <a:cubicBezTo>
                  <a:pt x="834422" y="343826"/>
                  <a:pt x="829919" y="345681"/>
                  <a:pt x="825145" y="345681"/>
                </a:cubicBezTo>
                <a:cubicBezTo>
                  <a:pt x="820372" y="345681"/>
                  <a:pt x="815869" y="343826"/>
                  <a:pt x="812483" y="340441"/>
                </a:cubicBezTo>
                <a:lnTo>
                  <a:pt x="764192" y="292159"/>
                </a:lnTo>
                <a:cubicBezTo>
                  <a:pt x="764192" y="292141"/>
                  <a:pt x="764174" y="292123"/>
                  <a:pt x="764174" y="292123"/>
                </a:cubicBezTo>
                <a:lnTo>
                  <a:pt x="718657" y="246632"/>
                </a:lnTo>
                <a:lnTo>
                  <a:pt x="556600" y="84588"/>
                </a:lnTo>
                <a:cubicBezTo>
                  <a:pt x="549612" y="77618"/>
                  <a:pt x="549612" y="66255"/>
                  <a:pt x="556600" y="59285"/>
                </a:cubicBezTo>
                <a:lnTo>
                  <a:pt x="592625" y="23250"/>
                </a:lnTo>
                <a:cubicBezTo>
                  <a:pt x="596011" y="19882"/>
                  <a:pt x="600514" y="18009"/>
                  <a:pt x="605288" y="18009"/>
                </a:cubicBezTo>
                <a:cubicBezTo>
                  <a:pt x="610061" y="18009"/>
                  <a:pt x="614564" y="19882"/>
                  <a:pt x="617950" y="23250"/>
                </a:cubicBezTo>
                <a:lnTo>
                  <a:pt x="873832" y="279102"/>
                </a:lnTo>
                <a:cubicBezTo>
                  <a:pt x="877219" y="282488"/>
                  <a:pt x="879074" y="286972"/>
                  <a:pt x="879074" y="291762"/>
                </a:cubicBezTo>
                <a:cubicBezTo>
                  <a:pt x="879074" y="296535"/>
                  <a:pt x="877219" y="301037"/>
                  <a:pt x="873832" y="3044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2"/>
          <p:cNvPicPr preferRelativeResize="0"/>
          <p:nvPr/>
        </p:nvPicPr>
        <p:blipFill rotWithShape="1">
          <a:blip r:embed="rId3">
            <a:alphaModFix/>
          </a:blip>
          <a:srcRect b="0" l="15321" r="25383" t="0"/>
          <a:stretch/>
        </p:blipFill>
        <p:spPr>
          <a:xfrm>
            <a:off x="1457538" y="2331105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 rotWithShape="1">
          <a:blip r:embed="rId4">
            <a:alphaModFix/>
          </a:blip>
          <a:srcRect b="38977" l="20208" r="1976" t="2700"/>
          <a:stretch/>
        </p:blipFill>
        <p:spPr>
          <a:xfrm>
            <a:off x="3169645" y="2331105"/>
            <a:ext cx="1214863" cy="136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 rotWithShape="1">
          <a:blip r:embed="rId5">
            <a:alphaModFix/>
          </a:blip>
          <a:srcRect b="23774" l="20306" r="45725" t="18939"/>
          <a:stretch/>
        </p:blipFill>
        <p:spPr>
          <a:xfrm>
            <a:off x="4881752" y="2331105"/>
            <a:ext cx="1214865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6">
            <a:alphaModFix/>
          </a:blip>
          <a:srcRect b="50793" l="41607" r="18238" t="19109"/>
          <a:stretch/>
        </p:blipFill>
        <p:spPr>
          <a:xfrm>
            <a:off x="6593859" y="2331105"/>
            <a:ext cx="1214863" cy="1365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2"/>
          <p:cNvCxnSpPr/>
          <p:nvPr/>
        </p:nvCxnSpPr>
        <p:spPr>
          <a:xfrm flipH="1" rot="10800000">
            <a:off x="521494" y="-1945"/>
            <a:ext cx="300" cy="514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7" name="Google Shape;277;p22"/>
          <p:cNvGrpSpPr/>
          <p:nvPr/>
        </p:nvGrpSpPr>
        <p:grpSpPr>
          <a:xfrm>
            <a:off x="1457538" y="729574"/>
            <a:ext cx="6795900" cy="967926"/>
            <a:chOff x="0" y="-9525"/>
            <a:chExt cx="18122400" cy="2581136"/>
          </a:xfrm>
        </p:grpSpPr>
        <p:sp>
          <p:nvSpPr>
            <p:cNvPr id="278" name="Google Shape;278;p22"/>
            <p:cNvSpPr txBox="1"/>
            <p:nvPr/>
          </p:nvSpPr>
          <p:spPr>
            <a:xfrm>
              <a:off x="0" y="1956011"/>
              <a:ext cx="1812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0" y="-9525"/>
              <a:ext cx="181224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Team Members Page</a:t>
              </a:r>
              <a:endParaRPr b="1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80" name="Google Shape;280;p22"/>
          <p:cNvGrpSpPr/>
          <p:nvPr/>
        </p:nvGrpSpPr>
        <p:grpSpPr>
          <a:xfrm>
            <a:off x="1457538" y="3961298"/>
            <a:ext cx="1214888" cy="445107"/>
            <a:chOff x="0" y="-38100"/>
            <a:chExt cx="3239700" cy="1186952"/>
          </a:xfrm>
        </p:grpSpPr>
        <p:sp>
          <p:nvSpPr>
            <p:cNvPr id="281" name="Google Shape;281;p22"/>
            <p:cNvSpPr txBox="1"/>
            <p:nvPr/>
          </p:nvSpPr>
          <p:spPr>
            <a:xfrm>
              <a:off x="0" y="656252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82" name="Google Shape;282;p22"/>
            <p:cNvSpPr txBox="1"/>
            <p:nvPr/>
          </p:nvSpPr>
          <p:spPr>
            <a:xfrm>
              <a:off x="0" y="-381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 </a:t>
              </a: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83" name="Google Shape;283;p22"/>
          <p:cNvGrpSpPr/>
          <p:nvPr/>
        </p:nvGrpSpPr>
        <p:grpSpPr>
          <a:xfrm>
            <a:off x="3169638" y="3961298"/>
            <a:ext cx="1214888" cy="445107"/>
            <a:chOff x="0" y="-38100"/>
            <a:chExt cx="3239700" cy="1186952"/>
          </a:xfrm>
        </p:grpSpPr>
        <p:sp>
          <p:nvSpPr>
            <p:cNvPr id="284" name="Google Shape;284;p22"/>
            <p:cNvSpPr txBox="1"/>
            <p:nvPr/>
          </p:nvSpPr>
          <p:spPr>
            <a:xfrm>
              <a:off x="0" y="656252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85" name="Google Shape;285;p22"/>
            <p:cNvSpPr txBox="1"/>
            <p:nvPr/>
          </p:nvSpPr>
          <p:spPr>
            <a:xfrm>
              <a:off x="0" y="-381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 </a:t>
              </a: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86" name="Google Shape;286;p22"/>
          <p:cNvGrpSpPr/>
          <p:nvPr/>
        </p:nvGrpSpPr>
        <p:grpSpPr>
          <a:xfrm>
            <a:off x="4881738" y="3961298"/>
            <a:ext cx="1214888" cy="445107"/>
            <a:chOff x="0" y="-38100"/>
            <a:chExt cx="3239700" cy="1186952"/>
          </a:xfrm>
        </p:grpSpPr>
        <p:sp>
          <p:nvSpPr>
            <p:cNvPr id="287" name="Google Shape;287;p22"/>
            <p:cNvSpPr txBox="1"/>
            <p:nvPr/>
          </p:nvSpPr>
          <p:spPr>
            <a:xfrm>
              <a:off x="0" y="656252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88" name="Google Shape;288;p22"/>
            <p:cNvSpPr txBox="1"/>
            <p:nvPr/>
          </p:nvSpPr>
          <p:spPr>
            <a:xfrm>
              <a:off x="0" y="-381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 </a:t>
              </a: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89" name="Google Shape;289;p22"/>
          <p:cNvGrpSpPr/>
          <p:nvPr/>
        </p:nvGrpSpPr>
        <p:grpSpPr>
          <a:xfrm>
            <a:off x="6593838" y="3961298"/>
            <a:ext cx="1214888" cy="445107"/>
            <a:chOff x="0" y="-38100"/>
            <a:chExt cx="3239700" cy="1186952"/>
          </a:xfrm>
        </p:grpSpPr>
        <p:sp>
          <p:nvSpPr>
            <p:cNvPr id="290" name="Google Shape;290;p22"/>
            <p:cNvSpPr txBox="1"/>
            <p:nvPr/>
          </p:nvSpPr>
          <p:spPr>
            <a:xfrm>
              <a:off x="0" y="656252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 or Position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91" name="Google Shape;291;p22"/>
            <p:cNvSpPr txBox="1"/>
            <p:nvPr/>
          </p:nvSpPr>
          <p:spPr>
            <a:xfrm>
              <a:off x="0" y="-3810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 </a:t>
              </a: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3"/>
          <p:cNvPicPr preferRelativeResize="0"/>
          <p:nvPr/>
        </p:nvPicPr>
        <p:blipFill rotWithShape="1">
          <a:blip r:embed="rId3">
            <a:alphaModFix/>
          </a:blip>
          <a:srcRect b="10114" l="0" r="0" t="10114"/>
          <a:stretch/>
        </p:blipFill>
        <p:spPr>
          <a:xfrm>
            <a:off x="2359416" y="771133"/>
            <a:ext cx="6784585" cy="360123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 txBox="1"/>
          <p:nvPr/>
        </p:nvSpPr>
        <p:spPr>
          <a:xfrm>
            <a:off x="586504" y="1543050"/>
            <a:ext cx="23814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Section Header</a:t>
            </a:r>
            <a:endParaRPr b="1" sz="4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98" name="Google Shape;298;p23"/>
          <p:cNvCxnSpPr/>
          <p:nvPr/>
        </p:nvCxnSpPr>
        <p:spPr>
          <a:xfrm rot="-5400000">
            <a:off x="6002006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4"/>
          <p:cNvGrpSpPr/>
          <p:nvPr/>
        </p:nvGrpSpPr>
        <p:grpSpPr>
          <a:xfrm>
            <a:off x="1386154" y="1495072"/>
            <a:ext cx="6371662" cy="2130604"/>
            <a:chOff x="0" y="-9525"/>
            <a:chExt cx="16991100" cy="5681611"/>
          </a:xfrm>
        </p:grpSpPr>
        <p:sp>
          <p:nvSpPr>
            <p:cNvPr id="305" name="Google Shape;305;p24"/>
            <p:cNvSpPr txBox="1"/>
            <p:nvPr/>
          </p:nvSpPr>
          <p:spPr>
            <a:xfrm>
              <a:off x="0" y="5056486"/>
              <a:ext cx="16991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0" y="-9525"/>
              <a:ext cx="169911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Your Big Topic or Idea on Social Media</a:t>
              </a:r>
              <a:endParaRPr b="1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307" name="Google Shape;307;p24"/>
            <p:cNvCxnSpPr/>
            <p:nvPr/>
          </p:nvCxnSpPr>
          <p:spPr>
            <a:xfrm>
              <a:off x="0" y="4061768"/>
              <a:ext cx="16991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08" name="Google Shape;308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 txBox="1"/>
          <p:nvPr/>
        </p:nvSpPr>
        <p:spPr>
          <a:xfrm>
            <a:off x="514350" y="509588"/>
            <a:ext cx="5459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 on Social Media</a:t>
            </a:r>
            <a:endParaRPr b="1" sz="3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314" name="Google Shape;314;p25"/>
          <p:cNvCxnSpPr/>
          <p:nvPr/>
        </p:nvCxnSpPr>
        <p:spPr>
          <a:xfrm flipH="1" rot="10800000">
            <a:off x="8622506" y="-9295"/>
            <a:ext cx="9900" cy="516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8F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26"/>
          <p:cNvCxnSpPr/>
          <p:nvPr/>
        </p:nvCxnSpPr>
        <p:spPr>
          <a:xfrm>
            <a:off x="0" y="1535906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0" name="Google Shape;320;p26"/>
          <p:cNvPicPr preferRelativeResize="0"/>
          <p:nvPr/>
        </p:nvPicPr>
        <p:blipFill rotWithShape="1">
          <a:blip r:embed="rId3">
            <a:alphaModFix/>
          </a:blip>
          <a:srcRect b="34814" l="0" r="0" t="27202"/>
          <a:stretch/>
        </p:blipFill>
        <p:spPr>
          <a:xfrm>
            <a:off x="514350" y="514350"/>
            <a:ext cx="8115303" cy="2057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6"/>
          <p:cNvGrpSpPr/>
          <p:nvPr/>
        </p:nvGrpSpPr>
        <p:grpSpPr>
          <a:xfrm>
            <a:off x="1277925" y="3152515"/>
            <a:ext cx="6588113" cy="1391038"/>
            <a:chOff x="0" y="0"/>
            <a:chExt cx="17568300" cy="3709436"/>
          </a:xfrm>
        </p:grpSpPr>
        <p:sp>
          <p:nvSpPr>
            <p:cNvPr id="322" name="Google Shape;322;p26"/>
            <p:cNvSpPr txBox="1"/>
            <p:nvPr/>
          </p:nvSpPr>
          <p:spPr>
            <a:xfrm>
              <a:off x="0" y="0"/>
              <a:ext cx="175683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123,456,789</a:t>
              </a:r>
              <a:endParaRPr b="1" sz="6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23" name="Google Shape;323;p26"/>
            <p:cNvSpPr txBox="1"/>
            <p:nvPr/>
          </p:nvSpPr>
          <p:spPr>
            <a:xfrm>
              <a:off x="0" y="3093836"/>
              <a:ext cx="1756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the featured statistic related to social media.</a:t>
              </a:r>
              <a:endParaRPr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/>
          <p:nvPr/>
        </p:nvSpPr>
        <p:spPr>
          <a:xfrm>
            <a:off x="1196798" y="612664"/>
            <a:ext cx="6301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 on Social Media</a:t>
            </a:r>
            <a:endParaRPr b="1" sz="3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329" name="Google Shape;329;p27"/>
          <p:cNvGrpSpPr/>
          <p:nvPr/>
        </p:nvGrpSpPr>
        <p:grpSpPr>
          <a:xfrm>
            <a:off x="1196798" y="2360259"/>
            <a:ext cx="1699313" cy="660666"/>
            <a:chOff x="0" y="-38100"/>
            <a:chExt cx="4531500" cy="1761776"/>
          </a:xfrm>
        </p:grpSpPr>
        <p:sp>
          <p:nvSpPr>
            <p:cNvPr id="330" name="Google Shape;330;p27"/>
            <p:cNvSpPr txBox="1"/>
            <p:nvPr/>
          </p:nvSpPr>
          <p:spPr>
            <a:xfrm>
              <a:off x="0" y="738476"/>
              <a:ext cx="4531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31" name="Google Shape;331;p27"/>
            <p:cNvSpPr txBox="1"/>
            <p:nvPr/>
          </p:nvSpPr>
          <p:spPr>
            <a:xfrm>
              <a:off x="0" y="-38100"/>
              <a:ext cx="4531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332" name="Google Shape;332;p27"/>
          <p:cNvCxnSpPr/>
          <p:nvPr/>
        </p:nvCxnSpPr>
        <p:spPr>
          <a:xfrm flipH="1" rot="10800000">
            <a:off x="521494" y="-12895"/>
            <a:ext cx="7500" cy="5169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3" name="Google Shape;333;p27"/>
          <p:cNvGrpSpPr/>
          <p:nvPr/>
        </p:nvGrpSpPr>
        <p:grpSpPr>
          <a:xfrm>
            <a:off x="3922523" y="2360259"/>
            <a:ext cx="1699313" cy="660666"/>
            <a:chOff x="0" y="-38100"/>
            <a:chExt cx="4531500" cy="1761776"/>
          </a:xfrm>
        </p:grpSpPr>
        <p:sp>
          <p:nvSpPr>
            <p:cNvPr id="334" name="Google Shape;334;p27"/>
            <p:cNvSpPr txBox="1"/>
            <p:nvPr/>
          </p:nvSpPr>
          <p:spPr>
            <a:xfrm>
              <a:off x="0" y="738476"/>
              <a:ext cx="4531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35" name="Google Shape;335;p27"/>
            <p:cNvSpPr txBox="1"/>
            <p:nvPr/>
          </p:nvSpPr>
          <p:spPr>
            <a:xfrm>
              <a:off x="0" y="-38100"/>
              <a:ext cx="4531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36" name="Google Shape;336;p27"/>
          <p:cNvGrpSpPr/>
          <p:nvPr/>
        </p:nvGrpSpPr>
        <p:grpSpPr>
          <a:xfrm>
            <a:off x="6648248" y="2360259"/>
            <a:ext cx="1699313" cy="660666"/>
            <a:chOff x="0" y="-38100"/>
            <a:chExt cx="4531500" cy="1761776"/>
          </a:xfrm>
        </p:grpSpPr>
        <p:sp>
          <p:nvSpPr>
            <p:cNvPr id="337" name="Google Shape;337;p27"/>
            <p:cNvSpPr txBox="1"/>
            <p:nvPr/>
          </p:nvSpPr>
          <p:spPr>
            <a:xfrm>
              <a:off x="0" y="738476"/>
              <a:ext cx="4531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38" name="Google Shape;338;p27"/>
            <p:cNvSpPr txBox="1"/>
            <p:nvPr/>
          </p:nvSpPr>
          <p:spPr>
            <a:xfrm>
              <a:off x="0" y="-38100"/>
              <a:ext cx="4531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39" name="Google Shape;339;p27"/>
          <p:cNvGrpSpPr/>
          <p:nvPr/>
        </p:nvGrpSpPr>
        <p:grpSpPr>
          <a:xfrm>
            <a:off x="1196798" y="3846159"/>
            <a:ext cx="1699313" cy="660666"/>
            <a:chOff x="0" y="-38100"/>
            <a:chExt cx="4531500" cy="1761776"/>
          </a:xfrm>
        </p:grpSpPr>
        <p:sp>
          <p:nvSpPr>
            <p:cNvPr id="340" name="Google Shape;340;p27"/>
            <p:cNvSpPr txBox="1"/>
            <p:nvPr/>
          </p:nvSpPr>
          <p:spPr>
            <a:xfrm>
              <a:off x="0" y="738476"/>
              <a:ext cx="4531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0" y="-38100"/>
              <a:ext cx="4531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42" name="Google Shape;342;p27"/>
          <p:cNvGrpSpPr/>
          <p:nvPr/>
        </p:nvGrpSpPr>
        <p:grpSpPr>
          <a:xfrm>
            <a:off x="3922523" y="3846159"/>
            <a:ext cx="1699313" cy="660666"/>
            <a:chOff x="0" y="-38100"/>
            <a:chExt cx="4531500" cy="1761776"/>
          </a:xfrm>
        </p:grpSpPr>
        <p:sp>
          <p:nvSpPr>
            <p:cNvPr id="343" name="Google Shape;343;p27"/>
            <p:cNvSpPr txBox="1"/>
            <p:nvPr/>
          </p:nvSpPr>
          <p:spPr>
            <a:xfrm>
              <a:off x="0" y="738476"/>
              <a:ext cx="4531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44" name="Google Shape;344;p27"/>
            <p:cNvSpPr txBox="1"/>
            <p:nvPr/>
          </p:nvSpPr>
          <p:spPr>
            <a:xfrm>
              <a:off x="0" y="-38100"/>
              <a:ext cx="4531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45" name="Google Shape;345;p27"/>
          <p:cNvGrpSpPr/>
          <p:nvPr/>
        </p:nvGrpSpPr>
        <p:grpSpPr>
          <a:xfrm>
            <a:off x="6648248" y="3846159"/>
            <a:ext cx="1699313" cy="660666"/>
            <a:chOff x="0" y="-38100"/>
            <a:chExt cx="4531500" cy="1761776"/>
          </a:xfrm>
        </p:grpSpPr>
        <p:sp>
          <p:nvSpPr>
            <p:cNvPr id="346" name="Google Shape;346;p27"/>
            <p:cNvSpPr txBox="1"/>
            <p:nvPr/>
          </p:nvSpPr>
          <p:spPr>
            <a:xfrm>
              <a:off x="0" y="738476"/>
              <a:ext cx="4531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47" name="Google Shape;347;p27"/>
            <p:cNvSpPr txBox="1"/>
            <p:nvPr/>
          </p:nvSpPr>
          <p:spPr>
            <a:xfrm>
              <a:off x="0" y="-38100"/>
              <a:ext cx="4531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8"/>
          <p:cNvGrpSpPr/>
          <p:nvPr/>
        </p:nvGrpSpPr>
        <p:grpSpPr>
          <a:xfrm>
            <a:off x="728708" y="552804"/>
            <a:ext cx="2712488" cy="1047106"/>
            <a:chOff x="0" y="-76200"/>
            <a:chExt cx="7233300" cy="2792283"/>
          </a:xfrm>
        </p:grpSpPr>
        <p:sp>
          <p:nvSpPr>
            <p:cNvPr id="353" name="Google Shape;353;p28"/>
            <p:cNvSpPr txBox="1"/>
            <p:nvPr/>
          </p:nvSpPr>
          <p:spPr>
            <a:xfrm>
              <a:off x="0" y="1730883"/>
              <a:ext cx="7233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the featured statistic related to social media.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54" name="Google Shape;354;p28"/>
            <p:cNvSpPr txBox="1"/>
            <p:nvPr/>
          </p:nvSpPr>
          <p:spPr>
            <a:xfrm>
              <a:off x="0" y="-76200"/>
              <a:ext cx="7233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 out 5</a:t>
              </a:r>
              <a:endParaRPr b="1" sz="3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55" name="Google Shape;355;p28"/>
          <p:cNvGrpSpPr/>
          <p:nvPr/>
        </p:nvGrpSpPr>
        <p:grpSpPr>
          <a:xfrm>
            <a:off x="728708" y="2024285"/>
            <a:ext cx="2712488" cy="1047106"/>
            <a:chOff x="0" y="-76200"/>
            <a:chExt cx="7233300" cy="2792283"/>
          </a:xfrm>
        </p:grpSpPr>
        <p:sp>
          <p:nvSpPr>
            <p:cNvPr id="356" name="Google Shape;356;p28"/>
            <p:cNvSpPr txBox="1"/>
            <p:nvPr/>
          </p:nvSpPr>
          <p:spPr>
            <a:xfrm>
              <a:off x="0" y="1730883"/>
              <a:ext cx="7233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the featured statistic related to social media.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57" name="Google Shape;357;p28"/>
            <p:cNvSpPr txBox="1"/>
            <p:nvPr/>
          </p:nvSpPr>
          <p:spPr>
            <a:xfrm>
              <a:off x="0" y="-76200"/>
              <a:ext cx="7233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95%</a:t>
              </a:r>
              <a:endParaRPr b="1" sz="3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58" name="Google Shape;358;p28"/>
          <p:cNvGrpSpPr/>
          <p:nvPr/>
        </p:nvGrpSpPr>
        <p:grpSpPr>
          <a:xfrm>
            <a:off x="728708" y="3495766"/>
            <a:ext cx="2712488" cy="1047106"/>
            <a:chOff x="0" y="-76200"/>
            <a:chExt cx="7233300" cy="2792283"/>
          </a:xfrm>
        </p:grpSpPr>
        <p:sp>
          <p:nvSpPr>
            <p:cNvPr id="359" name="Google Shape;359;p28"/>
            <p:cNvSpPr txBox="1"/>
            <p:nvPr/>
          </p:nvSpPr>
          <p:spPr>
            <a:xfrm>
              <a:off x="0" y="1730883"/>
              <a:ext cx="7233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the featured statistic related to social media.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60" name="Google Shape;360;p28"/>
            <p:cNvSpPr txBox="1"/>
            <p:nvPr/>
          </p:nvSpPr>
          <p:spPr>
            <a:xfrm>
              <a:off x="0" y="-76200"/>
              <a:ext cx="7233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 million</a:t>
              </a:r>
              <a:endParaRPr b="1" sz="3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361" name="Google Shape;361;p28"/>
          <p:cNvPicPr preferRelativeResize="0"/>
          <p:nvPr/>
        </p:nvPicPr>
        <p:blipFill rotWithShape="1">
          <a:blip r:embed="rId3">
            <a:alphaModFix/>
          </a:blip>
          <a:srcRect b="0" l="24378" r="11551" t="0"/>
          <a:stretch/>
        </p:blipFill>
        <p:spPr>
          <a:xfrm>
            <a:off x="4200925" y="0"/>
            <a:ext cx="49430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28"/>
          <p:cNvCxnSpPr/>
          <p:nvPr/>
        </p:nvCxnSpPr>
        <p:spPr>
          <a:xfrm rot="-5400000">
            <a:off x="6016294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9"/>
          <p:cNvPicPr preferRelativeResize="0"/>
          <p:nvPr/>
        </p:nvPicPr>
        <p:blipFill rotWithShape="1">
          <a:blip r:embed="rId3">
            <a:alphaModFix/>
          </a:blip>
          <a:srcRect b="13719" l="0" r="0" t="21505"/>
          <a:stretch/>
        </p:blipFill>
        <p:spPr>
          <a:xfrm>
            <a:off x="514350" y="514350"/>
            <a:ext cx="4235048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29"/>
          <p:cNvGrpSpPr/>
          <p:nvPr/>
        </p:nvGrpSpPr>
        <p:grpSpPr>
          <a:xfrm>
            <a:off x="5257481" y="2849729"/>
            <a:ext cx="3372187" cy="1724502"/>
            <a:chOff x="0" y="0"/>
            <a:chExt cx="8992500" cy="4598672"/>
          </a:xfrm>
        </p:grpSpPr>
        <p:sp>
          <p:nvSpPr>
            <p:cNvPr id="369" name="Google Shape;369;p29"/>
            <p:cNvSpPr txBox="1"/>
            <p:nvPr/>
          </p:nvSpPr>
          <p:spPr>
            <a:xfrm>
              <a:off x="0" y="3367172"/>
              <a:ext cx="8992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 closing statement</a:t>
              </a:r>
              <a:endParaRPr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or call-to-action here.</a:t>
              </a:r>
              <a:endParaRPr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70" name="Google Shape;370;p29"/>
            <p:cNvSpPr txBox="1"/>
            <p:nvPr/>
          </p:nvSpPr>
          <p:spPr>
            <a:xfrm>
              <a:off x="0" y="816811"/>
              <a:ext cx="8992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Thank you!</a:t>
              </a:r>
              <a:endParaRPr b="1" sz="4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371" name="Google Shape;371;p29"/>
            <p:cNvCxnSpPr/>
            <p:nvPr/>
          </p:nvCxnSpPr>
          <p:spPr>
            <a:xfrm>
              <a:off x="6268095" y="0"/>
              <a:ext cx="27243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171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514350" y="509588"/>
            <a:ext cx="44562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Use This Presentation</a:t>
            </a:r>
            <a:endParaRPr sz="700"/>
          </a:p>
        </p:txBody>
      </p:sp>
      <p:grpSp>
        <p:nvGrpSpPr>
          <p:cNvPr id="73" name="Google Shape;73;p12"/>
          <p:cNvGrpSpPr/>
          <p:nvPr/>
        </p:nvGrpSpPr>
        <p:grpSpPr>
          <a:xfrm>
            <a:off x="514350" y="2431682"/>
            <a:ext cx="2228063" cy="2080231"/>
            <a:chOff x="0" y="-28575"/>
            <a:chExt cx="5941500" cy="5547282"/>
          </a:xfrm>
        </p:grpSpPr>
        <p:sp>
          <p:nvSpPr>
            <p:cNvPr id="74" name="Google Shape;74;p12"/>
            <p:cNvSpPr txBox="1"/>
            <p:nvPr/>
          </p:nvSpPr>
          <p:spPr>
            <a:xfrm>
              <a:off x="0" y="1061007"/>
              <a:ext cx="5941500" cy="44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Click on the "Google Slides" button below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Click on "Make a copy."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need to sign in to your Google account.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5" name="Google Shape;75;p12"/>
            <p:cNvSpPr txBox="1"/>
            <p:nvPr/>
          </p:nvSpPr>
          <p:spPr>
            <a:xfrm>
              <a:off x="0" y="-28575"/>
              <a:ext cx="594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Google Slides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76" name="Google Shape;76;p12"/>
          <p:cNvGrpSpPr/>
          <p:nvPr/>
        </p:nvGrpSpPr>
        <p:grpSpPr>
          <a:xfrm>
            <a:off x="3457989" y="2431682"/>
            <a:ext cx="2228063" cy="2292631"/>
            <a:chOff x="0" y="-28575"/>
            <a:chExt cx="5941500" cy="6113682"/>
          </a:xfrm>
        </p:grpSpPr>
        <p:sp>
          <p:nvSpPr>
            <p:cNvPr id="77" name="Google Shape;77;p12"/>
            <p:cNvSpPr txBox="1"/>
            <p:nvPr/>
          </p:nvSpPr>
          <p:spPr>
            <a:xfrm>
              <a:off x="0" y="1061007"/>
              <a:ext cx="5941500" cy="50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Click on the "PowerPoint" button below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Download and install the fonts used in this presentation as listed on page 21. 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8" name="Google Shape;78;p12"/>
            <p:cNvSpPr txBox="1"/>
            <p:nvPr/>
          </p:nvSpPr>
          <p:spPr>
            <a:xfrm>
              <a:off x="0" y="-28575"/>
              <a:ext cx="594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grpSp>
        <p:nvGrpSpPr>
          <p:cNvPr id="79" name="Google Shape;79;p12"/>
          <p:cNvGrpSpPr/>
          <p:nvPr/>
        </p:nvGrpSpPr>
        <p:grpSpPr>
          <a:xfrm>
            <a:off x="6401629" y="2431682"/>
            <a:ext cx="2228063" cy="1867831"/>
            <a:chOff x="0" y="-28575"/>
            <a:chExt cx="5941500" cy="4980882"/>
          </a:xfrm>
        </p:grpSpPr>
        <p:sp>
          <p:nvSpPr>
            <p:cNvPr id="80" name="Google Shape;80;p12"/>
            <p:cNvSpPr txBox="1"/>
            <p:nvPr/>
          </p:nvSpPr>
          <p:spPr>
            <a:xfrm>
              <a:off x="0" y="1061007"/>
              <a:ext cx="59415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Click on the "Canva" button under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need to sign in to your Canva account.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0" y="-28575"/>
              <a:ext cx="594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Canva</a:t>
              </a:r>
              <a:endParaRPr sz="700">
                <a:solidFill>
                  <a:schemeClr val="dk2"/>
                </a:solidFill>
              </a:endParaRPr>
            </a:p>
          </p:txBody>
        </p:sp>
      </p:grpSp>
      <p:cxnSp>
        <p:nvCxnSpPr>
          <p:cNvPr id="82" name="Google Shape;82;p12"/>
          <p:cNvCxnSpPr/>
          <p:nvPr/>
        </p:nvCxnSpPr>
        <p:spPr>
          <a:xfrm>
            <a:off x="5454980" y="1078706"/>
            <a:ext cx="36891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0"/>
          <p:cNvGrpSpPr/>
          <p:nvPr/>
        </p:nvGrpSpPr>
        <p:grpSpPr>
          <a:xfrm>
            <a:off x="714297" y="923524"/>
            <a:ext cx="3505275" cy="1095810"/>
            <a:chOff x="0" y="-9525"/>
            <a:chExt cx="9347400" cy="2922161"/>
          </a:xfrm>
        </p:grpSpPr>
        <p:sp>
          <p:nvSpPr>
            <p:cNvPr id="377" name="Google Shape;377;p30"/>
            <p:cNvSpPr txBox="1"/>
            <p:nvPr/>
          </p:nvSpPr>
          <p:spPr>
            <a:xfrm>
              <a:off x="0" y="1927436"/>
              <a:ext cx="9347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Special thanks to all the people who made and released these awesome resources for free: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78" name="Google Shape;378;p30"/>
            <p:cNvSpPr txBox="1"/>
            <p:nvPr/>
          </p:nvSpPr>
          <p:spPr>
            <a:xfrm>
              <a:off x="0" y="-9525"/>
              <a:ext cx="93474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Credits</a:t>
              </a:r>
              <a:endParaRPr b="1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79" name="Google Shape;379;p30"/>
          <p:cNvGrpSpPr/>
          <p:nvPr/>
        </p:nvGrpSpPr>
        <p:grpSpPr>
          <a:xfrm>
            <a:off x="714297" y="2587984"/>
            <a:ext cx="3505266" cy="230850"/>
            <a:chOff x="0" y="0"/>
            <a:chExt cx="9347375" cy="615600"/>
          </a:xfrm>
        </p:grpSpPr>
        <p:sp>
          <p:nvSpPr>
            <p:cNvPr id="380" name="Google Shape;380;p30"/>
            <p:cNvSpPr txBox="1"/>
            <p:nvPr/>
          </p:nvSpPr>
          <p:spPr>
            <a:xfrm>
              <a:off x="983075" y="29422"/>
              <a:ext cx="83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Merriweather Sans"/>
                  <a:ea typeface="Merriweather Sans"/>
                  <a:cs typeface="Merriweather Sans"/>
                  <a:sym typeface="Merriweather Sans"/>
                  <a:hlinkClick r:id="rId3"/>
                </a:rPr>
                <a:t>SlidesCarnival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81" name="Google Shape;381;p30"/>
            <p:cNvSpPr txBox="1"/>
            <p:nvPr/>
          </p:nvSpPr>
          <p:spPr>
            <a:xfrm>
              <a:off x="0" y="0"/>
              <a:ext cx="69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DA8F00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700"/>
            </a:p>
          </p:txBody>
        </p:sp>
      </p:grpSp>
      <p:grpSp>
        <p:nvGrpSpPr>
          <p:cNvPr id="382" name="Google Shape;382;p30"/>
          <p:cNvGrpSpPr/>
          <p:nvPr/>
        </p:nvGrpSpPr>
        <p:grpSpPr>
          <a:xfrm>
            <a:off x="714297" y="3070579"/>
            <a:ext cx="3505266" cy="230850"/>
            <a:chOff x="0" y="0"/>
            <a:chExt cx="9347375" cy="615600"/>
          </a:xfrm>
        </p:grpSpPr>
        <p:sp>
          <p:nvSpPr>
            <p:cNvPr id="383" name="Google Shape;383;p30"/>
            <p:cNvSpPr txBox="1"/>
            <p:nvPr/>
          </p:nvSpPr>
          <p:spPr>
            <a:xfrm>
              <a:off x="983075" y="29422"/>
              <a:ext cx="83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Merriweather Sans"/>
                  <a:ea typeface="Merriweather Sans"/>
                  <a:cs typeface="Merriweather Sans"/>
                  <a:sym typeface="Merriweather Sans"/>
                  <a:hlinkClick r:id="rId4"/>
                </a:rPr>
                <a:t>Pexels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84" name="Google Shape;384;p30"/>
            <p:cNvSpPr txBox="1"/>
            <p:nvPr/>
          </p:nvSpPr>
          <p:spPr>
            <a:xfrm>
              <a:off x="0" y="0"/>
              <a:ext cx="69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DA8F00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700"/>
            </a:p>
          </p:txBody>
        </p:sp>
      </p:grpSp>
      <p:grpSp>
        <p:nvGrpSpPr>
          <p:cNvPr id="385" name="Google Shape;385;p30"/>
          <p:cNvGrpSpPr/>
          <p:nvPr/>
        </p:nvGrpSpPr>
        <p:grpSpPr>
          <a:xfrm>
            <a:off x="714297" y="3848580"/>
            <a:ext cx="3505275" cy="351744"/>
            <a:chOff x="0" y="0"/>
            <a:chExt cx="9347400" cy="937984"/>
          </a:xfrm>
        </p:grpSpPr>
        <p:sp>
          <p:nvSpPr>
            <p:cNvPr id="386" name="Google Shape;386;p30"/>
            <p:cNvSpPr txBox="1"/>
            <p:nvPr/>
          </p:nvSpPr>
          <p:spPr>
            <a:xfrm>
              <a:off x="0" y="404284"/>
              <a:ext cx="9347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Happy designing! </a:t>
              </a:r>
              <a:endParaRPr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387" name="Google Shape;387;p30"/>
            <p:cNvCxnSpPr/>
            <p:nvPr/>
          </p:nvCxnSpPr>
          <p:spPr>
            <a:xfrm>
              <a:off x="0" y="0"/>
              <a:ext cx="4673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88" name="Google Shape;388;p30"/>
          <p:cNvPicPr preferRelativeResize="0"/>
          <p:nvPr/>
        </p:nvPicPr>
        <p:blipFill rotWithShape="1">
          <a:blip r:embed="rId5">
            <a:alphaModFix/>
          </a:blip>
          <a:srcRect b="0" l="0" r="0" t="18798"/>
          <a:stretch/>
        </p:blipFill>
        <p:spPr>
          <a:xfrm>
            <a:off x="4921013" y="0"/>
            <a:ext cx="422298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30"/>
          <p:cNvCxnSpPr/>
          <p:nvPr/>
        </p:nvCxnSpPr>
        <p:spPr>
          <a:xfrm rot="-5400000">
            <a:off x="6016294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1"/>
          <p:cNvGrpSpPr/>
          <p:nvPr/>
        </p:nvGrpSpPr>
        <p:grpSpPr>
          <a:xfrm>
            <a:off x="2287509" y="4091392"/>
            <a:ext cx="4645462" cy="351744"/>
            <a:chOff x="0" y="0"/>
            <a:chExt cx="12387900" cy="937984"/>
          </a:xfrm>
        </p:grpSpPr>
        <p:sp>
          <p:nvSpPr>
            <p:cNvPr id="395" name="Google Shape;395;p31"/>
            <p:cNvSpPr txBox="1"/>
            <p:nvPr/>
          </p:nvSpPr>
          <p:spPr>
            <a:xfrm>
              <a:off x="0" y="404284"/>
              <a:ext cx="123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You can find these fonts online too. Happy designing! </a:t>
              </a:r>
              <a:endPara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396" name="Google Shape;396;p31"/>
            <p:cNvCxnSpPr/>
            <p:nvPr/>
          </p:nvCxnSpPr>
          <p:spPr>
            <a:xfrm>
              <a:off x="0" y="0"/>
              <a:ext cx="4673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7" name="Google Shape;397;p31"/>
          <p:cNvGrpSpPr/>
          <p:nvPr/>
        </p:nvGrpSpPr>
        <p:grpSpPr>
          <a:xfrm>
            <a:off x="2287509" y="680712"/>
            <a:ext cx="6251063" cy="967926"/>
            <a:chOff x="0" y="-9525"/>
            <a:chExt cx="16669500" cy="2581136"/>
          </a:xfrm>
        </p:grpSpPr>
        <p:sp>
          <p:nvSpPr>
            <p:cNvPr id="398" name="Google Shape;398;p31"/>
            <p:cNvSpPr txBox="1"/>
            <p:nvPr/>
          </p:nvSpPr>
          <p:spPr>
            <a:xfrm>
              <a:off x="0" y="1956011"/>
              <a:ext cx="1666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This presentation template uses the following free fonts: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99" name="Google Shape;399;p31"/>
            <p:cNvSpPr txBox="1"/>
            <p:nvPr/>
          </p:nvSpPr>
          <p:spPr>
            <a:xfrm>
              <a:off x="0" y="-9525"/>
              <a:ext cx="166695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Fonts In this Presentation</a:t>
              </a:r>
              <a:endParaRPr b="1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00" name="Google Shape;400;p31"/>
          <p:cNvGrpSpPr/>
          <p:nvPr/>
        </p:nvGrpSpPr>
        <p:grpSpPr>
          <a:xfrm>
            <a:off x="2287509" y="2231166"/>
            <a:ext cx="3505266" cy="230850"/>
            <a:chOff x="0" y="0"/>
            <a:chExt cx="9347375" cy="615600"/>
          </a:xfrm>
        </p:grpSpPr>
        <p:sp>
          <p:nvSpPr>
            <p:cNvPr id="401" name="Google Shape;401;p31"/>
            <p:cNvSpPr txBox="1"/>
            <p:nvPr/>
          </p:nvSpPr>
          <p:spPr>
            <a:xfrm>
              <a:off x="983075" y="29422"/>
              <a:ext cx="83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716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Titles: Merriweather Sans Bold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02" name="Google Shape;402;p31"/>
            <p:cNvSpPr txBox="1"/>
            <p:nvPr/>
          </p:nvSpPr>
          <p:spPr>
            <a:xfrm>
              <a:off x="0" y="0"/>
              <a:ext cx="69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01</a:t>
              </a:r>
              <a:endParaRPr sz="15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03" name="Google Shape;403;p31"/>
          <p:cNvGrpSpPr/>
          <p:nvPr/>
        </p:nvGrpSpPr>
        <p:grpSpPr>
          <a:xfrm>
            <a:off x="2287509" y="2765305"/>
            <a:ext cx="3505266" cy="230850"/>
            <a:chOff x="0" y="0"/>
            <a:chExt cx="9347375" cy="615600"/>
          </a:xfrm>
        </p:grpSpPr>
        <p:sp>
          <p:nvSpPr>
            <p:cNvPr id="404" name="Google Shape;404;p31"/>
            <p:cNvSpPr txBox="1"/>
            <p:nvPr/>
          </p:nvSpPr>
          <p:spPr>
            <a:xfrm>
              <a:off x="983075" y="29422"/>
              <a:ext cx="83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716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Headers: </a:t>
              </a: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Merriweather</a:t>
              </a:r>
              <a:r>
                <a:rPr lang="en" sz="1200">
                  <a:solidFill>
                    <a:srgbClr val="1D1716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Sans Bold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05" name="Google Shape;405;p31"/>
            <p:cNvSpPr txBox="1"/>
            <p:nvPr/>
          </p:nvSpPr>
          <p:spPr>
            <a:xfrm>
              <a:off x="0" y="0"/>
              <a:ext cx="69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02</a:t>
              </a:r>
              <a:endParaRPr sz="15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06" name="Google Shape;406;p31"/>
          <p:cNvGrpSpPr/>
          <p:nvPr/>
        </p:nvGrpSpPr>
        <p:grpSpPr>
          <a:xfrm>
            <a:off x="2287509" y="3299445"/>
            <a:ext cx="3505266" cy="230850"/>
            <a:chOff x="0" y="0"/>
            <a:chExt cx="9347375" cy="615600"/>
          </a:xfrm>
        </p:grpSpPr>
        <p:sp>
          <p:nvSpPr>
            <p:cNvPr id="407" name="Google Shape;407;p31"/>
            <p:cNvSpPr txBox="1"/>
            <p:nvPr/>
          </p:nvSpPr>
          <p:spPr>
            <a:xfrm>
              <a:off x="983075" y="29422"/>
              <a:ext cx="83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1716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Body Copy: </a:t>
              </a: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Merriweather</a:t>
              </a:r>
              <a:r>
                <a:rPr lang="en" sz="1200">
                  <a:solidFill>
                    <a:srgbClr val="1D1716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Sans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08" name="Google Shape;408;p31"/>
            <p:cNvSpPr txBox="1"/>
            <p:nvPr/>
          </p:nvSpPr>
          <p:spPr>
            <a:xfrm>
              <a:off x="0" y="0"/>
              <a:ext cx="69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03</a:t>
              </a:r>
              <a:endParaRPr sz="15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409" name="Google Shape;409;p31"/>
          <p:cNvPicPr preferRelativeResize="0"/>
          <p:nvPr/>
        </p:nvPicPr>
        <p:blipFill rotWithShape="1">
          <a:blip r:embed="rId3">
            <a:alphaModFix/>
          </a:blip>
          <a:srcRect b="0" l="25934" r="25939" t="0"/>
          <a:stretch/>
        </p:blipFill>
        <p:spPr>
          <a:xfrm>
            <a:off x="0" y="0"/>
            <a:ext cx="165018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4" name="Google Shape;414;p32"/>
          <p:cNvCxnSpPr/>
          <p:nvPr/>
        </p:nvCxnSpPr>
        <p:spPr>
          <a:xfrm rot="-5400000">
            <a:off x="2209605" y="2569369"/>
            <a:ext cx="5143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5" name="Google Shape;415;p32"/>
          <p:cNvSpPr/>
          <p:nvPr/>
        </p:nvSpPr>
        <p:spPr>
          <a:xfrm>
            <a:off x="4733645" y="687971"/>
            <a:ext cx="94825" cy="95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"/>
          <p:cNvSpPr txBox="1"/>
          <p:nvPr/>
        </p:nvSpPr>
        <p:spPr>
          <a:xfrm>
            <a:off x="514350" y="630168"/>
            <a:ext cx="3251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Social Media Timeline</a:t>
            </a:r>
            <a:endParaRPr sz="3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417" name="Google Shape;417;p32"/>
          <p:cNvGrpSpPr/>
          <p:nvPr/>
        </p:nvGrpSpPr>
        <p:grpSpPr>
          <a:xfrm>
            <a:off x="5447184" y="620643"/>
            <a:ext cx="2788988" cy="475941"/>
            <a:chOff x="0" y="-38100"/>
            <a:chExt cx="7437300" cy="1269176"/>
          </a:xfrm>
        </p:grpSpPr>
        <p:sp>
          <p:nvSpPr>
            <p:cNvPr id="418" name="Google Shape;418;p32"/>
            <p:cNvSpPr txBox="1"/>
            <p:nvPr/>
          </p:nvSpPr>
          <p:spPr>
            <a:xfrm>
              <a:off x="0" y="738476"/>
              <a:ext cx="7437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19" name="Google Shape;419;p32"/>
            <p:cNvSpPr txBox="1"/>
            <p:nvPr/>
          </p:nvSpPr>
          <p:spPr>
            <a:xfrm>
              <a:off x="0" y="-38100"/>
              <a:ext cx="7437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20" name="Google Shape;420;p32"/>
          <p:cNvSpPr/>
          <p:nvPr/>
        </p:nvSpPr>
        <p:spPr>
          <a:xfrm>
            <a:off x="4733645" y="1823984"/>
            <a:ext cx="94825" cy="95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4733645" y="2959996"/>
            <a:ext cx="94825" cy="95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4733645" y="4096008"/>
            <a:ext cx="94825" cy="95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32"/>
          <p:cNvGrpSpPr/>
          <p:nvPr/>
        </p:nvGrpSpPr>
        <p:grpSpPr>
          <a:xfrm>
            <a:off x="5447184" y="1756656"/>
            <a:ext cx="2788988" cy="475941"/>
            <a:chOff x="0" y="-38100"/>
            <a:chExt cx="7437300" cy="1269176"/>
          </a:xfrm>
        </p:grpSpPr>
        <p:sp>
          <p:nvSpPr>
            <p:cNvPr id="424" name="Google Shape;424;p32"/>
            <p:cNvSpPr txBox="1"/>
            <p:nvPr/>
          </p:nvSpPr>
          <p:spPr>
            <a:xfrm>
              <a:off x="0" y="738476"/>
              <a:ext cx="7437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25" name="Google Shape;425;p32"/>
            <p:cNvSpPr txBox="1"/>
            <p:nvPr/>
          </p:nvSpPr>
          <p:spPr>
            <a:xfrm>
              <a:off x="0" y="-38100"/>
              <a:ext cx="7437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26" name="Google Shape;426;p32"/>
          <p:cNvGrpSpPr/>
          <p:nvPr/>
        </p:nvGrpSpPr>
        <p:grpSpPr>
          <a:xfrm>
            <a:off x="5447184" y="2892668"/>
            <a:ext cx="2788988" cy="475941"/>
            <a:chOff x="0" y="-38100"/>
            <a:chExt cx="7437300" cy="1269176"/>
          </a:xfrm>
        </p:grpSpPr>
        <p:sp>
          <p:nvSpPr>
            <p:cNvPr id="427" name="Google Shape;427;p32"/>
            <p:cNvSpPr txBox="1"/>
            <p:nvPr/>
          </p:nvSpPr>
          <p:spPr>
            <a:xfrm>
              <a:off x="0" y="738476"/>
              <a:ext cx="7437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28" name="Google Shape;428;p32"/>
            <p:cNvSpPr txBox="1"/>
            <p:nvPr/>
          </p:nvSpPr>
          <p:spPr>
            <a:xfrm>
              <a:off x="0" y="-38100"/>
              <a:ext cx="7437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29" name="Google Shape;429;p32"/>
          <p:cNvGrpSpPr/>
          <p:nvPr/>
        </p:nvGrpSpPr>
        <p:grpSpPr>
          <a:xfrm>
            <a:off x="5447184" y="4028668"/>
            <a:ext cx="2788988" cy="475941"/>
            <a:chOff x="0" y="-38100"/>
            <a:chExt cx="7437300" cy="1269176"/>
          </a:xfrm>
        </p:grpSpPr>
        <p:sp>
          <p:nvSpPr>
            <p:cNvPr id="430" name="Google Shape;430;p32"/>
            <p:cNvSpPr txBox="1"/>
            <p:nvPr/>
          </p:nvSpPr>
          <p:spPr>
            <a:xfrm>
              <a:off x="0" y="738476"/>
              <a:ext cx="7437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1" name="Google Shape;431;p32"/>
            <p:cNvSpPr txBox="1"/>
            <p:nvPr/>
          </p:nvSpPr>
          <p:spPr>
            <a:xfrm>
              <a:off x="0" y="-38100"/>
              <a:ext cx="7437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13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1716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3"/>
          <p:cNvGrpSpPr/>
          <p:nvPr/>
        </p:nvGrpSpPr>
        <p:grpSpPr>
          <a:xfrm>
            <a:off x="1726492" y="1069742"/>
            <a:ext cx="2435850" cy="845391"/>
            <a:chOff x="0" y="-38100"/>
            <a:chExt cx="6495600" cy="2254376"/>
          </a:xfrm>
        </p:grpSpPr>
        <p:sp>
          <p:nvSpPr>
            <p:cNvPr id="437" name="Google Shape;437;p33"/>
            <p:cNvSpPr txBox="1"/>
            <p:nvPr/>
          </p:nvSpPr>
          <p:spPr>
            <a:xfrm>
              <a:off x="0" y="738476"/>
              <a:ext cx="6495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are you doing well?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sets you apart?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are your good qualities?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8" name="Google Shape;438;p33"/>
            <p:cNvSpPr txBox="1"/>
            <p:nvPr/>
          </p:nvSpPr>
          <p:spPr>
            <a:xfrm>
              <a:off x="0" y="-38100"/>
              <a:ext cx="6495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Strengths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39" name="Google Shape;439;p33"/>
          <p:cNvSpPr txBox="1"/>
          <p:nvPr/>
        </p:nvSpPr>
        <p:spPr>
          <a:xfrm>
            <a:off x="680825" y="1126331"/>
            <a:ext cx="79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</a:t>
            </a:r>
            <a:endParaRPr sz="52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440" name="Google Shape;440;p33"/>
          <p:cNvCxnSpPr/>
          <p:nvPr/>
        </p:nvCxnSpPr>
        <p:spPr>
          <a:xfrm>
            <a:off x="680825" y="2564606"/>
            <a:ext cx="3481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1" name="Google Shape;441;p33"/>
          <p:cNvGrpSpPr/>
          <p:nvPr/>
        </p:nvGrpSpPr>
        <p:grpSpPr>
          <a:xfrm>
            <a:off x="6027325" y="1069742"/>
            <a:ext cx="2435850" cy="845391"/>
            <a:chOff x="0" y="-38100"/>
            <a:chExt cx="6495600" cy="2254376"/>
          </a:xfrm>
        </p:grpSpPr>
        <p:sp>
          <p:nvSpPr>
            <p:cNvPr id="442" name="Google Shape;442;p33"/>
            <p:cNvSpPr txBox="1"/>
            <p:nvPr/>
          </p:nvSpPr>
          <p:spPr>
            <a:xfrm>
              <a:off x="0" y="738476"/>
              <a:ext cx="6495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Where do you need to improve? Are resources adequate? What do others do better than you?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3" name="Google Shape;443;p33"/>
            <p:cNvSpPr txBox="1"/>
            <p:nvPr/>
          </p:nvSpPr>
          <p:spPr>
            <a:xfrm>
              <a:off x="0" y="-38100"/>
              <a:ext cx="6495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Weaknesses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44" name="Google Shape;444;p33"/>
          <p:cNvSpPr txBox="1"/>
          <p:nvPr/>
        </p:nvSpPr>
        <p:spPr>
          <a:xfrm>
            <a:off x="4981659" y="1126331"/>
            <a:ext cx="79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</a:t>
            </a:r>
            <a:endParaRPr sz="52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445" name="Google Shape;445;p33"/>
          <p:cNvCxnSpPr/>
          <p:nvPr/>
        </p:nvCxnSpPr>
        <p:spPr>
          <a:xfrm>
            <a:off x="4981659" y="2564606"/>
            <a:ext cx="3481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6" name="Google Shape;446;p33"/>
          <p:cNvGrpSpPr/>
          <p:nvPr/>
        </p:nvGrpSpPr>
        <p:grpSpPr>
          <a:xfrm>
            <a:off x="1726492" y="3279543"/>
            <a:ext cx="2435850" cy="845391"/>
            <a:chOff x="0" y="-38100"/>
            <a:chExt cx="6495600" cy="2254376"/>
          </a:xfrm>
        </p:grpSpPr>
        <p:sp>
          <p:nvSpPr>
            <p:cNvPr id="447" name="Google Shape;447;p33"/>
            <p:cNvSpPr txBox="1"/>
            <p:nvPr/>
          </p:nvSpPr>
          <p:spPr>
            <a:xfrm>
              <a:off x="0" y="738476"/>
              <a:ext cx="6495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What are your goals? Are demands shifting? How can it be improved?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8" name="Google Shape;448;p33"/>
            <p:cNvSpPr txBox="1"/>
            <p:nvPr/>
          </p:nvSpPr>
          <p:spPr>
            <a:xfrm>
              <a:off x="0" y="-38100"/>
              <a:ext cx="6495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Opportunities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49" name="Google Shape;449;p33"/>
          <p:cNvSpPr txBox="1"/>
          <p:nvPr/>
        </p:nvSpPr>
        <p:spPr>
          <a:xfrm>
            <a:off x="680825" y="3236119"/>
            <a:ext cx="79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</a:t>
            </a:r>
            <a:endParaRPr sz="52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450" name="Google Shape;450;p33"/>
          <p:cNvGrpSpPr/>
          <p:nvPr/>
        </p:nvGrpSpPr>
        <p:grpSpPr>
          <a:xfrm>
            <a:off x="6027325" y="3179530"/>
            <a:ext cx="2435850" cy="845391"/>
            <a:chOff x="0" y="-38100"/>
            <a:chExt cx="6495600" cy="2254376"/>
          </a:xfrm>
        </p:grpSpPr>
        <p:sp>
          <p:nvSpPr>
            <p:cNvPr id="451" name="Google Shape;451;p33"/>
            <p:cNvSpPr txBox="1"/>
            <p:nvPr/>
          </p:nvSpPr>
          <p:spPr>
            <a:xfrm>
              <a:off x="0" y="738476"/>
              <a:ext cx="6495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are the blockers you're facing? What are factors</a:t>
              </a:r>
              <a:endParaRPr sz="12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outside of your control?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452" name="Google Shape;452;p33"/>
            <p:cNvSpPr txBox="1"/>
            <p:nvPr/>
          </p:nvSpPr>
          <p:spPr>
            <a:xfrm>
              <a:off x="0" y="-38100"/>
              <a:ext cx="6495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Threats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53" name="Google Shape;453;p33"/>
          <p:cNvSpPr txBox="1"/>
          <p:nvPr/>
        </p:nvSpPr>
        <p:spPr>
          <a:xfrm>
            <a:off x="4981659" y="3236119"/>
            <a:ext cx="79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</a:t>
            </a:r>
            <a:endParaRPr sz="52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4"/>
          <p:cNvGrpSpPr/>
          <p:nvPr/>
        </p:nvGrpSpPr>
        <p:grpSpPr>
          <a:xfrm>
            <a:off x="4741644" y="596835"/>
            <a:ext cx="3763686" cy="3923952"/>
            <a:chOff x="0" y="-38100"/>
            <a:chExt cx="10036497" cy="10463873"/>
          </a:xfrm>
        </p:grpSpPr>
        <p:sp>
          <p:nvSpPr>
            <p:cNvPr id="459" name="Google Shape;459;p34"/>
            <p:cNvSpPr txBox="1"/>
            <p:nvPr/>
          </p:nvSpPr>
          <p:spPr>
            <a:xfrm>
              <a:off x="984404" y="9974263"/>
              <a:ext cx="1128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1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60" name="Google Shape;460;p34"/>
            <p:cNvSpPr txBox="1"/>
            <p:nvPr/>
          </p:nvSpPr>
          <p:spPr>
            <a:xfrm>
              <a:off x="2621416" y="9974273"/>
              <a:ext cx="1678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2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61" name="Google Shape;461;p34"/>
            <p:cNvSpPr txBox="1"/>
            <p:nvPr/>
          </p:nvSpPr>
          <p:spPr>
            <a:xfrm>
              <a:off x="4533482" y="9974273"/>
              <a:ext cx="1678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3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62" name="Google Shape;462;p34"/>
            <p:cNvSpPr txBox="1"/>
            <p:nvPr/>
          </p:nvSpPr>
          <p:spPr>
            <a:xfrm>
              <a:off x="6445549" y="9974273"/>
              <a:ext cx="1678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4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63" name="Google Shape;463;p34"/>
            <p:cNvSpPr txBox="1"/>
            <p:nvPr/>
          </p:nvSpPr>
          <p:spPr>
            <a:xfrm>
              <a:off x="8357615" y="9974273"/>
              <a:ext cx="1678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5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grpSp>
          <p:nvGrpSpPr>
            <p:cNvPr id="464" name="Google Shape;464;p34"/>
            <p:cNvGrpSpPr/>
            <p:nvPr/>
          </p:nvGrpSpPr>
          <p:grpSpPr>
            <a:xfrm>
              <a:off x="709312" y="211851"/>
              <a:ext cx="9327185" cy="9619920"/>
              <a:chOff x="0" y="-6350"/>
              <a:chExt cx="9986279" cy="10299700"/>
            </a:xfrm>
          </p:grpSpPr>
          <p:sp>
            <p:nvSpPr>
              <p:cNvPr id="465" name="Google Shape;465;p34"/>
              <p:cNvSpPr/>
              <p:nvPr/>
            </p:nvSpPr>
            <p:spPr>
              <a:xfrm>
                <a:off x="0" y="-6350"/>
                <a:ext cx="9986279" cy="12700"/>
              </a:xfrm>
              <a:custGeom>
                <a:rect b="b" l="l" r="r" t="t"/>
                <a:pathLst>
                  <a:path extrusionOk="0" h="12700" w="9986279">
                    <a:moveTo>
                      <a:pt x="0" y="0"/>
                    </a:moveTo>
                    <a:lnTo>
                      <a:pt x="9986279" y="0"/>
                    </a:lnTo>
                    <a:lnTo>
                      <a:pt x="99862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66" name="Google Shape;466;p34"/>
              <p:cNvSpPr/>
              <p:nvPr/>
            </p:nvSpPr>
            <p:spPr>
              <a:xfrm>
                <a:off x="0" y="2051050"/>
                <a:ext cx="9986279" cy="12700"/>
              </a:xfrm>
              <a:custGeom>
                <a:rect b="b" l="l" r="r" t="t"/>
                <a:pathLst>
                  <a:path extrusionOk="0" h="12700" w="9986279">
                    <a:moveTo>
                      <a:pt x="0" y="0"/>
                    </a:moveTo>
                    <a:lnTo>
                      <a:pt x="9986279" y="0"/>
                    </a:lnTo>
                    <a:lnTo>
                      <a:pt x="99862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67" name="Google Shape;467;p34"/>
              <p:cNvSpPr/>
              <p:nvPr/>
            </p:nvSpPr>
            <p:spPr>
              <a:xfrm>
                <a:off x="0" y="4108450"/>
                <a:ext cx="9986279" cy="12700"/>
              </a:xfrm>
              <a:custGeom>
                <a:rect b="b" l="l" r="r" t="t"/>
                <a:pathLst>
                  <a:path extrusionOk="0" h="12700" w="9986279">
                    <a:moveTo>
                      <a:pt x="0" y="0"/>
                    </a:moveTo>
                    <a:lnTo>
                      <a:pt x="9986279" y="0"/>
                    </a:lnTo>
                    <a:lnTo>
                      <a:pt x="99862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68" name="Google Shape;468;p34"/>
              <p:cNvSpPr/>
              <p:nvPr/>
            </p:nvSpPr>
            <p:spPr>
              <a:xfrm>
                <a:off x="0" y="6165850"/>
                <a:ext cx="9986279" cy="12700"/>
              </a:xfrm>
              <a:custGeom>
                <a:rect b="b" l="l" r="r" t="t"/>
                <a:pathLst>
                  <a:path extrusionOk="0" h="12700" w="9986279">
                    <a:moveTo>
                      <a:pt x="0" y="0"/>
                    </a:moveTo>
                    <a:lnTo>
                      <a:pt x="9986279" y="0"/>
                    </a:lnTo>
                    <a:lnTo>
                      <a:pt x="99862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69" name="Google Shape;469;p34"/>
              <p:cNvSpPr/>
              <p:nvPr/>
            </p:nvSpPr>
            <p:spPr>
              <a:xfrm>
                <a:off x="0" y="8223250"/>
                <a:ext cx="9986279" cy="12700"/>
              </a:xfrm>
              <a:custGeom>
                <a:rect b="b" l="l" r="r" t="t"/>
                <a:pathLst>
                  <a:path extrusionOk="0" h="12700" w="9986279">
                    <a:moveTo>
                      <a:pt x="0" y="0"/>
                    </a:moveTo>
                    <a:lnTo>
                      <a:pt x="9986279" y="0"/>
                    </a:lnTo>
                    <a:lnTo>
                      <a:pt x="99862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70" name="Google Shape;470;p34"/>
              <p:cNvSpPr/>
              <p:nvPr/>
            </p:nvSpPr>
            <p:spPr>
              <a:xfrm>
                <a:off x="0" y="10280650"/>
                <a:ext cx="9986279" cy="12700"/>
              </a:xfrm>
              <a:custGeom>
                <a:rect b="b" l="l" r="r" t="t"/>
                <a:pathLst>
                  <a:path extrusionOk="0" h="12700" w="9986279">
                    <a:moveTo>
                      <a:pt x="0" y="0"/>
                    </a:moveTo>
                    <a:lnTo>
                      <a:pt x="9986279" y="0"/>
                    </a:lnTo>
                    <a:lnTo>
                      <a:pt x="99862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471" name="Google Shape;471;p34"/>
            <p:cNvSpPr txBox="1"/>
            <p:nvPr/>
          </p:nvSpPr>
          <p:spPr>
            <a:xfrm>
              <a:off x="0" y="-38100"/>
              <a:ext cx="522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50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2" name="Google Shape;472;p34"/>
            <p:cNvSpPr txBox="1"/>
            <p:nvPr/>
          </p:nvSpPr>
          <p:spPr>
            <a:xfrm>
              <a:off x="0" y="1883563"/>
              <a:ext cx="522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40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3" name="Google Shape;473;p34"/>
            <p:cNvSpPr txBox="1"/>
            <p:nvPr/>
          </p:nvSpPr>
          <p:spPr>
            <a:xfrm>
              <a:off x="0" y="3805226"/>
              <a:ext cx="522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30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4" name="Google Shape;474;p34"/>
            <p:cNvSpPr txBox="1"/>
            <p:nvPr/>
          </p:nvSpPr>
          <p:spPr>
            <a:xfrm>
              <a:off x="0" y="5726889"/>
              <a:ext cx="522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20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5" name="Google Shape;475;p34"/>
            <p:cNvSpPr txBox="1"/>
            <p:nvPr/>
          </p:nvSpPr>
          <p:spPr>
            <a:xfrm>
              <a:off x="0" y="7648551"/>
              <a:ext cx="522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10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6" name="Google Shape;476;p34"/>
            <p:cNvSpPr txBox="1"/>
            <p:nvPr/>
          </p:nvSpPr>
          <p:spPr>
            <a:xfrm>
              <a:off x="212962" y="9570214"/>
              <a:ext cx="310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0 </a:t>
              </a:r>
              <a:endParaRPr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grpSp>
          <p:nvGrpSpPr>
            <p:cNvPr id="477" name="Google Shape;477;p34"/>
            <p:cNvGrpSpPr/>
            <p:nvPr/>
          </p:nvGrpSpPr>
          <p:grpSpPr>
            <a:xfrm>
              <a:off x="707692" y="211851"/>
              <a:ext cx="9328804" cy="9613989"/>
              <a:chOff x="-1734" y="-6350"/>
              <a:chExt cx="9988013" cy="10293350"/>
            </a:xfrm>
          </p:grpSpPr>
          <p:sp>
            <p:nvSpPr>
              <p:cNvPr id="478" name="Google Shape;478;p34"/>
              <p:cNvSpPr/>
              <p:nvPr/>
            </p:nvSpPr>
            <p:spPr>
              <a:xfrm>
                <a:off x="-1734" y="8216862"/>
                <a:ext cx="1800998" cy="2070138"/>
              </a:xfrm>
              <a:custGeom>
                <a:rect b="b" l="l" r="r" t="t"/>
                <a:pathLst>
                  <a:path extrusionOk="0" h="2070138" w="1800998">
                    <a:moveTo>
                      <a:pt x="1734" y="2070138"/>
                    </a:moveTo>
                    <a:lnTo>
                      <a:pt x="1734" y="150190"/>
                    </a:lnTo>
                    <a:lnTo>
                      <a:pt x="1734" y="150190"/>
                    </a:lnTo>
                    <a:cubicBezTo>
                      <a:pt x="0" y="110964"/>
                      <a:pt x="14382" y="72734"/>
                      <a:pt x="41540" y="44376"/>
                    </a:cubicBezTo>
                    <a:cubicBezTo>
                      <a:pt x="68699" y="16018"/>
                      <a:pt x="106272" y="0"/>
                      <a:pt x="145536" y="38"/>
                    </a:cubicBezTo>
                    <a:lnTo>
                      <a:pt x="1655462" y="38"/>
                    </a:lnTo>
                    <a:cubicBezTo>
                      <a:pt x="1694727" y="0"/>
                      <a:pt x="1732299" y="16018"/>
                      <a:pt x="1759458" y="44376"/>
                    </a:cubicBezTo>
                    <a:cubicBezTo>
                      <a:pt x="1786616" y="72734"/>
                      <a:pt x="1800998" y="110964"/>
                      <a:pt x="1799264" y="150190"/>
                    </a:cubicBezTo>
                    <a:lnTo>
                      <a:pt x="1799264" y="207013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4"/>
              <p:cNvSpPr/>
              <p:nvPr/>
            </p:nvSpPr>
            <p:spPr>
              <a:xfrm>
                <a:off x="2047187" y="6165850"/>
                <a:ext cx="1797530" cy="4121150"/>
              </a:xfrm>
              <a:custGeom>
                <a:rect b="b" l="l" r="r" t="t"/>
                <a:pathLst>
                  <a:path extrusionOk="0" h="4121150" w="1797530">
                    <a:moveTo>
                      <a:pt x="0" y="4121150"/>
                    </a:moveTo>
                    <a:lnTo>
                      <a:pt x="0" y="143802"/>
                    </a:lnTo>
                    <a:cubicBezTo>
                      <a:pt x="0" y="64383"/>
                      <a:pt x="64383" y="0"/>
                      <a:pt x="143803" y="0"/>
                    </a:cubicBezTo>
                    <a:lnTo>
                      <a:pt x="1653728" y="0"/>
                    </a:lnTo>
                    <a:cubicBezTo>
                      <a:pt x="1733148" y="0"/>
                      <a:pt x="1797530" y="64383"/>
                      <a:pt x="1797530" y="143802"/>
                    </a:cubicBezTo>
                    <a:lnTo>
                      <a:pt x="1797530" y="41211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4"/>
              <p:cNvSpPr/>
              <p:nvPr/>
            </p:nvSpPr>
            <p:spPr>
              <a:xfrm>
                <a:off x="4094375" y="4108450"/>
                <a:ext cx="1797530" cy="6178550"/>
              </a:xfrm>
              <a:custGeom>
                <a:rect b="b" l="l" r="r" t="t"/>
                <a:pathLst>
                  <a:path extrusionOk="0" h="6178550" w="1797530">
                    <a:moveTo>
                      <a:pt x="0" y="6178550"/>
                    </a:moveTo>
                    <a:lnTo>
                      <a:pt x="0" y="143802"/>
                    </a:lnTo>
                    <a:cubicBezTo>
                      <a:pt x="0" y="105664"/>
                      <a:pt x="15150" y="69087"/>
                      <a:pt x="42118" y="42119"/>
                    </a:cubicBezTo>
                    <a:cubicBezTo>
                      <a:pt x="69086" y="15151"/>
                      <a:pt x="105663" y="0"/>
                      <a:pt x="143802" y="0"/>
                    </a:cubicBezTo>
                    <a:lnTo>
                      <a:pt x="1653727" y="0"/>
                    </a:lnTo>
                    <a:cubicBezTo>
                      <a:pt x="1691866" y="0"/>
                      <a:pt x="1728443" y="15151"/>
                      <a:pt x="1755411" y="42119"/>
                    </a:cubicBezTo>
                    <a:cubicBezTo>
                      <a:pt x="1782379" y="69087"/>
                      <a:pt x="1797530" y="105664"/>
                      <a:pt x="1797530" y="143802"/>
                    </a:cubicBezTo>
                    <a:lnTo>
                      <a:pt x="1797530" y="6178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4"/>
              <p:cNvSpPr/>
              <p:nvPr/>
            </p:nvSpPr>
            <p:spPr>
              <a:xfrm>
                <a:off x="6141562" y="2051050"/>
                <a:ext cx="1797531" cy="8235950"/>
              </a:xfrm>
              <a:custGeom>
                <a:rect b="b" l="l" r="r" t="t"/>
                <a:pathLst>
                  <a:path extrusionOk="0" h="8235950" w="1797531">
                    <a:moveTo>
                      <a:pt x="0" y="8235950"/>
                    </a:moveTo>
                    <a:lnTo>
                      <a:pt x="0" y="143802"/>
                    </a:lnTo>
                    <a:cubicBezTo>
                      <a:pt x="0" y="105664"/>
                      <a:pt x="15150" y="69087"/>
                      <a:pt x="42118" y="42119"/>
                    </a:cubicBezTo>
                    <a:cubicBezTo>
                      <a:pt x="69086" y="15151"/>
                      <a:pt x="105663" y="0"/>
                      <a:pt x="143802" y="0"/>
                    </a:cubicBezTo>
                    <a:lnTo>
                      <a:pt x="1653727" y="0"/>
                    </a:lnTo>
                    <a:cubicBezTo>
                      <a:pt x="1691866" y="0"/>
                      <a:pt x="1728443" y="15150"/>
                      <a:pt x="1755411" y="42119"/>
                    </a:cubicBezTo>
                    <a:cubicBezTo>
                      <a:pt x="1782380" y="69087"/>
                      <a:pt x="1797530" y="105664"/>
                      <a:pt x="1797530" y="143802"/>
                    </a:cubicBezTo>
                    <a:lnTo>
                      <a:pt x="1797530" y="82359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4"/>
              <p:cNvSpPr/>
              <p:nvPr/>
            </p:nvSpPr>
            <p:spPr>
              <a:xfrm>
                <a:off x="8188749" y="-6350"/>
                <a:ext cx="1797530" cy="10293350"/>
              </a:xfrm>
              <a:custGeom>
                <a:rect b="b" l="l" r="r" t="t"/>
                <a:pathLst>
                  <a:path extrusionOk="0" h="10293350" w="1797530">
                    <a:moveTo>
                      <a:pt x="0" y="10293350"/>
                    </a:moveTo>
                    <a:lnTo>
                      <a:pt x="0" y="143802"/>
                    </a:lnTo>
                    <a:cubicBezTo>
                      <a:pt x="0" y="64383"/>
                      <a:pt x="64382" y="0"/>
                      <a:pt x="143802" y="0"/>
                    </a:cubicBezTo>
                    <a:lnTo>
                      <a:pt x="1653728" y="0"/>
                    </a:lnTo>
                    <a:cubicBezTo>
                      <a:pt x="1733148" y="0"/>
                      <a:pt x="1797530" y="64383"/>
                      <a:pt x="1797530" y="143802"/>
                    </a:cubicBezTo>
                    <a:lnTo>
                      <a:pt x="1797530" y="102933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4"/>
              <p:cNvSpPr/>
              <p:nvPr/>
            </p:nvSpPr>
            <p:spPr>
              <a:xfrm>
                <a:off x="0" y="9251950"/>
                <a:ext cx="1797530" cy="1035050"/>
              </a:xfrm>
              <a:custGeom>
                <a:rect b="b" l="l" r="r" t="t"/>
                <a:pathLst>
                  <a:path extrusionOk="0" h="1035050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84" name="Google Shape;484;p34"/>
              <p:cNvSpPr/>
              <p:nvPr/>
            </p:nvSpPr>
            <p:spPr>
              <a:xfrm>
                <a:off x="2047187" y="6990080"/>
                <a:ext cx="1797530" cy="3296920"/>
              </a:xfrm>
              <a:custGeom>
                <a:rect b="b" l="l" r="r" t="t"/>
                <a:pathLst>
                  <a:path extrusionOk="0" h="3296920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85" name="Google Shape;485;p34"/>
              <p:cNvSpPr/>
              <p:nvPr/>
            </p:nvSpPr>
            <p:spPr>
              <a:xfrm>
                <a:off x="4094375" y="5138208"/>
                <a:ext cx="1797530" cy="5148792"/>
              </a:xfrm>
              <a:custGeom>
                <a:rect b="b" l="l" r="r" t="t"/>
                <a:pathLst>
                  <a:path extrusionOk="0" h="5148792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86" name="Google Shape;486;p34"/>
              <p:cNvSpPr/>
              <p:nvPr/>
            </p:nvSpPr>
            <p:spPr>
              <a:xfrm>
                <a:off x="6141562" y="3698240"/>
                <a:ext cx="1797531" cy="6588760"/>
              </a:xfrm>
              <a:custGeom>
                <a:rect b="b" l="l" r="r" t="t"/>
                <a:pathLst>
                  <a:path extrusionOk="0" h="6588760" w="1797531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87" name="Google Shape;487;p34"/>
              <p:cNvSpPr/>
              <p:nvPr/>
            </p:nvSpPr>
            <p:spPr>
              <a:xfrm>
                <a:off x="8188749" y="1640586"/>
                <a:ext cx="1797530" cy="8646414"/>
              </a:xfrm>
              <a:custGeom>
                <a:rect b="b" l="l" r="r" t="t"/>
                <a:pathLst>
                  <a:path extrusionOk="0" h="8646414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88" name="Google Shape;488;p34"/>
              <p:cNvSpPr/>
              <p:nvPr/>
            </p:nvSpPr>
            <p:spPr>
              <a:xfrm>
                <a:off x="0" y="10287000"/>
                <a:ext cx="1797530" cy="0"/>
              </a:xfrm>
              <a:custGeom>
                <a:rect b="b" l="l" r="r" t="t"/>
                <a:pathLst>
                  <a:path extrusionOk="0" h="120000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8F00"/>
              </a:solidFill>
              <a:ln>
                <a:noFill/>
              </a:ln>
            </p:spPr>
          </p:sp>
          <p:sp>
            <p:nvSpPr>
              <p:cNvPr id="489" name="Google Shape;489;p34"/>
              <p:cNvSpPr/>
              <p:nvPr/>
            </p:nvSpPr>
            <p:spPr>
              <a:xfrm>
                <a:off x="2047187" y="8638540"/>
                <a:ext cx="1797530" cy="1648460"/>
              </a:xfrm>
              <a:custGeom>
                <a:rect b="b" l="l" r="r" t="t"/>
                <a:pathLst>
                  <a:path extrusionOk="0" h="1648460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90" name="Google Shape;490;p34"/>
              <p:cNvSpPr/>
              <p:nvPr/>
            </p:nvSpPr>
            <p:spPr>
              <a:xfrm>
                <a:off x="4094375" y="7197725"/>
                <a:ext cx="1797530" cy="3089275"/>
              </a:xfrm>
              <a:custGeom>
                <a:rect b="b" l="l" r="r" t="t"/>
                <a:pathLst>
                  <a:path extrusionOk="0" h="3089275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91" name="Google Shape;491;p34"/>
              <p:cNvSpPr/>
              <p:nvPr/>
            </p:nvSpPr>
            <p:spPr>
              <a:xfrm>
                <a:off x="6141562" y="6580822"/>
                <a:ext cx="1797531" cy="3706178"/>
              </a:xfrm>
              <a:custGeom>
                <a:rect b="b" l="l" r="r" t="t"/>
                <a:pathLst>
                  <a:path extrusionOk="0" h="3706178" w="1797531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92" name="Google Shape;492;p34"/>
              <p:cNvSpPr/>
              <p:nvPr/>
            </p:nvSpPr>
            <p:spPr>
              <a:xfrm>
                <a:off x="8188749" y="5757926"/>
                <a:ext cx="1797530" cy="4529074"/>
              </a:xfrm>
              <a:custGeom>
                <a:rect b="b" l="l" r="r" t="t"/>
                <a:pathLst>
                  <a:path extrusionOk="0" h="4529074" w="1797530">
                    <a:moveTo>
                      <a:pt x="0" y="0"/>
                    </a:moveTo>
                    <a:lnTo>
                      <a:pt x="1797530" y="0"/>
                    </a:lnTo>
                    <a:lnTo>
                      <a:pt x="179753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493" name="Google Shape;493;p34"/>
          <p:cNvGrpSpPr/>
          <p:nvPr/>
        </p:nvGrpSpPr>
        <p:grpSpPr>
          <a:xfrm>
            <a:off x="792656" y="852974"/>
            <a:ext cx="3065963" cy="3379061"/>
            <a:chOff x="0" y="-9525"/>
            <a:chExt cx="8175900" cy="9010829"/>
          </a:xfrm>
        </p:grpSpPr>
        <p:sp>
          <p:nvSpPr>
            <p:cNvPr id="494" name="Google Shape;494;p34"/>
            <p:cNvSpPr txBox="1"/>
            <p:nvPr/>
          </p:nvSpPr>
          <p:spPr>
            <a:xfrm>
              <a:off x="0" y="7769804"/>
              <a:ext cx="8175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you want to discuss. 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95" name="Google Shape;495;p34"/>
            <p:cNvSpPr txBox="1"/>
            <p:nvPr/>
          </p:nvSpPr>
          <p:spPr>
            <a:xfrm>
              <a:off x="0" y="-9525"/>
              <a:ext cx="8175900" cy="62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Your Topic or Idea on Social Media</a:t>
              </a:r>
              <a:endParaRPr b="1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496" name="Google Shape;496;p34"/>
            <p:cNvCxnSpPr/>
            <p:nvPr/>
          </p:nvCxnSpPr>
          <p:spPr>
            <a:xfrm>
              <a:off x="0" y="6942427"/>
              <a:ext cx="81759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8F00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/>
          <p:nvPr/>
        </p:nvSpPr>
        <p:spPr>
          <a:xfrm>
            <a:off x="1843228" y="764167"/>
            <a:ext cx="546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Chart Page</a:t>
            </a:r>
            <a:endParaRPr b="1" sz="3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502" name="Google Shape;502;p35"/>
          <p:cNvCxnSpPr/>
          <p:nvPr/>
        </p:nvCxnSpPr>
        <p:spPr>
          <a:xfrm rot="-5400000">
            <a:off x="4490201" y="2387054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35"/>
          <p:cNvCxnSpPr/>
          <p:nvPr/>
        </p:nvCxnSpPr>
        <p:spPr>
          <a:xfrm rot="-5400000">
            <a:off x="2544487" y="2562472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4" name="Google Shape;504;p35"/>
          <p:cNvGrpSpPr/>
          <p:nvPr/>
        </p:nvGrpSpPr>
        <p:grpSpPr>
          <a:xfrm>
            <a:off x="1725962" y="2650905"/>
            <a:ext cx="1824961" cy="520088"/>
            <a:chOff x="0" y="0"/>
            <a:chExt cx="4866563" cy="1386900"/>
          </a:xfrm>
        </p:grpSpPr>
        <p:sp>
          <p:nvSpPr>
            <p:cNvPr id="505" name="Google Shape;505;p35"/>
            <p:cNvSpPr/>
            <p:nvPr/>
          </p:nvSpPr>
          <p:spPr>
            <a:xfrm>
              <a:off x="0" y="0"/>
              <a:ext cx="4866563" cy="1386900"/>
            </a:xfrm>
            <a:custGeom>
              <a:rect b="b" l="l" r="r" t="t"/>
              <a:pathLst>
                <a:path extrusionOk="0" h="6934502" w="24332816">
                  <a:moveTo>
                    <a:pt x="0" y="0"/>
                  </a:moveTo>
                  <a:lnTo>
                    <a:pt x="0" y="6934502"/>
                  </a:lnTo>
                  <a:lnTo>
                    <a:pt x="24332816" y="6934502"/>
                  </a:lnTo>
                  <a:lnTo>
                    <a:pt x="24332816" y="0"/>
                  </a:lnTo>
                  <a:lnTo>
                    <a:pt x="0" y="0"/>
                  </a:lnTo>
                  <a:close/>
                  <a:moveTo>
                    <a:pt x="24271855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24271855" y="59690"/>
                  </a:lnTo>
                  <a:lnTo>
                    <a:pt x="24271855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06" name="Google Shape;506;p35"/>
            <p:cNvPicPr preferRelativeResize="0"/>
            <p:nvPr/>
          </p:nvPicPr>
          <p:blipFill rotWithShape="1">
            <a:blip r:embed="rId3">
              <a:alphaModFix/>
            </a:blip>
            <a:srcRect b="48209" l="19055" r="37397" t="9314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35"/>
            <p:cNvSpPr txBox="1"/>
            <p:nvPr/>
          </p:nvSpPr>
          <p:spPr>
            <a:xfrm>
              <a:off x="1187307" y="147226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08" name="Google Shape;508;p35"/>
          <p:cNvCxnSpPr/>
          <p:nvPr/>
        </p:nvCxnSpPr>
        <p:spPr>
          <a:xfrm>
            <a:off x="2630486" y="2473824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9" name="Google Shape;509;p35"/>
          <p:cNvGrpSpPr/>
          <p:nvPr/>
        </p:nvGrpSpPr>
        <p:grpSpPr>
          <a:xfrm>
            <a:off x="3758470" y="1788381"/>
            <a:ext cx="1641576" cy="520088"/>
            <a:chOff x="0" y="0"/>
            <a:chExt cx="4377537" cy="1386900"/>
          </a:xfrm>
        </p:grpSpPr>
        <p:sp>
          <p:nvSpPr>
            <p:cNvPr id="510" name="Google Shape;510;p35"/>
            <p:cNvSpPr/>
            <p:nvPr/>
          </p:nvSpPr>
          <p:spPr>
            <a:xfrm>
              <a:off x="0" y="0"/>
              <a:ext cx="4377537" cy="1386900"/>
            </a:xfrm>
            <a:custGeom>
              <a:rect b="b" l="l" r="r" t="t"/>
              <a:pathLst>
                <a:path extrusionOk="0" h="6934502" w="21887683">
                  <a:moveTo>
                    <a:pt x="0" y="0"/>
                  </a:moveTo>
                  <a:lnTo>
                    <a:pt x="0" y="6934502"/>
                  </a:lnTo>
                  <a:lnTo>
                    <a:pt x="21887683" y="6934502"/>
                  </a:lnTo>
                  <a:lnTo>
                    <a:pt x="21887683" y="0"/>
                  </a:lnTo>
                  <a:lnTo>
                    <a:pt x="0" y="0"/>
                  </a:lnTo>
                  <a:close/>
                  <a:moveTo>
                    <a:pt x="21826722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21826722" y="59690"/>
                  </a:lnTo>
                  <a:lnTo>
                    <a:pt x="21826722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11" name="Google Shape;511;p35"/>
            <p:cNvPicPr preferRelativeResize="0"/>
            <p:nvPr/>
          </p:nvPicPr>
          <p:blipFill rotWithShape="1">
            <a:blip r:embed="rId4">
              <a:alphaModFix/>
            </a:blip>
            <a:srcRect b="1171" l="0" r="0" t="1171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35"/>
            <p:cNvSpPr txBox="1"/>
            <p:nvPr/>
          </p:nvSpPr>
          <p:spPr>
            <a:xfrm>
              <a:off x="1187307" y="147226"/>
              <a:ext cx="2919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cxnSp>
        <p:nvCxnSpPr>
          <p:cNvPr id="513" name="Google Shape;513;p35"/>
          <p:cNvCxnSpPr/>
          <p:nvPr/>
        </p:nvCxnSpPr>
        <p:spPr>
          <a:xfrm rot="-5400000">
            <a:off x="2548837" y="3252026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35"/>
          <p:cNvCxnSpPr/>
          <p:nvPr/>
        </p:nvCxnSpPr>
        <p:spPr>
          <a:xfrm>
            <a:off x="1725962" y="3338797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35"/>
          <p:cNvCxnSpPr/>
          <p:nvPr/>
        </p:nvCxnSpPr>
        <p:spPr>
          <a:xfrm rot="-5400000">
            <a:off x="3449011" y="342487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6" name="Google Shape;516;p35"/>
          <p:cNvGrpSpPr/>
          <p:nvPr/>
        </p:nvGrpSpPr>
        <p:grpSpPr>
          <a:xfrm>
            <a:off x="2813642" y="3515758"/>
            <a:ext cx="1451655" cy="520088"/>
            <a:chOff x="0" y="0"/>
            <a:chExt cx="3871079" cy="1386900"/>
          </a:xfrm>
        </p:grpSpPr>
        <p:sp>
          <p:nvSpPr>
            <p:cNvPr id="517" name="Google Shape;517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18" name="Google Shape;518;p35"/>
            <p:cNvPicPr preferRelativeResize="0"/>
            <p:nvPr/>
          </p:nvPicPr>
          <p:blipFill rotWithShape="1">
            <a:blip r:embed="rId5">
              <a:alphaModFix/>
            </a:blip>
            <a:srcRect b="40849" l="29347" r="23311" t="1296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Google Shape;519;p35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20" name="Google Shape;520;p35"/>
          <p:cNvCxnSpPr/>
          <p:nvPr/>
        </p:nvCxnSpPr>
        <p:spPr>
          <a:xfrm rot="-5400000">
            <a:off x="1639843" y="342487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1" name="Google Shape;521;p35"/>
          <p:cNvGrpSpPr/>
          <p:nvPr/>
        </p:nvGrpSpPr>
        <p:grpSpPr>
          <a:xfrm>
            <a:off x="1004474" y="3515758"/>
            <a:ext cx="1451655" cy="520088"/>
            <a:chOff x="0" y="0"/>
            <a:chExt cx="3871079" cy="1386900"/>
          </a:xfrm>
        </p:grpSpPr>
        <p:sp>
          <p:nvSpPr>
            <p:cNvPr id="522" name="Google Shape;522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23" name="Google Shape;523;p35"/>
            <p:cNvPicPr preferRelativeResize="0"/>
            <p:nvPr/>
          </p:nvPicPr>
          <p:blipFill rotWithShape="1">
            <a:blip r:embed="rId6">
              <a:alphaModFix/>
            </a:blip>
            <a:srcRect b="20074" l="32713" r="34744" t="8537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35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25" name="Google Shape;525;p35"/>
          <p:cNvCxnSpPr/>
          <p:nvPr/>
        </p:nvCxnSpPr>
        <p:spPr>
          <a:xfrm rot="-5400000">
            <a:off x="6427395" y="2559904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6" name="Google Shape;526;p35"/>
          <p:cNvGrpSpPr/>
          <p:nvPr/>
        </p:nvGrpSpPr>
        <p:grpSpPr>
          <a:xfrm>
            <a:off x="5608870" y="2648338"/>
            <a:ext cx="1824961" cy="520088"/>
            <a:chOff x="0" y="0"/>
            <a:chExt cx="4866563" cy="1386900"/>
          </a:xfrm>
        </p:grpSpPr>
        <p:sp>
          <p:nvSpPr>
            <p:cNvPr id="527" name="Google Shape;527;p35"/>
            <p:cNvSpPr/>
            <p:nvPr/>
          </p:nvSpPr>
          <p:spPr>
            <a:xfrm>
              <a:off x="0" y="0"/>
              <a:ext cx="4866563" cy="1386900"/>
            </a:xfrm>
            <a:custGeom>
              <a:rect b="b" l="l" r="r" t="t"/>
              <a:pathLst>
                <a:path extrusionOk="0" h="6934502" w="24332816">
                  <a:moveTo>
                    <a:pt x="0" y="0"/>
                  </a:moveTo>
                  <a:lnTo>
                    <a:pt x="0" y="6934502"/>
                  </a:lnTo>
                  <a:lnTo>
                    <a:pt x="24332816" y="6934502"/>
                  </a:lnTo>
                  <a:lnTo>
                    <a:pt x="24332816" y="0"/>
                  </a:lnTo>
                  <a:lnTo>
                    <a:pt x="0" y="0"/>
                  </a:lnTo>
                  <a:close/>
                  <a:moveTo>
                    <a:pt x="24271855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24271855" y="59690"/>
                  </a:lnTo>
                  <a:lnTo>
                    <a:pt x="24271855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28" name="Google Shape;528;p35"/>
            <p:cNvPicPr preferRelativeResize="0"/>
            <p:nvPr/>
          </p:nvPicPr>
          <p:blipFill rotWithShape="1">
            <a:blip r:embed="rId7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35"/>
            <p:cNvSpPr txBox="1"/>
            <p:nvPr/>
          </p:nvSpPr>
          <p:spPr>
            <a:xfrm>
              <a:off x="1187307" y="147226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30" name="Google Shape;530;p35"/>
          <p:cNvCxnSpPr/>
          <p:nvPr/>
        </p:nvCxnSpPr>
        <p:spPr>
          <a:xfrm rot="-5400000">
            <a:off x="6431745" y="3249458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35"/>
          <p:cNvCxnSpPr/>
          <p:nvPr/>
        </p:nvCxnSpPr>
        <p:spPr>
          <a:xfrm>
            <a:off x="5608870" y="3336229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35"/>
          <p:cNvCxnSpPr/>
          <p:nvPr/>
        </p:nvCxnSpPr>
        <p:spPr>
          <a:xfrm rot="-5400000">
            <a:off x="7331920" y="342230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3" name="Google Shape;533;p35"/>
          <p:cNvGrpSpPr/>
          <p:nvPr/>
        </p:nvGrpSpPr>
        <p:grpSpPr>
          <a:xfrm>
            <a:off x="6696551" y="3513190"/>
            <a:ext cx="1451655" cy="520088"/>
            <a:chOff x="0" y="0"/>
            <a:chExt cx="3871079" cy="1386900"/>
          </a:xfrm>
        </p:grpSpPr>
        <p:sp>
          <p:nvSpPr>
            <p:cNvPr id="534" name="Google Shape;534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35" name="Google Shape;535;p35"/>
            <p:cNvPicPr preferRelativeResize="0"/>
            <p:nvPr/>
          </p:nvPicPr>
          <p:blipFill rotWithShape="1">
            <a:blip r:embed="rId8">
              <a:alphaModFix/>
            </a:blip>
            <a:srcRect b="33615" l="43812" r="33587" t="16803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35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37" name="Google Shape;537;p35"/>
          <p:cNvCxnSpPr/>
          <p:nvPr/>
        </p:nvCxnSpPr>
        <p:spPr>
          <a:xfrm rot="-5400000">
            <a:off x="5522752" y="342230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8" name="Google Shape;538;p35"/>
          <p:cNvGrpSpPr/>
          <p:nvPr/>
        </p:nvGrpSpPr>
        <p:grpSpPr>
          <a:xfrm>
            <a:off x="4887382" y="3513190"/>
            <a:ext cx="1451655" cy="520088"/>
            <a:chOff x="0" y="0"/>
            <a:chExt cx="3871079" cy="1386900"/>
          </a:xfrm>
        </p:grpSpPr>
        <p:sp>
          <p:nvSpPr>
            <p:cNvPr id="539" name="Google Shape;539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pic>
          <p:nvPicPr>
            <p:cNvPr id="540" name="Google Shape;540;p35"/>
            <p:cNvPicPr preferRelativeResize="0"/>
            <p:nvPr/>
          </p:nvPicPr>
          <p:blipFill rotWithShape="1">
            <a:blip r:embed="rId9">
              <a:alphaModFix/>
            </a:blip>
            <a:srcRect b="16931" l="14749" r="47215" t="8873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35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42" name="Google Shape;542;p35"/>
          <p:cNvCxnSpPr/>
          <p:nvPr/>
        </p:nvCxnSpPr>
        <p:spPr>
          <a:xfrm>
            <a:off x="0" y="4614863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1716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36"/>
          <p:cNvGrpSpPr/>
          <p:nvPr/>
        </p:nvGrpSpPr>
        <p:grpSpPr>
          <a:xfrm>
            <a:off x="1075064" y="891424"/>
            <a:ext cx="2319975" cy="3276519"/>
            <a:chOff x="0" y="-9525"/>
            <a:chExt cx="6186600" cy="8737384"/>
          </a:xfrm>
        </p:grpSpPr>
        <p:sp>
          <p:nvSpPr>
            <p:cNvPr id="548" name="Google Shape;548;p36"/>
            <p:cNvSpPr txBox="1"/>
            <p:nvPr/>
          </p:nvSpPr>
          <p:spPr>
            <a:xfrm>
              <a:off x="0" y="5772559"/>
              <a:ext cx="61866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Use these design resources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in your presentation. </a:t>
              </a:r>
              <a:b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</a:b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Happy designing!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Don't forget to delete this page before presenting. 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49" name="Google Shape;549;p36"/>
            <p:cNvSpPr txBox="1"/>
            <p:nvPr/>
          </p:nvSpPr>
          <p:spPr>
            <a:xfrm>
              <a:off x="0" y="-9525"/>
              <a:ext cx="61866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Icons</a:t>
              </a:r>
              <a:endParaRPr b="1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Resource </a:t>
              </a:r>
              <a:endParaRPr b="1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Page</a:t>
              </a:r>
              <a:endParaRPr b="1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50" name="Google Shape;550;p36"/>
          <p:cNvCxnSpPr/>
          <p:nvPr/>
        </p:nvCxnSpPr>
        <p:spPr>
          <a:xfrm flipH="1" rot="10800000">
            <a:off x="528744" y="-2333"/>
            <a:ext cx="7500" cy="5133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1" name="Google Shape;551;p36"/>
          <p:cNvSpPr/>
          <p:nvPr/>
        </p:nvSpPr>
        <p:spPr>
          <a:xfrm>
            <a:off x="4252650" y="2399389"/>
            <a:ext cx="344123" cy="345060"/>
          </a:xfrm>
          <a:custGeom>
            <a:rect b="b" l="l" r="r" t="t"/>
            <a:pathLst>
              <a:path extrusionOk="0" h="690119" w="688246">
                <a:moveTo>
                  <a:pt x="688247" y="223841"/>
                </a:moveTo>
                <a:cubicBezTo>
                  <a:pt x="688247" y="231191"/>
                  <a:pt x="685386" y="238113"/>
                  <a:pt x="680176" y="243308"/>
                </a:cubicBezTo>
                <a:lnTo>
                  <a:pt x="652538" y="270955"/>
                </a:lnTo>
                <a:cubicBezTo>
                  <a:pt x="647329" y="276164"/>
                  <a:pt x="640419" y="279024"/>
                  <a:pt x="633053" y="279024"/>
                </a:cubicBezTo>
                <a:cubicBezTo>
                  <a:pt x="625702" y="279024"/>
                  <a:pt x="618778" y="276164"/>
                  <a:pt x="613569" y="270955"/>
                </a:cubicBezTo>
                <a:lnTo>
                  <a:pt x="581384" y="238777"/>
                </a:lnTo>
                <a:lnTo>
                  <a:pt x="463383" y="356756"/>
                </a:lnTo>
                <a:cubicBezTo>
                  <a:pt x="467708" y="372741"/>
                  <a:pt x="469933" y="389252"/>
                  <a:pt x="469933" y="405873"/>
                </a:cubicBezTo>
                <a:cubicBezTo>
                  <a:pt x="469933" y="455986"/>
                  <a:pt x="450421" y="503086"/>
                  <a:pt x="414975" y="538512"/>
                </a:cubicBezTo>
                <a:lnTo>
                  <a:pt x="370022" y="583471"/>
                </a:lnTo>
                <a:cubicBezTo>
                  <a:pt x="366318" y="587173"/>
                  <a:pt x="361385" y="589218"/>
                  <a:pt x="356147" y="589218"/>
                </a:cubicBezTo>
                <a:cubicBezTo>
                  <a:pt x="350896" y="589218"/>
                  <a:pt x="345963" y="587173"/>
                  <a:pt x="342259" y="583471"/>
                </a:cubicBezTo>
                <a:lnTo>
                  <a:pt x="257631" y="498844"/>
                </a:lnTo>
                <a:lnTo>
                  <a:pt x="11127" y="688683"/>
                </a:lnTo>
                <a:cubicBezTo>
                  <a:pt x="9869" y="689636"/>
                  <a:pt x="8391" y="690120"/>
                  <a:pt x="6912" y="690120"/>
                </a:cubicBezTo>
                <a:cubicBezTo>
                  <a:pt x="5129" y="690120"/>
                  <a:pt x="3360" y="689429"/>
                  <a:pt x="2020" y="688089"/>
                </a:cubicBezTo>
                <a:cubicBezTo>
                  <a:pt x="-426" y="685630"/>
                  <a:pt x="-689" y="681747"/>
                  <a:pt x="1440" y="678984"/>
                </a:cubicBezTo>
                <a:lnTo>
                  <a:pt x="191300" y="432525"/>
                </a:lnTo>
                <a:lnTo>
                  <a:pt x="104682" y="345937"/>
                </a:lnTo>
                <a:cubicBezTo>
                  <a:pt x="97026" y="338283"/>
                  <a:pt x="97026" y="325834"/>
                  <a:pt x="104682" y="318180"/>
                </a:cubicBezTo>
                <a:lnTo>
                  <a:pt x="149649" y="273221"/>
                </a:lnTo>
                <a:cubicBezTo>
                  <a:pt x="197269" y="225623"/>
                  <a:pt x="266572" y="207289"/>
                  <a:pt x="331425" y="224836"/>
                </a:cubicBezTo>
                <a:lnTo>
                  <a:pt x="449440" y="106843"/>
                </a:lnTo>
                <a:lnTo>
                  <a:pt x="417255" y="74664"/>
                </a:lnTo>
                <a:cubicBezTo>
                  <a:pt x="406504" y="63929"/>
                  <a:pt x="406504" y="46451"/>
                  <a:pt x="417255" y="35716"/>
                </a:cubicBezTo>
                <a:lnTo>
                  <a:pt x="444893" y="8069"/>
                </a:lnTo>
                <a:cubicBezTo>
                  <a:pt x="450103" y="2874"/>
                  <a:pt x="457012" y="0"/>
                  <a:pt x="464378" y="0"/>
                </a:cubicBezTo>
                <a:cubicBezTo>
                  <a:pt x="471744" y="0"/>
                  <a:pt x="478653" y="2874"/>
                  <a:pt x="483863" y="8069"/>
                </a:cubicBezTo>
                <a:lnTo>
                  <a:pt x="680176" y="204360"/>
                </a:lnTo>
                <a:cubicBezTo>
                  <a:pt x="685386" y="209555"/>
                  <a:pt x="688247" y="216477"/>
                  <a:pt x="688247" y="2238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4275080" y="2406297"/>
            <a:ext cx="314784" cy="315721"/>
          </a:xfrm>
          <a:custGeom>
            <a:rect b="b" l="l" r="r" t="t"/>
            <a:pathLst>
              <a:path extrusionOk="0" h="631441" w="629568">
                <a:moveTo>
                  <a:pt x="156294" y="428560"/>
                </a:moveTo>
                <a:lnTo>
                  <a:pt x="202919" y="475191"/>
                </a:lnTo>
                <a:lnTo>
                  <a:pt x="0" y="631441"/>
                </a:lnTo>
                <a:lnTo>
                  <a:pt x="156294" y="428560"/>
                </a:lnTo>
                <a:close/>
                <a:moveTo>
                  <a:pt x="69593" y="314132"/>
                </a:moveTo>
                <a:cubicBezTo>
                  <a:pt x="67326" y="316398"/>
                  <a:pt x="67326" y="320087"/>
                  <a:pt x="69593" y="322353"/>
                </a:cubicBezTo>
                <a:lnTo>
                  <a:pt x="307170" y="559886"/>
                </a:lnTo>
                <a:cubicBezTo>
                  <a:pt x="308276" y="560977"/>
                  <a:pt x="309727" y="561585"/>
                  <a:pt x="311288" y="561585"/>
                </a:cubicBezTo>
                <a:cubicBezTo>
                  <a:pt x="312836" y="561585"/>
                  <a:pt x="314287" y="560977"/>
                  <a:pt x="315392" y="559886"/>
                </a:cubicBezTo>
                <a:lnTo>
                  <a:pt x="349899" y="525372"/>
                </a:lnTo>
                <a:lnTo>
                  <a:pt x="104113" y="279632"/>
                </a:lnTo>
                <a:lnTo>
                  <a:pt x="69593" y="314132"/>
                </a:lnTo>
                <a:close/>
                <a:moveTo>
                  <a:pt x="403986" y="339830"/>
                </a:moveTo>
                <a:cubicBezTo>
                  <a:pt x="404028" y="339623"/>
                  <a:pt x="404069" y="339402"/>
                  <a:pt x="404124" y="339195"/>
                </a:cubicBezTo>
                <a:cubicBezTo>
                  <a:pt x="404180" y="338974"/>
                  <a:pt x="404235" y="338767"/>
                  <a:pt x="404318" y="338559"/>
                </a:cubicBezTo>
                <a:cubicBezTo>
                  <a:pt x="404387" y="338352"/>
                  <a:pt x="404484" y="338145"/>
                  <a:pt x="404581" y="337938"/>
                </a:cubicBezTo>
                <a:cubicBezTo>
                  <a:pt x="404677" y="337744"/>
                  <a:pt x="404774" y="337537"/>
                  <a:pt x="404885" y="337344"/>
                </a:cubicBezTo>
                <a:cubicBezTo>
                  <a:pt x="404995" y="337164"/>
                  <a:pt x="405119" y="336998"/>
                  <a:pt x="405244" y="336818"/>
                </a:cubicBezTo>
                <a:cubicBezTo>
                  <a:pt x="405396" y="336611"/>
                  <a:pt x="405548" y="336418"/>
                  <a:pt x="405728" y="336238"/>
                </a:cubicBezTo>
                <a:cubicBezTo>
                  <a:pt x="405797" y="336169"/>
                  <a:pt x="405838" y="336086"/>
                  <a:pt x="405907" y="336003"/>
                </a:cubicBezTo>
                <a:lnTo>
                  <a:pt x="526755" y="215192"/>
                </a:lnTo>
                <a:lnTo>
                  <a:pt x="496588" y="185030"/>
                </a:lnTo>
                <a:lnTo>
                  <a:pt x="414337" y="102809"/>
                </a:lnTo>
                <a:lnTo>
                  <a:pt x="293503" y="223634"/>
                </a:lnTo>
                <a:cubicBezTo>
                  <a:pt x="293420" y="223703"/>
                  <a:pt x="293337" y="223758"/>
                  <a:pt x="293254" y="223827"/>
                </a:cubicBezTo>
                <a:cubicBezTo>
                  <a:pt x="293075" y="223993"/>
                  <a:pt x="292895" y="224145"/>
                  <a:pt x="292701" y="224283"/>
                </a:cubicBezTo>
                <a:cubicBezTo>
                  <a:pt x="292522" y="224421"/>
                  <a:pt x="292342" y="224546"/>
                  <a:pt x="292149" y="224656"/>
                </a:cubicBezTo>
                <a:cubicBezTo>
                  <a:pt x="291955" y="224767"/>
                  <a:pt x="291776" y="224863"/>
                  <a:pt x="291582" y="224960"/>
                </a:cubicBezTo>
                <a:cubicBezTo>
                  <a:pt x="291361" y="225057"/>
                  <a:pt x="291154" y="225154"/>
                  <a:pt x="290933" y="225223"/>
                </a:cubicBezTo>
                <a:cubicBezTo>
                  <a:pt x="290739" y="225306"/>
                  <a:pt x="290532" y="225361"/>
                  <a:pt x="290325" y="225402"/>
                </a:cubicBezTo>
                <a:cubicBezTo>
                  <a:pt x="290103" y="225471"/>
                  <a:pt x="289882" y="225513"/>
                  <a:pt x="289661" y="225554"/>
                </a:cubicBezTo>
                <a:cubicBezTo>
                  <a:pt x="289440" y="225582"/>
                  <a:pt x="289233" y="225596"/>
                  <a:pt x="289012" y="225610"/>
                </a:cubicBezTo>
                <a:cubicBezTo>
                  <a:pt x="288777" y="225623"/>
                  <a:pt x="288556" y="225637"/>
                  <a:pt x="288321" y="225623"/>
                </a:cubicBezTo>
                <a:cubicBezTo>
                  <a:pt x="288114" y="225610"/>
                  <a:pt x="287906" y="225596"/>
                  <a:pt x="287685" y="225568"/>
                </a:cubicBezTo>
                <a:cubicBezTo>
                  <a:pt x="287436" y="225527"/>
                  <a:pt x="287201" y="225485"/>
                  <a:pt x="286967" y="225430"/>
                </a:cubicBezTo>
                <a:cubicBezTo>
                  <a:pt x="286856" y="225402"/>
                  <a:pt x="286759" y="225402"/>
                  <a:pt x="286663" y="225375"/>
                </a:cubicBezTo>
                <a:cubicBezTo>
                  <a:pt x="225527" y="207386"/>
                  <a:pt x="159569" y="224173"/>
                  <a:pt x="114560" y="269187"/>
                </a:cubicBezTo>
                <a:lnTo>
                  <a:pt x="113883" y="269864"/>
                </a:lnTo>
                <a:lnTo>
                  <a:pt x="359669" y="515604"/>
                </a:lnTo>
                <a:lnTo>
                  <a:pt x="360346" y="514927"/>
                </a:lnTo>
                <a:cubicBezTo>
                  <a:pt x="393180" y="482113"/>
                  <a:pt x="411255" y="438480"/>
                  <a:pt x="411255" y="392057"/>
                </a:cubicBezTo>
                <a:cubicBezTo>
                  <a:pt x="411255" y="375366"/>
                  <a:pt x="408864" y="358801"/>
                  <a:pt x="404166" y="342842"/>
                </a:cubicBezTo>
                <a:cubicBezTo>
                  <a:pt x="404138" y="342746"/>
                  <a:pt x="404138" y="342635"/>
                  <a:pt x="404111" y="342539"/>
                </a:cubicBezTo>
                <a:cubicBezTo>
                  <a:pt x="404055" y="342304"/>
                  <a:pt x="404014" y="342069"/>
                  <a:pt x="403972" y="341820"/>
                </a:cubicBezTo>
                <a:cubicBezTo>
                  <a:pt x="403945" y="341613"/>
                  <a:pt x="403917" y="341392"/>
                  <a:pt x="403917" y="341171"/>
                </a:cubicBezTo>
                <a:cubicBezTo>
                  <a:pt x="403903" y="340950"/>
                  <a:pt x="403917" y="340729"/>
                  <a:pt x="403917" y="340508"/>
                </a:cubicBezTo>
                <a:cubicBezTo>
                  <a:pt x="403931" y="340286"/>
                  <a:pt x="403959" y="340065"/>
                  <a:pt x="403986" y="339830"/>
                </a:cubicBezTo>
                <a:close/>
                <a:moveTo>
                  <a:pt x="625547" y="200312"/>
                </a:moveTo>
                <a:lnTo>
                  <a:pt x="429234" y="4021"/>
                </a:lnTo>
                <a:cubicBezTo>
                  <a:pt x="426636" y="1437"/>
                  <a:pt x="423181" y="0"/>
                  <a:pt x="419519" y="0"/>
                </a:cubicBezTo>
                <a:cubicBezTo>
                  <a:pt x="415857" y="0"/>
                  <a:pt x="412402" y="1437"/>
                  <a:pt x="409804" y="4021"/>
                </a:cubicBezTo>
                <a:lnTo>
                  <a:pt x="382166" y="31667"/>
                </a:lnTo>
                <a:cubicBezTo>
                  <a:pt x="376804" y="37014"/>
                  <a:pt x="376804" y="45733"/>
                  <a:pt x="382166" y="51080"/>
                </a:cubicBezTo>
                <a:lnTo>
                  <a:pt x="506496" y="175400"/>
                </a:lnTo>
                <a:lnTo>
                  <a:pt x="541417" y="210301"/>
                </a:lnTo>
                <a:cubicBezTo>
                  <a:pt x="541417" y="210301"/>
                  <a:pt x="541431" y="210315"/>
                  <a:pt x="541431" y="210328"/>
                </a:cubicBezTo>
                <a:lnTo>
                  <a:pt x="578480" y="247370"/>
                </a:lnTo>
                <a:cubicBezTo>
                  <a:pt x="581078" y="249968"/>
                  <a:pt x="584532" y="251391"/>
                  <a:pt x="588194" y="251391"/>
                </a:cubicBezTo>
                <a:cubicBezTo>
                  <a:pt x="591856" y="251391"/>
                  <a:pt x="595311" y="249968"/>
                  <a:pt x="597909" y="247370"/>
                </a:cubicBezTo>
                <a:lnTo>
                  <a:pt x="625547" y="219724"/>
                </a:lnTo>
                <a:cubicBezTo>
                  <a:pt x="628145" y="217140"/>
                  <a:pt x="629569" y="213686"/>
                  <a:pt x="629569" y="210025"/>
                </a:cubicBezTo>
                <a:cubicBezTo>
                  <a:pt x="629569" y="206349"/>
                  <a:pt x="628145" y="202909"/>
                  <a:pt x="625547" y="200312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4252650" y="2399389"/>
            <a:ext cx="344123" cy="345060"/>
          </a:xfrm>
          <a:custGeom>
            <a:rect b="b" l="l" r="r" t="t"/>
            <a:pathLst>
              <a:path extrusionOk="0" h="690119" w="688246">
                <a:moveTo>
                  <a:pt x="680176" y="204360"/>
                </a:moveTo>
                <a:lnTo>
                  <a:pt x="483863" y="8069"/>
                </a:lnTo>
                <a:cubicBezTo>
                  <a:pt x="478653" y="2874"/>
                  <a:pt x="471744" y="0"/>
                  <a:pt x="464378" y="0"/>
                </a:cubicBezTo>
                <a:cubicBezTo>
                  <a:pt x="457012" y="0"/>
                  <a:pt x="450103" y="2874"/>
                  <a:pt x="444893" y="8069"/>
                </a:cubicBezTo>
                <a:lnTo>
                  <a:pt x="417255" y="35716"/>
                </a:lnTo>
                <a:cubicBezTo>
                  <a:pt x="406504" y="46451"/>
                  <a:pt x="406504" y="63929"/>
                  <a:pt x="417255" y="74664"/>
                </a:cubicBezTo>
                <a:lnTo>
                  <a:pt x="449440" y="106843"/>
                </a:lnTo>
                <a:lnTo>
                  <a:pt x="331425" y="224836"/>
                </a:lnTo>
                <a:cubicBezTo>
                  <a:pt x="266572" y="207289"/>
                  <a:pt x="197269" y="225623"/>
                  <a:pt x="149649" y="273221"/>
                </a:cubicBezTo>
                <a:lnTo>
                  <a:pt x="104682" y="318180"/>
                </a:lnTo>
                <a:cubicBezTo>
                  <a:pt x="97026" y="325834"/>
                  <a:pt x="97026" y="338283"/>
                  <a:pt x="104682" y="345937"/>
                </a:cubicBezTo>
                <a:lnTo>
                  <a:pt x="191300" y="432525"/>
                </a:lnTo>
                <a:lnTo>
                  <a:pt x="1440" y="678984"/>
                </a:lnTo>
                <a:cubicBezTo>
                  <a:pt x="-689" y="681747"/>
                  <a:pt x="-426" y="685630"/>
                  <a:pt x="2020" y="688089"/>
                </a:cubicBezTo>
                <a:cubicBezTo>
                  <a:pt x="3360" y="689429"/>
                  <a:pt x="5129" y="690120"/>
                  <a:pt x="6912" y="690120"/>
                </a:cubicBezTo>
                <a:cubicBezTo>
                  <a:pt x="8391" y="690120"/>
                  <a:pt x="9869" y="689636"/>
                  <a:pt x="11127" y="688683"/>
                </a:cubicBezTo>
                <a:lnTo>
                  <a:pt x="257631" y="498844"/>
                </a:lnTo>
                <a:lnTo>
                  <a:pt x="342259" y="583471"/>
                </a:lnTo>
                <a:cubicBezTo>
                  <a:pt x="345963" y="587173"/>
                  <a:pt x="350896" y="589218"/>
                  <a:pt x="356147" y="589218"/>
                </a:cubicBezTo>
                <a:cubicBezTo>
                  <a:pt x="361385" y="589218"/>
                  <a:pt x="366318" y="587173"/>
                  <a:pt x="370022" y="583471"/>
                </a:cubicBezTo>
                <a:lnTo>
                  <a:pt x="414975" y="538512"/>
                </a:lnTo>
                <a:cubicBezTo>
                  <a:pt x="450421" y="503086"/>
                  <a:pt x="469933" y="455986"/>
                  <a:pt x="469933" y="405873"/>
                </a:cubicBezTo>
                <a:cubicBezTo>
                  <a:pt x="469933" y="389252"/>
                  <a:pt x="467708" y="372741"/>
                  <a:pt x="463383" y="356756"/>
                </a:cubicBezTo>
                <a:lnTo>
                  <a:pt x="581384" y="238777"/>
                </a:lnTo>
                <a:lnTo>
                  <a:pt x="613569" y="270955"/>
                </a:lnTo>
                <a:cubicBezTo>
                  <a:pt x="618778" y="276164"/>
                  <a:pt x="625702" y="279024"/>
                  <a:pt x="633053" y="279024"/>
                </a:cubicBezTo>
                <a:cubicBezTo>
                  <a:pt x="640419" y="279024"/>
                  <a:pt x="647329" y="276164"/>
                  <a:pt x="652538" y="270955"/>
                </a:cubicBezTo>
                <a:lnTo>
                  <a:pt x="680176" y="243308"/>
                </a:lnTo>
                <a:cubicBezTo>
                  <a:pt x="685386" y="238113"/>
                  <a:pt x="688247" y="231191"/>
                  <a:pt x="688247" y="223841"/>
                </a:cubicBezTo>
                <a:cubicBezTo>
                  <a:pt x="688247" y="216477"/>
                  <a:pt x="685386" y="209555"/>
                  <a:pt x="680176" y="204360"/>
                </a:cubicBezTo>
                <a:close/>
                <a:moveTo>
                  <a:pt x="44859" y="645258"/>
                </a:moveTo>
                <a:lnTo>
                  <a:pt x="201153" y="442376"/>
                </a:lnTo>
                <a:lnTo>
                  <a:pt x="247778" y="489007"/>
                </a:lnTo>
                <a:lnTo>
                  <a:pt x="44859" y="645258"/>
                </a:lnTo>
                <a:close/>
                <a:moveTo>
                  <a:pt x="360251" y="573702"/>
                </a:moveTo>
                <a:cubicBezTo>
                  <a:pt x="359146" y="574794"/>
                  <a:pt x="357695" y="575402"/>
                  <a:pt x="356147" y="575402"/>
                </a:cubicBezTo>
                <a:cubicBezTo>
                  <a:pt x="354586" y="575402"/>
                  <a:pt x="353135" y="574794"/>
                  <a:pt x="352029" y="573702"/>
                </a:cubicBezTo>
                <a:lnTo>
                  <a:pt x="114452" y="336169"/>
                </a:lnTo>
                <a:cubicBezTo>
                  <a:pt x="112186" y="333903"/>
                  <a:pt x="112186" y="330214"/>
                  <a:pt x="114452" y="327948"/>
                </a:cubicBezTo>
                <a:lnTo>
                  <a:pt x="148972" y="293449"/>
                </a:lnTo>
                <a:lnTo>
                  <a:pt x="394758" y="539189"/>
                </a:lnTo>
                <a:lnTo>
                  <a:pt x="360251" y="573702"/>
                </a:lnTo>
                <a:close/>
                <a:moveTo>
                  <a:pt x="450766" y="349820"/>
                </a:moveTo>
                <a:cubicBezTo>
                  <a:pt x="450697" y="349903"/>
                  <a:pt x="450656" y="349986"/>
                  <a:pt x="450587" y="350055"/>
                </a:cubicBezTo>
                <a:cubicBezTo>
                  <a:pt x="450407" y="350234"/>
                  <a:pt x="450255" y="350428"/>
                  <a:pt x="450103" y="350635"/>
                </a:cubicBezTo>
                <a:cubicBezTo>
                  <a:pt x="449979" y="350815"/>
                  <a:pt x="449854" y="350980"/>
                  <a:pt x="449744" y="351160"/>
                </a:cubicBezTo>
                <a:cubicBezTo>
                  <a:pt x="449633" y="351353"/>
                  <a:pt x="449536" y="351561"/>
                  <a:pt x="449440" y="351754"/>
                </a:cubicBezTo>
                <a:cubicBezTo>
                  <a:pt x="449343" y="351961"/>
                  <a:pt x="449246" y="352169"/>
                  <a:pt x="449177" y="352376"/>
                </a:cubicBezTo>
                <a:cubicBezTo>
                  <a:pt x="449094" y="352583"/>
                  <a:pt x="449039" y="352790"/>
                  <a:pt x="448984" y="353011"/>
                </a:cubicBezTo>
                <a:cubicBezTo>
                  <a:pt x="448928" y="353219"/>
                  <a:pt x="448887" y="353440"/>
                  <a:pt x="448845" y="353647"/>
                </a:cubicBezTo>
                <a:cubicBezTo>
                  <a:pt x="448818" y="353882"/>
                  <a:pt x="448790" y="354103"/>
                  <a:pt x="448776" y="354324"/>
                </a:cubicBezTo>
                <a:cubicBezTo>
                  <a:pt x="448776" y="354545"/>
                  <a:pt x="448762" y="354766"/>
                  <a:pt x="448776" y="354987"/>
                </a:cubicBezTo>
                <a:cubicBezTo>
                  <a:pt x="448776" y="355208"/>
                  <a:pt x="448804" y="355429"/>
                  <a:pt x="448832" y="355637"/>
                </a:cubicBezTo>
                <a:cubicBezTo>
                  <a:pt x="448873" y="355885"/>
                  <a:pt x="448915" y="356120"/>
                  <a:pt x="448970" y="356355"/>
                </a:cubicBezTo>
                <a:cubicBezTo>
                  <a:pt x="448997" y="356452"/>
                  <a:pt x="448997" y="356562"/>
                  <a:pt x="449025" y="356659"/>
                </a:cubicBezTo>
                <a:cubicBezTo>
                  <a:pt x="453724" y="372617"/>
                  <a:pt x="456114" y="389183"/>
                  <a:pt x="456114" y="405873"/>
                </a:cubicBezTo>
                <a:cubicBezTo>
                  <a:pt x="456114" y="452297"/>
                  <a:pt x="438039" y="495929"/>
                  <a:pt x="405205" y="528743"/>
                </a:cubicBezTo>
                <a:lnTo>
                  <a:pt x="404528" y="529420"/>
                </a:lnTo>
                <a:lnTo>
                  <a:pt x="158742" y="283680"/>
                </a:lnTo>
                <a:lnTo>
                  <a:pt x="159419" y="283003"/>
                </a:lnTo>
                <a:cubicBezTo>
                  <a:pt x="204428" y="237989"/>
                  <a:pt x="270386" y="221202"/>
                  <a:pt x="331522" y="239191"/>
                </a:cubicBezTo>
                <a:cubicBezTo>
                  <a:pt x="331618" y="239219"/>
                  <a:pt x="331715" y="239219"/>
                  <a:pt x="331826" y="239246"/>
                </a:cubicBezTo>
                <a:cubicBezTo>
                  <a:pt x="332061" y="239302"/>
                  <a:pt x="332296" y="239343"/>
                  <a:pt x="332544" y="239385"/>
                </a:cubicBezTo>
                <a:cubicBezTo>
                  <a:pt x="332765" y="239412"/>
                  <a:pt x="332973" y="239426"/>
                  <a:pt x="333180" y="239440"/>
                </a:cubicBezTo>
                <a:cubicBezTo>
                  <a:pt x="333415" y="239454"/>
                  <a:pt x="333636" y="239440"/>
                  <a:pt x="333871" y="239426"/>
                </a:cubicBezTo>
                <a:cubicBezTo>
                  <a:pt x="334092" y="239412"/>
                  <a:pt x="334299" y="239398"/>
                  <a:pt x="334520" y="239371"/>
                </a:cubicBezTo>
                <a:cubicBezTo>
                  <a:pt x="334741" y="239329"/>
                  <a:pt x="334963" y="239288"/>
                  <a:pt x="335184" y="239219"/>
                </a:cubicBezTo>
                <a:cubicBezTo>
                  <a:pt x="335391" y="239177"/>
                  <a:pt x="335598" y="239122"/>
                  <a:pt x="335792" y="239039"/>
                </a:cubicBezTo>
                <a:cubicBezTo>
                  <a:pt x="336013" y="238970"/>
                  <a:pt x="336220" y="238873"/>
                  <a:pt x="336441" y="238777"/>
                </a:cubicBezTo>
                <a:cubicBezTo>
                  <a:pt x="336635" y="238680"/>
                  <a:pt x="336814" y="238583"/>
                  <a:pt x="337008" y="238473"/>
                </a:cubicBezTo>
                <a:cubicBezTo>
                  <a:pt x="337201" y="238362"/>
                  <a:pt x="337381" y="238238"/>
                  <a:pt x="337561" y="238100"/>
                </a:cubicBezTo>
                <a:cubicBezTo>
                  <a:pt x="337754" y="237961"/>
                  <a:pt x="337934" y="237809"/>
                  <a:pt x="338113" y="237644"/>
                </a:cubicBezTo>
                <a:cubicBezTo>
                  <a:pt x="338196" y="237575"/>
                  <a:pt x="338279" y="237519"/>
                  <a:pt x="338362" y="237450"/>
                </a:cubicBezTo>
                <a:lnTo>
                  <a:pt x="459196" y="116625"/>
                </a:lnTo>
                <a:lnTo>
                  <a:pt x="541447" y="198847"/>
                </a:lnTo>
                <a:lnTo>
                  <a:pt x="571614" y="229008"/>
                </a:lnTo>
                <a:lnTo>
                  <a:pt x="450766" y="349820"/>
                </a:lnTo>
                <a:close/>
                <a:moveTo>
                  <a:pt x="670406" y="233540"/>
                </a:moveTo>
                <a:lnTo>
                  <a:pt x="642768" y="261187"/>
                </a:lnTo>
                <a:cubicBezTo>
                  <a:pt x="640170" y="263784"/>
                  <a:pt x="636715" y="265208"/>
                  <a:pt x="633053" y="265208"/>
                </a:cubicBezTo>
                <a:cubicBezTo>
                  <a:pt x="629391" y="265208"/>
                  <a:pt x="625937" y="263784"/>
                  <a:pt x="623339" y="261187"/>
                </a:cubicBezTo>
                <a:lnTo>
                  <a:pt x="586290" y="224145"/>
                </a:lnTo>
                <a:cubicBezTo>
                  <a:pt x="586290" y="224131"/>
                  <a:pt x="586276" y="224117"/>
                  <a:pt x="586276" y="224117"/>
                </a:cubicBezTo>
                <a:lnTo>
                  <a:pt x="551355" y="189217"/>
                </a:lnTo>
                <a:lnTo>
                  <a:pt x="427025" y="64896"/>
                </a:lnTo>
                <a:cubicBezTo>
                  <a:pt x="421663" y="59549"/>
                  <a:pt x="421663" y="50831"/>
                  <a:pt x="427025" y="45484"/>
                </a:cubicBezTo>
                <a:lnTo>
                  <a:pt x="454663" y="17837"/>
                </a:lnTo>
                <a:cubicBezTo>
                  <a:pt x="457261" y="15253"/>
                  <a:pt x="460716" y="13816"/>
                  <a:pt x="464378" y="13816"/>
                </a:cubicBezTo>
                <a:cubicBezTo>
                  <a:pt x="468040" y="13816"/>
                  <a:pt x="471495" y="15253"/>
                  <a:pt x="474093" y="17837"/>
                </a:cubicBezTo>
                <a:lnTo>
                  <a:pt x="670406" y="214128"/>
                </a:lnTo>
                <a:cubicBezTo>
                  <a:pt x="673004" y="216726"/>
                  <a:pt x="674428" y="220166"/>
                  <a:pt x="674428" y="223841"/>
                </a:cubicBezTo>
                <a:cubicBezTo>
                  <a:pt x="674428" y="227502"/>
                  <a:pt x="673004" y="230957"/>
                  <a:pt x="670406" y="2335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4827783" y="2399388"/>
            <a:ext cx="374931" cy="344408"/>
          </a:xfrm>
          <a:custGeom>
            <a:rect b="b" l="l" r="r" t="t"/>
            <a:pathLst>
              <a:path extrusionOk="0" h="688815" w="749861">
                <a:moveTo>
                  <a:pt x="749023" y="331057"/>
                </a:moveTo>
                <a:cubicBezTo>
                  <a:pt x="747086" y="336239"/>
                  <a:pt x="742265" y="339588"/>
                  <a:pt x="736723" y="339588"/>
                </a:cubicBezTo>
                <a:lnTo>
                  <a:pt x="666575" y="339588"/>
                </a:lnTo>
                <a:lnTo>
                  <a:pt x="666575" y="675703"/>
                </a:lnTo>
                <a:cubicBezTo>
                  <a:pt x="666575" y="682928"/>
                  <a:pt x="660688" y="688816"/>
                  <a:pt x="653449" y="688816"/>
                </a:cubicBezTo>
                <a:lnTo>
                  <a:pt x="466941" y="688816"/>
                </a:lnTo>
                <a:cubicBezTo>
                  <a:pt x="462797" y="688816"/>
                  <a:pt x="459433" y="685451"/>
                  <a:pt x="459433" y="681306"/>
                </a:cubicBezTo>
                <a:lnTo>
                  <a:pt x="459433" y="479174"/>
                </a:lnTo>
                <a:lnTo>
                  <a:pt x="295347" y="479174"/>
                </a:lnTo>
                <a:lnTo>
                  <a:pt x="295347" y="681306"/>
                </a:lnTo>
                <a:cubicBezTo>
                  <a:pt x="295347" y="685451"/>
                  <a:pt x="291983" y="688816"/>
                  <a:pt x="287838" y="688816"/>
                </a:cubicBezTo>
                <a:lnTo>
                  <a:pt x="101315" y="688816"/>
                </a:lnTo>
                <a:cubicBezTo>
                  <a:pt x="94092" y="688816"/>
                  <a:pt x="88205" y="682928"/>
                  <a:pt x="88205" y="675703"/>
                </a:cubicBezTo>
                <a:lnTo>
                  <a:pt x="88205" y="339588"/>
                </a:lnTo>
                <a:lnTo>
                  <a:pt x="13145" y="339588"/>
                </a:lnTo>
                <a:cubicBezTo>
                  <a:pt x="7603" y="339588"/>
                  <a:pt x="2783" y="336239"/>
                  <a:pt x="845" y="331057"/>
                </a:cubicBezTo>
                <a:cubicBezTo>
                  <a:pt x="-1092" y="325874"/>
                  <a:pt x="365" y="320182"/>
                  <a:pt x="4555" y="316547"/>
                </a:cubicBezTo>
                <a:lnTo>
                  <a:pt x="366336" y="3188"/>
                </a:lnTo>
                <a:cubicBezTo>
                  <a:pt x="371247" y="-1063"/>
                  <a:pt x="378621" y="-1063"/>
                  <a:pt x="383517" y="3188"/>
                </a:cubicBezTo>
                <a:lnTo>
                  <a:pt x="511455" y="113995"/>
                </a:lnTo>
                <a:lnTo>
                  <a:pt x="511455" y="61663"/>
                </a:lnTo>
                <a:cubicBezTo>
                  <a:pt x="511455" y="54423"/>
                  <a:pt x="517342" y="48535"/>
                  <a:pt x="524565" y="48535"/>
                </a:cubicBezTo>
                <a:lnTo>
                  <a:pt x="614372" y="48535"/>
                </a:lnTo>
                <a:cubicBezTo>
                  <a:pt x="621611" y="48535"/>
                  <a:pt x="627483" y="54423"/>
                  <a:pt x="627483" y="61663"/>
                </a:cubicBezTo>
                <a:lnTo>
                  <a:pt x="627483" y="214497"/>
                </a:lnTo>
                <a:lnTo>
                  <a:pt x="745314" y="316547"/>
                </a:lnTo>
                <a:cubicBezTo>
                  <a:pt x="749504" y="320182"/>
                  <a:pt x="750945" y="325874"/>
                  <a:pt x="749023" y="3310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4827783" y="2399388"/>
            <a:ext cx="374931" cy="344408"/>
          </a:xfrm>
          <a:custGeom>
            <a:rect b="b" l="l" r="r" t="t"/>
            <a:pathLst>
              <a:path extrusionOk="0" h="688815" w="749861">
                <a:moveTo>
                  <a:pt x="745314" y="316547"/>
                </a:moveTo>
                <a:lnTo>
                  <a:pt x="627483" y="214497"/>
                </a:lnTo>
                <a:lnTo>
                  <a:pt x="627483" y="61663"/>
                </a:lnTo>
                <a:cubicBezTo>
                  <a:pt x="627483" y="54423"/>
                  <a:pt x="621611" y="48535"/>
                  <a:pt x="614372" y="48535"/>
                </a:cubicBezTo>
                <a:lnTo>
                  <a:pt x="524565" y="48535"/>
                </a:lnTo>
                <a:cubicBezTo>
                  <a:pt x="517342" y="48535"/>
                  <a:pt x="511455" y="54423"/>
                  <a:pt x="511455" y="61663"/>
                </a:cubicBezTo>
                <a:lnTo>
                  <a:pt x="511455" y="113995"/>
                </a:lnTo>
                <a:lnTo>
                  <a:pt x="383517" y="3188"/>
                </a:lnTo>
                <a:cubicBezTo>
                  <a:pt x="378621" y="-1063"/>
                  <a:pt x="371247" y="-1063"/>
                  <a:pt x="366336" y="3188"/>
                </a:cubicBezTo>
                <a:lnTo>
                  <a:pt x="4555" y="316547"/>
                </a:lnTo>
                <a:cubicBezTo>
                  <a:pt x="365" y="320182"/>
                  <a:pt x="-1092" y="325874"/>
                  <a:pt x="845" y="331057"/>
                </a:cubicBezTo>
                <a:cubicBezTo>
                  <a:pt x="2783" y="336239"/>
                  <a:pt x="7603" y="339588"/>
                  <a:pt x="13145" y="339588"/>
                </a:cubicBezTo>
                <a:lnTo>
                  <a:pt x="88205" y="339588"/>
                </a:lnTo>
                <a:lnTo>
                  <a:pt x="88205" y="675703"/>
                </a:lnTo>
                <a:cubicBezTo>
                  <a:pt x="88205" y="682928"/>
                  <a:pt x="94092" y="688816"/>
                  <a:pt x="101315" y="688816"/>
                </a:cubicBezTo>
                <a:lnTo>
                  <a:pt x="287838" y="688816"/>
                </a:lnTo>
                <a:cubicBezTo>
                  <a:pt x="291983" y="688816"/>
                  <a:pt x="295347" y="685451"/>
                  <a:pt x="295347" y="681306"/>
                </a:cubicBezTo>
                <a:lnTo>
                  <a:pt x="295347" y="479174"/>
                </a:lnTo>
                <a:lnTo>
                  <a:pt x="459433" y="479174"/>
                </a:lnTo>
                <a:lnTo>
                  <a:pt x="459433" y="681306"/>
                </a:lnTo>
                <a:cubicBezTo>
                  <a:pt x="459433" y="685451"/>
                  <a:pt x="462797" y="688816"/>
                  <a:pt x="466941" y="688816"/>
                </a:cubicBezTo>
                <a:lnTo>
                  <a:pt x="653449" y="688816"/>
                </a:lnTo>
                <a:cubicBezTo>
                  <a:pt x="660688" y="688816"/>
                  <a:pt x="666575" y="682928"/>
                  <a:pt x="666575" y="675703"/>
                </a:cubicBezTo>
                <a:lnTo>
                  <a:pt x="666575" y="339588"/>
                </a:lnTo>
                <a:lnTo>
                  <a:pt x="736723" y="339588"/>
                </a:lnTo>
                <a:cubicBezTo>
                  <a:pt x="742265" y="339588"/>
                  <a:pt x="747086" y="336239"/>
                  <a:pt x="749023" y="331057"/>
                </a:cubicBezTo>
                <a:cubicBezTo>
                  <a:pt x="750945" y="325874"/>
                  <a:pt x="749504" y="320182"/>
                  <a:pt x="745314" y="316547"/>
                </a:cubicBezTo>
                <a:close/>
                <a:moveTo>
                  <a:pt x="526472" y="63556"/>
                </a:moveTo>
                <a:lnTo>
                  <a:pt x="612465" y="63556"/>
                </a:lnTo>
                <a:lnTo>
                  <a:pt x="612465" y="201489"/>
                </a:lnTo>
                <a:lnTo>
                  <a:pt x="526472" y="127002"/>
                </a:lnTo>
                <a:lnTo>
                  <a:pt x="526472" y="63556"/>
                </a:lnTo>
                <a:close/>
                <a:moveTo>
                  <a:pt x="659066" y="324568"/>
                </a:moveTo>
                <a:cubicBezTo>
                  <a:pt x="654921" y="324568"/>
                  <a:pt x="651557" y="327932"/>
                  <a:pt x="651557" y="332078"/>
                </a:cubicBezTo>
                <a:lnTo>
                  <a:pt x="651557" y="673795"/>
                </a:lnTo>
                <a:lnTo>
                  <a:pt x="474450" y="673795"/>
                </a:lnTo>
                <a:lnTo>
                  <a:pt x="474450" y="477267"/>
                </a:lnTo>
                <a:cubicBezTo>
                  <a:pt x="474450" y="470027"/>
                  <a:pt x="468563" y="464154"/>
                  <a:pt x="461325" y="464154"/>
                </a:cubicBezTo>
                <a:lnTo>
                  <a:pt x="293439" y="464154"/>
                </a:lnTo>
                <a:cubicBezTo>
                  <a:pt x="286216" y="464154"/>
                  <a:pt x="280329" y="470027"/>
                  <a:pt x="280329" y="477267"/>
                </a:cubicBezTo>
                <a:lnTo>
                  <a:pt x="280329" y="673795"/>
                </a:lnTo>
                <a:lnTo>
                  <a:pt x="103223" y="673795"/>
                </a:lnTo>
                <a:lnTo>
                  <a:pt x="103223" y="332078"/>
                </a:lnTo>
                <a:cubicBezTo>
                  <a:pt x="103223" y="327932"/>
                  <a:pt x="99859" y="324568"/>
                  <a:pt x="95714" y="324568"/>
                </a:cubicBezTo>
                <a:lnTo>
                  <a:pt x="18236" y="324568"/>
                </a:lnTo>
                <a:lnTo>
                  <a:pt x="374927" y="15610"/>
                </a:lnTo>
                <a:lnTo>
                  <a:pt x="731632" y="324568"/>
                </a:lnTo>
                <a:lnTo>
                  <a:pt x="659066" y="324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5433522" y="2399389"/>
            <a:ext cx="278076" cy="344929"/>
          </a:xfrm>
          <a:custGeom>
            <a:rect b="b" l="l" r="r" t="t"/>
            <a:pathLst>
              <a:path extrusionOk="0" h="689857" w="556153">
                <a:moveTo>
                  <a:pt x="531695" y="270416"/>
                </a:moveTo>
                <a:lnTo>
                  <a:pt x="456524" y="270416"/>
                </a:lnTo>
                <a:lnTo>
                  <a:pt x="456524" y="178523"/>
                </a:lnTo>
                <a:cubicBezTo>
                  <a:pt x="456524" y="80080"/>
                  <a:pt x="376478" y="0"/>
                  <a:pt x="278077" y="0"/>
                </a:cubicBezTo>
                <a:cubicBezTo>
                  <a:pt x="179676" y="0"/>
                  <a:pt x="99630" y="80080"/>
                  <a:pt x="99630" y="178523"/>
                </a:cubicBezTo>
                <a:lnTo>
                  <a:pt x="99630" y="270416"/>
                </a:lnTo>
                <a:lnTo>
                  <a:pt x="24459" y="270416"/>
                </a:lnTo>
                <a:cubicBezTo>
                  <a:pt x="10979" y="270416"/>
                  <a:pt x="0" y="281401"/>
                  <a:pt x="0" y="294885"/>
                </a:cubicBezTo>
                <a:lnTo>
                  <a:pt x="0" y="665389"/>
                </a:lnTo>
                <a:cubicBezTo>
                  <a:pt x="0" y="678887"/>
                  <a:pt x="10979" y="689858"/>
                  <a:pt x="24459" y="689858"/>
                </a:cubicBezTo>
                <a:lnTo>
                  <a:pt x="531695" y="689858"/>
                </a:lnTo>
                <a:cubicBezTo>
                  <a:pt x="545174" y="689858"/>
                  <a:pt x="556154" y="678887"/>
                  <a:pt x="556154" y="665389"/>
                </a:cubicBezTo>
                <a:lnTo>
                  <a:pt x="556154" y="294885"/>
                </a:lnTo>
                <a:cubicBezTo>
                  <a:pt x="556154" y="281401"/>
                  <a:pt x="545174" y="270416"/>
                  <a:pt x="531695" y="270416"/>
                </a:cubicBezTo>
                <a:close/>
                <a:moveTo>
                  <a:pt x="278077" y="72882"/>
                </a:moveTo>
                <a:cubicBezTo>
                  <a:pt x="337463" y="72882"/>
                  <a:pt x="385786" y="121226"/>
                  <a:pt x="385786" y="180637"/>
                </a:cubicBezTo>
                <a:lnTo>
                  <a:pt x="385786" y="270416"/>
                </a:lnTo>
                <a:lnTo>
                  <a:pt x="170368" y="270416"/>
                </a:lnTo>
                <a:lnTo>
                  <a:pt x="170368" y="180637"/>
                </a:lnTo>
                <a:cubicBezTo>
                  <a:pt x="170368" y="121226"/>
                  <a:pt x="218691" y="72882"/>
                  <a:pt x="278077" y="7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5440427" y="2406297"/>
            <a:ext cx="264266" cy="331112"/>
          </a:xfrm>
          <a:custGeom>
            <a:rect b="b" l="l" r="r" t="t"/>
            <a:pathLst>
              <a:path extrusionOk="0" h="662224" w="528532">
                <a:moveTo>
                  <a:pt x="301845" y="406992"/>
                </a:moveTo>
                <a:cubicBezTo>
                  <a:pt x="312548" y="417313"/>
                  <a:pt x="318445" y="431171"/>
                  <a:pt x="318445" y="446038"/>
                </a:cubicBezTo>
                <a:cubicBezTo>
                  <a:pt x="318445" y="466790"/>
                  <a:pt x="306872" y="485415"/>
                  <a:pt x="288255" y="494630"/>
                </a:cubicBezTo>
                <a:cubicBezTo>
                  <a:pt x="285907" y="495791"/>
                  <a:pt x="284416" y="498195"/>
                  <a:pt x="284416" y="500820"/>
                </a:cubicBezTo>
                <a:lnTo>
                  <a:pt x="284416" y="540805"/>
                </a:lnTo>
                <a:lnTo>
                  <a:pt x="244117" y="540805"/>
                </a:lnTo>
                <a:lnTo>
                  <a:pt x="244117" y="500820"/>
                </a:lnTo>
                <a:cubicBezTo>
                  <a:pt x="244117" y="498195"/>
                  <a:pt x="242625" y="495791"/>
                  <a:pt x="240277" y="494630"/>
                </a:cubicBezTo>
                <a:cubicBezTo>
                  <a:pt x="220376" y="484779"/>
                  <a:pt x="208596" y="464082"/>
                  <a:pt x="210239" y="441879"/>
                </a:cubicBezTo>
                <a:cubicBezTo>
                  <a:pt x="212255" y="414854"/>
                  <a:pt x="235057" y="392900"/>
                  <a:pt x="262181" y="391877"/>
                </a:cubicBezTo>
                <a:cubicBezTo>
                  <a:pt x="277082" y="391325"/>
                  <a:pt x="291156" y="396685"/>
                  <a:pt x="301845" y="406992"/>
                </a:cubicBezTo>
                <a:close/>
                <a:moveTo>
                  <a:pt x="528532" y="281069"/>
                </a:moveTo>
                <a:lnTo>
                  <a:pt x="528532" y="651572"/>
                </a:lnTo>
                <a:cubicBezTo>
                  <a:pt x="528532" y="657458"/>
                  <a:pt x="523754" y="662225"/>
                  <a:pt x="517884" y="662225"/>
                </a:cubicBezTo>
                <a:lnTo>
                  <a:pt x="10648" y="662225"/>
                </a:lnTo>
                <a:cubicBezTo>
                  <a:pt x="4778" y="662225"/>
                  <a:pt x="0" y="657458"/>
                  <a:pt x="0" y="651572"/>
                </a:cubicBezTo>
                <a:lnTo>
                  <a:pt x="0" y="281069"/>
                </a:lnTo>
                <a:cubicBezTo>
                  <a:pt x="0" y="275197"/>
                  <a:pt x="4778" y="270416"/>
                  <a:pt x="10648" y="270416"/>
                </a:cubicBezTo>
                <a:lnTo>
                  <a:pt x="92725" y="270416"/>
                </a:lnTo>
                <a:lnTo>
                  <a:pt x="149652" y="270416"/>
                </a:lnTo>
                <a:lnTo>
                  <a:pt x="378881" y="270416"/>
                </a:lnTo>
                <a:lnTo>
                  <a:pt x="435808" y="270416"/>
                </a:lnTo>
                <a:lnTo>
                  <a:pt x="517884" y="270416"/>
                </a:lnTo>
                <a:cubicBezTo>
                  <a:pt x="523754" y="270416"/>
                  <a:pt x="528532" y="275197"/>
                  <a:pt x="528532" y="281069"/>
                </a:cubicBezTo>
                <a:close/>
                <a:moveTo>
                  <a:pt x="332256" y="446038"/>
                </a:moveTo>
                <a:cubicBezTo>
                  <a:pt x="332256" y="427386"/>
                  <a:pt x="324853" y="409991"/>
                  <a:pt x="311430" y="397045"/>
                </a:cubicBezTo>
                <a:cubicBezTo>
                  <a:pt x="298006" y="384112"/>
                  <a:pt x="280328" y="377356"/>
                  <a:pt x="261656" y="378075"/>
                </a:cubicBezTo>
                <a:cubicBezTo>
                  <a:pt x="227060" y="379373"/>
                  <a:pt x="199039" y="406357"/>
                  <a:pt x="196470" y="440857"/>
                </a:cubicBezTo>
                <a:cubicBezTo>
                  <a:pt x="194509" y="467232"/>
                  <a:pt x="207684" y="491922"/>
                  <a:pt x="230306" y="504951"/>
                </a:cubicBezTo>
                <a:lnTo>
                  <a:pt x="230306" y="544066"/>
                </a:lnTo>
                <a:cubicBezTo>
                  <a:pt x="230306" y="549896"/>
                  <a:pt x="235043" y="554622"/>
                  <a:pt x="240857" y="554622"/>
                </a:cubicBezTo>
                <a:lnTo>
                  <a:pt x="287675" y="554622"/>
                </a:lnTo>
                <a:cubicBezTo>
                  <a:pt x="293490" y="554622"/>
                  <a:pt x="298227" y="549896"/>
                  <a:pt x="298227" y="544066"/>
                </a:cubicBezTo>
                <a:lnTo>
                  <a:pt x="298227" y="504951"/>
                </a:lnTo>
                <a:cubicBezTo>
                  <a:pt x="319329" y="492821"/>
                  <a:pt x="332256" y="470631"/>
                  <a:pt x="332256" y="446038"/>
                </a:cubicBezTo>
                <a:close/>
                <a:moveTo>
                  <a:pt x="142747" y="166820"/>
                </a:moveTo>
                <a:cubicBezTo>
                  <a:pt x="142747" y="99783"/>
                  <a:pt x="197257" y="45249"/>
                  <a:pt x="264266" y="45249"/>
                </a:cubicBezTo>
                <a:cubicBezTo>
                  <a:pt x="331275" y="45249"/>
                  <a:pt x="385786" y="99783"/>
                  <a:pt x="385786" y="166820"/>
                </a:cubicBezTo>
                <a:lnTo>
                  <a:pt x="385786" y="256600"/>
                </a:lnTo>
                <a:lnTo>
                  <a:pt x="428903" y="256600"/>
                </a:lnTo>
                <a:lnTo>
                  <a:pt x="428903" y="164706"/>
                </a:lnTo>
                <a:cubicBezTo>
                  <a:pt x="428903" y="73891"/>
                  <a:pt x="355043" y="0"/>
                  <a:pt x="264266" y="0"/>
                </a:cubicBezTo>
                <a:cubicBezTo>
                  <a:pt x="173489" y="0"/>
                  <a:pt x="99630" y="73891"/>
                  <a:pt x="99630" y="164706"/>
                </a:cubicBezTo>
                <a:lnTo>
                  <a:pt x="99630" y="256600"/>
                </a:lnTo>
                <a:lnTo>
                  <a:pt x="142747" y="256600"/>
                </a:lnTo>
                <a:lnTo>
                  <a:pt x="142747" y="166820"/>
                </a:ln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5433522" y="2399389"/>
            <a:ext cx="278076" cy="344929"/>
          </a:xfrm>
          <a:custGeom>
            <a:rect b="b" l="l" r="r" t="t"/>
            <a:pathLst>
              <a:path extrusionOk="0" h="689857" w="556153">
                <a:moveTo>
                  <a:pt x="531695" y="270416"/>
                </a:moveTo>
                <a:lnTo>
                  <a:pt x="456524" y="270416"/>
                </a:lnTo>
                <a:lnTo>
                  <a:pt x="456524" y="178523"/>
                </a:lnTo>
                <a:cubicBezTo>
                  <a:pt x="456524" y="80080"/>
                  <a:pt x="376478" y="0"/>
                  <a:pt x="278077" y="0"/>
                </a:cubicBezTo>
                <a:cubicBezTo>
                  <a:pt x="179676" y="0"/>
                  <a:pt x="99630" y="80080"/>
                  <a:pt x="99630" y="178523"/>
                </a:cubicBezTo>
                <a:lnTo>
                  <a:pt x="99630" y="270416"/>
                </a:lnTo>
                <a:lnTo>
                  <a:pt x="24459" y="270416"/>
                </a:lnTo>
                <a:cubicBezTo>
                  <a:pt x="10979" y="270416"/>
                  <a:pt x="0" y="281401"/>
                  <a:pt x="0" y="294885"/>
                </a:cubicBezTo>
                <a:lnTo>
                  <a:pt x="0" y="665389"/>
                </a:lnTo>
                <a:cubicBezTo>
                  <a:pt x="0" y="678887"/>
                  <a:pt x="10979" y="689858"/>
                  <a:pt x="24459" y="689858"/>
                </a:cubicBezTo>
                <a:lnTo>
                  <a:pt x="531695" y="689858"/>
                </a:lnTo>
                <a:cubicBezTo>
                  <a:pt x="545174" y="689858"/>
                  <a:pt x="556154" y="678887"/>
                  <a:pt x="556154" y="665389"/>
                </a:cubicBezTo>
                <a:lnTo>
                  <a:pt x="556154" y="294885"/>
                </a:lnTo>
                <a:cubicBezTo>
                  <a:pt x="556154" y="281401"/>
                  <a:pt x="545174" y="270416"/>
                  <a:pt x="531695" y="270416"/>
                </a:cubicBezTo>
                <a:close/>
                <a:moveTo>
                  <a:pt x="113440" y="178523"/>
                </a:moveTo>
                <a:cubicBezTo>
                  <a:pt x="113440" y="87707"/>
                  <a:pt x="187300" y="13816"/>
                  <a:pt x="278077" y="13816"/>
                </a:cubicBezTo>
                <a:cubicBezTo>
                  <a:pt x="368854" y="13816"/>
                  <a:pt x="442713" y="87707"/>
                  <a:pt x="442713" y="178523"/>
                </a:cubicBezTo>
                <a:lnTo>
                  <a:pt x="442713" y="270416"/>
                </a:lnTo>
                <a:lnTo>
                  <a:pt x="399596" y="270416"/>
                </a:lnTo>
                <a:lnTo>
                  <a:pt x="399596" y="180637"/>
                </a:lnTo>
                <a:cubicBezTo>
                  <a:pt x="399596" y="113599"/>
                  <a:pt x="345086" y="59066"/>
                  <a:pt x="278077" y="59066"/>
                </a:cubicBezTo>
                <a:cubicBezTo>
                  <a:pt x="211068" y="59066"/>
                  <a:pt x="156557" y="113599"/>
                  <a:pt x="156557" y="180637"/>
                </a:cubicBezTo>
                <a:lnTo>
                  <a:pt x="156557" y="270416"/>
                </a:lnTo>
                <a:lnTo>
                  <a:pt x="113440" y="270416"/>
                </a:lnTo>
                <a:lnTo>
                  <a:pt x="113440" y="178523"/>
                </a:lnTo>
                <a:close/>
                <a:moveTo>
                  <a:pt x="385786" y="180637"/>
                </a:moveTo>
                <a:lnTo>
                  <a:pt x="385786" y="270416"/>
                </a:lnTo>
                <a:lnTo>
                  <a:pt x="170368" y="270416"/>
                </a:lnTo>
                <a:lnTo>
                  <a:pt x="170368" y="180637"/>
                </a:lnTo>
                <a:cubicBezTo>
                  <a:pt x="170368" y="121226"/>
                  <a:pt x="218691" y="72882"/>
                  <a:pt x="278077" y="72882"/>
                </a:cubicBezTo>
                <a:cubicBezTo>
                  <a:pt x="337463" y="72882"/>
                  <a:pt x="385786" y="121226"/>
                  <a:pt x="385786" y="180637"/>
                </a:cubicBezTo>
                <a:close/>
                <a:moveTo>
                  <a:pt x="542343" y="665389"/>
                </a:moveTo>
                <a:cubicBezTo>
                  <a:pt x="542343" y="671274"/>
                  <a:pt x="537565" y="676041"/>
                  <a:pt x="531695" y="676041"/>
                </a:cubicBezTo>
                <a:lnTo>
                  <a:pt x="24459" y="676041"/>
                </a:lnTo>
                <a:cubicBezTo>
                  <a:pt x="18589" y="676041"/>
                  <a:pt x="13811" y="671274"/>
                  <a:pt x="13811" y="665389"/>
                </a:cubicBezTo>
                <a:lnTo>
                  <a:pt x="13811" y="294885"/>
                </a:lnTo>
                <a:cubicBezTo>
                  <a:pt x="13811" y="289013"/>
                  <a:pt x="18589" y="284233"/>
                  <a:pt x="24459" y="284233"/>
                </a:cubicBezTo>
                <a:lnTo>
                  <a:pt x="106535" y="284233"/>
                </a:lnTo>
                <a:lnTo>
                  <a:pt x="163463" y="284233"/>
                </a:lnTo>
                <a:lnTo>
                  <a:pt x="392691" y="284233"/>
                </a:lnTo>
                <a:lnTo>
                  <a:pt x="449619" y="284233"/>
                </a:lnTo>
                <a:lnTo>
                  <a:pt x="531695" y="284233"/>
                </a:lnTo>
                <a:cubicBezTo>
                  <a:pt x="537565" y="284233"/>
                  <a:pt x="542343" y="289013"/>
                  <a:pt x="542343" y="294885"/>
                </a:cubicBezTo>
                <a:lnTo>
                  <a:pt x="542343" y="665389"/>
                </a:lnTo>
                <a:close/>
                <a:moveTo>
                  <a:pt x="275467" y="391891"/>
                </a:moveTo>
                <a:cubicBezTo>
                  <a:pt x="240871" y="393190"/>
                  <a:pt x="212849" y="420173"/>
                  <a:pt x="210281" y="454673"/>
                </a:cubicBezTo>
                <a:cubicBezTo>
                  <a:pt x="208319" y="481049"/>
                  <a:pt x="221495" y="505739"/>
                  <a:pt x="244117" y="518768"/>
                </a:cubicBezTo>
                <a:lnTo>
                  <a:pt x="244117" y="557882"/>
                </a:lnTo>
                <a:cubicBezTo>
                  <a:pt x="244117" y="563713"/>
                  <a:pt x="248854" y="568438"/>
                  <a:pt x="254668" y="568438"/>
                </a:cubicBezTo>
                <a:lnTo>
                  <a:pt x="301486" y="568438"/>
                </a:lnTo>
                <a:cubicBezTo>
                  <a:pt x="307300" y="568438"/>
                  <a:pt x="312037" y="563713"/>
                  <a:pt x="312037" y="557882"/>
                </a:cubicBezTo>
                <a:lnTo>
                  <a:pt x="312037" y="518768"/>
                </a:lnTo>
                <a:cubicBezTo>
                  <a:pt x="333140" y="506637"/>
                  <a:pt x="346067" y="484448"/>
                  <a:pt x="346067" y="459854"/>
                </a:cubicBezTo>
                <a:cubicBezTo>
                  <a:pt x="346067" y="441202"/>
                  <a:pt x="338664" y="423807"/>
                  <a:pt x="325240" y="410861"/>
                </a:cubicBezTo>
                <a:cubicBezTo>
                  <a:pt x="311816" y="397929"/>
                  <a:pt x="294139" y="391173"/>
                  <a:pt x="275467" y="391891"/>
                </a:cubicBezTo>
                <a:close/>
                <a:moveTo>
                  <a:pt x="302066" y="508447"/>
                </a:moveTo>
                <a:cubicBezTo>
                  <a:pt x="299718" y="509608"/>
                  <a:pt x="298227" y="512012"/>
                  <a:pt x="298227" y="514637"/>
                </a:cubicBezTo>
                <a:lnTo>
                  <a:pt x="298227" y="554622"/>
                </a:lnTo>
                <a:lnTo>
                  <a:pt x="257927" y="554622"/>
                </a:lnTo>
                <a:lnTo>
                  <a:pt x="257927" y="514637"/>
                </a:lnTo>
                <a:cubicBezTo>
                  <a:pt x="257927" y="512012"/>
                  <a:pt x="256436" y="509608"/>
                  <a:pt x="254088" y="508447"/>
                </a:cubicBezTo>
                <a:cubicBezTo>
                  <a:pt x="234187" y="498596"/>
                  <a:pt x="222406" y="477899"/>
                  <a:pt x="224050" y="455696"/>
                </a:cubicBezTo>
                <a:cubicBezTo>
                  <a:pt x="226066" y="428671"/>
                  <a:pt x="248867" y="406716"/>
                  <a:pt x="275991" y="405694"/>
                </a:cubicBezTo>
                <a:cubicBezTo>
                  <a:pt x="290893" y="405141"/>
                  <a:pt x="304966" y="410502"/>
                  <a:pt x="315656" y="420809"/>
                </a:cubicBezTo>
                <a:cubicBezTo>
                  <a:pt x="326359" y="431130"/>
                  <a:pt x="332256" y="444988"/>
                  <a:pt x="332256" y="459854"/>
                </a:cubicBezTo>
                <a:cubicBezTo>
                  <a:pt x="332256" y="480607"/>
                  <a:pt x="320683" y="499231"/>
                  <a:pt x="302066" y="5084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5946827" y="2461570"/>
            <a:ext cx="389558" cy="220504"/>
          </a:xfrm>
          <a:custGeom>
            <a:rect b="b" l="l" r="r" t="t"/>
            <a:pathLst>
              <a:path extrusionOk="0" h="441008" w="779116">
                <a:moveTo>
                  <a:pt x="779117" y="12649"/>
                </a:moveTo>
                <a:lnTo>
                  <a:pt x="779117" y="428360"/>
                </a:lnTo>
                <a:cubicBezTo>
                  <a:pt x="779117" y="432258"/>
                  <a:pt x="777412" y="435711"/>
                  <a:pt x="774721" y="438049"/>
                </a:cubicBezTo>
                <a:cubicBezTo>
                  <a:pt x="772586" y="439895"/>
                  <a:pt x="769815" y="441009"/>
                  <a:pt x="766789" y="441009"/>
                </a:cubicBezTo>
                <a:lnTo>
                  <a:pt x="12328" y="441009"/>
                </a:lnTo>
                <a:cubicBezTo>
                  <a:pt x="9302" y="441009"/>
                  <a:pt x="6530" y="439895"/>
                  <a:pt x="4380" y="438049"/>
                </a:cubicBezTo>
                <a:cubicBezTo>
                  <a:pt x="1704" y="435711"/>
                  <a:pt x="0" y="432242"/>
                  <a:pt x="0" y="428360"/>
                </a:cubicBezTo>
                <a:lnTo>
                  <a:pt x="0" y="12649"/>
                </a:lnTo>
                <a:cubicBezTo>
                  <a:pt x="0" y="8751"/>
                  <a:pt x="1704" y="5298"/>
                  <a:pt x="4380" y="2959"/>
                </a:cubicBezTo>
                <a:cubicBezTo>
                  <a:pt x="6530" y="1114"/>
                  <a:pt x="9302" y="0"/>
                  <a:pt x="12328" y="0"/>
                </a:cubicBezTo>
                <a:lnTo>
                  <a:pt x="766789" y="0"/>
                </a:lnTo>
                <a:cubicBezTo>
                  <a:pt x="769815" y="0"/>
                  <a:pt x="772586" y="1114"/>
                  <a:pt x="774721" y="2959"/>
                </a:cubicBezTo>
                <a:cubicBezTo>
                  <a:pt x="777412" y="5298"/>
                  <a:pt x="779117" y="8767"/>
                  <a:pt x="779117" y="12649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5942845" y="2457592"/>
            <a:ext cx="397514" cy="228460"/>
          </a:xfrm>
          <a:custGeom>
            <a:rect b="b" l="l" r="r" t="t"/>
            <a:pathLst>
              <a:path extrusionOk="0" h="456919" w="795027">
                <a:moveTo>
                  <a:pt x="787892" y="4900"/>
                </a:moveTo>
                <a:cubicBezTo>
                  <a:pt x="787431" y="4503"/>
                  <a:pt x="786969" y="4137"/>
                  <a:pt x="786475" y="3787"/>
                </a:cubicBezTo>
                <a:cubicBezTo>
                  <a:pt x="783082" y="1336"/>
                  <a:pt x="778973" y="0"/>
                  <a:pt x="774752" y="0"/>
                </a:cubicBezTo>
                <a:lnTo>
                  <a:pt x="20291" y="0"/>
                </a:lnTo>
                <a:cubicBezTo>
                  <a:pt x="15481" y="0"/>
                  <a:pt x="10815" y="1734"/>
                  <a:pt x="7151" y="4885"/>
                </a:cubicBezTo>
                <a:cubicBezTo>
                  <a:pt x="7151" y="4885"/>
                  <a:pt x="7135" y="4900"/>
                  <a:pt x="7135" y="4900"/>
                </a:cubicBezTo>
                <a:cubicBezTo>
                  <a:pt x="7120" y="4916"/>
                  <a:pt x="7104" y="4916"/>
                  <a:pt x="7104" y="4932"/>
                </a:cubicBezTo>
                <a:cubicBezTo>
                  <a:pt x="2580" y="8862"/>
                  <a:pt x="0" y="14590"/>
                  <a:pt x="0" y="20604"/>
                </a:cubicBezTo>
                <a:lnTo>
                  <a:pt x="0" y="436315"/>
                </a:lnTo>
                <a:cubicBezTo>
                  <a:pt x="0" y="442011"/>
                  <a:pt x="2341" y="447437"/>
                  <a:pt x="6466" y="451367"/>
                </a:cubicBezTo>
                <a:cubicBezTo>
                  <a:pt x="6674" y="451605"/>
                  <a:pt x="6912" y="451828"/>
                  <a:pt x="7151" y="452035"/>
                </a:cubicBezTo>
                <a:cubicBezTo>
                  <a:pt x="10815" y="455185"/>
                  <a:pt x="15481" y="456919"/>
                  <a:pt x="20291" y="456919"/>
                </a:cubicBezTo>
                <a:lnTo>
                  <a:pt x="774752" y="456919"/>
                </a:lnTo>
                <a:cubicBezTo>
                  <a:pt x="775358" y="456919"/>
                  <a:pt x="775963" y="456888"/>
                  <a:pt x="776552" y="456840"/>
                </a:cubicBezTo>
                <a:cubicBezTo>
                  <a:pt x="780725" y="456458"/>
                  <a:pt x="784707" y="454787"/>
                  <a:pt x="787892" y="452019"/>
                </a:cubicBezTo>
                <a:cubicBezTo>
                  <a:pt x="787892" y="452019"/>
                  <a:pt x="787892" y="452019"/>
                  <a:pt x="787892" y="452019"/>
                </a:cubicBezTo>
                <a:cubicBezTo>
                  <a:pt x="787892" y="452019"/>
                  <a:pt x="787892" y="452019"/>
                  <a:pt x="787892" y="452019"/>
                </a:cubicBezTo>
                <a:cubicBezTo>
                  <a:pt x="792432" y="448073"/>
                  <a:pt x="795028" y="442361"/>
                  <a:pt x="795028" y="436315"/>
                </a:cubicBezTo>
                <a:lnTo>
                  <a:pt x="795028" y="20604"/>
                </a:lnTo>
                <a:cubicBezTo>
                  <a:pt x="795044" y="14574"/>
                  <a:pt x="792448" y="8846"/>
                  <a:pt x="787892" y="4900"/>
                </a:cubicBezTo>
                <a:close/>
                <a:moveTo>
                  <a:pt x="761071" y="15911"/>
                </a:moveTo>
                <a:lnTo>
                  <a:pt x="404028" y="257019"/>
                </a:lnTo>
                <a:cubicBezTo>
                  <a:pt x="400078" y="259692"/>
                  <a:pt x="394966" y="259692"/>
                  <a:pt x="391016" y="257019"/>
                </a:cubicBezTo>
                <a:lnTo>
                  <a:pt x="338854" y="221793"/>
                </a:lnTo>
                <a:cubicBezTo>
                  <a:pt x="338854" y="221793"/>
                  <a:pt x="338854" y="221793"/>
                  <a:pt x="338854" y="221793"/>
                </a:cubicBezTo>
                <a:lnTo>
                  <a:pt x="33957" y="15911"/>
                </a:lnTo>
                <a:lnTo>
                  <a:pt x="761071" y="15911"/>
                </a:lnTo>
                <a:close/>
                <a:moveTo>
                  <a:pt x="15927" y="433976"/>
                </a:moveTo>
                <a:lnTo>
                  <a:pt x="15927" y="22943"/>
                </a:lnTo>
                <a:lnTo>
                  <a:pt x="320282" y="228460"/>
                </a:lnTo>
                <a:lnTo>
                  <a:pt x="15927" y="433976"/>
                </a:lnTo>
                <a:close/>
                <a:moveTo>
                  <a:pt x="33957" y="441009"/>
                </a:moveTo>
                <a:lnTo>
                  <a:pt x="334505" y="238070"/>
                </a:lnTo>
                <a:lnTo>
                  <a:pt x="382096" y="270209"/>
                </a:lnTo>
                <a:cubicBezTo>
                  <a:pt x="386779" y="273375"/>
                  <a:pt x="392146" y="274950"/>
                  <a:pt x="397530" y="274950"/>
                </a:cubicBezTo>
                <a:cubicBezTo>
                  <a:pt x="402897" y="274950"/>
                  <a:pt x="408265" y="273359"/>
                  <a:pt x="412947" y="270209"/>
                </a:cubicBezTo>
                <a:lnTo>
                  <a:pt x="460538" y="238070"/>
                </a:lnTo>
                <a:lnTo>
                  <a:pt x="761071" y="441025"/>
                </a:lnTo>
                <a:lnTo>
                  <a:pt x="33957" y="441025"/>
                </a:lnTo>
                <a:close/>
                <a:moveTo>
                  <a:pt x="779117" y="433992"/>
                </a:moveTo>
                <a:lnTo>
                  <a:pt x="474761" y="228460"/>
                </a:lnTo>
                <a:lnTo>
                  <a:pt x="779117" y="22927"/>
                </a:lnTo>
                <a:lnTo>
                  <a:pt x="779117" y="4339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6571271" y="2399389"/>
            <a:ext cx="251167" cy="345053"/>
          </a:xfrm>
          <a:custGeom>
            <a:rect b="b" l="l" r="r" t="t"/>
            <a:pathLst>
              <a:path extrusionOk="0" h="690106" w="502334">
                <a:moveTo>
                  <a:pt x="491549" y="27274"/>
                </a:moveTo>
                <a:cubicBezTo>
                  <a:pt x="418000" y="-2915"/>
                  <a:pt x="344174" y="13678"/>
                  <a:pt x="272779" y="29719"/>
                </a:cubicBezTo>
                <a:cubicBezTo>
                  <a:pt x="199547" y="46175"/>
                  <a:pt x="130279" y="61704"/>
                  <a:pt x="60071" y="31902"/>
                </a:cubicBezTo>
                <a:lnTo>
                  <a:pt x="60071" y="24884"/>
                </a:lnTo>
                <a:cubicBezTo>
                  <a:pt x="60071" y="11164"/>
                  <a:pt x="48913" y="0"/>
                  <a:pt x="35187" y="0"/>
                </a:cubicBezTo>
                <a:lnTo>
                  <a:pt x="24871" y="0"/>
                </a:lnTo>
                <a:cubicBezTo>
                  <a:pt x="11158" y="0"/>
                  <a:pt x="0" y="11164"/>
                  <a:pt x="0" y="24884"/>
                </a:cubicBezTo>
                <a:lnTo>
                  <a:pt x="0" y="665223"/>
                </a:lnTo>
                <a:cubicBezTo>
                  <a:pt x="0" y="678942"/>
                  <a:pt x="11158" y="690106"/>
                  <a:pt x="24871" y="690106"/>
                </a:cubicBezTo>
                <a:lnTo>
                  <a:pt x="35187" y="690106"/>
                </a:lnTo>
                <a:cubicBezTo>
                  <a:pt x="48899" y="690106"/>
                  <a:pt x="60058" y="678942"/>
                  <a:pt x="60058" y="665223"/>
                </a:cubicBezTo>
                <a:lnTo>
                  <a:pt x="60058" y="322905"/>
                </a:lnTo>
                <a:cubicBezTo>
                  <a:pt x="88933" y="334249"/>
                  <a:pt x="117837" y="338518"/>
                  <a:pt x="146616" y="338518"/>
                </a:cubicBezTo>
                <a:cubicBezTo>
                  <a:pt x="190157" y="338518"/>
                  <a:pt x="233394" y="328805"/>
                  <a:pt x="275803" y="319272"/>
                </a:cubicBezTo>
                <a:cubicBezTo>
                  <a:pt x="345818" y="303535"/>
                  <a:pt x="411951" y="288682"/>
                  <a:pt x="479107" y="313330"/>
                </a:cubicBezTo>
                <a:cubicBezTo>
                  <a:pt x="484368" y="315265"/>
                  <a:pt x="490265" y="314491"/>
                  <a:pt x="494891" y="311272"/>
                </a:cubicBezTo>
                <a:cubicBezTo>
                  <a:pt x="499559" y="308011"/>
                  <a:pt x="502335" y="302678"/>
                  <a:pt x="502335" y="296999"/>
                </a:cubicBezTo>
                <a:lnTo>
                  <a:pt x="502335" y="43356"/>
                </a:lnTo>
                <a:cubicBezTo>
                  <a:pt x="502335" y="36268"/>
                  <a:pt x="498109" y="29954"/>
                  <a:pt x="491549" y="27274"/>
                </a:cubicBezTo>
                <a:close/>
                <a:moveTo>
                  <a:pt x="46262" y="665237"/>
                </a:moveTo>
                <a:cubicBezTo>
                  <a:pt x="46262" y="671343"/>
                  <a:pt x="41304" y="676304"/>
                  <a:pt x="35200" y="676304"/>
                </a:cubicBezTo>
                <a:lnTo>
                  <a:pt x="24885" y="676304"/>
                </a:lnTo>
                <a:cubicBezTo>
                  <a:pt x="18781" y="676304"/>
                  <a:pt x="13823" y="671343"/>
                  <a:pt x="13823" y="665237"/>
                </a:cubicBezTo>
                <a:lnTo>
                  <a:pt x="13823" y="24884"/>
                </a:lnTo>
                <a:cubicBezTo>
                  <a:pt x="13823" y="18777"/>
                  <a:pt x="18781" y="13816"/>
                  <a:pt x="24885" y="13816"/>
                </a:cubicBezTo>
                <a:lnTo>
                  <a:pt x="35200" y="13816"/>
                </a:lnTo>
                <a:cubicBezTo>
                  <a:pt x="41304" y="13816"/>
                  <a:pt x="46262" y="18777"/>
                  <a:pt x="46262" y="24884"/>
                </a:cubicBezTo>
                <a:lnTo>
                  <a:pt x="46262" y="36448"/>
                </a:lnTo>
                <a:lnTo>
                  <a:pt x="46262" y="312529"/>
                </a:lnTo>
                <a:lnTo>
                  <a:pt x="46262" y="665237"/>
                </a:lnTo>
                <a:close/>
                <a:moveTo>
                  <a:pt x="488525" y="296999"/>
                </a:moveTo>
                <a:cubicBezTo>
                  <a:pt x="488525" y="298685"/>
                  <a:pt x="487448" y="299624"/>
                  <a:pt x="486978" y="299942"/>
                </a:cubicBezTo>
                <a:cubicBezTo>
                  <a:pt x="486426" y="300329"/>
                  <a:pt x="485294" y="300882"/>
                  <a:pt x="483857" y="300371"/>
                </a:cubicBezTo>
                <a:cubicBezTo>
                  <a:pt x="412877" y="274313"/>
                  <a:pt x="341647" y="290326"/>
                  <a:pt x="272765" y="305800"/>
                </a:cubicBezTo>
                <a:cubicBezTo>
                  <a:pt x="199547" y="322256"/>
                  <a:pt x="130279" y="337813"/>
                  <a:pt x="60071" y="308011"/>
                </a:cubicBezTo>
                <a:lnTo>
                  <a:pt x="60071" y="46852"/>
                </a:lnTo>
                <a:cubicBezTo>
                  <a:pt x="88961" y="58195"/>
                  <a:pt x="117850" y="62437"/>
                  <a:pt x="146629" y="62437"/>
                </a:cubicBezTo>
                <a:cubicBezTo>
                  <a:pt x="190171" y="62437"/>
                  <a:pt x="233408" y="52724"/>
                  <a:pt x="275817" y="43190"/>
                </a:cubicBezTo>
                <a:cubicBezTo>
                  <a:pt x="348317" y="26901"/>
                  <a:pt x="416785" y="11509"/>
                  <a:pt x="486316" y="40040"/>
                </a:cubicBezTo>
                <a:cubicBezTo>
                  <a:pt x="487669" y="40593"/>
                  <a:pt x="488539" y="41892"/>
                  <a:pt x="488539" y="43342"/>
                </a:cubicBezTo>
                <a:lnTo>
                  <a:pt x="488539" y="296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7117374" y="2402837"/>
            <a:ext cx="195757" cy="337572"/>
          </a:xfrm>
          <a:custGeom>
            <a:rect b="b" l="l" r="r" t="t"/>
            <a:pathLst>
              <a:path extrusionOk="0" h="675143" w="391514">
                <a:moveTo>
                  <a:pt x="309372" y="603897"/>
                </a:moveTo>
                <a:lnTo>
                  <a:pt x="309372" y="660238"/>
                </a:lnTo>
                <a:cubicBezTo>
                  <a:pt x="309372" y="668470"/>
                  <a:pt x="302697" y="675144"/>
                  <a:pt x="294463" y="675144"/>
                </a:cubicBezTo>
                <a:lnTo>
                  <a:pt x="97051" y="675144"/>
                </a:lnTo>
                <a:cubicBezTo>
                  <a:pt x="88818" y="675144"/>
                  <a:pt x="82142" y="668470"/>
                  <a:pt x="82142" y="660238"/>
                </a:cubicBezTo>
                <a:lnTo>
                  <a:pt x="82142" y="603897"/>
                </a:lnTo>
                <a:cubicBezTo>
                  <a:pt x="82142" y="595665"/>
                  <a:pt x="88818" y="588991"/>
                  <a:pt x="97051" y="588991"/>
                </a:cubicBezTo>
                <a:lnTo>
                  <a:pt x="294477" y="588991"/>
                </a:lnTo>
                <a:cubicBezTo>
                  <a:pt x="302697" y="588977"/>
                  <a:pt x="309372" y="595651"/>
                  <a:pt x="309372" y="603897"/>
                </a:cubicBezTo>
                <a:close/>
                <a:moveTo>
                  <a:pt x="382591" y="0"/>
                </a:moveTo>
                <a:lnTo>
                  <a:pt x="8923" y="0"/>
                </a:lnTo>
                <a:cubicBezTo>
                  <a:pt x="3986" y="0"/>
                  <a:pt x="0" y="3999"/>
                  <a:pt x="0" y="8921"/>
                </a:cubicBezTo>
                <a:lnTo>
                  <a:pt x="0" y="263050"/>
                </a:lnTo>
                <a:cubicBezTo>
                  <a:pt x="0" y="355105"/>
                  <a:pt x="63565" y="432308"/>
                  <a:pt x="149211" y="453185"/>
                </a:cubicBezTo>
                <a:lnTo>
                  <a:pt x="149114" y="453185"/>
                </a:lnTo>
                <a:lnTo>
                  <a:pt x="130509" y="588977"/>
                </a:lnTo>
                <a:lnTo>
                  <a:pt x="261005" y="588977"/>
                </a:lnTo>
                <a:lnTo>
                  <a:pt x="242400" y="453185"/>
                </a:lnTo>
                <a:lnTo>
                  <a:pt x="242303" y="453185"/>
                </a:lnTo>
                <a:cubicBezTo>
                  <a:pt x="327949" y="432295"/>
                  <a:pt x="391514" y="355105"/>
                  <a:pt x="391514" y="263050"/>
                </a:cubicBezTo>
                <a:lnTo>
                  <a:pt x="391514" y="8921"/>
                </a:lnTo>
                <a:cubicBezTo>
                  <a:pt x="391514" y="3999"/>
                  <a:pt x="387515" y="0"/>
                  <a:pt x="382591" y="0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7053642" y="2399389"/>
            <a:ext cx="323241" cy="344466"/>
          </a:xfrm>
          <a:custGeom>
            <a:rect b="b" l="l" r="r" t="t"/>
            <a:pathLst>
              <a:path extrusionOk="0" h="688932" w="646482">
                <a:moveTo>
                  <a:pt x="625931" y="112655"/>
                </a:moveTo>
                <a:lnTo>
                  <a:pt x="525874" y="112655"/>
                </a:lnTo>
                <a:lnTo>
                  <a:pt x="525874" y="15816"/>
                </a:lnTo>
                <a:cubicBezTo>
                  <a:pt x="525874" y="7101"/>
                  <a:pt x="518771" y="0"/>
                  <a:pt x="510055" y="0"/>
                </a:cubicBezTo>
                <a:lnTo>
                  <a:pt x="136387" y="0"/>
                </a:lnTo>
                <a:cubicBezTo>
                  <a:pt x="127657" y="0"/>
                  <a:pt x="120568" y="7101"/>
                  <a:pt x="120568" y="15816"/>
                </a:cubicBezTo>
                <a:lnTo>
                  <a:pt x="120568" y="112655"/>
                </a:lnTo>
                <a:lnTo>
                  <a:pt x="20497" y="112655"/>
                </a:lnTo>
                <a:cubicBezTo>
                  <a:pt x="9215" y="112655"/>
                  <a:pt x="30" y="121838"/>
                  <a:pt x="2" y="133131"/>
                </a:cubicBezTo>
                <a:cubicBezTo>
                  <a:pt x="-301" y="294420"/>
                  <a:pt x="29544" y="392789"/>
                  <a:pt x="88709" y="425538"/>
                </a:cubicBezTo>
                <a:cubicBezTo>
                  <a:pt x="104128" y="434073"/>
                  <a:pt x="119671" y="437079"/>
                  <a:pt x="133904" y="437079"/>
                </a:cubicBezTo>
                <a:cubicBezTo>
                  <a:pt x="159791" y="437079"/>
                  <a:pt x="181333" y="427151"/>
                  <a:pt x="190008" y="422504"/>
                </a:cubicBezTo>
                <a:cubicBezTo>
                  <a:pt x="212502" y="442167"/>
                  <a:pt x="239368" y="456949"/>
                  <a:pt x="268937" y="465181"/>
                </a:cubicBezTo>
                <a:lnTo>
                  <a:pt x="251974" y="588991"/>
                </a:lnTo>
                <a:lnTo>
                  <a:pt x="224528" y="588991"/>
                </a:lnTo>
                <a:cubicBezTo>
                  <a:pt x="212502" y="588991"/>
                  <a:pt x="202724" y="598767"/>
                  <a:pt x="202724" y="610791"/>
                </a:cubicBezTo>
                <a:lnTo>
                  <a:pt x="202724" y="667133"/>
                </a:lnTo>
                <a:cubicBezTo>
                  <a:pt x="202724" y="679157"/>
                  <a:pt x="212502" y="688933"/>
                  <a:pt x="224528" y="688933"/>
                </a:cubicBezTo>
                <a:lnTo>
                  <a:pt x="421954" y="688933"/>
                </a:lnTo>
                <a:cubicBezTo>
                  <a:pt x="433981" y="688933"/>
                  <a:pt x="443759" y="679157"/>
                  <a:pt x="443759" y="667133"/>
                </a:cubicBezTo>
                <a:lnTo>
                  <a:pt x="443759" y="610791"/>
                </a:lnTo>
                <a:cubicBezTo>
                  <a:pt x="443759" y="598767"/>
                  <a:pt x="433981" y="588991"/>
                  <a:pt x="421954" y="588991"/>
                </a:cubicBezTo>
                <a:lnTo>
                  <a:pt x="394509" y="588991"/>
                </a:lnTo>
                <a:lnTo>
                  <a:pt x="377546" y="465181"/>
                </a:lnTo>
                <a:cubicBezTo>
                  <a:pt x="407115" y="456949"/>
                  <a:pt x="433981" y="442167"/>
                  <a:pt x="456475" y="422504"/>
                </a:cubicBezTo>
                <a:cubicBezTo>
                  <a:pt x="465149" y="427151"/>
                  <a:pt x="486692" y="437079"/>
                  <a:pt x="512579" y="437079"/>
                </a:cubicBezTo>
                <a:cubicBezTo>
                  <a:pt x="526811" y="437079"/>
                  <a:pt x="542341" y="434073"/>
                  <a:pt x="557773" y="425538"/>
                </a:cubicBezTo>
                <a:cubicBezTo>
                  <a:pt x="616939" y="392803"/>
                  <a:pt x="646784" y="294420"/>
                  <a:pt x="646481" y="133131"/>
                </a:cubicBezTo>
                <a:cubicBezTo>
                  <a:pt x="646412" y="121838"/>
                  <a:pt x="637213" y="112655"/>
                  <a:pt x="625931" y="112655"/>
                </a:cubicBezTo>
                <a:close/>
                <a:moveTo>
                  <a:pt x="429940" y="610791"/>
                </a:moveTo>
                <a:lnTo>
                  <a:pt x="429940" y="667133"/>
                </a:lnTo>
                <a:cubicBezTo>
                  <a:pt x="429940" y="671559"/>
                  <a:pt x="426340" y="675144"/>
                  <a:pt x="421927" y="675144"/>
                </a:cubicBezTo>
                <a:lnTo>
                  <a:pt x="224515" y="675144"/>
                </a:lnTo>
                <a:cubicBezTo>
                  <a:pt x="220088" y="675144"/>
                  <a:pt x="216502" y="671545"/>
                  <a:pt x="216502" y="667133"/>
                </a:cubicBezTo>
                <a:lnTo>
                  <a:pt x="216502" y="610791"/>
                </a:lnTo>
                <a:cubicBezTo>
                  <a:pt x="216502" y="606365"/>
                  <a:pt x="220101" y="602780"/>
                  <a:pt x="224515" y="602780"/>
                </a:cubicBezTo>
                <a:lnTo>
                  <a:pt x="421941" y="602780"/>
                </a:lnTo>
                <a:cubicBezTo>
                  <a:pt x="426354" y="602766"/>
                  <a:pt x="429940" y="606365"/>
                  <a:pt x="429940" y="610791"/>
                </a:cubicBezTo>
                <a:close/>
                <a:moveTo>
                  <a:pt x="136387" y="13789"/>
                </a:moveTo>
                <a:lnTo>
                  <a:pt x="510055" y="13789"/>
                </a:lnTo>
                <a:cubicBezTo>
                  <a:pt x="511172" y="13789"/>
                  <a:pt x="512082" y="14699"/>
                  <a:pt x="512082" y="15816"/>
                </a:cubicBezTo>
                <a:lnTo>
                  <a:pt x="512082" y="119508"/>
                </a:lnTo>
                <a:cubicBezTo>
                  <a:pt x="512082" y="119522"/>
                  <a:pt x="512082" y="119522"/>
                  <a:pt x="512082" y="119536"/>
                </a:cubicBezTo>
                <a:cubicBezTo>
                  <a:pt x="512082" y="119549"/>
                  <a:pt x="512082" y="119549"/>
                  <a:pt x="512082" y="119563"/>
                </a:cubicBezTo>
                <a:lnTo>
                  <a:pt x="512082" y="269945"/>
                </a:lnTo>
                <a:cubicBezTo>
                  <a:pt x="512082" y="374064"/>
                  <a:pt x="427361" y="458769"/>
                  <a:pt x="323221" y="458769"/>
                </a:cubicBezTo>
                <a:cubicBezTo>
                  <a:pt x="219081" y="458769"/>
                  <a:pt x="134359" y="374064"/>
                  <a:pt x="134359" y="269945"/>
                </a:cubicBezTo>
                <a:lnTo>
                  <a:pt x="134359" y="119577"/>
                </a:lnTo>
                <a:cubicBezTo>
                  <a:pt x="134359" y="119563"/>
                  <a:pt x="134359" y="119563"/>
                  <a:pt x="134359" y="119549"/>
                </a:cubicBezTo>
                <a:cubicBezTo>
                  <a:pt x="134359" y="119536"/>
                  <a:pt x="134359" y="119536"/>
                  <a:pt x="134359" y="119522"/>
                </a:cubicBezTo>
                <a:lnTo>
                  <a:pt x="134359" y="15830"/>
                </a:lnTo>
                <a:cubicBezTo>
                  <a:pt x="134359" y="14699"/>
                  <a:pt x="135270" y="13789"/>
                  <a:pt x="136387" y="13789"/>
                </a:cubicBezTo>
                <a:close/>
                <a:moveTo>
                  <a:pt x="95274" y="413404"/>
                </a:moveTo>
                <a:cubicBezTo>
                  <a:pt x="27572" y="375802"/>
                  <a:pt x="13601" y="240243"/>
                  <a:pt x="13794" y="133159"/>
                </a:cubicBezTo>
                <a:cubicBezTo>
                  <a:pt x="13794" y="129450"/>
                  <a:pt x="16814" y="126444"/>
                  <a:pt x="20497" y="126444"/>
                </a:cubicBezTo>
                <a:lnTo>
                  <a:pt x="120554" y="126444"/>
                </a:lnTo>
                <a:lnTo>
                  <a:pt x="120554" y="269958"/>
                </a:lnTo>
                <a:cubicBezTo>
                  <a:pt x="120554" y="325445"/>
                  <a:pt x="142979" y="375788"/>
                  <a:pt x="179237" y="412411"/>
                </a:cubicBezTo>
                <a:cubicBezTo>
                  <a:pt x="164218" y="419457"/>
                  <a:pt x="128732" y="431991"/>
                  <a:pt x="95274" y="413404"/>
                </a:cubicBezTo>
                <a:close/>
                <a:moveTo>
                  <a:pt x="380566" y="588977"/>
                </a:moveTo>
                <a:lnTo>
                  <a:pt x="265876" y="588977"/>
                </a:lnTo>
                <a:lnTo>
                  <a:pt x="282398" y="468435"/>
                </a:lnTo>
                <a:cubicBezTo>
                  <a:pt x="295582" y="471138"/>
                  <a:pt x="309250" y="472572"/>
                  <a:pt x="323221" y="472572"/>
                </a:cubicBezTo>
                <a:cubicBezTo>
                  <a:pt x="337205" y="472572"/>
                  <a:pt x="350859" y="471152"/>
                  <a:pt x="364044" y="468435"/>
                </a:cubicBezTo>
                <a:lnTo>
                  <a:pt x="380566" y="588977"/>
                </a:lnTo>
                <a:close/>
                <a:moveTo>
                  <a:pt x="551167" y="413404"/>
                </a:moveTo>
                <a:cubicBezTo>
                  <a:pt x="538245" y="420588"/>
                  <a:pt x="525018" y="423111"/>
                  <a:pt x="512772" y="423111"/>
                </a:cubicBezTo>
                <a:cubicBezTo>
                  <a:pt x="493339" y="423111"/>
                  <a:pt x="476417" y="416713"/>
                  <a:pt x="467177" y="412397"/>
                </a:cubicBezTo>
                <a:cubicBezTo>
                  <a:pt x="503435" y="375774"/>
                  <a:pt x="525874" y="325431"/>
                  <a:pt x="525874" y="269945"/>
                </a:cubicBezTo>
                <a:lnTo>
                  <a:pt x="525874" y="126444"/>
                </a:lnTo>
                <a:lnTo>
                  <a:pt x="625931" y="126444"/>
                </a:lnTo>
                <a:cubicBezTo>
                  <a:pt x="629627" y="126444"/>
                  <a:pt x="632634" y="129464"/>
                  <a:pt x="632634" y="133159"/>
                </a:cubicBezTo>
                <a:cubicBezTo>
                  <a:pt x="632841" y="240243"/>
                  <a:pt x="618870" y="375802"/>
                  <a:pt x="551167" y="413404"/>
                </a:cubicBezTo>
                <a:close/>
                <a:moveTo>
                  <a:pt x="283225" y="638962"/>
                </a:moveTo>
                <a:cubicBezTo>
                  <a:pt x="283225" y="635156"/>
                  <a:pt x="286315" y="632068"/>
                  <a:pt x="290121" y="632068"/>
                </a:cubicBezTo>
                <a:lnTo>
                  <a:pt x="356320" y="632068"/>
                </a:lnTo>
                <a:cubicBezTo>
                  <a:pt x="360127" y="632068"/>
                  <a:pt x="363216" y="635156"/>
                  <a:pt x="363216" y="638962"/>
                </a:cubicBezTo>
                <a:cubicBezTo>
                  <a:pt x="363216" y="642768"/>
                  <a:pt x="360127" y="645856"/>
                  <a:pt x="356320" y="645856"/>
                </a:cubicBezTo>
                <a:lnTo>
                  <a:pt x="290121" y="645856"/>
                </a:lnTo>
                <a:cubicBezTo>
                  <a:pt x="286315" y="645856"/>
                  <a:pt x="283225" y="642768"/>
                  <a:pt x="283225" y="638962"/>
                </a:cubicBezTo>
                <a:close/>
                <a:moveTo>
                  <a:pt x="267006" y="238134"/>
                </a:moveTo>
                <a:lnTo>
                  <a:pt x="257214" y="295247"/>
                </a:lnTo>
                <a:cubicBezTo>
                  <a:pt x="256552" y="299080"/>
                  <a:pt x="258097" y="302872"/>
                  <a:pt x="261242" y="305161"/>
                </a:cubicBezTo>
                <a:cubicBezTo>
                  <a:pt x="263021" y="306457"/>
                  <a:pt x="265103" y="307106"/>
                  <a:pt x="267186" y="307106"/>
                </a:cubicBezTo>
                <a:cubicBezTo>
                  <a:pt x="268799" y="307106"/>
                  <a:pt x="270413" y="306719"/>
                  <a:pt x="271916" y="305933"/>
                </a:cubicBezTo>
                <a:lnTo>
                  <a:pt x="323207" y="278976"/>
                </a:lnTo>
                <a:lnTo>
                  <a:pt x="374498" y="305933"/>
                </a:lnTo>
                <a:cubicBezTo>
                  <a:pt x="377932" y="307740"/>
                  <a:pt x="382028" y="307450"/>
                  <a:pt x="385172" y="305161"/>
                </a:cubicBezTo>
                <a:cubicBezTo>
                  <a:pt x="388317" y="302872"/>
                  <a:pt x="389861" y="299080"/>
                  <a:pt x="389199" y="295247"/>
                </a:cubicBezTo>
                <a:lnTo>
                  <a:pt x="379407" y="238134"/>
                </a:lnTo>
                <a:lnTo>
                  <a:pt x="420906" y="197691"/>
                </a:lnTo>
                <a:cubicBezTo>
                  <a:pt x="423692" y="194974"/>
                  <a:pt x="424671" y="191003"/>
                  <a:pt x="423471" y="187308"/>
                </a:cubicBezTo>
                <a:cubicBezTo>
                  <a:pt x="422272" y="183612"/>
                  <a:pt x="419141" y="180965"/>
                  <a:pt x="415293" y="180413"/>
                </a:cubicBezTo>
                <a:lnTo>
                  <a:pt x="357948" y="172085"/>
                </a:lnTo>
                <a:lnTo>
                  <a:pt x="332296" y="120129"/>
                </a:lnTo>
                <a:cubicBezTo>
                  <a:pt x="332296" y="120129"/>
                  <a:pt x="332296" y="120129"/>
                  <a:pt x="332296" y="120129"/>
                </a:cubicBezTo>
                <a:cubicBezTo>
                  <a:pt x="330572" y="116640"/>
                  <a:pt x="327096" y="114475"/>
                  <a:pt x="323207" y="114475"/>
                </a:cubicBezTo>
                <a:cubicBezTo>
                  <a:pt x="319318" y="114475"/>
                  <a:pt x="315842" y="116640"/>
                  <a:pt x="314118" y="120129"/>
                </a:cubicBezTo>
                <a:lnTo>
                  <a:pt x="288466" y="172085"/>
                </a:lnTo>
                <a:lnTo>
                  <a:pt x="231107" y="180413"/>
                </a:lnTo>
                <a:cubicBezTo>
                  <a:pt x="227259" y="180979"/>
                  <a:pt x="224129" y="183612"/>
                  <a:pt x="222929" y="187308"/>
                </a:cubicBezTo>
                <a:cubicBezTo>
                  <a:pt x="221729" y="191003"/>
                  <a:pt x="222708" y="194988"/>
                  <a:pt x="225494" y="197691"/>
                </a:cubicBezTo>
                <a:lnTo>
                  <a:pt x="267006" y="238134"/>
                </a:lnTo>
                <a:close/>
                <a:moveTo>
                  <a:pt x="294052" y="185198"/>
                </a:moveTo>
                <a:cubicBezTo>
                  <a:pt x="296300" y="184867"/>
                  <a:pt x="298244" y="183461"/>
                  <a:pt x="299251" y="181420"/>
                </a:cubicBezTo>
                <a:lnTo>
                  <a:pt x="323221" y="132856"/>
                </a:lnTo>
                <a:lnTo>
                  <a:pt x="347190" y="181420"/>
                </a:lnTo>
                <a:cubicBezTo>
                  <a:pt x="348197" y="183461"/>
                  <a:pt x="350142" y="184867"/>
                  <a:pt x="352376" y="185198"/>
                </a:cubicBezTo>
                <a:lnTo>
                  <a:pt x="405984" y="192989"/>
                </a:lnTo>
                <a:lnTo>
                  <a:pt x="367188" y="230798"/>
                </a:lnTo>
                <a:cubicBezTo>
                  <a:pt x="365561" y="232384"/>
                  <a:pt x="364816" y="234659"/>
                  <a:pt x="365202" y="236906"/>
                </a:cubicBezTo>
                <a:lnTo>
                  <a:pt x="374360" y="290283"/>
                </a:lnTo>
                <a:lnTo>
                  <a:pt x="326407" y="265077"/>
                </a:lnTo>
                <a:cubicBezTo>
                  <a:pt x="324393" y="264015"/>
                  <a:pt x="321993" y="264015"/>
                  <a:pt x="319994" y="265077"/>
                </a:cubicBezTo>
                <a:lnTo>
                  <a:pt x="272040" y="290283"/>
                </a:lnTo>
                <a:lnTo>
                  <a:pt x="281198" y="236906"/>
                </a:lnTo>
                <a:cubicBezTo>
                  <a:pt x="281584" y="234673"/>
                  <a:pt x="280839" y="232384"/>
                  <a:pt x="279212" y="230798"/>
                </a:cubicBezTo>
                <a:lnTo>
                  <a:pt x="240416" y="192989"/>
                </a:lnTo>
                <a:lnTo>
                  <a:pt x="294052" y="1851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7611545" y="2402837"/>
            <a:ext cx="244808" cy="337731"/>
          </a:xfrm>
          <a:custGeom>
            <a:rect b="b" l="l" r="r" t="t"/>
            <a:pathLst>
              <a:path extrusionOk="0" h="675461" w="489616">
                <a:moveTo>
                  <a:pt x="489617" y="675461"/>
                </a:moveTo>
                <a:lnTo>
                  <a:pt x="0" y="675461"/>
                </a:lnTo>
                <a:lnTo>
                  <a:pt x="0" y="0"/>
                </a:lnTo>
                <a:lnTo>
                  <a:pt x="346807" y="0"/>
                </a:lnTo>
                <a:cubicBezTo>
                  <a:pt x="402584" y="55707"/>
                  <a:pt x="433854" y="86939"/>
                  <a:pt x="489617" y="142632"/>
                </a:cubicBezTo>
                <a:lnTo>
                  <a:pt x="489617" y="675461"/>
                </a:ln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7608094" y="2399396"/>
            <a:ext cx="251712" cy="344618"/>
          </a:xfrm>
          <a:custGeom>
            <a:rect b="b" l="l" r="r" t="t"/>
            <a:pathLst>
              <a:path extrusionOk="0" h="689236" w="503423">
                <a:moveTo>
                  <a:pt x="503285" y="148161"/>
                </a:moveTo>
                <a:cubicBezTo>
                  <a:pt x="503230" y="147886"/>
                  <a:pt x="503133" y="147624"/>
                  <a:pt x="503036" y="147348"/>
                </a:cubicBezTo>
                <a:cubicBezTo>
                  <a:pt x="502981" y="147196"/>
                  <a:pt x="502954" y="147031"/>
                  <a:pt x="502885" y="146865"/>
                </a:cubicBezTo>
                <a:cubicBezTo>
                  <a:pt x="502760" y="146576"/>
                  <a:pt x="502595" y="146300"/>
                  <a:pt x="502443" y="146024"/>
                </a:cubicBezTo>
                <a:cubicBezTo>
                  <a:pt x="502374" y="145914"/>
                  <a:pt x="502332" y="145790"/>
                  <a:pt x="502249" y="145679"/>
                </a:cubicBezTo>
                <a:cubicBezTo>
                  <a:pt x="502001" y="145307"/>
                  <a:pt x="501711" y="144962"/>
                  <a:pt x="501394" y="144631"/>
                </a:cubicBezTo>
                <a:lnTo>
                  <a:pt x="358598" y="2013"/>
                </a:lnTo>
                <a:cubicBezTo>
                  <a:pt x="358280" y="1696"/>
                  <a:pt x="357935" y="1407"/>
                  <a:pt x="357549" y="1158"/>
                </a:cubicBezTo>
                <a:cubicBezTo>
                  <a:pt x="357438" y="1089"/>
                  <a:pt x="357328" y="1048"/>
                  <a:pt x="357217" y="979"/>
                </a:cubicBezTo>
                <a:cubicBezTo>
                  <a:pt x="356941" y="814"/>
                  <a:pt x="356665" y="648"/>
                  <a:pt x="356361" y="524"/>
                </a:cubicBezTo>
                <a:cubicBezTo>
                  <a:pt x="356209" y="469"/>
                  <a:pt x="356057" y="441"/>
                  <a:pt x="355906" y="386"/>
                </a:cubicBezTo>
                <a:cubicBezTo>
                  <a:pt x="355629" y="290"/>
                  <a:pt x="355353" y="193"/>
                  <a:pt x="355063" y="138"/>
                </a:cubicBezTo>
                <a:cubicBezTo>
                  <a:pt x="354622" y="41"/>
                  <a:pt x="354166" y="0"/>
                  <a:pt x="353697" y="0"/>
                </a:cubicBezTo>
                <a:lnTo>
                  <a:pt x="6903" y="0"/>
                </a:lnTo>
                <a:cubicBezTo>
                  <a:pt x="3093" y="-14"/>
                  <a:pt x="0" y="3075"/>
                  <a:pt x="0" y="6881"/>
                </a:cubicBezTo>
                <a:lnTo>
                  <a:pt x="0" y="682342"/>
                </a:lnTo>
                <a:cubicBezTo>
                  <a:pt x="0" y="686148"/>
                  <a:pt x="3093" y="689236"/>
                  <a:pt x="6903" y="689236"/>
                </a:cubicBezTo>
                <a:lnTo>
                  <a:pt x="496520" y="689236"/>
                </a:lnTo>
                <a:cubicBezTo>
                  <a:pt x="500330" y="689236"/>
                  <a:pt x="503423" y="686148"/>
                  <a:pt x="503423" y="682342"/>
                </a:cubicBezTo>
                <a:lnTo>
                  <a:pt x="503423" y="149513"/>
                </a:lnTo>
                <a:cubicBezTo>
                  <a:pt x="503423" y="149058"/>
                  <a:pt x="503382" y="148603"/>
                  <a:pt x="503285" y="148161"/>
                </a:cubicBezTo>
                <a:close/>
                <a:moveTo>
                  <a:pt x="360613" y="142618"/>
                </a:moveTo>
                <a:lnTo>
                  <a:pt x="360613" y="23524"/>
                </a:lnTo>
                <a:lnTo>
                  <a:pt x="479856" y="142618"/>
                </a:lnTo>
                <a:lnTo>
                  <a:pt x="360613" y="142618"/>
                </a:lnTo>
                <a:close/>
                <a:moveTo>
                  <a:pt x="13806" y="675447"/>
                </a:moveTo>
                <a:lnTo>
                  <a:pt x="13806" y="13775"/>
                </a:lnTo>
                <a:lnTo>
                  <a:pt x="346807" y="13775"/>
                </a:lnTo>
                <a:lnTo>
                  <a:pt x="346807" y="149513"/>
                </a:lnTo>
                <a:cubicBezTo>
                  <a:pt x="346807" y="153318"/>
                  <a:pt x="349900" y="156407"/>
                  <a:pt x="353710" y="156407"/>
                </a:cubicBezTo>
                <a:lnTo>
                  <a:pt x="489617" y="156407"/>
                </a:lnTo>
                <a:lnTo>
                  <a:pt x="489617" y="675434"/>
                </a:lnTo>
                <a:lnTo>
                  <a:pt x="13806" y="675434"/>
                </a:lnTo>
                <a:close/>
                <a:moveTo>
                  <a:pt x="86371" y="155359"/>
                </a:moveTo>
                <a:cubicBezTo>
                  <a:pt x="86371" y="151553"/>
                  <a:pt x="89463" y="148465"/>
                  <a:pt x="93274" y="148465"/>
                </a:cubicBezTo>
                <a:lnTo>
                  <a:pt x="230823" y="148465"/>
                </a:lnTo>
                <a:cubicBezTo>
                  <a:pt x="234633" y="148465"/>
                  <a:pt x="237726" y="151553"/>
                  <a:pt x="237726" y="155359"/>
                </a:cubicBezTo>
                <a:cubicBezTo>
                  <a:pt x="237726" y="159165"/>
                  <a:pt x="234633" y="162254"/>
                  <a:pt x="230823" y="162254"/>
                </a:cubicBezTo>
                <a:lnTo>
                  <a:pt x="93274" y="162254"/>
                </a:lnTo>
                <a:cubicBezTo>
                  <a:pt x="89463" y="162254"/>
                  <a:pt x="86371" y="159165"/>
                  <a:pt x="86371" y="155359"/>
                </a:cubicBezTo>
                <a:close/>
                <a:moveTo>
                  <a:pt x="237726" y="567508"/>
                </a:moveTo>
                <a:cubicBezTo>
                  <a:pt x="237726" y="571314"/>
                  <a:pt x="234633" y="574403"/>
                  <a:pt x="230823" y="574403"/>
                </a:cubicBezTo>
                <a:lnTo>
                  <a:pt x="93274" y="574403"/>
                </a:lnTo>
                <a:cubicBezTo>
                  <a:pt x="89463" y="574403"/>
                  <a:pt x="86371" y="571314"/>
                  <a:pt x="86371" y="567508"/>
                </a:cubicBezTo>
                <a:cubicBezTo>
                  <a:pt x="86371" y="563702"/>
                  <a:pt x="89463" y="560614"/>
                  <a:pt x="93274" y="560614"/>
                </a:cubicBezTo>
                <a:lnTo>
                  <a:pt x="230823" y="560614"/>
                </a:lnTo>
                <a:cubicBezTo>
                  <a:pt x="234647" y="560614"/>
                  <a:pt x="237726" y="563702"/>
                  <a:pt x="237726" y="567508"/>
                </a:cubicBezTo>
                <a:close/>
                <a:moveTo>
                  <a:pt x="417052" y="237789"/>
                </a:moveTo>
                <a:cubicBezTo>
                  <a:pt x="417052" y="241595"/>
                  <a:pt x="413960" y="244683"/>
                  <a:pt x="410149" y="244683"/>
                </a:cubicBezTo>
                <a:lnTo>
                  <a:pt x="93274" y="244683"/>
                </a:lnTo>
                <a:cubicBezTo>
                  <a:pt x="89463" y="244683"/>
                  <a:pt x="86371" y="241595"/>
                  <a:pt x="86371" y="237789"/>
                </a:cubicBezTo>
                <a:cubicBezTo>
                  <a:pt x="86371" y="233983"/>
                  <a:pt x="89463" y="230895"/>
                  <a:pt x="93274" y="230895"/>
                </a:cubicBezTo>
                <a:lnTo>
                  <a:pt x="410149" y="230895"/>
                </a:lnTo>
                <a:cubicBezTo>
                  <a:pt x="413960" y="230895"/>
                  <a:pt x="417052" y="233983"/>
                  <a:pt x="417052" y="237789"/>
                </a:cubicBezTo>
                <a:close/>
                <a:moveTo>
                  <a:pt x="417052" y="320219"/>
                </a:moveTo>
                <a:cubicBezTo>
                  <a:pt x="417052" y="324024"/>
                  <a:pt x="413960" y="327113"/>
                  <a:pt x="410149" y="327113"/>
                </a:cubicBezTo>
                <a:lnTo>
                  <a:pt x="93274" y="327113"/>
                </a:lnTo>
                <a:cubicBezTo>
                  <a:pt x="89463" y="327113"/>
                  <a:pt x="86371" y="324024"/>
                  <a:pt x="86371" y="320219"/>
                </a:cubicBezTo>
                <a:cubicBezTo>
                  <a:pt x="86371" y="316413"/>
                  <a:pt x="89463" y="313324"/>
                  <a:pt x="93274" y="313324"/>
                </a:cubicBezTo>
                <a:lnTo>
                  <a:pt x="410149" y="313324"/>
                </a:lnTo>
                <a:cubicBezTo>
                  <a:pt x="413960" y="313324"/>
                  <a:pt x="417052" y="316413"/>
                  <a:pt x="417052" y="320219"/>
                </a:cubicBezTo>
                <a:close/>
                <a:moveTo>
                  <a:pt x="417052" y="402649"/>
                </a:moveTo>
                <a:cubicBezTo>
                  <a:pt x="417052" y="406454"/>
                  <a:pt x="413960" y="409543"/>
                  <a:pt x="410149" y="409543"/>
                </a:cubicBezTo>
                <a:lnTo>
                  <a:pt x="93274" y="409543"/>
                </a:lnTo>
                <a:cubicBezTo>
                  <a:pt x="89463" y="409543"/>
                  <a:pt x="86371" y="406454"/>
                  <a:pt x="86371" y="402649"/>
                </a:cubicBezTo>
                <a:cubicBezTo>
                  <a:pt x="86371" y="398843"/>
                  <a:pt x="89463" y="395754"/>
                  <a:pt x="93274" y="395754"/>
                </a:cubicBezTo>
                <a:lnTo>
                  <a:pt x="410149" y="395754"/>
                </a:lnTo>
                <a:cubicBezTo>
                  <a:pt x="413960" y="395754"/>
                  <a:pt x="417052" y="398843"/>
                  <a:pt x="417052" y="402649"/>
                </a:cubicBezTo>
                <a:close/>
                <a:moveTo>
                  <a:pt x="417052" y="485078"/>
                </a:moveTo>
                <a:cubicBezTo>
                  <a:pt x="417052" y="488884"/>
                  <a:pt x="413960" y="491973"/>
                  <a:pt x="410149" y="491973"/>
                </a:cubicBezTo>
                <a:lnTo>
                  <a:pt x="93274" y="491973"/>
                </a:lnTo>
                <a:cubicBezTo>
                  <a:pt x="89463" y="491973"/>
                  <a:pt x="86371" y="488884"/>
                  <a:pt x="86371" y="485078"/>
                </a:cubicBezTo>
                <a:cubicBezTo>
                  <a:pt x="86371" y="481273"/>
                  <a:pt x="89463" y="478184"/>
                  <a:pt x="93274" y="478184"/>
                </a:cubicBezTo>
                <a:lnTo>
                  <a:pt x="410149" y="478184"/>
                </a:lnTo>
                <a:cubicBezTo>
                  <a:pt x="413960" y="478184"/>
                  <a:pt x="417052" y="481273"/>
                  <a:pt x="417052" y="4850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8091094" y="2429541"/>
            <a:ext cx="472976" cy="284379"/>
          </a:xfrm>
          <a:custGeom>
            <a:rect b="b" l="l" r="r" t="t"/>
            <a:pathLst>
              <a:path extrusionOk="0" h="568759" w="945951">
                <a:moveTo>
                  <a:pt x="945952" y="83808"/>
                </a:moveTo>
                <a:lnTo>
                  <a:pt x="945952" y="559279"/>
                </a:lnTo>
                <a:cubicBezTo>
                  <a:pt x="945952" y="564531"/>
                  <a:pt x="941728" y="568759"/>
                  <a:pt x="936481" y="568759"/>
                </a:cubicBezTo>
                <a:lnTo>
                  <a:pt x="9471" y="568759"/>
                </a:lnTo>
                <a:cubicBezTo>
                  <a:pt x="4224" y="568759"/>
                  <a:pt x="0" y="564531"/>
                  <a:pt x="0" y="559279"/>
                </a:cubicBezTo>
                <a:lnTo>
                  <a:pt x="0" y="83808"/>
                </a:lnTo>
                <a:cubicBezTo>
                  <a:pt x="0" y="78575"/>
                  <a:pt x="4224" y="74328"/>
                  <a:pt x="9471" y="74328"/>
                </a:cubicBezTo>
                <a:lnTo>
                  <a:pt x="72623" y="74328"/>
                </a:lnTo>
                <a:lnTo>
                  <a:pt x="72623" y="9481"/>
                </a:lnTo>
                <a:cubicBezTo>
                  <a:pt x="72623" y="4247"/>
                  <a:pt x="76866" y="0"/>
                  <a:pt x="82094" y="0"/>
                </a:cubicBezTo>
                <a:lnTo>
                  <a:pt x="360329" y="0"/>
                </a:lnTo>
                <a:cubicBezTo>
                  <a:pt x="409559" y="0"/>
                  <a:pt x="454091" y="29921"/>
                  <a:pt x="472976" y="75048"/>
                </a:cubicBezTo>
                <a:cubicBezTo>
                  <a:pt x="491861" y="29940"/>
                  <a:pt x="536393" y="0"/>
                  <a:pt x="585623" y="0"/>
                </a:cubicBezTo>
                <a:lnTo>
                  <a:pt x="863858" y="0"/>
                </a:lnTo>
                <a:cubicBezTo>
                  <a:pt x="869086" y="0"/>
                  <a:pt x="873329" y="4247"/>
                  <a:pt x="873329" y="9481"/>
                </a:cubicBezTo>
                <a:lnTo>
                  <a:pt x="873329" y="74328"/>
                </a:lnTo>
                <a:lnTo>
                  <a:pt x="936481" y="74328"/>
                </a:lnTo>
                <a:cubicBezTo>
                  <a:pt x="941728" y="74328"/>
                  <a:pt x="945952" y="78575"/>
                  <a:pt x="945952" y="838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8100564" y="2439022"/>
            <a:ext cx="454034" cy="265418"/>
          </a:xfrm>
          <a:custGeom>
            <a:rect b="b" l="l" r="r" t="t"/>
            <a:pathLst>
              <a:path extrusionOk="0" h="530836" w="908068">
                <a:moveTo>
                  <a:pt x="442480" y="530837"/>
                </a:moveTo>
                <a:lnTo>
                  <a:pt x="0" y="530837"/>
                </a:lnTo>
                <a:lnTo>
                  <a:pt x="0" y="74328"/>
                </a:lnTo>
                <a:lnTo>
                  <a:pt x="53681" y="74328"/>
                </a:lnTo>
                <a:lnTo>
                  <a:pt x="53681" y="445436"/>
                </a:lnTo>
                <a:cubicBezTo>
                  <a:pt x="53681" y="450669"/>
                  <a:pt x="57924" y="454916"/>
                  <a:pt x="63152" y="454916"/>
                </a:cubicBezTo>
                <a:lnTo>
                  <a:pt x="343698" y="454916"/>
                </a:lnTo>
                <a:cubicBezTo>
                  <a:pt x="390503" y="454916"/>
                  <a:pt x="431152" y="486885"/>
                  <a:pt x="442480" y="530837"/>
                </a:cubicBezTo>
                <a:close/>
                <a:moveTo>
                  <a:pt x="854387" y="74328"/>
                </a:moveTo>
                <a:lnTo>
                  <a:pt x="854387" y="445436"/>
                </a:lnTo>
                <a:cubicBezTo>
                  <a:pt x="854387" y="450669"/>
                  <a:pt x="850144" y="454916"/>
                  <a:pt x="844916" y="454916"/>
                </a:cubicBezTo>
                <a:lnTo>
                  <a:pt x="564370" y="454916"/>
                </a:lnTo>
                <a:cubicBezTo>
                  <a:pt x="517565" y="454916"/>
                  <a:pt x="476916" y="486885"/>
                  <a:pt x="465589" y="530837"/>
                </a:cubicBezTo>
                <a:lnTo>
                  <a:pt x="908068" y="530837"/>
                </a:lnTo>
                <a:lnTo>
                  <a:pt x="908068" y="74328"/>
                </a:lnTo>
                <a:lnTo>
                  <a:pt x="854387" y="74328"/>
                </a:lnTo>
                <a:close/>
                <a:moveTo>
                  <a:pt x="463505" y="489843"/>
                </a:moveTo>
                <a:lnTo>
                  <a:pt x="463505" y="103281"/>
                </a:lnTo>
                <a:cubicBezTo>
                  <a:pt x="463505" y="91222"/>
                  <a:pt x="465570" y="79371"/>
                  <a:pt x="469661" y="68090"/>
                </a:cubicBezTo>
                <a:cubicBezTo>
                  <a:pt x="484417" y="27361"/>
                  <a:pt x="523399" y="0"/>
                  <a:pt x="566681" y="0"/>
                </a:cubicBezTo>
                <a:lnTo>
                  <a:pt x="835445" y="0"/>
                </a:lnTo>
                <a:lnTo>
                  <a:pt x="835445" y="435955"/>
                </a:lnTo>
                <a:lnTo>
                  <a:pt x="564370" y="435955"/>
                </a:lnTo>
                <a:cubicBezTo>
                  <a:pt x="522831" y="435955"/>
                  <a:pt x="485364" y="457230"/>
                  <a:pt x="463505" y="489843"/>
                </a:cubicBezTo>
                <a:close/>
                <a:moveTo>
                  <a:pt x="531487" y="97290"/>
                </a:moveTo>
                <a:cubicBezTo>
                  <a:pt x="531487" y="102523"/>
                  <a:pt x="535730" y="106770"/>
                  <a:pt x="540958" y="106770"/>
                </a:cubicBezTo>
                <a:lnTo>
                  <a:pt x="762482" y="106770"/>
                </a:lnTo>
                <a:cubicBezTo>
                  <a:pt x="767710" y="106770"/>
                  <a:pt x="771953" y="102523"/>
                  <a:pt x="771953" y="97290"/>
                </a:cubicBezTo>
                <a:cubicBezTo>
                  <a:pt x="771953" y="92056"/>
                  <a:pt x="767710" y="87809"/>
                  <a:pt x="762482" y="87809"/>
                </a:cubicBezTo>
                <a:lnTo>
                  <a:pt x="540958" y="87809"/>
                </a:lnTo>
                <a:cubicBezTo>
                  <a:pt x="535730" y="87809"/>
                  <a:pt x="531487" y="92056"/>
                  <a:pt x="531487" y="97290"/>
                </a:cubicBezTo>
                <a:close/>
                <a:moveTo>
                  <a:pt x="531487" y="178993"/>
                </a:moveTo>
                <a:cubicBezTo>
                  <a:pt x="531487" y="184227"/>
                  <a:pt x="535730" y="188474"/>
                  <a:pt x="540958" y="188474"/>
                </a:cubicBezTo>
                <a:lnTo>
                  <a:pt x="762482" y="188474"/>
                </a:lnTo>
                <a:cubicBezTo>
                  <a:pt x="767710" y="188474"/>
                  <a:pt x="771953" y="184227"/>
                  <a:pt x="771953" y="178993"/>
                </a:cubicBezTo>
                <a:cubicBezTo>
                  <a:pt x="771953" y="173760"/>
                  <a:pt x="767710" y="169513"/>
                  <a:pt x="762482" y="169513"/>
                </a:cubicBezTo>
                <a:lnTo>
                  <a:pt x="540958" y="169513"/>
                </a:lnTo>
                <a:cubicBezTo>
                  <a:pt x="535730" y="169513"/>
                  <a:pt x="531487" y="173760"/>
                  <a:pt x="531487" y="178993"/>
                </a:cubicBezTo>
                <a:close/>
                <a:moveTo>
                  <a:pt x="531487" y="260678"/>
                </a:moveTo>
                <a:cubicBezTo>
                  <a:pt x="531487" y="265911"/>
                  <a:pt x="535730" y="270159"/>
                  <a:pt x="540958" y="270159"/>
                </a:cubicBezTo>
                <a:lnTo>
                  <a:pt x="762482" y="270159"/>
                </a:lnTo>
                <a:cubicBezTo>
                  <a:pt x="767710" y="270159"/>
                  <a:pt x="771953" y="265911"/>
                  <a:pt x="771953" y="260678"/>
                </a:cubicBezTo>
                <a:cubicBezTo>
                  <a:pt x="771953" y="255445"/>
                  <a:pt x="767710" y="251198"/>
                  <a:pt x="762482" y="251198"/>
                </a:cubicBezTo>
                <a:lnTo>
                  <a:pt x="540958" y="251198"/>
                </a:lnTo>
                <a:cubicBezTo>
                  <a:pt x="535730" y="251198"/>
                  <a:pt x="531487" y="255445"/>
                  <a:pt x="531487" y="260678"/>
                </a:cubicBezTo>
                <a:close/>
                <a:moveTo>
                  <a:pt x="531487" y="342382"/>
                </a:moveTo>
                <a:cubicBezTo>
                  <a:pt x="531487" y="347615"/>
                  <a:pt x="535730" y="351862"/>
                  <a:pt x="540958" y="351862"/>
                </a:cubicBezTo>
                <a:lnTo>
                  <a:pt x="762482" y="351862"/>
                </a:lnTo>
                <a:cubicBezTo>
                  <a:pt x="767710" y="351862"/>
                  <a:pt x="771953" y="347615"/>
                  <a:pt x="771953" y="342382"/>
                </a:cubicBezTo>
                <a:cubicBezTo>
                  <a:pt x="771953" y="337149"/>
                  <a:pt x="767710" y="332901"/>
                  <a:pt x="762482" y="332901"/>
                </a:cubicBezTo>
                <a:lnTo>
                  <a:pt x="540958" y="332901"/>
                </a:lnTo>
                <a:cubicBezTo>
                  <a:pt x="535730" y="332901"/>
                  <a:pt x="531487" y="337149"/>
                  <a:pt x="531487" y="342382"/>
                </a:cubicBezTo>
                <a:close/>
                <a:moveTo>
                  <a:pt x="438407" y="68090"/>
                </a:moveTo>
                <a:cubicBezTo>
                  <a:pt x="442499" y="79371"/>
                  <a:pt x="444563" y="91222"/>
                  <a:pt x="444563" y="103281"/>
                </a:cubicBezTo>
                <a:lnTo>
                  <a:pt x="444563" y="489843"/>
                </a:lnTo>
                <a:cubicBezTo>
                  <a:pt x="422704" y="457230"/>
                  <a:pt x="385238" y="435955"/>
                  <a:pt x="343698" y="435955"/>
                </a:cubicBezTo>
                <a:lnTo>
                  <a:pt x="72623" y="435955"/>
                </a:lnTo>
                <a:lnTo>
                  <a:pt x="72623" y="0"/>
                </a:lnTo>
                <a:lnTo>
                  <a:pt x="341387" y="0"/>
                </a:lnTo>
                <a:cubicBezTo>
                  <a:pt x="384669" y="0"/>
                  <a:pt x="423652" y="27361"/>
                  <a:pt x="438407" y="68090"/>
                </a:cubicBezTo>
                <a:close/>
                <a:moveTo>
                  <a:pt x="376581" y="342382"/>
                </a:moveTo>
                <a:cubicBezTo>
                  <a:pt x="376581" y="337149"/>
                  <a:pt x="372338" y="332901"/>
                  <a:pt x="367110" y="332901"/>
                </a:cubicBezTo>
                <a:lnTo>
                  <a:pt x="145586" y="332901"/>
                </a:lnTo>
                <a:cubicBezTo>
                  <a:pt x="140358" y="332901"/>
                  <a:pt x="136116" y="337149"/>
                  <a:pt x="136116" y="342382"/>
                </a:cubicBezTo>
                <a:cubicBezTo>
                  <a:pt x="136116" y="347615"/>
                  <a:pt x="140358" y="351862"/>
                  <a:pt x="145586" y="351862"/>
                </a:cubicBezTo>
                <a:lnTo>
                  <a:pt x="367110" y="351862"/>
                </a:lnTo>
                <a:cubicBezTo>
                  <a:pt x="372338" y="351862"/>
                  <a:pt x="376581" y="347615"/>
                  <a:pt x="376581" y="342382"/>
                </a:cubicBezTo>
                <a:close/>
                <a:moveTo>
                  <a:pt x="376581" y="260678"/>
                </a:moveTo>
                <a:cubicBezTo>
                  <a:pt x="376581" y="255445"/>
                  <a:pt x="372338" y="251198"/>
                  <a:pt x="367110" y="251198"/>
                </a:cubicBezTo>
                <a:lnTo>
                  <a:pt x="145586" y="251198"/>
                </a:lnTo>
                <a:cubicBezTo>
                  <a:pt x="140358" y="251198"/>
                  <a:pt x="136116" y="255445"/>
                  <a:pt x="136116" y="260678"/>
                </a:cubicBezTo>
                <a:cubicBezTo>
                  <a:pt x="136116" y="265911"/>
                  <a:pt x="140358" y="270159"/>
                  <a:pt x="145586" y="270159"/>
                </a:cubicBezTo>
                <a:lnTo>
                  <a:pt x="367110" y="270159"/>
                </a:lnTo>
                <a:cubicBezTo>
                  <a:pt x="372338" y="270159"/>
                  <a:pt x="376581" y="265911"/>
                  <a:pt x="376581" y="260678"/>
                </a:cubicBezTo>
                <a:close/>
                <a:moveTo>
                  <a:pt x="376581" y="178993"/>
                </a:moveTo>
                <a:cubicBezTo>
                  <a:pt x="376581" y="173760"/>
                  <a:pt x="372338" y="169513"/>
                  <a:pt x="367110" y="169513"/>
                </a:cubicBezTo>
                <a:lnTo>
                  <a:pt x="145586" y="169513"/>
                </a:lnTo>
                <a:cubicBezTo>
                  <a:pt x="140358" y="169513"/>
                  <a:pt x="136116" y="173760"/>
                  <a:pt x="136116" y="178993"/>
                </a:cubicBezTo>
                <a:cubicBezTo>
                  <a:pt x="136116" y="184227"/>
                  <a:pt x="140358" y="188474"/>
                  <a:pt x="145586" y="188474"/>
                </a:cubicBezTo>
                <a:lnTo>
                  <a:pt x="367110" y="188474"/>
                </a:lnTo>
                <a:cubicBezTo>
                  <a:pt x="372338" y="188474"/>
                  <a:pt x="376581" y="184227"/>
                  <a:pt x="376581" y="178993"/>
                </a:cubicBezTo>
                <a:close/>
                <a:moveTo>
                  <a:pt x="376581" y="97290"/>
                </a:moveTo>
                <a:cubicBezTo>
                  <a:pt x="376581" y="92056"/>
                  <a:pt x="372338" y="87809"/>
                  <a:pt x="367110" y="87809"/>
                </a:cubicBezTo>
                <a:lnTo>
                  <a:pt x="145586" y="87809"/>
                </a:lnTo>
                <a:cubicBezTo>
                  <a:pt x="140358" y="87809"/>
                  <a:pt x="136116" y="92056"/>
                  <a:pt x="136116" y="97290"/>
                </a:cubicBezTo>
                <a:cubicBezTo>
                  <a:pt x="136116" y="102523"/>
                  <a:pt x="140358" y="106770"/>
                  <a:pt x="145586" y="106770"/>
                </a:cubicBezTo>
                <a:lnTo>
                  <a:pt x="367110" y="106770"/>
                </a:lnTo>
                <a:cubicBezTo>
                  <a:pt x="372338" y="106770"/>
                  <a:pt x="376581" y="102523"/>
                  <a:pt x="376581" y="97290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8091094" y="2429541"/>
            <a:ext cx="472976" cy="284379"/>
          </a:xfrm>
          <a:custGeom>
            <a:rect b="b" l="l" r="r" t="t"/>
            <a:pathLst>
              <a:path extrusionOk="0" h="568759" w="945951">
                <a:moveTo>
                  <a:pt x="936481" y="74328"/>
                </a:moveTo>
                <a:lnTo>
                  <a:pt x="873329" y="74328"/>
                </a:lnTo>
                <a:lnTo>
                  <a:pt x="873329" y="9481"/>
                </a:lnTo>
                <a:cubicBezTo>
                  <a:pt x="873329" y="4247"/>
                  <a:pt x="869086" y="0"/>
                  <a:pt x="863858" y="0"/>
                </a:cubicBezTo>
                <a:lnTo>
                  <a:pt x="585623" y="0"/>
                </a:lnTo>
                <a:cubicBezTo>
                  <a:pt x="536393" y="0"/>
                  <a:pt x="491861" y="29940"/>
                  <a:pt x="472976" y="75048"/>
                </a:cubicBezTo>
                <a:cubicBezTo>
                  <a:pt x="454091" y="29921"/>
                  <a:pt x="409559" y="0"/>
                  <a:pt x="360329" y="0"/>
                </a:cubicBezTo>
                <a:lnTo>
                  <a:pt x="82094" y="0"/>
                </a:lnTo>
                <a:cubicBezTo>
                  <a:pt x="76866" y="0"/>
                  <a:pt x="72623" y="4247"/>
                  <a:pt x="72623" y="9481"/>
                </a:cubicBezTo>
                <a:lnTo>
                  <a:pt x="72623" y="74328"/>
                </a:lnTo>
                <a:lnTo>
                  <a:pt x="9471" y="74328"/>
                </a:lnTo>
                <a:cubicBezTo>
                  <a:pt x="4224" y="74328"/>
                  <a:pt x="0" y="78575"/>
                  <a:pt x="0" y="83808"/>
                </a:cubicBezTo>
                <a:lnTo>
                  <a:pt x="0" y="559279"/>
                </a:lnTo>
                <a:cubicBezTo>
                  <a:pt x="0" y="564531"/>
                  <a:pt x="4224" y="568759"/>
                  <a:pt x="9471" y="568759"/>
                </a:cubicBezTo>
                <a:lnTo>
                  <a:pt x="936481" y="568759"/>
                </a:lnTo>
                <a:cubicBezTo>
                  <a:pt x="941728" y="568759"/>
                  <a:pt x="945952" y="564531"/>
                  <a:pt x="945952" y="559279"/>
                </a:cubicBezTo>
                <a:lnTo>
                  <a:pt x="945952" y="83808"/>
                </a:lnTo>
                <a:cubicBezTo>
                  <a:pt x="945952" y="78575"/>
                  <a:pt x="941728" y="74328"/>
                  <a:pt x="936481" y="74328"/>
                </a:cubicBezTo>
                <a:close/>
                <a:moveTo>
                  <a:pt x="18942" y="549798"/>
                </a:moveTo>
                <a:lnTo>
                  <a:pt x="18942" y="93289"/>
                </a:lnTo>
                <a:lnTo>
                  <a:pt x="72623" y="93289"/>
                </a:lnTo>
                <a:lnTo>
                  <a:pt x="72623" y="464397"/>
                </a:lnTo>
                <a:cubicBezTo>
                  <a:pt x="72623" y="469630"/>
                  <a:pt x="76866" y="473877"/>
                  <a:pt x="82094" y="473877"/>
                </a:cubicBezTo>
                <a:lnTo>
                  <a:pt x="362640" y="473877"/>
                </a:lnTo>
                <a:cubicBezTo>
                  <a:pt x="409445" y="473877"/>
                  <a:pt x="450094" y="505846"/>
                  <a:pt x="461421" y="549798"/>
                </a:cubicBezTo>
                <a:lnTo>
                  <a:pt x="18942" y="549798"/>
                </a:lnTo>
                <a:close/>
                <a:moveTo>
                  <a:pt x="463505" y="508804"/>
                </a:moveTo>
                <a:cubicBezTo>
                  <a:pt x="441646" y="476191"/>
                  <a:pt x="404179" y="454916"/>
                  <a:pt x="362640" y="454916"/>
                </a:cubicBezTo>
                <a:lnTo>
                  <a:pt x="91564" y="454916"/>
                </a:lnTo>
                <a:lnTo>
                  <a:pt x="91564" y="18961"/>
                </a:lnTo>
                <a:lnTo>
                  <a:pt x="360329" y="18961"/>
                </a:lnTo>
                <a:cubicBezTo>
                  <a:pt x="403611" y="18961"/>
                  <a:pt x="442593" y="46322"/>
                  <a:pt x="457349" y="87051"/>
                </a:cubicBezTo>
                <a:cubicBezTo>
                  <a:pt x="461440" y="98333"/>
                  <a:pt x="463505" y="110183"/>
                  <a:pt x="463505" y="122243"/>
                </a:cubicBezTo>
                <a:lnTo>
                  <a:pt x="463505" y="508804"/>
                </a:lnTo>
                <a:close/>
                <a:moveTo>
                  <a:pt x="482447" y="122243"/>
                </a:moveTo>
                <a:cubicBezTo>
                  <a:pt x="482447" y="110183"/>
                  <a:pt x="484511" y="98333"/>
                  <a:pt x="488603" y="87051"/>
                </a:cubicBezTo>
                <a:cubicBezTo>
                  <a:pt x="503358" y="46322"/>
                  <a:pt x="542341" y="18961"/>
                  <a:pt x="585623" y="18961"/>
                </a:cubicBezTo>
                <a:lnTo>
                  <a:pt x="854387" y="18961"/>
                </a:lnTo>
                <a:lnTo>
                  <a:pt x="854387" y="454916"/>
                </a:lnTo>
                <a:lnTo>
                  <a:pt x="583312" y="454916"/>
                </a:lnTo>
                <a:cubicBezTo>
                  <a:pt x="541772" y="454916"/>
                  <a:pt x="504306" y="476191"/>
                  <a:pt x="482447" y="508804"/>
                </a:cubicBezTo>
                <a:lnTo>
                  <a:pt x="482447" y="122243"/>
                </a:lnTo>
                <a:close/>
                <a:moveTo>
                  <a:pt x="927010" y="549798"/>
                </a:moveTo>
                <a:lnTo>
                  <a:pt x="484530" y="549798"/>
                </a:lnTo>
                <a:cubicBezTo>
                  <a:pt x="495857" y="505846"/>
                  <a:pt x="536507" y="473877"/>
                  <a:pt x="583312" y="473877"/>
                </a:cubicBezTo>
                <a:lnTo>
                  <a:pt x="863858" y="473877"/>
                </a:lnTo>
                <a:cubicBezTo>
                  <a:pt x="869086" y="473877"/>
                  <a:pt x="873329" y="469630"/>
                  <a:pt x="873329" y="464397"/>
                </a:cubicBezTo>
                <a:lnTo>
                  <a:pt x="873329" y="93289"/>
                </a:lnTo>
                <a:lnTo>
                  <a:pt x="927010" y="93289"/>
                </a:lnTo>
                <a:lnTo>
                  <a:pt x="927010" y="549798"/>
                </a:lnTo>
                <a:close/>
                <a:moveTo>
                  <a:pt x="550429" y="116251"/>
                </a:moveTo>
                <a:cubicBezTo>
                  <a:pt x="550429" y="111018"/>
                  <a:pt x="554672" y="106770"/>
                  <a:pt x="559900" y="106770"/>
                </a:cubicBezTo>
                <a:lnTo>
                  <a:pt x="781424" y="106770"/>
                </a:lnTo>
                <a:cubicBezTo>
                  <a:pt x="786651" y="106770"/>
                  <a:pt x="790894" y="111018"/>
                  <a:pt x="790894" y="116251"/>
                </a:cubicBezTo>
                <a:cubicBezTo>
                  <a:pt x="790894" y="121484"/>
                  <a:pt x="786651" y="125731"/>
                  <a:pt x="781424" y="125731"/>
                </a:cubicBezTo>
                <a:lnTo>
                  <a:pt x="559900" y="125731"/>
                </a:lnTo>
                <a:cubicBezTo>
                  <a:pt x="554672" y="125731"/>
                  <a:pt x="550429" y="121484"/>
                  <a:pt x="550429" y="116251"/>
                </a:cubicBezTo>
                <a:close/>
                <a:moveTo>
                  <a:pt x="550429" y="197955"/>
                </a:moveTo>
                <a:cubicBezTo>
                  <a:pt x="550429" y="192721"/>
                  <a:pt x="554672" y="188474"/>
                  <a:pt x="559900" y="188474"/>
                </a:cubicBezTo>
                <a:lnTo>
                  <a:pt x="781424" y="188474"/>
                </a:lnTo>
                <a:cubicBezTo>
                  <a:pt x="786651" y="188474"/>
                  <a:pt x="790894" y="192721"/>
                  <a:pt x="790894" y="197955"/>
                </a:cubicBezTo>
                <a:cubicBezTo>
                  <a:pt x="790894" y="203188"/>
                  <a:pt x="786651" y="207435"/>
                  <a:pt x="781424" y="207435"/>
                </a:cubicBezTo>
                <a:lnTo>
                  <a:pt x="559900" y="207435"/>
                </a:lnTo>
                <a:cubicBezTo>
                  <a:pt x="554672" y="207435"/>
                  <a:pt x="550429" y="203188"/>
                  <a:pt x="550429" y="197955"/>
                </a:cubicBezTo>
                <a:close/>
                <a:moveTo>
                  <a:pt x="550429" y="279639"/>
                </a:moveTo>
                <a:cubicBezTo>
                  <a:pt x="550429" y="274406"/>
                  <a:pt x="554672" y="270159"/>
                  <a:pt x="559900" y="270159"/>
                </a:cubicBezTo>
                <a:lnTo>
                  <a:pt x="781424" y="270159"/>
                </a:lnTo>
                <a:cubicBezTo>
                  <a:pt x="786651" y="270159"/>
                  <a:pt x="790894" y="274406"/>
                  <a:pt x="790894" y="279639"/>
                </a:cubicBezTo>
                <a:cubicBezTo>
                  <a:pt x="790894" y="284873"/>
                  <a:pt x="786651" y="289120"/>
                  <a:pt x="781424" y="289120"/>
                </a:cubicBezTo>
                <a:lnTo>
                  <a:pt x="559900" y="289120"/>
                </a:lnTo>
                <a:cubicBezTo>
                  <a:pt x="554672" y="289120"/>
                  <a:pt x="550429" y="284873"/>
                  <a:pt x="550429" y="279639"/>
                </a:cubicBezTo>
                <a:close/>
                <a:moveTo>
                  <a:pt x="550429" y="361343"/>
                </a:moveTo>
                <a:cubicBezTo>
                  <a:pt x="550429" y="356110"/>
                  <a:pt x="554672" y="351862"/>
                  <a:pt x="559900" y="351862"/>
                </a:cubicBezTo>
                <a:lnTo>
                  <a:pt x="781424" y="351862"/>
                </a:lnTo>
                <a:cubicBezTo>
                  <a:pt x="786651" y="351862"/>
                  <a:pt x="790894" y="356110"/>
                  <a:pt x="790894" y="361343"/>
                </a:cubicBezTo>
                <a:cubicBezTo>
                  <a:pt x="790894" y="366576"/>
                  <a:pt x="786651" y="370824"/>
                  <a:pt x="781424" y="370824"/>
                </a:cubicBezTo>
                <a:lnTo>
                  <a:pt x="559900" y="370824"/>
                </a:lnTo>
                <a:cubicBezTo>
                  <a:pt x="554672" y="370824"/>
                  <a:pt x="550429" y="366576"/>
                  <a:pt x="550429" y="361343"/>
                </a:cubicBezTo>
                <a:close/>
                <a:moveTo>
                  <a:pt x="395523" y="116251"/>
                </a:moveTo>
                <a:cubicBezTo>
                  <a:pt x="395523" y="121484"/>
                  <a:pt x="391280" y="125731"/>
                  <a:pt x="386052" y="125731"/>
                </a:cubicBezTo>
                <a:lnTo>
                  <a:pt x="164528" y="125731"/>
                </a:lnTo>
                <a:cubicBezTo>
                  <a:pt x="159300" y="125731"/>
                  <a:pt x="155057" y="121484"/>
                  <a:pt x="155057" y="116251"/>
                </a:cubicBezTo>
                <a:cubicBezTo>
                  <a:pt x="155057" y="111018"/>
                  <a:pt x="159300" y="106770"/>
                  <a:pt x="164528" y="106770"/>
                </a:cubicBezTo>
                <a:lnTo>
                  <a:pt x="386052" y="106770"/>
                </a:lnTo>
                <a:cubicBezTo>
                  <a:pt x="391280" y="106770"/>
                  <a:pt x="395523" y="111018"/>
                  <a:pt x="395523" y="116251"/>
                </a:cubicBezTo>
                <a:close/>
                <a:moveTo>
                  <a:pt x="395523" y="197955"/>
                </a:moveTo>
                <a:cubicBezTo>
                  <a:pt x="395523" y="203188"/>
                  <a:pt x="391280" y="207435"/>
                  <a:pt x="386052" y="207435"/>
                </a:cubicBezTo>
                <a:lnTo>
                  <a:pt x="164528" y="207435"/>
                </a:lnTo>
                <a:cubicBezTo>
                  <a:pt x="159300" y="207435"/>
                  <a:pt x="155057" y="203188"/>
                  <a:pt x="155057" y="197955"/>
                </a:cubicBezTo>
                <a:cubicBezTo>
                  <a:pt x="155057" y="192721"/>
                  <a:pt x="159300" y="188474"/>
                  <a:pt x="164528" y="188474"/>
                </a:cubicBezTo>
                <a:lnTo>
                  <a:pt x="386052" y="188474"/>
                </a:lnTo>
                <a:cubicBezTo>
                  <a:pt x="391280" y="188474"/>
                  <a:pt x="395523" y="192721"/>
                  <a:pt x="395523" y="197955"/>
                </a:cubicBezTo>
                <a:close/>
                <a:moveTo>
                  <a:pt x="395523" y="279639"/>
                </a:moveTo>
                <a:cubicBezTo>
                  <a:pt x="395523" y="284873"/>
                  <a:pt x="391280" y="289120"/>
                  <a:pt x="386052" y="289120"/>
                </a:cubicBezTo>
                <a:lnTo>
                  <a:pt x="164528" y="289120"/>
                </a:lnTo>
                <a:cubicBezTo>
                  <a:pt x="159300" y="289120"/>
                  <a:pt x="155057" y="284873"/>
                  <a:pt x="155057" y="279639"/>
                </a:cubicBezTo>
                <a:cubicBezTo>
                  <a:pt x="155057" y="274406"/>
                  <a:pt x="159300" y="270159"/>
                  <a:pt x="164528" y="270159"/>
                </a:cubicBezTo>
                <a:lnTo>
                  <a:pt x="386052" y="270159"/>
                </a:lnTo>
                <a:cubicBezTo>
                  <a:pt x="391280" y="270159"/>
                  <a:pt x="395523" y="274406"/>
                  <a:pt x="395523" y="279639"/>
                </a:cubicBezTo>
                <a:close/>
                <a:moveTo>
                  <a:pt x="395523" y="361343"/>
                </a:moveTo>
                <a:cubicBezTo>
                  <a:pt x="395523" y="366576"/>
                  <a:pt x="391280" y="370824"/>
                  <a:pt x="386052" y="370824"/>
                </a:cubicBezTo>
                <a:lnTo>
                  <a:pt x="164528" y="370824"/>
                </a:lnTo>
                <a:cubicBezTo>
                  <a:pt x="159300" y="370824"/>
                  <a:pt x="155057" y="366576"/>
                  <a:pt x="155057" y="361343"/>
                </a:cubicBezTo>
                <a:cubicBezTo>
                  <a:pt x="155057" y="356110"/>
                  <a:pt x="159300" y="351862"/>
                  <a:pt x="164528" y="351862"/>
                </a:cubicBezTo>
                <a:lnTo>
                  <a:pt x="386052" y="351862"/>
                </a:lnTo>
                <a:cubicBezTo>
                  <a:pt x="391280" y="351862"/>
                  <a:pt x="395523" y="356110"/>
                  <a:pt x="395523" y="3613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4249268" y="1076831"/>
            <a:ext cx="330184" cy="283167"/>
          </a:xfrm>
          <a:custGeom>
            <a:rect b="b" l="l" r="r" t="t"/>
            <a:pathLst>
              <a:path extrusionOk="0" h="566333" w="660368">
                <a:moveTo>
                  <a:pt x="82543" y="331276"/>
                </a:moveTo>
                <a:cubicBezTo>
                  <a:pt x="24993" y="274792"/>
                  <a:pt x="0" y="212888"/>
                  <a:pt x="0" y="157496"/>
                </a:cubicBezTo>
                <a:cubicBezTo>
                  <a:pt x="0" y="63009"/>
                  <a:pt x="63009" y="0"/>
                  <a:pt x="158561" y="0"/>
                </a:cubicBezTo>
                <a:cubicBezTo>
                  <a:pt x="247601" y="0"/>
                  <a:pt x="278054" y="41292"/>
                  <a:pt x="330184" y="101011"/>
                </a:cubicBezTo>
                <a:cubicBezTo>
                  <a:pt x="382314" y="41292"/>
                  <a:pt x="412713" y="0"/>
                  <a:pt x="501767" y="0"/>
                </a:cubicBezTo>
                <a:cubicBezTo>
                  <a:pt x="597373" y="0"/>
                  <a:pt x="660369" y="63009"/>
                  <a:pt x="660369" y="157496"/>
                </a:cubicBezTo>
                <a:cubicBezTo>
                  <a:pt x="660369" y="212888"/>
                  <a:pt x="635375" y="274805"/>
                  <a:pt x="577839" y="331276"/>
                </a:cubicBezTo>
                <a:lnTo>
                  <a:pt x="349920" y="558185"/>
                </a:lnTo>
                <a:cubicBezTo>
                  <a:pt x="339014" y="569050"/>
                  <a:pt x="321368" y="569050"/>
                  <a:pt x="310462" y="558185"/>
                </a:cubicBezTo>
                <a:lnTo>
                  <a:pt x="82543" y="33127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4245898" y="1073461"/>
            <a:ext cx="336925" cy="289890"/>
          </a:xfrm>
          <a:custGeom>
            <a:rect b="b" l="l" r="r" t="t"/>
            <a:pathLst>
              <a:path extrusionOk="0" h="579780" w="673849">
                <a:moveTo>
                  <a:pt x="508508" y="0"/>
                </a:moveTo>
                <a:cubicBezTo>
                  <a:pt x="421476" y="0"/>
                  <a:pt x="387545" y="39121"/>
                  <a:pt x="340578" y="93273"/>
                </a:cubicBezTo>
                <a:cubicBezTo>
                  <a:pt x="339365" y="94662"/>
                  <a:pt x="338151" y="96064"/>
                  <a:pt x="336925" y="97479"/>
                </a:cubicBezTo>
                <a:cubicBezTo>
                  <a:pt x="335725" y="96091"/>
                  <a:pt x="334525" y="94716"/>
                  <a:pt x="333352" y="93354"/>
                </a:cubicBezTo>
                <a:cubicBezTo>
                  <a:pt x="286331" y="39162"/>
                  <a:pt x="252373" y="0"/>
                  <a:pt x="165301" y="0"/>
                </a:cubicBezTo>
                <a:cubicBezTo>
                  <a:pt x="66433" y="0"/>
                  <a:pt x="0" y="66002"/>
                  <a:pt x="0" y="164236"/>
                </a:cubicBezTo>
                <a:cubicBezTo>
                  <a:pt x="0" y="225884"/>
                  <a:pt x="30022" y="289297"/>
                  <a:pt x="84538" y="342802"/>
                </a:cubicBezTo>
                <a:lnTo>
                  <a:pt x="312430" y="569697"/>
                </a:lnTo>
                <a:cubicBezTo>
                  <a:pt x="319184" y="576424"/>
                  <a:pt x="328054" y="579781"/>
                  <a:pt x="336925" y="579781"/>
                </a:cubicBezTo>
                <a:cubicBezTo>
                  <a:pt x="345795" y="579781"/>
                  <a:pt x="354665" y="576424"/>
                  <a:pt x="361406" y="569697"/>
                </a:cubicBezTo>
                <a:lnTo>
                  <a:pt x="589298" y="342816"/>
                </a:lnTo>
                <a:cubicBezTo>
                  <a:pt x="643828" y="289311"/>
                  <a:pt x="673849" y="225884"/>
                  <a:pt x="673849" y="164223"/>
                </a:cubicBezTo>
                <a:cubicBezTo>
                  <a:pt x="673849" y="66002"/>
                  <a:pt x="607403" y="0"/>
                  <a:pt x="508508" y="0"/>
                </a:cubicBezTo>
                <a:close/>
                <a:moveTo>
                  <a:pt x="579821" y="333231"/>
                </a:moveTo>
                <a:lnTo>
                  <a:pt x="351902" y="560139"/>
                </a:lnTo>
                <a:cubicBezTo>
                  <a:pt x="343638" y="568363"/>
                  <a:pt x="330211" y="568363"/>
                  <a:pt x="321948" y="560139"/>
                </a:cubicBezTo>
                <a:lnTo>
                  <a:pt x="94028" y="333231"/>
                </a:lnTo>
                <a:cubicBezTo>
                  <a:pt x="94015" y="333218"/>
                  <a:pt x="94001" y="333204"/>
                  <a:pt x="93988" y="333191"/>
                </a:cubicBezTo>
                <a:cubicBezTo>
                  <a:pt x="42073" y="282247"/>
                  <a:pt x="13481" y="222230"/>
                  <a:pt x="13481" y="164236"/>
                </a:cubicBezTo>
                <a:cubicBezTo>
                  <a:pt x="13481" y="119655"/>
                  <a:pt x="27824" y="81828"/>
                  <a:pt x="54948" y="54840"/>
                </a:cubicBezTo>
                <a:cubicBezTo>
                  <a:pt x="82125" y="27784"/>
                  <a:pt x="120289" y="13481"/>
                  <a:pt x="165301" y="13481"/>
                </a:cubicBezTo>
                <a:cubicBezTo>
                  <a:pt x="246226" y="13481"/>
                  <a:pt x="276827" y="48773"/>
                  <a:pt x="323161" y="102198"/>
                </a:cubicBezTo>
                <a:cubicBezTo>
                  <a:pt x="325992" y="105460"/>
                  <a:pt x="328890" y="108803"/>
                  <a:pt x="331842" y="112187"/>
                </a:cubicBezTo>
                <a:cubicBezTo>
                  <a:pt x="333123" y="113656"/>
                  <a:pt x="334970" y="114492"/>
                  <a:pt x="336925" y="114492"/>
                </a:cubicBezTo>
                <a:cubicBezTo>
                  <a:pt x="338866" y="114492"/>
                  <a:pt x="340726" y="113656"/>
                  <a:pt x="342007" y="112187"/>
                </a:cubicBezTo>
                <a:cubicBezTo>
                  <a:pt x="344986" y="108763"/>
                  <a:pt x="347911" y="105406"/>
                  <a:pt x="350769" y="102103"/>
                </a:cubicBezTo>
                <a:cubicBezTo>
                  <a:pt x="397049" y="48733"/>
                  <a:pt x="427623" y="13481"/>
                  <a:pt x="508508" y="13481"/>
                </a:cubicBezTo>
                <a:cubicBezTo>
                  <a:pt x="553547" y="13481"/>
                  <a:pt x="591711" y="27784"/>
                  <a:pt x="618902" y="54826"/>
                </a:cubicBezTo>
                <a:cubicBezTo>
                  <a:pt x="646025" y="81815"/>
                  <a:pt x="660369" y="119642"/>
                  <a:pt x="660369" y="164223"/>
                </a:cubicBezTo>
                <a:cubicBezTo>
                  <a:pt x="660369" y="222244"/>
                  <a:pt x="631776" y="282247"/>
                  <a:pt x="579821" y="333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5390936" y="1049466"/>
            <a:ext cx="233152" cy="337800"/>
          </a:xfrm>
          <a:custGeom>
            <a:rect b="b" l="l" r="r" t="t"/>
            <a:pathLst>
              <a:path extrusionOk="0" h="675599" w="466304">
                <a:moveTo>
                  <a:pt x="465612" y="650683"/>
                </a:moveTo>
                <a:cubicBezTo>
                  <a:pt x="428790" y="665699"/>
                  <a:pt x="388726" y="674413"/>
                  <a:pt x="346759" y="675489"/>
                </a:cubicBezTo>
                <a:cubicBezTo>
                  <a:pt x="154800" y="680384"/>
                  <a:pt x="-3634" y="523067"/>
                  <a:pt x="63" y="331167"/>
                </a:cubicBezTo>
                <a:cubicBezTo>
                  <a:pt x="3595" y="147665"/>
                  <a:pt x="153531" y="0"/>
                  <a:pt x="337970" y="0"/>
                </a:cubicBezTo>
                <a:cubicBezTo>
                  <a:pt x="383139" y="0"/>
                  <a:pt x="426238" y="8852"/>
                  <a:pt x="465612" y="24916"/>
                </a:cubicBezTo>
                <a:cubicBezTo>
                  <a:pt x="466536" y="25289"/>
                  <a:pt x="466536" y="26612"/>
                  <a:pt x="465612" y="26999"/>
                </a:cubicBezTo>
                <a:cubicBezTo>
                  <a:pt x="344868" y="78528"/>
                  <a:pt x="260257" y="198284"/>
                  <a:pt x="260257" y="337800"/>
                </a:cubicBezTo>
                <a:cubicBezTo>
                  <a:pt x="260257" y="477301"/>
                  <a:pt x="344868" y="597071"/>
                  <a:pt x="465612" y="648600"/>
                </a:cubicBezTo>
                <a:cubicBezTo>
                  <a:pt x="466536" y="648987"/>
                  <a:pt x="466536" y="650296"/>
                  <a:pt x="465612" y="650683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5387486" y="1046018"/>
            <a:ext cx="240057" cy="344693"/>
          </a:xfrm>
          <a:custGeom>
            <a:rect b="b" l="l" r="r" t="t"/>
            <a:pathLst>
              <a:path extrusionOk="0" h="689387" w="480114">
                <a:moveTo>
                  <a:pt x="475230" y="649152"/>
                </a:moveTo>
                <a:cubicBezTo>
                  <a:pt x="353024" y="597003"/>
                  <a:pt x="274056" y="477494"/>
                  <a:pt x="274056" y="344694"/>
                </a:cubicBezTo>
                <a:cubicBezTo>
                  <a:pt x="274056" y="211893"/>
                  <a:pt x="353024" y="92385"/>
                  <a:pt x="475230" y="40236"/>
                </a:cubicBezTo>
                <a:cubicBezTo>
                  <a:pt x="478224" y="38954"/>
                  <a:pt x="480141" y="36030"/>
                  <a:pt x="480114" y="32790"/>
                </a:cubicBezTo>
                <a:cubicBezTo>
                  <a:pt x="480086" y="29550"/>
                  <a:pt x="478127" y="26654"/>
                  <a:pt x="475120" y="25427"/>
                </a:cubicBezTo>
                <a:cubicBezTo>
                  <a:pt x="433745" y="8563"/>
                  <a:pt x="389915" y="0"/>
                  <a:pt x="344871" y="0"/>
                </a:cubicBezTo>
                <a:cubicBezTo>
                  <a:pt x="253927" y="0"/>
                  <a:pt x="168116" y="35065"/>
                  <a:pt x="103233" y="98742"/>
                </a:cubicBezTo>
                <a:cubicBezTo>
                  <a:pt x="38447" y="162336"/>
                  <a:pt x="1804" y="247289"/>
                  <a:pt x="66" y="337937"/>
                </a:cubicBezTo>
                <a:cubicBezTo>
                  <a:pt x="-858" y="385743"/>
                  <a:pt x="7943" y="432239"/>
                  <a:pt x="26209" y="476143"/>
                </a:cubicBezTo>
                <a:cubicBezTo>
                  <a:pt x="43813" y="518447"/>
                  <a:pt x="69336" y="556381"/>
                  <a:pt x="102060" y="588895"/>
                </a:cubicBezTo>
                <a:cubicBezTo>
                  <a:pt x="134798" y="621409"/>
                  <a:pt x="172917" y="646684"/>
                  <a:pt x="215367" y="664016"/>
                </a:cubicBezTo>
                <a:cubicBezTo>
                  <a:pt x="256645" y="680866"/>
                  <a:pt x="300158" y="689388"/>
                  <a:pt x="344830" y="689388"/>
                </a:cubicBezTo>
                <a:cubicBezTo>
                  <a:pt x="347823" y="689388"/>
                  <a:pt x="350831" y="689346"/>
                  <a:pt x="353825" y="689278"/>
                </a:cubicBezTo>
                <a:cubicBezTo>
                  <a:pt x="395737" y="688202"/>
                  <a:pt x="436546" y="679694"/>
                  <a:pt x="475106" y="663961"/>
                </a:cubicBezTo>
                <a:cubicBezTo>
                  <a:pt x="478113" y="662734"/>
                  <a:pt x="480072" y="659852"/>
                  <a:pt x="480100" y="656612"/>
                </a:cubicBezTo>
                <a:cubicBezTo>
                  <a:pt x="480128" y="653358"/>
                  <a:pt x="478224" y="650434"/>
                  <a:pt x="475230" y="649152"/>
                </a:cubicBezTo>
                <a:close/>
                <a:moveTo>
                  <a:pt x="353480" y="675489"/>
                </a:moveTo>
                <a:cubicBezTo>
                  <a:pt x="307566" y="676647"/>
                  <a:pt x="262853" y="668498"/>
                  <a:pt x="220582" y="651248"/>
                </a:cubicBezTo>
                <a:cubicBezTo>
                  <a:pt x="179829" y="634619"/>
                  <a:pt x="143228" y="610336"/>
                  <a:pt x="111786" y="579118"/>
                </a:cubicBezTo>
                <a:cubicBezTo>
                  <a:pt x="80345" y="547900"/>
                  <a:pt x="55843" y="511470"/>
                  <a:pt x="38943" y="470862"/>
                </a:cubicBezTo>
                <a:cubicBezTo>
                  <a:pt x="21408" y="428723"/>
                  <a:pt x="12979" y="384102"/>
                  <a:pt x="13862" y="338213"/>
                </a:cubicBezTo>
                <a:cubicBezTo>
                  <a:pt x="15531" y="251192"/>
                  <a:pt x="50711" y="169644"/>
                  <a:pt x="112918" y="108601"/>
                </a:cubicBezTo>
                <a:cubicBezTo>
                  <a:pt x="175179" y="47461"/>
                  <a:pt x="257569" y="13789"/>
                  <a:pt x="344871" y="13789"/>
                </a:cubicBezTo>
                <a:cubicBezTo>
                  <a:pt x="383500" y="13789"/>
                  <a:pt x="421191" y="20339"/>
                  <a:pt x="457102" y="33286"/>
                </a:cubicBezTo>
                <a:cubicBezTo>
                  <a:pt x="337076" y="90289"/>
                  <a:pt x="260260" y="211025"/>
                  <a:pt x="260260" y="344694"/>
                </a:cubicBezTo>
                <a:cubicBezTo>
                  <a:pt x="260260" y="478363"/>
                  <a:pt x="337076" y="599112"/>
                  <a:pt x="457102" y="656102"/>
                </a:cubicBezTo>
                <a:cubicBezTo>
                  <a:pt x="423909" y="668070"/>
                  <a:pt x="389115" y="674579"/>
                  <a:pt x="353480" y="6754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4812841" y="1046018"/>
            <a:ext cx="344473" cy="344466"/>
          </a:xfrm>
          <a:custGeom>
            <a:rect b="b" l="l" r="r" t="t"/>
            <a:pathLst>
              <a:path extrusionOk="0" h="688932" w="688946">
                <a:moveTo>
                  <a:pt x="688947" y="344460"/>
                </a:moveTo>
                <a:cubicBezTo>
                  <a:pt x="688947" y="350265"/>
                  <a:pt x="685403" y="355284"/>
                  <a:pt x="679929" y="357242"/>
                </a:cubicBezTo>
                <a:lnTo>
                  <a:pt x="541199" y="406565"/>
                </a:lnTo>
                <a:cubicBezTo>
                  <a:pt x="537573" y="418037"/>
                  <a:pt x="532967" y="429082"/>
                  <a:pt x="527479" y="439589"/>
                </a:cubicBezTo>
                <a:lnTo>
                  <a:pt x="590715" y="572624"/>
                </a:lnTo>
                <a:cubicBezTo>
                  <a:pt x="593197" y="577877"/>
                  <a:pt x="592163" y="583917"/>
                  <a:pt x="588054" y="588026"/>
                </a:cubicBezTo>
                <a:cubicBezTo>
                  <a:pt x="585420" y="590660"/>
                  <a:pt x="582000" y="592039"/>
                  <a:pt x="578498" y="592039"/>
                </a:cubicBezTo>
                <a:cubicBezTo>
                  <a:pt x="576526" y="592039"/>
                  <a:pt x="574527" y="591597"/>
                  <a:pt x="572638" y="590701"/>
                </a:cubicBezTo>
                <a:lnTo>
                  <a:pt x="439603" y="527465"/>
                </a:lnTo>
                <a:cubicBezTo>
                  <a:pt x="429096" y="532953"/>
                  <a:pt x="418051" y="537559"/>
                  <a:pt x="406578" y="541185"/>
                </a:cubicBezTo>
                <a:lnTo>
                  <a:pt x="357256" y="679915"/>
                </a:lnTo>
                <a:cubicBezTo>
                  <a:pt x="355298" y="685389"/>
                  <a:pt x="350292" y="688933"/>
                  <a:pt x="344473" y="688933"/>
                </a:cubicBezTo>
                <a:cubicBezTo>
                  <a:pt x="338668" y="688933"/>
                  <a:pt x="333649" y="685389"/>
                  <a:pt x="331691" y="679915"/>
                </a:cubicBezTo>
                <a:lnTo>
                  <a:pt x="282368" y="541185"/>
                </a:lnTo>
                <a:cubicBezTo>
                  <a:pt x="270896" y="537559"/>
                  <a:pt x="259851" y="532953"/>
                  <a:pt x="249344" y="527465"/>
                </a:cubicBezTo>
                <a:lnTo>
                  <a:pt x="116323" y="590701"/>
                </a:lnTo>
                <a:cubicBezTo>
                  <a:pt x="114420" y="591597"/>
                  <a:pt x="112421" y="592039"/>
                  <a:pt x="110449" y="592039"/>
                </a:cubicBezTo>
                <a:cubicBezTo>
                  <a:pt x="106946" y="592039"/>
                  <a:pt x="103527" y="590660"/>
                  <a:pt x="100893" y="588026"/>
                </a:cubicBezTo>
                <a:cubicBezTo>
                  <a:pt x="96784" y="583917"/>
                  <a:pt x="95750" y="577877"/>
                  <a:pt x="98232" y="572624"/>
                </a:cubicBezTo>
                <a:lnTo>
                  <a:pt x="161468" y="439589"/>
                </a:lnTo>
                <a:cubicBezTo>
                  <a:pt x="155980" y="429082"/>
                  <a:pt x="151374" y="418037"/>
                  <a:pt x="147748" y="406565"/>
                </a:cubicBezTo>
                <a:lnTo>
                  <a:pt x="9018" y="357242"/>
                </a:lnTo>
                <a:cubicBezTo>
                  <a:pt x="3544" y="355284"/>
                  <a:pt x="0" y="350265"/>
                  <a:pt x="0" y="344460"/>
                </a:cubicBezTo>
                <a:cubicBezTo>
                  <a:pt x="0" y="338641"/>
                  <a:pt x="3544" y="333635"/>
                  <a:pt x="9018" y="331677"/>
                </a:cubicBezTo>
                <a:lnTo>
                  <a:pt x="147748" y="282355"/>
                </a:lnTo>
                <a:cubicBezTo>
                  <a:pt x="151374" y="270882"/>
                  <a:pt x="155980" y="259837"/>
                  <a:pt x="161468" y="249330"/>
                </a:cubicBezTo>
                <a:lnTo>
                  <a:pt x="98232" y="116309"/>
                </a:lnTo>
                <a:cubicBezTo>
                  <a:pt x="95750" y="111055"/>
                  <a:pt x="96798" y="105002"/>
                  <a:pt x="100907" y="100893"/>
                </a:cubicBezTo>
                <a:cubicBezTo>
                  <a:pt x="105016" y="96784"/>
                  <a:pt x="111069" y="95736"/>
                  <a:pt x="116309" y="98218"/>
                </a:cubicBezTo>
                <a:lnTo>
                  <a:pt x="249344" y="161454"/>
                </a:lnTo>
                <a:cubicBezTo>
                  <a:pt x="259851" y="155966"/>
                  <a:pt x="270896" y="151360"/>
                  <a:pt x="282368" y="147734"/>
                </a:cubicBezTo>
                <a:lnTo>
                  <a:pt x="331691" y="9004"/>
                </a:lnTo>
                <a:cubicBezTo>
                  <a:pt x="332670" y="6260"/>
                  <a:pt x="334407" y="4013"/>
                  <a:pt x="336641" y="2454"/>
                </a:cubicBezTo>
                <a:cubicBezTo>
                  <a:pt x="338861" y="882"/>
                  <a:pt x="341578" y="0"/>
                  <a:pt x="344473" y="0"/>
                </a:cubicBezTo>
                <a:cubicBezTo>
                  <a:pt x="350278" y="0"/>
                  <a:pt x="355298" y="3530"/>
                  <a:pt x="357256" y="9004"/>
                </a:cubicBezTo>
                <a:lnTo>
                  <a:pt x="406578" y="147734"/>
                </a:lnTo>
                <a:cubicBezTo>
                  <a:pt x="418051" y="151360"/>
                  <a:pt x="429096" y="155966"/>
                  <a:pt x="439603" y="161454"/>
                </a:cubicBezTo>
                <a:lnTo>
                  <a:pt x="572624" y="98218"/>
                </a:lnTo>
                <a:cubicBezTo>
                  <a:pt x="577877" y="95736"/>
                  <a:pt x="583931" y="96784"/>
                  <a:pt x="588040" y="100893"/>
                </a:cubicBezTo>
                <a:cubicBezTo>
                  <a:pt x="592149" y="105002"/>
                  <a:pt x="593197" y="111055"/>
                  <a:pt x="590715" y="116295"/>
                </a:cubicBezTo>
                <a:lnTo>
                  <a:pt x="527479" y="249330"/>
                </a:lnTo>
                <a:cubicBezTo>
                  <a:pt x="532967" y="259837"/>
                  <a:pt x="537573" y="270882"/>
                  <a:pt x="541199" y="282355"/>
                </a:cubicBezTo>
                <a:lnTo>
                  <a:pt x="679915" y="331677"/>
                </a:lnTo>
                <a:cubicBezTo>
                  <a:pt x="685403" y="333635"/>
                  <a:pt x="688947" y="338641"/>
                  <a:pt x="688947" y="3444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4819955" y="1053126"/>
            <a:ext cx="330243" cy="330243"/>
          </a:xfrm>
          <a:custGeom>
            <a:rect b="b" l="l" r="r" t="t"/>
            <a:pathLst>
              <a:path extrusionOk="0" h="660486" w="660486">
                <a:moveTo>
                  <a:pt x="439920" y="155594"/>
                </a:moveTo>
                <a:lnTo>
                  <a:pt x="563758" y="96729"/>
                </a:lnTo>
                <a:lnTo>
                  <a:pt x="504893" y="220567"/>
                </a:lnTo>
                <a:cubicBezTo>
                  <a:pt x="488374" y="194368"/>
                  <a:pt x="466119" y="172113"/>
                  <a:pt x="439920" y="155594"/>
                </a:cubicBezTo>
                <a:close/>
                <a:moveTo>
                  <a:pt x="660486" y="330243"/>
                </a:moveTo>
                <a:lnTo>
                  <a:pt x="531381" y="284340"/>
                </a:lnTo>
                <a:cubicBezTo>
                  <a:pt x="534746" y="299108"/>
                  <a:pt x="536538" y="314469"/>
                  <a:pt x="536538" y="330243"/>
                </a:cubicBezTo>
                <a:cubicBezTo>
                  <a:pt x="536538" y="346018"/>
                  <a:pt x="534746" y="361378"/>
                  <a:pt x="531381" y="376146"/>
                </a:cubicBezTo>
                <a:lnTo>
                  <a:pt x="660486" y="330243"/>
                </a:lnTo>
                <a:close/>
                <a:moveTo>
                  <a:pt x="439920" y="504893"/>
                </a:moveTo>
                <a:lnTo>
                  <a:pt x="563744" y="563758"/>
                </a:lnTo>
                <a:lnTo>
                  <a:pt x="504893" y="439920"/>
                </a:lnTo>
                <a:cubicBezTo>
                  <a:pt x="488374" y="466119"/>
                  <a:pt x="466119" y="488374"/>
                  <a:pt x="439920" y="504893"/>
                </a:cubicBezTo>
                <a:close/>
                <a:moveTo>
                  <a:pt x="284340" y="531381"/>
                </a:moveTo>
                <a:lnTo>
                  <a:pt x="330243" y="660486"/>
                </a:lnTo>
                <a:lnTo>
                  <a:pt x="376146" y="531381"/>
                </a:lnTo>
                <a:cubicBezTo>
                  <a:pt x="361378" y="534746"/>
                  <a:pt x="346018" y="536538"/>
                  <a:pt x="330243" y="536538"/>
                </a:cubicBezTo>
                <a:cubicBezTo>
                  <a:pt x="314469" y="536538"/>
                  <a:pt x="299108" y="534746"/>
                  <a:pt x="284340" y="531381"/>
                </a:cubicBezTo>
                <a:close/>
                <a:moveTo>
                  <a:pt x="155594" y="439920"/>
                </a:moveTo>
                <a:lnTo>
                  <a:pt x="96729" y="563758"/>
                </a:lnTo>
                <a:lnTo>
                  <a:pt x="220567" y="504893"/>
                </a:lnTo>
                <a:cubicBezTo>
                  <a:pt x="194368" y="488374"/>
                  <a:pt x="172113" y="466119"/>
                  <a:pt x="155594" y="439920"/>
                </a:cubicBezTo>
                <a:close/>
                <a:moveTo>
                  <a:pt x="123948" y="330243"/>
                </a:moveTo>
                <a:cubicBezTo>
                  <a:pt x="123948" y="314469"/>
                  <a:pt x="125741" y="299108"/>
                  <a:pt x="129105" y="284340"/>
                </a:cubicBezTo>
                <a:lnTo>
                  <a:pt x="0" y="330243"/>
                </a:lnTo>
                <a:lnTo>
                  <a:pt x="129105" y="376146"/>
                </a:lnTo>
                <a:cubicBezTo>
                  <a:pt x="125741" y="361378"/>
                  <a:pt x="123948" y="346018"/>
                  <a:pt x="123948" y="330243"/>
                </a:cubicBezTo>
                <a:close/>
                <a:moveTo>
                  <a:pt x="220567" y="155594"/>
                </a:moveTo>
                <a:lnTo>
                  <a:pt x="96729" y="96729"/>
                </a:lnTo>
                <a:lnTo>
                  <a:pt x="155594" y="220567"/>
                </a:lnTo>
                <a:cubicBezTo>
                  <a:pt x="172113" y="194368"/>
                  <a:pt x="194368" y="172113"/>
                  <a:pt x="220567" y="155594"/>
                </a:cubicBezTo>
                <a:close/>
                <a:moveTo>
                  <a:pt x="330243" y="137737"/>
                </a:moveTo>
                <a:cubicBezTo>
                  <a:pt x="224097" y="137737"/>
                  <a:pt x="137737" y="224097"/>
                  <a:pt x="137737" y="330243"/>
                </a:cubicBezTo>
                <a:cubicBezTo>
                  <a:pt x="137737" y="436390"/>
                  <a:pt x="224097" y="522750"/>
                  <a:pt x="330243" y="522750"/>
                </a:cubicBezTo>
                <a:cubicBezTo>
                  <a:pt x="436390" y="522750"/>
                  <a:pt x="522749" y="436390"/>
                  <a:pt x="522749" y="330243"/>
                </a:cubicBezTo>
                <a:cubicBezTo>
                  <a:pt x="522749" y="224097"/>
                  <a:pt x="436390" y="137737"/>
                  <a:pt x="330243" y="137737"/>
                </a:cubicBezTo>
                <a:close/>
                <a:moveTo>
                  <a:pt x="376146" y="129105"/>
                </a:moveTo>
                <a:lnTo>
                  <a:pt x="330243" y="0"/>
                </a:lnTo>
                <a:lnTo>
                  <a:pt x="284340" y="129105"/>
                </a:lnTo>
                <a:cubicBezTo>
                  <a:pt x="299108" y="125741"/>
                  <a:pt x="314469" y="123948"/>
                  <a:pt x="330243" y="123948"/>
                </a:cubicBezTo>
                <a:cubicBezTo>
                  <a:pt x="346018" y="123948"/>
                  <a:pt x="361378" y="125741"/>
                  <a:pt x="376146" y="1291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4812841" y="1046018"/>
            <a:ext cx="344473" cy="344466"/>
          </a:xfrm>
          <a:custGeom>
            <a:rect b="b" l="l" r="r" t="t"/>
            <a:pathLst>
              <a:path extrusionOk="0" h="688932" w="688946">
                <a:moveTo>
                  <a:pt x="679915" y="331677"/>
                </a:moveTo>
                <a:lnTo>
                  <a:pt x="541199" y="282355"/>
                </a:lnTo>
                <a:cubicBezTo>
                  <a:pt x="537573" y="270882"/>
                  <a:pt x="532967" y="259837"/>
                  <a:pt x="527479" y="249330"/>
                </a:cubicBezTo>
                <a:lnTo>
                  <a:pt x="590715" y="116295"/>
                </a:lnTo>
                <a:cubicBezTo>
                  <a:pt x="593197" y="111055"/>
                  <a:pt x="592149" y="105002"/>
                  <a:pt x="588040" y="100893"/>
                </a:cubicBezTo>
                <a:cubicBezTo>
                  <a:pt x="583931" y="96784"/>
                  <a:pt x="577877" y="95736"/>
                  <a:pt x="572624" y="98218"/>
                </a:cubicBezTo>
                <a:lnTo>
                  <a:pt x="439603" y="161454"/>
                </a:lnTo>
                <a:cubicBezTo>
                  <a:pt x="429096" y="155966"/>
                  <a:pt x="418051" y="151360"/>
                  <a:pt x="406578" y="147734"/>
                </a:cubicBezTo>
                <a:lnTo>
                  <a:pt x="357256" y="9004"/>
                </a:lnTo>
                <a:cubicBezTo>
                  <a:pt x="355298" y="3530"/>
                  <a:pt x="350278" y="0"/>
                  <a:pt x="344473" y="0"/>
                </a:cubicBezTo>
                <a:cubicBezTo>
                  <a:pt x="341578" y="0"/>
                  <a:pt x="338861" y="882"/>
                  <a:pt x="336641" y="2454"/>
                </a:cubicBezTo>
                <a:cubicBezTo>
                  <a:pt x="334407" y="4013"/>
                  <a:pt x="332670" y="6260"/>
                  <a:pt x="331691" y="9004"/>
                </a:cubicBezTo>
                <a:lnTo>
                  <a:pt x="282368" y="147734"/>
                </a:lnTo>
                <a:cubicBezTo>
                  <a:pt x="270896" y="151360"/>
                  <a:pt x="259851" y="155966"/>
                  <a:pt x="249344" y="161454"/>
                </a:cubicBezTo>
                <a:lnTo>
                  <a:pt x="116309" y="98218"/>
                </a:lnTo>
                <a:cubicBezTo>
                  <a:pt x="111069" y="95736"/>
                  <a:pt x="105016" y="96784"/>
                  <a:pt x="100907" y="100893"/>
                </a:cubicBezTo>
                <a:cubicBezTo>
                  <a:pt x="96798" y="105002"/>
                  <a:pt x="95750" y="111055"/>
                  <a:pt x="98232" y="116309"/>
                </a:cubicBezTo>
                <a:lnTo>
                  <a:pt x="161468" y="249330"/>
                </a:lnTo>
                <a:cubicBezTo>
                  <a:pt x="155980" y="259837"/>
                  <a:pt x="151374" y="270882"/>
                  <a:pt x="147748" y="282355"/>
                </a:cubicBezTo>
                <a:lnTo>
                  <a:pt x="9018" y="331677"/>
                </a:lnTo>
                <a:cubicBezTo>
                  <a:pt x="3544" y="333635"/>
                  <a:pt x="0" y="338641"/>
                  <a:pt x="0" y="344460"/>
                </a:cubicBezTo>
                <a:cubicBezTo>
                  <a:pt x="0" y="350265"/>
                  <a:pt x="3544" y="355284"/>
                  <a:pt x="9018" y="357242"/>
                </a:cubicBezTo>
                <a:lnTo>
                  <a:pt x="147748" y="406565"/>
                </a:lnTo>
                <a:cubicBezTo>
                  <a:pt x="151374" y="418037"/>
                  <a:pt x="155980" y="429082"/>
                  <a:pt x="161468" y="439589"/>
                </a:cubicBezTo>
                <a:lnTo>
                  <a:pt x="98232" y="572624"/>
                </a:lnTo>
                <a:cubicBezTo>
                  <a:pt x="95750" y="577877"/>
                  <a:pt x="96784" y="583917"/>
                  <a:pt x="100893" y="588026"/>
                </a:cubicBezTo>
                <a:cubicBezTo>
                  <a:pt x="103527" y="590660"/>
                  <a:pt x="106946" y="592039"/>
                  <a:pt x="110449" y="592039"/>
                </a:cubicBezTo>
                <a:cubicBezTo>
                  <a:pt x="112421" y="592039"/>
                  <a:pt x="114420" y="591597"/>
                  <a:pt x="116323" y="590701"/>
                </a:cubicBezTo>
                <a:lnTo>
                  <a:pt x="249344" y="527465"/>
                </a:lnTo>
                <a:cubicBezTo>
                  <a:pt x="259851" y="532953"/>
                  <a:pt x="270896" y="537559"/>
                  <a:pt x="282368" y="541185"/>
                </a:cubicBezTo>
                <a:lnTo>
                  <a:pt x="331691" y="679915"/>
                </a:lnTo>
                <a:cubicBezTo>
                  <a:pt x="333649" y="685389"/>
                  <a:pt x="338668" y="688933"/>
                  <a:pt x="344473" y="688933"/>
                </a:cubicBezTo>
                <a:cubicBezTo>
                  <a:pt x="350292" y="688933"/>
                  <a:pt x="355298" y="685389"/>
                  <a:pt x="357256" y="679915"/>
                </a:cubicBezTo>
                <a:lnTo>
                  <a:pt x="406578" y="541185"/>
                </a:lnTo>
                <a:cubicBezTo>
                  <a:pt x="418051" y="537559"/>
                  <a:pt x="429096" y="532953"/>
                  <a:pt x="439603" y="527465"/>
                </a:cubicBezTo>
                <a:lnTo>
                  <a:pt x="572638" y="590701"/>
                </a:lnTo>
                <a:cubicBezTo>
                  <a:pt x="574527" y="591597"/>
                  <a:pt x="576526" y="592039"/>
                  <a:pt x="578498" y="592039"/>
                </a:cubicBezTo>
                <a:cubicBezTo>
                  <a:pt x="582000" y="592039"/>
                  <a:pt x="585420" y="590660"/>
                  <a:pt x="588054" y="588026"/>
                </a:cubicBezTo>
                <a:cubicBezTo>
                  <a:pt x="592163" y="583917"/>
                  <a:pt x="593197" y="577877"/>
                  <a:pt x="590715" y="572624"/>
                </a:cubicBezTo>
                <a:lnTo>
                  <a:pt x="527479" y="439589"/>
                </a:lnTo>
                <a:cubicBezTo>
                  <a:pt x="532967" y="429082"/>
                  <a:pt x="537573" y="418037"/>
                  <a:pt x="541199" y="406565"/>
                </a:cubicBezTo>
                <a:lnTo>
                  <a:pt x="679929" y="357242"/>
                </a:lnTo>
                <a:cubicBezTo>
                  <a:pt x="685403" y="355284"/>
                  <a:pt x="688947" y="350265"/>
                  <a:pt x="688947" y="344460"/>
                </a:cubicBezTo>
                <a:cubicBezTo>
                  <a:pt x="688947" y="338641"/>
                  <a:pt x="685403" y="333635"/>
                  <a:pt x="679915" y="331677"/>
                </a:cubicBezTo>
                <a:close/>
                <a:moveTo>
                  <a:pt x="143335" y="390363"/>
                </a:moveTo>
                <a:lnTo>
                  <a:pt x="14230" y="344460"/>
                </a:lnTo>
                <a:lnTo>
                  <a:pt x="143335" y="298556"/>
                </a:lnTo>
                <a:cubicBezTo>
                  <a:pt x="139971" y="313324"/>
                  <a:pt x="138178" y="328685"/>
                  <a:pt x="138178" y="344460"/>
                </a:cubicBezTo>
                <a:cubicBezTo>
                  <a:pt x="138178" y="360234"/>
                  <a:pt x="139971" y="375595"/>
                  <a:pt x="143335" y="390363"/>
                </a:cubicBezTo>
                <a:close/>
                <a:moveTo>
                  <a:pt x="577988" y="110945"/>
                </a:moveTo>
                <a:lnTo>
                  <a:pt x="519123" y="234783"/>
                </a:lnTo>
                <a:cubicBezTo>
                  <a:pt x="502604" y="208584"/>
                  <a:pt x="480349" y="186329"/>
                  <a:pt x="454150" y="169810"/>
                </a:cubicBezTo>
                <a:lnTo>
                  <a:pt x="577988" y="110945"/>
                </a:lnTo>
                <a:close/>
                <a:moveTo>
                  <a:pt x="344473" y="14216"/>
                </a:moveTo>
                <a:lnTo>
                  <a:pt x="390376" y="143321"/>
                </a:lnTo>
                <a:cubicBezTo>
                  <a:pt x="375609" y="139957"/>
                  <a:pt x="360248" y="138164"/>
                  <a:pt x="344473" y="138164"/>
                </a:cubicBezTo>
                <a:cubicBezTo>
                  <a:pt x="328699" y="138164"/>
                  <a:pt x="313338" y="139957"/>
                  <a:pt x="298570" y="143321"/>
                </a:cubicBezTo>
                <a:lnTo>
                  <a:pt x="344473" y="14216"/>
                </a:lnTo>
                <a:close/>
                <a:moveTo>
                  <a:pt x="110959" y="110945"/>
                </a:moveTo>
                <a:lnTo>
                  <a:pt x="234797" y="169810"/>
                </a:lnTo>
                <a:cubicBezTo>
                  <a:pt x="208598" y="186329"/>
                  <a:pt x="186343" y="208584"/>
                  <a:pt x="169824" y="234783"/>
                </a:cubicBezTo>
                <a:lnTo>
                  <a:pt x="110959" y="110945"/>
                </a:lnTo>
                <a:close/>
                <a:moveTo>
                  <a:pt x="110959" y="577974"/>
                </a:moveTo>
                <a:lnTo>
                  <a:pt x="169824" y="454136"/>
                </a:lnTo>
                <a:cubicBezTo>
                  <a:pt x="186343" y="480335"/>
                  <a:pt x="208598" y="502590"/>
                  <a:pt x="234797" y="519109"/>
                </a:cubicBezTo>
                <a:lnTo>
                  <a:pt x="110959" y="577974"/>
                </a:lnTo>
                <a:close/>
                <a:moveTo>
                  <a:pt x="344473" y="674703"/>
                </a:moveTo>
                <a:lnTo>
                  <a:pt x="298570" y="545598"/>
                </a:lnTo>
                <a:cubicBezTo>
                  <a:pt x="313338" y="548962"/>
                  <a:pt x="328699" y="550755"/>
                  <a:pt x="344473" y="550755"/>
                </a:cubicBezTo>
                <a:cubicBezTo>
                  <a:pt x="360248" y="550755"/>
                  <a:pt x="375609" y="548962"/>
                  <a:pt x="390376" y="545598"/>
                </a:cubicBezTo>
                <a:lnTo>
                  <a:pt x="344473" y="674703"/>
                </a:lnTo>
                <a:close/>
                <a:moveTo>
                  <a:pt x="577974" y="577974"/>
                </a:moveTo>
                <a:lnTo>
                  <a:pt x="454150" y="519109"/>
                </a:lnTo>
                <a:cubicBezTo>
                  <a:pt x="480349" y="502590"/>
                  <a:pt x="502604" y="480335"/>
                  <a:pt x="519123" y="454136"/>
                </a:cubicBezTo>
                <a:lnTo>
                  <a:pt x="577974" y="577974"/>
                </a:lnTo>
                <a:close/>
                <a:moveTo>
                  <a:pt x="344473" y="536966"/>
                </a:moveTo>
                <a:cubicBezTo>
                  <a:pt x="238327" y="536966"/>
                  <a:pt x="151967" y="450606"/>
                  <a:pt x="151967" y="344460"/>
                </a:cubicBezTo>
                <a:cubicBezTo>
                  <a:pt x="151967" y="238313"/>
                  <a:pt x="238327" y="151953"/>
                  <a:pt x="344473" y="151953"/>
                </a:cubicBezTo>
                <a:cubicBezTo>
                  <a:pt x="450620" y="151953"/>
                  <a:pt x="536980" y="238313"/>
                  <a:pt x="536980" y="344460"/>
                </a:cubicBezTo>
                <a:cubicBezTo>
                  <a:pt x="536980" y="450606"/>
                  <a:pt x="450620" y="536966"/>
                  <a:pt x="344473" y="536966"/>
                </a:cubicBezTo>
                <a:close/>
                <a:moveTo>
                  <a:pt x="545611" y="390363"/>
                </a:moveTo>
                <a:cubicBezTo>
                  <a:pt x="548976" y="375595"/>
                  <a:pt x="550768" y="360234"/>
                  <a:pt x="550768" y="344460"/>
                </a:cubicBezTo>
                <a:cubicBezTo>
                  <a:pt x="550768" y="328685"/>
                  <a:pt x="548976" y="313324"/>
                  <a:pt x="545611" y="298556"/>
                </a:cubicBezTo>
                <a:lnTo>
                  <a:pt x="674717" y="344460"/>
                </a:lnTo>
                <a:lnTo>
                  <a:pt x="545611" y="3903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861290" y="1104730"/>
            <a:ext cx="374602" cy="227198"/>
          </a:xfrm>
          <a:custGeom>
            <a:rect b="b" l="l" r="r" t="t"/>
            <a:pathLst>
              <a:path extrusionOk="0" h="454396" w="749204">
                <a:moveTo>
                  <a:pt x="749020" y="319044"/>
                </a:moveTo>
                <a:cubicBezTo>
                  <a:pt x="752942" y="393095"/>
                  <a:pt x="693978" y="454397"/>
                  <a:pt x="620671" y="454397"/>
                </a:cubicBezTo>
                <a:lnTo>
                  <a:pt x="145755" y="454397"/>
                </a:lnTo>
                <a:cubicBezTo>
                  <a:pt x="65247" y="454381"/>
                  <a:pt x="0" y="389192"/>
                  <a:pt x="0" y="308788"/>
                </a:cubicBezTo>
                <a:cubicBezTo>
                  <a:pt x="0" y="253946"/>
                  <a:pt x="30371" y="206191"/>
                  <a:pt x="75207" y="181349"/>
                </a:cubicBezTo>
                <a:cubicBezTo>
                  <a:pt x="81443" y="177889"/>
                  <a:pt x="85060" y="171185"/>
                  <a:pt x="84631" y="164083"/>
                </a:cubicBezTo>
                <a:cubicBezTo>
                  <a:pt x="84432" y="160884"/>
                  <a:pt x="84340" y="157639"/>
                  <a:pt x="84340" y="154379"/>
                </a:cubicBezTo>
                <a:cubicBezTo>
                  <a:pt x="84324" y="69123"/>
                  <a:pt x="153524" y="0"/>
                  <a:pt x="238906" y="0"/>
                </a:cubicBezTo>
                <a:cubicBezTo>
                  <a:pt x="311002" y="0"/>
                  <a:pt x="371575" y="49332"/>
                  <a:pt x="388646" y="116052"/>
                </a:cubicBezTo>
                <a:cubicBezTo>
                  <a:pt x="390438" y="123093"/>
                  <a:pt x="398253" y="126705"/>
                  <a:pt x="404827" y="123598"/>
                </a:cubicBezTo>
                <a:cubicBezTo>
                  <a:pt x="421437" y="115761"/>
                  <a:pt x="440009" y="111384"/>
                  <a:pt x="459608" y="111384"/>
                </a:cubicBezTo>
                <a:cubicBezTo>
                  <a:pt x="513669" y="111384"/>
                  <a:pt x="559914" y="144705"/>
                  <a:pt x="578915" y="191910"/>
                </a:cubicBezTo>
                <a:cubicBezTo>
                  <a:pt x="581413" y="198124"/>
                  <a:pt x="587910" y="201645"/>
                  <a:pt x="594469" y="200282"/>
                </a:cubicBezTo>
                <a:cubicBezTo>
                  <a:pt x="604337" y="198247"/>
                  <a:pt x="614634" y="197328"/>
                  <a:pt x="625207" y="197696"/>
                </a:cubicBezTo>
                <a:cubicBezTo>
                  <a:pt x="691327" y="199961"/>
                  <a:pt x="745526" y="253028"/>
                  <a:pt x="749020" y="319044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5857459" y="1100904"/>
            <a:ext cx="382263" cy="234843"/>
          </a:xfrm>
          <a:custGeom>
            <a:rect b="b" l="l" r="r" t="t"/>
            <a:pathLst>
              <a:path extrusionOk="0" h="469687" w="764526">
                <a:moveTo>
                  <a:pt x="764328" y="326283"/>
                </a:moveTo>
                <a:cubicBezTo>
                  <a:pt x="760635" y="256579"/>
                  <a:pt x="703019" y="200099"/>
                  <a:pt x="633129" y="197696"/>
                </a:cubicBezTo>
                <a:cubicBezTo>
                  <a:pt x="622173" y="197313"/>
                  <a:pt x="611217" y="198247"/>
                  <a:pt x="600582" y="200435"/>
                </a:cubicBezTo>
                <a:cubicBezTo>
                  <a:pt x="597656" y="201048"/>
                  <a:pt x="594821" y="199502"/>
                  <a:pt x="593687" y="196701"/>
                </a:cubicBezTo>
                <a:cubicBezTo>
                  <a:pt x="572832" y="144874"/>
                  <a:pt x="523200" y="111384"/>
                  <a:pt x="467270" y="111384"/>
                </a:cubicBezTo>
                <a:cubicBezTo>
                  <a:pt x="446981" y="111384"/>
                  <a:pt x="427444" y="115746"/>
                  <a:pt x="409225" y="124333"/>
                </a:cubicBezTo>
                <a:cubicBezTo>
                  <a:pt x="407754" y="125021"/>
                  <a:pt x="406467" y="124639"/>
                  <a:pt x="405838" y="124333"/>
                </a:cubicBezTo>
                <a:cubicBezTo>
                  <a:pt x="405225" y="124042"/>
                  <a:pt x="404122" y="123322"/>
                  <a:pt x="403739" y="121807"/>
                </a:cubicBezTo>
                <a:cubicBezTo>
                  <a:pt x="385382" y="50097"/>
                  <a:pt x="320763" y="0"/>
                  <a:pt x="246568" y="0"/>
                </a:cubicBezTo>
                <a:cubicBezTo>
                  <a:pt x="157110" y="0"/>
                  <a:pt x="84324" y="72689"/>
                  <a:pt x="84324" y="162032"/>
                </a:cubicBezTo>
                <a:cubicBezTo>
                  <a:pt x="84324" y="165430"/>
                  <a:pt x="84432" y="168859"/>
                  <a:pt x="84631" y="172211"/>
                </a:cubicBezTo>
                <a:cubicBezTo>
                  <a:pt x="84891" y="176420"/>
                  <a:pt x="82792" y="180292"/>
                  <a:pt x="79145" y="182313"/>
                </a:cubicBezTo>
                <a:cubicBezTo>
                  <a:pt x="30325" y="209359"/>
                  <a:pt x="0" y="260757"/>
                  <a:pt x="0" y="316442"/>
                </a:cubicBezTo>
                <a:cubicBezTo>
                  <a:pt x="0" y="400947"/>
                  <a:pt x="68817" y="469688"/>
                  <a:pt x="153417" y="469688"/>
                </a:cubicBezTo>
                <a:lnTo>
                  <a:pt x="628333" y="469688"/>
                </a:lnTo>
                <a:cubicBezTo>
                  <a:pt x="666074" y="469688"/>
                  <a:pt x="701165" y="454626"/>
                  <a:pt x="727153" y="427259"/>
                </a:cubicBezTo>
                <a:cubicBezTo>
                  <a:pt x="753126" y="399906"/>
                  <a:pt x="766335" y="364059"/>
                  <a:pt x="764328" y="326283"/>
                </a:cubicBezTo>
                <a:close/>
                <a:moveTo>
                  <a:pt x="716044" y="416728"/>
                </a:moveTo>
                <a:cubicBezTo>
                  <a:pt x="692982" y="441019"/>
                  <a:pt x="661830" y="454381"/>
                  <a:pt x="628333" y="454381"/>
                </a:cubicBezTo>
                <a:lnTo>
                  <a:pt x="153417" y="454381"/>
                </a:lnTo>
                <a:cubicBezTo>
                  <a:pt x="77276" y="454381"/>
                  <a:pt x="15323" y="392498"/>
                  <a:pt x="15323" y="316442"/>
                </a:cubicBezTo>
                <a:cubicBezTo>
                  <a:pt x="15323" y="266314"/>
                  <a:pt x="42629" y="220043"/>
                  <a:pt x="86577" y="195690"/>
                </a:cubicBezTo>
                <a:cubicBezTo>
                  <a:pt x="95311" y="190854"/>
                  <a:pt x="100552" y="181272"/>
                  <a:pt x="99923" y="171262"/>
                </a:cubicBezTo>
                <a:cubicBezTo>
                  <a:pt x="99740" y="168231"/>
                  <a:pt x="99632" y="165124"/>
                  <a:pt x="99632" y="162032"/>
                </a:cubicBezTo>
                <a:cubicBezTo>
                  <a:pt x="99648" y="81123"/>
                  <a:pt x="165553" y="15306"/>
                  <a:pt x="246568" y="15306"/>
                </a:cubicBezTo>
                <a:cubicBezTo>
                  <a:pt x="313760" y="15306"/>
                  <a:pt x="372280" y="60659"/>
                  <a:pt x="388891" y="125603"/>
                </a:cubicBezTo>
                <a:cubicBezTo>
                  <a:pt x="390316" y="131159"/>
                  <a:pt x="394116" y="135736"/>
                  <a:pt x="399311" y="138185"/>
                </a:cubicBezTo>
                <a:cubicBezTo>
                  <a:pt x="404536" y="140649"/>
                  <a:pt x="410543" y="140649"/>
                  <a:pt x="415768" y="138185"/>
                </a:cubicBezTo>
                <a:cubicBezTo>
                  <a:pt x="431934" y="130562"/>
                  <a:pt x="449265" y="126705"/>
                  <a:pt x="467285" y="126705"/>
                </a:cubicBezTo>
                <a:cubicBezTo>
                  <a:pt x="516932" y="126705"/>
                  <a:pt x="560972" y="156430"/>
                  <a:pt x="579482" y="202425"/>
                </a:cubicBezTo>
                <a:cubicBezTo>
                  <a:pt x="583359" y="212068"/>
                  <a:pt x="593534" y="217548"/>
                  <a:pt x="603693" y="215436"/>
                </a:cubicBezTo>
                <a:cubicBezTo>
                  <a:pt x="613132" y="213476"/>
                  <a:pt x="622863" y="212665"/>
                  <a:pt x="632608" y="213002"/>
                </a:cubicBezTo>
                <a:cubicBezTo>
                  <a:pt x="694622" y="215129"/>
                  <a:pt x="745771" y="265242"/>
                  <a:pt x="749035" y="327095"/>
                </a:cubicBezTo>
                <a:cubicBezTo>
                  <a:pt x="750797" y="360631"/>
                  <a:pt x="739090" y="392452"/>
                  <a:pt x="716044" y="4167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6473154" y="1049472"/>
            <a:ext cx="338103" cy="338103"/>
          </a:xfrm>
          <a:custGeom>
            <a:rect b="b" l="l" r="r" t="t"/>
            <a:pathLst>
              <a:path extrusionOk="0" h="676206" w="676206">
                <a:moveTo>
                  <a:pt x="676207" y="338103"/>
                </a:moveTo>
                <a:cubicBezTo>
                  <a:pt x="676207" y="524833"/>
                  <a:pt x="524833" y="676207"/>
                  <a:pt x="338103" y="676207"/>
                </a:cubicBezTo>
                <a:cubicBezTo>
                  <a:pt x="151374" y="676207"/>
                  <a:pt x="0" y="524833"/>
                  <a:pt x="0" y="338103"/>
                </a:cubicBezTo>
                <a:cubicBezTo>
                  <a:pt x="0" y="151374"/>
                  <a:pt x="151374" y="0"/>
                  <a:pt x="338103" y="0"/>
                </a:cubicBezTo>
                <a:cubicBezTo>
                  <a:pt x="524833" y="0"/>
                  <a:pt x="676207" y="151374"/>
                  <a:pt x="676207" y="338103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6469700" y="1046018"/>
            <a:ext cx="345012" cy="345012"/>
          </a:xfrm>
          <a:custGeom>
            <a:rect b="b" l="l" r="r" t="t"/>
            <a:pathLst>
              <a:path extrusionOk="0" h="690023" w="690023">
                <a:moveTo>
                  <a:pt x="588969" y="101054"/>
                </a:moveTo>
                <a:cubicBezTo>
                  <a:pt x="523811" y="35881"/>
                  <a:pt x="437168" y="0"/>
                  <a:pt x="345012" y="0"/>
                </a:cubicBezTo>
                <a:cubicBezTo>
                  <a:pt x="252856" y="0"/>
                  <a:pt x="166212" y="35881"/>
                  <a:pt x="101054" y="101054"/>
                </a:cubicBezTo>
                <a:cubicBezTo>
                  <a:pt x="35895" y="166226"/>
                  <a:pt x="0" y="252856"/>
                  <a:pt x="0" y="345012"/>
                </a:cubicBezTo>
                <a:cubicBezTo>
                  <a:pt x="0" y="437168"/>
                  <a:pt x="35881" y="523811"/>
                  <a:pt x="101054" y="588969"/>
                </a:cubicBezTo>
                <a:cubicBezTo>
                  <a:pt x="166226" y="654128"/>
                  <a:pt x="252856" y="690023"/>
                  <a:pt x="345012" y="690023"/>
                </a:cubicBezTo>
                <a:cubicBezTo>
                  <a:pt x="437168" y="690023"/>
                  <a:pt x="523811" y="654142"/>
                  <a:pt x="588969" y="588969"/>
                </a:cubicBezTo>
                <a:cubicBezTo>
                  <a:pt x="654128" y="523797"/>
                  <a:pt x="690023" y="437168"/>
                  <a:pt x="690023" y="345012"/>
                </a:cubicBezTo>
                <a:cubicBezTo>
                  <a:pt x="690023" y="252856"/>
                  <a:pt x="654142" y="166212"/>
                  <a:pt x="588969" y="101054"/>
                </a:cubicBezTo>
                <a:close/>
                <a:moveTo>
                  <a:pt x="579201" y="579201"/>
                </a:moveTo>
                <a:cubicBezTo>
                  <a:pt x="516640" y="641762"/>
                  <a:pt x="433479" y="676207"/>
                  <a:pt x="345012" y="676207"/>
                </a:cubicBezTo>
                <a:cubicBezTo>
                  <a:pt x="256545" y="676207"/>
                  <a:pt x="173369" y="641762"/>
                  <a:pt x="110822" y="579201"/>
                </a:cubicBezTo>
                <a:cubicBezTo>
                  <a:pt x="48261" y="516654"/>
                  <a:pt x="13816" y="433479"/>
                  <a:pt x="13816" y="345012"/>
                </a:cubicBezTo>
                <a:cubicBezTo>
                  <a:pt x="13816" y="256545"/>
                  <a:pt x="48261" y="173369"/>
                  <a:pt x="110822" y="110822"/>
                </a:cubicBezTo>
                <a:cubicBezTo>
                  <a:pt x="173383" y="48261"/>
                  <a:pt x="256545" y="13816"/>
                  <a:pt x="345012" y="13816"/>
                </a:cubicBezTo>
                <a:cubicBezTo>
                  <a:pt x="433479" y="13816"/>
                  <a:pt x="516654" y="48261"/>
                  <a:pt x="579201" y="110822"/>
                </a:cubicBezTo>
                <a:cubicBezTo>
                  <a:pt x="641762" y="173383"/>
                  <a:pt x="676207" y="256545"/>
                  <a:pt x="676207" y="345012"/>
                </a:cubicBezTo>
                <a:cubicBezTo>
                  <a:pt x="676207" y="433479"/>
                  <a:pt x="641762" y="516654"/>
                  <a:pt x="579201" y="579201"/>
                </a:cubicBezTo>
                <a:close/>
                <a:moveTo>
                  <a:pt x="351920" y="616022"/>
                </a:moveTo>
                <a:lnTo>
                  <a:pt x="351920" y="654736"/>
                </a:lnTo>
                <a:cubicBezTo>
                  <a:pt x="351920" y="658549"/>
                  <a:pt x="348825" y="661644"/>
                  <a:pt x="345012" y="661644"/>
                </a:cubicBezTo>
                <a:cubicBezTo>
                  <a:pt x="341198" y="661644"/>
                  <a:pt x="338103" y="658549"/>
                  <a:pt x="338103" y="654736"/>
                </a:cubicBezTo>
                <a:lnTo>
                  <a:pt x="338103" y="616022"/>
                </a:lnTo>
                <a:cubicBezTo>
                  <a:pt x="338103" y="612209"/>
                  <a:pt x="341198" y="609114"/>
                  <a:pt x="345012" y="609114"/>
                </a:cubicBezTo>
                <a:cubicBezTo>
                  <a:pt x="348825" y="609114"/>
                  <a:pt x="351920" y="612209"/>
                  <a:pt x="351920" y="616022"/>
                </a:cubicBezTo>
                <a:close/>
                <a:moveTo>
                  <a:pt x="505863" y="609805"/>
                </a:moveTo>
                <a:cubicBezTo>
                  <a:pt x="507770" y="613107"/>
                  <a:pt x="506637" y="617335"/>
                  <a:pt x="503335" y="619241"/>
                </a:cubicBezTo>
                <a:cubicBezTo>
                  <a:pt x="502243" y="619877"/>
                  <a:pt x="501055" y="620167"/>
                  <a:pt x="499881" y="620167"/>
                </a:cubicBezTo>
                <a:cubicBezTo>
                  <a:pt x="497490" y="620167"/>
                  <a:pt x="495169" y="618924"/>
                  <a:pt x="493898" y="616713"/>
                </a:cubicBezTo>
                <a:lnTo>
                  <a:pt x="474555" y="583222"/>
                </a:lnTo>
                <a:cubicBezTo>
                  <a:pt x="472648" y="579920"/>
                  <a:pt x="473781" y="575692"/>
                  <a:pt x="477084" y="573785"/>
                </a:cubicBezTo>
                <a:cubicBezTo>
                  <a:pt x="480386" y="571878"/>
                  <a:pt x="484614" y="573011"/>
                  <a:pt x="486520" y="576314"/>
                </a:cubicBezTo>
                <a:lnTo>
                  <a:pt x="505863" y="609805"/>
                </a:lnTo>
                <a:close/>
                <a:moveTo>
                  <a:pt x="619241" y="503335"/>
                </a:moveTo>
                <a:cubicBezTo>
                  <a:pt x="617957" y="505545"/>
                  <a:pt x="615635" y="506789"/>
                  <a:pt x="613259" y="506789"/>
                </a:cubicBezTo>
                <a:cubicBezTo>
                  <a:pt x="612085" y="506789"/>
                  <a:pt x="610896" y="506485"/>
                  <a:pt x="609805" y="505863"/>
                </a:cubicBezTo>
                <a:lnTo>
                  <a:pt x="576314" y="486520"/>
                </a:lnTo>
                <a:cubicBezTo>
                  <a:pt x="573011" y="484614"/>
                  <a:pt x="571878" y="480386"/>
                  <a:pt x="573785" y="477084"/>
                </a:cubicBezTo>
                <a:cubicBezTo>
                  <a:pt x="575692" y="473781"/>
                  <a:pt x="579920" y="472648"/>
                  <a:pt x="583222" y="474555"/>
                </a:cubicBezTo>
                <a:lnTo>
                  <a:pt x="616713" y="493898"/>
                </a:lnTo>
                <a:cubicBezTo>
                  <a:pt x="620015" y="495805"/>
                  <a:pt x="621148" y="500033"/>
                  <a:pt x="619241" y="503335"/>
                </a:cubicBezTo>
                <a:close/>
                <a:moveTo>
                  <a:pt x="661658" y="345012"/>
                </a:moveTo>
                <a:cubicBezTo>
                  <a:pt x="661658" y="348825"/>
                  <a:pt x="658563" y="351920"/>
                  <a:pt x="654750" y="351920"/>
                </a:cubicBezTo>
                <a:lnTo>
                  <a:pt x="616036" y="351920"/>
                </a:lnTo>
                <a:cubicBezTo>
                  <a:pt x="612223" y="351920"/>
                  <a:pt x="609128" y="348825"/>
                  <a:pt x="609128" y="345012"/>
                </a:cubicBezTo>
                <a:cubicBezTo>
                  <a:pt x="609128" y="341198"/>
                  <a:pt x="612223" y="338103"/>
                  <a:pt x="616036" y="338103"/>
                </a:cubicBezTo>
                <a:lnTo>
                  <a:pt x="654750" y="338103"/>
                </a:lnTo>
                <a:cubicBezTo>
                  <a:pt x="658563" y="338103"/>
                  <a:pt x="661658" y="341198"/>
                  <a:pt x="661658" y="345012"/>
                </a:cubicBezTo>
                <a:close/>
                <a:moveTo>
                  <a:pt x="573771" y="212940"/>
                </a:moveTo>
                <a:cubicBezTo>
                  <a:pt x="571865" y="209638"/>
                  <a:pt x="572998" y="205410"/>
                  <a:pt x="576300" y="203503"/>
                </a:cubicBezTo>
                <a:lnTo>
                  <a:pt x="609791" y="184160"/>
                </a:lnTo>
                <a:cubicBezTo>
                  <a:pt x="613093" y="182253"/>
                  <a:pt x="617321" y="183386"/>
                  <a:pt x="619228" y="186688"/>
                </a:cubicBezTo>
                <a:cubicBezTo>
                  <a:pt x="621134" y="189991"/>
                  <a:pt x="620001" y="194218"/>
                  <a:pt x="616699" y="196125"/>
                </a:cubicBezTo>
                <a:lnTo>
                  <a:pt x="583208" y="215468"/>
                </a:lnTo>
                <a:cubicBezTo>
                  <a:pt x="582117" y="216090"/>
                  <a:pt x="580928" y="216394"/>
                  <a:pt x="579754" y="216394"/>
                </a:cubicBezTo>
                <a:cubicBezTo>
                  <a:pt x="577377" y="216394"/>
                  <a:pt x="575056" y="215150"/>
                  <a:pt x="573771" y="212940"/>
                </a:cubicBezTo>
                <a:close/>
                <a:moveTo>
                  <a:pt x="505863" y="80219"/>
                </a:moveTo>
                <a:lnTo>
                  <a:pt x="486520" y="113710"/>
                </a:lnTo>
                <a:cubicBezTo>
                  <a:pt x="485235" y="115920"/>
                  <a:pt x="482914" y="117164"/>
                  <a:pt x="480538" y="117164"/>
                </a:cubicBezTo>
                <a:cubicBezTo>
                  <a:pt x="479363" y="117164"/>
                  <a:pt x="478175" y="116860"/>
                  <a:pt x="477084" y="116238"/>
                </a:cubicBezTo>
                <a:cubicBezTo>
                  <a:pt x="473781" y="114331"/>
                  <a:pt x="472648" y="110104"/>
                  <a:pt x="474555" y="106801"/>
                </a:cubicBezTo>
                <a:lnTo>
                  <a:pt x="493898" y="73310"/>
                </a:lnTo>
                <a:cubicBezTo>
                  <a:pt x="495805" y="70008"/>
                  <a:pt x="500033" y="68875"/>
                  <a:pt x="503335" y="70782"/>
                </a:cubicBezTo>
                <a:cubicBezTo>
                  <a:pt x="506637" y="72689"/>
                  <a:pt x="507770" y="76916"/>
                  <a:pt x="505863" y="80219"/>
                </a:cubicBezTo>
                <a:close/>
                <a:moveTo>
                  <a:pt x="338103" y="74001"/>
                </a:moveTo>
                <a:lnTo>
                  <a:pt x="338103" y="35287"/>
                </a:lnTo>
                <a:cubicBezTo>
                  <a:pt x="338103" y="31474"/>
                  <a:pt x="341198" y="28379"/>
                  <a:pt x="345012" y="28379"/>
                </a:cubicBezTo>
                <a:cubicBezTo>
                  <a:pt x="348825" y="28379"/>
                  <a:pt x="351920" y="31474"/>
                  <a:pt x="351920" y="35287"/>
                </a:cubicBezTo>
                <a:lnTo>
                  <a:pt x="351920" y="74001"/>
                </a:lnTo>
                <a:cubicBezTo>
                  <a:pt x="351920" y="77814"/>
                  <a:pt x="348825" y="80909"/>
                  <a:pt x="345012" y="80909"/>
                </a:cubicBezTo>
                <a:cubicBezTo>
                  <a:pt x="341198" y="80909"/>
                  <a:pt x="338103" y="77814"/>
                  <a:pt x="338103" y="74001"/>
                </a:cubicBezTo>
                <a:close/>
                <a:moveTo>
                  <a:pt x="215468" y="106815"/>
                </a:moveTo>
                <a:cubicBezTo>
                  <a:pt x="217375" y="110117"/>
                  <a:pt x="216242" y="114345"/>
                  <a:pt x="212940" y="116252"/>
                </a:cubicBezTo>
                <a:cubicBezTo>
                  <a:pt x="211848" y="116874"/>
                  <a:pt x="210660" y="117178"/>
                  <a:pt x="209486" y="117178"/>
                </a:cubicBezTo>
                <a:cubicBezTo>
                  <a:pt x="207095" y="117178"/>
                  <a:pt x="204774" y="115934"/>
                  <a:pt x="203503" y="113724"/>
                </a:cubicBezTo>
                <a:lnTo>
                  <a:pt x="184160" y="80232"/>
                </a:lnTo>
                <a:cubicBezTo>
                  <a:pt x="182253" y="76930"/>
                  <a:pt x="183386" y="72702"/>
                  <a:pt x="186688" y="70796"/>
                </a:cubicBezTo>
                <a:cubicBezTo>
                  <a:pt x="189991" y="68889"/>
                  <a:pt x="194218" y="70022"/>
                  <a:pt x="196125" y="73324"/>
                </a:cubicBezTo>
                <a:lnTo>
                  <a:pt x="215468" y="106815"/>
                </a:lnTo>
                <a:close/>
                <a:moveTo>
                  <a:pt x="116252" y="212940"/>
                </a:moveTo>
                <a:cubicBezTo>
                  <a:pt x="114967" y="215150"/>
                  <a:pt x="112646" y="216394"/>
                  <a:pt x="110269" y="216394"/>
                </a:cubicBezTo>
                <a:cubicBezTo>
                  <a:pt x="109095" y="216394"/>
                  <a:pt x="107907" y="216090"/>
                  <a:pt x="106815" y="215468"/>
                </a:cubicBezTo>
                <a:lnTo>
                  <a:pt x="73324" y="196125"/>
                </a:lnTo>
                <a:cubicBezTo>
                  <a:pt x="70022" y="194218"/>
                  <a:pt x="68889" y="189991"/>
                  <a:pt x="70796" y="186688"/>
                </a:cubicBezTo>
                <a:cubicBezTo>
                  <a:pt x="72702" y="183386"/>
                  <a:pt x="76930" y="182253"/>
                  <a:pt x="80232" y="184160"/>
                </a:cubicBezTo>
                <a:lnTo>
                  <a:pt x="113724" y="203503"/>
                </a:lnTo>
                <a:cubicBezTo>
                  <a:pt x="117026" y="205410"/>
                  <a:pt x="118159" y="209638"/>
                  <a:pt x="116252" y="212940"/>
                </a:cubicBezTo>
                <a:close/>
                <a:moveTo>
                  <a:pt x="74001" y="351920"/>
                </a:moveTo>
                <a:lnTo>
                  <a:pt x="35287" y="351920"/>
                </a:lnTo>
                <a:cubicBezTo>
                  <a:pt x="31474" y="351920"/>
                  <a:pt x="28379" y="348825"/>
                  <a:pt x="28379" y="345012"/>
                </a:cubicBezTo>
                <a:cubicBezTo>
                  <a:pt x="28379" y="341198"/>
                  <a:pt x="31474" y="338103"/>
                  <a:pt x="35287" y="338103"/>
                </a:cubicBezTo>
                <a:lnTo>
                  <a:pt x="74001" y="338103"/>
                </a:lnTo>
                <a:cubicBezTo>
                  <a:pt x="77814" y="338103"/>
                  <a:pt x="80909" y="341198"/>
                  <a:pt x="80909" y="345012"/>
                </a:cubicBezTo>
                <a:cubicBezTo>
                  <a:pt x="80909" y="348825"/>
                  <a:pt x="77814" y="351920"/>
                  <a:pt x="74001" y="351920"/>
                </a:cubicBezTo>
                <a:close/>
                <a:moveTo>
                  <a:pt x="116252" y="477084"/>
                </a:moveTo>
                <a:cubicBezTo>
                  <a:pt x="118159" y="480386"/>
                  <a:pt x="117026" y="484614"/>
                  <a:pt x="113724" y="486520"/>
                </a:cubicBezTo>
                <a:lnTo>
                  <a:pt x="80232" y="505863"/>
                </a:lnTo>
                <a:cubicBezTo>
                  <a:pt x="79141" y="506499"/>
                  <a:pt x="77953" y="506789"/>
                  <a:pt x="76778" y="506789"/>
                </a:cubicBezTo>
                <a:cubicBezTo>
                  <a:pt x="74388" y="506789"/>
                  <a:pt x="72067" y="505545"/>
                  <a:pt x="70796" y="503335"/>
                </a:cubicBezTo>
                <a:cubicBezTo>
                  <a:pt x="68889" y="500033"/>
                  <a:pt x="70022" y="495805"/>
                  <a:pt x="73324" y="493898"/>
                </a:cubicBezTo>
                <a:lnTo>
                  <a:pt x="106815" y="474555"/>
                </a:lnTo>
                <a:cubicBezTo>
                  <a:pt x="110117" y="472648"/>
                  <a:pt x="114345" y="473781"/>
                  <a:pt x="116252" y="477084"/>
                </a:cubicBezTo>
                <a:close/>
                <a:moveTo>
                  <a:pt x="215468" y="583208"/>
                </a:moveTo>
                <a:lnTo>
                  <a:pt x="196125" y="616699"/>
                </a:lnTo>
                <a:cubicBezTo>
                  <a:pt x="194840" y="618910"/>
                  <a:pt x="192519" y="620153"/>
                  <a:pt x="190143" y="620153"/>
                </a:cubicBezTo>
                <a:cubicBezTo>
                  <a:pt x="188968" y="620153"/>
                  <a:pt x="187780" y="619849"/>
                  <a:pt x="186688" y="619228"/>
                </a:cubicBezTo>
                <a:cubicBezTo>
                  <a:pt x="183386" y="617321"/>
                  <a:pt x="182253" y="613093"/>
                  <a:pt x="184160" y="609791"/>
                </a:cubicBezTo>
                <a:lnTo>
                  <a:pt x="203503" y="576300"/>
                </a:lnTo>
                <a:cubicBezTo>
                  <a:pt x="205410" y="572998"/>
                  <a:pt x="209638" y="571865"/>
                  <a:pt x="212940" y="573771"/>
                </a:cubicBezTo>
                <a:cubicBezTo>
                  <a:pt x="216242" y="575692"/>
                  <a:pt x="217375" y="579906"/>
                  <a:pt x="215468" y="583208"/>
                </a:cubicBezTo>
                <a:close/>
                <a:moveTo>
                  <a:pt x="466403" y="345012"/>
                </a:moveTo>
                <a:cubicBezTo>
                  <a:pt x="466403" y="348825"/>
                  <a:pt x="463308" y="351920"/>
                  <a:pt x="459495" y="351920"/>
                </a:cubicBezTo>
                <a:lnTo>
                  <a:pt x="345012" y="351920"/>
                </a:lnTo>
                <a:cubicBezTo>
                  <a:pt x="341198" y="351920"/>
                  <a:pt x="338103" y="348825"/>
                  <a:pt x="338103" y="345012"/>
                </a:cubicBezTo>
                <a:lnTo>
                  <a:pt x="338103" y="149923"/>
                </a:lnTo>
                <a:cubicBezTo>
                  <a:pt x="338103" y="146109"/>
                  <a:pt x="341198" y="143015"/>
                  <a:pt x="345012" y="143015"/>
                </a:cubicBezTo>
                <a:cubicBezTo>
                  <a:pt x="348825" y="143015"/>
                  <a:pt x="351920" y="146109"/>
                  <a:pt x="351920" y="149923"/>
                </a:cubicBezTo>
                <a:lnTo>
                  <a:pt x="351920" y="338103"/>
                </a:lnTo>
                <a:lnTo>
                  <a:pt x="459495" y="338103"/>
                </a:lnTo>
                <a:cubicBezTo>
                  <a:pt x="463322" y="338103"/>
                  <a:pt x="466403" y="341198"/>
                  <a:pt x="466403" y="3450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7044345" y="1046015"/>
            <a:ext cx="381215" cy="344771"/>
          </a:xfrm>
          <a:custGeom>
            <a:rect b="b" l="l" r="r" t="t"/>
            <a:pathLst>
              <a:path extrusionOk="0" h="689541" w="762429">
                <a:moveTo>
                  <a:pt x="762430" y="266642"/>
                </a:moveTo>
                <a:cubicBezTo>
                  <a:pt x="762430" y="300580"/>
                  <a:pt x="736773" y="328616"/>
                  <a:pt x="703839" y="332422"/>
                </a:cubicBezTo>
                <a:lnTo>
                  <a:pt x="703839" y="517028"/>
                </a:lnTo>
                <a:cubicBezTo>
                  <a:pt x="703839" y="523586"/>
                  <a:pt x="700108" y="529288"/>
                  <a:pt x="694099" y="531902"/>
                </a:cubicBezTo>
                <a:cubicBezTo>
                  <a:pt x="691959" y="532835"/>
                  <a:pt x="689742" y="533293"/>
                  <a:pt x="687555" y="533293"/>
                </a:cubicBezTo>
                <a:cubicBezTo>
                  <a:pt x="683580" y="533293"/>
                  <a:pt x="679696" y="531795"/>
                  <a:pt x="676608" y="528937"/>
                </a:cubicBezTo>
                <a:cubicBezTo>
                  <a:pt x="642022" y="496788"/>
                  <a:pt x="542516" y="422050"/>
                  <a:pt x="365887" y="422050"/>
                </a:cubicBezTo>
                <a:cubicBezTo>
                  <a:pt x="365856" y="422050"/>
                  <a:pt x="365826" y="422035"/>
                  <a:pt x="365795" y="422035"/>
                </a:cubicBezTo>
                <a:lnTo>
                  <a:pt x="238920" y="422035"/>
                </a:lnTo>
                <a:lnTo>
                  <a:pt x="313687" y="662025"/>
                </a:lnTo>
                <a:cubicBezTo>
                  <a:pt x="315721" y="668537"/>
                  <a:pt x="314559" y="675416"/>
                  <a:pt x="310522" y="680905"/>
                </a:cubicBezTo>
                <a:cubicBezTo>
                  <a:pt x="306486" y="686393"/>
                  <a:pt x="300263" y="689542"/>
                  <a:pt x="293443" y="689542"/>
                </a:cubicBezTo>
                <a:lnTo>
                  <a:pt x="209670" y="689542"/>
                </a:lnTo>
                <a:cubicBezTo>
                  <a:pt x="200343" y="689542"/>
                  <a:pt x="192194" y="683549"/>
                  <a:pt x="189426" y="674637"/>
                </a:cubicBezTo>
                <a:lnTo>
                  <a:pt x="108451" y="414773"/>
                </a:lnTo>
                <a:cubicBezTo>
                  <a:pt x="44402" y="394488"/>
                  <a:pt x="0" y="334196"/>
                  <a:pt x="0" y="266642"/>
                </a:cubicBezTo>
                <a:cubicBezTo>
                  <a:pt x="0" y="225138"/>
                  <a:pt x="16177" y="186126"/>
                  <a:pt x="45518" y="156760"/>
                </a:cubicBezTo>
                <a:cubicBezTo>
                  <a:pt x="74875" y="127409"/>
                  <a:pt x="113910" y="111250"/>
                  <a:pt x="155437" y="111250"/>
                </a:cubicBezTo>
                <a:lnTo>
                  <a:pt x="365872" y="111250"/>
                </a:lnTo>
                <a:cubicBezTo>
                  <a:pt x="365887" y="111250"/>
                  <a:pt x="365887" y="111250"/>
                  <a:pt x="365902" y="111250"/>
                </a:cubicBezTo>
                <a:cubicBezTo>
                  <a:pt x="542516" y="111250"/>
                  <a:pt x="642022" y="36497"/>
                  <a:pt x="676608" y="4364"/>
                </a:cubicBezTo>
                <a:cubicBezTo>
                  <a:pt x="681394" y="-85"/>
                  <a:pt x="688090" y="-1231"/>
                  <a:pt x="694099" y="1383"/>
                </a:cubicBezTo>
                <a:cubicBezTo>
                  <a:pt x="700108" y="4012"/>
                  <a:pt x="703839" y="9714"/>
                  <a:pt x="703839" y="16257"/>
                </a:cubicBezTo>
                <a:lnTo>
                  <a:pt x="703839" y="200878"/>
                </a:lnTo>
                <a:cubicBezTo>
                  <a:pt x="736773" y="204684"/>
                  <a:pt x="762430" y="232705"/>
                  <a:pt x="762430" y="2666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7051989" y="1053665"/>
            <a:ext cx="365925" cy="329477"/>
          </a:xfrm>
          <a:custGeom>
            <a:rect b="b" l="l" r="r" t="t"/>
            <a:pathLst>
              <a:path extrusionOk="0" h="658954" w="731850">
                <a:moveTo>
                  <a:pt x="283811" y="651280"/>
                </a:moveTo>
                <a:cubicBezTo>
                  <a:pt x="284376" y="653084"/>
                  <a:pt x="284040" y="655010"/>
                  <a:pt x="282924" y="656539"/>
                </a:cubicBezTo>
                <a:cubicBezTo>
                  <a:pt x="281793" y="658083"/>
                  <a:pt x="280049" y="658954"/>
                  <a:pt x="278154" y="658954"/>
                </a:cubicBezTo>
                <a:lnTo>
                  <a:pt x="194380" y="658954"/>
                </a:lnTo>
                <a:cubicBezTo>
                  <a:pt x="191781" y="658954"/>
                  <a:pt x="189503" y="657288"/>
                  <a:pt x="188723" y="654796"/>
                </a:cubicBezTo>
                <a:lnTo>
                  <a:pt x="110561" y="403891"/>
                </a:lnTo>
                <a:cubicBezTo>
                  <a:pt x="120270" y="405771"/>
                  <a:pt x="130163" y="406734"/>
                  <a:pt x="140147" y="406734"/>
                </a:cubicBezTo>
                <a:lnTo>
                  <a:pt x="207606" y="406734"/>
                </a:lnTo>
                <a:lnTo>
                  <a:pt x="283811" y="651280"/>
                </a:lnTo>
                <a:close/>
                <a:moveTo>
                  <a:pt x="277817" y="391447"/>
                </a:moveTo>
                <a:lnTo>
                  <a:pt x="277817" y="111237"/>
                </a:lnTo>
                <a:lnTo>
                  <a:pt x="140147" y="111237"/>
                </a:lnTo>
                <a:cubicBezTo>
                  <a:pt x="102702" y="111237"/>
                  <a:pt x="67505" y="125805"/>
                  <a:pt x="41038" y="152267"/>
                </a:cubicBezTo>
                <a:cubicBezTo>
                  <a:pt x="14587" y="178744"/>
                  <a:pt x="0" y="213920"/>
                  <a:pt x="0" y="251342"/>
                </a:cubicBezTo>
                <a:cubicBezTo>
                  <a:pt x="0" y="313514"/>
                  <a:pt x="41696" y="368884"/>
                  <a:pt x="101372" y="386005"/>
                </a:cubicBezTo>
                <a:cubicBezTo>
                  <a:pt x="113925" y="389613"/>
                  <a:pt x="126967" y="391447"/>
                  <a:pt x="140147" y="391447"/>
                </a:cubicBezTo>
                <a:lnTo>
                  <a:pt x="277817" y="391447"/>
                </a:lnTo>
                <a:close/>
                <a:moveTo>
                  <a:pt x="350566" y="111237"/>
                </a:moveTo>
                <a:lnTo>
                  <a:pt x="293107" y="111237"/>
                </a:lnTo>
                <a:lnTo>
                  <a:pt x="293107" y="391447"/>
                </a:lnTo>
                <a:lnTo>
                  <a:pt x="350582" y="391447"/>
                </a:lnTo>
                <a:cubicBezTo>
                  <a:pt x="350612" y="391447"/>
                  <a:pt x="350643" y="391463"/>
                  <a:pt x="350673" y="391463"/>
                </a:cubicBezTo>
                <a:cubicBezTo>
                  <a:pt x="464048" y="391478"/>
                  <a:pt x="546812" y="421578"/>
                  <a:pt x="601794" y="452351"/>
                </a:cubicBezTo>
                <a:lnTo>
                  <a:pt x="601794" y="50333"/>
                </a:lnTo>
                <a:cubicBezTo>
                  <a:pt x="546797" y="81121"/>
                  <a:pt x="464002" y="111237"/>
                  <a:pt x="350597" y="111237"/>
                </a:cubicBezTo>
                <a:cubicBezTo>
                  <a:pt x="350582" y="111237"/>
                  <a:pt x="350582" y="111237"/>
                  <a:pt x="350566" y="111237"/>
                </a:cubicBezTo>
                <a:close/>
                <a:moveTo>
                  <a:pt x="672694" y="100"/>
                </a:moveTo>
                <a:cubicBezTo>
                  <a:pt x="672158" y="-144"/>
                  <a:pt x="671868" y="116"/>
                  <a:pt x="671715" y="269"/>
                </a:cubicBezTo>
                <a:cubicBezTo>
                  <a:pt x="660370" y="10817"/>
                  <a:pt x="642267" y="25798"/>
                  <a:pt x="617084" y="41345"/>
                </a:cubicBezTo>
                <a:lnTo>
                  <a:pt x="617084" y="461339"/>
                </a:lnTo>
                <a:cubicBezTo>
                  <a:pt x="642267" y="476902"/>
                  <a:pt x="660370" y="491883"/>
                  <a:pt x="671730" y="502431"/>
                </a:cubicBezTo>
                <a:cubicBezTo>
                  <a:pt x="671868" y="502568"/>
                  <a:pt x="672158" y="502828"/>
                  <a:pt x="672694" y="502599"/>
                </a:cubicBezTo>
                <a:cubicBezTo>
                  <a:pt x="673259" y="502339"/>
                  <a:pt x="673259" y="501926"/>
                  <a:pt x="673259" y="501728"/>
                </a:cubicBezTo>
                <a:lnTo>
                  <a:pt x="673259" y="251342"/>
                </a:lnTo>
                <a:lnTo>
                  <a:pt x="673259" y="957"/>
                </a:lnTo>
                <a:cubicBezTo>
                  <a:pt x="673259" y="758"/>
                  <a:pt x="673259" y="345"/>
                  <a:pt x="672694" y="100"/>
                </a:cubicBezTo>
                <a:close/>
                <a:moveTo>
                  <a:pt x="688549" y="200987"/>
                </a:moveTo>
                <a:lnTo>
                  <a:pt x="688549" y="251342"/>
                </a:lnTo>
                <a:lnTo>
                  <a:pt x="688549" y="301713"/>
                </a:lnTo>
                <a:cubicBezTo>
                  <a:pt x="713028" y="298013"/>
                  <a:pt x="731850" y="276841"/>
                  <a:pt x="731850" y="251342"/>
                </a:cubicBezTo>
                <a:cubicBezTo>
                  <a:pt x="731850" y="225859"/>
                  <a:pt x="713028" y="204686"/>
                  <a:pt x="688549" y="200987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7044345" y="1046015"/>
            <a:ext cx="381215" cy="344771"/>
          </a:xfrm>
          <a:custGeom>
            <a:rect b="b" l="l" r="r" t="t"/>
            <a:pathLst>
              <a:path extrusionOk="0" h="689541" w="762429">
                <a:moveTo>
                  <a:pt x="703839" y="200878"/>
                </a:moveTo>
                <a:lnTo>
                  <a:pt x="703839" y="16257"/>
                </a:lnTo>
                <a:cubicBezTo>
                  <a:pt x="703839" y="9714"/>
                  <a:pt x="700108" y="4012"/>
                  <a:pt x="694099" y="1383"/>
                </a:cubicBezTo>
                <a:cubicBezTo>
                  <a:pt x="688090" y="-1231"/>
                  <a:pt x="681394" y="-85"/>
                  <a:pt x="676608" y="4364"/>
                </a:cubicBezTo>
                <a:cubicBezTo>
                  <a:pt x="642022" y="36497"/>
                  <a:pt x="542516" y="111250"/>
                  <a:pt x="365902" y="111250"/>
                </a:cubicBezTo>
                <a:cubicBezTo>
                  <a:pt x="365887" y="111250"/>
                  <a:pt x="365887" y="111250"/>
                  <a:pt x="365872" y="111250"/>
                </a:cubicBezTo>
                <a:lnTo>
                  <a:pt x="155437" y="111250"/>
                </a:lnTo>
                <a:cubicBezTo>
                  <a:pt x="113910" y="111250"/>
                  <a:pt x="74875" y="127409"/>
                  <a:pt x="45518" y="156760"/>
                </a:cubicBezTo>
                <a:cubicBezTo>
                  <a:pt x="16177" y="186126"/>
                  <a:pt x="0" y="225138"/>
                  <a:pt x="0" y="266642"/>
                </a:cubicBezTo>
                <a:cubicBezTo>
                  <a:pt x="0" y="334196"/>
                  <a:pt x="44402" y="394488"/>
                  <a:pt x="108451" y="414773"/>
                </a:cubicBezTo>
                <a:lnTo>
                  <a:pt x="189426" y="674637"/>
                </a:lnTo>
                <a:cubicBezTo>
                  <a:pt x="192194" y="683549"/>
                  <a:pt x="200343" y="689542"/>
                  <a:pt x="209670" y="689542"/>
                </a:cubicBezTo>
                <a:lnTo>
                  <a:pt x="293443" y="689542"/>
                </a:lnTo>
                <a:cubicBezTo>
                  <a:pt x="300263" y="689542"/>
                  <a:pt x="306486" y="686393"/>
                  <a:pt x="310522" y="680905"/>
                </a:cubicBezTo>
                <a:cubicBezTo>
                  <a:pt x="314559" y="675416"/>
                  <a:pt x="315721" y="668537"/>
                  <a:pt x="313687" y="662025"/>
                </a:cubicBezTo>
                <a:lnTo>
                  <a:pt x="238920" y="422035"/>
                </a:lnTo>
                <a:lnTo>
                  <a:pt x="365795" y="422035"/>
                </a:lnTo>
                <a:cubicBezTo>
                  <a:pt x="365826" y="422035"/>
                  <a:pt x="365856" y="422050"/>
                  <a:pt x="365887" y="422050"/>
                </a:cubicBezTo>
                <a:cubicBezTo>
                  <a:pt x="542516" y="422050"/>
                  <a:pt x="642022" y="496788"/>
                  <a:pt x="676608" y="528937"/>
                </a:cubicBezTo>
                <a:cubicBezTo>
                  <a:pt x="679696" y="531795"/>
                  <a:pt x="683580" y="533293"/>
                  <a:pt x="687555" y="533293"/>
                </a:cubicBezTo>
                <a:cubicBezTo>
                  <a:pt x="689742" y="533293"/>
                  <a:pt x="691959" y="532835"/>
                  <a:pt x="694099" y="531902"/>
                </a:cubicBezTo>
                <a:cubicBezTo>
                  <a:pt x="700108" y="529288"/>
                  <a:pt x="703839" y="523586"/>
                  <a:pt x="703839" y="517028"/>
                </a:cubicBezTo>
                <a:lnTo>
                  <a:pt x="703839" y="332422"/>
                </a:lnTo>
                <a:cubicBezTo>
                  <a:pt x="736773" y="328616"/>
                  <a:pt x="762430" y="300580"/>
                  <a:pt x="762430" y="266642"/>
                </a:cubicBezTo>
                <a:cubicBezTo>
                  <a:pt x="762430" y="232705"/>
                  <a:pt x="736773" y="204684"/>
                  <a:pt x="703839" y="200878"/>
                </a:cubicBezTo>
                <a:close/>
                <a:moveTo>
                  <a:pt x="299101" y="666581"/>
                </a:moveTo>
                <a:cubicBezTo>
                  <a:pt x="299666" y="668384"/>
                  <a:pt x="299330" y="670311"/>
                  <a:pt x="298214" y="671839"/>
                </a:cubicBezTo>
                <a:cubicBezTo>
                  <a:pt x="297082" y="673383"/>
                  <a:pt x="295339" y="674255"/>
                  <a:pt x="293443" y="674255"/>
                </a:cubicBezTo>
                <a:lnTo>
                  <a:pt x="209670" y="674255"/>
                </a:lnTo>
                <a:cubicBezTo>
                  <a:pt x="207071" y="674255"/>
                  <a:pt x="204793" y="672588"/>
                  <a:pt x="204013" y="670097"/>
                </a:cubicBezTo>
                <a:lnTo>
                  <a:pt x="125851" y="419191"/>
                </a:lnTo>
                <a:cubicBezTo>
                  <a:pt x="135560" y="421072"/>
                  <a:pt x="145453" y="422035"/>
                  <a:pt x="155437" y="422035"/>
                </a:cubicBezTo>
                <a:lnTo>
                  <a:pt x="222896" y="422035"/>
                </a:lnTo>
                <a:lnTo>
                  <a:pt x="299101" y="666581"/>
                </a:lnTo>
                <a:close/>
                <a:moveTo>
                  <a:pt x="293107" y="406748"/>
                </a:moveTo>
                <a:lnTo>
                  <a:pt x="155437" y="406748"/>
                </a:lnTo>
                <a:cubicBezTo>
                  <a:pt x="142257" y="406748"/>
                  <a:pt x="129215" y="404913"/>
                  <a:pt x="116662" y="401306"/>
                </a:cubicBezTo>
                <a:cubicBezTo>
                  <a:pt x="56985" y="384184"/>
                  <a:pt x="15290" y="328815"/>
                  <a:pt x="15290" y="266642"/>
                </a:cubicBezTo>
                <a:cubicBezTo>
                  <a:pt x="15290" y="229220"/>
                  <a:pt x="29876" y="194045"/>
                  <a:pt x="56328" y="167568"/>
                </a:cubicBezTo>
                <a:cubicBezTo>
                  <a:pt x="82795" y="141106"/>
                  <a:pt x="117992" y="126537"/>
                  <a:pt x="155437" y="126537"/>
                </a:cubicBezTo>
                <a:lnTo>
                  <a:pt x="293107" y="126537"/>
                </a:lnTo>
                <a:lnTo>
                  <a:pt x="293107" y="406748"/>
                </a:lnTo>
                <a:close/>
                <a:moveTo>
                  <a:pt x="617084" y="467651"/>
                </a:moveTo>
                <a:cubicBezTo>
                  <a:pt x="562102" y="436878"/>
                  <a:pt x="479338" y="406778"/>
                  <a:pt x="365963" y="406763"/>
                </a:cubicBezTo>
                <a:cubicBezTo>
                  <a:pt x="365933" y="406763"/>
                  <a:pt x="365902" y="406748"/>
                  <a:pt x="365872" y="406748"/>
                </a:cubicBezTo>
                <a:lnTo>
                  <a:pt x="308397" y="406748"/>
                </a:lnTo>
                <a:lnTo>
                  <a:pt x="308397" y="126537"/>
                </a:lnTo>
                <a:lnTo>
                  <a:pt x="365856" y="126537"/>
                </a:lnTo>
                <a:cubicBezTo>
                  <a:pt x="365872" y="126537"/>
                  <a:pt x="365872" y="126537"/>
                  <a:pt x="365887" y="126537"/>
                </a:cubicBezTo>
                <a:cubicBezTo>
                  <a:pt x="479292" y="126537"/>
                  <a:pt x="562087" y="96422"/>
                  <a:pt x="617084" y="65634"/>
                </a:cubicBezTo>
                <a:lnTo>
                  <a:pt x="617084" y="467651"/>
                </a:lnTo>
                <a:close/>
                <a:moveTo>
                  <a:pt x="688549" y="266642"/>
                </a:moveTo>
                <a:lnTo>
                  <a:pt x="688549" y="517028"/>
                </a:lnTo>
                <a:cubicBezTo>
                  <a:pt x="688549" y="517227"/>
                  <a:pt x="688549" y="517639"/>
                  <a:pt x="687983" y="517899"/>
                </a:cubicBezTo>
                <a:cubicBezTo>
                  <a:pt x="687448" y="518129"/>
                  <a:pt x="687158" y="517869"/>
                  <a:pt x="687020" y="517731"/>
                </a:cubicBezTo>
                <a:cubicBezTo>
                  <a:pt x="675660" y="507183"/>
                  <a:pt x="657557" y="492202"/>
                  <a:pt x="632374" y="476640"/>
                </a:cubicBezTo>
                <a:lnTo>
                  <a:pt x="632374" y="56645"/>
                </a:lnTo>
                <a:cubicBezTo>
                  <a:pt x="657557" y="41098"/>
                  <a:pt x="675660" y="26117"/>
                  <a:pt x="687005" y="15569"/>
                </a:cubicBezTo>
                <a:cubicBezTo>
                  <a:pt x="687158" y="15416"/>
                  <a:pt x="687448" y="15156"/>
                  <a:pt x="687983" y="15401"/>
                </a:cubicBezTo>
                <a:cubicBezTo>
                  <a:pt x="688549" y="15645"/>
                  <a:pt x="688549" y="16058"/>
                  <a:pt x="688549" y="16257"/>
                </a:cubicBezTo>
                <a:lnTo>
                  <a:pt x="688549" y="266642"/>
                </a:lnTo>
                <a:close/>
                <a:moveTo>
                  <a:pt x="703839" y="317013"/>
                </a:moveTo>
                <a:lnTo>
                  <a:pt x="703839" y="266642"/>
                </a:lnTo>
                <a:lnTo>
                  <a:pt x="703839" y="216287"/>
                </a:lnTo>
                <a:cubicBezTo>
                  <a:pt x="728318" y="219987"/>
                  <a:pt x="747140" y="241159"/>
                  <a:pt x="747140" y="266642"/>
                </a:cubicBezTo>
                <a:cubicBezTo>
                  <a:pt x="747140" y="292141"/>
                  <a:pt x="728318" y="313314"/>
                  <a:pt x="703839" y="3170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7655750" y="1046018"/>
            <a:ext cx="230037" cy="344673"/>
          </a:xfrm>
          <a:custGeom>
            <a:rect b="b" l="l" r="r" t="t"/>
            <a:pathLst>
              <a:path extrusionOk="0" h="689346" w="460073">
                <a:moveTo>
                  <a:pt x="460074" y="228359"/>
                </a:moveTo>
                <a:cubicBezTo>
                  <a:pt x="460074" y="284965"/>
                  <a:pt x="434004" y="334401"/>
                  <a:pt x="408805" y="382219"/>
                </a:cubicBezTo>
                <a:cubicBezTo>
                  <a:pt x="403680" y="391932"/>
                  <a:pt x="398389" y="401991"/>
                  <a:pt x="393457" y="411842"/>
                </a:cubicBezTo>
                <a:cubicBezTo>
                  <a:pt x="365301" y="468130"/>
                  <a:pt x="350409" y="526574"/>
                  <a:pt x="350409" y="580832"/>
                </a:cubicBezTo>
                <a:cubicBezTo>
                  <a:pt x="350409" y="598779"/>
                  <a:pt x="352357" y="608727"/>
                  <a:pt x="352370" y="608824"/>
                </a:cubicBezTo>
                <a:cubicBezTo>
                  <a:pt x="352771" y="610855"/>
                  <a:pt x="352246" y="612969"/>
                  <a:pt x="350934" y="614571"/>
                </a:cubicBezTo>
                <a:cubicBezTo>
                  <a:pt x="349621" y="616160"/>
                  <a:pt x="347673" y="617100"/>
                  <a:pt x="345601" y="617100"/>
                </a:cubicBezTo>
                <a:lnTo>
                  <a:pt x="312969" y="617100"/>
                </a:lnTo>
                <a:lnTo>
                  <a:pt x="312969" y="671026"/>
                </a:lnTo>
                <a:cubicBezTo>
                  <a:pt x="312969" y="681126"/>
                  <a:pt x="304749" y="689346"/>
                  <a:pt x="294637" y="689346"/>
                </a:cubicBezTo>
                <a:lnTo>
                  <a:pt x="162025" y="689346"/>
                </a:lnTo>
                <a:cubicBezTo>
                  <a:pt x="151912" y="689346"/>
                  <a:pt x="143692" y="681126"/>
                  <a:pt x="143692" y="671026"/>
                </a:cubicBezTo>
                <a:lnTo>
                  <a:pt x="143692" y="617100"/>
                </a:lnTo>
                <a:lnTo>
                  <a:pt x="114569" y="617100"/>
                </a:lnTo>
                <a:cubicBezTo>
                  <a:pt x="112497" y="617100"/>
                  <a:pt x="110480" y="616174"/>
                  <a:pt x="109168" y="614558"/>
                </a:cubicBezTo>
                <a:cubicBezTo>
                  <a:pt x="107855" y="612955"/>
                  <a:pt x="107289" y="610855"/>
                  <a:pt x="107703" y="608824"/>
                </a:cubicBezTo>
                <a:cubicBezTo>
                  <a:pt x="107717" y="608727"/>
                  <a:pt x="109665" y="598779"/>
                  <a:pt x="109665" y="580832"/>
                </a:cubicBezTo>
                <a:cubicBezTo>
                  <a:pt x="109665" y="562580"/>
                  <a:pt x="107966" y="543845"/>
                  <a:pt x="104664" y="524889"/>
                </a:cubicBezTo>
                <a:cubicBezTo>
                  <a:pt x="104236" y="524004"/>
                  <a:pt x="103987" y="523010"/>
                  <a:pt x="103987" y="521959"/>
                </a:cubicBezTo>
                <a:cubicBezTo>
                  <a:pt x="103987" y="521780"/>
                  <a:pt x="104028" y="521614"/>
                  <a:pt x="104042" y="521434"/>
                </a:cubicBezTo>
                <a:cubicBezTo>
                  <a:pt x="97342" y="485139"/>
                  <a:pt x="84729" y="448055"/>
                  <a:pt x="66617" y="411842"/>
                </a:cubicBezTo>
                <a:cubicBezTo>
                  <a:pt x="61685" y="401991"/>
                  <a:pt x="56394" y="391932"/>
                  <a:pt x="51268" y="382219"/>
                </a:cubicBezTo>
                <a:cubicBezTo>
                  <a:pt x="26069" y="334401"/>
                  <a:pt x="0" y="284965"/>
                  <a:pt x="0" y="228359"/>
                </a:cubicBezTo>
                <a:cubicBezTo>
                  <a:pt x="0" y="102449"/>
                  <a:pt x="102426" y="0"/>
                  <a:pt x="228324" y="0"/>
                </a:cubicBezTo>
                <a:lnTo>
                  <a:pt x="231750" y="0"/>
                </a:lnTo>
                <a:cubicBezTo>
                  <a:pt x="357648" y="0"/>
                  <a:pt x="460074" y="102449"/>
                  <a:pt x="460074" y="2283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7662658" y="1052926"/>
            <a:ext cx="216221" cy="330857"/>
          </a:xfrm>
          <a:custGeom>
            <a:rect b="b" l="l" r="r" t="t"/>
            <a:pathLst>
              <a:path extrusionOk="0" h="661713" w="432443">
                <a:moveTo>
                  <a:pt x="143692" y="603283"/>
                </a:moveTo>
                <a:lnTo>
                  <a:pt x="285339" y="603283"/>
                </a:lnTo>
                <a:lnTo>
                  <a:pt x="285339" y="657209"/>
                </a:lnTo>
                <a:cubicBezTo>
                  <a:pt x="285339" y="659696"/>
                  <a:pt x="283308" y="661713"/>
                  <a:pt x="280821" y="661713"/>
                </a:cubicBezTo>
                <a:lnTo>
                  <a:pt x="148209" y="661713"/>
                </a:lnTo>
                <a:cubicBezTo>
                  <a:pt x="145723" y="661713"/>
                  <a:pt x="143692" y="659696"/>
                  <a:pt x="143692" y="657209"/>
                </a:cubicBezTo>
                <a:lnTo>
                  <a:pt x="143692" y="603283"/>
                </a:lnTo>
                <a:close/>
                <a:moveTo>
                  <a:pt x="322930" y="557537"/>
                </a:moveTo>
                <a:lnTo>
                  <a:pt x="109513" y="557537"/>
                </a:lnTo>
                <a:cubicBezTo>
                  <a:pt x="109610" y="560701"/>
                  <a:pt x="109665" y="563865"/>
                  <a:pt x="109665" y="567015"/>
                </a:cubicBezTo>
                <a:cubicBezTo>
                  <a:pt x="109665" y="576728"/>
                  <a:pt x="109126" y="584272"/>
                  <a:pt x="108587" y="589467"/>
                </a:cubicBezTo>
                <a:lnTo>
                  <a:pt x="136729" y="589467"/>
                </a:lnTo>
                <a:cubicBezTo>
                  <a:pt x="136743" y="589467"/>
                  <a:pt x="136770" y="589467"/>
                  <a:pt x="136784" y="589467"/>
                </a:cubicBezTo>
                <a:lnTo>
                  <a:pt x="292247" y="589467"/>
                </a:lnTo>
                <a:cubicBezTo>
                  <a:pt x="292260" y="589467"/>
                  <a:pt x="292288" y="589467"/>
                  <a:pt x="292302" y="589467"/>
                </a:cubicBezTo>
                <a:lnTo>
                  <a:pt x="323856" y="589467"/>
                </a:lnTo>
                <a:cubicBezTo>
                  <a:pt x="323317" y="584272"/>
                  <a:pt x="322778" y="576728"/>
                  <a:pt x="322778" y="567015"/>
                </a:cubicBezTo>
                <a:cubicBezTo>
                  <a:pt x="322778" y="563865"/>
                  <a:pt x="322833" y="560701"/>
                  <a:pt x="322930" y="557537"/>
                </a:cubicBezTo>
                <a:close/>
                <a:moveTo>
                  <a:pt x="108795" y="543720"/>
                </a:moveTo>
                <a:lnTo>
                  <a:pt x="323649" y="543720"/>
                </a:lnTo>
                <a:cubicBezTo>
                  <a:pt x="324326" y="534242"/>
                  <a:pt x="325431" y="524681"/>
                  <a:pt x="326937" y="515051"/>
                </a:cubicBezTo>
                <a:lnTo>
                  <a:pt x="105507" y="515051"/>
                </a:lnTo>
                <a:cubicBezTo>
                  <a:pt x="107013" y="524681"/>
                  <a:pt x="108118" y="534242"/>
                  <a:pt x="108795" y="543720"/>
                </a:cubicBezTo>
                <a:close/>
                <a:moveTo>
                  <a:pt x="217935" y="0"/>
                </a:moveTo>
                <a:lnTo>
                  <a:pt x="214509" y="0"/>
                </a:lnTo>
                <a:cubicBezTo>
                  <a:pt x="96237" y="0"/>
                  <a:pt x="0" y="96246"/>
                  <a:pt x="0" y="214543"/>
                </a:cubicBezTo>
                <a:cubicBezTo>
                  <a:pt x="0" y="267722"/>
                  <a:pt x="25254" y="315624"/>
                  <a:pt x="49666" y="361965"/>
                </a:cubicBezTo>
                <a:cubicBezTo>
                  <a:pt x="54833" y="371747"/>
                  <a:pt x="60165" y="381860"/>
                  <a:pt x="65152" y="391850"/>
                </a:cubicBezTo>
                <a:cubicBezTo>
                  <a:pt x="83195" y="427924"/>
                  <a:pt x="95974" y="464897"/>
                  <a:pt x="103075" y="501235"/>
                </a:cubicBezTo>
                <a:lnTo>
                  <a:pt x="209314" y="501235"/>
                </a:lnTo>
                <a:lnTo>
                  <a:pt x="209314" y="273097"/>
                </a:lnTo>
                <a:lnTo>
                  <a:pt x="143029" y="214529"/>
                </a:lnTo>
                <a:cubicBezTo>
                  <a:pt x="140169" y="212000"/>
                  <a:pt x="139893" y="207634"/>
                  <a:pt x="142421" y="204774"/>
                </a:cubicBezTo>
                <a:cubicBezTo>
                  <a:pt x="144949" y="201914"/>
                  <a:pt x="149315" y="201652"/>
                  <a:pt x="152174" y="204166"/>
                </a:cubicBezTo>
                <a:lnTo>
                  <a:pt x="214509" y="259253"/>
                </a:lnTo>
                <a:lnTo>
                  <a:pt x="276857" y="204166"/>
                </a:lnTo>
                <a:cubicBezTo>
                  <a:pt x="279716" y="201652"/>
                  <a:pt x="284082" y="201914"/>
                  <a:pt x="286610" y="204774"/>
                </a:cubicBezTo>
                <a:cubicBezTo>
                  <a:pt x="289138" y="207634"/>
                  <a:pt x="288862" y="212000"/>
                  <a:pt x="286002" y="214529"/>
                </a:cubicBezTo>
                <a:lnTo>
                  <a:pt x="223129" y="270071"/>
                </a:lnTo>
                <a:lnTo>
                  <a:pt x="223129" y="501235"/>
                </a:lnTo>
                <a:lnTo>
                  <a:pt x="328360" y="501235"/>
                </a:lnTo>
                <a:cubicBezTo>
                  <a:pt x="328705" y="501235"/>
                  <a:pt x="329023" y="501290"/>
                  <a:pt x="329354" y="501331"/>
                </a:cubicBezTo>
                <a:cubicBezTo>
                  <a:pt x="336455" y="464966"/>
                  <a:pt x="349221" y="427952"/>
                  <a:pt x="367291" y="391850"/>
                </a:cubicBezTo>
                <a:cubicBezTo>
                  <a:pt x="372278" y="381860"/>
                  <a:pt x="377611" y="371747"/>
                  <a:pt x="382778" y="361965"/>
                </a:cubicBezTo>
                <a:cubicBezTo>
                  <a:pt x="407189" y="315624"/>
                  <a:pt x="432443" y="267722"/>
                  <a:pt x="432443" y="214543"/>
                </a:cubicBezTo>
                <a:cubicBezTo>
                  <a:pt x="432443" y="96246"/>
                  <a:pt x="336207" y="0"/>
                  <a:pt x="217935" y="0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7655750" y="1046018"/>
            <a:ext cx="230037" cy="344673"/>
          </a:xfrm>
          <a:custGeom>
            <a:rect b="b" l="l" r="r" t="t"/>
            <a:pathLst>
              <a:path extrusionOk="0" h="689346" w="460073">
                <a:moveTo>
                  <a:pt x="231750" y="0"/>
                </a:moveTo>
                <a:lnTo>
                  <a:pt x="228324" y="0"/>
                </a:lnTo>
                <a:cubicBezTo>
                  <a:pt x="102426" y="0"/>
                  <a:pt x="0" y="102449"/>
                  <a:pt x="0" y="228359"/>
                </a:cubicBezTo>
                <a:cubicBezTo>
                  <a:pt x="0" y="284965"/>
                  <a:pt x="26069" y="334401"/>
                  <a:pt x="51268" y="382219"/>
                </a:cubicBezTo>
                <a:cubicBezTo>
                  <a:pt x="56394" y="391932"/>
                  <a:pt x="61685" y="401991"/>
                  <a:pt x="66617" y="411842"/>
                </a:cubicBezTo>
                <a:cubicBezTo>
                  <a:pt x="84729" y="448055"/>
                  <a:pt x="97342" y="485139"/>
                  <a:pt x="104042" y="521434"/>
                </a:cubicBezTo>
                <a:cubicBezTo>
                  <a:pt x="104028" y="521614"/>
                  <a:pt x="103987" y="521780"/>
                  <a:pt x="103987" y="521959"/>
                </a:cubicBezTo>
                <a:cubicBezTo>
                  <a:pt x="103987" y="523010"/>
                  <a:pt x="104236" y="524004"/>
                  <a:pt x="104664" y="524889"/>
                </a:cubicBezTo>
                <a:cubicBezTo>
                  <a:pt x="107966" y="543845"/>
                  <a:pt x="109665" y="562580"/>
                  <a:pt x="109665" y="580832"/>
                </a:cubicBezTo>
                <a:cubicBezTo>
                  <a:pt x="109665" y="598779"/>
                  <a:pt x="107717" y="608727"/>
                  <a:pt x="107703" y="608824"/>
                </a:cubicBezTo>
                <a:cubicBezTo>
                  <a:pt x="107289" y="610855"/>
                  <a:pt x="107855" y="612955"/>
                  <a:pt x="109168" y="614558"/>
                </a:cubicBezTo>
                <a:cubicBezTo>
                  <a:pt x="110480" y="616174"/>
                  <a:pt x="112497" y="617100"/>
                  <a:pt x="114569" y="617100"/>
                </a:cubicBezTo>
                <a:lnTo>
                  <a:pt x="143692" y="617100"/>
                </a:lnTo>
                <a:lnTo>
                  <a:pt x="143692" y="671026"/>
                </a:lnTo>
                <a:cubicBezTo>
                  <a:pt x="143692" y="681126"/>
                  <a:pt x="151912" y="689346"/>
                  <a:pt x="162025" y="689346"/>
                </a:cubicBezTo>
                <a:lnTo>
                  <a:pt x="294637" y="689346"/>
                </a:lnTo>
                <a:cubicBezTo>
                  <a:pt x="304749" y="689346"/>
                  <a:pt x="312969" y="681126"/>
                  <a:pt x="312969" y="671026"/>
                </a:cubicBezTo>
                <a:lnTo>
                  <a:pt x="312969" y="617100"/>
                </a:lnTo>
                <a:lnTo>
                  <a:pt x="345601" y="617100"/>
                </a:lnTo>
                <a:cubicBezTo>
                  <a:pt x="347673" y="617100"/>
                  <a:pt x="349621" y="616160"/>
                  <a:pt x="350934" y="614571"/>
                </a:cubicBezTo>
                <a:cubicBezTo>
                  <a:pt x="352246" y="612969"/>
                  <a:pt x="352771" y="610855"/>
                  <a:pt x="352370" y="608824"/>
                </a:cubicBezTo>
                <a:cubicBezTo>
                  <a:pt x="352357" y="608727"/>
                  <a:pt x="350409" y="598779"/>
                  <a:pt x="350409" y="580832"/>
                </a:cubicBezTo>
                <a:cubicBezTo>
                  <a:pt x="350409" y="526574"/>
                  <a:pt x="365301" y="468130"/>
                  <a:pt x="393457" y="411842"/>
                </a:cubicBezTo>
                <a:cubicBezTo>
                  <a:pt x="398389" y="401991"/>
                  <a:pt x="403680" y="391932"/>
                  <a:pt x="408805" y="382219"/>
                </a:cubicBezTo>
                <a:cubicBezTo>
                  <a:pt x="434004" y="334401"/>
                  <a:pt x="460074" y="284965"/>
                  <a:pt x="460074" y="228359"/>
                </a:cubicBezTo>
                <a:cubicBezTo>
                  <a:pt x="460074" y="102449"/>
                  <a:pt x="357648" y="0"/>
                  <a:pt x="231750" y="0"/>
                </a:cubicBezTo>
                <a:close/>
                <a:moveTo>
                  <a:pt x="299154" y="671026"/>
                </a:moveTo>
                <a:cubicBezTo>
                  <a:pt x="299154" y="673513"/>
                  <a:pt x="297123" y="675530"/>
                  <a:pt x="294637" y="675530"/>
                </a:cubicBezTo>
                <a:lnTo>
                  <a:pt x="162025" y="675530"/>
                </a:lnTo>
                <a:cubicBezTo>
                  <a:pt x="159538" y="675530"/>
                  <a:pt x="157507" y="673513"/>
                  <a:pt x="157507" y="671026"/>
                </a:cubicBezTo>
                <a:lnTo>
                  <a:pt x="157507" y="617100"/>
                </a:lnTo>
                <a:lnTo>
                  <a:pt x="299154" y="617100"/>
                </a:lnTo>
                <a:lnTo>
                  <a:pt x="299154" y="671026"/>
                </a:lnTo>
                <a:close/>
                <a:moveTo>
                  <a:pt x="306117" y="603283"/>
                </a:moveTo>
                <a:cubicBezTo>
                  <a:pt x="306103" y="603283"/>
                  <a:pt x="306076" y="603283"/>
                  <a:pt x="306062" y="603283"/>
                </a:cubicBezTo>
                <a:lnTo>
                  <a:pt x="150599" y="603283"/>
                </a:lnTo>
                <a:cubicBezTo>
                  <a:pt x="150586" y="603283"/>
                  <a:pt x="150558" y="603283"/>
                  <a:pt x="150544" y="603283"/>
                </a:cubicBezTo>
                <a:lnTo>
                  <a:pt x="122403" y="603283"/>
                </a:lnTo>
                <a:cubicBezTo>
                  <a:pt x="122941" y="598088"/>
                  <a:pt x="123480" y="590545"/>
                  <a:pt x="123480" y="580832"/>
                </a:cubicBezTo>
                <a:cubicBezTo>
                  <a:pt x="123480" y="577681"/>
                  <a:pt x="123425" y="574517"/>
                  <a:pt x="123328" y="571353"/>
                </a:cubicBezTo>
                <a:lnTo>
                  <a:pt x="336745" y="571353"/>
                </a:lnTo>
                <a:cubicBezTo>
                  <a:pt x="336649" y="574517"/>
                  <a:pt x="336593" y="577681"/>
                  <a:pt x="336593" y="580832"/>
                </a:cubicBezTo>
                <a:cubicBezTo>
                  <a:pt x="336593" y="590545"/>
                  <a:pt x="337132" y="598088"/>
                  <a:pt x="337671" y="603283"/>
                </a:cubicBezTo>
                <a:lnTo>
                  <a:pt x="306117" y="603283"/>
                </a:lnTo>
                <a:close/>
                <a:moveTo>
                  <a:pt x="337464" y="557537"/>
                </a:moveTo>
                <a:lnTo>
                  <a:pt x="122610" y="557537"/>
                </a:lnTo>
                <a:cubicBezTo>
                  <a:pt x="121933" y="548059"/>
                  <a:pt x="120828" y="538498"/>
                  <a:pt x="119322" y="528868"/>
                </a:cubicBezTo>
                <a:lnTo>
                  <a:pt x="340752" y="528868"/>
                </a:lnTo>
                <a:cubicBezTo>
                  <a:pt x="339246" y="538498"/>
                  <a:pt x="338141" y="548059"/>
                  <a:pt x="337464" y="557537"/>
                </a:cubicBezTo>
                <a:close/>
                <a:moveTo>
                  <a:pt x="396593" y="375781"/>
                </a:moveTo>
                <a:cubicBezTo>
                  <a:pt x="391426" y="385563"/>
                  <a:pt x="386093" y="395677"/>
                  <a:pt x="381106" y="405666"/>
                </a:cubicBezTo>
                <a:cubicBezTo>
                  <a:pt x="363036" y="441769"/>
                  <a:pt x="350270" y="478783"/>
                  <a:pt x="343169" y="515148"/>
                </a:cubicBezTo>
                <a:cubicBezTo>
                  <a:pt x="342838" y="515107"/>
                  <a:pt x="342520" y="515051"/>
                  <a:pt x="342175" y="515051"/>
                </a:cubicBezTo>
                <a:lnTo>
                  <a:pt x="236944" y="515051"/>
                </a:lnTo>
                <a:lnTo>
                  <a:pt x="236944" y="283887"/>
                </a:lnTo>
                <a:lnTo>
                  <a:pt x="299817" y="228345"/>
                </a:lnTo>
                <a:cubicBezTo>
                  <a:pt x="302677" y="225817"/>
                  <a:pt x="302953" y="221451"/>
                  <a:pt x="300425" y="218591"/>
                </a:cubicBezTo>
                <a:cubicBezTo>
                  <a:pt x="297897" y="215731"/>
                  <a:pt x="293531" y="215468"/>
                  <a:pt x="290672" y="217983"/>
                </a:cubicBezTo>
                <a:lnTo>
                  <a:pt x="228324" y="273069"/>
                </a:lnTo>
                <a:lnTo>
                  <a:pt x="165990" y="217983"/>
                </a:lnTo>
                <a:cubicBezTo>
                  <a:pt x="163130" y="215468"/>
                  <a:pt x="158764" y="215731"/>
                  <a:pt x="156236" y="218591"/>
                </a:cubicBezTo>
                <a:cubicBezTo>
                  <a:pt x="153708" y="221451"/>
                  <a:pt x="153984" y="225817"/>
                  <a:pt x="156844" y="228345"/>
                </a:cubicBezTo>
                <a:lnTo>
                  <a:pt x="223129" y="286913"/>
                </a:lnTo>
                <a:lnTo>
                  <a:pt x="223129" y="515051"/>
                </a:lnTo>
                <a:lnTo>
                  <a:pt x="116890" y="515051"/>
                </a:lnTo>
                <a:cubicBezTo>
                  <a:pt x="109789" y="478714"/>
                  <a:pt x="97010" y="441741"/>
                  <a:pt x="78968" y="405666"/>
                </a:cubicBezTo>
                <a:cubicBezTo>
                  <a:pt x="73980" y="395677"/>
                  <a:pt x="68648" y="385563"/>
                  <a:pt x="63481" y="375781"/>
                </a:cubicBezTo>
                <a:cubicBezTo>
                  <a:pt x="39069" y="329440"/>
                  <a:pt x="13815" y="281539"/>
                  <a:pt x="13815" y="228359"/>
                </a:cubicBezTo>
                <a:cubicBezTo>
                  <a:pt x="13815" y="110062"/>
                  <a:pt x="110052" y="13816"/>
                  <a:pt x="228324" y="13816"/>
                </a:cubicBezTo>
                <a:lnTo>
                  <a:pt x="231750" y="13816"/>
                </a:lnTo>
                <a:cubicBezTo>
                  <a:pt x="350022" y="13816"/>
                  <a:pt x="446258" y="110062"/>
                  <a:pt x="446258" y="228359"/>
                </a:cubicBezTo>
                <a:cubicBezTo>
                  <a:pt x="446258" y="281539"/>
                  <a:pt x="421004" y="329440"/>
                  <a:pt x="396593" y="3757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8115696" y="1056661"/>
            <a:ext cx="409771" cy="323290"/>
          </a:xfrm>
          <a:custGeom>
            <a:rect b="b" l="l" r="r" t="t"/>
            <a:pathLst>
              <a:path extrusionOk="0" h="646579" w="819541">
                <a:moveTo>
                  <a:pt x="819542" y="8160"/>
                </a:moveTo>
                <a:cubicBezTo>
                  <a:pt x="819542" y="8176"/>
                  <a:pt x="819542" y="8193"/>
                  <a:pt x="819542" y="8209"/>
                </a:cubicBezTo>
                <a:lnTo>
                  <a:pt x="819542" y="518748"/>
                </a:lnTo>
                <a:cubicBezTo>
                  <a:pt x="819542" y="518797"/>
                  <a:pt x="819542" y="518830"/>
                  <a:pt x="819542" y="518879"/>
                </a:cubicBezTo>
                <a:lnTo>
                  <a:pt x="819542" y="518961"/>
                </a:lnTo>
                <a:cubicBezTo>
                  <a:pt x="819542" y="519060"/>
                  <a:pt x="819509" y="519142"/>
                  <a:pt x="819509" y="519240"/>
                </a:cubicBezTo>
                <a:cubicBezTo>
                  <a:pt x="819493" y="519684"/>
                  <a:pt x="819460" y="520111"/>
                  <a:pt x="819378" y="520537"/>
                </a:cubicBezTo>
                <a:cubicBezTo>
                  <a:pt x="819345" y="520702"/>
                  <a:pt x="819279" y="520866"/>
                  <a:pt x="819246" y="521046"/>
                </a:cubicBezTo>
                <a:cubicBezTo>
                  <a:pt x="819148" y="521391"/>
                  <a:pt x="819066" y="521736"/>
                  <a:pt x="818934" y="522064"/>
                </a:cubicBezTo>
                <a:cubicBezTo>
                  <a:pt x="818852" y="522228"/>
                  <a:pt x="818753" y="522393"/>
                  <a:pt x="818671" y="522557"/>
                </a:cubicBezTo>
                <a:cubicBezTo>
                  <a:pt x="818523" y="522869"/>
                  <a:pt x="818376" y="523181"/>
                  <a:pt x="818178" y="523460"/>
                </a:cubicBezTo>
                <a:cubicBezTo>
                  <a:pt x="818096" y="523608"/>
                  <a:pt x="817981" y="523739"/>
                  <a:pt x="817883" y="523870"/>
                </a:cubicBezTo>
                <a:cubicBezTo>
                  <a:pt x="817669" y="524149"/>
                  <a:pt x="817439" y="524445"/>
                  <a:pt x="817193" y="524708"/>
                </a:cubicBezTo>
                <a:cubicBezTo>
                  <a:pt x="817078" y="524823"/>
                  <a:pt x="816946" y="524921"/>
                  <a:pt x="816831" y="525020"/>
                </a:cubicBezTo>
                <a:cubicBezTo>
                  <a:pt x="816552" y="525266"/>
                  <a:pt x="816289" y="525512"/>
                  <a:pt x="815977" y="525726"/>
                </a:cubicBezTo>
                <a:cubicBezTo>
                  <a:pt x="815813" y="525840"/>
                  <a:pt x="815632" y="525906"/>
                  <a:pt x="815468" y="526005"/>
                </a:cubicBezTo>
                <a:cubicBezTo>
                  <a:pt x="815205" y="526169"/>
                  <a:pt x="814959" y="526333"/>
                  <a:pt x="814679" y="526464"/>
                </a:cubicBezTo>
                <a:lnTo>
                  <a:pt x="546980" y="645857"/>
                </a:lnTo>
                <a:cubicBezTo>
                  <a:pt x="546964" y="645874"/>
                  <a:pt x="546931" y="645874"/>
                  <a:pt x="546914" y="645890"/>
                </a:cubicBezTo>
                <a:cubicBezTo>
                  <a:pt x="546816" y="645923"/>
                  <a:pt x="546734" y="645956"/>
                  <a:pt x="546635" y="645988"/>
                </a:cubicBezTo>
                <a:cubicBezTo>
                  <a:pt x="546422" y="646071"/>
                  <a:pt x="546224" y="646153"/>
                  <a:pt x="546011" y="646218"/>
                </a:cubicBezTo>
                <a:cubicBezTo>
                  <a:pt x="545929" y="646235"/>
                  <a:pt x="545847" y="646251"/>
                  <a:pt x="545764" y="646284"/>
                </a:cubicBezTo>
                <a:cubicBezTo>
                  <a:pt x="545633" y="646317"/>
                  <a:pt x="545485" y="646366"/>
                  <a:pt x="545354" y="646399"/>
                </a:cubicBezTo>
                <a:cubicBezTo>
                  <a:pt x="545288" y="646399"/>
                  <a:pt x="545222" y="646415"/>
                  <a:pt x="545173" y="646432"/>
                </a:cubicBezTo>
                <a:cubicBezTo>
                  <a:pt x="545091" y="646432"/>
                  <a:pt x="545025" y="646448"/>
                  <a:pt x="544943" y="646465"/>
                </a:cubicBezTo>
                <a:cubicBezTo>
                  <a:pt x="544861" y="646481"/>
                  <a:pt x="544779" y="646481"/>
                  <a:pt x="544680" y="646497"/>
                </a:cubicBezTo>
                <a:cubicBezTo>
                  <a:pt x="544352" y="646547"/>
                  <a:pt x="544023" y="646563"/>
                  <a:pt x="543695" y="646580"/>
                </a:cubicBezTo>
                <a:cubicBezTo>
                  <a:pt x="543662" y="646580"/>
                  <a:pt x="543645" y="646580"/>
                  <a:pt x="543629" y="646580"/>
                </a:cubicBezTo>
                <a:cubicBezTo>
                  <a:pt x="543612" y="646580"/>
                  <a:pt x="543596" y="646580"/>
                  <a:pt x="543563" y="646580"/>
                </a:cubicBezTo>
                <a:cubicBezTo>
                  <a:pt x="543235" y="646563"/>
                  <a:pt x="542906" y="646547"/>
                  <a:pt x="542577" y="646497"/>
                </a:cubicBezTo>
                <a:cubicBezTo>
                  <a:pt x="542479" y="646481"/>
                  <a:pt x="542397" y="646481"/>
                  <a:pt x="542315" y="646465"/>
                </a:cubicBezTo>
                <a:cubicBezTo>
                  <a:pt x="542232" y="646448"/>
                  <a:pt x="542167" y="646432"/>
                  <a:pt x="542085" y="646432"/>
                </a:cubicBezTo>
                <a:cubicBezTo>
                  <a:pt x="542035" y="646415"/>
                  <a:pt x="541970" y="646399"/>
                  <a:pt x="541904" y="646399"/>
                </a:cubicBezTo>
                <a:cubicBezTo>
                  <a:pt x="541772" y="646366"/>
                  <a:pt x="541625" y="646317"/>
                  <a:pt x="541493" y="646284"/>
                </a:cubicBezTo>
                <a:cubicBezTo>
                  <a:pt x="541411" y="646251"/>
                  <a:pt x="541329" y="646235"/>
                  <a:pt x="541247" y="646218"/>
                </a:cubicBezTo>
                <a:cubicBezTo>
                  <a:pt x="541033" y="646153"/>
                  <a:pt x="540836" y="646071"/>
                  <a:pt x="540622" y="645988"/>
                </a:cubicBezTo>
                <a:cubicBezTo>
                  <a:pt x="540524" y="645956"/>
                  <a:pt x="540442" y="645923"/>
                  <a:pt x="540343" y="645890"/>
                </a:cubicBezTo>
                <a:cubicBezTo>
                  <a:pt x="540327" y="645874"/>
                  <a:pt x="540294" y="645874"/>
                  <a:pt x="540277" y="645857"/>
                </a:cubicBezTo>
                <a:lnTo>
                  <a:pt x="275930" y="527958"/>
                </a:lnTo>
                <a:lnTo>
                  <a:pt x="11566" y="645857"/>
                </a:lnTo>
                <a:cubicBezTo>
                  <a:pt x="11533" y="645874"/>
                  <a:pt x="11516" y="645890"/>
                  <a:pt x="11483" y="645890"/>
                </a:cubicBezTo>
                <a:cubicBezTo>
                  <a:pt x="11401" y="645923"/>
                  <a:pt x="11336" y="645956"/>
                  <a:pt x="11253" y="645988"/>
                </a:cubicBezTo>
                <a:cubicBezTo>
                  <a:pt x="10810" y="646153"/>
                  <a:pt x="10366" y="646300"/>
                  <a:pt x="9906" y="646399"/>
                </a:cubicBezTo>
                <a:cubicBezTo>
                  <a:pt x="9857" y="646415"/>
                  <a:pt x="9808" y="646415"/>
                  <a:pt x="9775" y="646415"/>
                </a:cubicBezTo>
                <a:cubicBezTo>
                  <a:pt x="9266" y="646514"/>
                  <a:pt x="8773" y="646580"/>
                  <a:pt x="8263" y="646580"/>
                </a:cubicBezTo>
                <a:cubicBezTo>
                  <a:pt x="8247" y="646580"/>
                  <a:pt x="8231" y="646580"/>
                  <a:pt x="8214" y="646580"/>
                </a:cubicBezTo>
                <a:cubicBezTo>
                  <a:pt x="8165" y="646580"/>
                  <a:pt x="8116" y="646563"/>
                  <a:pt x="8083" y="646563"/>
                </a:cubicBezTo>
                <a:cubicBezTo>
                  <a:pt x="7639" y="646563"/>
                  <a:pt x="7228" y="646514"/>
                  <a:pt x="6801" y="646432"/>
                </a:cubicBezTo>
                <a:cubicBezTo>
                  <a:pt x="6621" y="646399"/>
                  <a:pt x="6440" y="646366"/>
                  <a:pt x="6259" y="646317"/>
                </a:cubicBezTo>
                <a:cubicBezTo>
                  <a:pt x="5963" y="646251"/>
                  <a:pt x="5684" y="646153"/>
                  <a:pt x="5388" y="646054"/>
                </a:cubicBezTo>
                <a:cubicBezTo>
                  <a:pt x="5224" y="645988"/>
                  <a:pt x="5043" y="645939"/>
                  <a:pt x="4879" y="645857"/>
                </a:cubicBezTo>
                <a:cubicBezTo>
                  <a:pt x="4485" y="645693"/>
                  <a:pt x="4107" y="645479"/>
                  <a:pt x="3746" y="645250"/>
                </a:cubicBezTo>
                <a:cubicBezTo>
                  <a:pt x="3598" y="645151"/>
                  <a:pt x="3466" y="645036"/>
                  <a:pt x="3319" y="644938"/>
                </a:cubicBezTo>
                <a:cubicBezTo>
                  <a:pt x="3089" y="644757"/>
                  <a:pt x="2859" y="644560"/>
                  <a:pt x="2629" y="644363"/>
                </a:cubicBezTo>
                <a:cubicBezTo>
                  <a:pt x="2497" y="644232"/>
                  <a:pt x="2366" y="644100"/>
                  <a:pt x="2234" y="643969"/>
                </a:cubicBezTo>
                <a:cubicBezTo>
                  <a:pt x="2021" y="643739"/>
                  <a:pt x="1840" y="643509"/>
                  <a:pt x="1659" y="643279"/>
                </a:cubicBezTo>
                <a:cubicBezTo>
                  <a:pt x="1561" y="643132"/>
                  <a:pt x="1446" y="643000"/>
                  <a:pt x="1347" y="642836"/>
                </a:cubicBezTo>
                <a:cubicBezTo>
                  <a:pt x="1101" y="642491"/>
                  <a:pt x="904" y="642114"/>
                  <a:pt x="723" y="641720"/>
                </a:cubicBezTo>
                <a:cubicBezTo>
                  <a:pt x="723" y="641703"/>
                  <a:pt x="706" y="641703"/>
                  <a:pt x="706" y="641687"/>
                </a:cubicBezTo>
                <a:cubicBezTo>
                  <a:pt x="509" y="641244"/>
                  <a:pt x="361" y="640767"/>
                  <a:pt x="246" y="640291"/>
                </a:cubicBezTo>
                <a:cubicBezTo>
                  <a:pt x="230" y="640226"/>
                  <a:pt x="214" y="640176"/>
                  <a:pt x="197" y="640111"/>
                </a:cubicBezTo>
                <a:cubicBezTo>
                  <a:pt x="115" y="639782"/>
                  <a:pt x="99" y="639438"/>
                  <a:pt x="66" y="639076"/>
                </a:cubicBezTo>
                <a:cubicBezTo>
                  <a:pt x="49" y="638879"/>
                  <a:pt x="16" y="638682"/>
                  <a:pt x="16" y="638469"/>
                </a:cubicBezTo>
                <a:cubicBezTo>
                  <a:pt x="16" y="638436"/>
                  <a:pt x="0" y="638403"/>
                  <a:pt x="0" y="638370"/>
                </a:cubicBezTo>
                <a:lnTo>
                  <a:pt x="0" y="127602"/>
                </a:lnTo>
                <a:cubicBezTo>
                  <a:pt x="0" y="127323"/>
                  <a:pt x="49" y="127060"/>
                  <a:pt x="82" y="126797"/>
                </a:cubicBezTo>
                <a:cubicBezTo>
                  <a:pt x="99" y="126567"/>
                  <a:pt x="115" y="126338"/>
                  <a:pt x="148" y="126108"/>
                </a:cubicBezTo>
                <a:cubicBezTo>
                  <a:pt x="214" y="125763"/>
                  <a:pt x="312" y="125451"/>
                  <a:pt x="427" y="125139"/>
                </a:cubicBezTo>
                <a:cubicBezTo>
                  <a:pt x="476" y="124942"/>
                  <a:pt x="526" y="124762"/>
                  <a:pt x="591" y="124581"/>
                </a:cubicBezTo>
                <a:cubicBezTo>
                  <a:pt x="706" y="124269"/>
                  <a:pt x="871" y="123990"/>
                  <a:pt x="1035" y="123694"/>
                </a:cubicBezTo>
                <a:cubicBezTo>
                  <a:pt x="1134" y="123514"/>
                  <a:pt x="1216" y="123333"/>
                  <a:pt x="1314" y="123169"/>
                </a:cubicBezTo>
                <a:cubicBezTo>
                  <a:pt x="1495" y="122906"/>
                  <a:pt x="1692" y="122676"/>
                  <a:pt x="1889" y="122430"/>
                </a:cubicBezTo>
                <a:cubicBezTo>
                  <a:pt x="2021" y="122250"/>
                  <a:pt x="2152" y="122069"/>
                  <a:pt x="2316" y="121921"/>
                </a:cubicBezTo>
                <a:cubicBezTo>
                  <a:pt x="2530" y="121691"/>
                  <a:pt x="2776" y="121494"/>
                  <a:pt x="3006" y="121297"/>
                </a:cubicBezTo>
                <a:cubicBezTo>
                  <a:pt x="3187" y="121166"/>
                  <a:pt x="3335" y="121002"/>
                  <a:pt x="3516" y="120887"/>
                </a:cubicBezTo>
                <a:cubicBezTo>
                  <a:pt x="3828" y="120657"/>
                  <a:pt x="4156" y="120493"/>
                  <a:pt x="4501" y="120312"/>
                </a:cubicBezTo>
                <a:cubicBezTo>
                  <a:pt x="4633" y="120247"/>
                  <a:pt x="4731" y="120164"/>
                  <a:pt x="4879" y="120099"/>
                </a:cubicBezTo>
                <a:lnTo>
                  <a:pt x="4994" y="120050"/>
                </a:lnTo>
                <a:cubicBezTo>
                  <a:pt x="5011" y="120050"/>
                  <a:pt x="5027" y="120033"/>
                  <a:pt x="5043" y="120033"/>
                </a:cubicBezTo>
                <a:lnTo>
                  <a:pt x="272578" y="706"/>
                </a:lnTo>
                <a:cubicBezTo>
                  <a:pt x="272611" y="690"/>
                  <a:pt x="272660" y="690"/>
                  <a:pt x="272693" y="673"/>
                </a:cubicBezTo>
                <a:cubicBezTo>
                  <a:pt x="272726" y="657"/>
                  <a:pt x="272775" y="640"/>
                  <a:pt x="272825" y="624"/>
                </a:cubicBezTo>
                <a:cubicBezTo>
                  <a:pt x="273088" y="509"/>
                  <a:pt x="273350" y="443"/>
                  <a:pt x="273630" y="361"/>
                </a:cubicBezTo>
                <a:cubicBezTo>
                  <a:pt x="273843" y="296"/>
                  <a:pt x="274057" y="213"/>
                  <a:pt x="274270" y="164"/>
                </a:cubicBezTo>
                <a:cubicBezTo>
                  <a:pt x="274287" y="164"/>
                  <a:pt x="274320" y="164"/>
                  <a:pt x="274336" y="164"/>
                </a:cubicBezTo>
                <a:cubicBezTo>
                  <a:pt x="274615" y="115"/>
                  <a:pt x="274878" y="99"/>
                  <a:pt x="275158" y="66"/>
                </a:cubicBezTo>
                <a:cubicBezTo>
                  <a:pt x="275404" y="49"/>
                  <a:pt x="275650" y="0"/>
                  <a:pt x="275897" y="0"/>
                </a:cubicBezTo>
                <a:cubicBezTo>
                  <a:pt x="275913" y="0"/>
                  <a:pt x="275913" y="0"/>
                  <a:pt x="275930" y="0"/>
                </a:cubicBezTo>
                <a:lnTo>
                  <a:pt x="275946" y="0"/>
                </a:lnTo>
                <a:cubicBezTo>
                  <a:pt x="276209" y="0"/>
                  <a:pt x="276455" y="49"/>
                  <a:pt x="276702" y="66"/>
                </a:cubicBezTo>
                <a:cubicBezTo>
                  <a:pt x="276981" y="99"/>
                  <a:pt x="277244" y="115"/>
                  <a:pt x="277490" y="164"/>
                </a:cubicBezTo>
                <a:cubicBezTo>
                  <a:pt x="277540" y="164"/>
                  <a:pt x="277573" y="164"/>
                  <a:pt x="277605" y="181"/>
                </a:cubicBezTo>
                <a:cubicBezTo>
                  <a:pt x="277819" y="213"/>
                  <a:pt x="278016" y="296"/>
                  <a:pt x="278230" y="361"/>
                </a:cubicBezTo>
                <a:cubicBezTo>
                  <a:pt x="278493" y="443"/>
                  <a:pt x="278755" y="509"/>
                  <a:pt x="279002" y="607"/>
                </a:cubicBezTo>
                <a:cubicBezTo>
                  <a:pt x="279067" y="640"/>
                  <a:pt x="279117" y="657"/>
                  <a:pt x="279182" y="673"/>
                </a:cubicBezTo>
                <a:cubicBezTo>
                  <a:pt x="279215" y="690"/>
                  <a:pt x="279248" y="690"/>
                  <a:pt x="279265" y="706"/>
                </a:cubicBezTo>
                <a:lnTo>
                  <a:pt x="543629" y="118605"/>
                </a:lnTo>
                <a:lnTo>
                  <a:pt x="807993" y="706"/>
                </a:lnTo>
                <a:cubicBezTo>
                  <a:pt x="808009" y="690"/>
                  <a:pt x="808042" y="690"/>
                  <a:pt x="808075" y="673"/>
                </a:cubicBezTo>
                <a:cubicBezTo>
                  <a:pt x="808272" y="591"/>
                  <a:pt x="808502" y="542"/>
                  <a:pt x="808699" y="460"/>
                </a:cubicBezTo>
                <a:cubicBezTo>
                  <a:pt x="809028" y="361"/>
                  <a:pt x="809340" y="246"/>
                  <a:pt x="809652" y="181"/>
                </a:cubicBezTo>
                <a:cubicBezTo>
                  <a:pt x="809718" y="164"/>
                  <a:pt x="809784" y="164"/>
                  <a:pt x="809849" y="148"/>
                </a:cubicBezTo>
                <a:cubicBezTo>
                  <a:pt x="810342" y="66"/>
                  <a:pt x="810819" y="0"/>
                  <a:pt x="811311" y="0"/>
                </a:cubicBezTo>
                <a:lnTo>
                  <a:pt x="811328" y="0"/>
                </a:lnTo>
                <a:cubicBezTo>
                  <a:pt x="811394" y="0"/>
                  <a:pt x="811443" y="16"/>
                  <a:pt x="811509" y="16"/>
                </a:cubicBezTo>
                <a:cubicBezTo>
                  <a:pt x="811985" y="33"/>
                  <a:pt x="812461" y="66"/>
                  <a:pt x="812921" y="164"/>
                </a:cubicBezTo>
                <a:cubicBezTo>
                  <a:pt x="813069" y="197"/>
                  <a:pt x="813201" y="246"/>
                  <a:pt x="813349" y="279"/>
                </a:cubicBezTo>
                <a:cubicBezTo>
                  <a:pt x="813710" y="378"/>
                  <a:pt x="814088" y="476"/>
                  <a:pt x="814433" y="624"/>
                </a:cubicBezTo>
                <a:cubicBezTo>
                  <a:pt x="814597" y="673"/>
                  <a:pt x="814729" y="772"/>
                  <a:pt x="814876" y="837"/>
                </a:cubicBezTo>
                <a:cubicBezTo>
                  <a:pt x="815205" y="1002"/>
                  <a:pt x="815534" y="1166"/>
                  <a:pt x="815846" y="1363"/>
                </a:cubicBezTo>
                <a:cubicBezTo>
                  <a:pt x="815977" y="1445"/>
                  <a:pt x="816076" y="1543"/>
                  <a:pt x="816207" y="1625"/>
                </a:cubicBezTo>
                <a:cubicBezTo>
                  <a:pt x="816503" y="1855"/>
                  <a:pt x="816815" y="2085"/>
                  <a:pt x="817078" y="2364"/>
                </a:cubicBezTo>
                <a:cubicBezTo>
                  <a:pt x="817193" y="2463"/>
                  <a:pt x="817275" y="2578"/>
                  <a:pt x="817374" y="2693"/>
                </a:cubicBezTo>
                <a:cubicBezTo>
                  <a:pt x="817620" y="2972"/>
                  <a:pt x="817883" y="3251"/>
                  <a:pt x="818096" y="3563"/>
                </a:cubicBezTo>
                <a:cubicBezTo>
                  <a:pt x="818211" y="3727"/>
                  <a:pt x="818277" y="3891"/>
                  <a:pt x="818376" y="4072"/>
                </a:cubicBezTo>
                <a:cubicBezTo>
                  <a:pt x="818540" y="4318"/>
                  <a:pt x="818704" y="4564"/>
                  <a:pt x="818836" y="4860"/>
                </a:cubicBezTo>
                <a:cubicBezTo>
                  <a:pt x="818852" y="4893"/>
                  <a:pt x="818852" y="4925"/>
                  <a:pt x="818868" y="4975"/>
                </a:cubicBezTo>
                <a:cubicBezTo>
                  <a:pt x="818951" y="5139"/>
                  <a:pt x="818983" y="5319"/>
                  <a:pt x="819049" y="5500"/>
                </a:cubicBezTo>
                <a:cubicBezTo>
                  <a:pt x="819164" y="5845"/>
                  <a:pt x="819296" y="6190"/>
                  <a:pt x="819361" y="6534"/>
                </a:cubicBezTo>
                <a:cubicBezTo>
                  <a:pt x="819378" y="6617"/>
                  <a:pt x="819378" y="6699"/>
                  <a:pt x="819394" y="6781"/>
                </a:cubicBezTo>
                <a:cubicBezTo>
                  <a:pt x="819476" y="7240"/>
                  <a:pt x="819542" y="7700"/>
                  <a:pt x="819542" y="8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8123910" y="1067086"/>
            <a:ext cx="393343" cy="302430"/>
          </a:xfrm>
          <a:custGeom>
            <a:rect b="b" l="l" r="r" t="t"/>
            <a:pathLst>
              <a:path extrusionOk="0" h="604860" w="786685">
                <a:moveTo>
                  <a:pt x="774906" y="422652"/>
                </a:moveTo>
                <a:cubicBezTo>
                  <a:pt x="778438" y="423539"/>
                  <a:pt x="782036" y="424130"/>
                  <a:pt x="785634" y="424393"/>
                </a:cubicBezTo>
                <a:cubicBezTo>
                  <a:pt x="785995" y="424409"/>
                  <a:pt x="786340" y="424508"/>
                  <a:pt x="786685" y="424573"/>
                </a:cubicBezTo>
                <a:lnTo>
                  <a:pt x="786685" y="0"/>
                </a:lnTo>
                <a:lnTo>
                  <a:pt x="535415" y="112070"/>
                </a:lnTo>
                <a:lnTo>
                  <a:pt x="535415" y="243038"/>
                </a:lnTo>
                <a:cubicBezTo>
                  <a:pt x="537945" y="241462"/>
                  <a:pt x="540442" y="240000"/>
                  <a:pt x="542922" y="238671"/>
                </a:cubicBezTo>
                <a:cubicBezTo>
                  <a:pt x="546931" y="236536"/>
                  <a:pt x="551892" y="238047"/>
                  <a:pt x="554044" y="242036"/>
                </a:cubicBezTo>
                <a:cubicBezTo>
                  <a:pt x="556180" y="246042"/>
                  <a:pt x="554669" y="251017"/>
                  <a:pt x="550677" y="253151"/>
                </a:cubicBezTo>
                <a:cubicBezTo>
                  <a:pt x="545781" y="255762"/>
                  <a:pt x="540754" y="258980"/>
                  <a:pt x="535415" y="262904"/>
                </a:cubicBezTo>
                <a:lnTo>
                  <a:pt x="535415" y="604861"/>
                </a:lnTo>
                <a:lnTo>
                  <a:pt x="786685" y="492791"/>
                </a:lnTo>
                <a:lnTo>
                  <a:pt x="786685" y="440614"/>
                </a:lnTo>
                <a:cubicBezTo>
                  <a:pt x="786160" y="440729"/>
                  <a:pt x="785601" y="440794"/>
                  <a:pt x="785043" y="440794"/>
                </a:cubicBezTo>
                <a:cubicBezTo>
                  <a:pt x="784845" y="440794"/>
                  <a:pt x="784648" y="440778"/>
                  <a:pt x="784435" y="440762"/>
                </a:cubicBezTo>
                <a:cubicBezTo>
                  <a:pt x="779901" y="440433"/>
                  <a:pt x="775334" y="439694"/>
                  <a:pt x="770865" y="438562"/>
                </a:cubicBezTo>
                <a:cubicBezTo>
                  <a:pt x="766479" y="437445"/>
                  <a:pt x="763817" y="432979"/>
                  <a:pt x="764934" y="428596"/>
                </a:cubicBezTo>
                <a:cubicBezTo>
                  <a:pt x="766035" y="424196"/>
                  <a:pt x="770504" y="421536"/>
                  <a:pt x="774906" y="422652"/>
                </a:cubicBezTo>
                <a:close/>
                <a:moveTo>
                  <a:pt x="610738" y="240411"/>
                </a:moveTo>
                <a:cubicBezTo>
                  <a:pt x="609736" y="244056"/>
                  <a:pt x="606418" y="246436"/>
                  <a:pt x="602820" y="246436"/>
                </a:cubicBezTo>
                <a:cubicBezTo>
                  <a:pt x="602097" y="246436"/>
                  <a:pt x="601358" y="246354"/>
                  <a:pt x="600635" y="246141"/>
                </a:cubicBezTo>
                <a:cubicBezTo>
                  <a:pt x="595690" y="244795"/>
                  <a:pt x="590663" y="244056"/>
                  <a:pt x="585702" y="243974"/>
                </a:cubicBezTo>
                <a:cubicBezTo>
                  <a:pt x="583517" y="243941"/>
                  <a:pt x="581151" y="244007"/>
                  <a:pt x="578900" y="244204"/>
                </a:cubicBezTo>
                <a:cubicBezTo>
                  <a:pt x="574366" y="244647"/>
                  <a:pt x="570391" y="241298"/>
                  <a:pt x="569980" y="236766"/>
                </a:cubicBezTo>
                <a:cubicBezTo>
                  <a:pt x="569569" y="232251"/>
                  <a:pt x="572904" y="228262"/>
                  <a:pt x="577422" y="227867"/>
                </a:cubicBezTo>
                <a:cubicBezTo>
                  <a:pt x="580264" y="227605"/>
                  <a:pt x="583122" y="227506"/>
                  <a:pt x="585981" y="227556"/>
                </a:cubicBezTo>
                <a:cubicBezTo>
                  <a:pt x="592339" y="227670"/>
                  <a:pt x="598729" y="228606"/>
                  <a:pt x="604988" y="230314"/>
                </a:cubicBezTo>
                <a:cubicBezTo>
                  <a:pt x="609358" y="231512"/>
                  <a:pt x="611938" y="236027"/>
                  <a:pt x="610738" y="240411"/>
                </a:cubicBezTo>
                <a:close/>
                <a:moveTo>
                  <a:pt x="655637" y="276449"/>
                </a:moveTo>
                <a:cubicBezTo>
                  <a:pt x="654076" y="277811"/>
                  <a:pt x="652154" y="278468"/>
                  <a:pt x="650248" y="278468"/>
                </a:cubicBezTo>
                <a:cubicBezTo>
                  <a:pt x="647948" y="278468"/>
                  <a:pt x="645665" y="277516"/>
                  <a:pt x="644039" y="275661"/>
                </a:cubicBezTo>
                <a:cubicBezTo>
                  <a:pt x="638732" y="269553"/>
                  <a:pt x="633064" y="264201"/>
                  <a:pt x="627200" y="259735"/>
                </a:cubicBezTo>
                <a:cubicBezTo>
                  <a:pt x="623585" y="256993"/>
                  <a:pt x="622895" y="251838"/>
                  <a:pt x="625639" y="248242"/>
                </a:cubicBezTo>
                <a:cubicBezTo>
                  <a:pt x="628382" y="244630"/>
                  <a:pt x="633541" y="243924"/>
                  <a:pt x="637155" y="246683"/>
                </a:cubicBezTo>
                <a:cubicBezTo>
                  <a:pt x="643907" y="251822"/>
                  <a:pt x="650396" y="257946"/>
                  <a:pt x="656425" y="264874"/>
                </a:cubicBezTo>
                <a:cubicBezTo>
                  <a:pt x="659415" y="268289"/>
                  <a:pt x="659054" y="273477"/>
                  <a:pt x="655637" y="276449"/>
                </a:cubicBezTo>
                <a:close/>
                <a:moveTo>
                  <a:pt x="680460" y="327821"/>
                </a:moveTo>
                <a:cubicBezTo>
                  <a:pt x="677388" y="327821"/>
                  <a:pt x="674431" y="326081"/>
                  <a:pt x="673034" y="323126"/>
                </a:cubicBezTo>
                <a:cubicBezTo>
                  <a:pt x="668944" y="314506"/>
                  <a:pt x="665428" y="307643"/>
                  <a:pt x="661962" y="301503"/>
                </a:cubicBezTo>
                <a:cubicBezTo>
                  <a:pt x="659744" y="297563"/>
                  <a:pt x="661140" y="292555"/>
                  <a:pt x="665083" y="290322"/>
                </a:cubicBezTo>
                <a:cubicBezTo>
                  <a:pt x="669042" y="288089"/>
                  <a:pt x="674037" y="289485"/>
                  <a:pt x="676271" y="293442"/>
                </a:cubicBezTo>
                <a:cubicBezTo>
                  <a:pt x="679934" y="299910"/>
                  <a:pt x="683614" y="307118"/>
                  <a:pt x="687886" y="316082"/>
                </a:cubicBezTo>
                <a:cubicBezTo>
                  <a:pt x="689824" y="320187"/>
                  <a:pt x="688066" y="325079"/>
                  <a:pt x="683976" y="327017"/>
                </a:cubicBezTo>
                <a:cubicBezTo>
                  <a:pt x="682842" y="327558"/>
                  <a:pt x="681643" y="327821"/>
                  <a:pt x="680460" y="327821"/>
                </a:cubicBezTo>
                <a:close/>
                <a:moveTo>
                  <a:pt x="709867" y="378931"/>
                </a:moveTo>
                <a:cubicBezTo>
                  <a:pt x="708585" y="379670"/>
                  <a:pt x="707189" y="380014"/>
                  <a:pt x="705809" y="380014"/>
                </a:cubicBezTo>
                <a:cubicBezTo>
                  <a:pt x="702950" y="380014"/>
                  <a:pt x="700174" y="378520"/>
                  <a:pt x="698663" y="375861"/>
                </a:cubicBezTo>
                <a:cubicBezTo>
                  <a:pt x="694950" y="369359"/>
                  <a:pt x="691253" y="362152"/>
                  <a:pt x="686999" y="353220"/>
                </a:cubicBezTo>
                <a:cubicBezTo>
                  <a:pt x="685044" y="349132"/>
                  <a:pt x="686785" y="344223"/>
                  <a:pt x="690876" y="342286"/>
                </a:cubicBezTo>
                <a:cubicBezTo>
                  <a:pt x="694983" y="340332"/>
                  <a:pt x="699878" y="342072"/>
                  <a:pt x="701833" y="346177"/>
                </a:cubicBezTo>
                <a:cubicBezTo>
                  <a:pt x="705908" y="354730"/>
                  <a:pt x="709440" y="361593"/>
                  <a:pt x="712939" y="367734"/>
                </a:cubicBezTo>
                <a:cubicBezTo>
                  <a:pt x="715189" y="371674"/>
                  <a:pt x="713810" y="376682"/>
                  <a:pt x="709867" y="378931"/>
                </a:cubicBezTo>
                <a:close/>
                <a:moveTo>
                  <a:pt x="749558" y="420781"/>
                </a:moveTo>
                <a:cubicBezTo>
                  <a:pt x="747948" y="422931"/>
                  <a:pt x="745483" y="424064"/>
                  <a:pt x="742986" y="424064"/>
                </a:cubicBezTo>
                <a:cubicBezTo>
                  <a:pt x="741261" y="424064"/>
                  <a:pt x="739536" y="423523"/>
                  <a:pt x="738058" y="422423"/>
                </a:cubicBezTo>
                <a:cubicBezTo>
                  <a:pt x="731306" y="417349"/>
                  <a:pt x="724784" y="411258"/>
                  <a:pt x="718672" y="404313"/>
                </a:cubicBezTo>
                <a:cubicBezTo>
                  <a:pt x="715682" y="400898"/>
                  <a:pt x="716011" y="395710"/>
                  <a:pt x="719428" y="392722"/>
                </a:cubicBezTo>
                <a:cubicBezTo>
                  <a:pt x="722829" y="389734"/>
                  <a:pt x="728020" y="390062"/>
                  <a:pt x="731010" y="393477"/>
                </a:cubicBezTo>
                <a:cubicBezTo>
                  <a:pt x="736382" y="399568"/>
                  <a:pt x="742066" y="404904"/>
                  <a:pt x="747931" y="409288"/>
                </a:cubicBezTo>
                <a:cubicBezTo>
                  <a:pt x="751545" y="412013"/>
                  <a:pt x="752285" y="417152"/>
                  <a:pt x="749558" y="420781"/>
                </a:cubicBezTo>
                <a:close/>
                <a:moveTo>
                  <a:pt x="267716" y="492791"/>
                </a:moveTo>
                <a:lnTo>
                  <a:pt x="518986" y="604861"/>
                </a:lnTo>
                <a:lnTo>
                  <a:pt x="518986" y="263708"/>
                </a:lnTo>
                <a:cubicBezTo>
                  <a:pt x="517524" y="261131"/>
                  <a:pt x="517557" y="258028"/>
                  <a:pt x="518986" y="255548"/>
                </a:cubicBezTo>
                <a:lnTo>
                  <a:pt x="518986" y="112070"/>
                </a:lnTo>
                <a:lnTo>
                  <a:pt x="267716" y="0"/>
                </a:lnTo>
                <a:lnTo>
                  <a:pt x="267716" y="492791"/>
                </a:lnTo>
                <a:close/>
                <a:moveTo>
                  <a:pt x="366532" y="328905"/>
                </a:moveTo>
                <a:cubicBezTo>
                  <a:pt x="359599" y="333962"/>
                  <a:pt x="352239" y="338641"/>
                  <a:pt x="344649" y="342795"/>
                </a:cubicBezTo>
                <a:cubicBezTo>
                  <a:pt x="343401" y="343484"/>
                  <a:pt x="342037" y="343812"/>
                  <a:pt x="340706" y="343812"/>
                </a:cubicBezTo>
                <a:cubicBezTo>
                  <a:pt x="337799" y="343812"/>
                  <a:pt x="334989" y="342269"/>
                  <a:pt x="333494" y="339560"/>
                </a:cubicBezTo>
                <a:cubicBezTo>
                  <a:pt x="331309" y="335587"/>
                  <a:pt x="332755" y="330596"/>
                  <a:pt x="336747" y="328412"/>
                </a:cubicBezTo>
                <a:cubicBezTo>
                  <a:pt x="343713" y="324587"/>
                  <a:pt x="350481" y="320285"/>
                  <a:pt x="356839" y="315639"/>
                </a:cubicBezTo>
                <a:cubicBezTo>
                  <a:pt x="360503" y="312963"/>
                  <a:pt x="365645" y="313767"/>
                  <a:pt x="368322" y="317428"/>
                </a:cubicBezTo>
                <a:cubicBezTo>
                  <a:pt x="371000" y="321090"/>
                  <a:pt x="370195" y="326229"/>
                  <a:pt x="366532" y="328905"/>
                </a:cubicBezTo>
                <a:close/>
                <a:moveTo>
                  <a:pt x="402329" y="343303"/>
                </a:moveTo>
                <a:cubicBezTo>
                  <a:pt x="402066" y="343303"/>
                  <a:pt x="401803" y="343287"/>
                  <a:pt x="401557" y="343271"/>
                </a:cubicBezTo>
                <a:cubicBezTo>
                  <a:pt x="392521" y="342417"/>
                  <a:pt x="383584" y="339921"/>
                  <a:pt x="374959" y="335833"/>
                </a:cubicBezTo>
                <a:cubicBezTo>
                  <a:pt x="370869" y="333896"/>
                  <a:pt x="369127" y="329003"/>
                  <a:pt x="371066" y="324899"/>
                </a:cubicBezTo>
                <a:cubicBezTo>
                  <a:pt x="373004" y="320811"/>
                  <a:pt x="377917" y="319054"/>
                  <a:pt x="382007" y="321008"/>
                </a:cubicBezTo>
                <a:cubicBezTo>
                  <a:pt x="388891" y="324258"/>
                  <a:pt x="395971" y="326261"/>
                  <a:pt x="403085" y="326918"/>
                </a:cubicBezTo>
                <a:cubicBezTo>
                  <a:pt x="407602" y="327345"/>
                  <a:pt x="410921" y="331351"/>
                  <a:pt x="410494" y="335866"/>
                </a:cubicBezTo>
                <a:cubicBezTo>
                  <a:pt x="410100" y="340118"/>
                  <a:pt x="406518" y="343303"/>
                  <a:pt x="402329" y="343303"/>
                </a:cubicBezTo>
                <a:close/>
                <a:moveTo>
                  <a:pt x="477258" y="292177"/>
                </a:moveTo>
                <a:cubicBezTo>
                  <a:pt x="481842" y="288073"/>
                  <a:pt x="486508" y="283738"/>
                  <a:pt x="491009" y="279552"/>
                </a:cubicBezTo>
                <a:lnTo>
                  <a:pt x="495461" y="275414"/>
                </a:lnTo>
                <a:cubicBezTo>
                  <a:pt x="498796" y="272328"/>
                  <a:pt x="503987" y="272525"/>
                  <a:pt x="507076" y="275841"/>
                </a:cubicBezTo>
                <a:cubicBezTo>
                  <a:pt x="510164" y="279174"/>
                  <a:pt x="509967" y="284362"/>
                  <a:pt x="506632" y="287449"/>
                </a:cubicBezTo>
                <a:lnTo>
                  <a:pt x="502197" y="291570"/>
                </a:lnTo>
                <a:cubicBezTo>
                  <a:pt x="497630" y="295822"/>
                  <a:pt x="492915" y="300206"/>
                  <a:pt x="488216" y="304409"/>
                </a:cubicBezTo>
                <a:cubicBezTo>
                  <a:pt x="486639" y="305821"/>
                  <a:pt x="484684" y="306510"/>
                  <a:pt x="482729" y="306510"/>
                </a:cubicBezTo>
                <a:cubicBezTo>
                  <a:pt x="480478" y="306510"/>
                  <a:pt x="478244" y="305591"/>
                  <a:pt x="476618" y="303785"/>
                </a:cubicBezTo>
                <a:cubicBezTo>
                  <a:pt x="473595" y="300403"/>
                  <a:pt x="473874" y="295215"/>
                  <a:pt x="477258" y="292177"/>
                </a:cubicBezTo>
                <a:close/>
                <a:moveTo>
                  <a:pt x="463623" y="314391"/>
                </a:moveTo>
                <a:cubicBezTo>
                  <a:pt x="466136" y="318167"/>
                  <a:pt x="465118" y="323257"/>
                  <a:pt x="461339" y="325785"/>
                </a:cubicBezTo>
                <a:cubicBezTo>
                  <a:pt x="453207" y="331203"/>
                  <a:pt x="445470" y="335259"/>
                  <a:pt x="437699" y="338165"/>
                </a:cubicBezTo>
                <a:cubicBezTo>
                  <a:pt x="436763" y="338526"/>
                  <a:pt x="435777" y="338690"/>
                  <a:pt x="434824" y="338690"/>
                </a:cubicBezTo>
                <a:cubicBezTo>
                  <a:pt x="431489" y="338690"/>
                  <a:pt x="428368" y="336654"/>
                  <a:pt x="427136" y="333370"/>
                </a:cubicBezTo>
                <a:cubicBezTo>
                  <a:pt x="425542" y="329118"/>
                  <a:pt x="427694" y="324390"/>
                  <a:pt x="431933" y="322797"/>
                </a:cubicBezTo>
                <a:cubicBezTo>
                  <a:pt x="438521" y="320334"/>
                  <a:pt x="445158" y="316837"/>
                  <a:pt x="452238" y="312125"/>
                </a:cubicBezTo>
                <a:cubicBezTo>
                  <a:pt x="456000" y="309597"/>
                  <a:pt x="461109" y="310631"/>
                  <a:pt x="463623" y="314391"/>
                </a:cubicBezTo>
                <a:close/>
                <a:moveTo>
                  <a:pt x="433477" y="229706"/>
                </a:moveTo>
                <a:cubicBezTo>
                  <a:pt x="432327" y="238178"/>
                  <a:pt x="429929" y="246896"/>
                  <a:pt x="426364" y="255631"/>
                </a:cubicBezTo>
                <a:cubicBezTo>
                  <a:pt x="425066" y="258799"/>
                  <a:pt x="421994" y="260737"/>
                  <a:pt x="418757" y="260737"/>
                </a:cubicBezTo>
                <a:cubicBezTo>
                  <a:pt x="417722" y="260737"/>
                  <a:pt x="416671" y="260540"/>
                  <a:pt x="415652" y="260129"/>
                </a:cubicBezTo>
                <a:cubicBezTo>
                  <a:pt x="411463" y="258405"/>
                  <a:pt x="409442" y="253611"/>
                  <a:pt x="411167" y="249424"/>
                </a:cubicBezTo>
                <a:cubicBezTo>
                  <a:pt x="414207" y="241971"/>
                  <a:pt x="416227" y="234599"/>
                  <a:pt x="417197" y="227506"/>
                </a:cubicBezTo>
                <a:cubicBezTo>
                  <a:pt x="417804" y="223008"/>
                  <a:pt x="421928" y="219855"/>
                  <a:pt x="426429" y="220463"/>
                </a:cubicBezTo>
                <a:cubicBezTo>
                  <a:pt x="430931" y="221070"/>
                  <a:pt x="434085" y="225208"/>
                  <a:pt x="433477" y="229706"/>
                </a:cubicBezTo>
                <a:close/>
                <a:moveTo>
                  <a:pt x="404514" y="168385"/>
                </a:moveTo>
                <a:cubicBezTo>
                  <a:pt x="407898" y="165364"/>
                  <a:pt x="413106" y="165676"/>
                  <a:pt x="416112" y="169058"/>
                </a:cubicBezTo>
                <a:cubicBezTo>
                  <a:pt x="422191" y="175888"/>
                  <a:pt x="427054" y="184228"/>
                  <a:pt x="430175" y="193176"/>
                </a:cubicBezTo>
                <a:cubicBezTo>
                  <a:pt x="431670" y="197461"/>
                  <a:pt x="429419" y="202140"/>
                  <a:pt x="425131" y="203634"/>
                </a:cubicBezTo>
                <a:cubicBezTo>
                  <a:pt x="424244" y="203946"/>
                  <a:pt x="423324" y="204094"/>
                  <a:pt x="422421" y="204094"/>
                </a:cubicBezTo>
                <a:cubicBezTo>
                  <a:pt x="419037" y="204094"/>
                  <a:pt x="415849" y="201976"/>
                  <a:pt x="414667" y="198594"/>
                </a:cubicBezTo>
                <a:cubicBezTo>
                  <a:pt x="412235" y="191649"/>
                  <a:pt x="408490" y="185213"/>
                  <a:pt x="403840" y="179976"/>
                </a:cubicBezTo>
                <a:cubicBezTo>
                  <a:pt x="400818" y="176577"/>
                  <a:pt x="401130" y="171389"/>
                  <a:pt x="404514" y="168385"/>
                </a:cubicBezTo>
                <a:close/>
                <a:moveTo>
                  <a:pt x="407307" y="274692"/>
                </a:moveTo>
                <a:cubicBezTo>
                  <a:pt x="410987" y="277335"/>
                  <a:pt x="411841" y="282458"/>
                  <a:pt x="409196" y="286135"/>
                </a:cubicBezTo>
                <a:cubicBezTo>
                  <a:pt x="404185" y="293113"/>
                  <a:pt x="398600" y="299845"/>
                  <a:pt x="392571" y="306149"/>
                </a:cubicBezTo>
                <a:cubicBezTo>
                  <a:pt x="390961" y="307840"/>
                  <a:pt x="388792" y="308678"/>
                  <a:pt x="386640" y="308678"/>
                </a:cubicBezTo>
                <a:cubicBezTo>
                  <a:pt x="384586" y="308678"/>
                  <a:pt x="382549" y="307922"/>
                  <a:pt x="380956" y="306412"/>
                </a:cubicBezTo>
                <a:cubicBezTo>
                  <a:pt x="377670" y="303276"/>
                  <a:pt x="377555" y="298071"/>
                  <a:pt x="380693" y="294804"/>
                </a:cubicBezTo>
                <a:cubicBezTo>
                  <a:pt x="386180" y="289058"/>
                  <a:pt x="391289" y="282918"/>
                  <a:pt x="395840" y="276564"/>
                </a:cubicBezTo>
                <a:cubicBezTo>
                  <a:pt x="398485" y="272886"/>
                  <a:pt x="403627" y="272049"/>
                  <a:pt x="407307" y="274692"/>
                </a:cubicBezTo>
                <a:close/>
                <a:moveTo>
                  <a:pt x="354457" y="153148"/>
                </a:moveTo>
                <a:cubicBezTo>
                  <a:pt x="361028" y="150686"/>
                  <a:pt x="367747" y="149438"/>
                  <a:pt x="374434" y="149438"/>
                </a:cubicBezTo>
                <a:cubicBezTo>
                  <a:pt x="377292" y="149422"/>
                  <a:pt x="380299" y="149684"/>
                  <a:pt x="383174" y="150160"/>
                </a:cubicBezTo>
                <a:cubicBezTo>
                  <a:pt x="387642" y="150916"/>
                  <a:pt x="390648" y="155151"/>
                  <a:pt x="389893" y="159634"/>
                </a:cubicBezTo>
                <a:cubicBezTo>
                  <a:pt x="389137" y="164099"/>
                  <a:pt x="384899" y="167120"/>
                  <a:pt x="380430" y="166349"/>
                </a:cubicBezTo>
                <a:cubicBezTo>
                  <a:pt x="378459" y="166020"/>
                  <a:pt x="376454" y="165856"/>
                  <a:pt x="374450" y="165856"/>
                </a:cubicBezTo>
                <a:lnTo>
                  <a:pt x="374434" y="165856"/>
                </a:lnTo>
                <a:cubicBezTo>
                  <a:pt x="369735" y="165856"/>
                  <a:pt x="364955" y="166743"/>
                  <a:pt x="360223" y="168516"/>
                </a:cubicBezTo>
                <a:cubicBezTo>
                  <a:pt x="359270" y="168877"/>
                  <a:pt x="358301" y="169058"/>
                  <a:pt x="357332" y="169058"/>
                </a:cubicBezTo>
                <a:cubicBezTo>
                  <a:pt x="354013" y="169058"/>
                  <a:pt x="350892" y="167022"/>
                  <a:pt x="349643" y="163722"/>
                </a:cubicBezTo>
                <a:cubicBezTo>
                  <a:pt x="348050" y="159486"/>
                  <a:pt x="350202" y="154741"/>
                  <a:pt x="354457" y="153148"/>
                </a:cubicBezTo>
                <a:close/>
                <a:moveTo>
                  <a:pt x="343401" y="285035"/>
                </a:moveTo>
                <a:cubicBezTo>
                  <a:pt x="347656" y="291718"/>
                  <a:pt x="352469" y="297842"/>
                  <a:pt x="357710" y="303227"/>
                </a:cubicBezTo>
                <a:cubicBezTo>
                  <a:pt x="360880" y="306478"/>
                  <a:pt x="360815" y="311666"/>
                  <a:pt x="357562" y="314834"/>
                </a:cubicBezTo>
                <a:cubicBezTo>
                  <a:pt x="355968" y="316394"/>
                  <a:pt x="353898" y="317166"/>
                  <a:pt x="351828" y="317166"/>
                </a:cubicBezTo>
                <a:cubicBezTo>
                  <a:pt x="349693" y="317166"/>
                  <a:pt x="347557" y="316328"/>
                  <a:pt x="345947" y="314687"/>
                </a:cubicBezTo>
                <a:cubicBezTo>
                  <a:pt x="339901" y="308497"/>
                  <a:pt x="334382" y="301470"/>
                  <a:pt x="329535" y="293836"/>
                </a:cubicBezTo>
                <a:cubicBezTo>
                  <a:pt x="327104" y="290010"/>
                  <a:pt x="328237" y="284937"/>
                  <a:pt x="332065" y="282507"/>
                </a:cubicBezTo>
                <a:cubicBezTo>
                  <a:pt x="335893" y="280077"/>
                  <a:pt x="340969" y="281210"/>
                  <a:pt x="343401" y="285035"/>
                </a:cubicBezTo>
                <a:close/>
                <a:moveTo>
                  <a:pt x="311858" y="200072"/>
                </a:moveTo>
                <a:cubicBezTo>
                  <a:pt x="312515" y="197789"/>
                  <a:pt x="313288" y="195524"/>
                  <a:pt x="314142" y="193340"/>
                </a:cubicBezTo>
                <a:cubicBezTo>
                  <a:pt x="316639" y="186921"/>
                  <a:pt x="320155" y="180846"/>
                  <a:pt x="324574" y="175280"/>
                </a:cubicBezTo>
                <a:cubicBezTo>
                  <a:pt x="327400" y="171734"/>
                  <a:pt x="332558" y="171126"/>
                  <a:pt x="336123" y="173950"/>
                </a:cubicBezTo>
                <a:cubicBezTo>
                  <a:pt x="339671" y="176758"/>
                  <a:pt x="340263" y="181930"/>
                  <a:pt x="337454" y="185476"/>
                </a:cubicBezTo>
                <a:cubicBezTo>
                  <a:pt x="334053" y="189761"/>
                  <a:pt x="331359" y="194424"/>
                  <a:pt x="329453" y="199300"/>
                </a:cubicBezTo>
                <a:cubicBezTo>
                  <a:pt x="328780" y="201040"/>
                  <a:pt x="328155" y="202846"/>
                  <a:pt x="327630" y="204669"/>
                </a:cubicBezTo>
                <a:cubicBezTo>
                  <a:pt x="326578" y="208248"/>
                  <a:pt x="323309" y="210579"/>
                  <a:pt x="319744" y="210579"/>
                </a:cubicBezTo>
                <a:cubicBezTo>
                  <a:pt x="318988" y="210579"/>
                  <a:pt x="318216" y="210481"/>
                  <a:pt x="317444" y="210251"/>
                </a:cubicBezTo>
                <a:cubicBezTo>
                  <a:pt x="313090" y="208987"/>
                  <a:pt x="310577" y="204422"/>
                  <a:pt x="311858" y="200072"/>
                </a:cubicBezTo>
                <a:close/>
                <a:moveTo>
                  <a:pt x="316294" y="227063"/>
                </a:moveTo>
                <a:cubicBezTo>
                  <a:pt x="320812" y="226587"/>
                  <a:pt x="324837" y="229870"/>
                  <a:pt x="325313" y="234369"/>
                </a:cubicBezTo>
                <a:cubicBezTo>
                  <a:pt x="326069" y="241692"/>
                  <a:pt x="327728" y="249293"/>
                  <a:pt x="330225" y="256944"/>
                </a:cubicBezTo>
                <a:cubicBezTo>
                  <a:pt x="331622" y="261246"/>
                  <a:pt x="329272" y="265892"/>
                  <a:pt x="324952" y="267287"/>
                </a:cubicBezTo>
                <a:cubicBezTo>
                  <a:pt x="324114" y="267567"/>
                  <a:pt x="323260" y="267698"/>
                  <a:pt x="322405" y="267698"/>
                </a:cubicBezTo>
                <a:cubicBezTo>
                  <a:pt x="318955" y="267698"/>
                  <a:pt x="315735" y="265498"/>
                  <a:pt x="314602" y="262034"/>
                </a:cubicBezTo>
                <a:cubicBezTo>
                  <a:pt x="311743" y="253283"/>
                  <a:pt x="309854" y="244548"/>
                  <a:pt x="308967" y="236077"/>
                </a:cubicBezTo>
                <a:cubicBezTo>
                  <a:pt x="308507" y="231562"/>
                  <a:pt x="311776" y="227523"/>
                  <a:pt x="316294" y="227063"/>
                </a:cubicBezTo>
                <a:close/>
                <a:moveTo>
                  <a:pt x="284752" y="347605"/>
                </a:moveTo>
                <a:cubicBezTo>
                  <a:pt x="292473" y="345996"/>
                  <a:pt x="300194" y="343878"/>
                  <a:pt x="307718" y="341284"/>
                </a:cubicBezTo>
                <a:cubicBezTo>
                  <a:pt x="312006" y="339790"/>
                  <a:pt x="316672" y="342072"/>
                  <a:pt x="318167" y="346357"/>
                </a:cubicBezTo>
                <a:cubicBezTo>
                  <a:pt x="319645" y="350642"/>
                  <a:pt x="317362" y="355305"/>
                  <a:pt x="313074" y="356799"/>
                </a:cubicBezTo>
                <a:cubicBezTo>
                  <a:pt x="304893" y="359623"/>
                  <a:pt x="296498" y="361938"/>
                  <a:pt x="288087" y="363678"/>
                </a:cubicBezTo>
                <a:cubicBezTo>
                  <a:pt x="287528" y="363793"/>
                  <a:pt x="286969" y="363843"/>
                  <a:pt x="286411" y="363843"/>
                </a:cubicBezTo>
                <a:cubicBezTo>
                  <a:pt x="282600" y="363843"/>
                  <a:pt x="279182" y="361183"/>
                  <a:pt x="278377" y="357308"/>
                </a:cubicBezTo>
                <a:cubicBezTo>
                  <a:pt x="277458" y="352859"/>
                  <a:pt x="280316" y="348524"/>
                  <a:pt x="284752" y="347605"/>
                </a:cubicBezTo>
                <a:close/>
                <a:moveTo>
                  <a:pt x="0" y="384529"/>
                </a:moveTo>
                <a:cubicBezTo>
                  <a:pt x="2760" y="386237"/>
                  <a:pt x="4370" y="389488"/>
                  <a:pt x="3795" y="392870"/>
                </a:cubicBezTo>
                <a:cubicBezTo>
                  <a:pt x="3204" y="396351"/>
                  <a:pt x="3006" y="399848"/>
                  <a:pt x="3204" y="403312"/>
                </a:cubicBezTo>
                <a:cubicBezTo>
                  <a:pt x="3368" y="406136"/>
                  <a:pt x="2086" y="408697"/>
                  <a:pt x="0" y="410306"/>
                </a:cubicBezTo>
                <a:lnTo>
                  <a:pt x="0" y="604861"/>
                </a:lnTo>
                <a:lnTo>
                  <a:pt x="251287" y="492791"/>
                </a:lnTo>
                <a:lnTo>
                  <a:pt x="251287" y="367717"/>
                </a:lnTo>
                <a:cubicBezTo>
                  <a:pt x="250449" y="367717"/>
                  <a:pt x="249628" y="367750"/>
                  <a:pt x="248790" y="367750"/>
                </a:cubicBezTo>
                <a:cubicBezTo>
                  <a:pt x="242038" y="367750"/>
                  <a:pt x="235253" y="367372"/>
                  <a:pt x="228616" y="366650"/>
                </a:cubicBezTo>
                <a:lnTo>
                  <a:pt x="227745" y="366552"/>
                </a:lnTo>
                <a:cubicBezTo>
                  <a:pt x="223244" y="366043"/>
                  <a:pt x="219991" y="361971"/>
                  <a:pt x="220501" y="357472"/>
                </a:cubicBezTo>
                <a:cubicBezTo>
                  <a:pt x="221010" y="352974"/>
                  <a:pt x="225068" y="349723"/>
                  <a:pt x="229585" y="350232"/>
                </a:cubicBezTo>
                <a:lnTo>
                  <a:pt x="230440" y="350330"/>
                </a:lnTo>
                <a:cubicBezTo>
                  <a:pt x="237274" y="351086"/>
                  <a:pt x="244305" y="351398"/>
                  <a:pt x="251287" y="351283"/>
                </a:cubicBezTo>
                <a:lnTo>
                  <a:pt x="251287" y="0"/>
                </a:lnTo>
                <a:lnTo>
                  <a:pt x="0" y="112070"/>
                </a:lnTo>
                <a:lnTo>
                  <a:pt x="0" y="384529"/>
                </a:lnTo>
                <a:close/>
                <a:moveTo>
                  <a:pt x="164168" y="343451"/>
                </a:moveTo>
                <a:cubicBezTo>
                  <a:pt x="165417" y="339100"/>
                  <a:pt x="169967" y="336572"/>
                  <a:pt x="174337" y="337820"/>
                </a:cubicBezTo>
                <a:cubicBezTo>
                  <a:pt x="181911" y="340003"/>
                  <a:pt x="190026" y="342286"/>
                  <a:pt x="198060" y="344289"/>
                </a:cubicBezTo>
                <a:cubicBezTo>
                  <a:pt x="202462" y="345372"/>
                  <a:pt x="205140" y="349821"/>
                  <a:pt x="204056" y="354222"/>
                </a:cubicBezTo>
                <a:cubicBezTo>
                  <a:pt x="203119" y="357965"/>
                  <a:pt x="199768" y="360460"/>
                  <a:pt x="196088" y="360460"/>
                </a:cubicBezTo>
                <a:cubicBezTo>
                  <a:pt x="195431" y="360460"/>
                  <a:pt x="194757" y="360378"/>
                  <a:pt x="194100" y="360214"/>
                </a:cubicBezTo>
                <a:cubicBezTo>
                  <a:pt x="185820" y="358162"/>
                  <a:pt x="177524" y="355831"/>
                  <a:pt x="169786" y="353614"/>
                </a:cubicBezTo>
                <a:cubicBezTo>
                  <a:pt x="165433" y="352350"/>
                  <a:pt x="162919" y="347802"/>
                  <a:pt x="164168" y="343451"/>
                </a:cubicBezTo>
                <a:close/>
                <a:moveTo>
                  <a:pt x="107655" y="330284"/>
                </a:moveTo>
                <a:cubicBezTo>
                  <a:pt x="108410" y="325818"/>
                  <a:pt x="112616" y="322781"/>
                  <a:pt x="117101" y="323520"/>
                </a:cubicBezTo>
                <a:cubicBezTo>
                  <a:pt x="124707" y="324784"/>
                  <a:pt x="132593" y="326442"/>
                  <a:pt x="141251" y="328626"/>
                </a:cubicBezTo>
                <a:lnTo>
                  <a:pt x="142055" y="328839"/>
                </a:lnTo>
                <a:cubicBezTo>
                  <a:pt x="146442" y="329956"/>
                  <a:pt x="149136" y="334438"/>
                  <a:pt x="148019" y="338838"/>
                </a:cubicBezTo>
                <a:cubicBezTo>
                  <a:pt x="147066" y="342548"/>
                  <a:pt x="143748" y="345027"/>
                  <a:pt x="140101" y="345027"/>
                </a:cubicBezTo>
                <a:cubicBezTo>
                  <a:pt x="139427" y="345027"/>
                  <a:pt x="138753" y="344929"/>
                  <a:pt x="138063" y="344765"/>
                </a:cubicBezTo>
                <a:lnTo>
                  <a:pt x="137242" y="344551"/>
                </a:lnTo>
                <a:cubicBezTo>
                  <a:pt x="129028" y="342483"/>
                  <a:pt x="121569" y="340906"/>
                  <a:pt x="114423" y="339724"/>
                </a:cubicBezTo>
                <a:cubicBezTo>
                  <a:pt x="109955" y="338985"/>
                  <a:pt x="106915" y="334766"/>
                  <a:pt x="107655" y="330284"/>
                </a:cubicBezTo>
                <a:close/>
                <a:moveTo>
                  <a:pt x="56218" y="323979"/>
                </a:moveTo>
                <a:cubicBezTo>
                  <a:pt x="64481" y="322091"/>
                  <a:pt x="73336" y="321024"/>
                  <a:pt x="82552" y="320811"/>
                </a:cubicBezTo>
                <a:cubicBezTo>
                  <a:pt x="87086" y="320679"/>
                  <a:pt x="90848" y="324308"/>
                  <a:pt x="90947" y="328839"/>
                </a:cubicBezTo>
                <a:cubicBezTo>
                  <a:pt x="91046" y="333370"/>
                  <a:pt x="87448" y="337130"/>
                  <a:pt x="82914" y="337229"/>
                </a:cubicBezTo>
                <a:cubicBezTo>
                  <a:pt x="74814" y="337409"/>
                  <a:pt x="67077" y="338345"/>
                  <a:pt x="59914" y="339987"/>
                </a:cubicBezTo>
                <a:cubicBezTo>
                  <a:pt x="59290" y="340135"/>
                  <a:pt x="58665" y="340200"/>
                  <a:pt x="58058" y="340200"/>
                </a:cubicBezTo>
                <a:cubicBezTo>
                  <a:pt x="54312" y="340200"/>
                  <a:pt x="50944" y="337623"/>
                  <a:pt x="50057" y="333830"/>
                </a:cubicBezTo>
                <a:cubicBezTo>
                  <a:pt x="49038" y="329414"/>
                  <a:pt x="51798" y="324997"/>
                  <a:pt x="56218" y="323979"/>
                </a:cubicBezTo>
                <a:close/>
                <a:moveTo>
                  <a:pt x="3072" y="356619"/>
                </a:moveTo>
                <a:cubicBezTo>
                  <a:pt x="8691" y="349608"/>
                  <a:pt x="15426" y="343402"/>
                  <a:pt x="23131" y="338165"/>
                </a:cubicBezTo>
                <a:cubicBezTo>
                  <a:pt x="26877" y="335620"/>
                  <a:pt x="31986" y="336605"/>
                  <a:pt x="34532" y="340348"/>
                </a:cubicBezTo>
                <a:cubicBezTo>
                  <a:pt x="37079" y="344092"/>
                  <a:pt x="36109" y="349198"/>
                  <a:pt x="32364" y="351742"/>
                </a:cubicBezTo>
                <a:cubicBezTo>
                  <a:pt x="26022" y="356044"/>
                  <a:pt x="20503" y="361134"/>
                  <a:pt x="15919" y="366864"/>
                </a:cubicBezTo>
                <a:cubicBezTo>
                  <a:pt x="14293" y="368899"/>
                  <a:pt x="11911" y="369950"/>
                  <a:pt x="9496" y="369950"/>
                </a:cubicBezTo>
                <a:cubicBezTo>
                  <a:pt x="7688" y="369950"/>
                  <a:pt x="5881" y="369359"/>
                  <a:pt x="4370" y="368161"/>
                </a:cubicBezTo>
                <a:cubicBezTo>
                  <a:pt x="821" y="365320"/>
                  <a:pt x="246" y="360165"/>
                  <a:pt x="3072" y="356619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8115696" y="1056661"/>
            <a:ext cx="409771" cy="323290"/>
          </a:xfrm>
          <a:custGeom>
            <a:rect b="b" l="l" r="r" t="t"/>
            <a:pathLst>
              <a:path extrusionOk="0" h="646579" w="819541">
                <a:moveTo>
                  <a:pt x="735101" y="425164"/>
                </a:moveTo>
                <a:cubicBezTo>
                  <a:pt x="732111" y="421749"/>
                  <a:pt x="732439" y="416561"/>
                  <a:pt x="735856" y="413573"/>
                </a:cubicBezTo>
                <a:cubicBezTo>
                  <a:pt x="739257" y="410585"/>
                  <a:pt x="744448" y="410913"/>
                  <a:pt x="747438" y="414328"/>
                </a:cubicBezTo>
                <a:cubicBezTo>
                  <a:pt x="752810" y="420420"/>
                  <a:pt x="758495" y="425755"/>
                  <a:pt x="764359" y="430139"/>
                </a:cubicBezTo>
                <a:cubicBezTo>
                  <a:pt x="767974" y="432864"/>
                  <a:pt x="768713" y="438003"/>
                  <a:pt x="765986" y="441632"/>
                </a:cubicBezTo>
                <a:cubicBezTo>
                  <a:pt x="764376" y="443783"/>
                  <a:pt x="761912" y="444915"/>
                  <a:pt x="759414" y="444915"/>
                </a:cubicBezTo>
                <a:cubicBezTo>
                  <a:pt x="757689" y="444915"/>
                  <a:pt x="755965" y="444374"/>
                  <a:pt x="754486" y="443274"/>
                </a:cubicBezTo>
                <a:cubicBezTo>
                  <a:pt x="747734" y="438200"/>
                  <a:pt x="741212" y="432109"/>
                  <a:pt x="735101" y="425164"/>
                </a:cubicBezTo>
                <a:close/>
                <a:moveTo>
                  <a:pt x="703427" y="374071"/>
                </a:moveTo>
                <a:cubicBezTo>
                  <a:pt x="707682" y="383003"/>
                  <a:pt x="711378" y="390210"/>
                  <a:pt x="715091" y="396712"/>
                </a:cubicBezTo>
                <a:cubicBezTo>
                  <a:pt x="716602" y="399371"/>
                  <a:pt x="719379" y="400866"/>
                  <a:pt x="722237" y="400866"/>
                </a:cubicBezTo>
                <a:cubicBezTo>
                  <a:pt x="723617" y="400866"/>
                  <a:pt x="725014" y="400521"/>
                  <a:pt x="726295" y="399782"/>
                </a:cubicBezTo>
                <a:cubicBezTo>
                  <a:pt x="730238" y="397533"/>
                  <a:pt x="731618" y="392525"/>
                  <a:pt x="729367" y="388585"/>
                </a:cubicBezTo>
                <a:cubicBezTo>
                  <a:pt x="725868" y="382444"/>
                  <a:pt x="722336" y="375582"/>
                  <a:pt x="718262" y="367028"/>
                </a:cubicBezTo>
                <a:cubicBezTo>
                  <a:pt x="716307" y="362923"/>
                  <a:pt x="711411" y="361183"/>
                  <a:pt x="707304" y="363137"/>
                </a:cubicBezTo>
                <a:cubicBezTo>
                  <a:pt x="703213" y="365074"/>
                  <a:pt x="701472" y="369983"/>
                  <a:pt x="703427" y="374071"/>
                </a:cubicBezTo>
                <a:close/>
                <a:moveTo>
                  <a:pt x="689463" y="343977"/>
                </a:moveTo>
                <a:cubicBezTo>
                  <a:pt x="690859" y="346932"/>
                  <a:pt x="693816" y="348672"/>
                  <a:pt x="696888" y="348672"/>
                </a:cubicBezTo>
                <a:cubicBezTo>
                  <a:pt x="698071" y="348672"/>
                  <a:pt x="699270" y="348410"/>
                  <a:pt x="700404" y="347868"/>
                </a:cubicBezTo>
                <a:cubicBezTo>
                  <a:pt x="704495" y="345930"/>
                  <a:pt x="706252" y="341038"/>
                  <a:pt x="704314" y="336933"/>
                </a:cubicBezTo>
                <a:cubicBezTo>
                  <a:pt x="700043" y="327969"/>
                  <a:pt x="696363" y="320761"/>
                  <a:pt x="692699" y="314293"/>
                </a:cubicBezTo>
                <a:cubicBezTo>
                  <a:pt x="690465" y="310336"/>
                  <a:pt x="685471" y="308940"/>
                  <a:pt x="681511" y="311173"/>
                </a:cubicBezTo>
                <a:cubicBezTo>
                  <a:pt x="677569" y="313406"/>
                  <a:pt x="676172" y="318414"/>
                  <a:pt x="678390" y="322354"/>
                </a:cubicBezTo>
                <a:cubicBezTo>
                  <a:pt x="681856" y="328494"/>
                  <a:pt x="685372" y="335357"/>
                  <a:pt x="689463" y="343977"/>
                </a:cubicBezTo>
                <a:close/>
                <a:moveTo>
                  <a:pt x="643628" y="280586"/>
                </a:moveTo>
                <a:cubicBezTo>
                  <a:pt x="649493" y="285052"/>
                  <a:pt x="655160" y="290404"/>
                  <a:pt x="660467" y="296512"/>
                </a:cubicBezTo>
                <a:cubicBezTo>
                  <a:pt x="662093" y="298367"/>
                  <a:pt x="664377" y="299319"/>
                  <a:pt x="666677" y="299319"/>
                </a:cubicBezTo>
                <a:cubicBezTo>
                  <a:pt x="668582" y="299319"/>
                  <a:pt x="670505" y="298663"/>
                  <a:pt x="672065" y="297300"/>
                </a:cubicBezTo>
                <a:cubicBezTo>
                  <a:pt x="675482" y="294328"/>
                  <a:pt x="675844" y="289140"/>
                  <a:pt x="672854" y="285725"/>
                </a:cubicBezTo>
                <a:cubicBezTo>
                  <a:pt x="666825" y="278797"/>
                  <a:pt x="660335" y="272673"/>
                  <a:pt x="653583" y="267534"/>
                </a:cubicBezTo>
                <a:cubicBezTo>
                  <a:pt x="649969" y="264775"/>
                  <a:pt x="644811" y="265481"/>
                  <a:pt x="642067" y="269093"/>
                </a:cubicBezTo>
                <a:cubicBezTo>
                  <a:pt x="639324" y="272689"/>
                  <a:pt x="640014" y="277844"/>
                  <a:pt x="643628" y="280586"/>
                </a:cubicBezTo>
                <a:close/>
                <a:moveTo>
                  <a:pt x="595329" y="265055"/>
                </a:moveTo>
                <a:cubicBezTo>
                  <a:pt x="597579" y="264858"/>
                  <a:pt x="599945" y="264792"/>
                  <a:pt x="602130" y="264825"/>
                </a:cubicBezTo>
                <a:cubicBezTo>
                  <a:pt x="607091" y="264907"/>
                  <a:pt x="612118" y="265646"/>
                  <a:pt x="617063" y="266992"/>
                </a:cubicBezTo>
                <a:cubicBezTo>
                  <a:pt x="617786" y="267205"/>
                  <a:pt x="618525" y="267287"/>
                  <a:pt x="619248" y="267287"/>
                </a:cubicBezTo>
                <a:cubicBezTo>
                  <a:pt x="622846" y="267287"/>
                  <a:pt x="626165" y="264907"/>
                  <a:pt x="627167" y="261262"/>
                </a:cubicBezTo>
                <a:cubicBezTo>
                  <a:pt x="628366" y="256878"/>
                  <a:pt x="625787" y="252363"/>
                  <a:pt x="621417" y="251165"/>
                </a:cubicBezTo>
                <a:cubicBezTo>
                  <a:pt x="615158" y="249457"/>
                  <a:pt x="608767" y="248521"/>
                  <a:pt x="602409" y="248407"/>
                </a:cubicBezTo>
                <a:cubicBezTo>
                  <a:pt x="599551" y="248357"/>
                  <a:pt x="596692" y="248456"/>
                  <a:pt x="593850" y="248719"/>
                </a:cubicBezTo>
                <a:cubicBezTo>
                  <a:pt x="589332" y="249113"/>
                  <a:pt x="585997" y="253102"/>
                  <a:pt x="586408" y="257617"/>
                </a:cubicBezTo>
                <a:cubicBezTo>
                  <a:pt x="586819" y="262149"/>
                  <a:pt x="590794" y="265498"/>
                  <a:pt x="595329" y="265055"/>
                </a:cubicBezTo>
                <a:close/>
                <a:moveTo>
                  <a:pt x="499157" y="327361"/>
                </a:moveTo>
                <a:cubicBezTo>
                  <a:pt x="501112" y="327361"/>
                  <a:pt x="503067" y="326672"/>
                  <a:pt x="504644" y="325260"/>
                </a:cubicBezTo>
                <a:cubicBezTo>
                  <a:pt x="509343" y="321057"/>
                  <a:pt x="514058" y="316673"/>
                  <a:pt x="518625" y="312421"/>
                </a:cubicBezTo>
                <a:lnTo>
                  <a:pt x="523061" y="308300"/>
                </a:lnTo>
                <a:cubicBezTo>
                  <a:pt x="526396" y="305213"/>
                  <a:pt x="526593" y="300025"/>
                  <a:pt x="523504" y="296692"/>
                </a:cubicBezTo>
                <a:cubicBezTo>
                  <a:pt x="520416" y="293376"/>
                  <a:pt x="515224" y="293179"/>
                  <a:pt x="511889" y="296265"/>
                </a:cubicBezTo>
                <a:lnTo>
                  <a:pt x="507437" y="300403"/>
                </a:lnTo>
                <a:cubicBezTo>
                  <a:pt x="502936" y="304589"/>
                  <a:pt x="498270" y="308924"/>
                  <a:pt x="493687" y="313028"/>
                </a:cubicBezTo>
                <a:cubicBezTo>
                  <a:pt x="490303" y="316066"/>
                  <a:pt x="490023" y="321254"/>
                  <a:pt x="493046" y="324636"/>
                </a:cubicBezTo>
                <a:cubicBezTo>
                  <a:pt x="494672" y="326442"/>
                  <a:pt x="496907" y="327361"/>
                  <a:pt x="499157" y="327361"/>
                </a:cubicBezTo>
                <a:close/>
                <a:moveTo>
                  <a:pt x="443564" y="354222"/>
                </a:moveTo>
                <a:cubicBezTo>
                  <a:pt x="444796" y="357505"/>
                  <a:pt x="447918" y="359541"/>
                  <a:pt x="451252" y="359541"/>
                </a:cubicBezTo>
                <a:cubicBezTo>
                  <a:pt x="452205" y="359541"/>
                  <a:pt x="453191" y="359377"/>
                  <a:pt x="454127" y="359016"/>
                </a:cubicBezTo>
                <a:cubicBezTo>
                  <a:pt x="461898" y="356110"/>
                  <a:pt x="469636" y="352054"/>
                  <a:pt x="477768" y="346636"/>
                </a:cubicBezTo>
                <a:cubicBezTo>
                  <a:pt x="481546" y="344108"/>
                  <a:pt x="482565" y="339018"/>
                  <a:pt x="480051" y="335242"/>
                </a:cubicBezTo>
                <a:cubicBezTo>
                  <a:pt x="477538" y="331482"/>
                  <a:pt x="472429" y="330448"/>
                  <a:pt x="468666" y="332976"/>
                </a:cubicBezTo>
                <a:cubicBezTo>
                  <a:pt x="461586" y="337688"/>
                  <a:pt x="454949" y="341186"/>
                  <a:pt x="448361" y="343648"/>
                </a:cubicBezTo>
                <a:cubicBezTo>
                  <a:pt x="444123" y="345241"/>
                  <a:pt x="441970" y="349969"/>
                  <a:pt x="443564" y="354222"/>
                </a:cubicBezTo>
                <a:close/>
                <a:moveTo>
                  <a:pt x="433625" y="248357"/>
                </a:moveTo>
                <a:cubicBezTo>
                  <a:pt x="432656" y="255450"/>
                  <a:pt x="430635" y="262822"/>
                  <a:pt x="427596" y="270276"/>
                </a:cubicBezTo>
                <a:cubicBezTo>
                  <a:pt x="425871" y="274462"/>
                  <a:pt x="427891" y="279256"/>
                  <a:pt x="432081" y="280980"/>
                </a:cubicBezTo>
                <a:cubicBezTo>
                  <a:pt x="433099" y="281391"/>
                  <a:pt x="434151" y="281588"/>
                  <a:pt x="435186" y="281588"/>
                </a:cubicBezTo>
                <a:cubicBezTo>
                  <a:pt x="438422" y="281588"/>
                  <a:pt x="441494" y="279650"/>
                  <a:pt x="442792" y="276482"/>
                </a:cubicBezTo>
                <a:cubicBezTo>
                  <a:pt x="446357" y="267747"/>
                  <a:pt x="448755" y="259029"/>
                  <a:pt x="449905" y="250557"/>
                </a:cubicBezTo>
                <a:cubicBezTo>
                  <a:pt x="450513" y="246059"/>
                  <a:pt x="447359" y="241921"/>
                  <a:pt x="442858" y="241314"/>
                </a:cubicBezTo>
                <a:cubicBezTo>
                  <a:pt x="438356" y="240706"/>
                  <a:pt x="434233" y="243859"/>
                  <a:pt x="433625" y="248357"/>
                </a:cubicBezTo>
                <a:close/>
                <a:moveTo>
                  <a:pt x="431095" y="219445"/>
                </a:moveTo>
                <a:cubicBezTo>
                  <a:pt x="432278" y="222827"/>
                  <a:pt x="435465" y="224945"/>
                  <a:pt x="438849" y="224945"/>
                </a:cubicBezTo>
                <a:cubicBezTo>
                  <a:pt x="439753" y="224945"/>
                  <a:pt x="440673" y="224797"/>
                  <a:pt x="441560" y="224485"/>
                </a:cubicBezTo>
                <a:cubicBezTo>
                  <a:pt x="445848" y="222991"/>
                  <a:pt x="448098" y="218312"/>
                  <a:pt x="446603" y="214027"/>
                </a:cubicBezTo>
                <a:cubicBezTo>
                  <a:pt x="443482" y="205079"/>
                  <a:pt x="438619" y="196739"/>
                  <a:pt x="432541" y="189909"/>
                </a:cubicBezTo>
                <a:cubicBezTo>
                  <a:pt x="429534" y="186527"/>
                  <a:pt x="424327" y="186215"/>
                  <a:pt x="420942" y="189236"/>
                </a:cubicBezTo>
                <a:cubicBezTo>
                  <a:pt x="417558" y="192240"/>
                  <a:pt x="417246" y="197428"/>
                  <a:pt x="420269" y="200827"/>
                </a:cubicBezTo>
                <a:cubicBezTo>
                  <a:pt x="424918" y="206064"/>
                  <a:pt x="428664" y="212500"/>
                  <a:pt x="431095" y="219445"/>
                </a:cubicBezTo>
                <a:close/>
                <a:moveTo>
                  <a:pt x="419513" y="347769"/>
                </a:moveTo>
                <a:cubicBezTo>
                  <a:pt x="412400" y="347112"/>
                  <a:pt x="405319" y="345109"/>
                  <a:pt x="398435" y="341859"/>
                </a:cubicBezTo>
                <a:cubicBezTo>
                  <a:pt x="394345" y="339905"/>
                  <a:pt x="389433" y="341662"/>
                  <a:pt x="387494" y="345750"/>
                </a:cubicBezTo>
                <a:cubicBezTo>
                  <a:pt x="385556" y="349854"/>
                  <a:pt x="387297" y="354747"/>
                  <a:pt x="391388" y="356684"/>
                </a:cubicBezTo>
                <a:cubicBezTo>
                  <a:pt x="400013" y="360772"/>
                  <a:pt x="408950" y="363268"/>
                  <a:pt x="417985" y="364122"/>
                </a:cubicBezTo>
                <a:cubicBezTo>
                  <a:pt x="418232" y="364138"/>
                  <a:pt x="418494" y="364155"/>
                  <a:pt x="418757" y="364155"/>
                </a:cubicBezTo>
                <a:cubicBezTo>
                  <a:pt x="422947" y="364155"/>
                  <a:pt x="426528" y="360969"/>
                  <a:pt x="426922" y="356717"/>
                </a:cubicBezTo>
                <a:cubicBezTo>
                  <a:pt x="427349" y="352202"/>
                  <a:pt x="424031" y="348196"/>
                  <a:pt x="419513" y="347769"/>
                </a:cubicBezTo>
                <a:close/>
                <a:moveTo>
                  <a:pt x="397384" y="327263"/>
                </a:moveTo>
                <a:cubicBezTo>
                  <a:pt x="398978" y="328773"/>
                  <a:pt x="401015" y="329529"/>
                  <a:pt x="403068" y="329529"/>
                </a:cubicBezTo>
                <a:cubicBezTo>
                  <a:pt x="405220" y="329529"/>
                  <a:pt x="407389" y="328691"/>
                  <a:pt x="408999" y="327000"/>
                </a:cubicBezTo>
                <a:cubicBezTo>
                  <a:pt x="415028" y="320696"/>
                  <a:pt x="420614" y="313964"/>
                  <a:pt x="425624" y="306987"/>
                </a:cubicBezTo>
                <a:cubicBezTo>
                  <a:pt x="428269" y="303309"/>
                  <a:pt x="427415" y="298186"/>
                  <a:pt x="423735" y="295543"/>
                </a:cubicBezTo>
                <a:cubicBezTo>
                  <a:pt x="420055" y="292900"/>
                  <a:pt x="414913" y="293737"/>
                  <a:pt x="412268" y="297415"/>
                </a:cubicBezTo>
                <a:cubicBezTo>
                  <a:pt x="407717" y="303769"/>
                  <a:pt x="402608" y="309909"/>
                  <a:pt x="397121" y="315655"/>
                </a:cubicBezTo>
                <a:cubicBezTo>
                  <a:pt x="393983" y="318923"/>
                  <a:pt x="394098" y="324127"/>
                  <a:pt x="397384" y="327263"/>
                </a:cubicBezTo>
                <a:close/>
                <a:moveTo>
                  <a:pt x="373760" y="189909"/>
                </a:moveTo>
                <a:cubicBezTo>
                  <a:pt x="374729" y="189909"/>
                  <a:pt x="375699" y="189728"/>
                  <a:pt x="376652" y="189367"/>
                </a:cubicBezTo>
                <a:cubicBezTo>
                  <a:pt x="381383" y="187594"/>
                  <a:pt x="386164" y="186707"/>
                  <a:pt x="390862" y="186707"/>
                </a:cubicBezTo>
                <a:lnTo>
                  <a:pt x="390878" y="186707"/>
                </a:lnTo>
                <a:cubicBezTo>
                  <a:pt x="392883" y="186707"/>
                  <a:pt x="394887" y="186871"/>
                  <a:pt x="396858" y="187200"/>
                </a:cubicBezTo>
                <a:cubicBezTo>
                  <a:pt x="401327" y="187971"/>
                  <a:pt x="405565" y="184950"/>
                  <a:pt x="406321" y="180485"/>
                </a:cubicBezTo>
                <a:cubicBezTo>
                  <a:pt x="407077" y="176003"/>
                  <a:pt x="404070" y="171767"/>
                  <a:pt x="399602" y="171011"/>
                </a:cubicBezTo>
                <a:cubicBezTo>
                  <a:pt x="396727" y="170535"/>
                  <a:pt x="393721" y="170273"/>
                  <a:pt x="390862" y="170289"/>
                </a:cubicBezTo>
                <a:cubicBezTo>
                  <a:pt x="384176" y="170289"/>
                  <a:pt x="377457" y="171537"/>
                  <a:pt x="370885" y="174000"/>
                </a:cubicBezTo>
                <a:cubicBezTo>
                  <a:pt x="366630" y="175592"/>
                  <a:pt x="364478" y="180337"/>
                  <a:pt x="366072" y="184573"/>
                </a:cubicBezTo>
                <a:cubicBezTo>
                  <a:pt x="367320" y="187873"/>
                  <a:pt x="370442" y="189909"/>
                  <a:pt x="373760" y="189909"/>
                </a:cubicBezTo>
                <a:close/>
                <a:moveTo>
                  <a:pt x="373267" y="336490"/>
                </a:moveTo>
                <a:cubicBezTo>
                  <a:pt x="366910" y="341136"/>
                  <a:pt x="360141" y="345438"/>
                  <a:pt x="353176" y="349263"/>
                </a:cubicBezTo>
                <a:cubicBezTo>
                  <a:pt x="349183" y="351447"/>
                  <a:pt x="347738" y="356438"/>
                  <a:pt x="349923" y="360411"/>
                </a:cubicBezTo>
                <a:cubicBezTo>
                  <a:pt x="351418" y="363120"/>
                  <a:pt x="354227" y="364663"/>
                  <a:pt x="357135" y="364663"/>
                </a:cubicBezTo>
                <a:cubicBezTo>
                  <a:pt x="358465" y="364663"/>
                  <a:pt x="359829" y="364335"/>
                  <a:pt x="361078" y="363646"/>
                </a:cubicBezTo>
                <a:cubicBezTo>
                  <a:pt x="368667" y="359492"/>
                  <a:pt x="376027" y="354813"/>
                  <a:pt x="382960" y="349756"/>
                </a:cubicBezTo>
                <a:cubicBezTo>
                  <a:pt x="386624" y="347080"/>
                  <a:pt x="387429" y="341941"/>
                  <a:pt x="384751" y="338280"/>
                </a:cubicBezTo>
                <a:cubicBezTo>
                  <a:pt x="382073" y="334618"/>
                  <a:pt x="376931" y="333814"/>
                  <a:pt x="373267" y="336490"/>
                </a:cubicBezTo>
                <a:close/>
                <a:moveTo>
                  <a:pt x="348493" y="303358"/>
                </a:moveTo>
                <a:cubicBezTo>
                  <a:pt x="344666" y="305788"/>
                  <a:pt x="343532" y="310861"/>
                  <a:pt x="345964" y="314687"/>
                </a:cubicBezTo>
                <a:cubicBezTo>
                  <a:pt x="350810" y="322321"/>
                  <a:pt x="356330" y="329348"/>
                  <a:pt x="362375" y="335538"/>
                </a:cubicBezTo>
                <a:cubicBezTo>
                  <a:pt x="363985" y="337179"/>
                  <a:pt x="366121" y="338017"/>
                  <a:pt x="368257" y="338017"/>
                </a:cubicBezTo>
                <a:cubicBezTo>
                  <a:pt x="370327" y="338017"/>
                  <a:pt x="372397" y="337245"/>
                  <a:pt x="373990" y="335685"/>
                </a:cubicBezTo>
                <a:cubicBezTo>
                  <a:pt x="377243" y="332517"/>
                  <a:pt x="377309" y="327329"/>
                  <a:pt x="374138" y="324078"/>
                </a:cubicBezTo>
                <a:cubicBezTo>
                  <a:pt x="368897" y="318693"/>
                  <a:pt x="364084" y="312569"/>
                  <a:pt x="359829" y="305887"/>
                </a:cubicBezTo>
                <a:cubicBezTo>
                  <a:pt x="357398" y="302061"/>
                  <a:pt x="352321" y="300928"/>
                  <a:pt x="348493" y="303358"/>
                </a:cubicBezTo>
                <a:close/>
                <a:moveTo>
                  <a:pt x="333872" y="231102"/>
                </a:moveTo>
                <a:cubicBezTo>
                  <a:pt x="334644" y="231332"/>
                  <a:pt x="335417" y="231430"/>
                  <a:pt x="336172" y="231430"/>
                </a:cubicBezTo>
                <a:cubicBezTo>
                  <a:pt x="339737" y="231430"/>
                  <a:pt x="343006" y="229099"/>
                  <a:pt x="344058" y="225520"/>
                </a:cubicBezTo>
                <a:cubicBezTo>
                  <a:pt x="344584" y="223697"/>
                  <a:pt x="345208" y="221891"/>
                  <a:pt x="345881" y="220151"/>
                </a:cubicBezTo>
                <a:cubicBezTo>
                  <a:pt x="347787" y="215275"/>
                  <a:pt x="350481" y="210612"/>
                  <a:pt x="353882" y="206327"/>
                </a:cubicBezTo>
                <a:cubicBezTo>
                  <a:pt x="356691" y="202781"/>
                  <a:pt x="356100" y="197609"/>
                  <a:pt x="352551" y="194801"/>
                </a:cubicBezTo>
                <a:cubicBezTo>
                  <a:pt x="348986" y="191977"/>
                  <a:pt x="343828" y="192585"/>
                  <a:pt x="341002" y="196131"/>
                </a:cubicBezTo>
                <a:cubicBezTo>
                  <a:pt x="336583" y="201697"/>
                  <a:pt x="333067" y="207772"/>
                  <a:pt x="330570" y="214191"/>
                </a:cubicBezTo>
                <a:cubicBezTo>
                  <a:pt x="329716" y="216375"/>
                  <a:pt x="328944" y="218640"/>
                  <a:pt x="328287" y="220923"/>
                </a:cubicBezTo>
                <a:cubicBezTo>
                  <a:pt x="327005" y="225273"/>
                  <a:pt x="329519" y="229838"/>
                  <a:pt x="333872" y="231102"/>
                </a:cubicBezTo>
                <a:close/>
                <a:moveTo>
                  <a:pt x="331030" y="282885"/>
                </a:moveTo>
                <a:cubicBezTo>
                  <a:pt x="332164" y="286349"/>
                  <a:pt x="335384" y="288549"/>
                  <a:pt x="338834" y="288549"/>
                </a:cubicBezTo>
                <a:cubicBezTo>
                  <a:pt x="339688" y="288549"/>
                  <a:pt x="340542" y="288418"/>
                  <a:pt x="341380" y="288138"/>
                </a:cubicBezTo>
                <a:cubicBezTo>
                  <a:pt x="345701" y="286743"/>
                  <a:pt x="348050" y="282097"/>
                  <a:pt x="346653" y="277795"/>
                </a:cubicBezTo>
                <a:cubicBezTo>
                  <a:pt x="344156" y="270144"/>
                  <a:pt x="342497" y="262543"/>
                  <a:pt x="341741" y="255220"/>
                </a:cubicBezTo>
                <a:cubicBezTo>
                  <a:pt x="341265" y="250722"/>
                  <a:pt x="337240" y="247438"/>
                  <a:pt x="332722" y="247914"/>
                </a:cubicBezTo>
                <a:cubicBezTo>
                  <a:pt x="328205" y="248374"/>
                  <a:pt x="324935" y="252413"/>
                  <a:pt x="325395" y="256928"/>
                </a:cubicBezTo>
                <a:cubicBezTo>
                  <a:pt x="326282" y="265399"/>
                  <a:pt x="328172" y="274134"/>
                  <a:pt x="331030" y="282885"/>
                </a:cubicBezTo>
                <a:close/>
                <a:moveTo>
                  <a:pt x="302839" y="384694"/>
                </a:moveTo>
                <a:cubicBezTo>
                  <a:pt x="303398" y="384694"/>
                  <a:pt x="303956" y="384644"/>
                  <a:pt x="304515" y="384529"/>
                </a:cubicBezTo>
                <a:cubicBezTo>
                  <a:pt x="312926" y="382789"/>
                  <a:pt x="321321" y="380474"/>
                  <a:pt x="329502" y="377650"/>
                </a:cubicBezTo>
                <a:cubicBezTo>
                  <a:pt x="333790" y="376156"/>
                  <a:pt x="336074" y="371493"/>
                  <a:pt x="334595" y="367208"/>
                </a:cubicBezTo>
                <a:cubicBezTo>
                  <a:pt x="333100" y="362923"/>
                  <a:pt x="328435" y="360641"/>
                  <a:pt x="324147" y="362135"/>
                </a:cubicBezTo>
                <a:cubicBezTo>
                  <a:pt x="316623" y="364729"/>
                  <a:pt x="308901" y="366847"/>
                  <a:pt x="301180" y="368456"/>
                </a:cubicBezTo>
                <a:cubicBezTo>
                  <a:pt x="296744" y="369375"/>
                  <a:pt x="293886" y="373710"/>
                  <a:pt x="294806" y="378159"/>
                </a:cubicBezTo>
                <a:cubicBezTo>
                  <a:pt x="295611" y="382034"/>
                  <a:pt x="299028" y="384694"/>
                  <a:pt x="302839" y="384694"/>
                </a:cubicBezTo>
                <a:close/>
                <a:moveTo>
                  <a:pt x="186215" y="374465"/>
                </a:moveTo>
                <a:cubicBezTo>
                  <a:pt x="193952" y="376682"/>
                  <a:pt x="202249" y="379013"/>
                  <a:pt x="210529" y="381065"/>
                </a:cubicBezTo>
                <a:cubicBezTo>
                  <a:pt x="211186" y="381229"/>
                  <a:pt x="211859" y="381311"/>
                  <a:pt x="212516" y="381311"/>
                </a:cubicBezTo>
                <a:cubicBezTo>
                  <a:pt x="216196" y="381311"/>
                  <a:pt x="219548" y="378816"/>
                  <a:pt x="220484" y="375073"/>
                </a:cubicBezTo>
                <a:cubicBezTo>
                  <a:pt x="221568" y="370673"/>
                  <a:pt x="218891" y="366223"/>
                  <a:pt x="214488" y="365140"/>
                </a:cubicBezTo>
                <a:cubicBezTo>
                  <a:pt x="206454" y="363137"/>
                  <a:pt x="198339" y="360854"/>
                  <a:pt x="190765" y="358671"/>
                </a:cubicBezTo>
                <a:cubicBezTo>
                  <a:pt x="186395" y="357423"/>
                  <a:pt x="181845" y="359951"/>
                  <a:pt x="180596" y="364302"/>
                </a:cubicBezTo>
                <a:cubicBezTo>
                  <a:pt x="179348" y="368653"/>
                  <a:pt x="181861" y="373201"/>
                  <a:pt x="186215" y="374465"/>
                </a:cubicBezTo>
                <a:close/>
                <a:moveTo>
                  <a:pt x="130851" y="360575"/>
                </a:moveTo>
                <a:cubicBezTo>
                  <a:pt x="137998" y="361757"/>
                  <a:pt x="145456" y="363334"/>
                  <a:pt x="153670" y="365402"/>
                </a:cubicBezTo>
                <a:lnTo>
                  <a:pt x="154492" y="365616"/>
                </a:lnTo>
                <a:cubicBezTo>
                  <a:pt x="155182" y="365780"/>
                  <a:pt x="155855" y="365878"/>
                  <a:pt x="156529" y="365878"/>
                </a:cubicBezTo>
                <a:cubicBezTo>
                  <a:pt x="160176" y="365878"/>
                  <a:pt x="163494" y="363399"/>
                  <a:pt x="164447" y="359689"/>
                </a:cubicBezTo>
                <a:cubicBezTo>
                  <a:pt x="165564" y="355289"/>
                  <a:pt x="162870" y="350807"/>
                  <a:pt x="158484" y="349690"/>
                </a:cubicBezTo>
                <a:lnTo>
                  <a:pt x="157679" y="349477"/>
                </a:lnTo>
                <a:cubicBezTo>
                  <a:pt x="149021" y="347293"/>
                  <a:pt x="141136" y="345635"/>
                  <a:pt x="133529" y="344371"/>
                </a:cubicBezTo>
                <a:cubicBezTo>
                  <a:pt x="129044" y="343632"/>
                  <a:pt x="124839" y="346669"/>
                  <a:pt x="124083" y="351135"/>
                </a:cubicBezTo>
                <a:cubicBezTo>
                  <a:pt x="123344" y="355617"/>
                  <a:pt x="126383" y="359837"/>
                  <a:pt x="130851" y="360575"/>
                </a:cubicBezTo>
                <a:close/>
                <a:moveTo>
                  <a:pt x="74486" y="361051"/>
                </a:moveTo>
                <a:cubicBezTo>
                  <a:pt x="75094" y="361051"/>
                  <a:pt x="75718" y="360986"/>
                  <a:pt x="76342" y="360838"/>
                </a:cubicBezTo>
                <a:cubicBezTo>
                  <a:pt x="83505" y="359196"/>
                  <a:pt x="91243" y="358260"/>
                  <a:pt x="99342" y="358080"/>
                </a:cubicBezTo>
                <a:cubicBezTo>
                  <a:pt x="103876" y="357981"/>
                  <a:pt x="107474" y="354222"/>
                  <a:pt x="107375" y="349690"/>
                </a:cubicBezTo>
                <a:cubicBezTo>
                  <a:pt x="107277" y="345159"/>
                  <a:pt x="103515" y="341530"/>
                  <a:pt x="98980" y="341662"/>
                </a:cubicBezTo>
                <a:cubicBezTo>
                  <a:pt x="89764" y="341875"/>
                  <a:pt x="80909" y="342942"/>
                  <a:pt x="72646" y="344830"/>
                </a:cubicBezTo>
                <a:cubicBezTo>
                  <a:pt x="68227" y="345848"/>
                  <a:pt x="65467" y="350265"/>
                  <a:pt x="66485" y="354681"/>
                </a:cubicBezTo>
                <a:cubicBezTo>
                  <a:pt x="67372" y="358474"/>
                  <a:pt x="70740" y="361051"/>
                  <a:pt x="74486" y="361051"/>
                </a:cubicBezTo>
                <a:close/>
                <a:moveTo>
                  <a:pt x="20798" y="389012"/>
                </a:moveTo>
                <a:cubicBezTo>
                  <a:pt x="22310" y="390210"/>
                  <a:pt x="24117" y="390801"/>
                  <a:pt x="25924" y="390801"/>
                </a:cubicBezTo>
                <a:cubicBezTo>
                  <a:pt x="28339" y="390801"/>
                  <a:pt x="30721" y="389750"/>
                  <a:pt x="32347" y="387715"/>
                </a:cubicBezTo>
                <a:cubicBezTo>
                  <a:pt x="36931" y="381985"/>
                  <a:pt x="42451" y="376895"/>
                  <a:pt x="48792" y="372593"/>
                </a:cubicBezTo>
                <a:cubicBezTo>
                  <a:pt x="52538" y="370049"/>
                  <a:pt x="53507" y="364943"/>
                  <a:pt x="50961" y="361199"/>
                </a:cubicBezTo>
                <a:cubicBezTo>
                  <a:pt x="48414" y="357456"/>
                  <a:pt x="43305" y="356471"/>
                  <a:pt x="39559" y="359016"/>
                </a:cubicBezTo>
                <a:cubicBezTo>
                  <a:pt x="31854" y="364253"/>
                  <a:pt x="25119" y="370459"/>
                  <a:pt x="19500" y="377470"/>
                </a:cubicBezTo>
                <a:cubicBezTo>
                  <a:pt x="16675" y="381016"/>
                  <a:pt x="17250" y="386171"/>
                  <a:pt x="20798" y="389012"/>
                </a:cubicBezTo>
                <a:close/>
                <a:moveTo>
                  <a:pt x="819542" y="8160"/>
                </a:moveTo>
                <a:cubicBezTo>
                  <a:pt x="819542" y="8176"/>
                  <a:pt x="819542" y="8193"/>
                  <a:pt x="819542" y="8209"/>
                </a:cubicBezTo>
                <a:lnTo>
                  <a:pt x="819542" y="518748"/>
                </a:lnTo>
                <a:cubicBezTo>
                  <a:pt x="819542" y="518797"/>
                  <a:pt x="819542" y="518830"/>
                  <a:pt x="819542" y="518879"/>
                </a:cubicBezTo>
                <a:lnTo>
                  <a:pt x="819542" y="518961"/>
                </a:lnTo>
                <a:cubicBezTo>
                  <a:pt x="819542" y="519060"/>
                  <a:pt x="819509" y="519142"/>
                  <a:pt x="819509" y="519240"/>
                </a:cubicBezTo>
                <a:cubicBezTo>
                  <a:pt x="819493" y="519684"/>
                  <a:pt x="819460" y="520111"/>
                  <a:pt x="819378" y="520537"/>
                </a:cubicBezTo>
                <a:cubicBezTo>
                  <a:pt x="819345" y="520702"/>
                  <a:pt x="819279" y="520866"/>
                  <a:pt x="819246" y="521046"/>
                </a:cubicBezTo>
                <a:cubicBezTo>
                  <a:pt x="819148" y="521391"/>
                  <a:pt x="819066" y="521736"/>
                  <a:pt x="818934" y="522064"/>
                </a:cubicBezTo>
                <a:cubicBezTo>
                  <a:pt x="818852" y="522228"/>
                  <a:pt x="818753" y="522393"/>
                  <a:pt x="818671" y="522557"/>
                </a:cubicBezTo>
                <a:cubicBezTo>
                  <a:pt x="818523" y="522869"/>
                  <a:pt x="818376" y="523181"/>
                  <a:pt x="818178" y="523460"/>
                </a:cubicBezTo>
                <a:cubicBezTo>
                  <a:pt x="818096" y="523608"/>
                  <a:pt x="817981" y="523739"/>
                  <a:pt x="817883" y="523870"/>
                </a:cubicBezTo>
                <a:cubicBezTo>
                  <a:pt x="817669" y="524149"/>
                  <a:pt x="817439" y="524445"/>
                  <a:pt x="817193" y="524708"/>
                </a:cubicBezTo>
                <a:cubicBezTo>
                  <a:pt x="817078" y="524823"/>
                  <a:pt x="816946" y="524921"/>
                  <a:pt x="816831" y="525020"/>
                </a:cubicBezTo>
                <a:cubicBezTo>
                  <a:pt x="816552" y="525266"/>
                  <a:pt x="816289" y="525512"/>
                  <a:pt x="815977" y="525726"/>
                </a:cubicBezTo>
                <a:cubicBezTo>
                  <a:pt x="815813" y="525840"/>
                  <a:pt x="815632" y="525906"/>
                  <a:pt x="815468" y="526005"/>
                </a:cubicBezTo>
                <a:cubicBezTo>
                  <a:pt x="815205" y="526169"/>
                  <a:pt x="814959" y="526333"/>
                  <a:pt x="814679" y="526464"/>
                </a:cubicBezTo>
                <a:lnTo>
                  <a:pt x="546980" y="645857"/>
                </a:lnTo>
                <a:cubicBezTo>
                  <a:pt x="546964" y="645874"/>
                  <a:pt x="546931" y="645874"/>
                  <a:pt x="546914" y="645890"/>
                </a:cubicBezTo>
                <a:cubicBezTo>
                  <a:pt x="546816" y="645923"/>
                  <a:pt x="546734" y="645956"/>
                  <a:pt x="546635" y="645988"/>
                </a:cubicBezTo>
                <a:cubicBezTo>
                  <a:pt x="546422" y="646071"/>
                  <a:pt x="546224" y="646153"/>
                  <a:pt x="546011" y="646218"/>
                </a:cubicBezTo>
                <a:cubicBezTo>
                  <a:pt x="545929" y="646235"/>
                  <a:pt x="545847" y="646251"/>
                  <a:pt x="545764" y="646284"/>
                </a:cubicBezTo>
                <a:cubicBezTo>
                  <a:pt x="545633" y="646317"/>
                  <a:pt x="545485" y="646366"/>
                  <a:pt x="545354" y="646399"/>
                </a:cubicBezTo>
                <a:cubicBezTo>
                  <a:pt x="545288" y="646399"/>
                  <a:pt x="545222" y="646415"/>
                  <a:pt x="545173" y="646432"/>
                </a:cubicBezTo>
                <a:cubicBezTo>
                  <a:pt x="545091" y="646432"/>
                  <a:pt x="545025" y="646448"/>
                  <a:pt x="544943" y="646465"/>
                </a:cubicBezTo>
                <a:cubicBezTo>
                  <a:pt x="544861" y="646481"/>
                  <a:pt x="544779" y="646481"/>
                  <a:pt x="544680" y="646497"/>
                </a:cubicBezTo>
                <a:cubicBezTo>
                  <a:pt x="544352" y="646547"/>
                  <a:pt x="544023" y="646563"/>
                  <a:pt x="543695" y="646580"/>
                </a:cubicBezTo>
                <a:cubicBezTo>
                  <a:pt x="543662" y="646580"/>
                  <a:pt x="543645" y="646580"/>
                  <a:pt x="543629" y="646580"/>
                </a:cubicBezTo>
                <a:cubicBezTo>
                  <a:pt x="543612" y="646580"/>
                  <a:pt x="543596" y="646580"/>
                  <a:pt x="543563" y="646580"/>
                </a:cubicBezTo>
                <a:cubicBezTo>
                  <a:pt x="543235" y="646563"/>
                  <a:pt x="542906" y="646547"/>
                  <a:pt x="542577" y="646497"/>
                </a:cubicBezTo>
                <a:cubicBezTo>
                  <a:pt x="542479" y="646481"/>
                  <a:pt x="542397" y="646481"/>
                  <a:pt x="542315" y="646465"/>
                </a:cubicBezTo>
                <a:cubicBezTo>
                  <a:pt x="542232" y="646448"/>
                  <a:pt x="542167" y="646432"/>
                  <a:pt x="542085" y="646432"/>
                </a:cubicBezTo>
                <a:cubicBezTo>
                  <a:pt x="542035" y="646415"/>
                  <a:pt x="541970" y="646399"/>
                  <a:pt x="541904" y="646399"/>
                </a:cubicBezTo>
                <a:cubicBezTo>
                  <a:pt x="541772" y="646366"/>
                  <a:pt x="541625" y="646317"/>
                  <a:pt x="541493" y="646284"/>
                </a:cubicBezTo>
                <a:cubicBezTo>
                  <a:pt x="541411" y="646251"/>
                  <a:pt x="541329" y="646235"/>
                  <a:pt x="541247" y="646218"/>
                </a:cubicBezTo>
                <a:cubicBezTo>
                  <a:pt x="541033" y="646153"/>
                  <a:pt x="540836" y="646071"/>
                  <a:pt x="540622" y="645988"/>
                </a:cubicBezTo>
                <a:cubicBezTo>
                  <a:pt x="540524" y="645956"/>
                  <a:pt x="540442" y="645923"/>
                  <a:pt x="540343" y="645890"/>
                </a:cubicBezTo>
                <a:cubicBezTo>
                  <a:pt x="540327" y="645874"/>
                  <a:pt x="540294" y="645874"/>
                  <a:pt x="540277" y="645857"/>
                </a:cubicBezTo>
                <a:lnTo>
                  <a:pt x="275930" y="527958"/>
                </a:lnTo>
                <a:lnTo>
                  <a:pt x="11566" y="645857"/>
                </a:lnTo>
                <a:cubicBezTo>
                  <a:pt x="11533" y="645874"/>
                  <a:pt x="11516" y="645890"/>
                  <a:pt x="11483" y="645890"/>
                </a:cubicBezTo>
                <a:cubicBezTo>
                  <a:pt x="11401" y="645923"/>
                  <a:pt x="11336" y="645956"/>
                  <a:pt x="11253" y="645988"/>
                </a:cubicBezTo>
                <a:cubicBezTo>
                  <a:pt x="10810" y="646153"/>
                  <a:pt x="10366" y="646300"/>
                  <a:pt x="9906" y="646399"/>
                </a:cubicBezTo>
                <a:cubicBezTo>
                  <a:pt x="9857" y="646415"/>
                  <a:pt x="9808" y="646415"/>
                  <a:pt x="9775" y="646415"/>
                </a:cubicBezTo>
                <a:cubicBezTo>
                  <a:pt x="9266" y="646514"/>
                  <a:pt x="8773" y="646580"/>
                  <a:pt x="8263" y="646580"/>
                </a:cubicBezTo>
                <a:cubicBezTo>
                  <a:pt x="8247" y="646580"/>
                  <a:pt x="8231" y="646580"/>
                  <a:pt x="8214" y="646580"/>
                </a:cubicBezTo>
                <a:cubicBezTo>
                  <a:pt x="8165" y="646580"/>
                  <a:pt x="8116" y="646563"/>
                  <a:pt x="8083" y="646563"/>
                </a:cubicBezTo>
                <a:cubicBezTo>
                  <a:pt x="7639" y="646563"/>
                  <a:pt x="7228" y="646514"/>
                  <a:pt x="6801" y="646432"/>
                </a:cubicBezTo>
                <a:cubicBezTo>
                  <a:pt x="6621" y="646399"/>
                  <a:pt x="6440" y="646366"/>
                  <a:pt x="6259" y="646317"/>
                </a:cubicBezTo>
                <a:cubicBezTo>
                  <a:pt x="5963" y="646251"/>
                  <a:pt x="5684" y="646153"/>
                  <a:pt x="5388" y="646054"/>
                </a:cubicBezTo>
                <a:cubicBezTo>
                  <a:pt x="5224" y="645988"/>
                  <a:pt x="5043" y="645939"/>
                  <a:pt x="4879" y="645857"/>
                </a:cubicBezTo>
                <a:cubicBezTo>
                  <a:pt x="4485" y="645693"/>
                  <a:pt x="4107" y="645479"/>
                  <a:pt x="3746" y="645250"/>
                </a:cubicBezTo>
                <a:cubicBezTo>
                  <a:pt x="3598" y="645151"/>
                  <a:pt x="3466" y="645036"/>
                  <a:pt x="3319" y="644938"/>
                </a:cubicBezTo>
                <a:cubicBezTo>
                  <a:pt x="3089" y="644757"/>
                  <a:pt x="2859" y="644560"/>
                  <a:pt x="2629" y="644363"/>
                </a:cubicBezTo>
                <a:cubicBezTo>
                  <a:pt x="2497" y="644232"/>
                  <a:pt x="2366" y="644100"/>
                  <a:pt x="2234" y="643969"/>
                </a:cubicBezTo>
                <a:cubicBezTo>
                  <a:pt x="2021" y="643739"/>
                  <a:pt x="1840" y="643509"/>
                  <a:pt x="1659" y="643279"/>
                </a:cubicBezTo>
                <a:cubicBezTo>
                  <a:pt x="1561" y="643132"/>
                  <a:pt x="1446" y="643000"/>
                  <a:pt x="1347" y="642836"/>
                </a:cubicBezTo>
                <a:cubicBezTo>
                  <a:pt x="1101" y="642491"/>
                  <a:pt x="904" y="642114"/>
                  <a:pt x="723" y="641720"/>
                </a:cubicBezTo>
                <a:cubicBezTo>
                  <a:pt x="723" y="641703"/>
                  <a:pt x="706" y="641703"/>
                  <a:pt x="706" y="641687"/>
                </a:cubicBezTo>
                <a:cubicBezTo>
                  <a:pt x="509" y="641244"/>
                  <a:pt x="361" y="640767"/>
                  <a:pt x="246" y="640291"/>
                </a:cubicBezTo>
                <a:cubicBezTo>
                  <a:pt x="230" y="640226"/>
                  <a:pt x="214" y="640176"/>
                  <a:pt x="197" y="640111"/>
                </a:cubicBezTo>
                <a:cubicBezTo>
                  <a:pt x="115" y="639782"/>
                  <a:pt x="99" y="639438"/>
                  <a:pt x="66" y="639076"/>
                </a:cubicBezTo>
                <a:cubicBezTo>
                  <a:pt x="49" y="638879"/>
                  <a:pt x="16" y="638682"/>
                  <a:pt x="16" y="638469"/>
                </a:cubicBezTo>
                <a:cubicBezTo>
                  <a:pt x="16" y="638436"/>
                  <a:pt x="0" y="638403"/>
                  <a:pt x="0" y="638370"/>
                </a:cubicBezTo>
                <a:lnTo>
                  <a:pt x="0" y="127602"/>
                </a:lnTo>
                <a:cubicBezTo>
                  <a:pt x="0" y="127323"/>
                  <a:pt x="49" y="127060"/>
                  <a:pt x="82" y="126797"/>
                </a:cubicBezTo>
                <a:cubicBezTo>
                  <a:pt x="99" y="126567"/>
                  <a:pt x="115" y="126338"/>
                  <a:pt x="148" y="126108"/>
                </a:cubicBezTo>
                <a:cubicBezTo>
                  <a:pt x="214" y="125763"/>
                  <a:pt x="312" y="125451"/>
                  <a:pt x="427" y="125139"/>
                </a:cubicBezTo>
                <a:cubicBezTo>
                  <a:pt x="476" y="124942"/>
                  <a:pt x="526" y="124762"/>
                  <a:pt x="591" y="124581"/>
                </a:cubicBezTo>
                <a:cubicBezTo>
                  <a:pt x="706" y="124269"/>
                  <a:pt x="871" y="123990"/>
                  <a:pt x="1035" y="123694"/>
                </a:cubicBezTo>
                <a:cubicBezTo>
                  <a:pt x="1134" y="123514"/>
                  <a:pt x="1216" y="123333"/>
                  <a:pt x="1314" y="123169"/>
                </a:cubicBezTo>
                <a:cubicBezTo>
                  <a:pt x="1495" y="122906"/>
                  <a:pt x="1692" y="122676"/>
                  <a:pt x="1889" y="122430"/>
                </a:cubicBezTo>
                <a:cubicBezTo>
                  <a:pt x="2021" y="122250"/>
                  <a:pt x="2152" y="122069"/>
                  <a:pt x="2316" y="121921"/>
                </a:cubicBezTo>
                <a:cubicBezTo>
                  <a:pt x="2530" y="121691"/>
                  <a:pt x="2776" y="121494"/>
                  <a:pt x="3006" y="121297"/>
                </a:cubicBezTo>
                <a:cubicBezTo>
                  <a:pt x="3187" y="121166"/>
                  <a:pt x="3335" y="121002"/>
                  <a:pt x="3516" y="120887"/>
                </a:cubicBezTo>
                <a:cubicBezTo>
                  <a:pt x="3828" y="120657"/>
                  <a:pt x="4156" y="120493"/>
                  <a:pt x="4501" y="120312"/>
                </a:cubicBezTo>
                <a:cubicBezTo>
                  <a:pt x="4633" y="120247"/>
                  <a:pt x="4731" y="120164"/>
                  <a:pt x="4879" y="120099"/>
                </a:cubicBezTo>
                <a:lnTo>
                  <a:pt x="4994" y="120050"/>
                </a:lnTo>
                <a:cubicBezTo>
                  <a:pt x="5011" y="120050"/>
                  <a:pt x="5027" y="120033"/>
                  <a:pt x="5043" y="120033"/>
                </a:cubicBezTo>
                <a:lnTo>
                  <a:pt x="272578" y="706"/>
                </a:lnTo>
                <a:cubicBezTo>
                  <a:pt x="272611" y="690"/>
                  <a:pt x="272660" y="690"/>
                  <a:pt x="272693" y="673"/>
                </a:cubicBezTo>
                <a:cubicBezTo>
                  <a:pt x="272726" y="657"/>
                  <a:pt x="272775" y="640"/>
                  <a:pt x="272825" y="624"/>
                </a:cubicBezTo>
                <a:cubicBezTo>
                  <a:pt x="273088" y="509"/>
                  <a:pt x="273350" y="443"/>
                  <a:pt x="273630" y="361"/>
                </a:cubicBezTo>
                <a:cubicBezTo>
                  <a:pt x="273843" y="296"/>
                  <a:pt x="274057" y="213"/>
                  <a:pt x="274270" y="164"/>
                </a:cubicBezTo>
                <a:cubicBezTo>
                  <a:pt x="274287" y="164"/>
                  <a:pt x="274320" y="164"/>
                  <a:pt x="274336" y="164"/>
                </a:cubicBezTo>
                <a:cubicBezTo>
                  <a:pt x="274615" y="115"/>
                  <a:pt x="274878" y="99"/>
                  <a:pt x="275158" y="66"/>
                </a:cubicBezTo>
                <a:cubicBezTo>
                  <a:pt x="275404" y="49"/>
                  <a:pt x="275650" y="0"/>
                  <a:pt x="275897" y="0"/>
                </a:cubicBezTo>
                <a:cubicBezTo>
                  <a:pt x="275913" y="0"/>
                  <a:pt x="275913" y="0"/>
                  <a:pt x="275930" y="0"/>
                </a:cubicBezTo>
                <a:lnTo>
                  <a:pt x="275946" y="0"/>
                </a:lnTo>
                <a:cubicBezTo>
                  <a:pt x="276209" y="0"/>
                  <a:pt x="276455" y="49"/>
                  <a:pt x="276702" y="66"/>
                </a:cubicBezTo>
                <a:cubicBezTo>
                  <a:pt x="276981" y="99"/>
                  <a:pt x="277244" y="115"/>
                  <a:pt x="277490" y="164"/>
                </a:cubicBezTo>
                <a:cubicBezTo>
                  <a:pt x="277540" y="164"/>
                  <a:pt x="277573" y="164"/>
                  <a:pt x="277605" y="181"/>
                </a:cubicBezTo>
                <a:cubicBezTo>
                  <a:pt x="277819" y="213"/>
                  <a:pt x="278016" y="296"/>
                  <a:pt x="278230" y="361"/>
                </a:cubicBezTo>
                <a:cubicBezTo>
                  <a:pt x="278493" y="443"/>
                  <a:pt x="278755" y="509"/>
                  <a:pt x="279002" y="607"/>
                </a:cubicBezTo>
                <a:cubicBezTo>
                  <a:pt x="279067" y="640"/>
                  <a:pt x="279117" y="657"/>
                  <a:pt x="279182" y="673"/>
                </a:cubicBezTo>
                <a:cubicBezTo>
                  <a:pt x="279215" y="690"/>
                  <a:pt x="279248" y="690"/>
                  <a:pt x="279265" y="706"/>
                </a:cubicBezTo>
                <a:lnTo>
                  <a:pt x="543629" y="118605"/>
                </a:lnTo>
                <a:lnTo>
                  <a:pt x="807993" y="706"/>
                </a:lnTo>
                <a:cubicBezTo>
                  <a:pt x="808009" y="690"/>
                  <a:pt x="808042" y="690"/>
                  <a:pt x="808075" y="673"/>
                </a:cubicBezTo>
                <a:cubicBezTo>
                  <a:pt x="808272" y="591"/>
                  <a:pt x="808502" y="542"/>
                  <a:pt x="808699" y="460"/>
                </a:cubicBezTo>
                <a:cubicBezTo>
                  <a:pt x="809028" y="361"/>
                  <a:pt x="809340" y="246"/>
                  <a:pt x="809652" y="181"/>
                </a:cubicBezTo>
                <a:cubicBezTo>
                  <a:pt x="809718" y="164"/>
                  <a:pt x="809784" y="164"/>
                  <a:pt x="809849" y="148"/>
                </a:cubicBezTo>
                <a:cubicBezTo>
                  <a:pt x="810342" y="66"/>
                  <a:pt x="810819" y="0"/>
                  <a:pt x="811311" y="0"/>
                </a:cubicBezTo>
                <a:lnTo>
                  <a:pt x="811328" y="0"/>
                </a:lnTo>
                <a:cubicBezTo>
                  <a:pt x="811394" y="0"/>
                  <a:pt x="811443" y="16"/>
                  <a:pt x="811509" y="16"/>
                </a:cubicBezTo>
                <a:cubicBezTo>
                  <a:pt x="811985" y="33"/>
                  <a:pt x="812461" y="66"/>
                  <a:pt x="812921" y="164"/>
                </a:cubicBezTo>
                <a:cubicBezTo>
                  <a:pt x="813069" y="197"/>
                  <a:pt x="813201" y="246"/>
                  <a:pt x="813349" y="279"/>
                </a:cubicBezTo>
                <a:cubicBezTo>
                  <a:pt x="813710" y="378"/>
                  <a:pt x="814088" y="476"/>
                  <a:pt x="814433" y="624"/>
                </a:cubicBezTo>
                <a:cubicBezTo>
                  <a:pt x="814597" y="673"/>
                  <a:pt x="814729" y="772"/>
                  <a:pt x="814876" y="837"/>
                </a:cubicBezTo>
                <a:cubicBezTo>
                  <a:pt x="815205" y="1002"/>
                  <a:pt x="815534" y="1166"/>
                  <a:pt x="815846" y="1363"/>
                </a:cubicBezTo>
                <a:cubicBezTo>
                  <a:pt x="815977" y="1445"/>
                  <a:pt x="816076" y="1543"/>
                  <a:pt x="816207" y="1625"/>
                </a:cubicBezTo>
                <a:cubicBezTo>
                  <a:pt x="816503" y="1855"/>
                  <a:pt x="816815" y="2085"/>
                  <a:pt x="817078" y="2364"/>
                </a:cubicBezTo>
                <a:cubicBezTo>
                  <a:pt x="817193" y="2463"/>
                  <a:pt x="817275" y="2578"/>
                  <a:pt x="817374" y="2693"/>
                </a:cubicBezTo>
                <a:cubicBezTo>
                  <a:pt x="817620" y="2972"/>
                  <a:pt x="817883" y="3251"/>
                  <a:pt x="818096" y="3563"/>
                </a:cubicBezTo>
                <a:cubicBezTo>
                  <a:pt x="818211" y="3727"/>
                  <a:pt x="818277" y="3891"/>
                  <a:pt x="818376" y="4072"/>
                </a:cubicBezTo>
                <a:cubicBezTo>
                  <a:pt x="818540" y="4318"/>
                  <a:pt x="818704" y="4564"/>
                  <a:pt x="818836" y="4860"/>
                </a:cubicBezTo>
                <a:cubicBezTo>
                  <a:pt x="818852" y="4893"/>
                  <a:pt x="818852" y="4925"/>
                  <a:pt x="818868" y="4975"/>
                </a:cubicBezTo>
                <a:cubicBezTo>
                  <a:pt x="818951" y="5139"/>
                  <a:pt x="818983" y="5319"/>
                  <a:pt x="819049" y="5500"/>
                </a:cubicBezTo>
                <a:cubicBezTo>
                  <a:pt x="819164" y="5845"/>
                  <a:pt x="819296" y="6190"/>
                  <a:pt x="819361" y="6534"/>
                </a:cubicBezTo>
                <a:cubicBezTo>
                  <a:pt x="819378" y="6617"/>
                  <a:pt x="819378" y="6699"/>
                  <a:pt x="819394" y="6781"/>
                </a:cubicBezTo>
                <a:cubicBezTo>
                  <a:pt x="819476" y="7240"/>
                  <a:pt x="819542" y="7700"/>
                  <a:pt x="819542" y="8160"/>
                </a:cubicBezTo>
                <a:close/>
                <a:moveTo>
                  <a:pt x="267716" y="20851"/>
                </a:moveTo>
                <a:lnTo>
                  <a:pt x="16428" y="132921"/>
                </a:lnTo>
                <a:lnTo>
                  <a:pt x="16428" y="405380"/>
                </a:lnTo>
                <a:cubicBezTo>
                  <a:pt x="19188" y="407088"/>
                  <a:pt x="20798" y="410339"/>
                  <a:pt x="20223" y="413721"/>
                </a:cubicBezTo>
                <a:cubicBezTo>
                  <a:pt x="19632" y="417202"/>
                  <a:pt x="19435" y="420699"/>
                  <a:pt x="19632" y="424163"/>
                </a:cubicBezTo>
                <a:cubicBezTo>
                  <a:pt x="19796" y="426987"/>
                  <a:pt x="18515" y="429548"/>
                  <a:pt x="16428" y="431157"/>
                </a:cubicBezTo>
                <a:lnTo>
                  <a:pt x="16428" y="625712"/>
                </a:lnTo>
                <a:lnTo>
                  <a:pt x="267716" y="513642"/>
                </a:lnTo>
                <a:lnTo>
                  <a:pt x="267716" y="388568"/>
                </a:lnTo>
                <a:cubicBezTo>
                  <a:pt x="266878" y="388568"/>
                  <a:pt x="266056" y="388601"/>
                  <a:pt x="265218" y="388601"/>
                </a:cubicBezTo>
                <a:cubicBezTo>
                  <a:pt x="258466" y="388601"/>
                  <a:pt x="251682" y="388224"/>
                  <a:pt x="245044" y="387501"/>
                </a:cubicBezTo>
                <a:lnTo>
                  <a:pt x="244174" y="387403"/>
                </a:lnTo>
                <a:cubicBezTo>
                  <a:pt x="239672" y="386894"/>
                  <a:pt x="236420" y="382822"/>
                  <a:pt x="236929" y="378323"/>
                </a:cubicBezTo>
                <a:cubicBezTo>
                  <a:pt x="237438" y="373825"/>
                  <a:pt x="241496" y="370574"/>
                  <a:pt x="246014" y="371083"/>
                </a:cubicBezTo>
                <a:lnTo>
                  <a:pt x="246868" y="371181"/>
                </a:lnTo>
                <a:cubicBezTo>
                  <a:pt x="253702" y="371937"/>
                  <a:pt x="260734" y="372249"/>
                  <a:pt x="267716" y="372134"/>
                </a:cubicBezTo>
                <a:lnTo>
                  <a:pt x="267716" y="20851"/>
                </a:lnTo>
                <a:close/>
                <a:moveTo>
                  <a:pt x="535415" y="132921"/>
                </a:moveTo>
                <a:lnTo>
                  <a:pt x="284144" y="20851"/>
                </a:lnTo>
                <a:lnTo>
                  <a:pt x="284144" y="513642"/>
                </a:lnTo>
                <a:lnTo>
                  <a:pt x="535415" y="625712"/>
                </a:lnTo>
                <a:lnTo>
                  <a:pt x="535415" y="284559"/>
                </a:lnTo>
                <a:cubicBezTo>
                  <a:pt x="533953" y="281982"/>
                  <a:pt x="533985" y="278879"/>
                  <a:pt x="535415" y="276400"/>
                </a:cubicBezTo>
                <a:lnTo>
                  <a:pt x="535415" y="132921"/>
                </a:lnTo>
                <a:close/>
                <a:moveTo>
                  <a:pt x="803114" y="20851"/>
                </a:moveTo>
                <a:lnTo>
                  <a:pt x="551843" y="132921"/>
                </a:lnTo>
                <a:lnTo>
                  <a:pt x="551843" y="263889"/>
                </a:lnTo>
                <a:cubicBezTo>
                  <a:pt x="554373" y="262313"/>
                  <a:pt x="556870" y="260852"/>
                  <a:pt x="559351" y="259522"/>
                </a:cubicBezTo>
                <a:cubicBezTo>
                  <a:pt x="563359" y="257387"/>
                  <a:pt x="568321" y="258898"/>
                  <a:pt x="570473" y="262887"/>
                </a:cubicBezTo>
                <a:cubicBezTo>
                  <a:pt x="572608" y="266893"/>
                  <a:pt x="571097" y="271868"/>
                  <a:pt x="567105" y="274002"/>
                </a:cubicBezTo>
                <a:cubicBezTo>
                  <a:pt x="562209" y="276613"/>
                  <a:pt x="557182" y="279831"/>
                  <a:pt x="551843" y="283755"/>
                </a:cubicBezTo>
                <a:lnTo>
                  <a:pt x="551843" y="625712"/>
                </a:lnTo>
                <a:lnTo>
                  <a:pt x="803114" y="513642"/>
                </a:lnTo>
                <a:lnTo>
                  <a:pt x="803114" y="461465"/>
                </a:lnTo>
                <a:cubicBezTo>
                  <a:pt x="802588" y="461580"/>
                  <a:pt x="802029" y="461645"/>
                  <a:pt x="801471" y="461645"/>
                </a:cubicBezTo>
                <a:cubicBezTo>
                  <a:pt x="801274" y="461645"/>
                  <a:pt x="801077" y="461629"/>
                  <a:pt x="800863" y="461613"/>
                </a:cubicBezTo>
                <a:cubicBezTo>
                  <a:pt x="796329" y="461284"/>
                  <a:pt x="791762" y="460545"/>
                  <a:pt x="787293" y="459413"/>
                </a:cubicBezTo>
                <a:cubicBezTo>
                  <a:pt x="782907" y="458296"/>
                  <a:pt x="780246" y="453830"/>
                  <a:pt x="781363" y="449447"/>
                </a:cubicBezTo>
                <a:cubicBezTo>
                  <a:pt x="782463" y="445047"/>
                  <a:pt x="786932" y="442387"/>
                  <a:pt x="791335" y="443503"/>
                </a:cubicBezTo>
                <a:cubicBezTo>
                  <a:pt x="794867" y="444390"/>
                  <a:pt x="798465" y="444981"/>
                  <a:pt x="802062" y="445244"/>
                </a:cubicBezTo>
                <a:cubicBezTo>
                  <a:pt x="802424" y="445260"/>
                  <a:pt x="802769" y="445359"/>
                  <a:pt x="803114" y="445424"/>
                </a:cubicBezTo>
                <a:lnTo>
                  <a:pt x="803114" y="208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8411241" y="1247743"/>
            <a:ext cx="86396" cy="112078"/>
          </a:xfrm>
          <a:custGeom>
            <a:rect b="b" l="l" r="r" t="t"/>
            <a:pathLst>
              <a:path extrusionOk="0" h="224156" w="172792">
                <a:moveTo>
                  <a:pt x="172793" y="86343"/>
                </a:moveTo>
                <a:cubicBezTo>
                  <a:pt x="172793" y="148945"/>
                  <a:pt x="110973" y="206031"/>
                  <a:pt x="91916" y="222138"/>
                </a:cubicBezTo>
                <a:cubicBezTo>
                  <a:pt x="88729" y="224830"/>
                  <a:pt x="84064" y="224830"/>
                  <a:pt x="80877" y="222138"/>
                </a:cubicBezTo>
                <a:cubicBezTo>
                  <a:pt x="61820" y="206031"/>
                  <a:pt x="0" y="148945"/>
                  <a:pt x="0" y="86343"/>
                </a:cubicBezTo>
                <a:cubicBezTo>
                  <a:pt x="0" y="38648"/>
                  <a:pt x="38689" y="0"/>
                  <a:pt x="86396" y="0"/>
                </a:cubicBezTo>
                <a:cubicBezTo>
                  <a:pt x="134104" y="0"/>
                  <a:pt x="172793" y="38665"/>
                  <a:pt x="172793" y="86343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8407134" y="1243638"/>
            <a:ext cx="94610" cy="120296"/>
          </a:xfrm>
          <a:custGeom>
            <a:rect b="b" l="l" r="r" t="t"/>
            <a:pathLst>
              <a:path extrusionOk="0" h="240591" w="189221">
                <a:moveTo>
                  <a:pt x="94611" y="0"/>
                </a:moveTo>
                <a:cubicBezTo>
                  <a:pt x="42434" y="0"/>
                  <a:pt x="0" y="42408"/>
                  <a:pt x="0" y="94552"/>
                </a:cubicBezTo>
                <a:cubicBezTo>
                  <a:pt x="0" y="160652"/>
                  <a:pt x="64136" y="220003"/>
                  <a:pt x="83784" y="236618"/>
                </a:cubicBezTo>
                <a:cubicBezTo>
                  <a:pt x="86922" y="239262"/>
                  <a:pt x="90766" y="240592"/>
                  <a:pt x="94611" y="240592"/>
                </a:cubicBezTo>
                <a:cubicBezTo>
                  <a:pt x="98455" y="240592"/>
                  <a:pt x="102299" y="239262"/>
                  <a:pt x="105437" y="236618"/>
                </a:cubicBezTo>
                <a:cubicBezTo>
                  <a:pt x="125085" y="220003"/>
                  <a:pt x="189221" y="160652"/>
                  <a:pt x="189221" y="94552"/>
                </a:cubicBezTo>
                <a:cubicBezTo>
                  <a:pt x="189221" y="42424"/>
                  <a:pt x="146770" y="0"/>
                  <a:pt x="94611" y="0"/>
                </a:cubicBezTo>
                <a:close/>
                <a:moveTo>
                  <a:pt x="94824" y="224075"/>
                </a:moveTo>
                <a:cubicBezTo>
                  <a:pt x="94693" y="224190"/>
                  <a:pt x="94512" y="224190"/>
                  <a:pt x="94397" y="224075"/>
                </a:cubicBezTo>
                <a:cubicBezTo>
                  <a:pt x="84458" y="215669"/>
                  <a:pt x="65204" y="198101"/>
                  <a:pt x="48118" y="175001"/>
                </a:cubicBezTo>
                <a:cubicBezTo>
                  <a:pt x="27090" y="146581"/>
                  <a:pt x="16428" y="119524"/>
                  <a:pt x="16428" y="94552"/>
                </a:cubicBezTo>
                <a:cubicBezTo>
                  <a:pt x="16428" y="51471"/>
                  <a:pt x="51503" y="16418"/>
                  <a:pt x="94611" y="16418"/>
                </a:cubicBezTo>
                <a:cubicBezTo>
                  <a:pt x="137718" y="16418"/>
                  <a:pt x="172793" y="51471"/>
                  <a:pt x="172793" y="94552"/>
                </a:cubicBezTo>
                <a:cubicBezTo>
                  <a:pt x="172793" y="153592"/>
                  <a:pt x="113109" y="208625"/>
                  <a:pt x="94824" y="224075"/>
                </a:cubicBezTo>
                <a:close/>
                <a:moveTo>
                  <a:pt x="94611" y="52817"/>
                </a:moveTo>
                <a:cubicBezTo>
                  <a:pt x="71332" y="52817"/>
                  <a:pt x="52390" y="71747"/>
                  <a:pt x="52390" y="95012"/>
                </a:cubicBezTo>
                <a:cubicBezTo>
                  <a:pt x="52390" y="118276"/>
                  <a:pt x="71332" y="137206"/>
                  <a:pt x="94611" y="137206"/>
                </a:cubicBezTo>
                <a:cubicBezTo>
                  <a:pt x="117889" y="137206"/>
                  <a:pt x="136831" y="118276"/>
                  <a:pt x="136831" y="95012"/>
                </a:cubicBezTo>
                <a:cubicBezTo>
                  <a:pt x="136831" y="71747"/>
                  <a:pt x="117889" y="52817"/>
                  <a:pt x="94611" y="52817"/>
                </a:cubicBezTo>
                <a:close/>
                <a:moveTo>
                  <a:pt x="94611" y="120772"/>
                </a:moveTo>
                <a:cubicBezTo>
                  <a:pt x="80384" y="120772"/>
                  <a:pt x="68818" y="109214"/>
                  <a:pt x="68818" y="94995"/>
                </a:cubicBezTo>
                <a:cubicBezTo>
                  <a:pt x="68818" y="80777"/>
                  <a:pt x="80384" y="69219"/>
                  <a:pt x="94611" y="69219"/>
                </a:cubicBezTo>
                <a:cubicBezTo>
                  <a:pt x="108837" y="69219"/>
                  <a:pt x="120403" y="80777"/>
                  <a:pt x="120403" y="94995"/>
                </a:cubicBezTo>
                <a:cubicBezTo>
                  <a:pt x="120403" y="109214"/>
                  <a:pt x="108821" y="120772"/>
                  <a:pt x="94611" y="1207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6842823" y="3752717"/>
            <a:ext cx="345007" cy="344992"/>
          </a:xfrm>
          <a:custGeom>
            <a:rect b="b" l="l" r="r" t="t"/>
            <a:pathLst>
              <a:path extrusionOk="0" h="689984" w="690013">
                <a:moveTo>
                  <a:pt x="690014" y="115196"/>
                </a:moveTo>
                <a:cubicBezTo>
                  <a:pt x="690014" y="125468"/>
                  <a:pt x="686015" y="135120"/>
                  <a:pt x="678748" y="142387"/>
                </a:cubicBezTo>
                <a:lnTo>
                  <a:pt x="625054" y="196081"/>
                </a:lnTo>
                <a:cubicBezTo>
                  <a:pt x="624820" y="196440"/>
                  <a:pt x="624544" y="196770"/>
                  <a:pt x="624241" y="197074"/>
                </a:cubicBezTo>
                <a:cubicBezTo>
                  <a:pt x="623937" y="197377"/>
                  <a:pt x="623607" y="197653"/>
                  <a:pt x="623248" y="197887"/>
                </a:cubicBezTo>
                <a:lnTo>
                  <a:pt x="602606" y="218529"/>
                </a:lnTo>
                <a:cubicBezTo>
                  <a:pt x="602275" y="219191"/>
                  <a:pt x="601848" y="219798"/>
                  <a:pt x="601296" y="220349"/>
                </a:cubicBezTo>
                <a:cubicBezTo>
                  <a:pt x="600758" y="220887"/>
                  <a:pt x="600152" y="221315"/>
                  <a:pt x="599504" y="221632"/>
                </a:cubicBezTo>
                <a:lnTo>
                  <a:pt x="174793" y="646342"/>
                </a:lnTo>
                <a:cubicBezTo>
                  <a:pt x="174627" y="646508"/>
                  <a:pt x="174462" y="646660"/>
                  <a:pt x="174283" y="646798"/>
                </a:cubicBezTo>
                <a:cubicBezTo>
                  <a:pt x="174117" y="646949"/>
                  <a:pt x="173924" y="647073"/>
                  <a:pt x="173745" y="647197"/>
                </a:cubicBezTo>
                <a:cubicBezTo>
                  <a:pt x="173566" y="647322"/>
                  <a:pt x="173386" y="647432"/>
                  <a:pt x="173207" y="647528"/>
                </a:cubicBezTo>
                <a:cubicBezTo>
                  <a:pt x="173180" y="647542"/>
                  <a:pt x="173138" y="647570"/>
                  <a:pt x="173097" y="647583"/>
                </a:cubicBezTo>
                <a:cubicBezTo>
                  <a:pt x="172918" y="647680"/>
                  <a:pt x="172738" y="647763"/>
                  <a:pt x="172559" y="647832"/>
                </a:cubicBezTo>
                <a:cubicBezTo>
                  <a:pt x="172394" y="647901"/>
                  <a:pt x="172214" y="647970"/>
                  <a:pt x="172049" y="648025"/>
                </a:cubicBezTo>
                <a:cubicBezTo>
                  <a:pt x="171952" y="648052"/>
                  <a:pt x="171870" y="648080"/>
                  <a:pt x="171773" y="648107"/>
                </a:cubicBezTo>
                <a:lnTo>
                  <a:pt x="171746" y="648107"/>
                </a:lnTo>
                <a:lnTo>
                  <a:pt x="58746" y="679656"/>
                </a:lnTo>
                <a:lnTo>
                  <a:pt x="23970" y="689364"/>
                </a:lnTo>
                <a:cubicBezTo>
                  <a:pt x="22481" y="689791"/>
                  <a:pt x="20937" y="689984"/>
                  <a:pt x="19392" y="689984"/>
                </a:cubicBezTo>
                <a:cubicBezTo>
                  <a:pt x="14511" y="689984"/>
                  <a:pt x="9575" y="687944"/>
                  <a:pt x="5810" y="684179"/>
                </a:cubicBezTo>
                <a:cubicBezTo>
                  <a:pt x="860" y="679229"/>
                  <a:pt x="-1125" y="672266"/>
                  <a:pt x="626" y="666019"/>
                </a:cubicBezTo>
                <a:lnTo>
                  <a:pt x="10333" y="631244"/>
                </a:lnTo>
                <a:lnTo>
                  <a:pt x="41882" y="518216"/>
                </a:lnTo>
                <a:cubicBezTo>
                  <a:pt x="41965" y="517927"/>
                  <a:pt x="42061" y="517637"/>
                  <a:pt x="42185" y="517362"/>
                </a:cubicBezTo>
                <a:cubicBezTo>
                  <a:pt x="42254" y="517182"/>
                  <a:pt x="42337" y="517017"/>
                  <a:pt x="42420" y="516865"/>
                </a:cubicBezTo>
                <a:cubicBezTo>
                  <a:pt x="42516" y="516672"/>
                  <a:pt x="42627" y="516493"/>
                  <a:pt x="42737" y="516314"/>
                </a:cubicBezTo>
                <a:cubicBezTo>
                  <a:pt x="42778" y="516258"/>
                  <a:pt x="42820" y="516203"/>
                  <a:pt x="42847" y="516148"/>
                </a:cubicBezTo>
                <a:cubicBezTo>
                  <a:pt x="43082" y="515803"/>
                  <a:pt x="43357" y="515472"/>
                  <a:pt x="43647" y="515197"/>
                </a:cubicBezTo>
                <a:cubicBezTo>
                  <a:pt x="43744" y="515086"/>
                  <a:pt x="43854" y="514990"/>
                  <a:pt x="43950" y="514893"/>
                </a:cubicBezTo>
                <a:lnTo>
                  <a:pt x="469902" y="88942"/>
                </a:lnTo>
                <a:lnTo>
                  <a:pt x="493012" y="65845"/>
                </a:lnTo>
                <a:lnTo>
                  <a:pt x="547602" y="11241"/>
                </a:lnTo>
                <a:cubicBezTo>
                  <a:pt x="562591" y="-3747"/>
                  <a:pt x="586997" y="-3747"/>
                  <a:pt x="601972" y="11241"/>
                </a:cubicBezTo>
                <a:lnTo>
                  <a:pt x="678748" y="88018"/>
                </a:lnTo>
                <a:cubicBezTo>
                  <a:pt x="686015" y="95271"/>
                  <a:pt x="690014" y="104923"/>
                  <a:pt x="690014" y="115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6849711" y="3759608"/>
            <a:ext cx="331224" cy="331213"/>
          </a:xfrm>
          <a:custGeom>
            <a:rect b="b" l="l" r="r" t="t"/>
            <a:pathLst>
              <a:path extrusionOk="0" h="662425" w="662447">
                <a:moveTo>
                  <a:pt x="90569" y="571862"/>
                </a:moveTo>
                <a:lnTo>
                  <a:pt x="142925" y="624218"/>
                </a:lnTo>
                <a:lnTo>
                  <a:pt x="45038" y="651548"/>
                </a:lnTo>
                <a:lnTo>
                  <a:pt x="10883" y="617393"/>
                </a:lnTo>
                <a:lnTo>
                  <a:pt x="38213" y="519506"/>
                </a:lnTo>
                <a:lnTo>
                  <a:pt x="90569" y="571862"/>
                </a:lnTo>
                <a:close/>
                <a:moveTo>
                  <a:pt x="128" y="655946"/>
                </a:moveTo>
                <a:cubicBezTo>
                  <a:pt x="-369" y="657698"/>
                  <a:pt x="665" y="659518"/>
                  <a:pt x="1796" y="660635"/>
                </a:cubicBezTo>
                <a:cubicBezTo>
                  <a:pt x="2913" y="661765"/>
                  <a:pt x="4747" y="662786"/>
                  <a:pt x="6484" y="662303"/>
                </a:cubicBezTo>
                <a:lnTo>
                  <a:pt x="29788" y="655795"/>
                </a:lnTo>
                <a:lnTo>
                  <a:pt x="6636" y="632643"/>
                </a:lnTo>
                <a:lnTo>
                  <a:pt x="128" y="655946"/>
                </a:lnTo>
                <a:close/>
                <a:moveTo>
                  <a:pt x="655223" y="83984"/>
                </a:moveTo>
                <a:lnTo>
                  <a:pt x="578446" y="7208"/>
                </a:lnTo>
                <a:cubicBezTo>
                  <a:pt x="568835" y="-2403"/>
                  <a:pt x="553199" y="-2403"/>
                  <a:pt x="543574" y="7208"/>
                </a:cubicBezTo>
                <a:lnTo>
                  <a:pt x="493852" y="56931"/>
                </a:lnTo>
                <a:lnTo>
                  <a:pt x="605500" y="168579"/>
                </a:lnTo>
                <a:lnTo>
                  <a:pt x="655223" y="118857"/>
                </a:lnTo>
                <a:cubicBezTo>
                  <a:pt x="657553" y="116526"/>
                  <a:pt x="659359" y="113810"/>
                  <a:pt x="660587" y="110859"/>
                </a:cubicBezTo>
                <a:cubicBezTo>
                  <a:pt x="661814" y="107908"/>
                  <a:pt x="662448" y="104709"/>
                  <a:pt x="662448" y="101414"/>
                </a:cubicBezTo>
                <a:cubicBezTo>
                  <a:pt x="662448" y="94836"/>
                  <a:pt x="659883" y="88631"/>
                  <a:pt x="655223" y="83984"/>
                </a:cubicBezTo>
                <a:close/>
                <a:moveTo>
                  <a:pt x="470755" y="80041"/>
                </a:moveTo>
                <a:lnTo>
                  <a:pt x="526504" y="135803"/>
                </a:lnTo>
                <a:cubicBezTo>
                  <a:pt x="526531" y="135817"/>
                  <a:pt x="526545" y="135831"/>
                  <a:pt x="526573" y="135858"/>
                </a:cubicBezTo>
                <a:cubicBezTo>
                  <a:pt x="526600" y="135886"/>
                  <a:pt x="526614" y="135900"/>
                  <a:pt x="526628" y="135927"/>
                </a:cubicBezTo>
                <a:lnTo>
                  <a:pt x="582390" y="191689"/>
                </a:lnTo>
                <a:lnTo>
                  <a:pt x="595751" y="178328"/>
                </a:lnTo>
                <a:lnTo>
                  <a:pt x="484103" y="66679"/>
                </a:lnTo>
                <a:lnTo>
                  <a:pt x="470755" y="80041"/>
                </a:lnTo>
                <a:close/>
                <a:moveTo>
                  <a:pt x="105199" y="566995"/>
                </a:moveTo>
                <a:lnTo>
                  <a:pt x="156135" y="617931"/>
                </a:lnTo>
                <a:lnTo>
                  <a:pt x="572641" y="201438"/>
                </a:lnTo>
                <a:lnTo>
                  <a:pt x="521691" y="150488"/>
                </a:lnTo>
                <a:lnTo>
                  <a:pt x="105199" y="566995"/>
                </a:lnTo>
                <a:close/>
                <a:moveTo>
                  <a:pt x="511943" y="140739"/>
                </a:moveTo>
                <a:lnTo>
                  <a:pt x="461007" y="89790"/>
                </a:lnTo>
                <a:lnTo>
                  <a:pt x="44500" y="506296"/>
                </a:lnTo>
                <a:lnTo>
                  <a:pt x="95450" y="557246"/>
                </a:lnTo>
                <a:lnTo>
                  <a:pt x="511943" y="140739"/>
                </a:ln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842823" y="3752717"/>
            <a:ext cx="345007" cy="344992"/>
          </a:xfrm>
          <a:custGeom>
            <a:rect b="b" l="l" r="r" t="t"/>
            <a:pathLst>
              <a:path extrusionOk="0" h="689984" w="690013">
                <a:moveTo>
                  <a:pt x="678748" y="88018"/>
                </a:moveTo>
                <a:lnTo>
                  <a:pt x="601972" y="11241"/>
                </a:lnTo>
                <a:cubicBezTo>
                  <a:pt x="586997" y="-3747"/>
                  <a:pt x="562591" y="-3747"/>
                  <a:pt x="547602" y="11241"/>
                </a:cubicBezTo>
                <a:lnTo>
                  <a:pt x="493012" y="65845"/>
                </a:lnTo>
                <a:lnTo>
                  <a:pt x="469902" y="88942"/>
                </a:lnTo>
                <a:lnTo>
                  <a:pt x="43950" y="514893"/>
                </a:lnTo>
                <a:cubicBezTo>
                  <a:pt x="43854" y="514990"/>
                  <a:pt x="43744" y="515086"/>
                  <a:pt x="43647" y="515197"/>
                </a:cubicBezTo>
                <a:cubicBezTo>
                  <a:pt x="43357" y="515472"/>
                  <a:pt x="43082" y="515803"/>
                  <a:pt x="42847" y="516148"/>
                </a:cubicBezTo>
                <a:cubicBezTo>
                  <a:pt x="42820" y="516203"/>
                  <a:pt x="42778" y="516258"/>
                  <a:pt x="42737" y="516314"/>
                </a:cubicBezTo>
                <a:cubicBezTo>
                  <a:pt x="42627" y="516493"/>
                  <a:pt x="42516" y="516672"/>
                  <a:pt x="42420" y="516865"/>
                </a:cubicBezTo>
                <a:cubicBezTo>
                  <a:pt x="42337" y="517017"/>
                  <a:pt x="42254" y="517182"/>
                  <a:pt x="42185" y="517362"/>
                </a:cubicBezTo>
                <a:cubicBezTo>
                  <a:pt x="42061" y="517637"/>
                  <a:pt x="41965" y="517927"/>
                  <a:pt x="41882" y="518216"/>
                </a:cubicBezTo>
                <a:lnTo>
                  <a:pt x="10333" y="631244"/>
                </a:lnTo>
                <a:lnTo>
                  <a:pt x="626" y="666019"/>
                </a:lnTo>
                <a:cubicBezTo>
                  <a:pt x="-1125" y="672266"/>
                  <a:pt x="860" y="679229"/>
                  <a:pt x="5810" y="684179"/>
                </a:cubicBezTo>
                <a:cubicBezTo>
                  <a:pt x="9575" y="687944"/>
                  <a:pt x="14511" y="689984"/>
                  <a:pt x="19392" y="689984"/>
                </a:cubicBezTo>
                <a:cubicBezTo>
                  <a:pt x="20937" y="689984"/>
                  <a:pt x="22481" y="689791"/>
                  <a:pt x="23970" y="689364"/>
                </a:cubicBezTo>
                <a:lnTo>
                  <a:pt x="58746" y="679656"/>
                </a:lnTo>
                <a:lnTo>
                  <a:pt x="171746" y="648107"/>
                </a:lnTo>
                <a:lnTo>
                  <a:pt x="171773" y="648107"/>
                </a:lnTo>
                <a:cubicBezTo>
                  <a:pt x="171870" y="648080"/>
                  <a:pt x="171952" y="648052"/>
                  <a:pt x="172049" y="648025"/>
                </a:cubicBezTo>
                <a:cubicBezTo>
                  <a:pt x="172214" y="647970"/>
                  <a:pt x="172394" y="647901"/>
                  <a:pt x="172559" y="647832"/>
                </a:cubicBezTo>
                <a:cubicBezTo>
                  <a:pt x="172738" y="647763"/>
                  <a:pt x="172918" y="647680"/>
                  <a:pt x="173097" y="647583"/>
                </a:cubicBezTo>
                <a:cubicBezTo>
                  <a:pt x="173138" y="647570"/>
                  <a:pt x="173180" y="647542"/>
                  <a:pt x="173207" y="647528"/>
                </a:cubicBezTo>
                <a:cubicBezTo>
                  <a:pt x="173386" y="647432"/>
                  <a:pt x="173566" y="647322"/>
                  <a:pt x="173745" y="647197"/>
                </a:cubicBezTo>
                <a:cubicBezTo>
                  <a:pt x="173924" y="647073"/>
                  <a:pt x="174117" y="646949"/>
                  <a:pt x="174283" y="646798"/>
                </a:cubicBezTo>
                <a:cubicBezTo>
                  <a:pt x="174462" y="646660"/>
                  <a:pt x="174627" y="646508"/>
                  <a:pt x="174793" y="646342"/>
                </a:cubicBezTo>
                <a:lnTo>
                  <a:pt x="599504" y="221632"/>
                </a:lnTo>
                <a:cubicBezTo>
                  <a:pt x="600152" y="221315"/>
                  <a:pt x="600758" y="220887"/>
                  <a:pt x="601296" y="220349"/>
                </a:cubicBezTo>
                <a:cubicBezTo>
                  <a:pt x="601848" y="219798"/>
                  <a:pt x="602275" y="219191"/>
                  <a:pt x="602606" y="218529"/>
                </a:cubicBezTo>
                <a:lnTo>
                  <a:pt x="623248" y="197887"/>
                </a:lnTo>
                <a:cubicBezTo>
                  <a:pt x="623607" y="197653"/>
                  <a:pt x="623937" y="197377"/>
                  <a:pt x="624241" y="197074"/>
                </a:cubicBezTo>
                <a:cubicBezTo>
                  <a:pt x="624544" y="196770"/>
                  <a:pt x="624820" y="196440"/>
                  <a:pt x="625054" y="196081"/>
                </a:cubicBezTo>
                <a:lnTo>
                  <a:pt x="678748" y="142387"/>
                </a:lnTo>
                <a:cubicBezTo>
                  <a:pt x="686015" y="135120"/>
                  <a:pt x="690014" y="125468"/>
                  <a:pt x="690014" y="115196"/>
                </a:cubicBezTo>
                <a:cubicBezTo>
                  <a:pt x="690014" y="104923"/>
                  <a:pt x="686015" y="95271"/>
                  <a:pt x="678748" y="88018"/>
                </a:cubicBezTo>
                <a:close/>
                <a:moveTo>
                  <a:pt x="619277" y="182361"/>
                </a:moveTo>
                <a:lnTo>
                  <a:pt x="507628" y="70713"/>
                </a:lnTo>
                <a:lnTo>
                  <a:pt x="557351" y="20990"/>
                </a:lnTo>
                <a:cubicBezTo>
                  <a:pt x="566976" y="11379"/>
                  <a:pt x="582612" y="11379"/>
                  <a:pt x="592223" y="20990"/>
                </a:cubicBezTo>
                <a:lnTo>
                  <a:pt x="668999" y="97766"/>
                </a:lnTo>
                <a:cubicBezTo>
                  <a:pt x="673660" y="102413"/>
                  <a:pt x="676225" y="108618"/>
                  <a:pt x="676225" y="115196"/>
                </a:cubicBezTo>
                <a:cubicBezTo>
                  <a:pt x="676225" y="118491"/>
                  <a:pt x="675591" y="121690"/>
                  <a:pt x="674363" y="124641"/>
                </a:cubicBezTo>
                <a:cubicBezTo>
                  <a:pt x="673136" y="127592"/>
                  <a:pt x="671330" y="130308"/>
                  <a:pt x="668999" y="132638"/>
                </a:cubicBezTo>
                <a:lnTo>
                  <a:pt x="619277" y="182361"/>
                </a:lnTo>
                <a:close/>
                <a:moveTo>
                  <a:pt x="596167" y="205471"/>
                </a:moveTo>
                <a:lnTo>
                  <a:pt x="540405" y="149709"/>
                </a:lnTo>
                <a:cubicBezTo>
                  <a:pt x="540391" y="149682"/>
                  <a:pt x="540377" y="149668"/>
                  <a:pt x="540349" y="149640"/>
                </a:cubicBezTo>
                <a:cubicBezTo>
                  <a:pt x="540322" y="149613"/>
                  <a:pt x="540308" y="149599"/>
                  <a:pt x="540280" y="149585"/>
                </a:cubicBezTo>
                <a:lnTo>
                  <a:pt x="484532" y="93823"/>
                </a:lnTo>
                <a:lnTo>
                  <a:pt x="497880" y="80461"/>
                </a:lnTo>
                <a:lnTo>
                  <a:pt x="609528" y="192110"/>
                </a:lnTo>
                <a:lnTo>
                  <a:pt x="596167" y="205471"/>
                </a:lnTo>
                <a:close/>
                <a:moveTo>
                  <a:pt x="474783" y="103572"/>
                </a:moveTo>
                <a:lnTo>
                  <a:pt x="525719" y="154521"/>
                </a:lnTo>
                <a:lnTo>
                  <a:pt x="109227" y="571028"/>
                </a:lnTo>
                <a:lnTo>
                  <a:pt x="58277" y="520078"/>
                </a:lnTo>
                <a:lnTo>
                  <a:pt x="474783" y="103572"/>
                </a:lnTo>
                <a:close/>
                <a:moveTo>
                  <a:pt x="169912" y="631713"/>
                </a:moveTo>
                <a:lnTo>
                  <a:pt x="118976" y="580776"/>
                </a:lnTo>
                <a:lnTo>
                  <a:pt x="535468" y="164270"/>
                </a:lnTo>
                <a:lnTo>
                  <a:pt x="586418" y="215220"/>
                </a:lnTo>
                <a:lnTo>
                  <a:pt x="169912" y="631713"/>
                </a:lnTo>
                <a:close/>
                <a:moveTo>
                  <a:pt x="20261" y="676085"/>
                </a:moveTo>
                <a:cubicBezTo>
                  <a:pt x="18524" y="676568"/>
                  <a:pt x="16690" y="675547"/>
                  <a:pt x="15573" y="674417"/>
                </a:cubicBezTo>
                <a:cubicBezTo>
                  <a:pt x="14442" y="673300"/>
                  <a:pt x="13408" y="671480"/>
                  <a:pt x="13904" y="669728"/>
                </a:cubicBezTo>
                <a:lnTo>
                  <a:pt x="20413" y="646425"/>
                </a:lnTo>
                <a:lnTo>
                  <a:pt x="43564" y="669577"/>
                </a:lnTo>
                <a:lnTo>
                  <a:pt x="20261" y="676085"/>
                </a:lnTo>
                <a:close/>
                <a:moveTo>
                  <a:pt x="58815" y="665330"/>
                </a:moveTo>
                <a:lnTo>
                  <a:pt x="24660" y="631175"/>
                </a:lnTo>
                <a:lnTo>
                  <a:pt x="51989" y="533288"/>
                </a:lnTo>
                <a:lnTo>
                  <a:pt x="104346" y="585644"/>
                </a:lnTo>
                <a:lnTo>
                  <a:pt x="156702" y="638000"/>
                </a:lnTo>
                <a:lnTo>
                  <a:pt x="58815" y="6653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4913493" y="3756214"/>
            <a:ext cx="337965" cy="337965"/>
          </a:xfrm>
          <a:custGeom>
            <a:rect b="b" l="l" r="r" t="t"/>
            <a:pathLst>
              <a:path extrusionOk="0" h="675930" w="675930">
                <a:moveTo>
                  <a:pt x="675931" y="337965"/>
                </a:moveTo>
                <a:cubicBezTo>
                  <a:pt x="675931" y="524612"/>
                  <a:pt x="524626" y="675931"/>
                  <a:pt x="337965" y="675931"/>
                </a:cubicBezTo>
                <a:cubicBezTo>
                  <a:pt x="151304" y="675931"/>
                  <a:pt x="0" y="524612"/>
                  <a:pt x="0" y="337965"/>
                </a:cubicBezTo>
                <a:cubicBezTo>
                  <a:pt x="0" y="151318"/>
                  <a:pt x="151304" y="0"/>
                  <a:pt x="337965" y="0"/>
                </a:cubicBezTo>
                <a:cubicBezTo>
                  <a:pt x="524626" y="0"/>
                  <a:pt x="675931" y="151304"/>
                  <a:pt x="675931" y="337965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4910039" y="3752761"/>
            <a:ext cx="344873" cy="344873"/>
          </a:xfrm>
          <a:custGeom>
            <a:rect b="b" l="l" r="r" t="t"/>
            <a:pathLst>
              <a:path extrusionOk="0" h="689746" w="689746">
                <a:moveTo>
                  <a:pt x="588735" y="101012"/>
                </a:moveTo>
                <a:cubicBezTo>
                  <a:pt x="523590" y="35868"/>
                  <a:pt x="436988" y="0"/>
                  <a:pt x="344873" y="0"/>
                </a:cubicBezTo>
                <a:cubicBezTo>
                  <a:pt x="252759" y="0"/>
                  <a:pt x="166143" y="35868"/>
                  <a:pt x="101012" y="101012"/>
                </a:cubicBezTo>
                <a:cubicBezTo>
                  <a:pt x="35868" y="166143"/>
                  <a:pt x="0" y="252759"/>
                  <a:pt x="0" y="344873"/>
                </a:cubicBezTo>
                <a:cubicBezTo>
                  <a:pt x="0" y="436988"/>
                  <a:pt x="35868" y="523604"/>
                  <a:pt x="101012" y="588735"/>
                </a:cubicBezTo>
                <a:cubicBezTo>
                  <a:pt x="166143" y="653866"/>
                  <a:pt x="252759" y="689747"/>
                  <a:pt x="344873" y="689747"/>
                </a:cubicBezTo>
                <a:cubicBezTo>
                  <a:pt x="436988" y="689747"/>
                  <a:pt x="523604" y="653879"/>
                  <a:pt x="588735" y="588735"/>
                </a:cubicBezTo>
                <a:cubicBezTo>
                  <a:pt x="653866" y="523590"/>
                  <a:pt x="689747" y="436988"/>
                  <a:pt x="689747" y="344873"/>
                </a:cubicBezTo>
                <a:cubicBezTo>
                  <a:pt x="689747" y="252759"/>
                  <a:pt x="653866" y="166143"/>
                  <a:pt x="588735" y="101012"/>
                </a:cubicBezTo>
                <a:close/>
                <a:moveTo>
                  <a:pt x="578966" y="578966"/>
                </a:moveTo>
                <a:cubicBezTo>
                  <a:pt x="516433" y="641500"/>
                  <a:pt x="433299" y="675931"/>
                  <a:pt x="344873" y="675931"/>
                </a:cubicBezTo>
                <a:cubicBezTo>
                  <a:pt x="256448" y="675931"/>
                  <a:pt x="173314" y="641500"/>
                  <a:pt x="110781" y="578966"/>
                </a:cubicBezTo>
                <a:cubicBezTo>
                  <a:pt x="48247" y="516433"/>
                  <a:pt x="13816" y="433299"/>
                  <a:pt x="13816" y="344873"/>
                </a:cubicBezTo>
                <a:cubicBezTo>
                  <a:pt x="13816" y="256448"/>
                  <a:pt x="48247" y="173314"/>
                  <a:pt x="110781" y="110781"/>
                </a:cubicBezTo>
                <a:cubicBezTo>
                  <a:pt x="173314" y="48247"/>
                  <a:pt x="256448" y="13816"/>
                  <a:pt x="344873" y="13816"/>
                </a:cubicBezTo>
                <a:cubicBezTo>
                  <a:pt x="433299" y="13816"/>
                  <a:pt x="516433" y="48247"/>
                  <a:pt x="578966" y="110781"/>
                </a:cubicBezTo>
                <a:cubicBezTo>
                  <a:pt x="641500" y="173314"/>
                  <a:pt x="675931" y="256448"/>
                  <a:pt x="675931" y="344873"/>
                </a:cubicBezTo>
                <a:cubicBezTo>
                  <a:pt x="675931" y="433299"/>
                  <a:pt x="641486" y="516433"/>
                  <a:pt x="578966" y="578966"/>
                </a:cubicBezTo>
                <a:close/>
                <a:moveTo>
                  <a:pt x="519721" y="516972"/>
                </a:moveTo>
                <a:cubicBezTo>
                  <a:pt x="521089" y="520536"/>
                  <a:pt x="519307" y="524529"/>
                  <a:pt x="515742" y="525897"/>
                </a:cubicBezTo>
                <a:cubicBezTo>
                  <a:pt x="514927" y="526215"/>
                  <a:pt x="514084" y="526353"/>
                  <a:pt x="513269" y="526353"/>
                </a:cubicBezTo>
                <a:cubicBezTo>
                  <a:pt x="510492" y="526353"/>
                  <a:pt x="507867" y="524668"/>
                  <a:pt x="506817" y="521918"/>
                </a:cubicBezTo>
                <a:cubicBezTo>
                  <a:pt x="494382" y="489532"/>
                  <a:pt x="472718" y="461858"/>
                  <a:pt x="444173" y="441893"/>
                </a:cubicBezTo>
                <a:cubicBezTo>
                  <a:pt x="414978" y="421472"/>
                  <a:pt x="380644" y="410681"/>
                  <a:pt x="344873" y="410681"/>
                </a:cubicBezTo>
                <a:cubicBezTo>
                  <a:pt x="309103" y="410681"/>
                  <a:pt x="274769" y="421472"/>
                  <a:pt x="245574" y="441893"/>
                </a:cubicBezTo>
                <a:cubicBezTo>
                  <a:pt x="217029" y="461858"/>
                  <a:pt x="195365" y="489532"/>
                  <a:pt x="182930" y="521918"/>
                </a:cubicBezTo>
                <a:cubicBezTo>
                  <a:pt x="181563" y="525483"/>
                  <a:pt x="177570" y="527251"/>
                  <a:pt x="174005" y="525897"/>
                </a:cubicBezTo>
                <a:cubicBezTo>
                  <a:pt x="170440" y="524529"/>
                  <a:pt x="168672" y="520536"/>
                  <a:pt x="170040" y="516972"/>
                </a:cubicBezTo>
                <a:cubicBezTo>
                  <a:pt x="183469" y="482002"/>
                  <a:pt x="206861" y="452131"/>
                  <a:pt x="237671" y="430577"/>
                </a:cubicBezTo>
                <a:cubicBezTo>
                  <a:pt x="269201" y="408526"/>
                  <a:pt x="306270" y="396865"/>
                  <a:pt x="344887" y="396865"/>
                </a:cubicBezTo>
                <a:cubicBezTo>
                  <a:pt x="383504" y="396865"/>
                  <a:pt x="420588" y="408526"/>
                  <a:pt x="452103" y="430577"/>
                </a:cubicBezTo>
                <a:cubicBezTo>
                  <a:pt x="482900" y="452131"/>
                  <a:pt x="506292" y="482016"/>
                  <a:pt x="519721" y="516972"/>
                </a:cubicBezTo>
                <a:close/>
                <a:moveTo>
                  <a:pt x="210439" y="282672"/>
                </a:moveTo>
                <a:cubicBezTo>
                  <a:pt x="175663" y="282672"/>
                  <a:pt x="146303" y="255536"/>
                  <a:pt x="143595" y="220898"/>
                </a:cubicBezTo>
                <a:cubicBezTo>
                  <a:pt x="143305" y="217099"/>
                  <a:pt x="146137" y="213769"/>
                  <a:pt x="149950" y="213479"/>
                </a:cubicBezTo>
                <a:cubicBezTo>
                  <a:pt x="153764" y="213188"/>
                  <a:pt x="157080" y="216021"/>
                  <a:pt x="157370" y="219834"/>
                </a:cubicBezTo>
                <a:cubicBezTo>
                  <a:pt x="159511" y="247329"/>
                  <a:pt x="182820" y="268869"/>
                  <a:pt x="210439" y="268869"/>
                </a:cubicBezTo>
                <a:cubicBezTo>
                  <a:pt x="238058" y="268869"/>
                  <a:pt x="261367" y="247329"/>
                  <a:pt x="263522" y="219834"/>
                </a:cubicBezTo>
                <a:cubicBezTo>
                  <a:pt x="263812" y="216035"/>
                  <a:pt x="267128" y="213188"/>
                  <a:pt x="270941" y="213479"/>
                </a:cubicBezTo>
                <a:cubicBezTo>
                  <a:pt x="274741" y="213769"/>
                  <a:pt x="277587" y="217099"/>
                  <a:pt x="277297" y="220898"/>
                </a:cubicBezTo>
                <a:cubicBezTo>
                  <a:pt x="274589" y="255536"/>
                  <a:pt x="245229" y="282672"/>
                  <a:pt x="210439" y="282672"/>
                </a:cubicBezTo>
                <a:close/>
                <a:moveTo>
                  <a:pt x="540639" y="220898"/>
                </a:moveTo>
                <a:cubicBezTo>
                  <a:pt x="537931" y="255536"/>
                  <a:pt x="508571" y="282672"/>
                  <a:pt x="473795" y="282672"/>
                </a:cubicBezTo>
                <a:cubicBezTo>
                  <a:pt x="439019" y="282672"/>
                  <a:pt x="409659" y="255536"/>
                  <a:pt x="406951" y="220898"/>
                </a:cubicBezTo>
                <a:cubicBezTo>
                  <a:pt x="406661" y="217099"/>
                  <a:pt x="409493" y="213769"/>
                  <a:pt x="413307" y="213479"/>
                </a:cubicBezTo>
                <a:cubicBezTo>
                  <a:pt x="417078" y="213188"/>
                  <a:pt x="420436" y="216021"/>
                  <a:pt x="420726" y="219834"/>
                </a:cubicBezTo>
                <a:cubicBezTo>
                  <a:pt x="422868" y="247329"/>
                  <a:pt x="446176" y="268869"/>
                  <a:pt x="473795" y="268869"/>
                </a:cubicBezTo>
                <a:cubicBezTo>
                  <a:pt x="501414" y="268869"/>
                  <a:pt x="524723" y="247329"/>
                  <a:pt x="526864" y="219834"/>
                </a:cubicBezTo>
                <a:cubicBezTo>
                  <a:pt x="527168" y="216035"/>
                  <a:pt x="530484" y="213188"/>
                  <a:pt x="534284" y="213479"/>
                </a:cubicBezTo>
                <a:cubicBezTo>
                  <a:pt x="538097" y="213769"/>
                  <a:pt x="540943" y="217099"/>
                  <a:pt x="540639" y="2208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4256105" y="3756214"/>
            <a:ext cx="337965" cy="337965"/>
          </a:xfrm>
          <a:custGeom>
            <a:rect b="b" l="l" r="r" t="t"/>
            <a:pathLst>
              <a:path extrusionOk="0" h="675930" w="675930">
                <a:moveTo>
                  <a:pt x="675931" y="337965"/>
                </a:moveTo>
                <a:cubicBezTo>
                  <a:pt x="675931" y="524612"/>
                  <a:pt x="524626" y="675931"/>
                  <a:pt x="337965" y="675931"/>
                </a:cubicBezTo>
                <a:cubicBezTo>
                  <a:pt x="151304" y="675931"/>
                  <a:pt x="0" y="524612"/>
                  <a:pt x="0" y="337965"/>
                </a:cubicBezTo>
                <a:cubicBezTo>
                  <a:pt x="0" y="151318"/>
                  <a:pt x="151304" y="0"/>
                  <a:pt x="337965" y="0"/>
                </a:cubicBezTo>
                <a:cubicBezTo>
                  <a:pt x="524626" y="0"/>
                  <a:pt x="675931" y="151304"/>
                  <a:pt x="675931" y="337965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4252652" y="3752761"/>
            <a:ext cx="344873" cy="344873"/>
          </a:xfrm>
          <a:custGeom>
            <a:rect b="b" l="l" r="r" t="t"/>
            <a:pathLst>
              <a:path extrusionOk="0" h="689746" w="689746">
                <a:moveTo>
                  <a:pt x="588735" y="101012"/>
                </a:moveTo>
                <a:cubicBezTo>
                  <a:pt x="523590" y="35868"/>
                  <a:pt x="436988" y="0"/>
                  <a:pt x="344873" y="0"/>
                </a:cubicBezTo>
                <a:cubicBezTo>
                  <a:pt x="252759" y="0"/>
                  <a:pt x="166143" y="35868"/>
                  <a:pt x="101012" y="101012"/>
                </a:cubicBezTo>
                <a:cubicBezTo>
                  <a:pt x="35868" y="166143"/>
                  <a:pt x="0" y="252759"/>
                  <a:pt x="0" y="344873"/>
                </a:cubicBezTo>
                <a:cubicBezTo>
                  <a:pt x="0" y="436988"/>
                  <a:pt x="35868" y="523604"/>
                  <a:pt x="101012" y="588735"/>
                </a:cubicBezTo>
                <a:cubicBezTo>
                  <a:pt x="166143" y="653866"/>
                  <a:pt x="252759" y="689747"/>
                  <a:pt x="344873" y="689747"/>
                </a:cubicBezTo>
                <a:cubicBezTo>
                  <a:pt x="436988" y="689747"/>
                  <a:pt x="523604" y="653879"/>
                  <a:pt x="588735" y="588735"/>
                </a:cubicBezTo>
                <a:cubicBezTo>
                  <a:pt x="653866" y="523590"/>
                  <a:pt x="689747" y="436988"/>
                  <a:pt x="689747" y="344873"/>
                </a:cubicBezTo>
                <a:cubicBezTo>
                  <a:pt x="689747" y="252759"/>
                  <a:pt x="653866" y="166143"/>
                  <a:pt x="588735" y="101012"/>
                </a:cubicBezTo>
                <a:close/>
                <a:moveTo>
                  <a:pt x="578966" y="578966"/>
                </a:moveTo>
                <a:cubicBezTo>
                  <a:pt x="516433" y="641500"/>
                  <a:pt x="433299" y="675931"/>
                  <a:pt x="344873" y="675931"/>
                </a:cubicBezTo>
                <a:cubicBezTo>
                  <a:pt x="256448" y="675931"/>
                  <a:pt x="173314" y="641500"/>
                  <a:pt x="110781" y="578966"/>
                </a:cubicBezTo>
                <a:cubicBezTo>
                  <a:pt x="48247" y="516433"/>
                  <a:pt x="13816" y="433299"/>
                  <a:pt x="13816" y="344873"/>
                </a:cubicBezTo>
                <a:cubicBezTo>
                  <a:pt x="13816" y="256448"/>
                  <a:pt x="48247" y="173314"/>
                  <a:pt x="110781" y="110781"/>
                </a:cubicBezTo>
                <a:cubicBezTo>
                  <a:pt x="173314" y="48247"/>
                  <a:pt x="256448" y="13816"/>
                  <a:pt x="344873" y="13816"/>
                </a:cubicBezTo>
                <a:cubicBezTo>
                  <a:pt x="433299" y="13816"/>
                  <a:pt x="516433" y="48247"/>
                  <a:pt x="578966" y="110781"/>
                </a:cubicBezTo>
                <a:cubicBezTo>
                  <a:pt x="641500" y="173314"/>
                  <a:pt x="675931" y="256448"/>
                  <a:pt x="675931" y="344873"/>
                </a:cubicBezTo>
                <a:cubicBezTo>
                  <a:pt x="675931" y="433299"/>
                  <a:pt x="641486" y="516433"/>
                  <a:pt x="578966" y="578966"/>
                </a:cubicBezTo>
                <a:close/>
                <a:moveTo>
                  <a:pt x="519721" y="426336"/>
                </a:moveTo>
                <a:cubicBezTo>
                  <a:pt x="506292" y="461305"/>
                  <a:pt x="482900" y="491176"/>
                  <a:pt x="452089" y="512730"/>
                </a:cubicBezTo>
                <a:cubicBezTo>
                  <a:pt x="420560" y="534781"/>
                  <a:pt x="383491" y="546442"/>
                  <a:pt x="344873" y="546442"/>
                </a:cubicBezTo>
                <a:cubicBezTo>
                  <a:pt x="306256" y="546442"/>
                  <a:pt x="269187" y="534781"/>
                  <a:pt x="237657" y="512730"/>
                </a:cubicBezTo>
                <a:cubicBezTo>
                  <a:pt x="206847" y="491176"/>
                  <a:pt x="183455" y="461305"/>
                  <a:pt x="170026" y="426336"/>
                </a:cubicBezTo>
                <a:cubicBezTo>
                  <a:pt x="168658" y="422771"/>
                  <a:pt x="170440" y="418778"/>
                  <a:pt x="173991" y="417410"/>
                </a:cubicBezTo>
                <a:cubicBezTo>
                  <a:pt x="177556" y="416042"/>
                  <a:pt x="181549" y="417825"/>
                  <a:pt x="182917" y="421389"/>
                </a:cubicBezTo>
                <a:cubicBezTo>
                  <a:pt x="195351" y="453775"/>
                  <a:pt x="217016" y="481450"/>
                  <a:pt x="245561" y="501414"/>
                </a:cubicBezTo>
                <a:cubicBezTo>
                  <a:pt x="274755" y="521835"/>
                  <a:pt x="309089" y="532626"/>
                  <a:pt x="344860" y="532626"/>
                </a:cubicBezTo>
                <a:cubicBezTo>
                  <a:pt x="380631" y="532626"/>
                  <a:pt x="414965" y="521835"/>
                  <a:pt x="444159" y="501414"/>
                </a:cubicBezTo>
                <a:cubicBezTo>
                  <a:pt x="472704" y="481450"/>
                  <a:pt x="494368" y="453775"/>
                  <a:pt x="506803" y="421389"/>
                </a:cubicBezTo>
                <a:cubicBezTo>
                  <a:pt x="508171" y="417825"/>
                  <a:pt x="512164" y="416056"/>
                  <a:pt x="515728" y="417410"/>
                </a:cubicBezTo>
                <a:cubicBezTo>
                  <a:pt x="519307" y="418778"/>
                  <a:pt x="521089" y="422771"/>
                  <a:pt x="519721" y="426336"/>
                </a:cubicBezTo>
                <a:close/>
                <a:moveTo>
                  <a:pt x="157384" y="276302"/>
                </a:moveTo>
                <a:cubicBezTo>
                  <a:pt x="157094" y="280102"/>
                  <a:pt x="153764" y="282948"/>
                  <a:pt x="149964" y="282658"/>
                </a:cubicBezTo>
                <a:cubicBezTo>
                  <a:pt x="146165" y="282368"/>
                  <a:pt x="143318" y="279038"/>
                  <a:pt x="143609" y="275238"/>
                </a:cubicBezTo>
                <a:cubicBezTo>
                  <a:pt x="146317" y="240600"/>
                  <a:pt x="175663" y="213465"/>
                  <a:pt x="210453" y="213465"/>
                </a:cubicBezTo>
                <a:cubicBezTo>
                  <a:pt x="245243" y="213465"/>
                  <a:pt x="274603" y="240600"/>
                  <a:pt x="277297" y="275238"/>
                </a:cubicBezTo>
                <a:cubicBezTo>
                  <a:pt x="277587" y="279038"/>
                  <a:pt x="274755" y="282368"/>
                  <a:pt x="270941" y="282658"/>
                </a:cubicBezTo>
                <a:cubicBezTo>
                  <a:pt x="270762" y="282672"/>
                  <a:pt x="270582" y="282685"/>
                  <a:pt x="270403" y="282685"/>
                </a:cubicBezTo>
                <a:cubicBezTo>
                  <a:pt x="266838" y="282685"/>
                  <a:pt x="263812" y="279936"/>
                  <a:pt x="263522" y="276316"/>
                </a:cubicBezTo>
                <a:cubicBezTo>
                  <a:pt x="261380" y="248821"/>
                  <a:pt x="238058" y="227281"/>
                  <a:pt x="210439" y="227281"/>
                </a:cubicBezTo>
                <a:cubicBezTo>
                  <a:pt x="182834" y="227268"/>
                  <a:pt x="159525" y="248807"/>
                  <a:pt x="157384" y="276302"/>
                </a:cubicBezTo>
                <a:close/>
                <a:moveTo>
                  <a:pt x="540639" y="275225"/>
                </a:moveTo>
                <a:cubicBezTo>
                  <a:pt x="540930" y="279024"/>
                  <a:pt x="538097" y="282354"/>
                  <a:pt x="534284" y="282644"/>
                </a:cubicBezTo>
                <a:cubicBezTo>
                  <a:pt x="534104" y="282658"/>
                  <a:pt x="533925" y="282672"/>
                  <a:pt x="533745" y="282672"/>
                </a:cubicBezTo>
                <a:cubicBezTo>
                  <a:pt x="530180" y="282672"/>
                  <a:pt x="527155" y="279922"/>
                  <a:pt x="526864" y="276302"/>
                </a:cubicBezTo>
                <a:cubicBezTo>
                  <a:pt x="524723" y="248807"/>
                  <a:pt x="501414" y="227268"/>
                  <a:pt x="473795" y="227268"/>
                </a:cubicBezTo>
                <a:cubicBezTo>
                  <a:pt x="446190" y="227268"/>
                  <a:pt x="422881" y="248807"/>
                  <a:pt x="420726" y="276302"/>
                </a:cubicBezTo>
                <a:cubicBezTo>
                  <a:pt x="420422" y="280102"/>
                  <a:pt x="417106" y="282948"/>
                  <a:pt x="413307" y="282658"/>
                </a:cubicBezTo>
                <a:cubicBezTo>
                  <a:pt x="409507" y="282368"/>
                  <a:pt x="406661" y="279038"/>
                  <a:pt x="406951" y="275238"/>
                </a:cubicBezTo>
                <a:cubicBezTo>
                  <a:pt x="409659" y="240600"/>
                  <a:pt x="439005" y="213465"/>
                  <a:pt x="473795" y="213465"/>
                </a:cubicBezTo>
                <a:cubicBezTo>
                  <a:pt x="508585" y="213451"/>
                  <a:pt x="537945" y="240587"/>
                  <a:pt x="540639" y="2752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5567430" y="3752761"/>
            <a:ext cx="249681" cy="344576"/>
          </a:xfrm>
          <a:custGeom>
            <a:rect b="b" l="l" r="r" t="t"/>
            <a:pathLst>
              <a:path extrusionOk="0" h="689153" w="499362">
                <a:moveTo>
                  <a:pt x="496722" y="604614"/>
                </a:moveTo>
                <a:cubicBezTo>
                  <a:pt x="493925" y="608682"/>
                  <a:pt x="489294" y="611122"/>
                  <a:pt x="484346" y="611122"/>
                </a:cubicBezTo>
                <a:lnTo>
                  <a:pt x="334275" y="611122"/>
                </a:lnTo>
                <a:cubicBezTo>
                  <a:pt x="330760" y="654736"/>
                  <a:pt x="294183" y="689153"/>
                  <a:pt x="249695" y="689153"/>
                </a:cubicBezTo>
                <a:cubicBezTo>
                  <a:pt x="205193" y="689153"/>
                  <a:pt x="168602" y="654736"/>
                  <a:pt x="165088" y="611122"/>
                </a:cubicBezTo>
                <a:lnTo>
                  <a:pt x="15016" y="611122"/>
                </a:lnTo>
                <a:cubicBezTo>
                  <a:pt x="10069" y="611122"/>
                  <a:pt x="5438" y="608682"/>
                  <a:pt x="2640" y="604614"/>
                </a:cubicBezTo>
                <a:cubicBezTo>
                  <a:pt x="-158" y="600532"/>
                  <a:pt x="-778" y="595348"/>
                  <a:pt x="1000" y="590729"/>
                </a:cubicBezTo>
                <a:cubicBezTo>
                  <a:pt x="6651" y="576002"/>
                  <a:pt x="15816" y="549431"/>
                  <a:pt x="23961" y="513676"/>
                </a:cubicBezTo>
                <a:cubicBezTo>
                  <a:pt x="24016" y="513345"/>
                  <a:pt x="24085" y="513028"/>
                  <a:pt x="24181" y="512711"/>
                </a:cubicBezTo>
                <a:cubicBezTo>
                  <a:pt x="33305" y="472365"/>
                  <a:pt x="41092" y="420450"/>
                  <a:pt x="41106" y="360758"/>
                </a:cubicBezTo>
                <a:cubicBezTo>
                  <a:pt x="41106" y="360744"/>
                  <a:pt x="41092" y="360730"/>
                  <a:pt x="41092" y="360717"/>
                </a:cubicBezTo>
                <a:lnTo>
                  <a:pt x="41092" y="288449"/>
                </a:lnTo>
                <a:cubicBezTo>
                  <a:pt x="41092" y="183806"/>
                  <a:pt x="118477" y="96922"/>
                  <a:pt x="219003" y="82030"/>
                </a:cubicBezTo>
                <a:cubicBezTo>
                  <a:pt x="209162" y="73453"/>
                  <a:pt x="202933" y="60836"/>
                  <a:pt x="202933" y="46786"/>
                </a:cubicBezTo>
                <a:cubicBezTo>
                  <a:pt x="202933" y="20987"/>
                  <a:pt x="223895" y="0"/>
                  <a:pt x="249681" y="0"/>
                </a:cubicBezTo>
                <a:cubicBezTo>
                  <a:pt x="275467" y="0"/>
                  <a:pt x="296430" y="20987"/>
                  <a:pt x="296430" y="46786"/>
                </a:cubicBezTo>
                <a:cubicBezTo>
                  <a:pt x="296430" y="60823"/>
                  <a:pt x="290214" y="73426"/>
                  <a:pt x="280387" y="82002"/>
                </a:cubicBezTo>
                <a:cubicBezTo>
                  <a:pt x="324448" y="88469"/>
                  <a:pt x="365105" y="108822"/>
                  <a:pt x="397176" y="140895"/>
                </a:cubicBezTo>
                <a:cubicBezTo>
                  <a:pt x="436578" y="180289"/>
                  <a:pt x="458271" y="232701"/>
                  <a:pt x="458271" y="288449"/>
                </a:cubicBezTo>
                <a:lnTo>
                  <a:pt x="458271" y="360717"/>
                </a:lnTo>
                <a:cubicBezTo>
                  <a:pt x="458271" y="360730"/>
                  <a:pt x="458257" y="360744"/>
                  <a:pt x="458257" y="360758"/>
                </a:cubicBezTo>
                <a:cubicBezTo>
                  <a:pt x="458271" y="474061"/>
                  <a:pt x="486303" y="559331"/>
                  <a:pt x="498363" y="590729"/>
                </a:cubicBezTo>
                <a:cubicBezTo>
                  <a:pt x="500140" y="595348"/>
                  <a:pt x="499520" y="600532"/>
                  <a:pt x="496722" y="6046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5574319" y="3759655"/>
            <a:ext cx="235906" cy="330788"/>
          </a:xfrm>
          <a:custGeom>
            <a:rect b="b" l="l" r="r" t="t"/>
            <a:pathLst>
              <a:path extrusionOk="0" h="661575" w="471811">
                <a:moveTo>
                  <a:pt x="235904" y="597333"/>
                </a:moveTo>
                <a:lnTo>
                  <a:pt x="306688" y="597333"/>
                </a:lnTo>
                <a:cubicBezTo>
                  <a:pt x="303215" y="633336"/>
                  <a:pt x="272798" y="661576"/>
                  <a:pt x="235918" y="661576"/>
                </a:cubicBezTo>
                <a:cubicBezTo>
                  <a:pt x="199024" y="661576"/>
                  <a:pt x="168593" y="633336"/>
                  <a:pt x="165120" y="597333"/>
                </a:cubicBezTo>
                <a:lnTo>
                  <a:pt x="235904" y="597333"/>
                </a:lnTo>
                <a:close/>
                <a:moveTo>
                  <a:pt x="471727" y="581890"/>
                </a:moveTo>
                <a:cubicBezTo>
                  <a:pt x="466187" y="567467"/>
                  <a:pt x="457366" y="541957"/>
                  <a:pt x="449317" y="507775"/>
                </a:cubicBezTo>
                <a:lnTo>
                  <a:pt x="22491" y="507775"/>
                </a:lnTo>
                <a:cubicBezTo>
                  <a:pt x="14442" y="541957"/>
                  <a:pt x="5622" y="567467"/>
                  <a:pt x="95" y="581890"/>
                </a:cubicBezTo>
                <a:cubicBezTo>
                  <a:pt x="-70" y="582290"/>
                  <a:pt x="-15" y="582662"/>
                  <a:pt x="219" y="583007"/>
                </a:cubicBezTo>
                <a:cubicBezTo>
                  <a:pt x="467" y="583365"/>
                  <a:pt x="798" y="583545"/>
                  <a:pt x="1239" y="583545"/>
                </a:cubicBezTo>
                <a:lnTo>
                  <a:pt x="157898" y="583545"/>
                </a:lnTo>
                <a:lnTo>
                  <a:pt x="235904" y="583545"/>
                </a:lnTo>
                <a:lnTo>
                  <a:pt x="313910" y="583545"/>
                </a:lnTo>
                <a:lnTo>
                  <a:pt x="470569" y="583545"/>
                </a:lnTo>
                <a:cubicBezTo>
                  <a:pt x="471010" y="583545"/>
                  <a:pt x="471341" y="583365"/>
                  <a:pt x="471589" y="583007"/>
                </a:cubicBezTo>
                <a:cubicBezTo>
                  <a:pt x="471823" y="582662"/>
                  <a:pt x="471879" y="582290"/>
                  <a:pt x="471727" y="581890"/>
                </a:cubicBezTo>
                <a:close/>
                <a:moveTo>
                  <a:pt x="235904" y="65980"/>
                </a:moveTo>
                <a:cubicBezTo>
                  <a:pt x="254083" y="65980"/>
                  <a:pt x="268871" y="51184"/>
                  <a:pt x="268871" y="32997"/>
                </a:cubicBezTo>
                <a:cubicBezTo>
                  <a:pt x="268871" y="14809"/>
                  <a:pt x="254083" y="0"/>
                  <a:pt x="235904" y="0"/>
                </a:cubicBezTo>
                <a:cubicBezTo>
                  <a:pt x="217726" y="0"/>
                  <a:pt x="202938" y="14809"/>
                  <a:pt x="202938" y="32997"/>
                </a:cubicBezTo>
                <a:cubicBezTo>
                  <a:pt x="202938" y="51184"/>
                  <a:pt x="217726" y="65980"/>
                  <a:pt x="235904" y="65980"/>
                </a:cubicBezTo>
                <a:close/>
                <a:moveTo>
                  <a:pt x="446217" y="493986"/>
                </a:moveTo>
                <a:cubicBezTo>
                  <a:pt x="437672" y="453998"/>
                  <a:pt x="430698" y="403917"/>
                  <a:pt x="430698" y="346928"/>
                </a:cubicBezTo>
                <a:cubicBezTo>
                  <a:pt x="430698" y="346914"/>
                  <a:pt x="430712" y="346900"/>
                  <a:pt x="430712" y="346886"/>
                </a:cubicBezTo>
                <a:lnTo>
                  <a:pt x="430712" y="274660"/>
                </a:lnTo>
                <a:cubicBezTo>
                  <a:pt x="430712" y="222594"/>
                  <a:pt x="410452" y="173657"/>
                  <a:pt x="373655" y="136854"/>
                </a:cubicBezTo>
                <a:cubicBezTo>
                  <a:pt x="336843" y="100052"/>
                  <a:pt x="287931" y="79769"/>
                  <a:pt x="235904" y="79769"/>
                </a:cubicBezTo>
                <a:cubicBezTo>
                  <a:pt x="128488" y="79769"/>
                  <a:pt x="41097" y="167204"/>
                  <a:pt x="41097" y="274660"/>
                </a:cubicBezTo>
                <a:lnTo>
                  <a:pt x="41097" y="346886"/>
                </a:lnTo>
                <a:cubicBezTo>
                  <a:pt x="41097" y="346900"/>
                  <a:pt x="41110" y="346914"/>
                  <a:pt x="41110" y="346928"/>
                </a:cubicBezTo>
                <a:cubicBezTo>
                  <a:pt x="41110" y="403917"/>
                  <a:pt x="34137" y="453998"/>
                  <a:pt x="25592" y="493986"/>
                </a:cubicBezTo>
                <a:lnTo>
                  <a:pt x="446217" y="493986"/>
                </a:ln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5567430" y="3752761"/>
            <a:ext cx="249681" cy="344576"/>
          </a:xfrm>
          <a:custGeom>
            <a:rect b="b" l="l" r="r" t="t"/>
            <a:pathLst>
              <a:path extrusionOk="0" h="689153" w="499362">
                <a:moveTo>
                  <a:pt x="498363" y="590729"/>
                </a:moveTo>
                <a:cubicBezTo>
                  <a:pt x="486303" y="559331"/>
                  <a:pt x="458271" y="474061"/>
                  <a:pt x="458257" y="360758"/>
                </a:cubicBezTo>
                <a:cubicBezTo>
                  <a:pt x="458257" y="360744"/>
                  <a:pt x="458271" y="360730"/>
                  <a:pt x="458271" y="360717"/>
                </a:cubicBezTo>
                <a:lnTo>
                  <a:pt x="458271" y="288449"/>
                </a:lnTo>
                <a:cubicBezTo>
                  <a:pt x="458271" y="232701"/>
                  <a:pt x="436578" y="180289"/>
                  <a:pt x="397176" y="140895"/>
                </a:cubicBezTo>
                <a:cubicBezTo>
                  <a:pt x="365105" y="108822"/>
                  <a:pt x="324448" y="88469"/>
                  <a:pt x="280387" y="82002"/>
                </a:cubicBezTo>
                <a:cubicBezTo>
                  <a:pt x="290214" y="73426"/>
                  <a:pt x="296430" y="60823"/>
                  <a:pt x="296430" y="46786"/>
                </a:cubicBezTo>
                <a:cubicBezTo>
                  <a:pt x="296430" y="20987"/>
                  <a:pt x="275467" y="0"/>
                  <a:pt x="249681" y="0"/>
                </a:cubicBezTo>
                <a:cubicBezTo>
                  <a:pt x="223895" y="0"/>
                  <a:pt x="202933" y="20987"/>
                  <a:pt x="202933" y="46786"/>
                </a:cubicBezTo>
                <a:cubicBezTo>
                  <a:pt x="202933" y="60836"/>
                  <a:pt x="209162" y="73453"/>
                  <a:pt x="219003" y="82030"/>
                </a:cubicBezTo>
                <a:cubicBezTo>
                  <a:pt x="118477" y="96922"/>
                  <a:pt x="41092" y="183806"/>
                  <a:pt x="41092" y="288449"/>
                </a:cubicBezTo>
                <a:lnTo>
                  <a:pt x="41092" y="360717"/>
                </a:lnTo>
                <a:cubicBezTo>
                  <a:pt x="41092" y="360730"/>
                  <a:pt x="41106" y="360744"/>
                  <a:pt x="41106" y="360758"/>
                </a:cubicBezTo>
                <a:cubicBezTo>
                  <a:pt x="41092" y="420450"/>
                  <a:pt x="33305" y="472365"/>
                  <a:pt x="24181" y="512711"/>
                </a:cubicBezTo>
                <a:cubicBezTo>
                  <a:pt x="24085" y="513028"/>
                  <a:pt x="24016" y="513345"/>
                  <a:pt x="23961" y="513676"/>
                </a:cubicBezTo>
                <a:cubicBezTo>
                  <a:pt x="15816" y="549431"/>
                  <a:pt x="6651" y="576002"/>
                  <a:pt x="1000" y="590729"/>
                </a:cubicBezTo>
                <a:cubicBezTo>
                  <a:pt x="-778" y="595348"/>
                  <a:pt x="-158" y="600532"/>
                  <a:pt x="2640" y="604614"/>
                </a:cubicBezTo>
                <a:cubicBezTo>
                  <a:pt x="5438" y="608682"/>
                  <a:pt x="10069" y="611122"/>
                  <a:pt x="15016" y="611122"/>
                </a:cubicBezTo>
                <a:lnTo>
                  <a:pt x="165088" y="611122"/>
                </a:lnTo>
                <a:cubicBezTo>
                  <a:pt x="168602" y="654736"/>
                  <a:pt x="205193" y="689153"/>
                  <a:pt x="249695" y="689153"/>
                </a:cubicBezTo>
                <a:cubicBezTo>
                  <a:pt x="294183" y="689153"/>
                  <a:pt x="330760" y="654736"/>
                  <a:pt x="334275" y="611122"/>
                </a:cubicBezTo>
                <a:lnTo>
                  <a:pt x="484346" y="611122"/>
                </a:lnTo>
                <a:cubicBezTo>
                  <a:pt x="489294" y="611122"/>
                  <a:pt x="493925" y="608682"/>
                  <a:pt x="496722" y="604614"/>
                </a:cubicBezTo>
                <a:cubicBezTo>
                  <a:pt x="499520" y="600532"/>
                  <a:pt x="500140" y="595348"/>
                  <a:pt x="498363" y="590729"/>
                </a:cubicBezTo>
                <a:close/>
                <a:moveTo>
                  <a:pt x="216715" y="46786"/>
                </a:moveTo>
                <a:cubicBezTo>
                  <a:pt x="216715" y="28598"/>
                  <a:pt x="231503" y="13789"/>
                  <a:pt x="249681" y="13789"/>
                </a:cubicBezTo>
                <a:cubicBezTo>
                  <a:pt x="267860" y="13789"/>
                  <a:pt x="282648" y="28598"/>
                  <a:pt x="282648" y="46786"/>
                </a:cubicBezTo>
                <a:cubicBezTo>
                  <a:pt x="282648" y="64973"/>
                  <a:pt x="267860" y="79769"/>
                  <a:pt x="249681" y="79769"/>
                </a:cubicBezTo>
                <a:cubicBezTo>
                  <a:pt x="231503" y="79769"/>
                  <a:pt x="216715" y="64973"/>
                  <a:pt x="216715" y="46786"/>
                </a:cubicBezTo>
                <a:close/>
                <a:moveTo>
                  <a:pt x="54887" y="360717"/>
                </a:moveTo>
                <a:cubicBezTo>
                  <a:pt x="54887" y="360703"/>
                  <a:pt x="54874" y="360689"/>
                  <a:pt x="54874" y="360675"/>
                </a:cubicBezTo>
                <a:lnTo>
                  <a:pt x="54874" y="288449"/>
                </a:lnTo>
                <a:cubicBezTo>
                  <a:pt x="54874" y="180993"/>
                  <a:pt x="142265" y="93557"/>
                  <a:pt x="249681" y="93557"/>
                </a:cubicBezTo>
                <a:cubicBezTo>
                  <a:pt x="301708" y="93557"/>
                  <a:pt x="350620" y="113841"/>
                  <a:pt x="387432" y="150643"/>
                </a:cubicBezTo>
                <a:cubicBezTo>
                  <a:pt x="424230" y="187446"/>
                  <a:pt x="444489" y="236382"/>
                  <a:pt x="444489" y="288449"/>
                </a:cubicBezTo>
                <a:lnTo>
                  <a:pt x="444489" y="360675"/>
                </a:lnTo>
                <a:cubicBezTo>
                  <a:pt x="444489" y="360689"/>
                  <a:pt x="444475" y="360703"/>
                  <a:pt x="444475" y="360717"/>
                </a:cubicBezTo>
                <a:cubicBezTo>
                  <a:pt x="444475" y="417706"/>
                  <a:pt x="451449" y="467787"/>
                  <a:pt x="459994" y="507775"/>
                </a:cubicBezTo>
                <a:lnTo>
                  <a:pt x="39369" y="507775"/>
                </a:lnTo>
                <a:cubicBezTo>
                  <a:pt x="47914" y="467787"/>
                  <a:pt x="54887" y="417706"/>
                  <a:pt x="54887" y="360717"/>
                </a:cubicBezTo>
                <a:close/>
                <a:moveTo>
                  <a:pt x="249695" y="675365"/>
                </a:moveTo>
                <a:cubicBezTo>
                  <a:pt x="212801" y="675365"/>
                  <a:pt x="182370" y="647125"/>
                  <a:pt x="178897" y="611122"/>
                </a:cubicBezTo>
                <a:lnTo>
                  <a:pt x="249681" y="611122"/>
                </a:lnTo>
                <a:lnTo>
                  <a:pt x="320465" y="611122"/>
                </a:lnTo>
                <a:cubicBezTo>
                  <a:pt x="316992" y="647125"/>
                  <a:pt x="286576" y="675365"/>
                  <a:pt x="249695" y="675365"/>
                </a:cubicBezTo>
                <a:close/>
                <a:moveTo>
                  <a:pt x="485366" y="596796"/>
                </a:moveTo>
                <a:cubicBezTo>
                  <a:pt x="485118" y="597154"/>
                  <a:pt x="484787" y="597333"/>
                  <a:pt x="484346" y="597333"/>
                </a:cubicBezTo>
                <a:lnTo>
                  <a:pt x="327687" y="597333"/>
                </a:lnTo>
                <a:lnTo>
                  <a:pt x="249681" y="597333"/>
                </a:lnTo>
                <a:lnTo>
                  <a:pt x="171676" y="597333"/>
                </a:lnTo>
                <a:lnTo>
                  <a:pt x="15016" y="597333"/>
                </a:lnTo>
                <a:cubicBezTo>
                  <a:pt x="14575" y="597333"/>
                  <a:pt x="14245" y="597154"/>
                  <a:pt x="13996" y="596796"/>
                </a:cubicBezTo>
                <a:cubicBezTo>
                  <a:pt x="13762" y="596451"/>
                  <a:pt x="13707" y="596079"/>
                  <a:pt x="13872" y="595679"/>
                </a:cubicBezTo>
                <a:cubicBezTo>
                  <a:pt x="19399" y="581256"/>
                  <a:pt x="28219" y="555746"/>
                  <a:pt x="36268" y="521564"/>
                </a:cubicBezTo>
                <a:lnTo>
                  <a:pt x="463095" y="521564"/>
                </a:lnTo>
                <a:cubicBezTo>
                  <a:pt x="471143" y="555746"/>
                  <a:pt x="479964" y="581256"/>
                  <a:pt x="485504" y="595679"/>
                </a:cubicBezTo>
                <a:cubicBezTo>
                  <a:pt x="485656" y="596079"/>
                  <a:pt x="485600" y="596451"/>
                  <a:pt x="485366" y="5967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6133555" y="3756768"/>
            <a:ext cx="392638" cy="336539"/>
          </a:xfrm>
          <a:custGeom>
            <a:rect b="b" l="l" r="r" t="t"/>
            <a:pathLst>
              <a:path extrusionOk="0" h="673077" w="785275">
                <a:moveTo>
                  <a:pt x="37262" y="662074"/>
                </a:moveTo>
                <a:cubicBezTo>
                  <a:pt x="53809" y="651780"/>
                  <a:pt x="101220" y="617869"/>
                  <a:pt x="128044" y="553190"/>
                </a:cubicBezTo>
                <a:cubicBezTo>
                  <a:pt x="129631" y="549374"/>
                  <a:pt x="128429" y="544933"/>
                  <a:pt x="125110" y="542479"/>
                </a:cubicBezTo>
                <a:cubicBezTo>
                  <a:pt x="48149" y="485320"/>
                  <a:pt x="0" y="403757"/>
                  <a:pt x="0" y="313232"/>
                </a:cubicBezTo>
                <a:cubicBezTo>
                  <a:pt x="0" y="140246"/>
                  <a:pt x="175792" y="0"/>
                  <a:pt x="392630" y="0"/>
                </a:cubicBezTo>
                <a:cubicBezTo>
                  <a:pt x="609484" y="0"/>
                  <a:pt x="785276" y="140246"/>
                  <a:pt x="785276" y="313232"/>
                </a:cubicBezTo>
                <a:cubicBezTo>
                  <a:pt x="785276" y="486234"/>
                  <a:pt x="609484" y="626463"/>
                  <a:pt x="392630" y="626463"/>
                </a:cubicBezTo>
                <a:cubicBezTo>
                  <a:pt x="343920" y="626463"/>
                  <a:pt x="297278" y="619392"/>
                  <a:pt x="254228" y="606453"/>
                </a:cubicBezTo>
                <a:cubicBezTo>
                  <a:pt x="251390" y="605604"/>
                  <a:pt x="248312" y="606181"/>
                  <a:pt x="245987" y="608009"/>
                </a:cubicBezTo>
                <a:cubicBezTo>
                  <a:pt x="143019" y="688625"/>
                  <a:pt x="61360" y="674291"/>
                  <a:pt x="38064" y="667718"/>
                </a:cubicBezTo>
                <a:cubicBezTo>
                  <a:pt x="35466" y="666980"/>
                  <a:pt x="34953" y="663517"/>
                  <a:pt x="37262" y="662074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6129548" y="3752761"/>
            <a:ext cx="400647" cy="344553"/>
          </a:xfrm>
          <a:custGeom>
            <a:rect b="b" l="l" r="r" t="t"/>
            <a:pathLst>
              <a:path extrusionOk="0" h="689106" w="801293">
                <a:moveTo>
                  <a:pt x="683286" y="93492"/>
                </a:moveTo>
                <a:cubicBezTo>
                  <a:pt x="607720" y="33205"/>
                  <a:pt x="507334" y="0"/>
                  <a:pt x="400647" y="0"/>
                </a:cubicBezTo>
                <a:cubicBezTo>
                  <a:pt x="293959" y="0"/>
                  <a:pt x="193589" y="33205"/>
                  <a:pt x="118023" y="93492"/>
                </a:cubicBezTo>
                <a:cubicBezTo>
                  <a:pt x="41912" y="154211"/>
                  <a:pt x="0" y="235100"/>
                  <a:pt x="0" y="321248"/>
                </a:cubicBezTo>
                <a:cubicBezTo>
                  <a:pt x="0" y="366880"/>
                  <a:pt x="11672" y="410972"/>
                  <a:pt x="34713" y="452291"/>
                </a:cubicBezTo>
                <a:cubicBezTo>
                  <a:pt x="56871" y="492038"/>
                  <a:pt x="88361" y="527248"/>
                  <a:pt x="128349" y="556942"/>
                </a:cubicBezTo>
                <a:cubicBezTo>
                  <a:pt x="128701" y="557214"/>
                  <a:pt x="128830" y="557711"/>
                  <a:pt x="128653" y="558144"/>
                </a:cubicBezTo>
                <a:cubicBezTo>
                  <a:pt x="102390" y="621477"/>
                  <a:pt x="54963" y="654634"/>
                  <a:pt x="41046" y="663292"/>
                </a:cubicBezTo>
                <a:cubicBezTo>
                  <a:pt x="37310" y="665617"/>
                  <a:pt x="35290" y="669930"/>
                  <a:pt x="35915" y="674291"/>
                </a:cubicBezTo>
                <a:cubicBezTo>
                  <a:pt x="36540" y="678652"/>
                  <a:pt x="39683" y="682244"/>
                  <a:pt x="43916" y="683446"/>
                </a:cubicBezTo>
                <a:lnTo>
                  <a:pt x="43916" y="683446"/>
                </a:lnTo>
                <a:cubicBezTo>
                  <a:pt x="52670" y="685916"/>
                  <a:pt x="67966" y="689106"/>
                  <a:pt x="88505" y="689106"/>
                </a:cubicBezTo>
                <a:cubicBezTo>
                  <a:pt x="98318" y="689106"/>
                  <a:pt x="109349" y="688369"/>
                  <a:pt x="121406" y="686477"/>
                </a:cubicBezTo>
                <a:cubicBezTo>
                  <a:pt x="167519" y="679246"/>
                  <a:pt x="213791" y="657665"/>
                  <a:pt x="258926" y="622311"/>
                </a:cubicBezTo>
                <a:cubicBezTo>
                  <a:pt x="259215" y="622086"/>
                  <a:pt x="259583" y="622022"/>
                  <a:pt x="259920" y="622118"/>
                </a:cubicBezTo>
                <a:cubicBezTo>
                  <a:pt x="304862" y="635618"/>
                  <a:pt x="352209" y="642481"/>
                  <a:pt x="400631" y="642481"/>
                </a:cubicBezTo>
                <a:cubicBezTo>
                  <a:pt x="507318" y="642481"/>
                  <a:pt x="607704" y="609275"/>
                  <a:pt x="683270" y="548989"/>
                </a:cubicBezTo>
                <a:cubicBezTo>
                  <a:pt x="759381" y="488270"/>
                  <a:pt x="801293" y="407397"/>
                  <a:pt x="801293" y="321232"/>
                </a:cubicBezTo>
                <a:cubicBezTo>
                  <a:pt x="801309" y="235100"/>
                  <a:pt x="759398" y="154211"/>
                  <a:pt x="683286" y="93492"/>
                </a:cubicBezTo>
                <a:close/>
                <a:moveTo>
                  <a:pt x="48261" y="668022"/>
                </a:moveTo>
                <a:lnTo>
                  <a:pt x="48261" y="668022"/>
                </a:lnTo>
                <a:cubicBezTo>
                  <a:pt x="48261" y="668022"/>
                  <a:pt x="48277" y="668022"/>
                  <a:pt x="48277" y="668022"/>
                </a:cubicBezTo>
                <a:cubicBezTo>
                  <a:pt x="48277" y="668022"/>
                  <a:pt x="48261" y="668022"/>
                  <a:pt x="48261" y="668022"/>
                </a:cubicBezTo>
                <a:close/>
                <a:moveTo>
                  <a:pt x="400647" y="626463"/>
                </a:moveTo>
                <a:cubicBezTo>
                  <a:pt x="353781" y="626463"/>
                  <a:pt x="307989" y="619841"/>
                  <a:pt x="264554" y="606790"/>
                </a:cubicBezTo>
                <a:cubicBezTo>
                  <a:pt x="259231" y="605187"/>
                  <a:pt x="253426" y="606277"/>
                  <a:pt x="249049" y="609708"/>
                </a:cubicBezTo>
                <a:cubicBezTo>
                  <a:pt x="161522" y="678252"/>
                  <a:pt x="90221" y="676215"/>
                  <a:pt x="59116" y="670507"/>
                </a:cubicBezTo>
                <a:cubicBezTo>
                  <a:pt x="81595" y="654602"/>
                  <a:pt x="119963" y="620932"/>
                  <a:pt x="143452" y="564285"/>
                </a:cubicBezTo>
                <a:cubicBezTo>
                  <a:pt x="146451" y="557038"/>
                  <a:pt x="144174" y="548733"/>
                  <a:pt x="137889" y="544067"/>
                </a:cubicBezTo>
                <a:cubicBezTo>
                  <a:pt x="99745" y="515735"/>
                  <a:pt x="69746" y="482225"/>
                  <a:pt x="48694" y="444482"/>
                </a:cubicBezTo>
                <a:cubicBezTo>
                  <a:pt x="27033" y="405585"/>
                  <a:pt x="16034" y="364122"/>
                  <a:pt x="16034" y="321248"/>
                </a:cubicBezTo>
                <a:cubicBezTo>
                  <a:pt x="16034" y="152960"/>
                  <a:pt x="188571" y="16034"/>
                  <a:pt x="400647" y="16034"/>
                </a:cubicBezTo>
                <a:cubicBezTo>
                  <a:pt x="612739" y="16034"/>
                  <a:pt x="785276" y="152960"/>
                  <a:pt x="785276" y="321248"/>
                </a:cubicBezTo>
                <a:cubicBezTo>
                  <a:pt x="785276" y="489537"/>
                  <a:pt x="612739" y="626463"/>
                  <a:pt x="400647" y="6264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7503880" y="3756214"/>
            <a:ext cx="337624" cy="337622"/>
          </a:xfrm>
          <a:custGeom>
            <a:rect b="b" l="l" r="r" t="t"/>
            <a:pathLst>
              <a:path extrusionOk="0" h="675243" w="675248">
                <a:moveTo>
                  <a:pt x="610333" y="378337"/>
                </a:moveTo>
                <a:cubicBezTo>
                  <a:pt x="523787" y="464884"/>
                  <a:pt x="383453" y="464884"/>
                  <a:pt x="296906" y="378337"/>
                </a:cubicBezTo>
                <a:cubicBezTo>
                  <a:pt x="210360" y="291791"/>
                  <a:pt x="210360" y="151456"/>
                  <a:pt x="296906" y="64910"/>
                </a:cubicBezTo>
                <a:cubicBezTo>
                  <a:pt x="383453" y="-21637"/>
                  <a:pt x="523787" y="-21637"/>
                  <a:pt x="610333" y="64910"/>
                </a:cubicBezTo>
                <a:cubicBezTo>
                  <a:pt x="696880" y="151456"/>
                  <a:pt x="696894" y="291791"/>
                  <a:pt x="610333" y="378337"/>
                </a:cubicBezTo>
                <a:close/>
                <a:moveTo>
                  <a:pt x="240065" y="429665"/>
                </a:moveTo>
                <a:cubicBezTo>
                  <a:pt x="218415" y="408015"/>
                  <a:pt x="183307" y="408015"/>
                  <a:pt x="161656" y="429665"/>
                </a:cubicBezTo>
                <a:lnTo>
                  <a:pt x="16238" y="575070"/>
                </a:lnTo>
                <a:cubicBezTo>
                  <a:pt x="-5413" y="596721"/>
                  <a:pt x="-5413" y="631828"/>
                  <a:pt x="16238" y="653479"/>
                </a:cubicBezTo>
                <a:lnTo>
                  <a:pt x="21764" y="659005"/>
                </a:lnTo>
                <a:cubicBezTo>
                  <a:pt x="43415" y="680656"/>
                  <a:pt x="78523" y="680656"/>
                  <a:pt x="100173" y="659005"/>
                </a:cubicBezTo>
                <a:lnTo>
                  <a:pt x="245592" y="513587"/>
                </a:lnTo>
                <a:cubicBezTo>
                  <a:pt x="267242" y="491936"/>
                  <a:pt x="267242" y="456829"/>
                  <a:pt x="245592" y="435178"/>
                </a:cubicBezTo>
                <a:lnTo>
                  <a:pt x="240065" y="429665"/>
                </a:ln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7500441" y="3752761"/>
            <a:ext cx="344465" cy="344535"/>
          </a:xfrm>
          <a:custGeom>
            <a:rect b="b" l="l" r="r" t="t"/>
            <a:pathLst>
              <a:path extrusionOk="0" h="689069" w="688930">
                <a:moveTo>
                  <a:pt x="622101" y="66941"/>
                </a:moveTo>
                <a:cubicBezTo>
                  <a:pt x="578939" y="23778"/>
                  <a:pt x="521545" y="0"/>
                  <a:pt x="460504" y="0"/>
                </a:cubicBezTo>
                <a:cubicBezTo>
                  <a:pt x="399462" y="0"/>
                  <a:pt x="342069" y="23778"/>
                  <a:pt x="298906" y="66941"/>
                </a:cubicBezTo>
                <a:cubicBezTo>
                  <a:pt x="255743" y="110104"/>
                  <a:pt x="231965" y="167497"/>
                  <a:pt x="231965" y="228539"/>
                </a:cubicBezTo>
                <a:cubicBezTo>
                  <a:pt x="231965" y="287273"/>
                  <a:pt x="253989" y="342621"/>
                  <a:pt x="294098" y="385176"/>
                </a:cubicBezTo>
                <a:lnTo>
                  <a:pt x="249650" y="429624"/>
                </a:lnTo>
                <a:cubicBezTo>
                  <a:pt x="225209" y="407407"/>
                  <a:pt x="187255" y="408098"/>
                  <a:pt x="163643" y="431696"/>
                </a:cubicBezTo>
                <a:lnTo>
                  <a:pt x="18238" y="577101"/>
                </a:lnTo>
                <a:cubicBezTo>
                  <a:pt x="-6079" y="601404"/>
                  <a:pt x="-6079" y="640975"/>
                  <a:pt x="18238" y="665278"/>
                </a:cubicBezTo>
                <a:lnTo>
                  <a:pt x="23764" y="670805"/>
                </a:lnTo>
                <a:lnTo>
                  <a:pt x="23764" y="670805"/>
                </a:lnTo>
                <a:cubicBezTo>
                  <a:pt x="35536" y="682576"/>
                  <a:pt x="51204" y="689070"/>
                  <a:pt x="67853" y="689070"/>
                </a:cubicBezTo>
                <a:cubicBezTo>
                  <a:pt x="84502" y="689070"/>
                  <a:pt x="100170" y="682590"/>
                  <a:pt x="111941" y="670805"/>
                </a:cubicBezTo>
                <a:lnTo>
                  <a:pt x="257360" y="525386"/>
                </a:lnTo>
                <a:cubicBezTo>
                  <a:pt x="280958" y="501787"/>
                  <a:pt x="281649" y="463820"/>
                  <a:pt x="259432" y="439392"/>
                </a:cubicBezTo>
                <a:lnTo>
                  <a:pt x="303880" y="394944"/>
                </a:lnTo>
                <a:cubicBezTo>
                  <a:pt x="347761" y="436283"/>
                  <a:pt x="404132" y="456967"/>
                  <a:pt x="460518" y="456967"/>
                </a:cubicBezTo>
                <a:cubicBezTo>
                  <a:pt x="519044" y="456967"/>
                  <a:pt x="577557" y="434695"/>
                  <a:pt x="622115" y="390136"/>
                </a:cubicBezTo>
                <a:cubicBezTo>
                  <a:pt x="711204" y="301034"/>
                  <a:pt x="711204" y="156043"/>
                  <a:pt x="622101" y="66941"/>
                </a:cubicBezTo>
                <a:close/>
                <a:moveTo>
                  <a:pt x="247578" y="515618"/>
                </a:moveTo>
                <a:lnTo>
                  <a:pt x="102159" y="661036"/>
                </a:lnTo>
                <a:cubicBezTo>
                  <a:pt x="83231" y="679951"/>
                  <a:pt x="52447" y="679965"/>
                  <a:pt x="33519" y="661036"/>
                </a:cubicBezTo>
                <a:cubicBezTo>
                  <a:pt x="33519" y="661036"/>
                  <a:pt x="33519" y="661036"/>
                  <a:pt x="33519" y="661036"/>
                </a:cubicBezTo>
                <a:lnTo>
                  <a:pt x="27992" y="655510"/>
                </a:lnTo>
                <a:cubicBezTo>
                  <a:pt x="18832" y="646349"/>
                  <a:pt x="13775" y="634149"/>
                  <a:pt x="13775" y="621190"/>
                </a:cubicBezTo>
                <a:cubicBezTo>
                  <a:pt x="13775" y="608230"/>
                  <a:pt x="18818" y="596030"/>
                  <a:pt x="27992" y="586869"/>
                </a:cubicBezTo>
                <a:lnTo>
                  <a:pt x="173411" y="441451"/>
                </a:lnTo>
                <a:cubicBezTo>
                  <a:pt x="182571" y="432290"/>
                  <a:pt x="194771" y="427234"/>
                  <a:pt x="207731" y="427234"/>
                </a:cubicBezTo>
                <a:cubicBezTo>
                  <a:pt x="220691" y="427234"/>
                  <a:pt x="232877" y="432277"/>
                  <a:pt x="242051" y="441451"/>
                </a:cubicBezTo>
                <a:lnTo>
                  <a:pt x="244814" y="444214"/>
                </a:lnTo>
                <a:cubicBezTo>
                  <a:pt x="244814" y="444214"/>
                  <a:pt x="244814" y="444214"/>
                  <a:pt x="244814" y="444214"/>
                </a:cubicBezTo>
                <a:cubicBezTo>
                  <a:pt x="244814" y="444214"/>
                  <a:pt x="244814" y="444214"/>
                  <a:pt x="244814" y="444214"/>
                </a:cubicBezTo>
                <a:lnTo>
                  <a:pt x="247578" y="446977"/>
                </a:lnTo>
                <a:cubicBezTo>
                  <a:pt x="266506" y="465906"/>
                  <a:pt x="266506" y="496703"/>
                  <a:pt x="247578" y="515618"/>
                </a:cubicBezTo>
                <a:close/>
                <a:moveTo>
                  <a:pt x="612333" y="380368"/>
                </a:moveTo>
                <a:cubicBezTo>
                  <a:pt x="528619" y="464082"/>
                  <a:pt x="392388" y="464082"/>
                  <a:pt x="308674" y="380368"/>
                </a:cubicBezTo>
                <a:cubicBezTo>
                  <a:pt x="268123" y="339817"/>
                  <a:pt x="245782" y="285891"/>
                  <a:pt x="245782" y="228539"/>
                </a:cubicBezTo>
                <a:cubicBezTo>
                  <a:pt x="245782" y="171186"/>
                  <a:pt x="268123" y="117261"/>
                  <a:pt x="308674" y="76709"/>
                </a:cubicBezTo>
                <a:cubicBezTo>
                  <a:pt x="349226" y="36158"/>
                  <a:pt x="403151" y="13816"/>
                  <a:pt x="460504" y="13816"/>
                </a:cubicBezTo>
                <a:cubicBezTo>
                  <a:pt x="517856" y="13816"/>
                  <a:pt x="571782" y="36158"/>
                  <a:pt x="612333" y="76709"/>
                </a:cubicBezTo>
                <a:cubicBezTo>
                  <a:pt x="696047" y="160423"/>
                  <a:pt x="696047" y="296640"/>
                  <a:pt x="612333" y="380368"/>
                </a:cubicBezTo>
                <a:close/>
                <a:moveTo>
                  <a:pt x="624119" y="228539"/>
                </a:moveTo>
                <a:cubicBezTo>
                  <a:pt x="624119" y="272240"/>
                  <a:pt x="607097" y="313330"/>
                  <a:pt x="576203" y="344238"/>
                </a:cubicBezTo>
                <a:cubicBezTo>
                  <a:pt x="545296" y="375145"/>
                  <a:pt x="504219" y="392167"/>
                  <a:pt x="460504" y="392167"/>
                </a:cubicBezTo>
                <a:cubicBezTo>
                  <a:pt x="456690" y="392167"/>
                  <a:pt x="453595" y="389072"/>
                  <a:pt x="453595" y="385259"/>
                </a:cubicBezTo>
                <a:cubicBezTo>
                  <a:pt x="453595" y="381446"/>
                  <a:pt x="456690" y="378351"/>
                  <a:pt x="460504" y="378351"/>
                </a:cubicBezTo>
                <a:cubicBezTo>
                  <a:pt x="500516" y="378351"/>
                  <a:pt x="538139" y="362766"/>
                  <a:pt x="566435" y="334470"/>
                </a:cubicBezTo>
                <a:cubicBezTo>
                  <a:pt x="594731" y="306160"/>
                  <a:pt x="610302" y="268537"/>
                  <a:pt x="610302" y="228539"/>
                </a:cubicBezTo>
                <a:cubicBezTo>
                  <a:pt x="610302" y="224725"/>
                  <a:pt x="613397" y="221630"/>
                  <a:pt x="617210" y="221630"/>
                </a:cubicBezTo>
                <a:cubicBezTo>
                  <a:pt x="621024" y="221630"/>
                  <a:pt x="624119" y="224725"/>
                  <a:pt x="624119" y="2285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8161229" y="3789805"/>
            <a:ext cx="332626" cy="270826"/>
          </a:xfrm>
          <a:custGeom>
            <a:rect b="b" l="l" r="r" t="t"/>
            <a:pathLst>
              <a:path extrusionOk="0" h="541652" w="665253">
                <a:moveTo>
                  <a:pt x="222785" y="541653"/>
                </a:moveTo>
                <a:cubicBezTo>
                  <a:pt x="214059" y="541653"/>
                  <a:pt x="205346" y="541653"/>
                  <a:pt x="196620" y="541653"/>
                </a:cubicBezTo>
                <a:cubicBezTo>
                  <a:pt x="192570" y="540973"/>
                  <a:pt x="188465" y="541259"/>
                  <a:pt x="184401" y="541231"/>
                </a:cubicBezTo>
                <a:cubicBezTo>
                  <a:pt x="167506" y="541123"/>
                  <a:pt x="150896" y="538715"/>
                  <a:pt x="134368" y="535546"/>
                </a:cubicBezTo>
                <a:cubicBezTo>
                  <a:pt x="117391" y="532295"/>
                  <a:pt x="100727" y="527861"/>
                  <a:pt x="84348" y="522326"/>
                </a:cubicBezTo>
                <a:cubicBezTo>
                  <a:pt x="70743" y="517728"/>
                  <a:pt x="57490" y="512247"/>
                  <a:pt x="44455" y="506208"/>
                </a:cubicBezTo>
                <a:cubicBezTo>
                  <a:pt x="29939" y="499475"/>
                  <a:pt x="15966" y="491763"/>
                  <a:pt x="2401" y="483303"/>
                </a:cubicBezTo>
                <a:cubicBezTo>
                  <a:pt x="2116" y="483127"/>
                  <a:pt x="1803" y="482977"/>
                  <a:pt x="1531" y="482759"/>
                </a:cubicBezTo>
                <a:cubicBezTo>
                  <a:pt x="743" y="482107"/>
                  <a:pt x="-317" y="481454"/>
                  <a:pt x="90" y="480284"/>
                </a:cubicBezTo>
                <a:cubicBezTo>
                  <a:pt x="539" y="478978"/>
                  <a:pt x="1749" y="479155"/>
                  <a:pt x="2917" y="479264"/>
                </a:cubicBezTo>
                <a:cubicBezTo>
                  <a:pt x="13370" y="480216"/>
                  <a:pt x="23849" y="481100"/>
                  <a:pt x="34343" y="480896"/>
                </a:cubicBezTo>
                <a:cubicBezTo>
                  <a:pt x="53834" y="480502"/>
                  <a:pt x="73162" y="478475"/>
                  <a:pt x="92232" y="474191"/>
                </a:cubicBezTo>
                <a:cubicBezTo>
                  <a:pt x="115624" y="468927"/>
                  <a:pt x="137956" y="460780"/>
                  <a:pt x="159201" y="449695"/>
                </a:cubicBezTo>
                <a:cubicBezTo>
                  <a:pt x="172915" y="442527"/>
                  <a:pt x="185964" y="434271"/>
                  <a:pt x="198441" y="424695"/>
                </a:cubicBezTo>
                <a:cubicBezTo>
                  <a:pt x="182742" y="423879"/>
                  <a:pt x="167709" y="420873"/>
                  <a:pt x="153356" y="415011"/>
                </a:cubicBezTo>
                <a:cubicBezTo>
                  <a:pt x="139179" y="409217"/>
                  <a:pt x="126172" y="401478"/>
                  <a:pt x="114605" y="391345"/>
                </a:cubicBezTo>
                <a:cubicBezTo>
                  <a:pt x="103785" y="381865"/>
                  <a:pt x="94420" y="371174"/>
                  <a:pt x="86931" y="358920"/>
                </a:cubicBezTo>
                <a:cubicBezTo>
                  <a:pt x="81888" y="350664"/>
                  <a:pt x="77593" y="342027"/>
                  <a:pt x="74535" y="332819"/>
                </a:cubicBezTo>
                <a:cubicBezTo>
                  <a:pt x="74372" y="332329"/>
                  <a:pt x="74195" y="331853"/>
                  <a:pt x="74073" y="331350"/>
                </a:cubicBezTo>
                <a:cubicBezTo>
                  <a:pt x="73461" y="328738"/>
                  <a:pt x="74480" y="327555"/>
                  <a:pt x="77104" y="327895"/>
                </a:cubicBezTo>
                <a:cubicBezTo>
                  <a:pt x="80746" y="328357"/>
                  <a:pt x="84362" y="328956"/>
                  <a:pt x="88032" y="329214"/>
                </a:cubicBezTo>
                <a:cubicBezTo>
                  <a:pt x="97506" y="329881"/>
                  <a:pt x="106952" y="329935"/>
                  <a:pt x="116412" y="328820"/>
                </a:cubicBezTo>
                <a:cubicBezTo>
                  <a:pt x="121170" y="328249"/>
                  <a:pt x="125845" y="327283"/>
                  <a:pt x="130643" y="326385"/>
                </a:cubicBezTo>
                <a:cubicBezTo>
                  <a:pt x="116358" y="323026"/>
                  <a:pt x="103146" y="317286"/>
                  <a:pt x="90737" y="309696"/>
                </a:cubicBezTo>
                <a:cubicBezTo>
                  <a:pt x="80923" y="303698"/>
                  <a:pt x="71966" y="296571"/>
                  <a:pt x="64028" y="288261"/>
                </a:cubicBezTo>
                <a:cubicBezTo>
                  <a:pt x="55451" y="279270"/>
                  <a:pt x="48057" y="269382"/>
                  <a:pt x="42077" y="258420"/>
                </a:cubicBezTo>
                <a:cubicBezTo>
                  <a:pt x="33690" y="243077"/>
                  <a:pt x="28484" y="226742"/>
                  <a:pt x="26337" y="209428"/>
                </a:cubicBezTo>
                <a:cubicBezTo>
                  <a:pt x="25684" y="204178"/>
                  <a:pt x="25114" y="198900"/>
                  <a:pt x="25182" y="193609"/>
                </a:cubicBezTo>
                <a:cubicBezTo>
                  <a:pt x="25236" y="190114"/>
                  <a:pt x="26622" y="189230"/>
                  <a:pt x="29735" y="190835"/>
                </a:cubicBezTo>
                <a:cubicBezTo>
                  <a:pt x="38339" y="195282"/>
                  <a:pt x="47242" y="198941"/>
                  <a:pt x="56593" y="201512"/>
                </a:cubicBezTo>
                <a:cubicBezTo>
                  <a:pt x="65428" y="203946"/>
                  <a:pt x="74385" y="205619"/>
                  <a:pt x="83805" y="206123"/>
                </a:cubicBezTo>
                <a:cubicBezTo>
                  <a:pt x="76805" y="200818"/>
                  <a:pt x="70240" y="195364"/>
                  <a:pt x="64368" y="189121"/>
                </a:cubicBezTo>
                <a:cubicBezTo>
                  <a:pt x="56376" y="180620"/>
                  <a:pt x="49498" y="171303"/>
                  <a:pt x="43762" y="161116"/>
                </a:cubicBezTo>
                <a:cubicBezTo>
                  <a:pt x="35702" y="146807"/>
                  <a:pt x="30537" y="131506"/>
                  <a:pt x="28009" y="115307"/>
                </a:cubicBezTo>
                <a:cubicBezTo>
                  <a:pt x="27220" y="110247"/>
                  <a:pt x="26921" y="105133"/>
                  <a:pt x="26582" y="100019"/>
                </a:cubicBezTo>
                <a:cubicBezTo>
                  <a:pt x="25644" y="86050"/>
                  <a:pt x="27424" y="72395"/>
                  <a:pt x="30849" y="58929"/>
                </a:cubicBezTo>
                <a:cubicBezTo>
                  <a:pt x="33636" y="47953"/>
                  <a:pt x="37673" y="37426"/>
                  <a:pt x="43368" y="27592"/>
                </a:cubicBezTo>
                <a:cubicBezTo>
                  <a:pt x="45352" y="24164"/>
                  <a:pt x="46739" y="24042"/>
                  <a:pt x="49294" y="27075"/>
                </a:cubicBezTo>
                <a:cubicBezTo>
                  <a:pt x="58183" y="37684"/>
                  <a:pt x="67385" y="48021"/>
                  <a:pt x="77389" y="57596"/>
                </a:cubicBezTo>
                <a:cubicBezTo>
                  <a:pt x="92640" y="72204"/>
                  <a:pt x="108814" y="85710"/>
                  <a:pt x="126185" y="97775"/>
                </a:cubicBezTo>
                <a:cubicBezTo>
                  <a:pt x="143203" y="109608"/>
                  <a:pt x="161036" y="119999"/>
                  <a:pt x="179698" y="129017"/>
                </a:cubicBezTo>
                <a:cubicBezTo>
                  <a:pt x="198197" y="137953"/>
                  <a:pt x="217294" y="145338"/>
                  <a:pt x="237002" y="151173"/>
                </a:cubicBezTo>
                <a:cubicBezTo>
                  <a:pt x="253585" y="156070"/>
                  <a:pt x="270385" y="159905"/>
                  <a:pt x="287457" y="162571"/>
                </a:cubicBezTo>
                <a:cubicBezTo>
                  <a:pt x="297148" y="164081"/>
                  <a:pt x="306894" y="165319"/>
                  <a:pt x="316694" y="165944"/>
                </a:cubicBezTo>
                <a:cubicBezTo>
                  <a:pt x="318909" y="166080"/>
                  <a:pt x="321097" y="166488"/>
                  <a:pt x="323327" y="166420"/>
                </a:cubicBezTo>
                <a:cubicBezTo>
                  <a:pt x="325039" y="166380"/>
                  <a:pt x="325909" y="165863"/>
                  <a:pt x="325515" y="163959"/>
                </a:cubicBezTo>
                <a:cubicBezTo>
                  <a:pt x="323721" y="155322"/>
                  <a:pt x="322905" y="146535"/>
                  <a:pt x="322892" y="137749"/>
                </a:cubicBezTo>
                <a:cubicBezTo>
                  <a:pt x="322878" y="132145"/>
                  <a:pt x="323082" y="126487"/>
                  <a:pt x="323761" y="120883"/>
                </a:cubicBezTo>
                <a:cubicBezTo>
                  <a:pt x="325787" y="104344"/>
                  <a:pt x="330462" y="88621"/>
                  <a:pt x="338074" y="73795"/>
                </a:cubicBezTo>
                <a:cubicBezTo>
                  <a:pt x="346243" y="57868"/>
                  <a:pt x="357253" y="44158"/>
                  <a:pt x="370750" y="32420"/>
                </a:cubicBezTo>
                <a:cubicBezTo>
                  <a:pt x="387169" y="18139"/>
                  <a:pt x="405967" y="8455"/>
                  <a:pt x="427008" y="3014"/>
                </a:cubicBezTo>
                <a:cubicBezTo>
                  <a:pt x="433559" y="1314"/>
                  <a:pt x="440219" y="403"/>
                  <a:pt x="446988" y="294"/>
                </a:cubicBezTo>
                <a:cubicBezTo>
                  <a:pt x="449381" y="253"/>
                  <a:pt x="451759" y="-114"/>
                  <a:pt x="454152" y="36"/>
                </a:cubicBezTo>
                <a:cubicBezTo>
                  <a:pt x="458542" y="36"/>
                  <a:pt x="462918" y="36"/>
                  <a:pt x="467309" y="36"/>
                </a:cubicBezTo>
                <a:cubicBezTo>
                  <a:pt x="484612" y="-291"/>
                  <a:pt x="500977" y="3694"/>
                  <a:pt x="516703" y="10713"/>
                </a:cubicBezTo>
                <a:cubicBezTo>
                  <a:pt x="532320" y="17690"/>
                  <a:pt x="546266" y="27061"/>
                  <a:pt x="558173" y="39384"/>
                </a:cubicBezTo>
                <a:cubicBezTo>
                  <a:pt x="559980" y="41261"/>
                  <a:pt x="561747" y="41805"/>
                  <a:pt x="564316" y="41248"/>
                </a:cubicBezTo>
                <a:cubicBezTo>
                  <a:pt x="581062" y="37616"/>
                  <a:pt x="597332" y="32502"/>
                  <a:pt x="613140" y="25905"/>
                </a:cubicBezTo>
                <a:cubicBezTo>
                  <a:pt x="623728" y="21485"/>
                  <a:pt x="633936" y="16344"/>
                  <a:pt x="643899" y="10685"/>
                </a:cubicBezTo>
                <a:cubicBezTo>
                  <a:pt x="644905" y="10114"/>
                  <a:pt x="645924" y="9570"/>
                  <a:pt x="646984" y="10386"/>
                </a:cubicBezTo>
                <a:cubicBezTo>
                  <a:pt x="648071" y="11216"/>
                  <a:pt x="647705" y="12399"/>
                  <a:pt x="647392" y="13460"/>
                </a:cubicBezTo>
                <a:cubicBezTo>
                  <a:pt x="645054" y="21199"/>
                  <a:pt x="641493" y="28408"/>
                  <a:pt x="637633" y="35453"/>
                </a:cubicBezTo>
                <a:cubicBezTo>
                  <a:pt x="633202" y="43519"/>
                  <a:pt x="627914" y="51095"/>
                  <a:pt x="621920" y="58072"/>
                </a:cubicBezTo>
                <a:cubicBezTo>
                  <a:pt x="618889" y="61595"/>
                  <a:pt x="615695" y="64982"/>
                  <a:pt x="612283" y="68124"/>
                </a:cubicBezTo>
                <a:cubicBezTo>
                  <a:pt x="608804" y="71306"/>
                  <a:pt x="605039" y="74081"/>
                  <a:pt x="601274" y="76897"/>
                </a:cubicBezTo>
                <a:cubicBezTo>
                  <a:pt x="597957" y="79372"/>
                  <a:pt x="594627" y="81834"/>
                  <a:pt x="591229" y="84214"/>
                </a:cubicBezTo>
                <a:cubicBezTo>
                  <a:pt x="598310" y="82786"/>
                  <a:pt x="605460" y="81752"/>
                  <a:pt x="612528" y="80215"/>
                </a:cubicBezTo>
                <a:cubicBezTo>
                  <a:pt x="629015" y="76611"/>
                  <a:pt x="645054" y="71619"/>
                  <a:pt x="660603" y="65036"/>
                </a:cubicBezTo>
                <a:cubicBezTo>
                  <a:pt x="661976" y="64451"/>
                  <a:pt x="663716" y="63118"/>
                  <a:pt x="664831" y="64465"/>
                </a:cubicBezTo>
                <a:cubicBezTo>
                  <a:pt x="665891" y="65744"/>
                  <a:pt x="664722" y="67607"/>
                  <a:pt x="663893" y="68926"/>
                </a:cubicBezTo>
                <a:cubicBezTo>
                  <a:pt x="660889" y="73700"/>
                  <a:pt x="657328" y="78093"/>
                  <a:pt x="653889" y="82555"/>
                </a:cubicBezTo>
                <a:cubicBezTo>
                  <a:pt x="645231" y="93830"/>
                  <a:pt x="635417" y="104072"/>
                  <a:pt x="625141" y="113865"/>
                </a:cubicBezTo>
                <a:cubicBezTo>
                  <a:pt x="617856" y="120815"/>
                  <a:pt x="610136" y="127317"/>
                  <a:pt x="601953" y="133206"/>
                </a:cubicBezTo>
                <a:cubicBezTo>
                  <a:pt x="599806" y="134757"/>
                  <a:pt x="598841" y="136497"/>
                  <a:pt x="598895" y="139191"/>
                </a:cubicBezTo>
                <a:cubicBezTo>
                  <a:pt x="599044" y="145774"/>
                  <a:pt x="598949" y="152357"/>
                  <a:pt x="598949" y="158940"/>
                </a:cubicBezTo>
                <a:cubicBezTo>
                  <a:pt x="598949" y="172704"/>
                  <a:pt x="597712" y="186373"/>
                  <a:pt x="596000" y="200029"/>
                </a:cubicBezTo>
                <a:cubicBezTo>
                  <a:pt x="593404" y="220594"/>
                  <a:pt x="589217" y="240819"/>
                  <a:pt x="583441" y="260691"/>
                </a:cubicBezTo>
                <a:cubicBezTo>
                  <a:pt x="578547" y="277529"/>
                  <a:pt x="572635" y="294028"/>
                  <a:pt x="565580" y="310091"/>
                </a:cubicBezTo>
                <a:cubicBezTo>
                  <a:pt x="555278" y="333540"/>
                  <a:pt x="543085" y="355968"/>
                  <a:pt x="528650" y="377132"/>
                </a:cubicBezTo>
                <a:cubicBezTo>
                  <a:pt x="519788" y="390121"/>
                  <a:pt x="510138" y="402512"/>
                  <a:pt x="499794" y="414372"/>
                </a:cubicBezTo>
                <a:cubicBezTo>
                  <a:pt x="493678" y="421390"/>
                  <a:pt x="487398" y="428286"/>
                  <a:pt x="480751" y="434774"/>
                </a:cubicBezTo>
                <a:cubicBezTo>
                  <a:pt x="465936" y="449205"/>
                  <a:pt x="450223" y="462602"/>
                  <a:pt x="433260" y="474503"/>
                </a:cubicBezTo>
                <a:cubicBezTo>
                  <a:pt x="416229" y="486473"/>
                  <a:pt x="398355" y="496986"/>
                  <a:pt x="379557" y="505895"/>
                </a:cubicBezTo>
                <a:cubicBezTo>
                  <a:pt x="359917" y="515212"/>
                  <a:pt x="339583" y="522734"/>
                  <a:pt x="318596" y="528501"/>
                </a:cubicBezTo>
                <a:cubicBezTo>
                  <a:pt x="301348" y="533234"/>
                  <a:pt x="283841" y="536607"/>
                  <a:pt x="266158" y="539123"/>
                </a:cubicBezTo>
                <a:cubicBezTo>
                  <a:pt x="256602" y="540483"/>
                  <a:pt x="246979" y="540823"/>
                  <a:pt x="237342" y="541231"/>
                </a:cubicBezTo>
                <a:cubicBezTo>
                  <a:pt x="232463" y="541408"/>
                  <a:pt x="227610" y="541055"/>
                  <a:pt x="222785" y="541653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8157829" y="3786384"/>
            <a:ext cx="339411" cy="277653"/>
          </a:xfrm>
          <a:custGeom>
            <a:rect b="b" l="l" r="r" t="t"/>
            <a:pathLst>
              <a:path extrusionOk="0" h="555307" w="678822">
                <a:moveTo>
                  <a:pt x="676837" y="66926"/>
                </a:moveTo>
                <a:cubicBezTo>
                  <a:pt x="675206" y="64953"/>
                  <a:pt x="671536" y="62138"/>
                  <a:pt x="665148" y="65361"/>
                </a:cubicBezTo>
                <a:cubicBezTo>
                  <a:pt x="664999" y="65429"/>
                  <a:pt x="664863" y="65511"/>
                  <a:pt x="664727" y="65566"/>
                </a:cubicBezTo>
                <a:cubicBezTo>
                  <a:pt x="652113" y="70911"/>
                  <a:pt x="638766" y="75318"/>
                  <a:pt x="624956" y="78718"/>
                </a:cubicBezTo>
                <a:cubicBezTo>
                  <a:pt x="627905" y="75916"/>
                  <a:pt x="630828" y="72829"/>
                  <a:pt x="633845" y="69319"/>
                </a:cubicBezTo>
                <a:cubicBezTo>
                  <a:pt x="640206" y="61920"/>
                  <a:pt x="645766" y="53923"/>
                  <a:pt x="650360" y="45544"/>
                </a:cubicBezTo>
                <a:cubicBezTo>
                  <a:pt x="653962" y="38989"/>
                  <a:pt x="657999" y="31086"/>
                  <a:pt x="660676" y="22218"/>
                </a:cubicBezTo>
                <a:cubicBezTo>
                  <a:pt x="662348" y="16669"/>
                  <a:pt x="660092" y="13486"/>
                  <a:pt x="657917" y="11800"/>
                </a:cubicBezTo>
                <a:cubicBezTo>
                  <a:pt x="655797" y="10154"/>
                  <a:pt x="652235" y="8794"/>
                  <a:pt x="647329" y="11568"/>
                </a:cubicBezTo>
                <a:cubicBezTo>
                  <a:pt x="636931" y="17485"/>
                  <a:pt x="627117" y="22341"/>
                  <a:pt x="617317" y="26435"/>
                </a:cubicBezTo>
                <a:cubicBezTo>
                  <a:pt x="601944" y="32841"/>
                  <a:pt x="585946" y="37873"/>
                  <a:pt x="569772" y="41382"/>
                </a:cubicBezTo>
                <a:cubicBezTo>
                  <a:pt x="557742" y="28951"/>
                  <a:pt x="543104" y="18831"/>
                  <a:pt x="526263" y="11310"/>
                </a:cubicBezTo>
                <a:cubicBezTo>
                  <a:pt x="508552" y="3394"/>
                  <a:pt x="491426" y="-292"/>
                  <a:pt x="474096" y="34"/>
                </a:cubicBezTo>
                <a:lnTo>
                  <a:pt x="461129" y="34"/>
                </a:lnTo>
                <a:cubicBezTo>
                  <a:pt x="459321" y="-61"/>
                  <a:pt x="457609" y="62"/>
                  <a:pt x="456100" y="157"/>
                </a:cubicBezTo>
                <a:cubicBezTo>
                  <a:pt x="455284" y="211"/>
                  <a:pt x="454482" y="279"/>
                  <a:pt x="453667" y="279"/>
                </a:cubicBezTo>
                <a:cubicBezTo>
                  <a:pt x="446449" y="388"/>
                  <a:pt x="439191" y="1367"/>
                  <a:pt x="432083" y="3217"/>
                </a:cubicBezTo>
                <a:cubicBezTo>
                  <a:pt x="409859" y="8970"/>
                  <a:pt x="390001" y="19348"/>
                  <a:pt x="373065" y="34078"/>
                </a:cubicBezTo>
                <a:cubicBezTo>
                  <a:pt x="358685" y="46578"/>
                  <a:pt x="347158" y="61186"/>
                  <a:pt x="338799" y="77480"/>
                </a:cubicBezTo>
                <a:cubicBezTo>
                  <a:pt x="330997" y="92686"/>
                  <a:pt x="325941" y="109307"/>
                  <a:pt x="323793" y="126853"/>
                </a:cubicBezTo>
                <a:cubicBezTo>
                  <a:pt x="323155" y="132076"/>
                  <a:pt x="322856" y="137707"/>
                  <a:pt x="322869" y="144562"/>
                </a:cubicBezTo>
                <a:cubicBezTo>
                  <a:pt x="322883" y="151920"/>
                  <a:pt x="323426" y="159102"/>
                  <a:pt x="324514" y="165998"/>
                </a:cubicBezTo>
                <a:cubicBezTo>
                  <a:pt x="324310" y="165984"/>
                  <a:pt x="324106" y="165970"/>
                  <a:pt x="323902" y="165957"/>
                </a:cubicBezTo>
                <a:cubicBezTo>
                  <a:pt x="315312" y="165399"/>
                  <a:pt x="306219" y="164352"/>
                  <a:pt x="295277" y="162638"/>
                </a:cubicBezTo>
                <a:cubicBezTo>
                  <a:pt x="278871" y="160081"/>
                  <a:pt x="262194" y="156313"/>
                  <a:pt x="245706" y="151431"/>
                </a:cubicBezTo>
                <a:cubicBezTo>
                  <a:pt x="226487" y="145745"/>
                  <a:pt x="207553" y="138428"/>
                  <a:pt x="189421" y="129682"/>
                </a:cubicBezTo>
                <a:cubicBezTo>
                  <a:pt x="171058" y="120814"/>
                  <a:pt x="153374" y="110491"/>
                  <a:pt x="136833" y="98984"/>
                </a:cubicBezTo>
                <a:cubicBezTo>
                  <a:pt x="120563" y="87668"/>
                  <a:pt x="104415" y="74379"/>
                  <a:pt x="88866" y="59472"/>
                </a:cubicBezTo>
                <a:cubicBezTo>
                  <a:pt x="80398" y="51366"/>
                  <a:pt x="71631" y="41831"/>
                  <a:pt x="61301" y="29508"/>
                </a:cubicBezTo>
                <a:cubicBezTo>
                  <a:pt x="60159" y="28148"/>
                  <a:pt x="57128" y="24517"/>
                  <a:pt x="52343" y="24938"/>
                </a:cubicBezTo>
                <a:cubicBezTo>
                  <a:pt x="47559" y="25346"/>
                  <a:pt x="45194" y="29440"/>
                  <a:pt x="44297" y="30977"/>
                </a:cubicBezTo>
                <a:cubicBezTo>
                  <a:pt x="38588" y="40825"/>
                  <a:pt x="34130" y="51951"/>
                  <a:pt x="31072" y="64056"/>
                </a:cubicBezTo>
                <a:cubicBezTo>
                  <a:pt x="27157" y="79493"/>
                  <a:pt x="25703" y="93625"/>
                  <a:pt x="26613" y="107267"/>
                </a:cubicBezTo>
                <a:lnTo>
                  <a:pt x="26709" y="108668"/>
                </a:lnTo>
                <a:cubicBezTo>
                  <a:pt x="27021" y="113374"/>
                  <a:pt x="27347" y="118257"/>
                  <a:pt x="28109" y="123153"/>
                </a:cubicBezTo>
                <a:cubicBezTo>
                  <a:pt x="30800" y="140359"/>
                  <a:pt x="36359" y="156545"/>
                  <a:pt x="44650" y="171248"/>
                </a:cubicBezTo>
                <a:cubicBezTo>
                  <a:pt x="50604" y="181816"/>
                  <a:pt x="57862" y="191690"/>
                  <a:pt x="66235" y="200572"/>
                </a:cubicBezTo>
                <a:cubicBezTo>
                  <a:pt x="66846" y="201225"/>
                  <a:pt x="67458" y="201864"/>
                  <a:pt x="68097" y="202503"/>
                </a:cubicBezTo>
                <a:cubicBezTo>
                  <a:pt x="67145" y="202259"/>
                  <a:pt x="66180" y="202000"/>
                  <a:pt x="65202" y="201742"/>
                </a:cubicBezTo>
                <a:cubicBezTo>
                  <a:pt x="56734" y="199416"/>
                  <a:pt x="48375" y="196084"/>
                  <a:pt x="39662" y="191582"/>
                </a:cubicBezTo>
                <a:cubicBezTo>
                  <a:pt x="34973" y="189161"/>
                  <a:pt x="31615" y="190058"/>
                  <a:pt x="29644" y="191255"/>
                </a:cubicBezTo>
                <a:cubicBezTo>
                  <a:pt x="27660" y="192452"/>
                  <a:pt x="25281" y="194982"/>
                  <a:pt x="25200" y="200300"/>
                </a:cubicBezTo>
                <a:cubicBezTo>
                  <a:pt x="25118" y="206162"/>
                  <a:pt x="25757" y="211793"/>
                  <a:pt x="26410" y="217057"/>
                </a:cubicBezTo>
                <a:cubicBezTo>
                  <a:pt x="28666" y="235242"/>
                  <a:pt x="34225" y="252543"/>
                  <a:pt x="42924" y="268470"/>
                </a:cubicBezTo>
                <a:cubicBezTo>
                  <a:pt x="49000" y="279596"/>
                  <a:pt x="56734" y="290109"/>
                  <a:pt x="65922" y="299739"/>
                </a:cubicBezTo>
                <a:cubicBezTo>
                  <a:pt x="74091" y="308308"/>
                  <a:pt x="83538" y="315897"/>
                  <a:pt x="94004" y="322290"/>
                </a:cubicBezTo>
                <a:cubicBezTo>
                  <a:pt x="98503" y="325037"/>
                  <a:pt x="103002" y="327499"/>
                  <a:pt x="107528" y="329689"/>
                </a:cubicBezTo>
                <a:cubicBezTo>
                  <a:pt x="103654" y="329689"/>
                  <a:pt x="99604" y="329526"/>
                  <a:pt x="95322" y="329227"/>
                </a:cubicBezTo>
                <a:cubicBezTo>
                  <a:pt x="92875" y="329050"/>
                  <a:pt x="90402" y="328710"/>
                  <a:pt x="87792" y="328356"/>
                </a:cubicBezTo>
                <a:cubicBezTo>
                  <a:pt x="86786" y="328220"/>
                  <a:pt x="85780" y="328084"/>
                  <a:pt x="84774" y="327948"/>
                </a:cubicBezTo>
                <a:cubicBezTo>
                  <a:pt x="80004" y="327336"/>
                  <a:pt x="77326" y="329431"/>
                  <a:pt x="76143" y="330750"/>
                </a:cubicBezTo>
                <a:cubicBezTo>
                  <a:pt x="74961" y="332069"/>
                  <a:pt x="73140" y="334980"/>
                  <a:pt x="74254" y="339713"/>
                </a:cubicBezTo>
                <a:cubicBezTo>
                  <a:pt x="74390" y="340312"/>
                  <a:pt x="74580" y="340910"/>
                  <a:pt x="74784" y="341495"/>
                </a:cubicBezTo>
                <a:lnTo>
                  <a:pt x="74879" y="341767"/>
                </a:lnTo>
                <a:cubicBezTo>
                  <a:pt x="77897" y="350853"/>
                  <a:pt x="82165" y="359857"/>
                  <a:pt x="87928" y="369283"/>
                </a:cubicBezTo>
                <a:cubicBezTo>
                  <a:pt x="95431" y="381551"/>
                  <a:pt x="105190" y="392990"/>
                  <a:pt x="116920" y="403272"/>
                </a:cubicBezTo>
                <a:cubicBezTo>
                  <a:pt x="128609" y="413514"/>
                  <a:pt x="142283" y="421879"/>
                  <a:pt x="157574" y="428122"/>
                </a:cubicBezTo>
                <a:cubicBezTo>
                  <a:pt x="166871" y="431916"/>
                  <a:pt x="176522" y="434650"/>
                  <a:pt x="186770" y="436364"/>
                </a:cubicBezTo>
                <a:cubicBezTo>
                  <a:pt x="179118" y="441451"/>
                  <a:pt x="171194" y="446130"/>
                  <a:pt x="162848" y="450496"/>
                </a:cubicBezTo>
                <a:cubicBezTo>
                  <a:pt x="142297" y="461214"/>
                  <a:pt x="120332" y="469252"/>
                  <a:pt x="97538" y="474393"/>
                </a:cubicBezTo>
                <a:cubicBezTo>
                  <a:pt x="79759" y="478392"/>
                  <a:pt x="61274" y="480528"/>
                  <a:pt x="41008" y="480936"/>
                </a:cubicBezTo>
                <a:cubicBezTo>
                  <a:pt x="31017" y="481140"/>
                  <a:pt x="20796" y="480296"/>
                  <a:pt x="10208" y="479317"/>
                </a:cubicBezTo>
                <a:cubicBezTo>
                  <a:pt x="3384" y="478664"/>
                  <a:pt x="1128" y="483003"/>
                  <a:pt x="476" y="484894"/>
                </a:cubicBezTo>
                <a:cubicBezTo>
                  <a:pt x="-245" y="486975"/>
                  <a:pt x="-775" y="491014"/>
                  <a:pt x="3806" y="494687"/>
                </a:cubicBezTo>
                <a:lnTo>
                  <a:pt x="3982" y="494836"/>
                </a:lnTo>
                <a:cubicBezTo>
                  <a:pt x="4621" y="495367"/>
                  <a:pt x="5206" y="495707"/>
                  <a:pt x="5600" y="495924"/>
                </a:cubicBezTo>
                <a:cubicBezTo>
                  <a:pt x="19872" y="504833"/>
                  <a:pt x="34266" y="512667"/>
                  <a:pt x="48402" y="519237"/>
                </a:cubicBezTo>
                <a:cubicBezTo>
                  <a:pt x="62714" y="525874"/>
                  <a:pt x="75994" y="531247"/>
                  <a:pt x="88988" y="535626"/>
                </a:cubicBezTo>
                <a:cubicBezTo>
                  <a:pt x="105802" y="541298"/>
                  <a:pt x="122928" y="545827"/>
                  <a:pt x="139891" y="549078"/>
                </a:cubicBezTo>
                <a:cubicBezTo>
                  <a:pt x="160347" y="552995"/>
                  <a:pt x="176168" y="554791"/>
                  <a:pt x="191161" y="554886"/>
                </a:cubicBezTo>
                <a:cubicBezTo>
                  <a:pt x="192207" y="554886"/>
                  <a:pt x="193254" y="554872"/>
                  <a:pt x="194300" y="554872"/>
                </a:cubicBezTo>
                <a:cubicBezTo>
                  <a:pt x="197141" y="554831"/>
                  <a:pt x="199832" y="554804"/>
                  <a:pt x="202279" y="555212"/>
                </a:cubicBezTo>
                <a:cubicBezTo>
                  <a:pt x="202660" y="555280"/>
                  <a:pt x="203040" y="555307"/>
                  <a:pt x="203421" y="555307"/>
                </a:cubicBezTo>
                <a:lnTo>
                  <a:pt x="229586" y="555307"/>
                </a:lnTo>
                <a:cubicBezTo>
                  <a:pt x="229871" y="555307"/>
                  <a:pt x="230143" y="555294"/>
                  <a:pt x="230429" y="555253"/>
                </a:cubicBezTo>
                <a:cubicBezTo>
                  <a:pt x="233065" y="554927"/>
                  <a:pt x="235838" y="554927"/>
                  <a:pt x="238761" y="554927"/>
                </a:cubicBezTo>
                <a:cubicBezTo>
                  <a:pt x="240595" y="554927"/>
                  <a:pt x="242471" y="554927"/>
                  <a:pt x="244401" y="554845"/>
                </a:cubicBezTo>
                <a:lnTo>
                  <a:pt x="245856" y="554791"/>
                </a:lnTo>
                <a:cubicBezTo>
                  <a:pt x="255003" y="554410"/>
                  <a:pt x="264477" y="554029"/>
                  <a:pt x="273883" y="552682"/>
                </a:cubicBezTo>
                <a:cubicBezTo>
                  <a:pt x="293347" y="549908"/>
                  <a:pt x="310786" y="546385"/>
                  <a:pt x="327164" y="541883"/>
                </a:cubicBezTo>
                <a:cubicBezTo>
                  <a:pt x="348518" y="536021"/>
                  <a:pt x="369409" y="528282"/>
                  <a:pt x="389240" y="518870"/>
                </a:cubicBezTo>
                <a:cubicBezTo>
                  <a:pt x="407984" y="509974"/>
                  <a:pt x="426387" y="499216"/>
                  <a:pt x="443935" y="486893"/>
                </a:cubicBezTo>
                <a:cubicBezTo>
                  <a:pt x="460422" y="475318"/>
                  <a:pt x="476230" y="462098"/>
                  <a:pt x="492269" y="446470"/>
                </a:cubicBezTo>
                <a:cubicBezTo>
                  <a:pt x="498168" y="440717"/>
                  <a:pt x="504162" y="434297"/>
                  <a:pt x="511692" y="425673"/>
                </a:cubicBezTo>
                <a:cubicBezTo>
                  <a:pt x="522348" y="413460"/>
                  <a:pt x="532216" y="400715"/>
                  <a:pt x="541038" y="387794"/>
                </a:cubicBezTo>
                <a:cubicBezTo>
                  <a:pt x="555214" y="367025"/>
                  <a:pt x="567855" y="344093"/>
                  <a:pt x="578579" y="319651"/>
                </a:cubicBezTo>
                <a:cubicBezTo>
                  <a:pt x="585552" y="303765"/>
                  <a:pt x="591669" y="286859"/>
                  <a:pt x="596738" y="269422"/>
                </a:cubicBezTo>
                <a:cubicBezTo>
                  <a:pt x="602597" y="249292"/>
                  <a:pt x="606892" y="228536"/>
                  <a:pt x="609515" y="207699"/>
                </a:cubicBezTo>
                <a:cubicBezTo>
                  <a:pt x="611568" y="191459"/>
                  <a:pt x="612519" y="178143"/>
                  <a:pt x="612519" y="165766"/>
                </a:cubicBezTo>
                <a:cubicBezTo>
                  <a:pt x="612519" y="163944"/>
                  <a:pt x="612533" y="162108"/>
                  <a:pt x="612533" y="160285"/>
                </a:cubicBezTo>
                <a:cubicBezTo>
                  <a:pt x="612560" y="155565"/>
                  <a:pt x="612573" y="150696"/>
                  <a:pt x="612465" y="145854"/>
                </a:cubicBezTo>
                <a:cubicBezTo>
                  <a:pt x="612465" y="145800"/>
                  <a:pt x="612465" y="145759"/>
                  <a:pt x="612465" y="145718"/>
                </a:cubicBezTo>
                <a:cubicBezTo>
                  <a:pt x="612519" y="145664"/>
                  <a:pt x="612601" y="145609"/>
                  <a:pt x="612696" y="145541"/>
                </a:cubicBezTo>
                <a:cubicBezTo>
                  <a:pt x="620878" y="139638"/>
                  <a:pt x="628911" y="132933"/>
                  <a:pt x="636604" y="125602"/>
                </a:cubicBezTo>
                <a:cubicBezTo>
                  <a:pt x="648851" y="113905"/>
                  <a:pt x="658216" y="103717"/>
                  <a:pt x="666045" y="93516"/>
                </a:cubicBezTo>
                <a:cubicBezTo>
                  <a:pt x="666670" y="92714"/>
                  <a:pt x="667296" y="91911"/>
                  <a:pt x="667907" y="91095"/>
                </a:cubicBezTo>
                <a:cubicBezTo>
                  <a:pt x="670789" y="87382"/>
                  <a:pt x="673766" y="83546"/>
                  <a:pt x="676402" y="79357"/>
                </a:cubicBezTo>
                <a:cubicBezTo>
                  <a:pt x="679474" y="74474"/>
                  <a:pt x="679624" y="70299"/>
                  <a:pt x="676837" y="66926"/>
                </a:cubicBezTo>
                <a:close/>
                <a:moveTo>
                  <a:pt x="655266" y="85206"/>
                </a:moveTo>
                <a:cubicBezTo>
                  <a:pt x="647872" y="94836"/>
                  <a:pt x="638956" y="104547"/>
                  <a:pt x="627226" y="115741"/>
                </a:cubicBezTo>
                <a:cubicBezTo>
                  <a:pt x="619995" y="122650"/>
                  <a:pt x="612424" y="128961"/>
                  <a:pt x="604744" y="134497"/>
                </a:cubicBezTo>
                <a:cubicBezTo>
                  <a:pt x="600735" y="137394"/>
                  <a:pt x="598764" y="141311"/>
                  <a:pt x="598872" y="146167"/>
                </a:cubicBezTo>
                <a:cubicBezTo>
                  <a:pt x="598981" y="150818"/>
                  <a:pt x="598954" y="155593"/>
                  <a:pt x="598940" y="160217"/>
                </a:cubicBezTo>
                <a:cubicBezTo>
                  <a:pt x="598927" y="162067"/>
                  <a:pt x="598927" y="163903"/>
                  <a:pt x="598927" y="165753"/>
                </a:cubicBezTo>
                <a:cubicBezTo>
                  <a:pt x="598927" y="177545"/>
                  <a:pt x="598003" y="190330"/>
                  <a:pt x="596032" y="205985"/>
                </a:cubicBezTo>
                <a:cubicBezTo>
                  <a:pt x="593490" y="226102"/>
                  <a:pt x="589344" y="246164"/>
                  <a:pt x="583690" y="265600"/>
                </a:cubicBezTo>
                <a:cubicBezTo>
                  <a:pt x="578783" y="282479"/>
                  <a:pt x="572884" y="298814"/>
                  <a:pt x="566142" y="314156"/>
                </a:cubicBezTo>
                <a:cubicBezTo>
                  <a:pt x="555744" y="337823"/>
                  <a:pt x="543525" y="360020"/>
                  <a:pt x="529810" y="380096"/>
                </a:cubicBezTo>
                <a:cubicBezTo>
                  <a:pt x="521288" y="392568"/>
                  <a:pt x="511746" y="404891"/>
                  <a:pt x="501444" y="416697"/>
                </a:cubicBezTo>
                <a:cubicBezTo>
                  <a:pt x="494172" y="425034"/>
                  <a:pt x="488409" y="431209"/>
                  <a:pt x="482781" y="436704"/>
                </a:cubicBezTo>
                <a:cubicBezTo>
                  <a:pt x="467273" y="451829"/>
                  <a:pt x="452009" y="464587"/>
                  <a:pt x="436133" y="475740"/>
                </a:cubicBezTo>
                <a:cubicBezTo>
                  <a:pt x="419211" y="487627"/>
                  <a:pt x="401473" y="497992"/>
                  <a:pt x="383422" y="506560"/>
                </a:cubicBezTo>
                <a:cubicBezTo>
                  <a:pt x="364298" y="515633"/>
                  <a:pt x="344168" y="523100"/>
                  <a:pt x="323576" y="528744"/>
                </a:cubicBezTo>
                <a:cubicBezTo>
                  <a:pt x="307755" y="533083"/>
                  <a:pt x="290873" y="536511"/>
                  <a:pt x="271980" y="539190"/>
                </a:cubicBezTo>
                <a:cubicBezTo>
                  <a:pt x="263240" y="540428"/>
                  <a:pt x="254528" y="540795"/>
                  <a:pt x="245298" y="541176"/>
                </a:cubicBezTo>
                <a:lnTo>
                  <a:pt x="243830" y="541230"/>
                </a:lnTo>
                <a:cubicBezTo>
                  <a:pt x="242186" y="541298"/>
                  <a:pt x="240528" y="541298"/>
                  <a:pt x="238761" y="541298"/>
                </a:cubicBezTo>
                <a:cubicBezTo>
                  <a:pt x="235689" y="541298"/>
                  <a:pt x="232495" y="541298"/>
                  <a:pt x="229178" y="541679"/>
                </a:cubicBezTo>
                <a:lnTo>
                  <a:pt x="203965" y="541679"/>
                </a:lnTo>
                <a:cubicBezTo>
                  <a:pt x="200526" y="541162"/>
                  <a:pt x="197277" y="541203"/>
                  <a:pt x="194137" y="541244"/>
                </a:cubicBezTo>
                <a:cubicBezTo>
                  <a:pt x="193172" y="541257"/>
                  <a:pt x="192207" y="541271"/>
                  <a:pt x="191256" y="541257"/>
                </a:cubicBezTo>
                <a:cubicBezTo>
                  <a:pt x="177120" y="541162"/>
                  <a:pt x="162060" y="539448"/>
                  <a:pt x="142446" y="535694"/>
                </a:cubicBezTo>
                <a:cubicBezTo>
                  <a:pt x="126081" y="532566"/>
                  <a:pt x="109567" y="528200"/>
                  <a:pt x="93324" y="522719"/>
                </a:cubicBezTo>
                <a:cubicBezTo>
                  <a:pt x="80806" y="518489"/>
                  <a:pt x="67974" y="513307"/>
                  <a:pt x="54110" y="506873"/>
                </a:cubicBezTo>
                <a:cubicBezTo>
                  <a:pt x="46037" y="503133"/>
                  <a:pt x="37868" y="498944"/>
                  <a:pt x="29685" y="494374"/>
                </a:cubicBezTo>
                <a:cubicBezTo>
                  <a:pt x="33545" y="494537"/>
                  <a:pt x="37406" y="494605"/>
                  <a:pt x="41279" y="494523"/>
                </a:cubicBezTo>
                <a:cubicBezTo>
                  <a:pt x="62470" y="494102"/>
                  <a:pt x="81839" y="491857"/>
                  <a:pt x="100514" y="487655"/>
                </a:cubicBezTo>
                <a:cubicBezTo>
                  <a:pt x="124450" y="482269"/>
                  <a:pt x="147543" y="473822"/>
                  <a:pt x="169128" y="462547"/>
                </a:cubicBezTo>
                <a:cubicBezTo>
                  <a:pt x="183508" y="455039"/>
                  <a:pt x="196665" y="446647"/>
                  <a:pt x="209361" y="436908"/>
                </a:cubicBezTo>
                <a:cubicBezTo>
                  <a:pt x="211617" y="435167"/>
                  <a:pt x="212555" y="432216"/>
                  <a:pt x="211712" y="429495"/>
                </a:cubicBezTo>
                <a:cubicBezTo>
                  <a:pt x="210869" y="426775"/>
                  <a:pt x="208409" y="424871"/>
                  <a:pt x="205568" y="424721"/>
                </a:cubicBezTo>
                <a:cubicBezTo>
                  <a:pt x="189869" y="423919"/>
                  <a:pt x="175856" y="420913"/>
                  <a:pt x="162699" y="415541"/>
                </a:cubicBezTo>
                <a:cubicBezTo>
                  <a:pt x="148807" y="409869"/>
                  <a:pt x="136411" y="402293"/>
                  <a:pt x="125864" y="393058"/>
                </a:cubicBezTo>
                <a:cubicBezTo>
                  <a:pt x="115017" y="383550"/>
                  <a:pt x="106386" y="373458"/>
                  <a:pt x="99495" y="362196"/>
                </a:cubicBezTo>
                <a:cubicBezTo>
                  <a:pt x="95308" y="355368"/>
                  <a:pt x="92019" y="348826"/>
                  <a:pt x="89491" y="342325"/>
                </a:cubicBezTo>
                <a:cubicBezTo>
                  <a:pt x="91068" y="342529"/>
                  <a:pt x="92685" y="342692"/>
                  <a:pt x="94330" y="342814"/>
                </a:cubicBezTo>
                <a:cubicBezTo>
                  <a:pt x="105326" y="343590"/>
                  <a:pt x="115031" y="343454"/>
                  <a:pt x="123988" y="342379"/>
                </a:cubicBezTo>
                <a:cubicBezTo>
                  <a:pt x="128215" y="341876"/>
                  <a:pt x="132361" y="341073"/>
                  <a:pt x="136370" y="340312"/>
                </a:cubicBezTo>
                <a:lnTo>
                  <a:pt x="138695" y="339863"/>
                </a:lnTo>
                <a:cubicBezTo>
                  <a:pt x="141848" y="339264"/>
                  <a:pt x="144159" y="336544"/>
                  <a:pt x="144227" y="333334"/>
                </a:cubicBezTo>
                <a:cubicBezTo>
                  <a:pt x="144295" y="330124"/>
                  <a:pt x="142120" y="327295"/>
                  <a:pt x="138994" y="326561"/>
                </a:cubicBezTo>
                <a:cubicBezTo>
                  <a:pt x="125918" y="323487"/>
                  <a:pt x="113508" y="318291"/>
                  <a:pt x="101072" y="310688"/>
                </a:cubicBezTo>
                <a:cubicBezTo>
                  <a:pt x="91625" y="304921"/>
                  <a:pt x="83103" y="298080"/>
                  <a:pt x="75749" y="290354"/>
                </a:cubicBezTo>
                <a:cubicBezTo>
                  <a:pt x="67376" y="281581"/>
                  <a:pt x="60349" y="272020"/>
                  <a:pt x="54844" y="261941"/>
                </a:cubicBezTo>
                <a:cubicBezTo>
                  <a:pt x="46961" y="247524"/>
                  <a:pt x="41932" y="231855"/>
                  <a:pt x="39879" y="215370"/>
                </a:cubicBezTo>
                <a:cubicBezTo>
                  <a:pt x="39512" y="212460"/>
                  <a:pt x="39159" y="209440"/>
                  <a:pt x="38955" y="206407"/>
                </a:cubicBezTo>
                <a:cubicBezTo>
                  <a:pt x="46567" y="209998"/>
                  <a:pt x="54015" y="212772"/>
                  <a:pt x="61586" y="214853"/>
                </a:cubicBezTo>
                <a:cubicBezTo>
                  <a:pt x="71658" y="217628"/>
                  <a:pt x="81037" y="219206"/>
                  <a:pt x="90239" y="219695"/>
                </a:cubicBezTo>
                <a:cubicBezTo>
                  <a:pt x="93202" y="219872"/>
                  <a:pt x="95961" y="218050"/>
                  <a:pt x="96980" y="215234"/>
                </a:cubicBezTo>
                <a:cubicBezTo>
                  <a:pt x="98000" y="212432"/>
                  <a:pt x="97075" y="209277"/>
                  <a:pt x="94697" y="207481"/>
                </a:cubicBezTo>
                <a:cubicBezTo>
                  <a:pt x="86732" y="201456"/>
                  <a:pt x="81009" y="196437"/>
                  <a:pt x="76103" y="191242"/>
                </a:cubicBezTo>
                <a:cubicBezTo>
                  <a:pt x="68491" y="183162"/>
                  <a:pt x="61885" y="174185"/>
                  <a:pt x="56462" y="164569"/>
                </a:cubicBezTo>
                <a:cubicBezTo>
                  <a:pt x="48973" y="151281"/>
                  <a:pt x="43943" y="136646"/>
                  <a:pt x="41510" y="121045"/>
                </a:cubicBezTo>
                <a:cubicBezTo>
                  <a:pt x="40844" y="116747"/>
                  <a:pt x="40545" y="112381"/>
                  <a:pt x="40246" y="107757"/>
                </a:cubicBezTo>
                <a:lnTo>
                  <a:pt x="40151" y="106342"/>
                </a:lnTo>
                <a:cubicBezTo>
                  <a:pt x="39336" y="94155"/>
                  <a:pt x="40668" y="81411"/>
                  <a:pt x="44215" y="67388"/>
                </a:cubicBezTo>
                <a:cubicBezTo>
                  <a:pt x="46567" y="58126"/>
                  <a:pt x="49788" y="49530"/>
                  <a:pt x="53839" y="41763"/>
                </a:cubicBezTo>
                <a:cubicBezTo>
                  <a:pt x="63231" y="52807"/>
                  <a:pt x="71441" y="61621"/>
                  <a:pt x="79460" y="69306"/>
                </a:cubicBezTo>
                <a:cubicBezTo>
                  <a:pt x="95526" y="84689"/>
                  <a:pt x="112217" y="98440"/>
                  <a:pt x="129071" y="110164"/>
                </a:cubicBezTo>
                <a:cubicBezTo>
                  <a:pt x="146184" y="122065"/>
                  <a:pt x="164506" y="132756"/>
                  <a:pt x="183508" y="141937"/>
                </a:cubicBezTo>
                <a:cubicBezTo>
                  <a:pt x="202293" y="151009"/>
                  <a:pt x="221920" y="158598"/>
                  <a:pt x="241846" y="164488"/>
                </a:cubicBezTo>
                <a:cubicBezTo>
                  <a:pt x="258918" y="169534"/>
                  <a:pt x="276180" y="173437"/>
                  <a:pt x="293184" y="176090"/>
                </a:cubicBezTo>
                <a:cubicBezTo>
                  <a:pt x="304533" y="177858"/>
                  <a:pt x="314021" y="178960"/>
                  <a:pt x="323032" y="179531"/>
                </a:cubicBezTo>
                <a:cubicBezTo>
                  <a:pt x="323725" y="179572"/>
                  <a:pt x="324419" y="179653"/>
                  <a:pt x="325112" y="179721"/>
                </a:cubicBezTo>
                <a:cubicBezTo>
                  <a:pt x="326648" y="179884"/>
                  <a:pt x="328388" y="180075"/>
                  <a:pt x="330290" y="180020"/>
                </a:cubicBezTo>
                <a:cubicBezTo>
                  <a:pt x="333403" y="179939"/>
                  <a:pt x="335795" y="178851"/>
                  <a:pt x="337426" y="176783"/>
                </a:cubicBezTo>
                <a:cubicBezTo>
                  <a:pt x="338527" y="175382"/>
                  <a:pt x="339696" y="172961"/>
                  <a:pt x="338949" y="169357"/>
                </a:cubicBezTo>
                <a:cubicBezTo>
                  <a:pt x="337318" y="161523"/>
                  <a:pt x="336489" y="153171"/>
                  <a:pt x="336475" y="144535"/>
                </a:cubicBezTo>
                <a:cubicBezTo>
                  <a:pt x="336461" y="138264"/>
                  <a:pt x="336733" y="133164"/>
                  <a:pt x="337304" y="128512"/>
                </a:cubicBezTo>
                <a:cubicBezTo>
                  <a:pt x="339261" y="112558"/>
                  <a:pt x="343842" y="97474"/>
                  <a:pt x="350910" y="83696"/>
                </a:cubicBezTo>
                <a:cubicBezTo>
                  <a:pt x="358481" y="68952"/>
                  <a:pt x="368933" y="55705"/>
                  <a:pt x="381995" y="44347"/>
                </a:cubicBezTo>
                <a:cubicBezTo>
                  <a:pt x="397327" y="31005"/>
                  <a:pt x="415323" y="21606"/>
                  <a:pt x="435494" y="16383"/>
                </a:cubicBezTo>
                <a:cubicBezTo>
                  <a:pt x="441556" y="14819"/>
                  <a:pt x="447741" y="13976"/>
                  <a:pt x="453871" y="13881"/>
                </a:cubicBezTo>
                <a:cubicBezTo>
                  <a:pt x="454931" y="13867"/>
                  <a:pt x="455991" y="13799"/>
                  <a:pt x="457038" y="13717"/>
                </a:cubicBezTo>
                <a:cubicBezTo>
                  <a:pt x="458302" y="13636"/>
                  <a:pt x="459498" y="13541"/>
                  <a:pt x="460504" y="13609"/>
                </a:cubicBezTo>
                <a:cubicBezTo>
                  <a:pt x="460640" y="13622"/>
                  <a:pt x="460789" y="13622"/>
                  <a:pt x="460925" y="13622"/>
                </a:cubicBezTo>
                <a:lnTo>
                  <a:pt x="474205" y="13622"/>
                </a:lnTo>
                <a:cubicBezTo>
                  <a:pt x="489673" y="13337"/>
                  <a:pt x="504855" y="16628"/>
                  <a:pt x="520690" y="23714"/>
                </a:cubicBezTo>
                <a:cubicBezTo>
                  <a:pt x="535968" y="30542"/>
                  <a:pt x="549207" y="39696"/>
                  <a:pt x="560040" y="50903"/>
                </a:cubicBezTo>
                <a:cubicBezTo>
                  <a:pt x="563478" y="54467"/>
                  <a:pt x="567665" y="55732"/>
                  <a:pt x="572504" y="54684"/>
                </a:cubicBezTo>
                <a:cubicBezTo>
                  <a:pt x="589521" y="50999"/>
                  <a:pt x="606348" y="45708"/>
                  <a:pt x="622509" y="38975"/>
                </a:cubicBezTo>
                <a:cubicBezTo>
                  <a:pt x="629428" y="36091"/>
                  <a:pt x="636346" y="32841"/>
                  <a:pt x="643428" y="29155"/>
                </a:cubicBezTo>
                <a:cubicBezTo>
                  <a:pt x="641810" y="32678"/>
                  <a:pt x="640057" y="35983"/>
                  <a:pt x="638412" y="38975"/>
                </a:cubicBezTo>
                <a:cubicBezTo>
                  <a:pt x="634267" y="46524"/>
                  <a:pt x="629251" y="53746"/>
                  <a:pt x="623502" y="60424"/>
                </a:cubicBezTo>
                <a:cubicBezTo>
                  <a:pt x="620389" y="64042"/>
                  <a:pt x="617426" y="67143"/>
                  <a:pt x="614422" y="69891"/>
                </a:cubicBezTo>
                <a:cubicBezTo>
                  <a:pt x="611445" y="72625"/>
                  <a:pt x="608183" y="75059"/>
                  <a:pt x="604731" y="77643"/>
                </a:cubicBezTo>
                <a:lnTo>
                  <a:pt x="603942" y="78228"/>
                </a:lnTo>
                <a:cubicBezTo>
                  <a:pt x="601006" y="80418"/>
                  <a:pt x="597540" y="82989"/>
                  <a:pt x="594074" y="85410"/>
                </a:cubicBezTo>
                <a:cubicBezTo>
                  <a:pt x="591438" y="87260"/>
                  <a:pt x="590445" y="90701"/>
                  <a:pt x="591709" y="93666"/>
                </a:cubicBezTo>
                <a:cubicBezTo>
                  <a:pt x="592973" y="96631"/>
                  <a:pt x="596140" y="98290"/>
                  <a:pt x="599294" y="97665"/>
                </a:cubicBezTo>
                <a:cubicBezTo>
                  <a:pt x="602298" y="97053"/>
                  <a:pt x="605410" y="96508"/>
                  <a:pt x="608414" y="95978"/>
                </a:cubicBezTo>
                <a:cubicBezTo>
                  <a:pt x="612424" y="95271"/>
                  <a:pt x="616569" y="94536"/>
                  <a:pt x="620688" y="93639"/>
                </a:cubicBezTo>
                <a:cubicBezTo>
                  <a:pt x="633043" y="90946"/>
                  <a:pt x="645100" y="87477"/>
                  <a:pt x="656680" y="83288"/>
                </a:cubicBezTo>
                <a:cubicBezTo>
                  <a:pt x="656245" y="83941"/>
                  <a:pt x="655756" y="84580"/>
                  <a:pt x="655266" y="852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4217346" y="3076075"/>
            <a:ext cx="344832" cy="344804"/>
          </a:xfrm>
          <a:custGeom>
            <a:rect b="b" l="l" r="r" t="t"/>
            <a:pathLst>
              <a:path extrusionOk="0" h="689608" w="689663">
                <a:moveTo>
                  <a:pt x="674854" y="275184"/>
                </a:moveTo>
                <a:lnTo>
                  <a:pt x="598299" y="275184"/>
                </a:lnTo>
                <a:cubicBezTo>
                  <a:pt x="597857" y="275184"/>
                  <a:pt x="597458" y="274909"/>
                  <a:pt x="597347" y="274495"/>
                </a:cubicBezTo>
                <a:cubicBezTo>
                  <a:pt x="591680" y="254142"/>
                  <a:pt x="583517" y="234466"/>
                  <a:pt x="573093" y="216016"/>
                </a:cubicBezTo>
                <a:cubicBezTo>
                  <a:pt x="572886" y="215644"/>
                  <a:pt x="572955" y="215161"/>
                  <a:pt x="573272" y="214844"/>
                </a:cubicBezTo>
                <a:lnTo>
                  <a:pt x="627421" y="160695"/>
                </a:lnTo>
                <a:cubicBezTo>
                  <a:pt x="630220" y="157896"/>
                  <a:pt x="631764" y="154187"/>
                  <a:pt x="631764" y="150230"/>
                </a:cubicBezTo>
                <a:cubicBezTo>
                  <a:pt x="631764" y="146272"/>
                  <a:pt x="630220" y="142549"/>
                  <a:pt x="627421" y="139750"/>
                </a:cubicBezTo>
                <a:lnTo>
                  <a:pt x="549900" y="62243"/>
                </a:lnTo>
                <a:cubicBezTo>
                  <a:pt x="544122" y="56479"/>
                  <a:pt x="534732" y="56479"/>
                  <a:pt x="528954" y="62243"/>
                </a:cubicBezTo>
                <a:lnTo>
                  <a:pt x="474792" y="116378"/>
                </a:lnTo>
                <a:cubicBezTo>
                  <a:pt x="474475" y="116695"/>
                  <a:pt x="473992" y="116778"/>
                  <a:pt x="473620" y="116571"/>
                </a:cubicBezTo>
                <a:cubicBezTo>
                  <a:pt x="455129" y="106105"/>
                  <a:pt x="435438" y="97942"/>
                  <a:pt x="415141" y="92303"/>
                </a:cubicBezTo>
                <a:cubicBezTo>
                  <a:pt x="414728" y="92192"/>
                  <a:pt x="414452" y="91792"/>
                  <a:pt x="414452" y="91351"/>
                </a:cubicBezTo>
                <a:lnTo>
                  <a:pt x="414452" y="14809"/>
                </a:lnTo>
                <a:cubicBezTo>
                  <a:pt x="414452" y="6632"/>
                  <a:pt x="407806" y="0"/>
                  <a:pt x="399643" y="0"/>
                </a:cubicBezTo>
                <a:lnTo>
                  <a:pt x="290021" y="0"/>
                </a:lnTo>
                <a:cubicBezTo>
                  <a:pt x="281858" y="0"/>
                  <a:pt x="275212" y="6632"/>
                  <a:pt x="275212" y="14809"/>
                </a:cubicBezTo>
                <a:lnTo>
                  <a:pt x="275212" y="91351"/>
                </a:lnTo>
                <a:cubicBezTo>
                  <a:pt x="275212" y="91806"/>
                  <a:pt x="274936" y="92192"/>
                  <a:pt x="274522" y="92303"/>
                </a:cubicBezTo>
                <a:cubicBezTo>
                  <a:pt x="254211" y="97956"/>
                  <a:pt x="234521" y="106119"/>
                  <a:pt x="216030" y="116585"/>
                </a:cubicBezTo>
                <a:cubicBezTo>
                  <a:pt x="215672" y="116792"/>
                  <a:pt x="215189" y="116709"/>
                  <a:pt x="214872" y="116392"/>
                </a:cubicBezTo>
                <a:lnTo>
                  <a:pt x="160709" y="62243"/>
                </a:lnTo>
                <a:cubicBezTo>
                  <a:pt x="154932" y="56479"/>
                  <a:pt x="145541" y="56479"/>
                  <a:pt x="139764" y="62243"/>
                </a:cubicBezTo>
                <a:lnTo>
                  <a:pt x="62229" y="139764"/>
                </a:lnTo>
                <a:cubicBezTo>
                  <a:pt x="59430" y="142563"/>
                  <a:pt x="57886" y="146286"/>
                  <a:pt x="57886" y="150243"/>
                </a:cubicBezTo>
                <a:cubicBezTo>
                  <a:pt x="57886" y="154201"/>
                  <a:pt x="59430" y="157924"/>
                  <a:pt x="62229" y="160723"/>
                </a:cubicBezTo>
                <a:lnTo>
                  <a:pt x="116392" y="214844"/>
                </a:lnTo>
                <a:cubicBezTo>
                  <a:pt x="116709" y="215161"/>
                  <a:pt x="116778" y="215644"/>
                  <a:pt x="116571" y="216016"/>
                </a:cubicBezTo>
                <a:cubicBezTo>
                  <a:pt x="106119" y="234535"/>
                  <a:pt x="97956" y="254211"/>
                  <a:pt x="92316" y="274495"/>
                </a:cubicBezTo>
                <a:cubicBezTo>
                  <a:pt x="92206" y="274909"/>
                  <a:pt x="91806" y="275184"/>
                  <a:pt x="91351" y="275184"/>
                </a:cubicBezTo>
                <a:lnTo>
                  <a:pt x="14809" y="275184"/>
                </a:lnTo>
                <a:cubicBezTo>
                  <a:pt x="6646" y="275184"/>
                  <a:pt x="0" y="281831"/>
                  <a:pt x="0" y="289994"/>
                </a:cubicBezTo>
                <a:lnTo>
                  <a:pt x="0" y="399643"/>
                </a:lnTo>
                <a:cubicBezTo>
                  <a:pt x="0" y="407819"/>
                  <a:pt x="6646" y="414452"/>
                  <a:pt x="14809" y="414452"/>
                </a:cubicBezTo>
                <a:lnTo>
                  <a:pt x="91365" y="414452"/>
                </a:lnTo>
                <a:cubicBezTo>
                  <a:pt x="91806" y="414452"/>
                  <a:pt x="92206" y="414741"/>
                  <a:pt x="92316" y="415141"/>
                </a:cubicBezTo>
                <a:cubicBezTo>
                  <a:pt x="97984" y="435480"/>
                  <a:pt x="106147" y="455156"/>
                  <a:pt x="116571" y="473634"/>
                </a:cubicBezTo>
                <a:cubicBezTo>
                  <a:pt x="116792" y="474006"/>
                  <a:pt x="116709" y="474475"/>
                  <a:pt x="116392" y="474806"/>
                </a:cubicBezTo>
                <a:lnTo>
                  <a:pt x="62243" y="528941"/>
                </a:lnTo>
                <a:cubicBezTo>
                  <a:pt x="59444" y="531740"/>
                  <a:pt x="57899" y="535463"/>
                  <a:pt x="57899" y="539420"/>
                </a:cubicBezTo>
                <a:cubicBezTo>
                  <a:pt x="57899" y="543378"/>
                  <a:pt x="59444" y="547101"/>
                  <a:pt x="62243" y="549886"/>
                </a:cubicBezTo>
                <a:lnTo>
                  <a:pt x="139778" y="627379"/>
                </a:lnTo>
                <a:cubicBezTo>
                  <a:pt x="145555" y="633157"/>
                  <a:pt x="154959" y="633157"/>
                  <a:pt x="160723" y="627379"/>
                </a:cubicBezTo>
                <a:lnTo>
                  <a:pt x="214872" y="573231"/>
                </a:lnTo>
                <a:cubicBezTo>
                  <a:pt x="215189" y="572913"/>
                  <a:pt x="215672" y="572844"/>
                  <a:pt x="216030" y="573051"/>
                </a:cubicBezTo>
                <a:cubicBezTo>
                  <a:pt x="234466" y="583476"/>
                  <a:pt x="254142" y="591639"/>
                  <a:pt x="274522" y="597320"/>
                </a:cubicBezTo>
                <a:cubicBezTo>
                  <a:pt x="274936" y="597430"/>
                  <a:pt x="275212" y="597830"/>
                  <a:pt x="275212" y="598271"/>
                </a:cubicBezTo>
                <a:lnTo>
                  <a:pt x="275212" y="674799"/>
                </a:lnTo>
                <a:cubicBezTo>
                  <a:pt x="275212" y="682962"/>
                  <a:pt x="281858" y="689608"/>
                  <a:pt x="290021" y="689608"/>
                </a:cubicBezTo>
                <a:lnTo>
                  <a:pt x="399656" y="689608"/>
                </a:lnTo>
                <a:cubicBezTo>
                  <a:pt x="407819" y="689608"/>
                  <a:pt x="414466" y="682962"/>
                  <a:pt x="414466" y="674799"/>
                </a:cubicBezTo>
                <a:lnTo>
                  <a:pt x="414466" y="598271"/>
                </a:lnTo>
                <a:cubicBezTo>
                  <a:pt x="414466" y="597830"/>
                  <a:pt x="414755" y="597430"/>
                  <a:pt x="415155" y="597320"/>
                </a:cubicBezTo>
                <a:cubicBezTo>
                  <a:pt x="435535" y="591639"/>
                  <a:pt x="455212" y="583476"/>
                  <a:pt x="473647" y="573051"/>
                </a:cubicBezTo>
                <a:cubicBezTo>
                  <a:pt x="474006" y="572844"/>
                  <a:pt x="474488" y="572913"/>
                  <a:pt x="474819" y="573231"/>
                </a:cubicBezTo>
                <a:lnTo>
                  <a:pt x="528954" y="627379"/>
                </a:lnTo>
                <a:cubicBezTo>
                  <a:pt x="534732" y="633157"/>
                  <a:pt x="544122" y="633157"/>
                  <a:pt x="549900" y="627379"/>
                </a:cubicBezTo>
                <a:lnTo>
                  <a:pt x="627435" y="549900"/>
                </a:lnTo>
                <a:cubicBezTo>
                  <a:pt x="630234" y="547101"/>
                  <a:pt x="631778" y="543378"/>
                  <a:pt x="631778" y="539420"/>
                </a:cubicBezTo>
                <a:cubicBezTo>
                  <a:pt x="631778" y="535463"/>
                  <a:pt x="630234" y="531740"/>
                  <a:pt x="627435" y="528941"/>
                </a:cubicBezTo>
                <a:lnTo>
                  <a:pt x="573299" y="474806"/>
                </a:lnTo>
                <a:cubicBezTo>
                  <a:pt x="572969" y="474475"/>
                  <a:pt x="572900" y="474006"/>
                  <a:pt x="573106" y="473634"/>
                </a:cubicBezTo>
                <a:cubicBezTo>
                  <a:pt x="578332" y="464381"/>
                  <a:pt x="582993" y="454826"/>
                  <a:pt x="587033" y="445049"/>
                </a:cubicBezTo>
                <a:cubicBezTo>
                  <a:pt x="591087" y="435287"/>
                  <a:pt x="594548" y="425290"/>
                  <a:pt x="597361" y="415141"/>
                </a:cubicBezTo>
                <a:cubicBezTo>
                  <a:pt x="597471" y="414741"/>
                  <a:pt x="597871" y="414452"/>
                  <a:pt x="598326" y="414452"/>
                </a:cubicBezTo>
                <a:lnTo>
                  <a:pt x="674854" y="414452"/>
                </a:lnTo>
                <a:cubicBezTo>
                  <a:pt x="683017" y="414452"/>
                  <a:pt x="689664" y="407819"/>
                  <a:pt x="689664" y="399643"/>
                </a:cubicBezTo>
                <a:lnTo>
                  <a:pt x="689664" y="289994"/>
                </a:lnTo>
                <a:cubicBezTo>
                  <a:pt x="689664" y="281831"/>
                  <a:pt x="683017" y="275184"/>
                  <a:pt x="674854" y="275184"/>
                </a:cubicBezTo>
                <a:close/>
                <a:moveTo>
                  <a:pt x="481080" y="344804"/>
                </a:moveTo>
                <a:cubicBezTo>
                  <a:pt x="481080" y="419940"/>
                  <a:pt x="419967" y="481052"/>
                  <a:pt x="344832" y="481052"/>
                </a:cubicBezTo>
                <a:cubicBezTo>
                  <a:pt x="269696" y="481052"/>
                  <a:pt x="208584" y="419940"/>
                  <a:pt x="208584" y="344804"/>
                </a:cubicBezTo>
                <a:cubicBezTo>
                  <a:pt x="208584" y="269669"/>
                  <a:pt x="269696" y="208557"/>
                  <a:pt x="344832" y="208557"/>
                </a:cubicBezTo>
                <a:cubicBezTo>
                  <a:pt x="419967" y="208557"/>
                  <a:pt x="481080" y="269669"/>
                  <a:pt x="481080" y="3448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4224241" y="3082969"/>
            <a:ext cx="331043" cy="331015"/>
          </a:xfrm>
          <a:custGeom>
            <a:rect b="b" l="l" r="r" t="t"/>
            <a:pathLst>
              <a:path extrusionOk="0" h="662030" w="662085">
                <a:moveTo>
                  <a:pt x="662086" y="276205"/>
                </a:moveTo>
                <a:lnTo>
                  <a:pt x="662086" y="385854"/>
                </a:lnTo>
                <a:cubicBezTo>
                  <a:pt x="662086" y="386419"/>
                  <a:pt x="661617" y="386874"/>
                  <a:pt x="661066" y="386874"/>
                </a:cubicBezTo>
                <a:lnTo>
                  <a:pt x="584537" y="386874"/>
                </a:lnTo>
                <a:cubicBezTo>
                  <a:pt x="577919" y="386874"/>
                  <a:pt x="572058" y="391314"/>
                  <a:pt x="570293" y="397671"/>
                </a:cubicBezTo>
                <a:cubicBezTo>
                  <a:pt x="564943" y="416879"/>
                  <a:pt x="557222" y="435521"/>
                  <a:pt x="547307" y="453061"/>
                </a:cubicBezTo>
                <a:cubicBezTo>
                  <a:pt x="544067" y="458797"/>
                  <a:pt x="545074" y="466077"/>
                  <a:pt x="549762" y="470765"/>
                </a:cubicBezTo>
                <a:lnTo>
                  <a:pt x="603897" y="524901"/>
                </a:lnTo>
                <a:cubicBezTo>
                  <a:pt x="604145" y="525149"/>
                  <a:pt x="604200" y="525438"/>
                  <a:pt x="604200" y="525631"/>
                </a:cubicBezTo>
                <a:cubicBezTo>
                  <a:pt x="604200" y="525824"/>
                  <a:pt x="604145" y="526100"/>
                  <a:pt x="603897" y="526348"/>
                </a:cubicBezTo>
                <a:lnTo>
                  <a:pt x="526362" y="603842"/>
                </a:lnTo>
                <a:cubicBezTo>
                  <a:pt x="525962" y="604242"/>
                  <a:pt x="525314" y="604242"/>
                  <a:pt x="524914" y="603842"/>
                </a:cubicBezTo>
                <a:lnTo>
                  <a:pt x="470779" y="549693"/>
                </a:lnTo>
                <a:cubicBezTo>
                  <a:pt x="466091" y="545005"/>
                  <a:pt x="458811" y="544012"/>
                  <a:pt x="453061" y="547252"/>
                </a:cubicBezTo>
                <a:cubicBezTo>
                  <a:pt x="435618" y="557139"/>
                  <a:pt x="416975" y="564874"/>
                  <a:pt x="397671" y="570238"/>
                </a:cubicBezTo>
                <a:cubicBezTo>
                  <a:pt x="391328" y="572003"/>
                  <a:pt x="386888" y="577864"/>
                  <a:pt x="386888" y="584482"/>
                </a:cubicBezTo>
                <a:lnTo>
                  <a:pt x="386888" y="661010"/>
                </a:lnTo>
                <a:cubicBezTo>
                  <a:pt x="386888" y="661576"/>
                  <a:pt x="386433" y="662031"/>
                  <a:pt x="385867" y="662031"/>
                </a:cubicBezTo>
                <a:lnTo>
                  <a:pt x="276232" y="662031"/>
                </a:lnTo>
                <a:cubicBezTo>
                  <a:pt x="275667" y="662031"/>
                  <a:pt x="275212" y="661576"/>
                  <a:pt x="275212" y="661010"/>
                </a:cubicBezTo>
                <a:lnTo>
                  <a:pt x="275212" y="584482"/>
                </a:lnTo>
                <a:cubicBezTo>
                  <a:pt x="275212" y="577864"/>
                  <a:pt x="270786" y="572003"/>
                  <a:pt x="264429" y="570238"/>
                </a:cubicBezTo>
                <a:cubicBezTo>
                  <a:pt x="245125" y="564874"/>
                  <a:pt x="226496" y="557139"/>
                  <a:pt x="209039" y="547252"/>
                </a:cubicBezTo>
                <a:cubicBezTo>
                  <a:pt x="206792" y="545984"/>
                  <a:pt x="204296" y="545363"/>
                  <a:pt x="201814" y="545363"/>
                </a:cubicBezTo>
                <a:cubicBezTo>
                  <a:pt x="197980" y="545363"/>
                  <a:pt x="194175" y="546852"/>
                  <a:pt x="191320" y="549693"/>
                </a:cubicBezTo>
                <a:lnTo>
                  <a:pt x="137185" y="603842"/>
                </a:lnTo>
                <a:cubicBezTo>
                  <a:pt x="136785" y="604242"/>
                  <a:pt x="136137" y="604242"/>
                  <a:pt x="135738" y="603842"/>
                </a:cubicBezTo>
                <a:lnTo>
                  <a:pt x="58203" y="526348"/>
                </a:lnTo>
                <a:cubicBezTo>
                  <a:pt x="57955" y="526100"/>
                  <a:pt x="57899" y="525824"/>
                  <a:pt x="57899" y="525631"/>
                </a:cubicBezTo>
                <a:cubicBezTo>
                  <a:pt x="57899" y="525438"/>
                  <a:pt x="57955" y="525149"/>
                  <a:pt x="58203" y="524901"/>
                </a:cubicBezTo>
                <a:lnTo>
                  <a:pt x="112352" y="470765"/>
                </a:lnTo>
                <a:cubicBezTo>
                  <a:pt x="117026" y="466077"/>
                  <a:pt x="118033" y="458797"/>
                  <a:pt x="114792" y="453061"/>
                </a:cubicBezTo>
                <a:cubicBezTo>
                  <a:pt x="104906" y="435549"/>
                  <a:pt x="97184" y="416920"/>
                  <a:pt x="91820" y="397657"/>
                </a:cubicBezTo>
                <a:cubicBezTo>
                  <a:pt x="90055" y="391314"/>
                  <a:pt x="84195" y="386874"/>
                  <a:pt x="77576" y="386874"/>
                </a:cubicBezTo>
                <a:lnTo>
                  <a:pt x="1020" y="386874"/>
                </a:lnTo>
                <a:cubicBezTo>
                  <a:pt x="469" y="386874"/>
                  <a:pt x="0" y="386419"/>
                  <a:pt x="0" y="385854"/>
                </a:cubicBezTo>
                <a:lnTo>
                  <a:pt x="0" y="276205"/>
                </a:lnTo>
                <a:cubicBezTo>
                  <a:pt x="0" y="275639"/>
                  <a:pt x="469" y="275184"/>
                  <a:pt x="1020" y="275184"/>
                </a:cubicBezTo>
                <a:lnTo>
                  <a:pt x="77562" y="275184"/>
                </a:lnTo>
                <a:cubicBezTo>
                  <a:pt x="84195" y="275184"/>
                  <a:pt x="90055" y="270744"/>
                  <a:pt x="91806" y="264401"/>
                </a:cubicBezTo>
                <a:cubicBezTo>
                  <a:pt x="97143" y="245194"/>
                  <a:pt x="104878" y="226565"/>
                  <a:pt x="114792" y="209012"/>
                </a:cubicBezTo>
                <a:cubicBezTo>
                  <a:pt x="118033" y="203262"/>
                  <a:pt x="117026" y="195981"/>
                  <a:pt x="112352" y="191307"/>
                </a:cubicBezTo>
                <a:lnTo>
                  <a:pt x="58189" y="137172"/>
                </a:lnTo>
                <a:cubicBezTo>
                  <a:pt x="57941" y="136923"/>
                  <a:pt x="57886" y="136648"/>
                  <a:pt x="57886" y="136455"/>
                </a:cubicBezTo>
                <a:cubicBezTo>
                  <a:pt x="57886" y="136262"/>
                  <a:pt x="57941" y="135986"/>
                  <a:pt x="58189" y="135738"/>
                </a:cubicBezTo>
                <a:lnTo>
                  <a:pt x="135724" y="58203"/>
                </a:lnTo>
                <a:cubicBezTo>
                  <a:pt x="136124" y="57817"/>
                  <a:pt x="136772" y="57817"/>
                  <a:pt x="137172" y="58203"/>
                </a:cubicBezTo>
                <a:lnTo>
                  <a:pt x="191334" y="112352"/>
                </a:lnTo>
                <a:cubicBezTo>
                  <a:pt x="196022" y="117040"/>
                  <a:pt x="203303" y="118046"/>
                  <a:pt x="209039" y="114792"/>
                </a:cubicBezTo>
                <a:cubicBezTo>
                  <a:pt x="226551" y="104878"/>
                  <a:pt x="245194" y="97143"/>
                  <a:pt x="264429" y="91806"/>
                </a:cubicBezTo>
                <a:cubicBezTo>
                  <a:pt x="270772" y="90041"/>
                  <a:pt x="275212" y="84181"/>
                  <a:pt x="275212" y="77562"/>
                </a:cubicBezTo>
                <a:lnTo>
                  <a:pt x="275212" y="1020"/>
                </a:lnTo>
                <a:cubicBezTo>
                  <a:pt x="275212" y="455"/>
                  <a:pt x="275667" y="0"/>
                  <a:pt x="276232" y="0"/>
                </a:cubicBezTo>
                <a:lnTo>
                  <a:pt x="385854" y="0"/>
                </a:lnTo>
                <a:cubicBezTo>
                  <a:pt x="386419" y="0"/>
                  <a:pt x="386874" y="455"/>
                  <a:pt x="386874" y="1020"/>
                </a:cubicBezTo>
                <a:lnTo>
                  <a:pt x="386874" y="77562"/>
                </a:lnTo>
                <a:cubicBezTo>
                  <a:pt x="386874" y="84181"/>
                  <a:pt x="391314" y="90041"/>
                  <a:pt x="397657" y="91806"/>
                </a:cubicBezTo>
                <a:cubicBezTo>
                  <a:pt x="416892" y="97143"/>
                  <a:pt x="435521" y="104878"/>
                  <a:pt x="453047" y="114778"/>
                </a:cubicBezTo>
                <a:cubicBezTo>
                  <a:pt x="458797" y="118033"/>
                  <a:pt x="466063" y="117026"/>
                  <a:pt x="470752" y="112338"/>
                </a:cubicBezTo>
                <a:lnTo>
                  <a:pt x="524914" y="58203"/>
                </a:lnTo>
                <a:cubicBezTo>
                  <a:pt x="525314" y="57817"/>
                  <a:pt x="525962" y="57817"/>
                  <a:pt x="526362" y="58203"/>
                </a:cubicBezTo>
                <a:lnTo>
                  <a:pt x="603883" y="135710"/>
                </a:lnTo>
                <a:cubicBezTo>
                  <a:pt x="604131" y="135958"/>
                  <a:pt x="604187" y="136248"/>
                  <a:pt x="604187" y="136441"/>
                </a:cubicBezTo>
                <a:cubicBezTo>
                  <a:pt x="604187" y="136634"/>
                  <a:pt x="604131" y="136910"/>
                  <a:pt x="603883" y="137158"/>
                </a:cubicBezTo>
                <a:lnTo>
                  <a:pt x="549734" y="191307"/>
                </a:lnTo>
                <a:cubicBezTo>
                  <a:pt x="545060" y="195981"/>
                  <a:pt x="544053" y="203262"/>
                  <a:pt x="547294" y="209012"/>
                </a:cubicBezTo>
                <a:cubicBezTo>
                  <a:pt x="557180" y="226482"/>
                  <a:pt x="564902" y="245125"/>
                  <a:pt x="570266" y="264401"/>
                </a:cubicBezTo>
                <a:cubicBezTo>
                  <a:pt x="572031" y="270758"/>
                  <a:pt x="577891" y="275184"/>
                  <a:pt x="584510" y="275184"/>
                </a:cubicBezTo>
                <a:lnTo>
                  <a:pt x="661066" y="275184"/>
                </a:lnTo>
                <a:cubicBezTo>
                  <a:pt x="661617" y="275184"/>
                  <a:pt x="662086" y="275639"/>
                  <a:pt x="662086" y="276205"/>
                </a:cubicBezTo>
                <a:close/>
                <a:moveTo>
                  <a:pt x="481080" y="331015"/>
                </a:moveTo>
                <a:cubicBezTo>
                  <a:pt x="481080" y="248282"/>
                  <a:pt x="413776" y="180979"/>
                  <a:pt x="331043" y="180979"/>
                </a:cubicBezTo>
                <a:cubicBezTo>
                  <a:pt x="248310" y="180979"/>
                  <a:pt x="181006" y="248282"/>
                  <a:pt x="181006" y="331015"/>
                </a:cubicBezTo>
                <a:cubicBezTo>
                  <a:pt x="181006" y="413749"/>
                  <a:pt x="248310" y="481052"/>
                  <a:pt x="331043" y="481052"/>
                </a:cubicBezTo>
                <a:cubicBezTo>
                  <a:pt x="413776" y="481052"/>
                  <a:pt x="481080" y="413749"/>
                  <a:pt x="481080" y="331015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4217346" y="3076075"/>
            <a:ext cx="344832" cy="344804"/>
          </a:xfrm>
          <a:custGeom>
            <a:rect b="b" l="l" r="r" t="t"/>
            <a:pathLst>
              <a:path extrusionOk="0" h="689608" w="689663">
                <a:moveTo>
                  <a:pt x="674854" y="275184"/>
                </a:moveTo>
                <a:lnTo>
                  <a:pt x="598299" y="275184"/>
                </a:lnTo>
                <a:cubicBezTo>
                  <a:pt x="597857" y="275184"/>
                  <a:pt x="597458" y="274909"/>
                  <a:pt x="597347" y="274495"/>
                </a:cubicBezTo>
                <a:cubicBezTo>
                  <a:pt x="591680" y="254142"/>
                  <a:pt x="583517" y="234466"/>
                  <a:pt x="573093" y="216016"/>
                </a:cubicBezTo>
                <a:cubicBezTo>
                  <a:pt x="572886" y="215644"/>
                  <a:pt x="572955" y="215161"/>
                  <a:pt x="573272" y="214844"/>
                </a:cubicBezTo>
                <a:lnTo>
                  <a:pt x="627421" y="160695"/>
                </a:lnTo>
                <a:cubicBezTo>
                  <a:pt x="630220" y="157896"/>
                  <a:pt x="631764" y="154187"/>
                  <a:pt x="631764" y="150230"/>
                </a:cubicBezTo>
                <a:cubicBezTo>
                  <a:pt x="631764" y="146272"/>
                  <a:pt x="630220" y="142549"/>
                  <a:pt x="627421" y="139750"/>
                </a:cubicBezTo>
                <a:lnTo>
                  <a:pt x="549900" y="62243"/>
                </a:lnTo>
                <a:cubicBezTo>
                  <a:pt x="544122" y="56479"/>
                  <a:pt x="534732" y="56479"/>
                  <a:pt x="528954" y="62243"/>
                </a:cubicBezTo>
                <a:lnTo>
                  <a:pt x="474792" y="116378"/>
                </a:lnTo>
                <a:cubicBezTo>
                  <a:pt x="474475" y="116695"/>
                  <a:pt x="473992" y="116778"/>
                  <a:pt x="473620" y="116571"/>
                </a:cubicBezTo>
                <a:cubicBezTo>
                  <a:pt x="455129" y="106105"/>
                  <a:pt x="435438" y="97942"/>
                  <a:pt x="415141" y="92303"/>
                </a:cubicBezTo>
                <a:cubicBezTo>
                  <a:pt x="414728" y="92192"/>
                  <a:pt x="414452" y="91792"/>
                  <a:pt x="414452" y="91351"/>
                </a:cubicBezTo>
                <a:lnTo>
                  <a:pt x="414452" y="14809"/>
                </a:lnTo>
                <a:cubicBezTo>
                  <a:pt x="414452" y="6632"/>
                  <a:pt x="407806" y="0"/>
                  <a:pt x="399643" y="0"/>
                </a:cubicBezTo>
                <a:lnTo>
                  <a:pt x="290021" y="0"/>
                </a:lnTo>
                <a:cubicBezTo>
                  <a:pt x="281858" y="0"/>
                  <a:pt x="275212" y="6632"/>
                  <a:pt x="275212" y="14809"/>
                </a:cubicBezTo>
                <a:lnTo>
                  <a:pt x="275212" y="91351"/>
                </a:lnTo>
                <a:cubicBezTo>
                  <a:pt x="275212" y="91806"/>
                  <a:pt x="274936" y="92192"/>
                  <a:pt x="274522" y="92303"/>
                </a:cubicBezTo>
                <a:cubicBezTo>
                  <a:pt x="254211" y="97956"/>
                  <a:pt x="234521" y="106119"/>
                  <a:pt x="216030" y="116585"/>
                </a:cubicBezTo>
                <a:cubicBezTo>
                  <a:pt x="215672" y="116792"/>
                  <a:pt x="215189" y="116709"/>
                  <a:pt x="214872" y="116392"/>
                </a:cubicBezTo>
                <a:lnTo>
                  <a:pt x="160709" y="62243"/>
                </a:lnTo>
                <a:cubicBezTo>
                  <a:pt x="154932" y="56479"/>
                  <a:pt x="145541" y="56479"/>
                  <a:pt x="139764" y="62243"/>
                </a:cubicBezTo>
                <a:lnTo>
                  <a:pt x="62229" y="139764"/>
                </a:lnTo>
                <a:cubicBezTo>
                  <a:pt x="59430" y="142563"/>
                  <a:pt x="57886" y="146286"/>
                  <a:pt x="57886" y="150243"/>
                </a:cubicBezTo>
                <a:cubicBezTo>
                  <a:pt x="57886" y="154201"/>
                  <a:pt x="59430" y="157924"/>
                  <a:pt x="62229" y="160723"/>
                </a:cubicBezTo>
                <a:lnTo>
                  <a:pt x="116392" y="214844"/>
                </a:lnTo>
                <a:cubicBezTo>
                  <a:pt x="116709" y="215161"/>
                  <a:pt x="116778" y="215644"/>
                  <a:pt x="116571" y="216016"/>
                </a:cubicBezTo>
                <a:cubicBezTo>
                  <a:pt x="106119" y="234535"/>
                  <a:pt x="97956" y="254211"/>
                  <a:pt x="92316" y="274495"/>
                </a:cubicBezTo>
                <a:cubicBezTo>
                  <a:pt x="92206" y="274909"/>
                  <a:pt x="91806" y="275184"/>
                  <a:pt x="91351" y="275184"/>
                </a:cubicBezTo>
                <a:lnTo>
                  <a:pt x="14809" y="275184"/>
                </a:lnTo>
                <a:cubicBezTo>
                  <a:pt x="6646" y="275184"/>
                  <a:pt x="0" y="281831"/>
                  <a:pt x="0" y="289994"/>
                </a:cubicBezTo>
                <a:lnTo>
                  <a:pt x="0" y="399643"/>
                </a:lnTo>
                <a:cubicBezTo>
                  <a:pt x="0" y="407819"/>
                  <a:pt x="6646" y="414452"/>
                  <a:pt x="14809" y="414452"/>
                </a:cubicBezTo>
                <a:lnTo>
                  <a:pt x="91365" y="414452"/>
                </a:lnTo>
                <a:cubicBezTo>
                  <a:pt x="91806" y="414452"/>
                  <a:pt x="92206" y="414741"/>
                  <a:pt x="92316" y="415141"/>
                </a:cubicBezTo>
                <a:cubicBezTo>
                  <a:pt x="97984" y="435480"/>
                  <a:pt x="106147" y="455156"/>
                  <a:pt x="116571" y="473634"/>
                </a:cubicBezTo>
                <a:cubicBezTo>
                  <a:pt x="116792" y="474006"/>
                  <a:pt x="116709" y="474475"/>
                  <a:pt x="116392" y="474806"/>
                </a:cubicBezTo>
                <a:lnTo>
                  <a:pt x="62243" y="528941"/>
                </a:lnTo>
                <a:cubicBezTo>
                  <a:pt x="59444" y="531740"/>
                  <a:pt x="57899" y="535463"/>
                  <a:pt x="57899" y="539420"/>
                </a:cubicBezTo>
                <a:cubicBezTo>
                  <a:pt x="57899" y="543378"/>
                  <a:pt x="59444" y="547101"/>
                  <a:pt x="62243" y="549886"/>
                </a:cubicBezTo>
                <a:lnTo>
                  <a:pt x="139778" y="627379"/>
                </a:lnTo>
                <a:cubicBezTo>
                  <a:pt x="145555" y="633157"/>
                  <a:pt x="154959" y="633157"/>
                  <a:pt x="160723" y="627379"/>
                </a:cubicBezTo>
                <a:lnTo>
                  <a:pt x="214872" y="573231"/>
                </a:lnTo>
                <a:cubicBezTo>
                  <a:pt x="215189" y="572913"/>
                  <a:pt x="215672" y="572844"/>
                  <a:pt x="216030" y="573051"/>
                </a:cubicBezTo>
                <a:cubicBezTo>
                  <a:pt x="234466" y="583476"/>
                  <a:pt x="254142" y="591639"/>
                  <a:pt x="274522" y="597320"/>
                </a:cubicBezTo>
                <a:cubicBezTo>
                  <a:pt x="274936" y="597430"/>
                  <a:pt x="275212" y="597830"/>
                  <a:pt x="275212" y="598271"/>
                </a:cubicBezTo>
                <a:lnTo>
                  <a:pt x="275212" y="674799"/>
                </a:lnTo>
                <a:cubicBezTo>
                  <a:pt x="275212" y="682962"/>
                  <a:pt x="281858" y="689608"/>
                  <a:pt x="290021" y="689608"/>
                </a:cubicBezTo>
                <a:lnTo>
                  <a:pt x="399656" y="689608"/>
                </a:lnTo>
                <a:cubicBezTo>
                  <a:pt x="407819" y="689608"/>
                  <a:pt x="414466" y="682962"/>
                  <a:pt x="414466" y="674799"/>
                </a:cubicBezTo>
                <a:lnTo>
                  <a:pt x="414466" y="598271"/>
                </a:lnTo>
                <a:cubicBezTo>
                  <a:pt x="414466" y="597830"/>
                  <a:pt x="414755" y="597430"/>
                  <a:pt x="415155" y="597320"/>
                </a:cubicBezTo>
                <a:cubicBezTo>
                  <a:pt x="435535" y="591639"/>
                  <a:pt x="455212" y="583476"/>
                  <a:pt x="473647" y="573051"/>
                </a:cubicBezTo>
                <a:cubicBezTo>
                  <a:pt x="474006" y="572844"/>
                  <a:pt x="474488" y="572913"/>
                  <a:pt x="474819" y="573231"/>
                </a:cubicBezTo>
                <a:lnTo>
                  <a:pt x="528954" y="627379"/>
                </a:lnTo>
                <a:cubicBezTo>
                  <a:pt x="534732" y="633157"/>
                  <a:pt x="544122" y="633157"/>
                  <a:pt x="549900" y="627379"/>
                </a:cubicBezTo>
                <a:lnTo>
                  <a:pt x="627435" y="549900"/>
                </a:lnTo>
                <a:cubicBezTo>
                  <a:pt x="630234" y="547101"/>
                  <a:pt x="631778" y="543378"/>
                  <a:pt x="631778" y="539420"/>
                </a:cubicBezTo>
                <a:cubicBezTo>
                  <a:pt x="631778" y="535463"/>
                  <a:pt x="630234" y="531740"/>
                  <a:pt x="627435" y="528941"/>
                </a:cubicBezTo>
                <a:lnTo>
                  <a:pt x="573299" y="474806"/>
                </a:lnTo>
                <a:cubicBezTo>
                  <a:pt x="572969" y="474475"/>
                  <a:pt x="572900" y="474006"/>
                  <a:pt x="573106" y="473634"/>
                </a:cubicBezTo>
                <a:cubicBezTo>
                  <a:pt x="578332" y="464381"/>
                  <a:pt x="582993" y="454826"/>
                  <a:pt x="587033" y="445049"/>
                </a:cubicBezTo>
                <a:cubicBezTo>
                  <a:pt x="591087" y="435287"/>
                  <a:pt x="594548" y="425290"/>
                  <a:pt x="597361" y="415141"/>
                </a:cubicBezTo>
                <a:cubicBezTo>
                  <a:pt x="597471" y="414741"/>
                  <a:pt x="597871" y="414452"/>
                  <a:pt x="598326" y="414452"/>
                </a:cubicBezTo>
                <a:lnTo>
                  <a:pt x="674854" y="414452"/>
                </a:lnTo>
                <a:cubicBezTo>
                  <a:pt x="683017" y="414452"/>
                  <a:pt x="689664" y="407819"/>
                  <a:pt x="689664" y="399643"/>
                </a:cubicBezTo>
                <a:lnTo>
                  <a:pt x="689664" y="289994"/>
                </a:lnTo>
                <a:cubicBezTo>
                  <a:pt x="689664" y="281831"/>
                  <a:pt x="683017" y="275184"/>
                  <a:pt x="674854" y="275184"/>
                </a:cubicBezTo>
                <a:close/>
                <a:moveTo>
                  <a:pt x="675875" y="399643"/>
                </a:moveTo>
                <a:cubicBezTo>
                  <a:pt x="675875" y="400208"/>
                  <a:pt x="675406" y="400663"/>
                  <a:pt x="674854" y="400663"/>
                </a:cubicBezTo>
                <a:lnTo>
                  <a:pt x="598326" y="400663"/>
                </a:lnTo>
                <a:cubicBezTo>
                  <a:pt x="591708" y="400663"/>
                  <a:pt x="585847" y="405103"/>
                  <a:pt x="584082" y="411460"/>
                </a:cubicBezTo>
                <a:cubicBezTo>
                  <a:pt x="578732" y="430667"/>
                  <a:pt x="571010" y="449310"/>
                  <a:pt x="561096" y="466849"/>
                </a:cubicBezTo>
                <a:cubicBezTo>
                  <a:pt x="557856" y="472586"/>
                  <a:pt x="558863" y="479866"/>
                  <a:pt x="563551" y="484554"/>
                </a:cubicBezTo>
                <a:lnTo>
                  <a:pt x="617686" y="538689"/>
                </a:lnTo>
                <a:cubicBezTo>
                  <a:pt x="617934" y="538938"/>
                  <a:pt x="617989" y="539227"/>
                  <a:pt x="617989" y="539420"/>
                </a:cubicBezTo>
                <a:cubicBezTo>
                  <a:pt x="617989" y="539613"/>
                  <a:pt x="617934" y="539889"/>
                  <a:pt x="617686" y="540137"/>
                </a:cubicBezTo>
                <a:lnTo>
                  <a:pt x="540151" y="617631"/>
                </a:lnTo>
                <a:cubicBezTo>
                  <a:pt x="539751" y="618031"/>
                  <a:pt x="539103" y="618031"/>
                  <a:pt x="538703" y="617631"/>
                </a:cubicBezTo>
                <a:lnTo>
                  <a:pt x="484568" y="563482"/>
                </a:lnTo>
                <a:cubicBezTo>
                  <a:pt x="479880" y="558794"/>
                  <a:pt x="472599" y="557801"/>
                  <a:pt x="466849" y="561041"/>
                </a:cubicBezTo>
                <a:cubicBezTo>
                  <a:pt x="449407" y="570928"/>
                  <a:pt x="430764" y="578663"/>
                  <a:pt x="411460" y="584027"/>
                </a:cubicBezTo>
                <a:cubicBezTo>
                  <a:pt x="405117" y="585792"/>
                  <a:pt x="400677" y="591652"/>
                  <a:pt x="400677" y="598271"/>
                </a:cubicBezTo>
                <a:lnTo>
                  <a:pt x="400677" y="674799"/>
                </a:lnTo>
                <a:cubicBezTo>
                  <a:pt x="400677" y="675365"/>
                  <a:pt x="400222" y="675820"/>
                  <a:pt x="399656" y="675820"/>
                </a:cubicBezTo>
                <a:lnTo>
                  <a:pt x="290021" y="675820"/>
                </a:lnTo>
                <a:cubicBezTo>
                  <a:pt x="289456" y="675820"/>
                  <a:pt x="289001" y="675365"/>
                  <a:pt x="289001" y="674799"/>
                </a:cubicBezTo>
                <a:lnTo>
                  <a:pt x="289001" y="598271"/>
                </a:lnTo>
                <a:cubicBezTo>
                  <a:pt x="289001" y="591652"/>
                  <a:pt x="284575" y="585792"/>
                  <a:pt x="278218" y="584027"/>
                </a:cubicBezTo>
                <a:cubicBezTo>
                  <a:pt x="258913" y="578663"/>
                  <a:pt x="240285" y="570928"/>
                  <a:pt x="222828" y="561041"/>
                </a:cubicBezTo>
                <a:cubicBezTo>
                  <a:pt x="220580" y="559773"/>
                  <a:pt x="218085" y="559152"/>
                  <a:pt x="215603" y="559152"/>
                </a:cubicBezTo>
                <a:cubicBezTo>
                  <a:pt x="211769" y="559152"/>
                  <a:pt x="207964" y="560641"/>
                  <a:pt x="205109" y="563482"/>
                </a:cubicBezTo>
                <a:lnTo>
                  <a:pt x="150974" y="617631"/>
                </a:lnTo>
                <a:cubicBezTo>
                  <a:pt x="150574" y="618031"/>
                  <a:pt x="149926" y="618031"/>
                  <a:pt x="149526" y="617631"/>
                </a:cubicBezTo>
                <a:lnTo>
                  <a:pt x="71992" y="540137"/>
                </a:lnTo>
                <a:cubicBezTo>
                  <a:pt x="71743" y="539889"/>
                  <a:pt x="71688" y="539613"/>
                  <a:pt x="71688" y="539420"/>
                </a:cubicBezTo>
                <a:cubicBezTo>
                  <a:pt x="71688" y="539227"/>
                  <a:pt x="71743" y="538938"/>
                  <a:pt x="71992" y="538689"/>
                </a:cubicBezTo>
                <a:lnTo>
                  <a:pt x="126140" y="484554"/>
                </a:lnTo>
                <a:cubicBezTo>
                  <a:pt x="130815" y="479866"/>
                  <a:pt x="131822" y="472586"/>
                  <a:pt x="128581" y="466849"/>
                </a:cubicBezTo>
                <a:cubicBezTo>
                  <a:pt x="118695" y="449338"/>
                  <a:pt x="110973" y="430709"/>
                  <a:pt x="105609" y="411446"/>
                </a:cubicBezTo>
                <a:cubicBezTo>
                  <a:pt x="103844" y="405103"/>
                  <a:pt x="97984" y="400663"/>
                  <a:pt x="91365" y="400663"/>
                </a:cubicBezTo>
                <a:lnTo>
                  <a:pt x="14809" y="400663"/>
                </a:lnTo>
                <a:cubicBezTo>
                  <a:pt x="14258" y="400663"/>
                  <a:pt x="13789" y="400208"/>
                  <a:pt x="13789" y="399643"/>
                </a:cubicBezTo>
                <a:lnTo>
                  <a:pt x="13789" y="289994"/>
                </a:lnTo>
                <a:cubicBezTo>
                  <a:pt x="13789" y="289428"/>
                  <a:pt x="14258" y="288973"/>
                  <a:pt x="14809" y="288973"/>
                </a:cubicBezTo>
                <a:lnTo>
                  <a:pt x="91351" y="288973"/>
                </a:lnTo>
                <a:cubicBezTo>
                  <a:pt x="97984" y="288973"/>
                  <a:pt x="103844" y="284533"/>
                  <a:pt x="105595" y="278190"/>
                </a:cubicBezTo>
                <a:cubicBezTo>
                  <a:pt x="110931" y="258982"/>
                  <a:pt x="118667" y="240354"/>
                  <a:pt x="128581" y="222800"/>
                </a:cubicBezTo>
                <a:cubicBezTo>
                  <a:pt x="131822" y="217050"/>
                  <a:pt x="130815" y="209770"/>
                  <a:pt x="126140" y="205096"/>
                </a:cubicBezTo>
                <a:lnTo>
                  <a:pt x="71978" y="150960"/>
                </a:lnTo>
                <a:cubicBezTo>
                  <a:pt x="71730" y="150712"/>
                  <a:pt x="71674" y="150436"/>
                  <a:pt x="71674" y="150243"/>
                </a:cubicBezTo>
                <a:cubicBezTo>
                  <a:pt x="71674" y="150050"/>
                  <a:pt x="71730" y="149775"/>
                  <a:pt x="71978" y="149526"/>
                </a:cubicBezTo>
                <a:lnTo>
                  <a:pt x="149513" y="71992"/>
                </a:lnTo>
                <a:cubicBezTo>
                  <a:pt x="149912" y="71606"/>
                  <a:pt x="150561" y="71606"/>
                  <a:pt x="150960" y="71992"/>
                </a:cubicBezTo>
                <a:lnTo>
                  <a:pt x="205123" y="126140"/>
                </a:lnTo>
                <a:cubicBezTo>
                  <a:pt x="209811" y="130829"/>
                  <a:pt x="217092" y="131835"/>
                  <a:pt x="222828" y="128581"/>
                </a:cubicBezTo>
                <a:cubicBezTo>
                  <a:pt x="240340" y="118667"/>
                  <a:pt x="258982" y="110931"/>
                  <a:pt x="278218" y="105595"/>
                </a:cubicBezTo>
                <a:cubicBezTo>
                  <a:pt x="284561" y="103830"/>
                  <a:pt x="289001" y="97970"/>
                  <a:pt x="289001" y="91351"/>
                </a:cubicBezTo>
                <a:lnTo>
                  <a:pt x="289001" y="14809"/>
                </a:lnTo>
                <a:cubicBezTo>
                  <a:pt x="289001" y="14244"/>
                  <a:pt x="289456" y="13789"/>
                  <a:pt x="290021" y="13789"/>
                </a:cubicBezTo>
                <a:lnTo>
                  <a:pt x="399643" y="13789"/>
                </a:lnTo>
                <a:cubicBezTo>
                  <a:pt x="400208" y="13789"/>
                  <a:pt x="400663" y="14244"/>
                  <a:pt x="400663" y="14809"/>
                </a:cubicBezTo>
                <a:lnTo>
                  <a:pt x="400663" y="91351"/>
                </a:lnTo>
                <a:cubicBezTo>
                  <a:pt x="400663" y="97970"/>
                  <a:pt x="405103" y="103830"/>
                  <a:pt x="411446" y="105595"/>
                </a:cubicBezTo>
                <a:cubicBezTo>
                  <a:pt x="430681" y="110931"/>
                  <a:pt x="449310" y="118667"/>
                  <a:pt x="466836" y="128567"/>
                </a:cubicBezTo>
                <a:cubicBezTo>
                  <a:pt x="472586" y="131822"/>
                  <a:pt x="479852" y="130815"/>
                  <a:pt x="484541" y="126127"/>
                </a:cubicBezTo>
                <a:lnTo>
                  <a:pt x="538703" y="71992"/>
                </a:lnTo>
                <a:cubicBezTo>
                  <a:pt x="539103" y="71606"/>
                  <a:pt x="539751" y="71606"/>
                  <a:pt x="540151" y="71992"/>
                </a:cubicBezTo>
                <a:lnTo>
                  <a:pt x="617672" y="149499"/>
                </a:lnTo>
                <a:cubicBezTo>
                  <a:pt x="617920" y="149747"/>
                  <a:pt x="617975" y="150037"/>
                  <a:pt x="617975" y="150230"/>
                </a:cubicBezTo>
                <a:cubicBezTo>
                  <a:pt x="617975" y="150423"/>
                  <a:pt x="617920" y="150698"/>
                  <a:pt x="617672" y="150947"/>
                </a:cubicBezTo>
                <a:lnTo>
                  <a:pt x="563523" y="205096"/>
                </a:lnTo>
                <a:cubicBezTo>
                  <a:pt x="558849" y="209770"/>
                  <a:pt x="557842" y="217050"/>
                  <a:pt x="561083" y="222800"/>
                </a:cubicBezTo>
                <a:cubicBezTo>
                  <a:pt x="570969" y="240271"/>
                  <a:pt x="578691" y="258913"/>
                  <a:pt x="584055" y="278190"/>
                </a:cubicBezTo>
                <a:cubicBezTo>
                  <a:pt x="585820" y="284547"/>
                  <a:pt x="591680" y="288973"/>
                  <a:pt x="598299" y="288973"/>
                </a:cubicBezTo>
                <a:lnTo>
                  <a:pt x="674854" y="288973"/>
                </a:lnTo>
                <a:cubicBezTo>
                  <a:pt x="675406" y="288973"/>
                  <a:pt x="675875" y="289428"/>
                  <a:pt x="675875" y="289994"/>
                </a:cubicBezTo>
                <a:lnTo>
                  <a:pt x="675875" y="399643"/>
                </a:lnTo>
                <a:close/>
                <a:moveTo>
                  <a:pt x="344832" y="194768"/>
                </a:moveTo>
                <a:cubicBezTo>
                  <a:pt x="262099" y="194768"/>
                  <a:pt x="194795" y="262071"/>
                  <a:pt x="194795" y="344804"/>
                </a:cubicBezTo>
                <a:cubicBezTo>
                  <a:pt x="194795" y="427537"/>
                  <a:pt x="262099" y="494841"/>
                  <a:pt x="344832" y="494841"/>
                </a:cubicBezTo>
                <a:cubicBezTo>
                  <a:pt x="427565" y="494841"/>
                  <a:pt x="494868" y="427537"/>
                  <a:pt x="494868" y="344804"/>
                </a:cubicBezTo>
                <a:cubicBezTo>
                  <a:pt x="494868" y="262071"/>
                  <a:pt x="427565" y="194768"/>
                  <a:pt x="344832" y="194768"/>
                </a:cubicBezTo>
                <a:close/>
                <a:moveTo>
                  <a:pt x="344832" y="481052"/>
                </a:moveTo>
                <a:cubicBezTo>
                  <a:pt x="269696" y="481052"/>
                  <a:pt x="208584" y="419940"/>
                  <a:pt x="208584" y="344804"/>
                </a:cubicBezTo>
                <a:cubicBezTo>
                  <a:pt x="208584" y="269669"/>
                  <a:pt x="269696" y="208557"/>
                  <a:pt x="344832" y="208557"/>
                </a:cubicBezTo>
                <a:cubicBezTo>
                  <a:pt x="419967" y="208557"/>
                  <a:pt x="481080" y="269669"/>
                  <a:pt x="481080" y="344804"/>
                </a:cubicBezTo>
                <a:cubicBezTo>
                  <a:pt x="481080" y="419940"/>
                  <a:pt x="419967" y="481052"/>
                  <a:pt x="344832" y="4810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6517678" y="3079529"/>
            <a:ext cx="290779" cy="337764"/>
          </a:xfrm>
          <a:custGeom>
            <a:rect b="b" l="l" r="r" t="t"/>
            <a:pathLst>
              <a:path extrusionOk="0" h="675529" w="581557">
                <a:moveTo>
                  <a:pt x="198660" y="337758"/>
                </a:moveTo>
                <a:cubicBezTo>
                  <a:pt x="198660" y="392623"/>
                  <a:pt x="154190" y="437099"/>
                  <a:pt x="99330" y="437099"/>
                </a:cubicBezTo>
                <a:cubicBezTo>
                  <a:pt x="44471" y="437099"/>
                  <a:pt x="0" y="392623"/>
                  <a:pt x="0" y="337758"/>
                </a:cubicBezTo>
                <a:cubicBezTo>
                  <a:pt x="0" y="282893"/>
                  <a:pt x="44471" y="238417"/>
                  <a:pt x="99330" y="238417"/>
                </a:cubicBezTo>
                <a:cubicBezTo>
                  <a:pt x="154190" y="238417"/>
                  <a:pt x="198660" y="282907"/>
                  <a:pt x="198660" y="337758"/>
                </a:cubicBezTo>
                <a:close/>
                <a:moveTo>
                  <a:pt x="482228" y="198681"/>
                </a:moveTo>
                <a:cubicBezTo>
                  <a:pt x="537087" y="198681"/>
                  <a:pt x="581558" y="154206"/>
                  <a:pt x="581558" y="99341"/>
                </a:cubicBezTo>
                <a:cubicBezTo>
                  <a:pt x="581558" y="44475"/>
                  <a:pt x="537087" y="0"/>
                  <a:pt x="482228" y="0"/>
                </a:cubicBezTo>
                <a:cubicBezTo>
                  <a:pt x="427368" y="0"/>
                  <a:pt x="382898" y="44475"/>
                  <a:pt x="382898" y="99341"/>
                </a:cubicBezTo>
                <a:cubicBezTo>
                  <a:pt x="382898" y="154206"/>
                  <a:pt x="427368" y="198681"/>
                  <a:pt x="482228" y="198681"/>
                </a:cubicBezTo>
                <a:close/>
                <a:moveTo>
                  <a:pt x="482228" y="476849"/>
                </a:moveTo>
                <a:cubicBezTo>
                  <a:pt x="427368" y="476849"/>
                  <a:pt x="382898" y="521324"/>
                  <a:pt x="382898" y="576189"/>
                </a:cubicBezTo>
                <a:cubicBezTo>
                  <a:pt x="382898" y="631055"/>
                  <a:pt x="427368" y="675530"/>
                  <a:pt x="482228" y="675530"/>
                </a:cubicBezTo>
                <a:cubicBezTo>
                  <a:pt x="537087" y="675530"/>
                  <a:pt x="581558" y="631055"/>
                  <a:pt x="581558" y="576189"/>
                </a:cubicBezTo>
                <a:cubicBezTo>
                  <a:pt x="581558" y="521324"/>
                  <a:pt x="537087" y="476849"/>
                  <a:pt x="482228" y="476849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6514225" y="3076075"/>
            <a:ext cx="297686" cy="344680"/>
          </a:xfrm>
          <a:custGeom>
            <a:rect b="b" l="l" r="r" t="t"/>
            <a:pathLst>
              <a:path extrusionOk="0" h="689360" w="595372">
                <a:moveTo>
                  <a:pt x="489135" y="476849"/>
                </a:moveTo>
                <a:cubicBezTo>
                  <a:pt x="435187" y="476849"/>
                  <a:pt x="390537" y="517276"/>
                  <a:pt x="383809" y="569433"/>
                </a:cubicBezTo>
                <a:lnTo>
                  <a:pt x="188023" y="412409"/>
                </a:lnTo>
                <a:cubicBezTo>
                  <a:pt x="203288" y="394005"/>
                  <a:pt x="212475" y="370393"/>
                  <a:pt x="212475" y="344680"/>
                </a:cubicBezTo>
                <a:cubicBezTo>
                  <a:pt x="212475" y="318954"/>
                  <a:pt x="203288" y="295355"/>
                  <a:pt x="188023" y="276952"/>
                </a:cubicBezTo>
                <a:lnTo>
                  <a:pt x="383809" y="119913"/>
                </a:lnTo>
                <a:cubicBezTo>
                  <a:pt x="390537" y="172057"/>
                  <a:pt x="435187" y="212498"/>
                  <a:pt x="489135" y="212498"/>
                </a:cubicBezTo>
                <a:cubicBezTo>
                  <a:pt x="547711" y="212498"/>
                  <a:pt x="595373" y="164831"/>
                  <a:pt x="595373" y="106249"/>
                </a:cubicBezTo>
                <a:cubicBezTo>
                  <a:pt x="595373" y="47667"/>
                  <a:pt x="547725" y="0"/>
                  <a:pt x="489135" y="0"/>
                </a:cubicBezTo>
                <a:cubicBezTo>
                  <a:pt x="431692" y="0"/>
                  <a:pt x="384776" y="45843"/>
                  <a:pt x="382980" y="102864"/>
                </a:cubicBezTo>
                <a:lnTo>
                  <a:pt x="178490" y="266879"/>
                </a:lnTo>
                <a:cubicBezTo>
                  <a:pt x="159522" y="249236"/>
                  <a:pt x="134116" y="238431"/>
                  <a:pt x="106238" y="238431"/>
                </a:cubicBezTo>
                <a:cubicBezTo>
                  <a:pt x="47662" y="238431"/>
                  <a:pt x="0" y="286098"/>
                  <a:pt x="0" y="344680"/>
                </a:cubicBezTo>
                <a:cubicBezTo>
                  <a:pt x="0" y="403262"/>
                  <a:pt x="47662" y="450929"/>
                  <a:pt x="106238" y="450929"/>
                </a:cubicBezTo>
                <a:cubicBezTo>
                  <a:pt x="134116" y="450929"/>
                  <a:pt x="159522" y="440111"/>
                  <a:pt x="178490" y="422481"/>
                </a:cubicBezTo>
                <a:lnTo>
                  <a:pt x="382980" y="586496"/>
                </a:lnTo>
                <a:cubicBezTo>
                  <a:pt x="384776" y="643517"/>
                  <a:pt x="431692" y="689360"/>
                  <a:pt x="489135" y="689360"/>
                </a:cubicBezTo>
                <a:cubicBezTo>
                  <a:pt x="547711" y="689360"/>
                  <a:pt x="595373" y="641693"/>
                  <a:pt x="595373" y="583111"/>
                </a:cubicBezTo>
                <a:cubicBezTo>
                  <a:pt x="595373" y="524529"/>
                  <a:pt x="547725" y="476849"/>
                  <a:pt x="489135" y="476849"/>
                </a:cubicBezTo>
                <a:close/>
                <a:moveTo>
                  <a:pt x="489135" y="13816"/>
                </a:moveTo>
                <a:cubicBezTo>
                  <a:pt x="540099" y="13816"/>
                  <a:pt x="581558" y="55280"/>
                  <a:pt x="581558" y="106249"/>
                </a:cubicBezTo>
                <a:cubicBezTo>
                  <a:pt x="581558" y="157218"/>
                  <a:pt x="540099" y="198681"/>
                  <a:pt x="489135" y="198681"/>
                </a:cubicBezTo>
                <a:cubicBezTo>
                  <a:pt x="438171" y="198681"/>
                  <a:pt x="396713" y="157218"/>
                  <a:pt x="396713" y="106249"/>
                </a:cubicBezTo>
                <a:cubicBezTo>
                  <a:pt x="396713" y="55280"/>
                  <a:pt x="438171" y="13816"/>
                  <a:pt x="489135" y="13816"/>
                </a:cubicBezTo>
                <a:close/>
                <a:moveTo>
                  <a:pt x="13815" y="344666"/>
                </a:moveTo>
                <a:cubicBezTo>
                  <a:pt x="13815" y="293697"/>
                  <a:pt x="55274" y="252234"/>
                  <a:pt x="106238" y="252234"/>
                </a:cubicBezTo>
                <a:cubicBezTo>
                  <a:pt x="157201" y="252234"/>
                  <a:pt x="198660" y="293697"/>
                  <a:pt x="198660" y="344666"/>
                </a:cubicBezTo>
                <a:cubicBezTo>
                  <a:pt x="198660" y="395635"/>
                  <a:pt x="157201" y="437099"/>
                  <a:pt x="106238" y="437099"/>
                </a:cubicBezTo>
                <a:cubicBezTo>
                  <a:pt x="55274" y="437099"/>
                  <a:pt x="13815" y="395635"/>
                  <a:pt x="13815" y="344666"/>
                </a:cubicBezTo>
                <a:close/>
                <a:moveTo>
                  <a:pt x="489135" y="675530"/>
                </a:moveTo>
                <a:cubicBezTo>
                  <a:pt x="438171" y="675530"/>
                  <a:pt x="396713" y="634067"/>
                  <a:pt x="396713" y="583097"/>
                </a:cubicBezTo>
                <a:cubicBezTo>
                  <a:pt x="396713" y="532128"/>
                  <a:pt x="438171" y="490665"/>
                  <a:pt x="489135" y="490665"/>
                </a:cubicBezTo>
                <a:cubicBezTo>
                  <a:pt x="540099" y="490665"/>
                  <a:pt x="581558" y="532128"/>
                  <a:pt x="581558" y="583097"/>
                </a:cubicBezTo>
                <a:cubicBezTo>
                  <a:pt x="581558" y="634067"/>
                  <a:pt x="540099" y="675530"/>
                  <a:pt x="489135" y="6755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5958495" y="3076075"/>
            <a:ext cx="267168" cy="344507"/>
          </a:xfrm>
          <a:custGeom>
            <a:rect b="b" l="l" r="r" t="t"/>
            <a:pathLst>
              <a:path extrusionOk="0" h="689015" w="534336">
                <a:moveTo>
                  <a:pt x="267182" y="0"/>
                </a:moveTo>
                <a:cubicBezTo>
                  <a:pt x="119854" y="0"/>
                  <a:pt x="0" y="119756"/>
                  <a:pt x="0" y="266966"/>
                </a:cubicBezTo>
                <a:cubicBezTo>
                  <a:pt x="0" y="458383"/>
                  <a:pt x="188351" y="632467"/>
                  <a:pt x="246084" y="681266"/>
                </a:cubicBezTo>
                <a:cubicBezTo>
                  <a:pt x="252197" y="686437"/>
                  <a:pt x="259689" y="689016"/>
                  <a:pt x="267182" y="689016"/>
                </a:cubicBezTo>
                <a:cubicBezTo>
                  <a:pt x="274675" y="689016"/>
                  <a:pt x="282153" y="686437"/>
                  <a:pt x="288266" y="681266"/>
                </a:cubicBezTo>
                <a:cubicBezTo>
                  <a:pt x="345999" y="632467"/>
                  <a:pt x="534336" y="458383"/>
                  <a:pt x="534336" y="266966"/>
                </a:cubicBezTo>
                <a:cubicBezTo>
                  <a:pt x="534336" y="119756"/>
                  <a:pt x="414482" y="0"/>
                  <a:pt x="267182" y="0"/>
                </a:cubicBezTo>
                <a:close/>
                <a:moveTo>
                  <a:pt x="267168" y="115785"/>
                </a:moveTo>
                <a:cubicBezTo>
                  <a:pt x="351339" y="115785"/>
                  <a:pt x="419808" y="184219"/>
                  <a:pt x="419808" y="268317"/>
                </a:cubicBezTo>
                <a:cubicBezTo>
                  <a:pt x="419808" y="352429"/>
                  <a:pt x="351339" y="420864"/>
                  <a:pt x="267168" y="420864"/>
                </a:cubicBezTo>
                <a:cubicBezTo>
                  <a:pt x="182997" y="420864"/>
                  <a:pt x="114528" y="352429"/>
                  <a:pt x="114528" y="268317"/>
                </a:cubicBezTo>
                <a:cubicBezTo>
                  <a:pt x="114528" y="184219"/>
                  <a:pt x="182997" y="115785"/>
                  <a:pt x="267168" y="1157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5965393" y="3082969"/>
            <a:ext cx="253369" cy="330710"/>
          </a:xfrm>
          <a:custGeom>
            <a:rect b="b" l="l" r="r" t="t"/>
            <a:pathLst>
              <a:path extrusionOk="0" h="661420" w="506738">
                <a:moveTo>
                  <a:pt x="253383" y="0"/>
                </a:moveTo>
                <a:cubicBezTo>
                  <a:pt x="393080" y="0"/>
                  <a:pt x="506739" y="113565"/>
                  <a:pt x="506739" y="253177"/>
                </a:cubicBezTo>
                <a:cubicBezTo>
                  <a:pt x="506739" y="438665"/>
                  <a:pt x="322142" y="609123"/>
                  <a:pt x="265554" y="656943"/>
                </a:cubicBezTo>
                <a:cubicBezTo>
                  <a:pt x="258503" y="662913"/>
                  <a:pt x="248250" y="662913"/>
                  <a:pt x="241199" y="656943"/>
                </a:cubicBezTo>
                <a:cubicBezTo>
                  <a:pt x="184611" y="609123"/>
                  <a:pt x="0" y="438665"/>
                  <a:pt x="0" y="253177"/>
                </a:cubicBezTo>
                <a:cubicBezTo>
                  <a:pt x="0" y="113565"/>
                  <a:pt x="113673" y="0"/>
                  <a:pt x="253383" y="0"/>
                </a:cubicBezTo>
                <a:close/>
                <a:moveTo>
                  <a:pt x="419808" y="254529"/>
                </a:moveTo>
                <a:cubicBezTo>
                  <a:pt x="419808" y="162819"/>
                  <a:pt x="345144" y="88207"/>
                  <a:pt x="253370" y="88207"/>
                </a:cubicBezTo>
                <a:cubicBezTo>
                  <a:pt x="161595" y="88207"/>
                  <a:pt x="86931" y="162819"/>
                  <a:pt x="86931" y="254529"/>
                </a:cubicBezTo>
                <a:cubicBezTo>
                  <a:pt x="86931" y="346238"/>
                  <a:pt x="161595" y="420864"/>
                  <a:pt x="253370" y="420864"/>
                </a:cubicBezTo>
                <a:cubicBezTo>
                  <a:pt x="345144" y="420864"/>
                  <a:pt x="419808" y="346238"/>
                  <a:pt x="419808" y="254529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5958495" y="3076075"/>
            <a:ext cx="267168" cy="344507"/>
          </a:xfrm>
          <a:custGeom>
            <a:rect b="b" l="l" r="r" t="t"/>
            <a:pathLst>
              <a:path extrusionOk="0" h="689015" w="534336">
                <a:moveTo>
                  <a:pt x="267182" y="0"/>
                </a:moveTo>
                <a:cubicBezTo>
                  <a:pt x="119854" y="0"/>
                  <a:pt x="0" y="119756"/>
                  <a:pt x="0" y="266966"/>
                </a:cubicBezTo>
                <a:cubicBezTo>
                  <a:pt x="0" y="458383"/>
                  <a:pt x="188351" y="632467"/>
                  <a:pt x="246084" y="681266"/>
                </a:cubicBezTo>
                <a:cubicBezTo>
                  <a:pt x="252197" y="686437"/>
                  <a:pt x="259689" y="689016"/>
                  <a:pt x="267182" y="689016"/>
                </a:cubicBezTo>
                <a:cubicBezTo>
                  <a:pt x="274675" y="689016"/>
                  <a:pt x="282153" y="686437"/>
                  <a:pt x="288266" y="681266"/>
                </a:cubicBezTo>
                <a:cubicBezTo>
                  <a:pt x="345999" y="632467"/>
                  <a:pt x="534336" y="458383"/>
                  <a:pt x="534336" y="266966"/>
                </a:cubicBezTo>
                <a:cubicBezTo>
                  <a:pt x="534336" y="119756"/>
                  <a:pt x="414482" y="0"/>
                  <a:pt x="267182" y="0"/>
                </a:cubicBezTo>
                <a:close/>
                <a:moveTo>
                  <a:pt x="279352" y="670732"/>
                </a:moveTo>
                <a:cubicBezTo>
                  <a:pt x="272301" y="676702"/>
                  <a:pt x="262049" y="676702"/>
                  <a:pt x="254998" y="670732"/>
                </a:cubicBezTo>
                <a:cubicBezTo>
                  <a:pt x="198410" y="622912"/>
                  <a:pt x="13799" y="452454"/>
                  <a:pt x="13799" y="266966"/>
                </a:cubicBezTo>
                <a:cubicBezTo>
                  <a:pt x="13799" y="127354"/>
                  <a:pt x="127471" y="13789"/>
                  <a:pt x="267182" y="13789"/>
                </a:cubicBezTo>
                <a:cubicBezTo>
                  <a:pt x="406879" y="13789"/>
                  <a:pt x="520538" y="127354"/>
                  <a:pt x="520538" y="266966"/>
                </a:cubicBezTo>
                <a:cubicBezTo>
                  <a:pt x="520538" y="452454"/>
                  <a:pt x="335940" y="622912"/>
                  <a:pt x="279352" y="670732"/>
                </a:cubicBezTo>
                <a:close/>
                <a:moveTo>
                  <a:pt x="267168" y="101996"/>
                </a:moveTo>
                <a:cubicBezTo>
                  <a:pt x="175394" y="101996"/>
                  <a:pt x="100730" y="176608"/>
                  <a:pt x="100730" y="268317"/>
                </a:cubicBezTo>
                <a:cubicBezTo>
                  <a:pt x="100730" y="360027"/>
                  <a:pt x="175394" y="434652"/>
                  <a:pt x="267168" y="434652"/>
                </a:cubicBezTo>
                <a:cubicBezTo>
                  <a:pt x="358942" y="434652"/>
                  <a:pt x="433607" y="360027"/>
                  <a:pt x="433607" y="268317"/>
                </a:cubicBezTo>
                <a:cubicBezTo>
                  <a:pt x="433607" y="176608"/>
                  <a:pt x="358942" y="101996"/>
                  <a:pt x="267168" y="101996"/>
                </a:cubicBezTo>
                <a:close/>
                <a:moveTo>
                  <a:pt x="267168" y="420864"/>
                </a:moveTo>
                <a:cubicBezTo>
                  <a:pt x="182997" y="420864"/>
                  <a:pt x="114528" y="352429"/>
                  <a:pt x="114528" y="268317"/>
                </a:cubicBezTo>
                <a:cubicBezTo>
                  <a:pt x="114528" y="184219"/>
                  <a:pt x="182997" y="115785"/>
                  <a:pt x="267168" y="115785"/>
                </a:cubicBezTo>
                <a:cubicBezTo>
                  <a:pt x="351339" y="115785"/>
                  <a:pt x="419808" y="184219"/>
                  <a:pt x="419808" y="268317"/>
                </a:cubicBezTo>
                <a:cubicBezTo>
                  <a:pt x="419808" y="352429"/>
                  <a:pt x="351339" y="420864"/>
                  <a:pt x="267168" y="4208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4854243" y="3079522"/>
            <a:ext cx="337854" cy="337855"/>
          </a:xfrm>
          <a:custGeom>
            <a:rect b="b" l="l" r="r" t="t"/>
            <a:pathLst>
              <a:path extrusionOk="0" h="675709" w="675709">
                <a:moveTo>
                  <a:pt x="675709" y="337855"/>
                </a:moveTo>
                <a:cubicBezTo>
                  <a:pt x="675709" y="429330"/>
                  <a:pt x="639362" y="512311"/>
                  <a:pt x="580304" y="573148"/>
                </a:cubicBezTo>
                <a:cubicBezTo>
                  <a:pt x="518930" y="636383"/>
                  <a:pt x="433025" y="675682"/>
                  <a:pt x="337937" y="675709"/>
                </a:cubicBezTo>
                <a:lnTo>
                  <a:pt x="337855" y="675709"/>
                </a:lnTo>
                <a:cubicBezTo>
                  <a:pt x="242753" y="675709"/>
                  <a:pt x="156834" y="636425"/>
                  <a:pt x="95433" y="573189"/>
                </a:cubicBezTo>
                <a:cubicBezTo>
                  <a:pt x="36375" y="512353"/>
                  <a:pt x="0" y="429344"/>
                  <a:pt x="0" y="337855"/>
                </a:cubicBezTo>
                <a:cubicBezTo>
                  <a:pt x="0" y="335883"/>
                  <a:pt x="14" y="333911"/>
                  <a:pt x="55" y="331953"/>
                </a:cubicBezTo>
                <a:cubicBezTo>
                  <a:pt x="1572" y="242808"/>
                  <a:pt x="37644" y="162074"/>
                  <a:pt x="95419" y="102548"/>
                </a:cubicBezTo>
                <a:cubicBezTo>
                  <a:pt x="156793" y="39312"/>
                  <a:pt x="242712" y="14"/>
                  <a:pt x="337813" y="0"/>
                </a:cubicBezTo>
                <a:lnTo>
                  <a:pt x="337868" y="0"/>
                </a:lnTo>
                <a:cubicBezTo>
                  <a:pt x="337882" y="0"/>
                  <a:pt x="337882" y="0"/>
                  <a:pt x="337896" y="0"/>
                </a:cubicBezTo>
                <a:lnTo>
                  <a:pt x="337937" y="0"/>
                </a:lnTo>
                <a:cubicBezTo>
                  <a:pt x="433012" y="28"/>
                  <a:pt x="518916" y="39326"/>
                  <a:pt x="580290" y="102548"/>
                </a:cubicBezTo>
                <a:cubicBezTo>
                  <a:pt x="638066" y="162074"/>
                  <a:pt x="674137" y="242808"/>
                  <a:pt x="675654" y="331953"/>
                </a:cubicBezTo>
                <a:cubicBezTo>
                  <a:pt x="675696" y="333911"/>
                  <a:pt x="675709" y="335883"/>
                  <a:pt x="675709" y="337855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4850795" y="3076068"/>
            <a:ext cx="344756" cy="344756"/>
          </a:xfrm>
          <a:custGeom>
            <a:rect b="b" l="l" r="r" t="t"/>
            <a:pathLst>
              <a:path extrusionOk="0" h="689511" w="689511">
                <a:moveTo>
                  <a:pt x="689512" y="338861"/>
                </a:moveTo>
                <a:cubicBezTo>
                  <a:pt x="689512" y="338517"/>
                  <a:pt x="689457" y="338172"/>
                  <a:pt x="689415" y="337841"/>
                </a:cubicBezTo>
                <a:cubicBezTo>
                  <a:pt x="687706" y="250337"/>
                  <a:pt x="653178" y="167548"/>
                  <a:pt x="592135" y="104657"/>
                </a:cubicBezTo>
                <a:cubicBezTo>
                  <a:pt x="560352" y="71923"/>
                  <a:pt x="523094" y="46179"/>
                  <a:pt x="481383" y="28157"/>
                </a:cubicBezTo>
                <a:cubicBezTo>
                  <a:pt x="478680" y="26985"/>
                  <a:pt x="475978" y="25854"/>
                  <a:pt x="473247" y="24765"/>
                </a:cubicBezTo>
                <a:cubicBezTo>
                  <a:pt x="432474" y="8356"/>
                  <a:pt x="389342" y="41"/>
                  <a:pt x="344832" y="14"/>
                </a:cubicBezTo>
                <a:cubicBezTo>
                  <a:pt x="344804" y="14"/>
                  <a:pt x="344790" y="0"/>
                  <a:pt x="344763" y="0"/>
                </a:cubicBezTo>
                <a:cubicBezTo>
                  <a:pt x="344749" y="0"/>
                  <a:pt x="344722" y="0"/>
                  <a:pt x="344708" y="0"/>
                </a:cubicBezTo>
                <a:cubicBezTo>
                  <a:pt x="344708" y="0"/>
                  <a:pt x="344708" y="0"/>
                  <a:pt x="344708" y="0"/>
                </a:cubicBezTo>
                <a:cubicBezTo>
                  <a:pt x="344708" y="0"/>
                  <a:pt x="344694" y="0"/>
                  <a:pt x="344694" y="0"/>
                </a:cubicBezTo>
                <a:cubicBezTo>
                  <a:pt x="343384" y="0"/>
                  <a:pt x="342088" y="41"/>
                  <a:pt x="340778" y="55"/>
                </a:cubicBezTo>
                <a:cubicBezTo>
                  <a:pt x="339137" y="69"/>
                  <a:pt x="337496" y="83"/>
                  <a:pt x="335855" y="124"/>
                </a:cubicBezTo>
                <a:cubicBezTo>
                  <a:pt x="335028" y="152"/>
                  <a:pt x="334201" y="193"/>
                  <a:pt x="333359" y="221"/>
                </a:cubicBezTo>
                <a:cubicBezTo>
                  <a:pt x="331236" y="290"/>
                  <a:pt x="329113" y="359"/>
                  <a:pt x="327003" y="455"/>
                </a:cubicBezTo>
                <a:cubicBezTo>
                  <a:pt x="326837" y="469"/>
                  <a:pt x="326672" y="483"/>
                  <a:pt x="326506" y="483"/>
                </a:cubicBezTo>
                <a:cubicBezTo>
                  <a:pt x="285526" y="2606"/>
                  <a:pt x="245786" y="11872"/>
                  <a:pt x="208157" y="28129"/>
                </a:cubicBezTo>
                <a:cubicBezTo>
                  <a:pt x="166432" y="46165"/>
                  <a:pt x="129160" y="71909"/>
                  <a:pt x="97363" y="104657"/>
                </a:cubicBezTo>
                <a:cubicBezTo>
                  <a:pt x="36113" y="167769"/>
                  <a:pt x="1544" y="250902"/>
                  <a:pt x="55" y="338723"/>
                </a:cubicBezTo>
                <a:cubicBezTo>
                  <a:pt x="14" y="340723"/>
                  <a:pt x="0" y="342750"/>
                  <a:pt x="0" y="344763"/>
                </a:cubicBezTo>
                <a:cubicBezTo>
                  <a:pt x="0" y="434928"/>
                  <a:pt x="34582" y="520212"/>
                  <a:pt x="97377" y="584896"/>
                </a:cubicBezTo>
                <a:cubicBezTo>
                  <a:pt x="129174" y="617644"/>
                  <a:pt x="166445" y="643374"/>
                  <a:pt x="208157" y="661396"/>
                </a:cubicBezTo>
                <a:cubicBezTo>
                  <a:pt x="251343" y="680053"/>
                  <a:pt x="297302" y="689512"/>
                  <a:pt x="344818" y="689512"/>
                </a:cubicBezTo>
                <a:cubicBezTo>
                  <a:pt x="344818" y="689512"/>
                  <a:pt x="344818" y="689512"/>
                  <a:pt x="344818" y="689512"/>
                </a:cubicBezTo>
                <a:cubicBezTo>
                  <a:pt x="344818" y="689512"/>
                  <a:pt x="344818" y="689512"/>
                  <a:pt x="344818" y="689512"/>
                </a:cubicBezTo>
                <a:cubicBezTo>
                  <a:pt x="344818" y="689512"/>
                  <a:pt x="344818" y="689512"/>
                  <a:pt x="344818" y="689512"/>
                </a:cubicBezTo>
                <a:cubicBezTo>
                  <a:pt x="392252" y="689498"/>
                  <a:pt x="438196" y="680025"/>
                  <a:pt x="481369" y="661369"/>
                </a:cubicBezTo>
                <a:cubicBezTo>
                  <a:pt x="523080" y="643347"/>
                  <a:pt x="560338" y="617603"/>
                  <a:pt x="592121" y="584855"/>
                </a:cubicBezTo>
                <a:cubicBezTo>
                  <a:pt x="654902" y="520185"/>
                  <a:pt x="689471" y="434914"/>
                  <a:pt x="689471" y="344763"/>
                </a:cubicBezTo>
                <a:cubicBezTo>
                  <a:pt x="689471" y="343012"/>
                  <a:pt x="689457" y="341274"/>
                  <a:pt x="689415" y="339551"/>
                </a:cubicBezTo>
                <a:cubicBezTo>
                  <a:pt x="689471" y="339316"/>
                  <a:pt x="689512" y="339096"/>
                  <a:pt x="689512" y="338861"/>
                </a:cubicBezTo>
                <a:close/>
                <a:moveTo>
                  <a:pt x="498633" y="506823"/>
                </a:moveTo>
                <a:cubicBezTo>
                  <a:pt x="511787" y="457570"/>
                  <a:pt x="518765" y="402056"/>
                  <a:pt x="518847" y="345769"/>
                </a:cubicBezTo>
                <a:lnTo>
                  <a:pt x="675696" y="345769"/>
                </a:lnTo>
                <a:cubicBezTo>
                  <a:pt x="675447" y="429606"/>
                  <a:pt x="644064" y="508988"/>
                  <a:pt x="587088" y="570169"/>
                </a:cubicBezTo>
                <a:cubicBezTo>
                  <a:pt x="561027" y="544398"/>
                  <a:pt x="531326" y="523136"/>
                  <a:pt x="498633" y="506823"/>
                </a:cubicBezTo>
                <a:close/>
                <a:moveTo>
                  <a:pt x="283664" y="670139"/>
                </a:moveTo>
                <a:cubicBezTo>
                  <a:pt x="282161" y="669863"/>
                  <a:pt x="280672" y="669587"/>
                  <a:pt x="279169" y="669284"/>
                </a:cubicBezTo>
                <a:cubicBezTo>
                  <a:pt x="277983" y="669049"/>
                  <a:pt x="276811" y="668787"/>
                  <a:pt x="275639" y="668539"/>
                </a:cubicBezTo>
                <a:cubicBezTo>
                  <a:pt x="274164" y="668222"/>
                  <a:pt x="272675" y="667919"/>
                  <a:pt x="271199" y="667588"/>
                </a:cubicBezTo>
                <a:cubicBezTo>
                  <a:pt x="270027" y="667326"/>
                  <a:pt x="268855" y="667036"/>
                  <a:pt x="267683" y="666760"/>
                </a:cubicBezTo>
                <a:cubicBezTo>
                  <a:pt x="266208" y="666416"/>
                  <a:pt x="264746" y="666071"/>
                  <a:pt x="263271" y="665699"/>
                </a:cubicBezTo>
                <a:cubicBezTo>
                  <a:pt x="262112" y="665409"/>
                  <a:pt x="260954" y="665092"/>
                  <a:pt x="259796" y="664789"/>
                </a:cubicBezTo>
                <a:cubicBezTo>
                  <a:pt x="258334" y="664402"/>
                  <a:pt x="256873" y="664016"/>
                  <a:pt x="255411" y="663617"/>
                </a:cubicBezTo>
                <a:cubicBezTo>
                  <a:pt x="254253" y="663299"/>
                  <a:pt x="253108" y="662955"/>
                  <a:pt x="251950" y="662624"/>
                </a:cubicBezTo>
                <a:cubicBezTo>
                  <a:pt x="250502" y="662210"/>
                  <a:pt x="249054" y="661783"/>
                  <a:pt x="247607" y="661341"/>
                </a:cubicBezTo>
                <a:cubicBezTo>
                  <a:pt x="246462" y="660997"/>
                  <a:pt x="245318" y="660624"/>
                  <a:pt x="244173" y="660266"/>
                </a:cubicBezTo>
                <a:cubicBezTo>
                  <a:pt x="242739" y="659811"/>
                  <a:pt x="241305" y="659356"/>
                  <a:pt x="239871" y="658873"/>
                </a:cubicBezTo>
                <a:cubicBezTo>
                  <a:pt x="238740" y="658501"/>
                  <a:pt x="237610" y="658101"/>
                  <a:pt x="236479" y="657715"/>
                </a:cubicBezTo>
                <a:cubicBezTo>
                  <a:pt x="235059" y="657218"/>
                  <a:pt x="233625" y="656736"/>
                  <a:pt x="232218" y="656226"/>
                </a:cubicBezTo>
                <a:cubicBezTo>
                  <a:pt x="231088" y="655826"/>
                  <a:pt x="229971" y="655398"/>
                  <a:pt x="228854" y="654985"/>
                </a:cubicBezTo>
                <a:cubicBezTo>
                  <a:pt x="227447" y="654461"/>
                  <a:pt x="226041" y="653923"/>
                  <a:pt x="224634" y="653385"/>
                </a:cubicBezTo>
                <a:cubicBezTo>
                  <a:pt x="223517" y="652958"/>
                  <a:pt x="222414" y="652503"/>
                  <a:pt x="221297" y="652061"/>
                </a:cubicBezTo>
                <a:cubicBezTo>
                  <a:pt x="219905" y="651496"/>
                  <a:pt x="218512" y="650931"/>
                  <a:pt x="217119" y="650352"/>
                </a:cubicBezTo>
                <a:cubicBezTo>
                  <a:pt x="216016" y="649897"/>
                  <a:pt x="214913" y="649428"/>
                  <a:pt x="213824" y="648945"/>
                </a:cubicBezTo>
                <a:cubicBezTo>
                  <a:pt x="212445" y="648352"/>
                  <a:pt x="211066" y="647746"/>
                  <a:pt x="209687" y="647139"/>
                </a:cubicBezTo>
                <a:cubicBezTo>
                  <a:pt x="208598" y="646656"/>
                  <a:pt x="207509" y="646160"/>
                  <a:pt x="206419" y="645650"/>
                </a:cubicBezTo>
                <a:cubicBezTo>
                  <a:pt x="205054" y="645015"/>
                  <a:pt x="203689" y="644381"/>
                  <a:pt x="202324" y="643733"/>
                </a:cubicBezTo>
                <a:cubicBezTo>
                  <a:pt x="201248" y="643223"/>
                  <a:pt x="200173" y="642699"/>
                  <a:pt x="199097" y="642175"/>
                </a:cubicBezTo>
                <a:cubicBezTo>
                  <a:pt x="197746" y="641513"/>
                  <a:pt x="196395" y="640837"/>
                  <a:pt x="195057" y="640162"/>
                </a:cubicBezTo>
                <a:cubicBezTo>
                  <a:pt x="193995" y="639624"/>
                  <a:pt x="192920" y="639072"/>
                  <a:pt x="191858" y="638521"/>
                </a:cubicBezTo>
                <a:cubicBezTo>
                  <a:pt x="190521" y="637818"/>
                  <a:pt x="189197" y="637114"/>
                  <a:pt x="187873" y="636397"/>
                </a:cubicBezTo>
                <a:cubicBezTo>
                  <a:pt x="186811" y="635832"/>
                  <a:pt x="185764" y="635253"/>
                  <a:pt x="184716" y="634674"/>
                </a:cubicBezTo>
                <a:cubicBezTo>
                  <a:pt x="183406" y="633943"/>
                  <a:pt x="182096" y="633212"/>
                  <a:pt x="180786" y="632454"/>
                </a:cubicBezTo>
                <a:cubicBezTo>
                  <a:pt x="179738" y="631861"/>
                  <a:pt x="178690" y="631254"/>
                  <a:pt x="177656" y="630647"/>
                </a:cubicBezTo>
                <a:cubicBezTo>
                  <a:pt x="176360" y="629889"/>
                  <a:pt x="175077" y="629117"/>
                  <a:pt x="173795" y="628345"/>
                </a:cubicBezTo>
                <a:cubicBezTo>
                  <a:pt x="172761" y="627710"/>
                  <a:pt x="171726" y="627090"/>
                  <a:pt x="170692" y="626442"/>
                </a:cubicBezTo>
                <a:cubicBezTo>
                  <a:pt x="169424" y="625656"/>
                  <a:pt x="168155" y="624842"/>
                  <a:pt x="166887" y="624042"/>
                </a:cubicBezTo>
                <a:cubicBezTo>
                  <a:pt x="165866" y="623381"/>
                  <a:pt x="164846" y="622733"/>
                  <a:pt x="163825" y="622057"/>
                </a:cubicBezTo>
                <a:cubicBezTo>
                  <a:pt x="162571" y="621230"/>
                  <a:pt x="161330" y="620402"/>
                  <a:pt x="160089" y="619561"/>
                </a:cubicBezTo>
                <a:cubicBezTo>
                  <a:pt x="159068" y="618872"/>
                  <a:pt x="158062" y="618196"/>
                  <a:pt x="157055" y="617493"/>
                </a:cubicBezTo>
                <a:cubicBezTo>
                  <a:pt x="155828" y="616638"/>
                  <a:pt x="154614" y="615783"/>
                  <a:pt x="153387" y="614914"/>
                </a:cubicBezTo>
                <a:cubicBezTo>
                  <a:pt x="152381" y="614197"/>
                  <a:pt x="151374" y="613480"/>
                  <a:pt x="150381" y="612749"/>
                </a:cubicBezTo>
                <a:cubicBezTo>
                  <a:pt x="149182" y="611867"/>
                  <a:pt x="147982" y="610984"/>
                  <a:pt x="146782" y="610088"/>
                </a:cubicBezTo>
                <a:cubicBezTo>
                  <a:pt x="145790" y="609344"/>
                  <a:pt x="144797" y="608599"/>
                  <a:pt x="143804" y="607841"/>
                </a:cubicBezTo>
                <a:cubicBezTo>
                  <a:pt x="142618" y="606930"/>
                  <a:pt x="141460" y="606007"/>
                  <a:pt x="140288" y="605097"/>
                </a:cubicBezTo>
                <a:cubicBezTo>
                  <a:pt x="139309" y="604324"/>
                  <a:pt x="138316" y="603552"/>
                  <a:pt x="137351" y="602752"/>
                </a:cubicBezTo>
                <a:cubicBezTo>
                  <a:pt x="136193" y="601815"/>
                  <a:pt x="135062" y="600877"/>
                  <a:pt x="133917" y="599926"/>
                </a:cubicBezTo>
                <a:cubicBezTo>
                  <a:pt x="132938" y="599112"/>
                  <a:pt x="131973" y="598312"/>
                  <a:pt x="131008" y="597499"/>
                </a:cubicBezTo>
                <a:cubicBezTo>
                  <a:pt x="129877" y="596547"/>
                  <a:pt x="128774" y="595568"/>
                  <a:pt x="127657" y="594603"/>
                </a:cubicBezTo>
                <a:cubicBezTo>
                  <a:pt x="126692" y="593762"/>
                  <a:pt x="125727" y="592921"/>
                  <a:pt x="124775" y="592080"/>
                </a:cubicBezTo>
                <a:cubicBezTo>
                  <a:pt x="123686" y="591101"/>
                  <a:pt x="122597" y="590108"/>
                  <a:pt x="121507" y="589115"/>
                </a:cubicBezTo>
                <a:cubicBezTo>
                  <a:pt x="120556" y="588247"/>
                  <a:pt x="119591" y="587364"/>
                  <a:pt x="118653" y="586482"/>
                </a:cubicBezTo>
                <a:cubicBezTo>
                  <a:pt x="117591" y="585475"/>
                  <a:pt x="116530" y="584468"/>
                  <a:pt x="115482" y="583448"/>
                </a:cubicBezTo>
                <a:cubicBezTo>
                  <a:pt x="114530" y="582538"/>
                  <a:pt x="113593" y="581628"/>
                  <a:pt x="112655" y="580718"/>
                </a:cubicBezTo>
                <a:cubicBezTo>
                  <a:pt x="112448" y="580525"/>
                  <a:pt x="112255" y="580318"/>
                  <a:pt x="112062" y="580125"/>
                </a:cubicBezTo>
                <a:cubicBezTo>
                  <a:pt x="136482" y="555953"/>
                  <a:pt x="164253" y="535890"/>
                  <a:pt x="194781" y="520336"/>
                </a:cubicBezTo>
                <a:cubicBezTo>
                  <a:pt x="209246" y="569052"/>
                  <a:pt x="229612" y="610143"/>
                  <a:pt x="253936" y="639486"/>
                </a:cubicBezTo>
                <a:cubicBezTo>
                  <a:pt x="264650" y="652406"/>
                  <a:pt x="276025" y="662913"/>
                  <a:pt x="287856" y="670911"/>
                </a:cubicBezTo>
                <a:cubicBezTo>
                  <a:pt x="287649" y="670869"/>
                  <a:pt x="287429" y="670842"/>
                  <a:pt x="287222" y="670814"/>
                </a:cubicBezTo>
                <a:cubicBezTo>
                  <a:pt x="286022" y="670580"/>
                  <a:pt x="284837" y="670359"/>
                  <a:pt x="283664" y="670139"/>
                </a:cubicBezTo>
                <a:close/>
                <a:moveTo>
                  <a:pt x="102437" y="570197"/>
                </a:moveTo>
                <a:cubicBezTo>
                  <a:pt x="45448" y="508988"/>
                  <a:pt x="14051" y="429606"/>
                  <a:pt x="13803" y="345756"/>
                </a:cubicBezTo>
                <a:lnTo>
                  <a:pt x="170747" y="345756"/>
                </a:lnTo>
                <a:cubicBezTo>
                  <a:pt x="170830" y="402042"/>
                  <a:pt x="177807" y="457542"/>
                  <a:pt x="190962" y="506782"/>
                </a:cubicBezTo>
                <a:cubicBezTo>
                  <a:pt x="158227" y="523122"/>
                  <a:pt x="128498" y="544412"/>
                  <a:pt x="102437" y="570197"/>
                </a:cubicBezTo>
                <a:close/>
                <a:moveTo>
                  <a:pt x="102424" y="119370"/>
                </a:moveTo>
                <a:cubicBezTo>
                  <a:pt x="128498" y="145155"/>
                  <a:pt x="158227" y="166432"/>
                  <a:pt x="190948" y="182758"/>
                </a:cubicBezTo>
                <a:cubicBezTo>
                  <a:pt x="178731" y="228550"/>
                  <a:pt x="171823" y="279859"/>
                  <a:pt x="170872" y="331981"/>
                </a:cubicBezTo>
                <a:lnTo>
                  <a:pt x="14051" y="331981"/>
                </a:lnTo>
                <a:cubicBezTo>
                  <a:pt x="17057" y="252584"/>
                  <a:pt x="48233" y="177587"/>
                  <a:pt x="102424" y="119370"/>
                </a:cubicBezTo>
                <a:close/>
                <a:moveTo>
                  <a:pt x="118308" y="103403"/>
                </a:moveTo>
                <a:cubicBezTo>
                  <a:pt x="119150" y="102603"/>
                  <a:pt x="120004" y="101831"/>
                  <a:pt x="120859" y="101045"/>
                </a:cubicBezTo>
                <a:cubicBezTo>
                  <a:pt x="121962" y="100038"/>
                  <a:pt x="123066" y="99018"/>
                  <a:pt x="124169" y="98025"/>
                </a:cubicBezTo>
                <a:cubicBezTo>
                  <a:pt x="125037" y="97239"/>
                  <a:pt x="125934" y="96467"/>
                  <a:pt x="126816" y="95695"/>
                </a:cubicBezTo>
                <a:cubicBezTo>
                  <a:pt x="127919" y="94716"/>
                  <a:pt x="129036" y="93750"/>
                  <a:pt x="130153" y="92785"/>
                </a:cubicBezTo>
                <a:cubicBezTo>
                  <a:pt x="131049" y="92013"/>
                  <a:pt x="131959" y="91268"/>
                  <a:pt x="132869" y="90510"/>
                </a:cubicBezTo>
                <a:cubicBezTo>
                  <a:pt x="134000" y="89572"/>
                  <a:pt x="135131" y="88635"/>
                  <a:pt x="136262" y="87711"/>
                </a:cubicBezTo>
                <a:cubicBezTo>
                  <a:pt x="137172" y="86966"/>
                  <a:pt x="138095" y="86236"/>
                  <a:pt x="139019" y="85491"/>
                </a:cubicBezTo>
                <a:cubicBezTo>
                  <a:pt x="140164" y="84581"/>
                  <a:pt x="141322" y="83671"/>
                  <a:pt x="142480" y="82775"/>
                </a:cubicBezTo>
                <a:cubicBezTo>
                  <a:pt x="143404" y="82058"/>
                  <a:pt x="144342" y="81340"/>
                  <a:pt x="145279" y="80637"/>
                </a:cubicBezTo>
                <a:cubicBezTo>
                  <a:pt x="146451" y="79755"/>
                  <a:pt x="147624" y="78872"/>
                  <a:pt x="148809" y="78004"/>
                </a:cubicBezTo>
                <a:cubicBezTo>
                  <a:pt x="149747" y="77314"/>
                  <a:pt x="150698" y="76625"/>
                  <a:pt x="151650" y="75935"/>
                </a:cubicBezTo>
                <a:cubicBezTo>
                  <a:pt x="152850" y="75067"/>
                  <a:pt x="154049" y="74225"/>
                  <a:pt x="155263" y="73371"/>
                </a:cubicBezTo>
                <a:cubicBezTo>
                  <a:pt x="156214" y="72709"/>
                  <a:pt x="157165" y="72047"/>
                  <a:pt x="158117" y="71385"/>
                </a:cubicBezTo>
                <a:cubicBezTo>
                  <a:pt x="159344" y="70544"/>
                  <a:pt x="160585" y="69716"/>
                  <a:pt x="161812" y="68889"/>
                </a:cubicBezTo>
                <a:cubicBezTo>
                  <a:pt x="162764" y="68255"/>
                  <a:pt x="163729" y="67621"/>
                  <a:pt x="164694" y="67000"/>
                </a:cubicBezTo>
                <a:cubicBezTo>
                  <a:pt x="165963" y="66187"/>
                  <a:pt x="167231" y="65373"/>
                  <a:pt x="168500" y="64573"/>
                </a:cubicBezTo>
                <a:cubicBezTo>
                  <a:pt x="169451" y="63967"/>
                  <a:pt x="170403" y="63374"/>
                  <a:pt x="171368" y="62781"/>
                </a:cubicBezTo>
                <a:cubicBezTo>
                  <a:pt x="172678" y="61981"/>
                  <a:pt x="174002" y="61181"/>
                  <a:pt x="175312" y="60395"/>
                </a:cubicBezTo>
                <a:cubicBezTo>
                  <a:pt x="176249" y="59830"/>
                  <a:pt x="177187" y="59265"/>
                  <a:pt x="178138" y="58713"/>
                </a:cubicBezTo>
                <a:cubicBezTo>
                  <a:pt x="179503" y="57913"/>
                  <a:pt x="180882" y="57141"/>
                  <a:pt x="182261" y="56355"/>
                </a:cubicBezTo>
                <a:cubicBezTo>
                  <a:pt x="183185" y="55831"/>
                  <a:pt x="184095" y="55307"/>
                  <a:pt x="185019" y="54811"/>
                </a:cubicBezTo>
                <a:cubicBezTo>
                  <a:pt x="186467" y="54011"/>
                  <a:pt x="187928" y="53239"/>
                  <a:pt x="189390" y="52453"/>
                </a:cubicBezTo>
                <a:cubicBezTo>
                  <a:pt x="190259" y="51998"/>
                  <a:pt x="191127" y="51515"/>
                  <a:pt x="191996" y="51060"/>
                </a:cubicBezTo>
                <a:cubicBezTo>
                  <a:pt x="193582" y="50233"/>
                  <a:pt x="195168" y="49447"/>
                  <a:pt x="196767" y="48647"/>
                </a:cubicBezTo>
                <a:cubicBezTo>
                  <a:pt x="197539" y="48261"/>
                  <a:pt x="198298" y="47861"/>
                  <a:pt x="199084" y="47489"/>
                </a:cubicBezTo>
                <a:cubicBezTo>
                  <a:pt x="200945" y="46579"/>
                  <a:pt x="202834" y="45682"/>
                  <a:pt x="204709" y="44814"/>
                </a:cubicBezTo>
                <a:cubicBezTo>
                  <a:pt x="205220" y="44579"/>
                  <a:pt x="205730" y="44317"/>
                  <a:pt x="206254" y="44083"/>
                </a:cubicBezTo>
                <a:cubicBezTo>
                  <a:pt x="208681" y="42966"/>
                  <a:pt x="211121" y="41877"/>
                  <a:pt x="213589" y="40801"/>
                </a:cubicBezTo>
                <a:cubicBezTo>
                  <a:pt x="237499" y="30473"/>
                  <a:pt x="262292" y="23096"/>
                  <a:pt x="287746" y="18684"/>
                </a:cubicBezTo>
                <a:cubicBezTo>
                  <a:pt x="275929" y="26681"/>
                  <a:pt x="264567" y="37175"/>
                  <a:pt x="253880" y="50081"/>
                </a:cubicBezTo>
                <a:cubicBezTo>
                  <a:pt x="229571" y="79438"/>
                  <a:pt x="209205" y="120501"/>
                  <a:pt x="194740" y="169217"/>
                </a:cubicBezTo>
                <a:cubicBezTo>
                  <a:pt x="164212" y="153691"/>
                  <a:pt x="136441" y="133628"/>
                  <a:pt x="112007" y="109456"/>
                </a:cubicBezTo>
                <a:cubicBezTo>
                  <a:pt x="112186" y="109277"/>
                  <a:pt x="112365" y="109097"/>
                  <a:pt x="112545" y="108918"/>
                </a:cubicBezTo>
                <a:cubicBezTo>
                  <a:pt x="113358" y="108118"/>
                  <a:pt x="114172" y="107346"/>
                  <a:pt x="114985" y="106560"/>
                </a:cubicBezTo>
                <a:cubicBezTo>
                  <a:pt x="116102" y="105512"/>
                  <a:pt x="117205" y="104451"/>
                  <a:pt x="118308" y="103403"/>
                </a:cubicBezTo>
                <a:close/>
                <a:moveTo>
                  <a:pt x="351657" y="470724"/>
                </a:moveTo>
                <a:lnTo>
                  <a:pt x="351657" y="345756"/>
                </a:lnTo>
                <a:lnTo>
                  <a:pt x="505058" y="345756"/>
                </a:lnTo>
                <a:cubicBezTo>
                  <a:pt x="504976" y="399932"/>
                  <a:pt x="498398" y="453309"/>
                  <a:pt x="485975" y="500811"/>
                </a:cubicBezTo>
                <a:cubicBezTo>
                  <a:pt x="443601" y="481728"/>
                  <a:pt x="398484" y="471634"/>
                  <a:pt x="351657" y="470724"/>
                </a:cubicBezTo>
                <a:close/>
                <a:moveTo>
                  <a:pt x="337868" y="205027"/>
                </a:moveTo>
                <a:cubicBezTo>
                  <a:pt x="292310" y="204117"/>
                  <a:pt x="248461" y="194120"/>
                  <a:pt x="207329" y="175298"/>
                </a:cubicBezTo>
                <a:cubicBezTo>
                  <a:pt x="235210" y="79713"/>
                  <a:pt x="284464" y="19070"/>
                  <a:pt x="337868" y="14147"/>
                </a:cubicBezTo>
                <a:lnTo>
                  <a:pt x="337868" y="205027"/>
                </a:lnTo>
                <a:close/>
                <a:moveTo>
                  <a:pt x="203620" y="188756"/>
                </a:moveTo>
                <a:cubicBezTo>
                  <a:pt x="245966" y="207826"/>
                  <a:pt x="291055" y="217905"/>
                  <a:pt x="337868" y="218802"/>
                </a:cubicBezTo>
                <a:lnTo>
                  <a:pt x="337868" y="331967"/>
                </a:lnTo>
                <a:lnTo>
                  <a:pt x="184660" y="331967"/>
                </a:lnTo>
                <a:cubicBezTo>
                  <a:pt x="185598" y="281982"/>
                  <a:pt x="192106" y="232797"/>
                  <a:pt x="203620" y="188756"/>
                </a:cubicBezTo>
                <a:close/>
                <a:moveTo>
                  <a:pt x="337868" y="345756"/>
                </a:moveTo>
                <a:lnTo>
                  <a:pt x="337868" y="470724"/>
                </a:lnTo>
                <a:cubicBezTo>
                  <a:pt x="291083" y="471620"/>
                  <a:pt x="245993" y="481714"/>
                  <a:pt x="203620" y="500784"/>
                </a:cubicBezTo>
                <a:cubicBezTo>
                  <a:pt x="191196" y="453309"/>
                  <a:pt x="184605" y="399932"/>
                  <a:pt x="184536" y="345756"/>
                </a:cubicBezTo>
                <a:lnTo>
                  <a:pt x="337868" y="345756"/>
                </a:lnTo>
                <a:close/>
                <a:moveTo>
                  <a:pt x="337868" y="484513"/>
                </a:moveTo>
                <a:lnTo>
                  <a:pt x="337868" y="675406"/>
                </a:lnTo>
                <a:cubicBezTo>
                  <a:pt x="284519" y="670552"/>
                  <a:pt x="235224" y="609895"/>
                  <a:pt x="207329" y="514256"/>
                </a:cubicBezTo>
                <a:cubicBezTo>
                  <a:pt x="248489" y="495420"/>
                  <a:pt x="292338" y="485437"/>
                  <a:pt x="337868" y="484513"/>
                </a:cubicBezTo>
                <a:close/>
                <a:moveTo>
                  <a:pt x="351657" y="331967"/>
                </a:moveTo>
                <a:lnTo>
                  <a:pt x="351657" y="218802"/>
                </a:lnTo>
                <a:cubicBezTo>
                  <a:pt x="398484" y="217892"/>
                  <a:pt x="443601" y="207798"/>
                  <a:pt x="485961" y="188714"/>
                </a:cubicBezTo>
                <a:cubicBezTo>
                  <a:pt x="497475" y="232742"/>
                  <a:pt x="503997" y="281955"/>
                  <a:pt x="504934" y="331967"/>
                </a:cubicBezTo>
                <a:lnTo>
                  <a:pt x="351657" y="331967"/>
                </a:lnTo>
                <a:close/>
                <a:moveTo>
                  <a:pt x="351657" y="205027"/>
                </a:moveTo>
                <a:lnTo>
                  <a:pt x="351657" y="14134"/>
                </a:lnTo>
                <a:cubicBezTo>
                  <a:pt x="405020" y="18946"/>
                  <a:pt x="454329" y="79603"/>
                  <a:pt x="482252" y="175256"/>
                </a:cubicBezTo>
                <a:cubicBezTo>
                  <a:pt x="441106" y="194106"/>
                  <a:pt x="397243" y="204103"/>
                  <a:pt x="351657" y="205027"/>
                </a:cubicBezTo>
                <a:close/>
                <a:moveTo>
                  <a:pt x="351657" y="484513"/>
                </a:moveTo>
                <a:cubicBezTo>
                  <a:pt x="397229" y="485423"/>
                  <a:pt x="441106" y="495434"/>
                  <a:pt x="482265" y="514269"/>
                </a:cubicBezTo>
                <a:cubicBezTo>
                  <a:pt x="454357" y="609895"/>
                  <a:pt x="405075" y="670539"/>
                  <a:pt x="351657" y="675392"/>
                </a:cubicBezTo>
                <a:lnTo>
                  <a:pt x="351657" y="484513"/>
                </a:lnTo>
                <a:close/>
                <a:moveTo>
                  <a:pt x="518723" y="331967"/>
                </a:moveTo>
                <a:cubicBezTo>
                  <a:pt x="517772" y="279817"/>
                  <a:pt x="510850" y="228495"/>
                  <a:pt x="498633" y="182702"/>
                </a:cubicBezTo>
                <a:cubicBezTo>
                  <a:pt x="531326" y="166390"/>
                  <a:pt x="561027" y="145128"/>
                  <a:pt x="587075" y="119356"/>
                </a:cubicBezTo>
                <a:cubicBezTo>
                  <a:pt x="641265" y="177573"/>
                  <a:pt x="672428" y="252557"/>
                  <a:pt x="675461" y="331967"/>
                </a:cubicBezTo>
                <a:lnTo>
                  <a:pt x="518723" y="331967"/>
                </a:lnTo>
                <a:close/>
                <a:moveTo>
                  <a:pt x="475909" y="40815"/>
                </a:moveTo>
                <a:cubicBezTo>
                  <a:pt x="478349" y="41863"/>
                  <a:pt x="480776" y="42952"/>
                  <a:pt x="483175" y="44069"/>
                </a:cubicBezTo>
                <a:cubicBezTo>
                  <a:pt x="483975" y="44441"/>
                  <a:pt x="484775" y="44828"/>
                  <a:pt x="485575" y="45214"/>
                </a:cubicBezTo>
                <a:cubicBezTo>
                  <a:pt x="487174" y="45958"/>
                  <a:pt x="488760" y="46717"/>
                  <a:pt x="490346" y="47489"/>
                </a:cubicBezTo>
                <a:cubicBezTo>
                  <a:pt x="491311" y="47958"/>
                  <a:pt x="492249" y="48454"/>
                  <a:pt x="493200" y="48923"/>
                </a:cubicBezTo>
                <a:cubicBezTo>
                  <a:pt x="494606" y="49626"/>
                  <a:pt x="496013" y="50329"/>
                  <a:pt x="497419" y="51060"/>
                </a:cubicBezTo>
                <a:cubicBezTo>
                  <a:pt x="498426" y="51584"/>
                  <a:pt x="499433" y="52136"/>
                  <a:pt x="500439" y="52660"/>
                </a:cubicBezTo>
                <a:cubicBezTo>
                  <a:pt x="501763" y="53363"/>
                  <a:pt x="503087" y="54066"/>
                  <a:pt x="504396" y="54783"/>
                </a:cubicBezTo>
                <a:cubicBezTo>
                  <a:pt x="505431" y="55348"/>
                  <a:pt x="506451" y="55928"/>
                  <a:pt x="507471" y="56507"/>
                </a:cubicBezTo>
                <a:cubicBezTo>
                  <a:pt x="508740" y="57224"/>
                  <a:pt x="510022" y="57941"/>
                  <a:pt x="511277" y="58685"/>
                </a:cubicBezTo>
                <a:cubicBezTo>
                  <a:pt x="512311" y="59292"/>
                  <a:pt x="513332" y="59899"/>
                  <a:pt x="514352" y="60519"/>
                </a:cubicBezTo>
                <a:cubicBezTo>
                  <a:pt x="515593" y="61250"/>
                  <a:pt x="516820" y="61995"/>
                  <a:pt x="518048" y="62753"/>
                </a:cubicBezTo>
                <a:cubicBezTo>
                  <a:pt x="519082" y="63387"/>
                  <a:pt x="520102" y="64035"/>
                  <a:pt x="521122" y="64684"/>
                </a:cubicBezTo>
                <a:cubicBezTo>
                  <a:pt x="522322" y="65442"/>
                  <a:pt x="523522" y="66200"/>
                  <a:pt x="524721" y="66972"/>
                </a:cubicBezTo>
                <a:cubicBezTo>
                  <a:pt x="525742" y="67634"/>
                  <a:pt x="526762" y="68310"/>
                  <a:pt x="527782" y="68986"/>
                </a:cubicBezTo>
                <a:cubicBezTo>
                  <a:pt x="528954" y="69772"/>
                  <a:pt x="530127" y="70558"/>
                  <a:pt x="531299" y="71344"/>
                </a:cubicBezTo>
                <a:cubicBezTo>
                  <a:pt x="532305" y="72033"/>
                  <a:pt x="533312" y="72736"/>
                  <a:pt x="534318" y="73439"/>
                </a:cubicBezTo>
                <a:cubicBezTo>
                  <a:pt x="535477" y="74253"/>
                  <a:pt x="536621" y="75067"/>
                  <a:pt x="537766" y="75880"/>
                </a:cubicBezTo>
                <a:cubicBezTo>
                  <a:pt x="538758" y="76597"/>
                  <a:pt x="539751" y="77314"/>
                  <a:pt x="540744" y="78045"/>
                </a:cubicBezTo>
                <a:cubicBezTo>
                  <a:pt x="541875" y="78886"/>
                  <a:pt x="543005" y="79727"/>
                  <a:pt x="544136" y="80582"/>
                </a:cubicBezTo>
                <a:cubicBezTo>
                  <a:pt x="545115" y="81327"/>
                  <a:pt x="546094" y="82071"/>
                  <a:pt x="547059" y="82816"/>
                </a:cubicBezTo>
                <a:cubicBezTo>
                  <a:pt x="548176" y="83685"/>
                  <a:pt x="549293" y="84553"/>
                  <a:pt x="550396" y="85436"/>
                </a:cubicBezTo>
                <a:cubicBezTo>
                  <a:pt x="551348" y="86194"/>
                  <a:pt x="552313" y="86953"/>
                  <a:pt x="553250" y="87725"/>
                </a:cubicBezTo>
                <a:cubicBezTo>
                  <a:pt x="554354" y="88621"/>
                  <a:pt x="555457" y="89545"/>
                  <a:pt x="556560" y="90455"/>
                </a:cubicBezTo>
                <a:cubicBezTo>
                  <a:pt x="557484" y="91227"/>
                  <a:pt x="558421" y="92013"/>
                  <a:pt x="559345" y="92799"/>
                </a:cubicBezTo>
                <a:cubicBezTo>
                  <a:pt x="560448" y="93737"/>
                  <a:pt x="561538" y="94688"/>
                  <a:pt x="562627" y="95653"/>
                </a:cubicBezTo>
                <a:cubicBezTo>
                  <a:pt x="563523" y="96439"/>
                  <a:pt x="564433" y="97225"/>
                  <a:pt x="565329" y="98025"/>
                </a:cubicBezTo>
                <a:cubicBezTo>
                  <a:pt x="566433" y="99004"/>
                  <a:pt x="567508" y="100011"/>
                  <a:pt x="568597" y="101003"/>
                </a:cubicBezTo>
                <a:cubicBezTo>
                  <a:pt x="569466" y="101803"/>
                  <a:pt x="570335" y="102589"/>
                  <a:pt x="571190" y="103389"/>
                </a:cubicBezTo>
                <a:cubicBezTo>
                  <a:pt x="572293" y="104437"/>
                  <a:pt x="573396" y="105499"/>
                  <a:pt x="574485" y="106547"/>
                </a:cubicBezTo>
                <a:cubicBezTo>
                  <a:pt x="575299" y="107332"/>
                  <a:pt x="576126" y="108118"/>
                  <a:pt x="576926" y="108904"/>
                </a:cubicBezTo>
                <a:cubicBezTo>
                  <a:pt x="577105" y="109084"/>
                  <a:pt x="577284" y="109263"/>
                  <a:pt x="577464" y="109442"/>
                </a:cubicBezTo>
                <a:cubicBezTo>
                  <a:pt x="553057" y="133600"/>
                  <a:pt x="525300" y="153635"/>
                  <a:pt x="494813" y="169162"/>
                </a:cubicBezTo>
                <a:cubicBezTo>
                  <a:pt x="480349" y="120446"/>
                  <a:pt x="459969" y="79382"/>
                  <a:pt x="435645" y="50040"/>
                </a:cubicBezTo>
                <a:cubicBezTo>
                  <a:pt x="424973" y="37161"/>
                  <a:pt x="413624" y="26681"/>
                  <a:pt x="401821" y="18684"/>
                </a:cubicBezTo>
                <a:cubicBezTo>
                  <a:pt x="427248" y="23124"/>
                  <a:pt x="452026" y="30501"/>
                  <a:pt x="475909" y="40815"/>
                </a:cubicBezTo>
                <a:close/>
                <a:moveTo>
                  <a:pt x="401863" y="670814"/>
                </a:moveTo>
                <a:cubicBezTo>
                  <a:pt x="413666" y="662831"/>
                  <a:pt x="425000" y="652351"/>
                  <a:pt x="435673" y="639472"/>
                </a:cubicBezTo>
                <a:cubicBezTo>
                  <a:pt x="459996" y="610130"/>
                  <a:pt x="480363" y="569052"/>
                  <a:pt x="494841" y="520336"/>
                </a:cubicBezTo>
                <a:cubicBezTo>
                  <a:pt x="525328" y="535863"/>
                  <a:pt x="553071" y="555898"/>
                  <a:pt x="577491" y="580056"/>
                </a:cubicBezTo>
                <a:cubicBezTo>
                  <a:pt x="577326" y="580221"/>
                  <a:pt x="577147" y="580401"/>
                  <a:pt x="576981" y="580566"/>
                </a:cubicBezTo>
                <a:cubicBezTo>
                  <a:pt x="576140" y="581394"/>
                  <a:pt x="575285" y="582207"/>
                  <a:pt x="574430" y="583034"/>
                </a:cubicBezTo>
                <a:cubicBezTo>
                  <a:pt x="573368" y="584055"/>
                  <a:pt x="572307" y="585089"/>
                  <a:pt x="571231" y="586096"/>
                </a:cubicBezTo>
                <a:cubicBezTo>
                  <a:pt x="570349" y="586923"/>
                  <a:pt x="569466" y="587736"/>
                  <a:pt x="568584" y="588550"/>
                </a:cubicBezTo>
                <a:cubicBezTo>
                  <a:pt x="567522" y="589529"/>
                  <a:pt x="566446" y="590508"/>
                  <a:pt x="565371" y="591473"/>
                </a:cubicBezTo>
                <a:cubicBezTo>
                  <a:pt x="564461" y="592287"/>
                  <a:pt x="563551" y="593086"/>
                  <a:pt x="562641" y="593886"/>
                </a:cubicBezTo>
                <a:cubicBezTo>
                  <a:pt x="561565" y="594838"/>
                  <a:pt x="560490" y="595775"/>
                  <a:pt x="559400" y="596699"/>
                </a:cubicBezTo>
                <a:cubicBezTo>
                  <a:pt x="558476" y="597499"/>
                  <a:pt x="557525" y="598271"/>
                  <a:pt x="556587" y="599057"/>
                </a:cubicBezTo>
                <a:cubicBezTo>
                  <a:pt x="555498" y="599967"/>
                  <a:pt x="554409" y="600877"/>
                  <a:pt x="553306" y="601773"/>
                </a:cubicBezTo>
                <a:cubicBezTo>
                  <a:pt x="552354" y="602546"/>
                  <a:pt x="551389" y="603318"/>
                  <a:pt x="550438" y="604076"/>
                </a:cubicBezTo>
                <a:cubicBezTo>
                  <a:pt x="549334" y="604959"/>
                  <a:pt x="548218" y="605827"/>
                  <a:pt x="547101" y="606696"/>
                </a:cubicBezTo>
                <a:cubicBezTo>
                  <a:pt x="546135" y="607454"/>
                  <a:pt x="545156" y="608199"/>
                  <a:pt x="544177" y="608930"/>
                </a:cubicBezTo>
                <a:cubicBezTo>
                  <a:pt x="543060" y="609785"/>
                  <a:pt x="541930" y="610626"/>
                  <a:pt x="540799" y="611453"/>
                </a:cubicBezTo>
                <a:cubicBezTo>
                  <a:pt x="539806" y="612184"/>
                  <a:pt x="538814" y="612901"/>
                  <a:pt x="537821" y="613632"/>
                </a:cubicBezTo>
                <a:cubicBezTo>
                  <a:pt x="536676" y="614459"/>
                  <a:pt x="535532" y="615273"/>
                  <a:pt x="534374" y="616073"/>
                </a:cubicBezTo>
                <a:cubicBezTo>
                  <a:pt x="533367" y="616776"/>
                  <a:pt x="532360" y="617479"/>
                  <a:pt x="531354" y="618168"/>
                </a:cubicBezTo>
                <a:cubicBezTo>
                  <a:pt x="530182" y="618968"/>
                  <a:pt x="529010" y="619754"/>
                  <a:pt x="527838" y="620540"/>
                </a:cubicBezTo>
                <a:cubicBezTo>
                  <a:pt x="526817" y="621216"/>
                  <a:pt x="525811" y="621891"/>
                  <a:pt x="524790" y="622553"/>
                </a:cubicBezTo>
                <a:cubicBezTo>
                  <a:pt x="523591" y="623325"/>
                  <a:pt x="522391" y="624098"/>
                  <a:pt x="521191" y="624856"/>
                </a:cubicBezTo>
                <a:cubicBezTo>
                  <a:pt x="520171" y="625504"/>
                  <a:pt x="519151" y="626152"/>
                  <a:pt x="518116" y="626773"/>
                </a:cubicBezTo>
                <a:cubicBezTo>
                  <a:pt x="516889" y="627531"/>
                  <a:pt x="515662" y="628262"/>
                  <a:pt x="514421" y="629006"/>
                </a:cubicBezTo>
                <a:cubicBezTo>
                  <a:pt x="513387" y="629627"/>
                  <a:pt x="512366" y="630234"/>
                  <a:pt x="511332" y="630840"/>
                </a:cubicBezTo>
                <a:cubicBezTo>
                  <a:pt x="510078" y="631571"/>
                  <a:pt x="508795" y="632288"/>
                  <a:pt x="507527" y="633005"/>
                </a:cubicBezTo>
                <a:cubicBezTo>
                  <a:pt x="506506" y="633584"/>
                  <a:pt x="505486" y="634163"/>
                  <a:pt x="504452" y="634729"/>
                </a:cubicBezTo>
                <a:cubicBezTo>
                  <a:pt x="503128" y="635460"/>
                  <a:pt x="501804" y="636163"/>
                  <a:pt x="500467" y="636866"/>
                </a:cubicBezTo>
                <a:cubicBezTo>
                  <a:pt x="499474" y="637404"/>
                  <a:pt x="498467" y="637942"/>
                  <a:pt x="497475" y="638466"/>
                </a:cubicBezTo>
                <a:cubicBezTo>
                  <a:pt x="496068" y="639196"/>
                  <a:pt x="494662" y="639900"/>
                  <a:pt x="493241" y="640617"/>
                </a:cubicBezTo>
                <a:cubicBezTo>
                  <a:pt x="492290" y="641099"/>
                  <a:pt x="491352" y="641582"/>
                  <a:pt x="490401" y="642051"/>
                </a:cubicBezTo>
                <a:cubicBezTo>
                  <a:pt x="488815" y="642823"/>
                  <a:pt x="487216" y="643581"/>
                  <a:pt x="485616" y="644326"/>
                </a:cubicBezTo>
                <a:cubicBezTo>
                  <a:pt x="484816" y="644698"/>
                  <a:pt x="484030" y="645084"/>
                  <a:pt x="483217" y="645457"/>
                </a:cubicBezTo>
                <a:cubicBezTo>
                  <a:pt x="480804" y="646560"/>
                  <a:pt x="478391" y="647649"/>
                  <a:pt x="475950" y="648711"/>
                </a:cubicBezTo>
                <a:cubicBezTo>
                  <a:pt x="452040" y="659039"/>
                  <a:pt x="427289" y="666402"/>
                  <a:pt x="401863" y="6708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5487693" y="3079522"/>
            <a:ext cx="178508" cy="337565"/>
          </a:xfrm>
          <a:custGeom>
            <a:rect b="b" l="l" r="r" t="t"/>
            <a:pathLst>
              <a:path extrusionOk="0" h="675130" w="357017">
                <a:moveTo>
                  <a:pt x="341431" y="675130"/>
                </a:moveTo>
                <a:lnTo>
                  <a:pt x="15573" y="675130"/>
                </a:lnTo>
                <a:cubicBezTo>
                  <a:pt x="6980" y="675130"/>
                  <a:pt x="0" y="668167"/>
                  <a:pt x="0" y="659563"/>
                </a:cubicBezTo>
                <a:lnTo>
                  <a:pt x="0" y="15568"/>
                </a:lnTo>
                <a:cubicBezTo>
                  <a:pt x="0" y="6963"/>
                  <a:pt x="6966" y="0"/>
                  <a:pt x="15573" y="0"/>
                </a:cubicBezTo>
                <a:lnTo>
                  <a:pt x="341445" y="0"/>
                </a:lnTo>
                <a:cubicBezTo>
                  <a:pt x="350038" y="0"/>
                  <a:pt x="357018" y="6963"/>
                  <a:pt x="357018" y="15568"/>
                </a:cubicBezTo>
                <a:lnTo>
                  <a:pt x="357018" y="659563"/>
                </a:lnTo>
                <a:cubicBezTo>
                  <a:pt x="357004" y="668153"/>
                  <a:pt x="350038" y="675130"/>
                  <a:pt x="341431" y="675130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5484245" y="3076075"/>
            <a:ext cx="185406" cy="344460"/>
          </a:xfrm>
          <a:custGeom>
            <a:rect b="b" l="l" r="r" t="t"/>
            <a:pathLst>
              <a:path extrusionOk="0" h="688919" w="370811">
                <a:moveTo>
                  <a:pt x="348328" y="0"/>
                </a:moveTo>
                <a:lnTo>
                  <a:pt x="263139" y="0"/>
                </a:lnTo>
                <a:lnTo>
                  <a:pt x="107659" y="0"/>
                </a:lnTo>
                <a:lnTo>
                  <a:pt x="22470" y="0"/>
                </a:lnTo>
                <a:cubicBezTo>
                  <a:pt x="10083" y="0"/>
                  <a:pt x="0" y="10080"/>
                  <a:pt x="0" y="22462"/>
                </a:cubicBezTo>
                <a:lnTo>
                  <a:pt x="0" y="666457"/>
                </a:lnTo>
                <a:cubicBezTo>
                  <a:pt x="0" y="678839"/>
                  <a:pt x="10083" y="688919"/>
                  <a:pt x="22470" y="688919"/>
                </a:cubicBezTo>
                <a:lnTo>
                  <a:pt x="348342" y="688919"/>
                </a:lnTo>
                <a:cubicBezTo>
                  <a:pt x="360728" y="688919"/>
                  <a:pt x="370812" y="678839"/>
                  <a:pt x="370812" y="666457"/>
                </a:cubicBezTo>
                <a:lnTo>
                  <a:pt x="370812" y="22462"/>
                </a:lnTo>
                <a:cubicBezTo>
                  <a:pt x="370798" y="10080"/>
                  <a:pt x="360728" y="0"/>
                  <a:pt x="348328" y="0"/>
                </a:cubicBezTo>
                <a:close/>
                <a:moveTo>
                  <a:pt x="256242" y="13789"/>
                </a:moveTo>
                <a:lnTo>
                  <a:pt x="256242" y="43849"/>
                </a:lnTo>
                <a:lnTo>
                  <a:pt x="114555" y="43849"/>
                </a:lnTo>
                <a:lnTo>
                  <a:pt x="114555" y="13789"/>
                </a:lnTo>
                <a:lnTo>
                  <a:pt x="256242" y="13789"/>
                </a:lnTo>
                <a:close/>
                <a:moveTo>
                  <a:pt x="22470" y="13789"/>
                </a:moveTo>
                <a:lnTo>
                  <a:pt x="100762" y="13789"/>
                </a:lnTo>
                <a:lnTo>
                  <a:pt x="100762" y="50743"/>
                </a:lnTo>
                <a:cubicBezTo>
                  <a:pt x="100762" y="54549"/>
                  <a:pt x="103852" y="57637"/>
                  <a:pt x="107659" y="57637"/>
                </a:cubicBezTo>
                <a:lnTo>
                  <a:pt x="263139" y="57637"/>
                </a:lnTo>
                <a:cubicBezTo>
                  <a:pt x="266946" y="57637"/>
                  <a:pt x="270036" y="54549"/>
                  <a:pt x="270036" y="50743"/>
                </a:cubicBezTo>
                <a:lnTo>
                  <a:pt x="270036" y="13789"/>
                </a:lnTo>
                <a:lnTo>
                  <a:pt x="348328" y="13789"/>
                </a:lnTo>
                <a:cubicBezTo>
                  <a:pt x="353114" y="13789"/>
                  <a:pt x="357004" y="17677"/>
                  <a:pt x="357004" y="22462"/>
                </a:cubicBezTo>
                <a:lnTo>
                  <a:pt x="357004" y="599512"/>
                </a:lnTo>
                <a:lnTo>
                  <a:pt x="13794" y="599512"/>
                </a:lnTo>
                <a:lnTo>
                  <a:pt x="13794" y="22462"/>
                </a:lnTo>
                <a:cubicBezTo>
                  <a:pt x="13794" y="17677"/>
                  <a:pt x="17683" y="13789"/>
                  <a:pt x="22470" y="13789"/>
                </a:cubicBezTo>
                <a:close/>
                <a:moveTo>
                  <a:pt x="348328" y="675130"/>
                </a:moveTo>
                <a:lnTo>
                  <a:pt x="22470" y="675130"/>
                </a:lnTo>
                <a:cubicBezTo>
                  <a:pt x="17683" y="675130"/>
                  <a:pt x="13794" y="671242"/>
                  <a:pt x="13794" y="666457"/>
                </a:cubicBezTo>
                <a:lnTo>
                  <a:pt x="13794" y="613301"/>
                </a:lnTo>
                <a:lnTo>
                  <a:pt x="357004" y="613301"/>
                </a:lnTo>
                <a:lnTo>
                  <a:pt x="357004" y="666457"/>
                </a:lnTo>
                <a:cubicBezTo>
                  <a:pt x="357004" y="671228"/>
                  <a:pt x="353114" y="675130"/>
                  <a:pt x="348328" y="675130"/>
                </a:cubicBezTo>
                <a:close/>
                <a:moveTo>
                  <a:pt x="242380" y="644202"/>
                </a:moveTo>
                <a:cubicBezTo>
                  <a:pt x="242380" y="648008"/>
                  <a:pt x="239290" y="651096"/>
                  <a:pt x="235483" y="651096"/>
                </a:cubicBezTo>
                <a:lnTo>
                  <a:pt x="135315" y="651096"/>
                </a:lnTo>
                <a:cubicBezTo>
                  <a:pt x="131508" y="651096"/>
                  <a:pt x="128418" y="648008"/>
                  <a:pt x="128418" y="644202"/>
                </a:cubicBezTo>
                <a:cubicBezTo>
                  <a:pt x="128418" y="640396"/>
                  <a:pt x="131508" y="637307"/>
                  <a:pt x="135315" y="637307"/>
                </a:cubicBezTo>
                <a:lnTo>
                  <a:pt x="235483" y="637307"/>
                </a:lnTo>
                <a:cubicBezTo>
                  <a:pt x="239290" y="637307"/>
                  <a:pt x="242380" y="640396"/>
                  <a:pt x="242380" y="644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7104110" y="3079535"/>
            <a:ext cx="166934" cy="337905"/>
          </a:xfrm>
          <a:custGeom>
            <a:rect b="b" l="l" r="r" t="t"/>
            <a:pathLst>
              <a:path extrusionOk="0" h="675811" w="333868">
                <a:moveTo>
                  <a:pt x="333436" y="240453"/>
                </a:moveTo>
                <a:cubicBezTo>
                  <a:pt x="324081" y="263935"/>
                  <a:pt x="315083" y="286576"/>
                  <a:pt x="306072" y="309204"/>
                </a:cubicBezTo>
                <a:cubicBezTo>
                  <a:pt x="302944" y="317064"/>
                  <a:pt x="299595" y="324840"/>
                  <a:pt x="296785" y="332797"/>
                </a:cubicBezTo>
                <a:cubicBezTo>
                  <a:pt x="295379" y="336768"/>
                  <a:pt x="293299" y="338009"/>
                  <a:pt x="289124" y="337967"/>
                </a:cubicBezTo>
                <a:cubicBezTo>
                  <a:pt x="265851" y="337761"/>
                  <a:pt x="242565" y="338133"/>
                  <a:pt x="219292" y="337705"/>
                </a:cubicBezTo>
                <a:cubicBezTo>
                  <a:pt x="212472" y="337581"/>
                  <a:pt x="210350" y="338919"/>
                  <a:pt x="210363" y="346337"/>
                </a:cubicBezTo>
                <a:cubicBezTo>
                  <a:pt x="210653" y="453173"/>
                  <a:pt x="210487" y="560009"/>
                  <a:pt x="210722" y="666832"/>
                </a:cubicBezTo>
                <a:cubicBezTo>
                  <a:pt x="210735" y="673712"/>
                  <a:pt x="209426" y="675905"/>
                  <a:pt x="202027" y="675808"/>
                </a:cubicBezTo>
                <a:cubicBezTo>
                  <a:pt x="165113" y="675367"/>
                  <a:pt x="128186" y="675477"/>
                  <a:pt x="91272" y="675739"/>
                </a:cubicBezTo>
                <a:cubicBezTo>
                  <a:pt x="85389" y="675781"/>
                  <a:pt x="83901" y="674112"/>
                  <a:pt x="83914" y="668293"/>
                </a:cubicBezTo>
                <a:cubicBezTo>
                  <a:pt x="84094" y="560988"/>
                  <a:pt x="83956" y="453684"/>
                  <a:pt x="84231" y="346379"/>
                </a:cubicBezTo>
                <a:cubicBezTo>
                  <a:pt x="84245" y="339043"/>
                  <a:pt x="82233" y="337554"/>
                  <a:pt x="75316" y="337692"/>
                </a:cubicBezTo>
                <a:cubicBezTo>
                  <a:pt x="52512" y="338147"/>
                  <a:pt x="29695" y="337733"/>
                  <a:pt x="6891" y="337967"/>
                </a:cubicBezTo>
                <a:cubicBezTo>
                  <a:pt x="2040" y="338009"/>
                  <a:pt x="-54" y="337333"/>
                  <a:pt x="1" y="331625"/>
                </a:cubicBezTo>
                <a:cubicBezTo>
                  <a:pt x="318" y="300572"/>
                  <a:pt x="249" y="269506"/>
                  <a:pt x="42" y="238439"/>
                </a:cubicBezTo>
                <a:cubicBezTo>
                  <a:pt x="15" y="233558"/>
                  <a:pt x="1351" y="232041"/>
                  <a:pt x="6326" y="232097"/>
                </a:cubicBezTo>
                <a:cubicBezTo>
                  <a:pt x="30067" y="232345"/>
                  <a:pt x="53821" y="232028"/>
                  <a:pt x="77576" y="232345"/>
                </a:cubicBezTo>
                <a:cubicBezTo>
                  <a:pt x="82991" y="232414"/>
                  <a:pt x="84190" y="230759"/>
                  <a:pt x="84149" y="225602"/>
                </a:cubicBezTo>
                <a:cubicBezTo>
                  <a:pt x="83914" y="192895"/>
                  <a:pt x="83846" y="160188"/>
                  <a:pt x="84080" y="127480"/>
                </a:cubicBezTo>
                <a:cubicBezTo>
                  <a:pt x="84535" y="65872"/>
                  <a:pt x="125361" y="15639"/>
                  <a:pt x="185286" y="2581"/>
                </a:cubicBezTo>
                <a:cubicBezTo>
                  <a:pt x="194063" y="664"/>
                  <a:pt x="202950" y="127"/>
                  <a:pt x="211907" y="140"/>
                </a:cubicBezTo>
                <a:cubicBezTo>
                  <a:pt x="237067" y="168"/>
                  <a:pt x="262227" y="361"/>
                  <a:pt x="287387" y="2"/>
                </a:cubicBezTo>
                <a:cubicBezTo>
                  <a:pt x="293519" y="-80"/>
                  <a:pt x="294676" y="1933"/>
                  <a:pt x="294621" y="7586"/>
                </a:cubicBezTo>
                <a:cubicBezTo>
                  <a:pt x="294346" y="37701"/>
                  <a:pt x="294332" y="67830"/>
                  <a:pt x="294635" y="97945"/>
                </a:cubicBezTo>
                <a:cubicBezTo>
                  <a:pt x="294690" y="103943"/>
                  <a:pt x="293478" y="106273"/>
                  <a:pt x="286960" y="105942"/>
                </a:cubicBezTo>
                <a:cubicBezTo>
                  <a:pt x="275937" y="105363"/>
                  <a:pt x="264859" y="105680"/>
                  <a:pt x="253808" y="105804"/>
                </a:cubicBezTo>
                <a:cubicBezTo>
                  <a:pt x="228028" y="106094"/>
                  <a:pt x="210666" y="123606"/>
                  <a:pt x="210570" y="149515"/>
                </a:cubicBezTo>
                <a:cubicBezTo>
                  <a:pt x="210474" y="174928"/>
                  <a:pt x="210708" y="200341"/>
                  <a:pt x="210418" y="225754"/>
                </a:cubicBezTo>
                <a:cubicBezTo>
                  <a:pt x="210363" y="231104"/>
                  <a:pt x="211865" y="232386"/>
                  <a:pt x="217087" y="232359"/>
                </a:cubicBezTo>
                <a:cubicBezTo>
                  <a:pt x="254001" y="232124"/>
                  <a:pt x="290929" y="232234"/>
                  <a:pt x="327842" y="232234"/>
                </a:cubicBezTo>
                <a:cubicBezTo>
                  <a:pt x="332100" y="232207"/>
                  <a:pt x="335007" y="236495"/>
                  <a:pt x="333436" y="240453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7100665" y="3076074"/>
            <a:ext cx="173820" cy="344812"/>
          </a:xfrm>
          <a:custGeom>
            <a:rect b="b" l="l" r="r" t="t"/>
            <a:pathLst>
              <a:path extrusionOk="0" h="689623" w="347639">
                <a:moveTo>
                  <a:pt x="345425" y="237901"/>
                </a:moveTo>
                <a:cubicBezTo>
                  <a:pt x="343013" y="234357"/>
                  <a:pt x="339031" y="232234"/>
                  <a:pt x="334746" y="232234"/>
                </a:cubicBezTo>
                <a:cubicBezTo>
                  <a:pt x="325817" y="232234"/>
                  <a:pt x="316875" y="232234"/>
                  <a:pt x="307946" y="232220"/>
                </a:cubicBezTo>
                <a:cubicBezTo>
                  <a:pt x="280498" y="232206"/>
                  <a:pt x="252141" y="232178"/>
                  <a:pt x="224212" y="232358"/>
                </a:cubicBezTo>
                <a:cubicBezTo>
                  <a:pt x="224391" y="216859"/>
                  <a:pt x="224363" y="201126"/>
                  <a:pt x="224349" y="185903"/>
                </a:cubicBezTo>
                <a:cubicBezTo>
                  <a:pt x="224336" y="176085"/>
                  <a:pt x="224322" y="166254"/>
                  <a:pt x="224363" y="156436"/>
                </a:cubicBezTo>
                <a:cubicBezTo>
                  <a:pt x="224446" y="134305"/>
                  <a:pt x="238748" y="119854"/>
                  <a:pt x="260795" y="119592"/>
                </a:cubicBezTo>
                <a:cubicBezTo>
                  <a:pt x="262737" y="119565"/>
                  <a:pt x="264680" y="119537"/>
                  <a:pt x="266609" y="119510"/>
                </a:cubicBezTo>
                <a:cubicBezTo>
                  <a:pt x="275469" y="119386"/>
                  <a:pt x="284632" y="119248"/>
                  <a:pt x="293506" y="119717"/>
                </a:cubicBezTo>
                <a:cubicBezTo>
                  <a:pt x="296675" y="119882"/>
                  <a:pt x="301277" y="119717"/>
                  <a:pt x="304680" y="116449"/>
                </a:cubicBezTo>
                <a:cubicBezTo>
                  <a:pt x="308042" y="113222"/>
                  <a:pt x="308456" y="108727"/>
                  <a:pt x="308414" y="104769"/>
                </a:cubicBezTo>
                <a:cubicBezTo>
                  <a:pt x="308125" y="75813"/>
                  <a:pt x="308125" y="45450"/>
                  <a:pt x="308414" y="14535"/>
                </a:cubicBezTo>
                <a:cubicBezTo>
                  <a:pt x="308442" y="10812"/>
                  <a:pt x="308056" y="6579"/>
                  <a:pt x="304915" y="3463"/>
                </a:cubicBezTo>
                <a:cubicBezTo>
                  <a:pt x="301704" y="264"/>
                  <a:pt x="297254" y="-26"/>
                  <a:pt x="294195" y="2"/>
                </a:cubicBezTo>
                <a:cubicBezTo>
                  <a:pt x="274656" y="291"/>
                  <a:pt x="254759" y="236"/>
                  <a:pt x="235524" y="181"/>
                </a:cubicBezTo>
                <a:cubicBezTo>
                  <a:pt x="229957" y="167"/>
                  <a:pt x="224391" y="153"/>
                  <a:pt x="218824" y="140"/>
                </a:cubicBezTo>
                <a:cubicBezTo>
                  <a:pt x="207870" y="71"/>
                  <a:pt x="198941" y="953"/>
                  <a:pt x="190729" y="2746"/>
                </a:cubicBezTo>
                <a:cubicBezTo>
                  <a:pt x="127429" y="16534"/>
                  <a:pt x="84576" y="69415"/>
                  <a:pt x="84094" y="134333"/>
                </a:cubicBezTo>
                <a:cubicBezTo>
                  <a:pt x="83887" y="163648"/>
                  <a:pt x="83901" y="194797"/>
                  <a:pt x="84163" y="232358"/>
                </a:cubicBezTo>
                <a:cubicBezTo>
                  <a:pt x="71748" y="232206"/>
                  <a:pt x="59154" y="232206"/>
                  <a:pt x="46974" y="232220"/>
                </a:cubicBezTo>
                <a:cubicBezTo>
                  <a:pt x="35937" y="232220"/>
                  <a:pt x="24514" y="232234"/>
                  <a:pt x="13312" y="232123"/>
                </a:cubicBezTo>
                <a:cubicBezTo>
                  <a:pt x="10487" y="232082"/>
                  <a:pt x="6422" y="232399"/>
                  <a:pt x="3391" y="235419"/>
                </a:cubicBezTo>
                <a:cubicBezTo>
                  <a:pt x="401" y="238397"/>
                  <a:pt x="43" y="242327"/>
                  <a:pt x="57" y="245416"/>
                </a:cubicBezTo>
                <a:cubicBezTo>
                  <a:pt x="291" y="282673"/>
                  <a:pt x="277" y="311382"/>
                  <a:pt x="2" y="338477"/>
                </a:cubicBezTo>
                <a:cubicBezTo>
                  <a:pt x="-26" y="341317"/>
                  <a:pt x="291" y="345454"/>
                  <a:pt x="3336" y="348501"/>
                </a:cubicBezTo>
                <a:cubicBezTo>
                  <a:pt x="6698" y="351866"/>
                  <a:pt x="11342" y="351824"/>
                  <a:pt x="13849" y="351783"/>
                </a:cubicBezTo>
                <a:cubicBezTo>
                  <a:pt x="23439" y="351687"/>
                  <a:pt x="33222" y="351714"/>
                  <a:pt x="42689" y="351728"/>
                </a:cubicBezTo>
                <a:cubicBezTo>
                  <a:pt x="55682" y="351755"/>
                  <a:pt x="69103" y="351783"/>
                  <a:pt x="82344" y="351507"/>
                </a:cubicBezTo>
                <a:cubicBezTo>
                  <a:pt x="83143" y="351493"/>
                  <a:pt x="83736" y="351507"/>
                  <a:pt x="84177" y="351535"/>
                </a:cubicBezTo>
                <a:cubicBezTo>
                  <a:pt x="84204" y="351962"/>
                  <a:pt x="84232" y="352528"/>
                  <a:pt x="84232" y="353286"/>
                </a:cubicBezTo>
                <a:cubicBezTo>
                  <a:pt x="84080" y="414302"/>
                  <a:pt x="84053" y="476324"/>
                  <a:pt x="84025" y="536306"/>
                </a:cubicBezTo>
                <a:cubicBezTo>
                  <a:pt x="84011" y="582609"/>
                  <a:pt x="83984" y="628898"/>
                  <a:pt x="83915" y="675201"/>
                </a:cubicBezTo>
                <a:cubicBezTo>
                  <a:pt x="83915" y="678620"/>
                  <a:pt x="84301" y="682936"/>
                  <a:pt x="87456" y="686066"/>
                </a:cubicBezTo>
                <a:cubicBezTo>
                  <a:pt x="90598" y="689196"/>
                  <a:pt x="94855" y="689555"/>
                  <a:pt x="98204" y="689555"/>
                </a:cubicBezTo>
                <a:cubicBezTo>
                  <a:pt x="130681" y="689321"/>
                  <a:pt x="169220" y="689155"/>
                  <a:pt x="208821" y="689624"/>
                </a:cubicBezTo>
                <a:cubicBezTo>
                  <a:pt x="209000" y="689624"/>
                  <a:pt x="209179" y="689624"/>
                  <a:pt x="209358" y="689624"/>
                </a:cubicBezTo>
                <a:cubicBezTo>
                  <a:pt x="213023" y="689624"/>
                  <a:pt x="217474" y="689128"/>
                  <a:pt x="220712" y="685929"/>
                </a:cubicBezTo>
                <a:cubicBezTo>
                  <a:pt x="224046" y="682619"/>
                  <a:pt x="224501" y="678110"/>
                  <a:pt x="224487" y="673725"/>
                </a:cubicBezTo>
                <a:cubicBezTo>
                  <a:pt x="224377" y="624361"/>
                  <a:pt x="224363" y="574156"/>
                  <a:pt x="224336" y="525619"/>
                </a:cubicBezTo>
                <a:cubicBezTo>
                  <a:pt x="224308" y="469112"/>
                  <a:pt x="224281" y="410689"/>
                  <a:pt x="224129" y="353231"/>
                </a:cubicBezTo>
                <a:cubicBezTo>
                  <a:pt x="224129" y="352500"/>
                  <a:pt x="224156" y="351949"/>
                  <a:pt x="224184" y="351535"/>
                </a:cubicBezTo>
                <a:cubicBezTo>
                  <a:pt x="224625" y="351507"/>
                  <a:pt x="225217" y="351493"/>
                  <a:pt x="226030" y="351507"/>
                </a:cubicBezTo>
                <a:cubicBezTo>
                  <a:pt x="239630" y="351755"/>
                  <a:pt x="253437" y="351742"/>
                  <a:pt x="266775" y="351714"/>
                </a:cubicBezTo>
                <a:cubicBezTo>
                  <a:pt x="276337" y="351700"/>
                  <a:pt x="286230" y="351687"/>
                  <a:pt x="295945" y="351769"/>
                </a:cubicBezTo>
                <a:cubicBezTo>
                  <a:pt x="296013" y="351769"/>
                  <a:pt x="296082" y="351769"/>
                  <a:pt x="296151" y="351769"/>
                </a:cubicBezTo>
                <a:cubicBezTo>
                  <a:pt x="303261" y="351769"/>
                  <a:pt x="307836" y="348570"/>
                  <a:pt x="310164" y="341993"/>
                </a:cubicBezTo>
                <a:cubicBezTo>
                  <a:pt x="312093" y="336519"/>
                  <a:pt x="314367" y="330962"/>
                  <a:pt x="316544" y="325584"/>
                </a:cubicBezTo>
                <a:cubicBezTo>
                  <a:pt x="317481" y="323268"/>
                  <a:pt x="318432" y="320965"/>
                  <a:pt x="319355" y="318648"/>
                </a:cubicBezTo>
                <a:lnTo>
                  <a:pt x="346720" y="249897"/>
                </a:lnTo>
                <a:cubicBezTo>
                  <a:pt x="348304" y="245940"/>
                  <a:pt x="347822" y="241445"/>
                  <a:pt x="345425" y="237901"/>
                </a:cubicBezTo>
                <a:close/>
                <a:moveTo>
                  <a:pt x="306554" y="313574"/>
                </a:moveTo>
                <a:cubicBezTo>
                  <a:pt x="305645" y="315849"/>
                  <a:pt x="304722" y="318124"/>
                  <a:pt x="303785" y="320400"/>
                </a:cubicBezTo>
                <a:cubicBezTo>
                  <a:pt x="301539" y="325915"/>
                  <a:pt x="299210" y="331638"/>
                  <a:pt x="297157" y="337415"/>
                </a:cubicBezTo>
                <a:cubicBezTo>
                  <a:pt x="297074" y="337649"/>
                  <a:pt x="297005" y="337829"/>
                  <a:pt x="296937" y="337967"/>
                </a:cubicBezTo>
                <a:cubicBezTo>
                  <a:pt x="296730" y="337980"/>
                  <a:pt x="296454" y="338008"/>
                  <a:pt x="296041" y="337994"/>
                </a:cubicBezTo>
                <a:cubicBezTo>
                  <a:pt x="286258" y="337911"/>
                  <a:pt x="276337" y="337925"/>
                  <a:pt x="266733" y="337939"/>
                </a:cubicBezTo>
                <a:cubicBezTo>
                  <a:pt x="253464" y="337967"/>
                  <a:pt x="239740" y="337980"/>
                  <a:pt x="226265" y="337732"/>
                </a:cubicBezTo>
                <a:cubicBezTo>
                  <a:pt x="221952" y="337649"/>
                  <a:pt x="217488" y="338036"/>
                  <a:pt x="214153" y="341317"/>
                </a:cubicBezTo>
                <a:cubicBezTo>
                  <a:pt x="210750" y="344682"/>
                  <a:pt x="210322" y="349467"/>
                  <a:pt x="210322" y="353272"/>
                </a:cubicBezTo>
                <a:cubicBezTo>
                  <a:pt x="210474" y="410730"/>
                  <a:pt x="210502" y="469140"/>
                  <a:pt x="210529" y="525633"/>
                </a:cubicBezTo>
                <a:cubicBezTo>
                  <a:pt x="210557" y="574184"/>
                  <a:pt x="210571" y="624389"/>
                  <a:pt x="210681" y="673767"/>
                </a:cubicBezTo>
                <a:cubicBezTo>
                  <a:pt x="210681" y="674677"/>
                  <a:pt x="210653" y="675325"/>
                  <a:pt x="210626" y="675794"/>
                </a:cubicBezTo>
                <a:cubicBezTo>
                  <a:pt x="210226" y="675821"/>
                  <a:pt x="209689" y="675849"/>
                  <a:pt x="208972" y="675835"/>
                </a:cubicBezTo>
                <a:cubicBezTo>
                  <a:pt x="190536" y="675614"/>
                  <a:pt x="172348" y="675532"/>
                  <a:pt x="154876" y="675532"/>
                </a:cubicBezTo>
                <a:cubicBezTo>
                  <a:pt x="134718" y="675532"/>
                  <a:pt x="115524" y="675642"/>
                  <a:pt x="98093" y="675766"/>
                </a:cubicBezTo>
                <a:cubicBezTo>
                  <a:pt x="97942" y="675766"/>
                  <a:pt x="97804" y="675766"/>
                  <a:pt x="97680" y="675766"/>
                </a:cubicBezTo>
                <a:cubicBezTo>
                  <a:pt x="97680" y="675601"/>
                  <a:pt x="97680" y="675421"/>
                  <a:pt x="97680" y="675228"/>
                </a:cubicBezTo>
                <a:cubicBezTo>
                  <a:pt x="97763" y="628925"/>
                  <a:pt x="97777" y="582622"/>
                  <a:pt x="97790" y="536319"/>
                </a:cubicBezTo>
                <a:cubicBezTo>
                  <a:pt x="97818" y="476338"/>
                  <a:pt x="97845" y="414329"/>
                  <a:pt x="97997" y="353327"/>
                </a:cubicBezTo>
                <a:cubicBezTo>
                  <a:pt x="98011" y="349273"/>
                  <a:pt x="97556" y="344668"/>
                  <a:pt x="94166" y="341317"/>
                </a:cubicBezTo>
                <a:cubicBezTo>
                  <a:pt x="90791" y="338008"/>
                  <a:pt x="86161" y="337649"/>
                  <a:pt x="82055" y="337718"/>
                </a:cubicBezTo>
                <a:cubicBezTo>
                  <a:pt x="68965" y="337980"/>
                  <a:pt x="55613" y="337953"/>
                  <a:pt x="42702" y="337925"/>
                </a:cubicBezTo>
                <a:cubicBezTo>
                  <a:pt x="33222" y="337911"/>
                  <a:pt x="23426" y="337884"/>
                  <a:pt x="13780" y="337980"/>
                </a:cubicBezTo>
                <a:cubicBezTo>
                  <a:pt x="14042" y="311133"/>
                  <a:pt x="14056" y="282673"/>
                  <a:pt x="13822" y="245898"/>
                </a:cubicBezTo>
                <a:cubicBezTo>
                  <a:pt x="24886" y="246009"/>
                  <a:pt x="36102" y="245995"/>
                  <a:pt x="46960" y="245995"/>
                </a:cubicBezTo>
                <a:cubicBezTo>
                  <a:pt x="59237" y="245981"/>
                  <a:pt x="71914" y="245981"/>
                  <a:pt x="84370" y="246133"/>
                </a:cubicBezTo>
                <a:cubicBezTo>
                  <a:pt x="87525" y="246174"/>
                  <a:pt x="91521" y="245829"/>
                  <a:pt x="94552" y="242810"/>
                </a:cubicBezTo>
                <a:cubicBezTo>
                  <a:pt x="97570" y="239817"/>
                  <a:pt x="97942" y="235888"/>
                  <a:pt x="97928" y="232440"/>
                </a:cubicBezTo>
                <a:cubicBezTo>
                  <a:pt x="97666" y="194866"/>
                  <a:pt x="97639" y="163717"/>
                  <a:pt x="97859" y="134415"/>
                </a:cubicBezTo>
                <a:cubicBezTo>
                  <a:pt x="98286" y="76102"/>
                  <a:pt x="136771" y="28586"/>
                  <a:pt x="193636" y="16204"/>
                </a:cubicBezTo>
                <a:cubicBezTo>
                  <a:pt x="200788" y="14645"/>
                  <a:pt x="208710" y="13915"/>
                  <a:pt x="218535" y="13915"/>
                </a:cubicBezTo>
                <a:cubicBezTo>
                  <a:pt x="218617" y="13915"/>
                  <a:pt x="218700" y="13915"/>
                  <a:pt x="218783" y="13915"/>
                </a:cubicBezTo>
                <a:cubicBezTo>
                  <a:pt x="224349" y="13928"/>
                  <a:pt x="229902" y="13942"/>
                  <a:pt x="235455" y="13956"/>
                </a:cubicBezTo>
                <a:cubicBezTo>
                  <a:pt x="254759" y="14011"/>
                  <a:pt x="274711" y="14066"/>
                  <a:pt x="294374" y="13777"/>
                </a:cubicBezTo>
                <a:cubicBezTo>
                  <a:pt x="294456" y="13777"/>
                  <a:pt x="294539" y="13777"/>
                  <a:pt x="294622" y="13777"/>
                </a:cubicBezTo>
                <a:cubicBezTo>
                  <a:pt x="294622" y="13970"/>
                  <a:pt x="294622" y="14177"/>
                  <a:pt x="294622" y="14411"/>
                </a:cubicBezTo>
                <a:cubicBezTo>
                  <a:pt x="294346" y="45408"/>
                  <a:pt x="294346" y="75854"/>
                  <a:pt x="294622" y="104893"/>
                </a:cubicBezTo>
                <a:cubicBezTo>
                  <a:pt x="294622" y="105307"/>
                  <a:pt x="294622" y="105652"/>
                  <a:pt x="294608" y="105955"/>
                </a:cubicBezTo>
                <a:cubicBezTo>
                  <a:pt x="294484" y="105955"/>
                  <a:pt x="294346" y="105941"/>
                  <a:pt x="294195" y="105941"/>
                </a:cubicBezTo>
                <a:cubicBezTo>
                  <a:pt x="284866" y="105459"/>
                  <a:pt x="275483" y="105597"/>
                  <a:pt x="266389" y="105721"/>
                </a:cubicBezTo>
                <a:cubicBezTo>
                  <a:pt x="264460" y="105748"/>
                  <a:pt x="262531" y="105776"/>
                  <a:pt x="260602" y="105804"/>
                </a:cubicBezTo>
                <a:cubicBezTo>
                  <a:pt x="231239" y="106134"/>
                  <a:pt x="210667" y="126928"/>
                  <a:pt x="210543" y="156381"/>
                </a:cubicBezTo>
                <a:cubicBezTo>
                  <a:pt x="210502" y="166226"/>
                  <a:pt x="210515" y="176072"/>
                  <a:pt x="210529" y="185917"/>
                </a:cubicBezTo>
                <a:cubicBezTo>
                  <a:pt x="210543" y="201209"/>
                  <a:pt x="210571" y="217025"/>
                  <a:pt x="210391" y="232565"/>
                </a:cubicBezTo>
                <a:cubicBezTo>
                  <a:pt x="210350" y="235736"/>
                  <a:pt x="210695" y="239749"/>
                  <a:pt x="213698" y="242782"/>
                </a:cubicBezTo>
                <a:cubicBezTo>
                  <a:pt x="216702" y="245802"/>
                  <a:pt x="220808" y="246160"/>
                  <a:pt x="223991" y="246147"/>
                </a:cubicBezTo>
                <a:cubicBezTo>
                  <a:pt x="251949" y="245967"/>
                  <a:pt x="280388" y="245995"/>
                  <a:pt x="307891" y="246009"/>
                </a:cubicBezTo>
                <a:cubicBezTo>
                  <a:pt x="316392" y="246009"/>
                  <a:pt x="324908" y="246022"/>
                  <a:pt x="333409" y="246022"/>
                </a:cubicBezTo>
                <a:lnTo>
                  <a:pt x="306554" y="3135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7565783" y="3112477"/>
            <a:ext cx="271878" cy="271862"/>
          </a:xfrm>
          <a:custGeom>
            <a:rect b="b" l="l" r="r" t="t"/>
            <a:pathLst>
              <a:path extrusionOk="0" h="543723" w="543756">
                <a:moveTo>
                  <a:pt x="543757" y="80654"/>
                </a:moveTo>
                <a:lnTo>
                  <a:pt x="543757" y="463069"/>
                </a:lnTo>
                <a:cubicBezTo>
                  <a:pt x="543623" y="507564"/>
                  <a:pt x="507586" y="543623"/>
                  <a:pt x="463103" y="543723"/>
                </a:cubicBezTo>
                <a:lnTo>
                  <a:pt x="80654" y="543723"/>
                </a:lnTo>
                <a:cubicBezTo>
                  <a:pt x="36171" y="543623"/>
                  <a:pt x="133" y="507564"/>
                  <a:pt x="0" y="463069"/>
                </a:cubicBezTo>
                <a:lnTo>
                  <a:pt x="0" y="80654"/>
                </a:lnTo>
                <a:cubicBezTo>
                  <a:pt x="133" y="36137"/>
                  <a:pt x="36171" y="111"/>
                  <a:pt x="80654" y="0"/>
                </a:cubicBezTo>
                <a:lnTo>
                  <a:pt x="463092" y="0"/>
                </a:lnTo>
                <a:cubicBezTo>
                  <a:pt x="507586" y="111"/>
                  <a:pt x="543623" y="36137"/>
                  <a:pt x="543757" y="80654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7563008" y="3109703"/>
            <a:ext cx="277422" cy="277411"/>
          </a:xfrm>
          <a:custGeom>
            <a:rect b="b" l="l" r="r" t="t"/>
            <a:pathLst>
              <a:path extrusionOk="0" h="554822" w="554844">
                <a:moveTo>
                  <a:pt x="468652" y="0"/>
                </a:moveTo>
                <a:lnTo>
                  <a:pt x="86192" y="0"/>
                </a:lnTo>
                <a:cubicBezTo>
                  <a:pt x="38812" y="111"/>
                  <a:pt x="144" y="38779"/>
                  <a:pt x="0" y="86203"/>
                </a:cubicBezTo>
                <a:lnTo>
                  <a:pt x="0" y="468630"/>
                </a:lnTo>
                <a:cubicBezTo>
                  <a:pt x="144" y="516043"/>
                  <a:pt x="38812" y="554711"/>
                  <a:pt x="86203" y="554822"/>
                </a:cubicBezTo>
                <a:lnTo>
                  <a:pt x="468652" y="554822"/>
                </a:lnTo>
                <a:cubicBezTo>
                  <a:pt x="516043" y="554711"/>
                  <a:pt x="554700" y="516043"/>
                  <a:pt x="554844" y="468619"/>
                </a:cubicBezTo>
                <a:lnTo>
                  <a:pt x="554844" y="86203"/>
                </a:lnTo>
                <a:cubicBezTo>
                  <a:pt x="554844" y="86203"/>
                  <a:pt x="554844" y="86192"/>
                  <a:pt x="554844" y="86181"/>
                </a:cubicBezTo>
                <a:cubicBezTo>
                  <a:pt x="554711" y="38779"/>
                  <a:pt x="516043" y="111"/>
                  <a:pt x="468652" y="0"/>
                </a:cubicBezTo>
                <a:close/>
                <a:moveTo>
                  <a:pt x="543757" y="468608"/>
                </a:moveTo>
                <a:cubicBezTo>
                  <a:pt x="543635" y="509928"/>
                  <a:pt x="509928" y="543635"/>
                  <a:pt x="468652" y="543734"/>
                </a:cubicBezTo>
                <a:lnTo>
                  <a:pt x="86225" y="543734"/>
                </a:lnTo>
                <a:cubicBezTo>
                  <a:pt x="44927" y="543635"/>
                  <a:pt x="11232" y="509928"/>
                  <a:pt x="11099" y="468630"/>
                </a:cubicBezTo>
                <a:lnTo>
                  <a:pt x="11099" y="86225"/>
                </a:lnTo>
                <a:cubicBezTo>
                  <a:pt x="11221" y="44894"/>
                  <a:pt x="44916" y="11199"/>
                  <a:pt x="86203" y="11099"/>
                </a:cubicBezTo>
                <a:lnTo>
                  <a:pt x="468630" y="11099"/>
                </a:lnTo>
                <a:cubicBezTo>
                  <a:pt x="509928" y="11199"/>
                  <a:pt x="543623" y="44894"/>
                  <a:pt x="543757" y="86225"/>
                </a:cubicBezTo>
                <a:lnTo>
                  <a:pt x="543757" y="468608"/>
                </a:lnTo>
                <a:close/>
                <a:moveTo>
                  <a:pt x="277444" y="135914"/>
                </a:moveTo>
                <a:cubicBezTo>
                  <a:pt x="199421" y="135914"/>
                  <a:pt x="135947" y="199387"/>
                  <a:pt x="135947" y="277411"/>
                </a:cubicBezTo>
                <a:cubicBezTo>
                  <a:pt x="135947" y="355435"/>
                  <a:pt x="199421" y="418908"/>
                  <a:pt x="277444" y="418908"/>
                </a:cubicBezTo>
                <a:cubicBezTo>
                  <a:pt x="355446" y="418908"/>
                  <a:pt x="418908" y="355435"/>
                  <a:pt x="418908" y="277411"/>
                </a:cubicBezTo>
                <a:cubicBezTo>
                  <a:pt x="418908" y="199399"/>
                  <a:pt x="355446" y="135914"/>
                  <a:pt x="277444" y="135914"/>
                </a:cubicBezTo>
                <a:close/>
                <a:moveTo>
                  <a:pt x="277444" y="407809"/>
                </a:moveTo>
                <a:cubicBezTo>
                  <a:pt x="205547" y="407809"/>
                  <a:pt x="147046" y="349308"/>
                  <a:pt x="147046" y="277411"/>
                </a:cubicBezTo>
                <a:cubicBezTo>
                  <a:pt x="147046" y="205514"/>
                  <a:pt x="205547" y="147013"/>
                  <a:pt x="277444" y="147013"/>
                </a:cubicBezTo>
                <a:cubicBezTo>
                  <a:pt x="349330" y="147013"/>
                  <a:pt x="407809" y="205514"/>
                  <a:pt x="407809" y="277411"/>
                </a:cubicBezTo>
                <a:cubicBezTo>
                  <a:pt x="407809" y="349319"/>
                  <a:pt x="349330" y="407809"/>
                  <a:pt x="277444" y="407809"/>
                </a:cubicBezTo>
                <a:close/>
                <a:moveTo>
                  <a:pt x="424690" y="90609"/>
                </a:moveTo>
                <a:cubicBezTo>
                  <a:pt x="402892" y="90609"/>
                  <a:pt x="385157" y="108345"/>
                  <a:pt x="385157" y="130143"/>
                </a:cubicBezTo>
                <a:cubicBezTo>
                  <a:pt x="385157" y="151941"/>
                  <a:pt x="402892" y="169676"/>
                  <a:pt x="424690" y="169676"/>
                </a:cubicBezTo>
                <a:cubicBezTo>
                  <a:pt x="446488" y="169676"/>
                  <a:pt x="464224" y="151941"/>
                  <a:pt x="464224" y="130143"/>
                </a:cubicBezTo>
                <a:cubicBezTo>
                  <a:pt x="464224" y="108345"/>
                  <a:pt x="446488" y="90609"/>
                  <a:pt x="424690" y="90609"/>
                </a:cubicBezTo>
                <a:close/>
                <a:moveTo>
                  <a:pt x="424690" y="158578"/>
                </a:moveTo>
                <a:cubicBezTo>
                  <a:pt x="409008" y="158578"/>
                  <a:pt x="396255" y="145825"/>
                  <a:pt x="396255" y="130143"/>
                </a:cubicBezTo>
                <a:cubicBezTo>
                  <a:pt x="396255" y="114460"/>
                  <a:pt x="409008" y="101708"/>
                  <a:pt x="424690" y="101708"/>
                </a:cubicBezTo>
                <a:cubicBezTo>
                  <a:pt x="440373" y="101708"/>
                  <a:pt x="453125" y="114460"/>
                  <a:pt x="453125" y="130143"/>
                </a:cubicBezTo>
                <a:cubicBezTo>
                  <a:pt x="453125" y="145825"/>
                  <a:pt x="440373" y="158578"/>
                  <a:pt x="424690" y="158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8133173" y="3113678"/>
            <a:ext cx="388826" cy="269421"/>
          </a:xfrm>
          <a:custGeom>
            <a:rect b="b" l="l" r="r" t="t"/>
            <a:pathLst>
              <a:path extrusionOk="0" h="538841" w="777652">
                <a:moveTo>
                  <a:pt x="777652" y="131721"/>
                </a:moveTo>
                <a:lnTo>
                  <a:pt x="777652" y="407121"/>
                </a:lnTo>
                <a:cubicBezTo>
                  <a:pt x="777652" y="479930"/>
                  <a:pt x="718791" y="538842"/>
                  <a:pt x="646045" y="538842"/>
                </a:cubicBezTo>
                <a:lnTo>
                  <a:pt x="131608" y="538842"/>
                </a:lnTo>
                <a:cubicBezTo>
                  <a:pt x="58861" y="538842"/>
                  <a:pt x="0" y="479930"/>
                  <a:pt x="0" y="407121"/>
                </a:cubicBezTo>
                <a:lnTo>
                  <a:pt x="0" y="131721"/>
                </a:lnTo>
                <a:cubicBezTo>
                  <a:pt x="0" y="58912"/>
                  <a:pt x="58861" y="0"/>
                  <a:pt x="131608" y="0"/>
                </a:cubicBezTo>
                <a:lnTo>
                  <a:pt x="646045" y="0"/>
                </a:lnTo>
                <a:cubicBezTo>
                  <a:pt x="718791" y="0"/>
                  <a:pt x="777652" y="58912"/>
                  <a:pt x="777652" y="131721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8129202" y="3109703"/>
            <a:ext cx="396770" cy="277371"/>
          </a:xfrm>
          <a:custGeom>
            <a:rect b="b" l="l" r="r" t="t"/>
            <a:pathLst>
              <a:path extrusionOk="0" h="554742" w="793539">
                <a:moveTo>
                  <a:pt x="653988" y="0"/>
                </a:moveTo>
                <a:lnTo>
                  <a:pt x="139551" y="0"/>
                </a:lnTo>
                <a:cubicBezTo>
                  <a:pt x="62595" y="0"/>
                  <a:pt x="0" y="62649"/>
                  <a:pt x="0" y="139671"/>
                </a:cubicBezTo>
                <a:lnTo>
                  <a:pt x="0" y="415071"/>
                </a:lnTo>
                <a:cubicBezTo>
                  <a:pt x="0" y="492078"/>
                  <a:pt x="62595" y="554742"/>
                  <a:pt x="139551" y="554742"/>
                </a:cubicBezTo>
                <a:lnTo>
                  <a:pt x="653988" y="554742"/>
                </a:lnTo>
                <a:cubicBezTo>
                  <a:pt x="730929" y="554742"/>
                  <a:pt x="793539" y="492094"/>
                  <a:pt x="793539" y="415071"/>
                </a:cubicBezTo>
                <a:lnTo>
                  <a:pt x="793539" y="139671"/>
                </a:lnTo>
                <a:cubicBezTo>
                  <a:pt x="793539" y="62649"/>
                  <a:pt x="730929" y="0"/>
                  <a:pt x="653988" y="0"/>
                </a:cubicBezTo>
                <a:close/>
                <a:moveTo>
                  <a:pt x="777652" y="415071"/>
                </a:moveTo>
                <a:cubicBezTo>
                  <a:pt x="777652" y="483316"/>
                  <a:pt x="722175" y="538842"/>
                  <a:pt x="653988" y="538842"/>
                </a:cubicBezTo>
                <a:lnTo>
                  <a:pt x="139551" y="538842"/>
                </a:lnTo>
                <a:cubicBezTo>
                  <a:pt x="71364" y="538842"/>
                  <a:pt x="15887" y="483316"/>
                  <a:pt x="15887" y="415071"/>
                </a:cubicBezTo>
                <a:lnTo>
                  <a:pt x="15887" y="139671"/>
                </a:lnTo>
                <a:cubicBezTo>
                  <a:pt x="15887" y="71426"/>
                  <a:pt x="71364" y="15901"/>
                  <a:pt x="139551" y="15901"/>
                </a:cubicBezTo>
                <a:lnTo>
                  <a:pt x="653988" y="15901"/>
                </a:lnTo>
                <a:cubicBezTo>
                  <a:pt x="722175" y="15901"/>
                  <a:pt x="777652" y="71426"/>
                  <a:pt x="777652" y="139671"/>
                </a:cubicBezTo>
                <a:lnTo>
                  <a:pt x="777652" y="415071"/>
                </a:lnTo>
                <a:close/>
                <a:moveTo>
                  <a:pt x="552693" y="265032"/>
                </a:moveTo>
                <a:lnTo>
                  <a:pt x="319424" y="145300"/>
                </a:lnTo>
                <a:cubicBezTo>
                  <a:pt x="317486" y="144298"/>
                  <a:pt x="315309" y="143758"/>
                  <a:pt x="313133" y="143742"/>
                </a:cubicBezTo>
                <a:cubicBezTo>
                  <a:pt x="313101" y="143742"/>
                  <a:pt x="313053" y="143742"/>
                  <a:pt x="313021" y="143742"/>
                </a:cubicBezTo>
                <a:cubicBezTo>
                  <a:pt x="305396" y="143742"/>
                  <a:pt x="299152" y="149927"/>
                  <a:pt x="299104" y="157639"/>
                </a:cubicBezTo>
                <a:lnTo>
                  <a:pt x="299104" y="397183"/>
                </a:lnTo>
                <a:cubicBezTo>
                  <a:pt x="299120" y="399361"/>
                  <a:pt x="299660" y="401539"/>
                  <a:pt x="300661" y="403479"/>
                </a:cubicBezTo>
                <a:cubicBezTo>
                  <a:pt x="302377" y="406787"/>
                  <a:pt x="305269" y="409219"/>
                  <a:pt x="308811" y="410348"/>
                </a:cubicBezTo>
                <a:cubicBezTo>
                  <a:pt x="310209" y="410794"/>
                  <a:pt x="311623" y="411016"/>
                  <a:pt x="313053" y="411016"/>
                </a:cubicBezTo>
                <a:cubicBezTo>
                  <a:pt x="315246" y="411016"/>
                  <a:pt x="317422" y="410491"/>
                  <a:pt x="319408" y="409458"/>
                </a:cubicBezTo>
                <a:lnTo>
                  <a:pt x="551501" y="290330"/>
                </a:lnTo>
                <a:cubicBezTo>
                  <a:pt x="551914" y="290203"/>
                  <a:pt x="552311" y="290028"/>
                  <a:pt x="552693" y="289837"/>
                </a:cubicBezTo>
                <a:cubicBezTo>
                  <a:pt x="555298" y="288502"/>
                  <a:pt x="557395" y="286403"/>
                  <a:pt x="558730" y="283795"/>
                </a:cubicBezTo>
                <a:cubicBezTo>
                  <a:pt x="562241" y="276942"/>
                  <a:pt x="559524" y="268530"/>
                  <a:pt x="552693" y="265032"/>
                </a:cubicBezTo>
                <a:close/>
                <a:moveTo>
                  <a:pt x="314976" y="393843"/>
                </a:moveTo>
                <a:lnTo>
                  <a:pt x="314976" y="160883"/>
                </a:lnTo>
                <a:lnTo>
                  <a:pt x="541921" y="277355"/>
                </a:lnTo>
                <a:lnTo>
                  <a:pt x="314976" y="3938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4252652" y="1722704"/>
            <a:ext cx="342640" cy="344410"/>
          </a:xfrm>
          <a:custGeom>
            <a:rect b="b" l="l" r="r" t="t"/>
            <a:pathLst>
              <a:path extrusionOk="0" h="688821" w="685281">
                <a:moveTo>
                  <a:pt x="685282" y="170678"/>
                </a:moveTo>
                <a:lnTo>
                  <a:pt x="685282" y="255907"/>
                </a:lnTo>
                <a:cubicBezTo>
                  <a:pt x="685282" y="272550"/>
                  <a:pt x="671734" y="286091"/>
                  <a:pt x="655082" y="286091"/>
                </a:cubicBezTo>
                <a:lnTo>
                  <a:pt x="645107" y="286091"/>
                </a:lnTo>
                <a:lnTo>
                  <a:pt x="645107" y="654612"/>
                </a:lnTo>
                <a:cubicBezTo>
                  <a:pt x="645107" y="673475"/>
                  <a:pt x="629751" y="688822"/>
                  <a:pt x="610878" y="688822"/>
                </a:cubicBezTo>
                <a:lnTo>
                  <a:pt x="399268" y="688822"/>
                </a:lnTo>
                <a:lnTo>
                  <a:pt x="286027" y="688822"/>
                </a:lnTo>
                <a:lnTo>
                  <a:pt x="74418" y="688822"/>
                </a:lnTo>
                <a:cubicBezTo>
                  <a:pt x="55531" y="688822"/>
                  <a:pt x="40175" y="673475"/>
                  <a:pt x="40175" y="654612"/>
                </a:cubicBezTo>
                <a:lnTo>
                  <a:pt x="40175" y="286091"/>
                </a:lnTo>
                <a:lnTo>
                  <a:pt x="30200" y="286091"/>
                </a:lnTo>
                <a:cubicBezTo>
                  <a:pt x="13548" y="286091"/>
                  <a:pt x="0" y="272550"/>
                  <a:pt x="0" y="255907"/>
                </a:cubicBezTo>
                <a:lnTo>
                  <a:pt x="0" y="170678"/>
                </a:lnTo>
                <a:cubicBezTo>
                  <a:pt x="0" y="154035"/>
                  <a:pt x="13548" y="140494"/>
                  <a:pt x="30200" y="140494"/>
                </a:cubicBezTo>
                <a:lnTo>
                  <a:pt x="175477" y="140494"/>
                </a:lnTo>
                <a:cubicBezTo>
                  <a:pt x="169820" y="135613"/>
                  <a:pt x="164853" y="130139"/>
                  <a:pt x="160577" y="124127"/>
                </a:cubicBezTo>
                <a:cubicBezTo>
                  <a:pt x="144173" y="101017"/>
                  <a:pt x="138971" y="67648"/>
                  <a:pt x="147925" y="42979"/>
                </a:cubicBezTo>
                <a:cubicBezTo>
                  <a:pt x="160204" y="9100"/>
                  <a:pt x="192557" y="-1283"/>
                  <a:pt x="216521" y="123"/>
                </a:cubicBezTo>
                <a:cubicBezTo>
                  <a:pt x="247397" y="1916"/>
                  <a:pt x="277943" y="18738"/>
                  <a:pt x="300307" y="46289"/>
                </a:cubicBezTo>
                <a:cubicBezTo>
                  <a:pt x="316090" y="65745"/>
                  <a:pt x="334329" y="96949"/>
                  <a:pt x="342648" y="130704"/>
                </a:cubicBezTo>
                <a:cubicBezTo>
                  <a:pt x="350953" y="96949"/>
                  <a:pt x="369206" y="65745"/>
                  <a:pt x="384975" y="46289"/>
                </a:cubicBezTo>
                <a:cubicBezTo>
                  <a:pt x="407353" y="18738"/>
                  <a:pt x="437885" y="1916"/>
                  <a:pt x="468775" y="123"/>
                </a:cubicBezTo>
                <a:cubicBezTo>
                  <a:pt x="492739" y="-1283"/>
                  <a:pt x="525078" y="9100"/>
                  <a:pt x="537357" y="42979"/>
                </a:cubicBezTo>
                <a:cubicBezTo>
                  <a:pt x="546311" y="67648"/>
                  <a:pt x="541109" y="101017"/>
                  <a:pt x="524705" y="124127"/>
                </a:cubicBezTo>
                <a:cubicBezTo>
                  <a:pt x="520442" y="130139"/>
                  <a:pt x="515462" y="135599"/>
                  <a:pt x="509819" y="140494"/>
                </a:cubicBezTo>
                <a:lnTo>
                  <a:pt x="655082" y="140494"/>
                </a:lnTo>
                <a:cubicBezTo>
                  <a:pt x="671734" y="140494"/>
                  <a:pt x="685282" y="154035"/>
                  <a:pt x="685282" y="1706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4259550" y="1729596"/>
            <a:ext cx="328844" cy="330624"/>
          </a:xfrm>
          <a:custGeom>
            <a:rect b="b" l="l" r="r" t="t"/>
            <a:pathLst>
              <a:path extrusionOk="0" h="661249" w="657689">
                <a:moveTo>
                  <a:pt x="40175" y="272307"/>
                </a:moveTo>
                <a:lnTo>
                  <a:pt x="272231" y="272307"/>
                </a:lnTo>
                <a:lnTo>
                  <a:pt x="272231" y="661249"/>
                </a:lnTo>
                <a:lnTo>
                  <a:pt x="60621" y="661249"/>
                </a:lnTo>
                <a:cubicBezTo>
                  <a:pt x="49350" y="661249"/>
                  <a:pt x="40175" y="652094"/>
                  <a:pt x="40175" y="640828"/>
                </a:cubicBezTo>
                <a:lnTo>
                  <a:pt x="40175" y="272307"/>
                </a:lnTo>
                <a:close/>
                <a:moveTo>
                  <a:pt x="286027" y="661249"/>
                </a:moveTo>
                <a:lnTo>
                  <a:pt x="371676" y="661249"/>
                </a:lnTo>
                <a:lnTo>
                  <a:pt x="371676" y="272307"/>
                </a:lnTo>
                <a:lnTo>
                  <a:pt x="286027" y="272307"/>
                </a:lnTo>
                <a:lnTo>
                  <a:pt x="286027" y="661249"/>
                </a:lnTo>
                <a:close/>
                <a:moveTo>
                  <a:pt x="385472" y="661249"/>
                </a:moveTo>
                <a:lnTo>
                  <a:pt x="597081" y="661249"/>
                </a:lnTo>
                <a:cubicBezTo>
                  <a:pt x="608353" y="661249"/>
                  <a:pt x="617514" y="652094"/>
                  <a:pt x="617514" y="640828"/>
                </a:cubicBezTo>
                <a:lnTo>
                  <a:pt x="617514" y="272307"/>
                </a:lnTo>
                <a:lnTo>
                  <a:pt x="385472" y="272307"/>
                </a:lnTo>
                <a:lnTo>
                  <a:pt x="385472" y="661249"/>
                </a:lnTo>
                <a:close/>
                <a:moveTo>
                  <a:pt x="641285" y="140499"/>
                </a:moveTo>
                <a:lnTo>
                  <a:pt x="385472" y="140499"/>
                </a:lnTo>
                <a:lnTo>
                  <a:pt x="385472" y="258518"/>
                </a:lnTo>
                <a:lnTo>
                  <a:pt x="631310" y="258518"/>
                </a:lnTo>
                <a:lnTo>
                  <a:pt x="641285" y="258518"/>
                </a:lnTo>
                <a:cubicBezTo>
                  <a:pt x="650336" y="258518"/>
                  <a:pt x="657689" y="251169"/>
                  <a:pt x="657689" y="242123"/>
                </a:cubicBezTo>
                <a:lnTo>
                  <a:pt x="657689" y="156894"/>
                </a:lnTo>
                <a:cubicBezTo>
                  <a:pt x="657689" y="147849"/>
                  <a:pt x="650336" y="140499"/>
                  <a:pt x="641285" y="140499"/>
                </a:cubicBezTo>
                <a:close/>
                <a:moveTo>
                  <a:pt x="286027" y="258518"/>
                </a:moveTo>
                <a:lnTo>
                  <a:pt x="371676" y="258518"/>
                </a:lnTo>
                <a:lnTo>
                  <a:pt x="371676" y="140499"/>
                </a:lnTo>
                <a:lnTo>
                  <a:pt x="286027" y="140499"/>
                </a:lnTo>
                <a:lnTo>
                  <a:pt x="286027" y="258518"/>
                </a:lnTo>
                <a:close/>
                <a:moveTo>
                  <a:pt x="0" y="156894"/>
                </a:moveTo>
                <a:lnTo>
                  <a:pt x="0" y="242123"/>
                </a:lnTo>
                <a:cubicBezTo>
                  <a:pt x="0" y="251169"/>
                  <a:pt x="7367" y="258518"/>
                  <a:pt x="16404" y="258518"/>
                </a:cubicBezTo>
                <a:lnTo>
                  <a:pt x="26379" y="258518"/>
                </a:lnTo>
                <a:lnTo>
                  <a:pt x="272231" y="258518"/>
                </a:lnTo>
                <a:lnTo>
                  <a:pt x="272231" y="140499"/>
                </a:lnTo>
                <a:lnTo>
                  <a:pt x="16404" y="140499"/>
                </a:lnTo>
                <a:cubicBezTo>
                  <a:pt x="7367" y="140499"/>
                  <a:pt x="0" y="147849"/>
                  <a:pt x="0" y="156894"/>
                </a:cubicBezTo>
                <a:close/>
                <a:moveTo>
                  <a:pt x="471906" y="126710"/>
                </a:moveTo>
                <a:cubicBezTo>
                  <a:pt x="483289" y="120423"/>
                  <a:pt x="492643" y="112260"/>
                  <a:pt x="499665" y="102359"/>
                </a:cubicBezTo>
                <a:cubicBezTo>
                  <a:pt x="513599" y="82724"/>
                  <a:pt x="518097" y="54567"/>
                  <a:pt x="510592" y="33898"/>
                </a:cubicBezTo>
                <a:cubicBezTo>
                  <a:pt x="500893" y="7147"/>
                  <a:pt x="474969" y="-1016"/>
                  <a:pt x="455778" y="101"/>
                </a:cubicBezTo>
                <a:cubicBezTo>
                  <a:pt x="428751" y="1673"/>
                  <a:pt x="401835" y="16648"/>
                  <a:pt x="381899" y="41192"/>
                </a:cubicBezTo>
                <a:cubicBezTo>
                  <a:pt x="366074" y="60703"/>
                  <a:pt x="347615" y="92748"/>
                  <a:pt x="340785" y="126710"/>
                </a:cubicBezTo>
                <a:lnTo>
                  <a:pt x="385472" y="126710"/>
                </a:lnTo>
                <a:lnTo>
                  <a:pt x="471906" y="126710"/>
                </a:lnTo>
                <a:close/>
                <a:moveTo>
                  <a:pt x="275790" y="41192"/>
                </a:moveTo>
                <a:cubicBezTo>
                  <a:pt x="255868" y="16648"/>
                  <a:pt x="228938" y="1673"/>
                  <a:pt x="201924" y="101"/>
                </a:cubicBezTo>
                <a:cubicBezTo>
                  <a:pt x="182692" y="-1030"/>
                  <a:pt x="156796" y="7147"/>
                  <a:pt x="147111" y="33898"/>
                </a:cubicBezTo>
                <a:cubicBezTo>
                  <a:pt x="139606" y="54567"/>
                  <a:pt x="144090" y="82724"/>
                  <a:pt x="158038" y="102359"/>
                </a:cubicBezTo>
                <a:cubicBezTo>
                  <a:pt x="165060" y="112260"/>
                  <a:pt x="174401" y="120423"/>
                  <a:pt x="185796" y="126710"/>
                </a:cubicBezTo>
                <a:lnTo>
                  <a:pt x="272231" y="126710"/>
                </a:lnTo>
                <a:lnTo>
                  <a:pt x="316904" y="126710"/>
                </a:lnTo>
                <a:cubicBezTo>
                  <a:pt x="310075" y="92748"/>
                  <a:pt x="291615" y="60703"/>
                  <a:pt x="275790" y="41192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4252652" y="1722704"/>
            <a:ext cx="342640" cy="344410"/>
          </a:xfrm>
          <a:custGeom>
            <a:rect b="b" l="l" r="r" t="t"/>
            <a:pathLst>
              <a:path extrusionOk="0" h="688821" w="685281">
                <a:moveTo>
                  <a:pt x="655082" y="140494"/>
                </a:moveTo>
                <a:lnTo>
                  <a:pt x="509819" y="140494"/>
                </a:lnTo>
                <a:cubicBezTo>
                  <a:pt x="515462" y="135599"/>
                  <a:pt x="520442" y="130139"/>
                  <a:pt x="524705" y="124127"/>
                </a:cubicBezTo>
                <a:cubicBezTo>
                  <a:pt x="541109" y="101017"/>
                  <a:pt x="546311" y="67648"/>
                  <a:pt x="537357" y="42979"/>
                </a:cubicBezTo>
                <a:cubicBezTo>
                  <a:pt x="525078" y="9100"/>
                  <a:pt x="492739" y="-1283"/>
                  <a:pt x="468775" y="123"/>
                </a:cubicBezTo>
                <a:cubicBezTo>
                  <a:pt x="437885" y="1916"/>
                  <a:pt x="407353" y="18738"/>
                  <a:pt x="384975" y="46289"/>
                </a:cubicBezTo>
                <a:cubicBezTo>
                  <a:pt x="369206" y="65745"/>
                  <a:pt x="350953" y="96949"/>
                  <a:pt x="342648" y="130704"/>
                </a:cubicBezTo>
                <a:cubicBezTo>
                  <a:pt x="334329" y="96949"/>
                  <a:pt x="316090" y="65745"/>
                  <a:pt x="300307" y="46289"/>
                </a:cubicBezTo>
                <a:cubicBezTo>
                  <a:pt x="277943" y="18738"/>
                  <a:pt x="247397" y="1916"/>
                  <a:pt x="216521" y="123"/>
                </a:cubicBezTo>
                <a:cubicBezTo>
                  <a:pt x="192557" y="-1283"/>
                  <a:pt x="160204" y="9100"/>
                  <a:pt x="147925" y="42979"/>
                </a:cubicBezTo>
                <a:cubicBezTo>
                  <a:pt x="138971" y="67648"/>
                  <a:pt x="144173" y="101017"/>
                  <a:pt x="160577" y="124127"/>
                </a:cubicBezTo>
                <a:cubicBezTo>
                  <a:pt x="164853" y="130139"/>
                  <a:pt x="169820" y="135613"/>
                  <a:pt x="175477" y="140494"/>
                </a:cubicBezTo>
                <a:lnTo>
                  <a:pt x="30200" y="140494"/>
                </a:lnTo>
                <a:cubicBezTo>
                  <a:pt x="13548" y="140494"/>
                  <a:pt x="0" y="154035"/>
                  <a:pt x="0" y="170678"/>
                </a:cubicBezTo>
                <a:lnTo>
                  <a:pt x="0" y="255907"/>
                </a:lnTo>
                <a:cubicBezTo>
                  <a:pt x="0" y="272550"/>
                  <a:pt x="13548" y="286091"/>
                  <a:pt x="30200" y="286091"/>
                </a:cubicBezTo>
                <a:lnTo>
                  <a:pt x="40175" y="286091"/>
                </a:lnTo>
                <a:lnTo>
                  <a:pt x="40175" y="654612"/>
                </a:lnTo>
                <a:cubicBezTo>
                  <a:pt x="40175" y="673475"/>
                  <a:pt x="55531" y="688822"/>
                  <a:pt x="74418" y="688822"/>
                </a:cubicBezTo>
                <a:lnTo>
                  <a:pt x="286027" y="688822"/>
                </a:lnTo>
                <a:lnTo>
                  <a:pt x="399268" y="688822"/>
                </a:lnTo>
                <a:lnTo>
                  <a:pt x="610878" y="688822"/>
                </a:lnTo>
                <a:cubicBezTo>
                  <a:pt x="629751" y="688822"/>
                  <a:pt x="645107" y="673475"/>
                  <a:pt x="645107" y="654612"/>
                </a:cubicBezTo>
                <a:lnTo>
                  <a:pt x="645107" y="286091"/>
                </a:lnTo>
                <a:lnTo>
                  <a:pt x="655082" y="286091"/>
                </a:lnTo>
                <a:cubicBezTo>
                  <a:pt x="671734" y="286091"/>
                  <a:pt x="685282" y="272550"/>
                  <a:pt x="685282" y="255907"/>
                </a:cubicBezTo>
                <a:lnTo>
                  <a:pt x="685282" y="170678"/>
                </a:lnTo>
                <a:cubicBezTo>
                  <a:pt x="685282" y="154035"/>
                  <a:pt x="671734" y="140494"/>
                  <a:pt x="655082" y="140494"/>
                </a:cubicBezTo>
                <a:close/>
                <a:moveTo>
                  <a:pt x="286027" y="675033"/>
                </a:moveTo>
                <a:lnTo>
                  <a:pt x="74418" y="675033"/>
                </a:lnTo>
                <a:cubicBezTo>
                  <a:pt x="63146" y="675033"/>
                  <a:pt x="53972" y="665877"/>
                  <a:pt x="53972" y="654612"/>
                </a:cubicBezTo>
                <a:lnTo>
                  <a:pt x="53972" y="286091"/>
                </a:lnTo>
                <a:lnTo>
                  <a:pt x="286027" y="286091"/>
                </a:lnTo>
                <a:lnTo>
                  <a:pt x="286027" y="675033"/>
                </a:lnTo>
                <a:close/>
                <a:moveTo>
                  <a:pt x="286027" y="272302"/>
                </a:moveTo>
                <a:lnTo>
                  <a:pt x="40175" y="272302"/>
                </a:lnTo>
                <a:lnTo>
                  <a:pt x="30200" y="272302"/>
                </a:lnTo>
                <a:cubicBezTo>
                  <a:pt x="21164" y="272302"/>
                  <a:pt x="13796" y="264952"/>
                  <a:pt x="13796" y="255907"/>
                </a:cubicBezTo>
                <a:lnTo>
                  <a:pt x="13796" y="170678"/>
                </a:lnTo>
                <a:cubicBezTo>
                  <a:pt x="13796" y="161632"/>
                  <a:pt x="21164" y="154283"/>
                  <a:pt x="30200" y="154283"/>
                </a:cubicBezTo>
                <a:lnTo>
                  <a:pt x="286027" y="154283"/>
                </a:lnTo>
                <a:lnTo>
                  <a:pt x="286027" y="272302"/>
                </a:lnTo>
                <a:close/>
                <a:moveTo>
                  <a:pt x="199593" y="140494"/>
                </a:moveTo>
                <a:cubicBezTo>
                  <a:pt x="188197" y="134206"/>
                  <a:pt x="178857" y="126043"/>
                  <a:pt x="171834" y="116143"/>
                </a:cubicBezTo>
                <a:cubicBezTo>
                  <a:pt x="157886" y="96508"/>
                  <a:pt x="153402" y="68351"/>
                  <a:pt x="160908" y="47681"/>
                </a:cubicBezTo>
                <a:cubicBezTo>
                  <a:pt x="170593" y="20931"/>
                  <a:pt x="196489" y="12754"/>
                  <a:pt x="215721" y="13885"/>
                </a:cubicBezTo>
                <a:cubicBezTo>
                  <a:pt x="242734" y="15457"/>
                  <a:pt x="269665" y="30431"/>
                  <a:pt x="289587" y="54976"/>
                </a:cubicBezTo>
                <a:cubicBezTo>
                  <a:pt x="305411" y="74487"/>
                  <a:pt x="323871" y="106532"/>
                  <a:pt x="330700" y="140494"/>
                </a:cubicBezTo>
                <a:lnTo>
                  <a:pt x="286027" y="140494"/>
                </a:lnTo>
                <a:lnTo>
                  <a:pt x="199593" y="140494"/>
                </a:lnTo>
                <a:close/>
                <a:moveTo>
                  <a:pt x="385472" y="675033"/>
                </a:moveTo>
                <a:lnTo>
                  <a:pt x="299824" y="675033"/>
                </a:lnTo>
                <a:lnTo>
                  <a:pt x="299824" y="286091"/>
                </a:lnTo>
                <a:lnTo>
                  <a:pt x="385472" y="286091"/>
                </a:lnTo>
                <a:lnTo>
                  <a:pt x="385472" y="675033"/>
                </a:lnTo>
                <a:close/>
                <a:moveTo>
                  <a:pt x="385472" y="272302"/>
                </a:moveTo>
                <a:lnTo>
                  <a:pt x="299824" y="272302"/>
                </a:lnTo>
                <a:lnTo>
                  <a:pt x="299824" y="154283"/>
                </a:lnTo>
                <a:lnTo>
                  <a:pt x="385472" y="154283"/>
                </a:lnTo>
                <a:lnTo>
                  <a:pt x="385472" y="272302"/>
                </a:lnTo>
                <a:close/>
                <a:moveTo>
                  <a:pt x="354582" y="140494"/>
                </a:moveTo>
                <a:cubicBezTo>
                  <a:pt x="361411" y="106532"/>
                  <a:pt x="379871" y="74487"/>
                  <a:pt x="395695" y="54976"/>
                </a:cubicBezTo>
                <a:cubicBezTo>
                  <a:pt x="415631" y="30431"/>
                  <a:pt x="442548" y="15457"/>
                  <a:pt x="469575" y="13885"/>
                </a:cubicBezTo>
                <a:cubicBezTo>
                  <a:pt x="488766" y="12768"/>
                  <a:pt x="514689" y="20931"/>
                  <a:pt x="524388" y="47681"/>
                </a:cubicBezTo>
                <a:cubicBezTo>
                  <a:pt x="531893" y="68351"/>
                  <a:pt x="527396" y="96508"/>
                  <a:pt x="513461" y="116143"/>
                </a:cubicBezTo>
                <a:cubicBezTo>
                  <a:pt x="506439" y="126043"/>
                  <a:pt x="497085" y="134206"/>
                  <a:pt x="485703" y="140494"/>
                </a:cubicBezTo>
                <a:lnTo>
                  <a:pt x="399268" y="140494"/>
                </a:lnTo>
                <a:lnTo>
                  <a:pt x="354582" y="140494"/>
                </a:lnTo>
                <a:close/>
                <a:moveTo>
                  <a:pt x="631310" y="654612"/>
                </a:moveTo>
                <a:cubicBezTo>
                  <a:pt x="631310" y="665877"/>
                  <a:pt x="622150" y="675033"/>
                  <a:pt x="610878" y="675033"/>
                </a:cubicBezTo>
                <a:lnTo>
                  <a:pt x="399268" y="675033"/>
                </a:lnTo>
                <a:lnTo>
                  <a:pt x="399268" y="286091"/>
                </a:lnTo>
                <a:lnTo>
                  <a:pt x="631310" y="286091"/>
                </a:lnTo>
                <a:lnTo>
                  <a:pt x="631310" y="654612"/>
                </a:lnTo>
                <a:close/>
                <a:moveTo>
                  <a:pt x="671486" y="255907"/>
                </a:moveTo>
                <a:cubicBezTo>
                  <a:pt x="671486" y="264952"/>
                  <a:pt x="664132" y="272302"/>
                  <a:pt x="655082" y="272302"/>
                </a:cubicBezTo>
                <a:lnTo>
                  <a:pt x="645107" y="272302"/>
                </a:lnTo>
                <a:lnTo>
                  <a:pt x="399268" y="272302"/>
                </a:lnTo>
                <a:lnTo>
                  <a:pt x="399268" y="154283"/>
                </a:lnTo>
                <a:lnTo>
                  <a:pt x="655082" y="154283"/>
                </a:lnTo>
                <a:cubicBezTo>
                  <a:pt x="664132" y="154283"/>
                  <a:pt x="671486" y="161632"/>
                  <a:pt x="671486" y="170678"/>
                </a:cubicBezTo>
                <a:lnTo>
                  <a:pt x="671486" y="25590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5861516" y="1726330"/>
            <a:ext cx="354092" cy="337623"/>
          </a:xfrm>
          <a:custGeom>
            <a:rect b="b" l="l" r="r" t="t"/>
            <a:pathLst>
              <a:path extrusionOk="0" h="675246" w="708184">
                <a:moveTo>
                  <a:pt x="365042" y="6825"/>
                </a:moveTo>
                <a:lnTo>
                  <a:pt x="467843" y="215270"/>
                </a:lnTo>
                <a:lnTo>
                  <a:pt x="697708" y="248697"/>
                </a:lnTo>
                <a:cubicBezTo>
                  <a:pt x="707730" y="250148"/>
                  <a:pt x="711733" y="262485"/>
                  <a:pt x="704482" y="269569"/>
                </a:cubicBezTo>
                <a:lnTo>
                  <a:pt x="538156" y="431813"/>
                </a:lnTo>
                <a:lnTo>
                  <a:pt x="577417" y="660926"/>
                </a:lnTo>
                <a:cubicBezTo>
                  <a:pt x="579128" y="670912"/>
                  <a:pt x="568642" y="678532"/>
                  <a:pt x="559679" y="673814"/>
                </a:cubicBezTo>
                <a:lnTo>
                  <a:pt x="354092" y="565652"/>
                </a:lnTo>
                <a:lnTo>
                  <a:pt x="148505" y="673814"/>
                </a:lnTo>
                <a:cubicBezTo>
                  <a:pt x="139542" y="678532"/>
                  <a:pt x="129056" y="670912"/>
                  <a:pt x="130768" y="660926"/>
                </a:cubicBezTo>
                <a:lnTo>
                  <a:pt x="170029" y="431813"/>
                </a:lnTo>
                <a:lnTo>
                  <a:pt x="3703" y="269569"/>
                </a:lnTo>
                <a:cubicBezTo>
                  <a:pt x="-3549" y="262485"/>
                  <a:pt x="454" y="250163"/>
                  <a:pt x="10476" y="248697"/>
                </a:cubicBezTo>
                <a:lnTo>
                  <a:pt x="240341" y="215270"/>
                </a:lnTo>
                <a:lnTo>
                  <a:pt x="343128" y="6825"/>
                </a:lnTo>
                <a:cubicBezTo>
                  <a:pt x="347609" y="-2275"/>
                  <a:pt x="360561" y="-2275"/>
                  <a:pt x="365042" y="6825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5857888" y="1722704"/>
            <a:ext cx="361350" cy="344874"/>
          </a:xfrm>
          <a:custGeom>
            <a:rect b="b" l="l" r="r" t="t"/>
            <a:pathLst>
              <a:path extrusionOk="0" h="689747" w="722699">
                <a:moveTo>
                  <a:pt x="721732" y="262032"/>
                </a:moveTo>
                <a:cubicBezTo>
                  <a:pt x="719426" y="254920"/>
                  <a:pt x="713392" y="249840"/>
                  <a:pt x="706010" y="248766"/>
                </a:cubicBezTo>
                <a:lnTo>
                  <a:pt x="479915" y="215890"/>
                </a:lnTo>
                <a:lnTo>
                  <a:pt x="378812" y="10857"/>
                </a:lnTo>
                <a:cubicBezTo>
                  <a:pt x="375505" y="4166"/>
                  <a:pt x="368819" y="0"/>
                  <a:pt x="361350" y="0"/>
                </a:cubicBezTo>
                <a:cubicBezTo>
                  <a:pt x="353880" y="0"/>
                  <a:pt x="347194" y="4166"/>
                  <a:pt x="343887" y="10857"/>
                </a:cubicBezTo>
                <a:lnTo>
                  <a:pt x="242784" y="215890"/>
                </a:lnTo>
                <a:lnTo>
                  <a:pt x="16689" y="248766"/>
                </a:lnTo>
                <a:cubicBezTo>
                  <a:pt x="9292" y="249840"/>
                  <a:pt x="3273" y="254920"/>
                  <a:pt x="967" y="262032"/>
                </a:cubicBezTo>
                <a:cubicBezTo>
                  <a:pt x="-1339" y="269144"/>
                  <a:pt x="547" y="276793"/>
                  <a:pt x="5898" y="282018"/>
                </a:cubicBezTo>
                <a:lnTo>
                  <a:pt x="169498" y="441606"/>
                </a:lnTo>
                <a:lnTo>
                  <a:pt x="130875" y="666945"/>
                </a:lnTo>
                <a:cubicBezTo>
                  <a:pt x="129613" y="674319"/>
                  <a:pt x="132586" y="681620"/>
                  <a:pt x="138620" y="686003"/>
                </a:cubicBezTo>
                <a:cubicBezTo>
                  <a:pt x="142028" y="688485"/>
                  <a:pt x="146031" y="689748"/>
                  <a:pt x="150048" y="689748"/>
                </a:cubicBezTo>
                <a:cubicBezTo>
                  <a:pt x="153138" y="689748"/>
                  <a:pt x="156256" y="689008"/>
                  <a:pt x="159128" y="687484"/>
                </a:cubicBezTo>
                <a:lnTo>
                  <a:pt x="361350" y="581092"/>
                </a:lnTo>
                <a:lnTo>
                  <a:pt x="563571" y="687484"/>
                </a:lnTo>
                <a:cubicBezTo>
                  <a:pt x="570185" y="690953"/>
                  <a:pt x="578046" y="690401"/>
                  <a:pt x="584079" y="686003"/>
                </a:cubicBezTo>
                <a:cubicBezTo>
                  <a:pt x="590127" y="681605"/>
                  <a:pt x="593086" y="674304"/>
                  <a:pt x="591824" y="666945"/>
                </a:cubicBezTo>
                <a:lnTo>
                  <a:pt x="553202" y="441592"/>
                </a:lnTo>
                <a:lnTo>
                  <a:pt x="716801" y="282004"/>
                </a:lnTo>
                <a:cubicBezTo>
                  <a:pt x="722152" y="276793"/>
                  <a:pt x="724038" y="269144"/>
                  <a:pt x="721732" y="262032"/>
                </a:cubicBezTo>
                <a:close/>
                <a:moveTo>
                  <a:pt x="706677" y="271612"/>
                </a:moveTo>
                <a:lnTo>
                  <a:pt x="540351" y="433870"/>
                </a:lnTo>
                <a:cubicBezTo>
                  <a:pt x="538640" y="435539"/>
                  <a:pt x="537857" y="437934"/>
                  <a:pt x="538263" y="440286"/>
                </a:cubicBezTo>
                <a:lnTo>
                  <a:pt x="577524" y="669398"/>
                </a:lnTo>
                <a:cubicBezTo>
                  <a:pt x="578002" y="672156"/>
                  <a:pt x="576291" y="673724"/>
                  <a:pt x="575551" y="674261"/>
                </a:cubicBezTo>
                <a:cubicBezTo>
                  <a:pt x="574797" y="674812"/>
                  <a:pt x="572781" y="675944"/>
                  <a:pt x="570316" y="674638"/>
                </a:cubicBezTo>
                <a:lnTo>
                  <a:pt x="364729" y="566475"/>
                </a:lnTo>
                <a:cubicBezTo>
                  <a:pt x="362611" y="565358"/>
                  <a:pt x="360088" y="565358"/>
                  <a:pt x="357985" y="566475"/>
                </a:cubicBezTo>
                <a:lnTo>
                  <a:pt x="152398" y="674638"/>
                </a:lnTo>
                <a:cubicBezTo>
                  <a:pt x="149932" y="675944"/>
                  <a:pt x="147916" y="674812"/>
                  <a:pt x="147162" y="674261"/>
                </a:cubicBezTo>
                <a:cubicBezTo>
                  <a:pt x="146408" y="673709"/>
                  <a:pt x="144711" y="672142"/>
                  <a:pt x="145190" y="669398"/>
                </a:cubicBezTo>
                <a:lnTo>
                  <a:pt x="184451" y="440286"/>
                </a:lnTo>
                <a:cubicBezTo>
                  <a:pt x="184857" y="437934"/>
                  <a:pt x="184074" y="435525"/>
                  <a:pt x="182362" y="433870"/>
                </a:cubicBezTo>
                <a:lnTo>
                  <a:pt x="16022" y="271612"/>
                </a:lnTo>
                <a:cubicBezTo>
                  <a:pt x="14020" y="269667"/>
                  <a:pt x="14470" y="267402"/>
                  <a:pt x="14760" y="266517"/>
                </a:cubicBezTo>
                <a:cubicBezTo>
                  <a:pt x="15050" y="265632"/>
                  <a:pt x="16007" y="263527"/>
                  <a:pt x="18777" y="263135"/>
                </a:cubicBezTo>
                <a:lnTo>
                  <a:pt x="248643" y="229708"/>
                </a:lnTo>
                <a:cubicBezTo>
                  <a:pt x="251007" y="229360"/>
                  <a:pt x="253052" y="227879"/>
                  <a:pt x="254111" y="225731"/>
                </a:cubicBezTo>
                <a:lnTo>
                  <a:pt x="356911" y="17287"/>
                </a:lnTo>
                <a:cubicBezTo>
                  <a:pt x="358144" y="14790"/>
                  <a:pt x="360436" y="14515"/>
                  <a:pt x="361364" y="14515"/>
                </a:cubicBezTo>
                <a:cubicBezTo>
                  <a:pt x="362292" y="14515"/>
                  <a:pt x="364584" y="14790"/>
                  <a:pt x="365817" y="17287"/>
                </a:cubicBezTo>
                <a:lnTo>
                  <a:pt x="468617" y="225731"/>
                </a:lnTo>
                <a:cubicBezTo>
                  <a:pt x="469676" y="227879"/>
                  <a:pt x="471721" y="229360"/>
                  <a:pt x="474071" y="229708"/>
                </a:cubicBezTo>
                <a:lnTo>
                  <a:pt x="703936" y="263135"/>
                </a:lnTo>
                <a:cubicBezTo>
                  <a:pt x="706692" y="263541"/>
                  <a:pt x="707663" y="265632"/>
                  <a:pt x="707954" y="266517"/>
                </a:cubicBezTo>
                <a:cubicBezTo>
                  <a:pt x="708244" y="267402"/>
                  <a:pt x="708679" y="269667"/>
                  <a:pt x="706677" y="2716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5362712" y="1722704"/>
            <a:ext cx="282382" cy="344460"/>
          </a:xfrm>
          <a:custGeom>
            <a:rect b="b" l="l" r="r" t="t"/>
            <a:pathLst>
              <a:path extrusionOk="0" h="688919" w="564763">
                <a:moveTo>
                  <a:pt x="564764" y="547776"/>
                </a:moveTo>
                <a:lnTo>
                  <a:pt x="564764" y="578719"/>
                </a:lnTo>
                <a:cubicBezTo>
                  <a:pt x="564764" y="591363"/>
                  <a:pt x="556008" y="601636"/>
                  <a:pt x="545239" y="601636"/>
                </a:cubicBezTo>
                <a:lnTo>
                  <a:pt x="395726" y="601636"/>
                </a:lnTo>
                <a:cubicBezTo>
                  <a:pt x="391769" y="610847"/>
                  <a:pt x="387577" y="620071"/>
                  <a:pt x="383137" y="629310"/>
                </a:cubicBezTo>
                <a:cubicBezTo>
                  <a:pt x="381689" y="632316"/>
                  <a:pt x="379621" y="634991"/>
                  <a:pt x="377001" y="637266"/>
                </a:cubicBezTo>
                <a:cubicBezTo>
                  <a:pt x="372272" y="641375"/>
                  <a:pt x="366149" y="643747"/>
                  <a:pt x="359627" y="644105"/>
                </a:cubicBezTo>
                <a:lnTo>
                  <a:pt x="359627" y="674799"/>
                </a:lnTo>
                <a:cubicBezTo>
                  <a:pt x="359627" y="682590"/>
                  <a:pt x="353284" y="688919"/>
                  <a:pt x="345507" y="688919"/>
                </a:cubicBezTo>
                <a:lnTo>
                  <a:pt x="219257" y="688919"/>
                </a:lnTo>
                <a:cubicBezTo>
                  <a:pt x="211480" y="688919"/>
                  <a:pt x="205137" y="682590"/>
                  <a:pt x="205137" y="674799"/>
                </a:cubicBezTo>
                <a:lnTo>
                  <a:pt x="205137" y="644119"/>
                </a:lnTo>
                <a:cubicBezTo>
                  <a:pt x="194864" y="643554"/>
                  <a:pt x="185750" y="637873"/>
                  <a:pt x="181613" y="629310"/>
                </a:cubicBezTo>
                <a:cubicBezTo>
                  <a:pt x="177173" y="620071"/>
                  <a:pt x="172995" y="610847"/>
                  <a:pt x="169024" y="601636"/>
                </a:cubicBezTo>
                <a:lnTo>
                  <a:pt x="19525" y="601636"/>
                </a:lnTo>
                <a:cubicBezTo>
                  <a:pt x="8756" y="601636"/>
                  <a:pt x="0" y="591363"/>
                  <a:pt x="0" y="578719"/>
                </a:cubicBezTo>
                <a:lnTo>
                  <a:pt x="0" y="547776"/>
                </a:lnTo>
                <a:cubicBezTo>
                  <a:pt x="0" y="540192"/>
                  <a:pt x="2123" y="532760"/>
                  <a:pt x="5971" y="526845"/>
                </a:cubicBezTo>
                <a:lnTo>
                  <a:pt x="122431" y="347107"/>
                </a:lnTo>
                <a:cubicBezTo>
                  <a:pt x="125189" y="311146"/>
                  <a:pt x="132028" y="274371"/>
                  <a:pt x="142853" y="237361"/>
                </a:cubicBezTo>
                <a:cubicBezTo>
                  <a:pt x="154366" y="198022"/>
                  <a:pt x="170403" y="158296"/>
                  <a:pt x="190521" y="119287"/>
                </a:cubicBezTo>
                <a:cubicBezTo>
                  <a:pt x="224689" y="53073"/>
                  <a:pt x="258968" y="11596"/>
                  <a:pt x="260403" y="9873"/>
                </a:cubicBezTo>
                <a:cubicBezTo>
                  <a:pt x="265573" y="3682"/>
                  <a:pt x="273778" y="0"/>
                  <a:pt x="282382" y="0"/>
                </a:cubicBezTo>
                <a:cubicBezTo>
                  <a:pt x="290986" y="0"/>
                  <a:pt x="299204" y="3682"/>
                  <a:pt x="304348" y="9873"/>
                </a:cubicBezTo>
                <a:cubicBezTo>
                  <a:pt x="305754" y="11555"/>
                  <a:pt x="339688" y="52329"/>
                  <a:pt x="374243" y="119287"/>
                </a:cubicBezTo>
                <a:cubicBezTo>
                  <a:pt x="394361" y="158310"/>
                  <a:pt x="410398" y="198036"/>
                  <a:pt x="421911" y="237375"/>
                </a:cubicBezTo>
                <a:cubicBezTo>
                  <a:pt x="432736" y="274371"/>
                  <a:pt x="439575" y="311146"/>
                  <a:pt x="442333" y="347107"/>
                </a:cubicBezTo>
                <a:lnTo>
                  <a:pt x="558807" y="526845"/>
                </a:lnTo>
                <a:cubicBezTo>
                  <a:pt x="562640" y="532760"/>
                  <a:pt x="564764" y="540192"/>
                  <a:pt x="564764" y="5477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5362712" y="1722704"/>
            <a:ext cx="282382" cy="344460"/>
          </a:xfrm>
          <a:custGeom>
            <a:rect b="b" l="l" r="r" t="t"/>
            <a:pathLst>
              <a:path extrusionOk="0" h="688919" w="564763">
                <a:moveTo>
                  <a:pt x="558807" y="526845"/>
                </a:moveTo>
                <a:lnTo>
                  <a:pt x="442333" y="347107"/>
                </a:lnTo>
                <a:cubicBezTo>
                  <a:pt x="439575" y="311146"/>
                  <a:pt x="432736" y="274371"/>
                  <a:pt x="421911" y="237375"/>
                </a:cubicBezTo>
                <a:cubicBezTo>
                  <a:pt x="410398" y="198036"/>
                  <a:pt x="394361" y="158310"/>
                  <a:pt x="374243" y="119287"/>
                </a:cubicBezTo>
                <a:cubicBezTo>
                  <a:pt x="339688" y="52329"/>
                  <a:pt x="305754" y="11555"/>
                  <a:pt x="304348" y="9873"/>
                </a:cubicBezTo>
                <a:cubicBezTo>
                  <a:pt x="299204" y="3682"/>
                  <a:pt x="290986" y="0"/>
                  <a:pt x="282382" y="0"/>
                </a:cubicBezTo>
                <a:cubicBezTo>
                  <a:pt x="273778" y="0"/>
                  <a:pt x="265573" y="3682"/>
                  <a:pt x="260403" y="9873"/>
                </a:cubicBezTo>
                <a:cubicBezTo>
                  <a:pt x="258968" y="11596"/>
                  <a:pt x="224689" y="53073"/>
                  <a:pt x="190521" y="119287"/>
                </a:cubicBezTo>
                <a:cubicBezTo>
                  <a:pt x="170403" y="158296"/>
                  <a:pt x="154366" y="198022"/>
                  <a:pt x="142853" y="237361"/>
                </a:cubicBezTo>
                <a:cubicBezTo>
                  <a:pt x="132028" y="274371"/>
                  <a:pt x="125189" y="311146"/>
                  <a:pt x="122431" y="347107"/>
                </a:cubicBezTo>
                <a:lnTo>
                  <a:pt x="5971" y="526845"/>
                </a:lnTo>
                <a:cubicBezTo>
                  <a:pt x="2123" y="532760"/>
                  <a:pt x="0" y="540192"/>
                  <a:pt x="0" y="547776"/>
                </a:cubicBezTo>
                <a:lnTo>
                  <a:pt x="0" y="578719"/>
                </a:lnTo>
                <a:cubicBezTo>
                  <a:pt x="0" y="591363"/>
                  <a:pt x="8756" y="601636"/>
                  <a:pt x="19525" y="601636"/>
                </a:cubicBezTo>
                <a:lnTo>
                  <a:pt x="169024" y="601636"/>
                </a:lnTo>
                <a:cubicBezTo>
                  <a:pt x="172995" y="610847"/>
                  <a:pt x="177173" y="620071"/>
                  <a:pt x="181613" y="629310"/>
                </a:cubicBezTo>
                <a:cubicBezTo>
                  <a:pt x="185750" y="637873"/>
                  <a:pt x="194864" y="643554"/>
                  <a:pt x="205137" y="644119"/>
                </a:cubicBezTo>
                <a:lnTo>
                  <a:pt x="205137" y="674799"/>
                </a:lnTo>
                <a:cubicBezTo>
                  <a:pt x="205137" y="682590"/>
                  <a:pt x="211480" y="688919"/>
                  <a:pt x="219257" y="688919"/>
                </a:cubicBezTo>
                <a:lnTo>
                  <a:pt x="345507" y="688919"/>
                </a:lnTo>
                <a:cubicBezTo>
                  <a:pt x="353284" y="688919"/>
                  <a:pt x="359627" y="682590"/>
                  <a:pt x="359627" y="674799"/>
                </a:cubicBezTo>
                <a:lnTo>
                  <a:pt x="359627" y="644105"/>
                </a:lnTo>
                <a:cubicBezTo>
                  <a:pt x="366149" y="643747"/>
                  <a:pt x="372272" y="641375"/>
                  <a:pt x="377001" y="637266"/>
                </a:cubicBezTo>
                <a:cubicBezTo>
                  <a:pt x="379621" y="634991"/>
                  <a:pt x="381689" y="632316"/>
                  <a:pt x="383137" y="629310"/>
                </a:cubicBezTo>
                <a:cubicBezTo>
                  <a:pt x="387577" y="620071"/>
                  <a:pt x="391769" y="610847"/>
                  <a:pt x="395726" y="601636"/>
                </a:cubicBezTo>
                <a:lnTo>
                  <a:pt x="545239" y="601636"/>
                </a:lnTo>
                <a:cubicBezTo>
                  <a:pt x="556008" y="601636"/>
                  <a:pt x="564764" y="591363"/>
                  <a:pt x="564764" y="578719"/>
                </a:cubicBezTo>
                <a:lnTo>
                  <a:pt x="564764" y="547776"/>
                </a:lnTo>
                <a:cubicBezTo>
                  <a:pt x="564764" y="540192"/>
                  <a:pt x="562640" y="532760"/>
                  <a:pt x="558807" y="526845"/>
                </a:cubicBezTo>
                <a:close/>
                <a:moveTo>
                  <a:pt x="443656" y="374492"/>
                </a:moveTo>
                <a:lnTo>
                  <a:pt x="547238" y="534346"/>
                </a:lnTo>
                <a:cubicBezTo>
                  <a:pt x="548493" y="536276"/>
                  <a:pt x="549444" y="538510"/>
                  <a:pt x="550079" y="540882"/>
                </a:cubicBezTo>
                <a:lnTo>
                  <a:pt x="418381" y="540882"/>
                </a:lnTo>
                <a:cubicBezTo>
                  <a:pt x="435218" y="487478"/>
                  <a:pt x="443739" y="434721"/>
                  <a:pt x="443739" y="383234"/>
                </a:cubicBezTo>
                <a:cubicBezTo>
                  <a:pt x="443739" y="380324"/>
                  <a:pt x="443712" y="377415"/>
                  <a:pt x="443656" y="374492"/>
                </a:cubicBezTo>
                <a:close/>
                <a:moveTo>
                  <a:pt x="17539" y="534346"/>
                </a:moveTo>
                <a:lnTo>
                  <a:pt x="121108" y="374492"/>
                </a:lnTo>
                <a:cubicBezTo>
                  <a:pt x="121052" y="377415"/>
                  <a:pt x="121025" y="380324"/>
                  <a:pt x="121025" y="383234"/>
                </a:cubicBezTo>
                <a:cubicBezTo>
                  <a:pt x="121025" y="434721"/>
                  <a:pt x="129532" y="487478"/>
                  <a:pt x="146382" y="540882"/>
                </a:cubicBezTo>
                <a:lnTo>
                  <a:pt x="14685" y="540882"/>
                </a:lnTo>
                <a:cubicBezTo>
                  <a:pt x="15319" y="538510"/>
                  <a:pt x="16285" y="536276"/>
                  <a:pt x="17539" y="534346"/>
                </a:cubicBezTo>
                <a:close/>
                <a:moveTo>
                  <a:pt x="19525" y="587847"/>
                </a:moveTo>
                <a:cubicBezTo>
                  <a:pt x="16809" y="587847"/>
                  <a:pt x="13789" y="584096"/>
                  <a:pt x="13789" y="578719"/>
                </a:cubicBezTo>
                <a:lnTo>
                  <a:pt x="13789" y="554671"/>
                </a:lnTo>
                <a:lnTo>
                  <a:pt x="150919" y="554671"/>
                </a:lnTo>
                <a:cubicBezTo>
                  <a:pt x="154683" y="565716"/>
                  <a:pt x="158806" y="576774"/>
                  <a:pt x="163274" y="587847"/>
                </a:cubicBezTo>
                <a:lnTo>
                  <a:pt x="19525" y="587847"/>
                </a:lnTo>
                <a:close/>
                <a:moveTo>
                  <a:pt x="345838" y="674799"/>
                </a:moveTo>
                <a:cubicBezTo>
                  <a:pt x="345838" y="674979"/>
                  <a:pt x="345687" y="675130"/>
                  <a:pt x="345507" y="675130"/>
                </a:cubicBezTo>
                <a:lnTo>
                  <a:pt x="219257" y="675130"/>
                </a:lnTo>
                <a:cubicBezTo>
                  <a:pt x="219077" y="675130"/>
                  <a:pt x="218926" y="674979"/>
                  <a:pt x="218926" y="674799"/>
                </a:cubicBezTo>
                <a:lnTo>
                  <a:pt x="218926" y="644174"/>
                </a:lnTo>
                <a:lnTo>
                  <a:pt x="345838" y="644174"/>
                </a:lnTo>
                <a:lnTo>
                  <a:pt x="345838" y="674799"/>
                </a:lnTo>
                <a:close/>
                <a:moveTo>
                  <a:pt x="370713" y="623325"/>
                </a:moveTo>
                <a:cubicBezTo>
                  <a:pt x="370079" y="624635"/>
                  <a:pt x="369169" y="625821"/>
                  <a:pt x="367969" y="626842"/>
                </a:cubicBezTo>
                <a:cubicBezTo>
                  <a:pt x="365377" y="629089"/>
                  <a:pt x="361723" y="630385"/>
                  <a:pt x="357945" y="630385"/>
                </a:cubicBezTo>
                <a:lnTo>
                  <a:pt x="352733" y="630385"/>
                </a:lnTo>
                <a:lnTo>
                  <a:pt x="212031" y="630385"/>
                </a:lnTo>
                <a:lnTo>
                  <a:pt x="206819" y="630385"/>
                </a:lnTo>
                <a:cubicBezTo>
                  <a:pt x="201207" y="630385"/>
                  <a:pt x="196078" y="627545"/>
                  <a:pt x="194037" y="623325"/>
                </a:cubicBezTo>
                <a:cubicBezTo>
                  <a:pt x="189018" y="612901"/>
                  <a:pt x="184329" y="602477"/>
                  <a:pt x="179945" y="592080"/>
                </a:cubicBezTo>
                <a:cubicBezTo>
                  <a:pt x="179931" y="592066"/>
                  <a:pt x="179931" y="592052"/>
                  <a:pt x="179917" y="592039"/>
                </a:cubicBezTo>
                <a:cubicBezTo>
                  <a:pt x="149981" y="521053"/>
                  <a:pt x="134814" y="450951"/>
                  <a:pt x="134814" y="383234"/>
                </a:cubicBezTo>
                <a:cubicBezTo>
                  <a:pt x="134814" y="337248"/>
                  <a:pt x="141970" y="289483"/>
                  <a:pt x="156090" y="241236"/>
                </a:cubicBezTo>
                <a:cubicBezTo>
                  <a:pt x="167355" y="202738"/>
                  <a:pt x="183061" y="163839"/>
                  <a:pt x="202779" y="125603"/>
                </a:cubicBezTo>
                <a:cubicBezTo>
                  <a:pt x="236258" y="60712"/>
                  <a:pt x="269600" y="20380"/>
                  <a:pt x="270992" y="18698"/>
                </a:cubicBezTo>
                <a:cubicBezTo>
                  <a:pt x="273571" y="15623"/>
                  <a:pt x="277818" y="13789"/>
                  <a:pt x="282382" y="13789"/>
                </a:cubicBezTo>
                <a:cubicBezTo>
                  <a:pt x="286946" y="13789"/>
                  <a:pt x="291193" y="15623"/>
                  <a:pt x="293758" y="18711"/>
                </a:cubicBezTo>
                <a:cubicBezTo>
                  <a:pt x="294102" y="19111"/>
                  <a:pt x="328133" y="59995"/>
                  <a:pt x="361985" y="125603"/>
                </a:cubicBezTo>
                <a:cubicBezTo>
                  <a:pt x="381703" y="163839"/>
                  <a:pt x="397409" y="202751"/>
                  <a:pt x="408674" y="241236"/>
                </a:cubicBezTo>
                <a:cubicBezTo>
                  <a:pt x="422794" y="289483"/>
                  <a:pt x="429950" y="337248"/>
                  <a:pt x="429950" y="383234"/>
                </a:cubicBezTo>
                <a:cubicBezTo>
                  <a:pt x="429950" y="460893"/>
                  <a:pt x="410012" y="541668"/>
                  <a:pt x="370713" y="623325"/>
                </a:cubicBezTo>
                <a:close/>
                <a:moveTo>
                  <a:pt x="550975" y="578719"/>
                </a:moveTo>
                <a:cubicBezTo>
                  <a:pt x="550975" y="584096"/>
                  <a:pt x="547955" y="587847"/>
                  <a:pt x="545239" y="587847"/>
                </a:cubicBezTo>
                <a:lnTo>
                  <a:pt x="401476" y="587847"/>
                </a:lnTo>
                <a:cubicBezTo>
                  <a:pt x="405958" y="576774"/>
                  <a:pt x="410081" y="565716"/>
                  <a:pt x="413845" y="554671"/>
                </a:cubicBezTo>
                <a:lnTo>
                  <a:pt x="550975" y="554671"/>
                </a:lnTo>
                <a:lnTo>
                  <a:pt x="550975" y="578719"/>
                </a:lnTo>
                <a:close/>
                <a:moveTo>
                  <a:pt x="282382" y="197291"/>
                </a:moveTo>
                <a:cubicBezTo>
                  <a:pt x="230012" y="197291"/>
                  <a:pt x="187391" y="239899"/>
                  <a:pt x="187391" y="292269"/>
                </a:cubicBezTo>
                <a:cubicBezTo>
                  <a:pt x="187391" y="344653"/>
                  <a:pt x="230012" y="387260"/>
                  <a:pt x="282382" y="387260"/>
                </a:cubicBezTo>
                <a:cubicBezTo>
                  <a:pt x="334752" y="387260"/>
                  <a:pt x="377373" y="344653"/>
                  <a:pt x="377373" y="292269"/>
                </a:cubicBezTo>
                <a:cubicBezTo>
                  <a:pt x="377373" y="239899"/>
                  <a:pt x="334752" y="197291"/>
                  <a:pt x="282382" y="197291"/>
                </a:cubicBezTo>
                <a:close/>
                <a:moveTo>
                  <a:pt x="282382" y="373471"/>
                </a:moveTo>
                <a:cubicBezTo>
                  <a:pt x="237610" y="373471"/>
                  <a:pt x="201179" y="337041"/>
                  <a:pt x="201179" y="292269"/>
                </a:cubicBezTo>
                <a:cubicBezTo>
                  <a:pt x="201179" y="247496"/>
                  <a:pt x="237610" y="211080"/>
                  <a:pt x="282382" y="211080"/>
                </a:cubicBezTo>
                <a:cubicBezTo>
                  <a:pt x="327154" y="211080"/>
                  <a:pt x="363584" y="247496"/>
                  <a:pt x="363584" y="292269"/>
                </a:cubicBezTo>
                <a:cubicBezTo>
                  <a:pt x="363584" y="337041"/>
                  <a:pt x="327154" y="373471"/>
                  <a:pt x="282382" y="373471"/>
                </a:cubicBezTo>
                <a:close/>
                <a:moveTo>
                  <a:pt x="282382" y="415293"/>
                </a:moveTo>
                <a:cubicBezTo>
                  <a:pt x="248268" y="415293"/>
                  <a:pt x="220511" y="443036"/>
                  <a:pt x="220511" y="477150"/>
                </a:cubicBezTo>
                <a:cubicBezTo>
                  <a:pt x="220511" y="511263"/>
                  <a:pt x="248268" y="539020"/>
                  <a:pt x="282382" y="539020"/>
                </a:cubicBezTo>
                <a:cubicBezTo>
                  <a:pt x="316496" y="539020"/>
                  <a:pt x="344253" y="511263"/>
                  <a:pt x="344253" y="477150"/>
                </a:cubicBezTo>
                <a:cubicBezTo>
                  <a:pt x="344253" y="443036"/>
                  <a:pt x="316496" y="415293"/>
                  <a:pt x="282382" y="415293"/>
                </a:cubicBezTo>
                <a:close/>
                <a:moveTo>
                  <a:pt x="282382" y="525232"/>
                </a:moveTo>
                <a:cubicBezTo>
                  <a:pt x="255866" y="525232"/>
                  <a:pt x="234300" y="503666"/>
                  <a:pt x="234300" y="477150"/>
                </a:cubicBezTo>
                <a:cubicBezTo>
                  <a:pt x="234300" y="450648"/>
                  <a:pt x="255866" y="429082"/>
                  <a:pt x="282382" y="429082"/>
                </a:cubicBezTo>
                <a:cubicBezTo>
                  <a:pt x="308898" y="429082"/>
                  <a:pt x="330464" y="450648"/>
                  <a:pt x="330464" y="477150"/>
                </a:cubicBezTo>
                <a:cubicBezTo>
                  <a:pt x="330464" y="503666"/>
                  <a:pt x="308898" y="525232"/>
                  <a:pt x="282382" y="525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4807995" y="1722704"/>
            <a:ext cx="341888" cy="344694"/>
          </a:xfrm>
          <a:custGeom>
            <a:rect b="b" l="l" r="r" t="t"/>
            <a:pathLst>
              <a:path extrusionOk="0" h="689387" w="683776">
                <a:moveTo>
                  <a:pt x="683777" y="6936"/>
                </a:moveTo>
                <a:lnTo>
                  <a:pt x="683777" y="489879"/>
                </a:lnTo>
                <a:cubicBezTo>
                  <a:pt x="683777" y="490406"/>
                  <a:pt x="683707" y="490906"/>
                  <a:pt x="683596" y="491405"/>
                </a:cubicBezTo>
                <a:cubicBezTo>
                  <a:pt x="680486" y="546782"/>
                  <a:pt x="634437" y="590882"/>
                  <a:pt x="578252" y="590882"/>
                </a:cubicBezTo>
                <a:cubicBezTo>
                  <a:pt x="520069" y="590882"/>
                  <a:pt x="472728" y="543592"/>
                  <a:pt x="472728" y="485454"/>
                </a:cubicBezTo>
                <a:cubicBezTo>
                  <a:pt x="472728" y="427302"/>
                  <a:pt x="520069" y="380012"/>
                  <a:pt x="578252" y="380012"/>
                </a:cubicBezTo>
                <a:cubicBezTo>
                  <a:pt x="617444" y="380012"/>
                  <a:pt x="651693" y="401486"/>
                  <a:pt x="669894" y="433267"/>
                </a:cubicBezTo>
                <a:lnTo>
                  <a:pt x="669894" y="133408"/>
                </a:lnTo>
                <a:lnTo>
                  <a:pt x="211048" y="247228"/>
                </a:lnTo>
                <a:lnTo>
                  <a:pt x="211048" y="583946"/>
                </a:lnTo>
                <a:cubicBezTo>
                  <a:pt x="211048" y="642084"/>
                  <a:pt x="163708" y="689388"/>
                  <a:pt x="105524" y="689388"/>
                </a:cubicBezTo>
                <a:cubicBezTo>
                  <a:pt x="47341" y="689388"/>
                  <a:pt x="0" y="642084"/>
                  <a:pt x="0" y="583946"/>
                </a:cubicBezTo>
                <a:cubicBezTo>
                  <a:pt x="0" y="525808"/>
                  <a:pt x="47341" y="478518"/>
                  <a:pt x="105524" y="478518"/>
                </a:cubicBezTo>
                <a:cubicBezTo>
                  <a:pt x="144716" y="478518"/>
                  <a:pt x="178965" y="499992"/>
                  <a:pt x="197166" y="531773"/>
                </a:cubicBezTo>
                <a:lnTo>
                  <a:pt x="197166" y="124197"/>
                </a:lnTo>
                <a:cubicBezTo>
                  <a:pt x="197166" y="124030"/>
                  <a:pt x="197207" y="123878"/>
                  <a:pt x="197207" y="123725"/>
                </a:cubicBezTo>
                <a:cubicBezTo>
                  <a:pt x="197235" y="123462"/>
                  <a:pt x="197249" y="123212"/>
                  <a:pt x="197290" y="122948"/>
                </a:cubicBezTo>
                <a:cubicBezTo>
                  <a:pt x="197332" y="122740"/>
                  <a:pt x="197402" y="122532"/>
                  <a:pt x="197457" y="122324"/>
                </a:cubicBezTo>
                <a:cubicBezTo>
                  <a:pt x="197513" y="122102"/>
                  <a:pt x="197568" y="121880"/>
                  <a:pt x="197665" y="121672"/>
                </a:cubicBezTo>
                <a:cubicBezTo>
                  <a:pt x="197749" y="121450"/>
                  <a:pt x="197846" y="121256"/>
                  <a:pt x="197957" y="121048"/>
                </a:cubicBezTo>
                <a:cubicBezTo>
                  <a:pt x="198054" y="120854"/>
                  <a:pt x="198151" y="120659"/>
                  <a:pt x="198262" y="120479"/>
                </a:cubicBezTo>
                <a:cubicBezTo>
                  <a:pt x="198387" y="120285"/>
                  <a:pt x="198526" y="120118"/>
                  <a:pt x="198665" y="119952"/>
                </a:cubicBezTo>
                <a:cubicBezTo>
                  <a:pt x="198804" y="119772"/>
                  <a:pt x="198929" y="119591"/>
                  <a:pt x="199095" y="119425"/>
                </a:cubicBezTo>
                <a:cubicBezTo>
                  <a:pt x="199234" y="119272"/>
                  <a:pt x="199401" y="119134"/>
                  <a:pt x="199567" y="118995"/>
                </a:cubicBezTo>
                <a:cubicBezTo>
                  <a:pt x="199734" y="118842"/>
                  <a:pt x="199914" y="118690"/>
                  <a:pt x="200095" y="118551"/>
                </a:cubicBezTo>
                <a:cubicBezTo>
                  <a:pt x="200289" y="118426"/>
                  <a:pt x="200484" y="118315"/>
                  <a:pt x="200678" y="118204"/>
                </a:cubicBezTo>
                <a:cubicBezTo>
                  <a:pt x="200872" y="118093"/>
                  <a:pt x="201053" y="117982"/>
                  <a:pt x="201261" y="117885"/>
                </a:cubicBezTo>
                <a:cubicBezTo>
                  <a:pt x="201497" y="117788"/>
                  <a:pt x="201733" y="117705"/>
                  <a:pt x="201983" y="117621"/>
                </a:cubicBezTo>
                <a:cubicBezTo>
                  <a:pt x="202136" y="117580"/>
                  <a:pt x="202274" y="117510"/>
                  <a:pt x="202441" y="117469"/>
                </a:cubicBezTo>
                <a:lnTo>
                  <a:pt x="675155" y="208"/>
                </a:lnTo>
                <a:cubicBezTo>
                  <a:pt x="675197" y="194"/>
                  <a:pt x="675239" y="194"/>
                  <a:pt x="675280" y="180"/>
                </a:cubicBezTo>
                <a:cubicBezTo>
                  <a:pt x="675516" y="139"/>
                  <a:pt x="675752" y="111"/>
                  <a:pt x="675988" y="83"/>
                </a:cubicBezTo>
                <a:cubicBezTo>
                  <a:pt x="676238" y="55"/>
                  <a:pt x="676474" y="14"/>
                  <a:pt x="676696" y="14"/>
                </a:cubicBezTo>
                <a:cubicBezTo>
                  <a:pt x="676752" y="14"/>
                  <a:pt x="676793" y="0"/>
                  <a:pt x="676835" y="0"/>
                </a:cubicBezTo>
                <a:cubicBezTo>
                  <a:pt x="676988" y="0"/>
                  <a:pt x="677140" y="42"/>
                  <a:pt x="677307" y="42"/>
                </a:cubicBezTo>
                <a:cubicBezTo>
                  <a:pt x="677571" y="69"/>
                  <a:pt x="677821" y="83"/>
                  <a:pt x="678085" y="125"/>
                </a:cubicBezTo>
                <a:cubicBezTo>
                  <a:pt x="678293" y="166"/>
                  <a:pt x="678487" y="222"/>
                  <a:pt x="678695" y="291"/>
                </a:cubicBezTo>
                <a:cubicBezTo>
                  <a:pt x="678931" y="347"/>
                  <a:pt x="679154" y="402"/>
                  <a:pt x="679362" y="499"/>
                </a:cubicBezTo>
                <a:cubicBezTo>
                  <a:pt x="679570" y="569"/>
                  <a:pt x="679764" y="680"/>
                  <a:pt x="679973" y="777"/>
                </a:cubicBezTo>
                <a:cubicBezTo>
                  <a:pt x="680167" y="888"/>
                  <a:pt x="680375" y="985"/>
                  <a:pt x="680556" y="1096"/>
                </a:cubicBezTo>
                <a:cubicBezTo>
                  <a:pt x="680736" y="1221"/>
                  <a:pt x="680903" y="1359"/>
                  <a:pt x="681083" y="1484"/>
                </a:cubicBezTo>
                <a:cubicBezTo>
                  <a:pt x="681264" y="1623"/>
                  <a:pt x="681444" y="1762"/>
                  <a:pt x="681611" y="1928"/>
                </a:cubicBezTo>
                <a:cubicBezTo>
                  <a:pt x="681763" y="2067"/>
                  <a:pt x="681902" y="2233"/>
                  <a:pt x="682041" y="2386"/>
                </a:cubicBezTo>
                <a:cubicBezTo>
                  <a:pt x="682194" y="2566"/>
                  <a:pt x="682347" y="2733"/>
                  <a:pt x="682485" y="2927"/>
                </a:cubicBezTo>
                <a:cubicBezTo>
                  <a:pt x="682610" y="3107"/>
                  <a:pt x="682721" y="3315"/>
                  <a:pt x="682833" y="3510"/>
                </a:cubicBezTo>
                <a:cubicBezTo>
                  <a:pt x="682944" y="3704"/>
                  <a:pt x="683055" y="3884"/>
                  <a:pt x="683152" y="4092"/>
                </a:cubicBezTo>
                <a:cubicBezTo>
                  <a:pt x="683249" y="4328"/>
                  <a:pt x="683332" y="4564"/>
                  <a:pt x="683402" y="4814"/>
                </a:cubicBezTo>
                <a:cubicBezTo>
                  <a:pt x="683457" y="4966"/>
                  <a:pt x="683527" y="5105"/>
                  <a:pt x="683568" y="5271"/>
                </a:cubicBezTo>
                <a:cubicBezTo>
                  <a:pt x="683582" y="5313"/>
                  <a:pt x="683582" y="5355"/>
                  <a:pt x="683582" y="5396"/>
                </a:cubicBezTo>
                <a:cubicBezTo>
                  <a:pt x="683638" y="5618"/>
                  <a:pt x="683665" y="5868"/>
                  <a:pt x="683693" y="6104"/>
                </a:cubicBezTo>
                <a:cubicBezTo>
                  <a:pt x="683721" y="6340"/>
                  <a:pt x="683749" y="6575"/>
                  <a:pt x="683763" y="6797"/>
                </a:cubicBezTo>
                <a:cubicBezTo>
                  <a:pt x="683763" y="6853"/>
                  <a:pt x="683777" y="6894"/>
                  <a:pt x="683777" y="69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4814936" y="1730604"/>
            <a:ext cx="328005" cy="329858"/>
          </a:xfrm>
          <a:custGeom>
            <a:rect b="b" l="l" r="r" t="t"/>
            <a:pathLst>
              <a:path extrusionOk="0" h="659715" w="656010">
                <a:moveTo>
                  <a:pt x="656011" y="469654"/>
                </a:moveTo>
                <a:cubicBezTo>
                  <a:pt x="656011" y="520134"/>
                  <a:pt x="614903" y="561209"/>
                  <a:pt x="564369" y="561209"/>
                </a:cubicBezTo>
                <a:cubicBezTo>
                  <a:pt x="513835" y="561209"/>
                  <a:pt x="472728" y="520134"/>
                  <a:pt x="472728" y="469654"/>
                </a:cubicBezTo>
                <a:cubicBezTo>
                  <a:pt x="472728" y="419159"/>
                  <a:pt x="513835" y="378084"/>
                  <a:pt x="564369" y="378084"/>
                </a:cubicBezTo>
                <a:cubicBezTo>
                  <a:pt x="614903" y="378084"/>
                  <a:pt x="656011" y="419159"/>
                  <a:pt x="656011" y="469654"/>
                </a:cubicBezTo>
                <a:close/>
                <a:moveTo>
                  <a:pt x="91641" y="476590"/>
                </a:moveTo>
                <a:cubicBezTo>
                  <a:pt x="41107" y="476590"/>
                  <a:pt x="0" y="517665"/>
                  <a:pt x="0" y="568145"/>
                </a:cubicBezTo>
                <a:cubicBezTo>
                  <a:pt x="0" y="618640"/>
                  <a:pt x="41107" y="659715"/>
                  <a:pt x="91641" y="659715"/>
                </a:cubicBezTo>
                <a:cubicBezTo>
                  <a:pt x="142175" y="659715"/>
                  <a:pt x="183283" y="618640"/>
                  <a:pt x="183283" y="568145"/>
                </a:cubicBezTo>
                <a:cubicBezTo>
                  <a:pt x="183283" y="517665"/>
                  <a:pt x="142175" y="476590"/>
                  <a:pt x="91641" y="476590"/>
                </a:cubicBezTo>
                <a:close/>
                <a:moveTo>
                  <a:pt x="197166" y="113821"/>
                </a:moveTo>
                <a:lnTo>
                  <a:pt x="197166" y="217126"/>
                </a:lnTo>
                <a:lnTo>
                  <a:pt x="656011" y="103319"/>
                </a:lnTo>
                <a:lnTo>
                  <a:pt x="656011" y="0"/>
                </a:lnTo>
                <a:lnTo>
                  <a:pt x="197166" y="113821"/>
                </a:ln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4807995" y="1722704"/>
            <a:ext cx="341888" cy="344694"/>
          </a:xfrm>
          <a:custGeom>
            <a:rect b="b" l="l" r="r" t="t"/>
            <a:pathLst>
              <a:path extrusionOk="0" h="689387" w="683776">
                <a:moveTo>
                  <a:pt x="683763" y="6797"/>
                </a:moveTo>
                <a:cubicBezTo>
                  <a:pt x="683749" y="6575"/>
                  <a:pt x="683721" y="6340"/>
                  <a:pt x="683693" y="6104"/>
                </a:cubicBezTo>
                <a:cubicBezTo>
                  <a:pt x="683665" y="5868"/>
                  <a:pt x="683638" y="5618"/>
                  <a:pt x="683582" y="5396"/>
                </a:cubicBezTo>
                <a:cubicBezTo>
                  <a:pt x="683582" y="5355"/>
                  <a:pt x="683582" y="5313"/>
                  <a:pt x="683568" y="5271"/>
                </a:cubicBezTo>
                <a:cubicBezTo>
                  <a:pt x="683527" y="5105"/>
                  <a:pt x="683457" y="4966"/>
                  <a:pt x="683402" y="4814"/>
                </a:cubicBezTo>
                <a:cubicBezTo>
                  <a:pt x="683332" y="4564"/>
                  <a:pt x="683249" y="4328"/>
                  <a:pt x="683152" y="4092"/>
                </a:cubicBezTo>
                <a:cubicBezTo>
                  <a:pt x="683055" y="3884"/>
                  <a:pt x="682944" y="3704"/>
                  <a:pt x="682833" y="3510"/>
                </a:cubicBezTo>
                <a:cubicBezTo>
                  <a:pt x="682721" y="3315"/>
                  <a:pt x="682610" y="3107"/>
                  <a:pt x="682485" y="2927"/>
                </a:cubicBezTo>
                <a:cubicBezTo>
                  <a:pt x="682347" y="2733"/>
                  <a:pt x="682194" y="2566"/>
                  <a:pt x="682041" y="2386"/>
                </a:cubicBezTo>
                <a:cubicBezTo>
                  <a:pt x="681902" y="2233"/>
                  <a:pt x="681763" y="2067"/>
                  <a:pt x="681611" y="1928"/>
                </a:cubicBezTo>
                <a:cubicBezTo>
                  <a:pt x="681444" y="1762"/>
                  <a:pt x="681264" y="1623"/>
                  <a:pt x="681083" y="1484"/>
                </a:cubicBezTo>
                <a:cubicBezTo>
                  <a:pt x="680903" y="1359"/>
                  <a:pt x="680736" y="1221"/>
                  <a:pt x="680556" y="1096"/>
                </a:cubicBezTo>
                <a:cubicBezTo>
                  <a:pt x="680375" y="985"/>
                  <a:pt x="680167" y="888"/>
                  <a:pt x="679973" y="777"/>
                </a:cubicBezTo>
                <a:cubicBezTo>
                  <a:pt x="679764" y="680"/>
                  <a:pt x="679570" y="569"/>
                  <a:pt x="679362" y="499"/>
                </a:cubicBezTo>
                <a:cubicBezTo>
                  <a:pt x="679154" y="402"/>
                  <a:pt x="678931" y="347"/>
                  <a:pt x="678695" y="291"/>
                </a:cubicBezTo>
                <a:cubicBezTo>
                  <a:pt x="678487" y="222"/>
                  <a:pt x="678293" y="166"/>
                  <a:pt x="678085" y="125"/>
                </a:cubicBezTo>
                <a:cubicBezTo>
                  <a:pt x="677821" y="83"/>
                  <a:pt x="677571" y="69"/>
                  <a:pt x="677307" y="42"/>
                </a:cubicBezTo>
                <a:cubicBezTo>
                  <a:pt x="677140" y="42"/>
                  <a:pt x="676988" y="0"/>
                  <a:pt x="676835" y="0"/>
                </a:cubicBezTo>
                <a:cubicBezTo>
                  <a:pt x="676793" y="0"/>
                  <a:pt x="676752" y="14"/>
                  <a:pt x="676696" y="14"/>
                </a:cubicBezTo>
                <a:cubicBezTo>
                  <a:pt x="676474" y="14"/>
                  <a:pt x="676238" y="55"/>
                  <a:pt x="675988" y="83"/>
                </a:cubicBezTo>
                <a:cubicBezTo>
                  <a:pt x="675752" y="111"/>
                  <a:pt x="675516" y="139"/>
                  <a:pt x="675280" y="180"/>
                </a:cubicBezTo>
                <a:cubicBezTo>
                  <a:pt x="675239" y="194"/>
                  <a:pt x="675197" y="194"/>
                  <a:pt x="675155" y="208"/>
                </a:cubicBezTo>
                <a:lnTo>
                  <a:pt x="202441" y="117469"/>
                </a:lnTo>
                <a:cubicBezTo>
                  <a:pt x="202274" y="117510"/>
                  <a:pt x="202136" y="117580"/>
                  <a:pt x="201983" y="117621"/>
                </a:cubicBezTo>
                <a:cubicBezTo>
                  <a:pt x="201733" y="117705"/>
                  <a:pt x="201497" y="117788"/>
                  <a:pt x="201261" y="117885"/>
                </a:cubicBezTo>
                <a:cubicBezTo>
                  <a:pt x="201053" y="117982"/>
                  <a:pt x="200872" y="118093"/>
                  <a:pt x="200678" y="118204"/>
                </a:cubicBezTo>
                <a:cubicBezTo>
                  <a:pt x="200484" y="118315"/>
                  <a:pt x="200289" y="118426"/>
                  <a:pt x="200095" y="118551"/>
                </a:cubicBezTo>
                <a:cubicBezTo>
                  <a:pt x="199914" y="118690"/>
                  <a:pt x="199734" y="118842"/>
                  <a:pt x="199567" y="118995"/>
                </a:cubicBezTo>
                <a:cubicBezTo>
                  <a:pt x="199401" y="119134"/>
                  <a:pt x="199234" y="119272"/>
                  <a:pt x="199095" y="119425"/>
                </a:cubicBezTo>
                <a:cubicBezTo>
                  <a:pt x="198929" y="119591"/>
                  <a:pt x="198804" y="119772"/>
                  <a:pt x="198665" y="119952"/>
                </a:cubicBezTo>
                <a:cubicBezTo>
                  <a:pt x="198526" y="120118"/>
                  <a:pt x="198387" y="120285"/>
                  <a:pt x="198262" y="120479"/>
                </a:cubicBezTo>
                <a:cubicBezTo>
                  <a:pt x="198151" y="120659"/>
                  <a:pt x="198054" y="120854"/>
                  <a:pt x="197957" y="121048"/>
                </a:cubicBezTo>
                <a:cubicBezTo>
                  <a:pt x="197846" y="121256"/>
                  <a:pt x="197749" y="121450"/>
                  <a:pt x="197665" y="121672"/>
                </a:cubicBezTo>
                <a:cubicBezTo>
                  <a:pt x="197568" y="121880"/>
                  <a:pt x="197513" y="122102"/>
                  <a:pt x="197457" y="122324"/>
                </a:cubicBezTo>
                <a:cubicBezTo>
                  <a:pt x="197402" y="122532"/>
                  <a:pt x="197332" y="122740"/>
                  <a:pt x="197290" y="122948"/>
                </a:cubicBezTo>
                <a:cubicBezTo>
                  <a:pt x="197249" y="123212"/>
                  <a:pt x="197235" y="123462"/>
                  <a:pt x="197207" y="123725"/>
                </a:cubicBezTo>
                <a:cubicBezTo>
                  <a:pt x="197207" y="123878"/>
                  <a:pt x="197166" y="124030"/>
                  <a:pt x="197166" y="124197"/>
                </a:cubicBezTo>
                <a:lnTo>
                  <a:pt x="197166" y="531773"/>
                </a:lnTo>
                <a:cubicBezTo>
                  <a:pt x="178965" y="499992"/>
                  <a:pt x="144716" y="478518"/>
                  <a:pt x="105524" y="478518"/>
                </a:cubicBezTo>
                <a:cubicBezTo>
                  <a:pt x="47341" y="478518"/>
                  <a:pt x="0" y="525808"/>
                  <a:pt x="0" y="583946"/>
                </a:cubicBezTo>
                <a:cubicBezTo>
                  <a:pt x="0" y="642084"/>
                  <a:pt x="47341" y="689388"/>
                  <a:pt x="105524" y="689388"/>
                </a:cubicBezTo>
                <a:cubicBezTo>
                  <a:pt x="163708" y="689388"/>
                  <a:pt x="211048" y="642084"/>
                  <a:pt x="211048" y="583946"/>
                </a:cubicBezTo>
                <a:lnTo>
                  <a:pt x="211048" y="247228"/>
                </a:lnTo>
                <a:lnTo>
                  <a:pt x="669894" y="133408"/>
                </a:lnTo>
                <a:lnTo>
                  <a:pt x="669894" y="433267"/>
                </a:lnTo>
                <a:cubicBezTo>
                  <a:pt x="651693" y="401486"/>
                  <a:pt x="617444" y="380012"/>
                  <a:pt x="578252" y="380012"/>
                </a:cubicBezTo>
                <a:cubicBezTo>
                  <a:pt x="520069" y="380012"/>
                  <a:pt x="472728" y="427302"/>
                  <a:pt x="472728" y="485454"/>
                </a:cubicBezTo>
                <a:cubicBezTo>
                  <a:pt x="472728" y="543592"/>
                  <a:pt x="520069" y="590882"/>
                  <a:pt x="578252" y="590882"/>
                </a:cubicBezTo>
                <a:cubicBezTo>
                  <a:pt x="634437" y="590882"/>
                  <a:pt x="680486" y="546782"/>
                  <a:pt x="683596" y="491405"/>
                </a:cubicBezTo>
                <a:cubicBezTo>
                  <a:pt x="683707" y="490906"/>
                  <a:pt x="683777" y="490406"/>
                  <a:pt x="683777" y="489879"/>
                </a:cubicBezTo>
                <a:lnTo>
                  <a:pt x="683777" y="6936"/>
                </a:lnTo>
                <a:cubicBezTo>
                  <a:pt x="683777" y="6894"/>
                  <a:pt x="683763" y="6853"/>
                  <a:pt x="683763" y="6797"/>
                </a:cubicBezTo>
                <a:close/>
                <a:moveTo>
                  <a:pt x="105524" y="675515"/>
                </a:moveTo>
                <a:cubicBezTo>
                  <a:pt x="54990" y="675515"/>
                  <a:pt x="13883" y="634440"/>
                  <a:pt x="13883" y="583946"/>
                </a:cubicBezTo>
                <a:cubicBezTo>
                  <a:pt x="13883" y="533465"/>
                  <a:pt x="54990" y="492390"/>
                  <a:pt x="105524" y="492390"/>
                </a:cubicBezTo>
                <a:cubicBezTo>
                  <a:pt x="156058" y="492390"/>
                  <a:pt x="197166" y="533465"/>
                  <a:pt x="197166" y="583946"/>
                </a:cubicBezTo>
                <a:cubicBezTo>
                  <a:pt x="197166" y="634440"/>
                  <a:pt x="156058" y="675515"/>
                  <a:pt x="105524" y="675515"/>
                </a:cubicBezTo>
                <a:close/>
                <a:moveTo>
                  <a:pt x="578252" y="577010"/>
                </a:moveTo>
                <a:cubicBezTo>
                  <a:pt x="527718" y="577010"/>
                  <a:pt x="486611" y="535934"/>
                  <a:pt x="486611" y="485454"/>
                </a:cubicBezTo>
                <a:cubicBezTo>
                  <a:pt x="486611" y="434959"/>
                  <a:pt x="527718" y="393884"/>
                  <a:pt x="578252" y="393884"/>
                </a:cubicBezTo>
                <a:cubicBezTo>
                  <a:pt x="628786" y="393884"/>
                  <a:pt x="669894" y="434959"/>
                  <a:pt x="669894" y="485454"/>
                </a:cubicBezTo>
                <a:cubicBezTo>
                  <a:pt x="669894" y="535934"/>
                  <a:pt x="628786" y="577010"/>
                  <a:pt x="578252" y="577010"/>
                </a:cubicBezTo>
                <a:close/>
                <a:moveTo>
                  <a:pt x="669894" y="119120"/>
                </a:moveTo>
                <a:lnTo>
                  <a:pt x="211048" y="232926"/>
                </a:lnTo>
                <a:lnTo>
                  <a:pt x="211048" y="129621"/>
                </a:lnTo>
                <a:lnTo>
                  <a:pt x="669894" y="15800"/>
                </a:lnTo>
                <a:lnTo>
                  <a:pt x="669894" y="1191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6431525" y="1722704"/>
            <a:ext cx="302714" cy="344867"/>
          </a:xfrm>
          <a:custGeom>
            <a:rect b="b" l="l" r="r" t="t"/>
            <a:pathLst>
              <a:path extrusionOk="0" h="689733" w="605428">
                <a:moveTo>
                  <a:pt x="476679" y="370172"/>
                </a:moveTo>
                <a:cubicBezTo>
                  <a:pt x="469850" y="366386"/>
                  <a:pt x="461225" y="367229"/>
                  <a:pt x="455212" y="372244"/>
                </a:cubicBezTo>
                <a:cubicBezTo>
                  <a:pt x="411503" y="408775"/>
                  <a:pt x="356003" y="428892"/>
                  <a:pt x="298927" y="428892"/>
                </a:cubicBezTo>
                <a:cubicBezTo>
                  <a:pt x="243191" y="428892"/>
                  <a:pt x="188728" y="409618"/>
                  <a:pt x="145544" y="374607"/>
                </a:cubicBezTo>
                <a:cubicBezTo>
                  <a:pt x="139407" y="369633"/>
                  <a:pt x="130712" y="368956"/>
                  <a:pt x="123925" y="372907"/>
                </a:cubicBezTo>
                <a:cubicBezTo>
                  <a:pt x="86906" y="394502"/>
                  <a:pt x="55873" y="425437"/>
                  <a:pt x="34185" y="462383"/>
                </a:cubicBezTo>
                <a:cubicBezTo>
                  <a:pt x="11819" y="500461"/>
                  <a:pt x="0" y="544052"/>
                  <a:pt x="0" y="588444"/>
                </a:cubicBezTo>
                <a:lnTo>
                  <a:pt x="0" y="682825"/>
                </a:lnTo>
                <a:cubicBezTo>
                  <a:pt x="0" y="686638"/>
                  <a:pt x="3096" y="689733"/>
                  <a:pt x="6912" y="689733"/>
                </a:cubicBezTo>
                <a:lnTo>
                  <a:pt x="598517" y="689733"/>
                </a:lnTo>
                <a:cubicBezTo>
                  <a:pt x="602332" y="689733"/>
                  <a:pt x="605428" y="686638"/>
                  <a:pt x="605428" y="682825"/>
                </a:cubicBezTo>
                <a:lnTo>
                  <a:pt x="605428" y="588444"/>
                </a:lnTo>
                <a:cubicBezTo>
                  <a:pt x="605428" y="497808"/>
                  <a:pt x="556093" y="414163"/>
                  <a:pt x="476679" y="370172"/>
                </a:cubicBezTo>
                <a:close/>
                <a:moveTo>
                  <a:pt x="591605" y="675917"/>
                </a:moveTo>
                <a:lnTo>
                  <a:pt x="13823" y="675917"/>
                </a:lnTo>
                <a:lnTo>
                  <a:pt x="13823" y="588444"/>
                </a:lnTo>
                <a:cubicBezTo>
                  <a:pt x="13823" y="546511"/>
                  <a:pt x="24979" y="505338"/>
                  <a:pt x="46100" y="469388"/>
                </a:cubicBezTo>
                <a:cubicBezTo>
                  <a:pt x="66600" y="434487"/>
                  <a:pt x="95919" y="405252"/>
                  <a:pt x="130892" y="384845"/>
                </a:cubicBezTo>
                <a:cubicBezTo>
                  <a:pt x="132744" y="383767"/>
                  <a:pt x="135136" y="383960"/>
                  <a:pt x="136836" y="385342"/>
                </a:cubicBezTo>
                <a:cubicBezTo>
                  <a:pt x="182480" y="422329"/>
                  <a:pt x="240040" y="442708"/>
                  <a:pt x="298927" y="442708"/>
                </a:cubicBezTo>
                <a:cubicBezTo>
                  <a:pt x="359237" y="442708"/>
                  <a:pt x="417889" y="421444"/>
                  <a:pt x="464072" y="382841"/>
                </a:cubicBezTo>
                <a:cubicBezTo>
                  <a:pt x="465731" y="381460"/>
                  <a:pt x="468109" y="381211"/>
                  <a:pt x="469975" y="382247"/>
                </a:cubicBezTo>
                <a:cubicBezTo>
                  <a:pt x="544993" y="423807"/>
                  <a:pt x="591605" y="502824"/>
                  <a:pt x="591605" y="588444"/>
                </a:cubicBezTo>
                <a:lnTo>
                  <a:pt x="591605" y="675917"/>
                </a:lnTo>
                <a:close/>
                <a:moveTo>
                  <a:pt x="298927" y="370489"/>
                </a:moveTo>
                <a:cubicBezTo>
                  <a:pt x="401122" y="370489"/>
                  <a:pt x="484268" y="287383"/>
                  <a:pt x="484268" y="185238"/>
                </a:cubicBezTo>
                <a:cubicBezTo>
                  <a:pt x="484268" y="83106"/>
                  <a:pt x="401122" y="0"/>
                  <a:pt x="298927" y="0"/>
                </a:cubicBezTo>
                <a:cubicBezTo>
                  <a:pt x="196732" y="0"/>
                  <a:pt x="113585" y="83106"/>
                  <a:pt x="113585" y="185252"/>
                </a:cubicBezTo>
                <a:cubicBezTo>
                  <a:pt x="113585" y="287397"/>
                  <a:pt x="196732" y="370489"/>
                  <a:pt x="298927" y="370489"/>
                </a:cubicBezTo>
                <a:close/>
                <a:moveTo>
                  <a:pt x="298927" y="13816"/>
                </a:moveTo>
                <a:cubicBezTo>
                  <a:pt x="393505" y="13816"/>
                  <a:pt x="470445" y="90719"/>
                  <a:pt x="470445" y="185252"/>
                </a:cubicBezTo>
                <a:cubicBezTo>
                  <a:pt x="470445" y="279784"/>
                  <a:pt x="393505" y="356687"/>
                  <a:pt x="298927" y="356687"/>
                </a:cubicBezTo>
                <a:cubicBezTo>
                  <a:pt x="204348" y="356687"/>
                  <a:pt x="127408" y="279784"/>
                  <a:pt x="127408" y="185252"/>
                </a:cubicBezTo>
                <a:cubicBezTo>
                  <a:pt x="127408" y="90719"/>
                  <a:pt x="204348" y="13816"/>
                  <a:pt x="298927" y="138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6950918" y="1774773"/>
            <a:ext cx="410312" cy="240700"/>
          </a:xfrm>
          <a:custGeom>
            <a:rect b="b" l="l" r="r" t="t"/>
            <a:pathLst>
              <a:path extrusionOk="0" h="481400" w="820624">
                <a:moveTo>
                  <a:pt x="815008" y="256510"/>
                </a:moveTo>
                <a:cubicBezTo>
                  <a:pt x="807976" y="266167"/>
                  <a:pt x="632974" y="481400"/>
                  <a:pt x="410475" y="481400"/>
                </a:cubicBezTo>
                <a:lnTo>
                  <a:pt x="409854" y="481400"/>
                </a:lnTo>
                <a:cubicBezTo>
                  <a:pt x="317695" y="481233"/>
                  <a:pt x="217699" y="442572"/>
                  <a:pt x="122906" y="368955"/>
                </a:cubicBezTo>
                <a:cubicBezTo>
                  <a:pt x="79990" y="336011"/>
                  <a:pt x="40767" y="298675"/>
                  <a:pt x="5941" y="257398"/>
                </a:cubicBezTo>
                <a:cubicBezTo>
                  <a:pt x="-1980" y="247641"/>
                  <a:pt x="-1980" y="233676"/>
                  <a:pt x="5941" y="224019"/>
                </a:cubicBezTo>
                <a:cubicBezTo>
                  <a:pt x="12990" y="215217"/>
                  <a:pt x="187992" y="0"/>
                  <a:pt x="410492" y="0"/>
                </a:cubicBezTo>
                <a:lnTo>
                  <a:pt x="411113" y="0"/>
                </a:lnTo>
                <a:cubicBezTo>
                  <a:pt x="503271" y="168"/>
                  <a:pt x="603267" y="38829"/>
                  <a:pt x="698060" y="112445"/>
                </a:cubicBezTo>
                <a:cubicBezTo>
                  <a:pt x="740976" y="145305"/>
                  <a:pt x="780199" y="182642"/>
                  <a:pt x="815025" y="224002"/>
                </a:cubicBezTo>
                <a:cubicBezTo>
                  <a:pt x="822494" y="233491"/>
                  <a:pt x="822494" y="246937"/>
                  <a:pt x="815008" y="256510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6946755" y="1770582"/>
            <a:ext cx="418679" cy="249083"/>
          </a:xfrm>
          <a:custGeom>
            <a:rect b="b" l="l" r="r" t="t"/>
            <a:pathLst>
              <a:path extrusionOk="0" h="498165" w="837359">
                <a:moveTo>
                  <a:pt x="829929" y="227204"/>
                </a:moveTo>
                <a:lnTo>
                  <a:pt x="829761" y="226986"/>
                </a:lnTo>
                <a:cubicBezTo>
                  <a:pt x="794784" y="185442"/>
                  <a:pt x="754990" y="147468"/>
                  <a:pt x="711521" y="114206"/>
                </a:cubicBezTo>
                <a:cubicBezTo>
                  <a:pt x="615536" y="39667"/>
                  <a:pt x="514549" y="184"/>
                  <a:pt x="419420" y="0"/>
                </a:cubicBezTo>
                <a:lnTo>
                  <a:pt x="418799" y="0"/>
                </a:lnTo>
                <a:cubicBezTo>
                  <a:pt x="192255" y="0"/>
                  <a:pt x="15156" y="217883"/>
                  <a:pt x="7788" y="227087"/>
                </a:cubicBezTo>
                <a:cubicBezTo>
                  <a:pt x="-2601" y="239778"/>
                  <a:pt x="-2618" y="258270"/>
                  <a:pt x="7871" y="271180"/>
                </a:cubicBezTo>
                <a:cubicBezTo>
                  <a:pt x="42832" y="312640"/>
                  <a:pt x="82625" y="350597"/>
                  <a:pt x="126095" y="383960"/>
                </a:cubicBezTo>
                <a:cubicBezTo>
                  <a:pt x="222080" y="458499"/>
                  <a:pt x="323083" y="497981"/>
                  <a:pt x="418195" y="498166"/>
                </a:cubicBezTo>
                <a:lnTo>
                  <a:pt x="418816" y="498166"/>
                </a:lnTo>
                <a:cubicBezTo>
                  <a:pt x="470812" y="498166"/>
                  <a:pt x="524435" y="486581"/>
                  <a:pt x="578193" y="463713"/>
                </a:cubicBezTo>
                <a:cubicBezTo>
                  <a:pt x="621309" y="445388"/>
                  <a:pt x="664628" y="419788"/>
                  <a:pt x="706956" y="387632"/>
                </a:cubicBezTo>
                <a:cubicBezTo>
                  <a:pt x="781945" y="330680"/>
                  <a:pt x="826841" y="274063"/>
                  <a:pt x="829962" y="270040"/>
                </a:cubicBezTo>
                <a:lnTo>
                  <a:pt x="829962" y="270040"/>
                </a:lnTo>
                <a:cubicBezTo>
                  <a:pt x="839831" y="257382"/>
                  <a:pt x="839831" y="239761"/>
                  <a:pt x="829929" y="227204"/>
                </a:cubicBezTo>
                <a:close/>
                <a:moveTo>
                  <a:pt x="816720" y="259746"/>
                </a:moveTo>
                <a:lnTo>
                  <a:pt x="816552" y="259964"/>
                </a:lnTo>
                <a:cubicBezTo>
                  <a:pt x="814941" y="262177"/>
                  <a:pt x="641450" y="481400"/>
                  <a:pt x="418816" y="481400"/>
                </a:cubicBezTo>
                <a:lnTo>
                  <a:pt x="418212" y="481400"/>
                </a:lnTo>
                <a:cubicBezTo>
                  <a:pt x="326859" y="481233"/>
                  <a:pt x="229414" y="442957"/>
                  <a:pt x="136366" y="370699"/>
                </a:cubicBezTo>
                <a:cubicBezTo>
                  <a:pt x="93820" y="338040"/>
                  <a:pt x="54899" y="300921"/>
                  <a:pt x="20812" y="260500"/>
                </a:cubicBezTo>
                <a:cubicBezTo>
                  <a:pt x="15424" y="253861"/>
                  <a:pt x="15407" y="244271"/>
                  <a:pt x="20845" y="237632"/>
                </a:cubicBezTo>
                <a:cubicBezTo>
                  <a:pt x="22758" y="235251"/>
                  <a:pt x="68376" y="178685"/>
                  <a:pt x="140831" y="123779"/>
                </a:cubicBezTo>
                <a:cubicBezTo>
                  <a:pt x="182101" y="92494"/>
                  <a:pt x="224228" y="67631"/>
                  <a:pt x="266019" y="49877"/>
                </a:cubicBezTo>
                <a:cubicBezTo>
                  <a:pt x="317695" y="27898"/>
                  <a:pt x="369103" y="16765"/>
                  <a:pt x="418816" y="16765"/>
                </a:cubicBezTo>
                <a:lnTo>
                  <a:pt x="419420" y="16765"/>
                </a:lnTo>
                <a:cubicBezTo>
                  <a:pt x="510773" y="16933"/>
                  <a:pt x="608218" y="55208"/>
                  <a:pt x="701283" y="127484"/>
                </a:cubicBezTo>
                <a:cubicBezTo>
                  <a:pt x="743796" y="160025"/>
                  <a:pt x="782666" y="197093"/>
                  <a:pt x="816838" y="237682"/>
                </a:cubicBezTo>
                <a:cubicBezTo>
                  <a:pt x="821856" y="244154"/>
                  <a:pt x="821822" y="253207"/>
                  <a:pt x="816720" y="259746"/>
                </a:cubicBezTo>
                <a:close/>
                <a:moveTo>
                  <a:pt x="418648" y="54202"/>
                </a:moveTo>
                <a:cubicBezTo>
                  <a:pt x="311066" y="54202"/>
                  <a:pt x="223557" y="141634"/>
                  <a:pt x="223557" y="249083"/>
                </a:cubicBezTo>
                <a:cubicBezTo>
                  <a:pt x="223557" y="356549"/>
                  <a:pt x="311083" y="443963"/>
                  <a:pt x="418648" y="443963"/>
                </a:cubicBezTo>
                <a:cubicBezTo>
                  <a:pt x="526231" y="443963"/>
                  <a:pt x="613740" y="356532"/>
                  <a:pt x="613740" y="249083"/>
                </a:cubicBezTo>
                <a:cubicBezTo>
                  <a:pt x="613740" y="141617"/>
                  <a:pt x="526214" y="54202"/>
                  <a:pt x="418648" y="54202"/>
                </a:cubicBezTo>
                <a:close/>
                <a:moveTo>
                  <a:pt x="418648" y="427198"/>
                </a:moveTo>
                <a:cubicBezTo>
                  <a:pt x="320330" y="427198"/>
                  <a:pt x="240340" y="347294"/>
                  <a:pt x="240340" y="249083"/>
                </a:cubicBezTo>
                <a:cubicBezTo>
                  <a:pt x="240340" y="150871"/>
                  <a:pt x="320330" y="70968"/>
                  <a:pt x="418648" y="70968"/>
                </a:cubicBezTo>
                <a:cubicBezTo>
                  <a:pt x="516966" y="70968"/>
                  <a:pt x="596957" y="150871"/>
                  <a:pt x="596957" y="249083"/>
                </a:cubicBezTo>
                <a:cubicBezTo>
                  <a:pt x="596957" y="347294"/>
                  <a:pt x="516966" y="427198"/>
                  <a:pt x="418648" y="427198"/>
                </a:cubicBezTo>
                <a:close/>
                <a:moveTo>
                  <a:pt x="418648" y="135598"/>
                </a:moveTo>
                <a:cubicBezTo>
                  <a:pt x="356012" y="135598"/>
                  <a:pt x="305057" y="186498"/>
                  <a:pt x="305057" y="249066"/>
                </a:cubicBezTo>
                <a:cubicBezTo>
                  <a:pt x="305057" y="311634"/>
                  <a:pt x="356012" y="362534"/>
                  <a:pt x="418648" y="362534"/>
                </a:cubicBezTo>
                <a:cubicBezTo>
                  <a:pt x="481284" y="362534"/>
                  <a:pt x="532239" y="311634"/>
                  <a:pt x="532239" y="249066"/>
                </a:cubicBezTo>
                <a:cubicBezTo>
                  <a:pt x="532239" y="186515"/>
                  <a:pt x="481284" y="135598"/>
                  <a:pt x="418648" y="135598"/>
                </a:cubicBezTo>
                <a:close/>
                <a:moveTo>
                  <a:pt x="418648" y="345785"/>
                </a:moveTo>
                <a:cubicBezTo>
                  <a:pt x="365260" y="345785"/>
                  <a:pt x="321841" y="302397"/>
                  <a:pt x="321841" y="249083"/>
                </a:cubicBezTo>
                <a:cubicBezTo>
                  <a:pt x="321841" y="195769"/>
                  <a:pt x="365277" y="152380"/>
                  <a:pt x="418648" y="152380"/>
                </a:cubicBezTo>
                <a:cubicBezTo>
                  <a:pt x="472020" y="152380"/>
                  <a:pt x="515456" y="195769"/>
                  <a:pt x="515456" y="249083"/>
                </a:cubicBezTo>
                <a:cubicBezTo>
                  <a:pt x="515456" y="302397"/>
                  <a:pt x="472037" y="345785"/>
                  <a:pt x="418648" y="3457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7578008" y="1722702"/>
            <a:ext cx="386004" cy="344855"/>
          </a:xfrm>
          <a:custGeom>
            <a:rect b="b" l="l" r="r" t="t"/>
            <a:pathLst>
              <a:path extrusionOk="0" h="689709" w="772009">
                <a:moveTo>
                  <a:pt x="743404" y="362657"/>
                </a:moveTo>
                <a:cubicBezTo>
                  <a:pt x="760472" y="372457"/>
                  <a:pt x="772010" y="390868"/>
                  <a:pt x="772010" y="411938"/>
                </a:cubicBezTo>
                <a:lnTo>
                  <a:pt x="772010" y="420162"/>
                </a:lnTo>
                <a:cubicBezTo>
                  <a:pt x="772010" y="441077"/>
                  <a:pt x="760642" y="459380"/>
                  <a:pt x="743775" y="469242"/>
                </a:cubicBezTo>
                <a:cubicBezTo>
                  <a:pt x="760642" y="479105"/>
                  <a:pt x="772010" y="497407"/>
                  <a:pt x="772010" y="518322"/>
                </a:cubicBezTo>
                <a:lnTo>
                  <a:pt x="772010" y="526531"/>
                </a:lnTo>
                <a:cubicBezTo>
                  <a:pt x="772010" y="554758"/>
                  <a:pt x="751328" y="578239"/>
                  <a:pt x="724329" y="582598"/>
                </a:cubicBezTo>
                <a:cubicBezTo>
                  <a:pt x="736763" y="593496"/>
                  <a:pt x="744625" y="609465"/>
                  <a:pt x="744625" y="627257"/>
                </a:cubicBezTo>
                <a:lnTo>
                  <a:pt x="744625" y="630334"/>
                </a:lnTo>
                <a:cubicBezTo>
                  <a:pt x="744625" y="663075"/>
                  <a:pt x="718012" y="689709"/>
                  <a:pt x="685297" y="689709"/>
                </a:cubicBezTo>
                <a:lnTo>
                  <a:pt x="531381" y="689709"/>
                </a:lnTo>
                <a:cubicBezTo>
                  <a:pt x="517418" y="689709"/>
                  <a:pt x="504304" y="684948"/>
                  <a:pt x="493724" y="676199"/>
                </a:cubicBezTo>
                <a:cubicBezTo>
                  <a:pt x="493029" y="676431"/>
                  <a:pt x="492303" y="676585"/>
                  <a:pt x="491530" y="676601"/>
                </a:cubicBezTo>
                <a:lnTo>
                  <a:pt x="344610" y="679074"/>
                </a:lnTo>
                <a:cubicBezTo>
                  <a:pt x="301038" y="679074"/>
                  <a:pt x="275444" y="654804"/>
                  <a:pt x="264045" y="640351"/>
                </a:cubicBezTo>
                <a:cubicBezTo>
                  <a:pt x="259180" y="634167"/>
                  <a:pt x="251781" y="630612"/>
                  <a:pt x="243765" y="630612"/>
                </a:cubicBezTo>
                <a:lnTo>
                  <a:pt x="190817" y="630612"/>
                </a:lnTo>
                <a:lnTo>
                  <a:pt x="190817" y="641015"/>
                </a:lnTo>
                <a:cubicBezTo>
                  <a:pt x="190817" y="667867"/>
                  <a:pt x="168992" y="689709"/>
                  <a:pt x="142163" y="689709"/>
                </a:cubicBezTo>
                <a:lnTo>
                  <a:pt x="48670" y="689709"/>
                </a:lnTo>
                <a:cubicBezTo>
                  <a:pt x="21840" y="689709"/>
                  <a:pt x="0" y="667867"/>
                  <a:pt x="0" y="641015"/>
                </a:cubicBezTo>
                <a:lnTo>
                  <a:pt x="0" y="335388"/>
                </a:lnTo>
                <a:cubicBezTo>
                  <a:pt x="0" y="308537"/>
                  <a:pt x="21840" y="286679"/>
                  <a:pt x="48670" y="286679"/>
                </a:cubicBezTo>
                <a:lnTo>
                  <a:pt x="142163" y="286679"/>
                </a:lnTo>
                <a:cubicBezTo>
                  <a:pt x="168992" y="286679"/>
                  <a:pt x="190817" y="308537"/>
                  <a:pt x="190817" y="335388"/>
                </a:cubicBezTo>
                <a:lnTo>
                  <a:pt x="190817" y="335651"/>
                </a:lnTo>
                <a:lnTo>
                  <a:pt x="262810" y="335666"/>
                </a:lnTo>
                <a:cubicBezTo>
                  <a:pt x="262825" y="335666"/>
                  <a:pt x="262825" y="335666"/>
                  <a:pt x="262841" y="335666"/>
                </a:cubicBezTo>
                <a:cubicBezTo>
                  <a:pt x="272170" y="335666"/>
                  <a:pt x="280402" y="329390"/>
                  <a:pt x="282858" y="320378"/>
                </a:cubicBezTo>
                <a:cubicBezTo>
                  <a:pt x="290967" y="290543"/>
                  <a:pt x="303695" y="252346"/>
                  <a:pt x="330246" y="221506"/>
                </a:cubicBezTo>
                <a:cubicBezTo>
                  <a:pt x="342386" y="207424"/>
                  <a:pt x="356581" y="195536"/>
                  <a:pt x="370312" y="184051"/>
                </a:cubicBezTo>
                <a:cubicBezTo>
                  <a:pt x="380815" y="175270"/>
                  <a:pt x="391674" y="166196"/>
                  <a:pt x="401250" y="156380"/>
                </a:cubicBezTo>
                <a:cubicBezTo>
                  <a:pt x="425299" y="131724"/>
                  <a:pt x="434026" y="101611"/>
                  <a:pt x="439864" y="72735"/>
                </a:cubicBezTo>
                <a:cubicBezTo>
                  <a:pt x="443865" y="52964"/>
                  <a:pt x="451418" y="24969"/>
                  <a:pt x="470586" y="10067"/>
                </a:cubicBezTo>
                <a:cubicBezTo>
                  <a:pt x="482124" y="1101"/>
                  <a:pt x="495670" y="-2022"/>
                  <a:pt x="508752" y="1286"/>
                </a:cubicBezTo>
                <a:cubicBezTo>
                  <a:pt x="523318" y="4966"/>
                  <a:pt x="536138" y="16498"/>
                  <a:pt x="543027" y="32126"/>
                </a:cubicBezTo>
                <a:cubicBezTo>
                  <a:pt x="572821" y="99849"/>
                  <a:pt x="567508" y="188348"/>
                  <a:pt x="531350" y="248759"/>
                </a:cubicBezTo>
                <a:lnTo>
                  <a:pt x="714227" y="248759"/>
                </a:lnTo>
                <a:cubicBezTo>
                  <a:pt x="746092" y="248759"/>
                  <a:pt x="772010" y="274714"/>
                  <a:pt x="772010" y="306605"/>
                </a:cubicBezTo>
                <a:lnTo>
                  <a:pt x="772010" y="312757"/>
                </a:lnTo>
                <a:cubicBezTo>
                  <a:pt x="772010" y="333997"/>
                  <a:pt x="760503" y="352593"/>
                  <a:pt x="743404" y="362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7585730" y="1730428"/>
            <a:ext cx="370559" cy="329400"/>
          </a:xfrm>
          <a:custGeom>
            <a:rect b="b" l="l" r="r" t="t"/>
            <a:pathLst>
              <a:path extrusionOk="0" h="658800" w="741118">
                <a:moveTo>
                  <a:pt x="713733" y="611807"/>
                </a:moveTo>
                <a:lnTo>
                  <a:pt x="713733" y="614883"/>
                </a:lnTo>
                <a:cubicBezTo>
                  <a:pt x="713733" y="639106"/>
                  <a:pt x="694040" y="658800"/>
                  <a:pt x="669852" y="658800"/>
                </a:cubicBezTo>
                <a:lnTo>
                  <a:pt x="515935" y="658800"/>
                </a:lnTo>
                <a:cubicBezTo>
                  <a:pt x="503810" y="658800"/>
                  <a:pt x="492534" y="653962"/>
                  <a:pt x="484178" y="645181"/>
                </a:cubicBezTo>
                <a:cubicBezTo>
                  <a:pt x="476363" y="636989"/>
                  <a:pt x="472053" y="626230"/>
                  <a:pt x="472053" y="614883"/>
                </a:cubicBezTo>
                <a:lnTo>
                  <a:pt x="472053" y="611807"/>
                </a:lnTo>
                <a:cubicBezTo>
                  <a:pt x="472053" y="587599"/>
                  <a:pt x="491747" y="567890"/>
                  <a:pt x="515935" y="567890"/>
                </a:cubicBezTo>
                <a:lnTo>
                  <a:pt x="669852" y="567890"/>
                </a:lnTo>
                <a:cubicBezTo>
                  <a:pt x="694040" y="567890"/>
                  <a:pt x="713733" y="587599"/>
                  <a:pt x="713733" y="611807"/>
                </a:cubicBezTo>
                <a:close/>
                <a:moveTo>
                  <a:pt x="699801" y="461521"/>
                </a:moveTo>
                <a:lnTo>
                  <a:pt x="493816" y="461521"/>
                </a:lnTo>
                <a:cubicBezTo>
                  <a:pt x="471034" y="461521"/>
                  <a:pt x="452499" y="480071"/>
                  <a:pt x="452499" y="502872"/>
                </a:cubicBezTo>
                <a:lnTo>
                  <a:pt x="452499" y="511080"/>
                </a:lnTo>
                <a:cubicBezTo>
                  <a:pt x="452499" y="533881"/>
                  <a:pt x="471034" y="552431"/>
                  <a:pt x="493816" y="552431"/>
                </a:cubicBezTo>
                <a:lnTo>
                  <a:pt x="515935" y="552431"/>
                </a:lnTo>
                <a:lnTo>
                  <a:pt x="669852" y="552431"/>
                </a:lnTo>
                <a:lnTo>
                  <a:pt x="699801" y="552431"/>
                </a:lnTo>
                <a:cubicBezTo>
                  <a:pt x="722584" y="552431"/>
                  <a:pt x="741118" y="533881"/>
                  <a:pt x="741118" y="511080"/>
                </a:cubicBezTo>
                <a:lnTo>
                  <a:pt x="741118" y="502872"/>
                </a:lnTo>
                <a:cubicBezTo>
                  <a:pt x="741118" y="480071"/>
                  <a:pt x="722584" y="461521"/>
                  <a:pt x="699801" y="461521"/>
                </a:cubicBezTo>
                <a:close/>
                <a:moveTo>
                  <a:pt x="699801" y="355152"/>
                </a:moveTo>
                <a:lnTo>
                  <a:pt x="493816" y="355152"/>
                </a:lnTo>
                <a:cubicBezTo>
                  <a:pt x="471034" y="355152"/>
                  <a:pt x="452499" y="373702"/>
                  <a:pt x="452499" y="396487"/>
                </a:cubicBezTo>
                <a:lnTo>
                  <a:pt x="452499" y="404711"/>
                </a:lnTo>
                <a:cubicBezTo>
                  <a:pt x="452499" y="427512"/>
                  <a:pt x="471034" y="446062"/>
                  <a:pt x="493816" y="446062"/>
                </a:cubicBezTo>
                <a:lnTo>
                  <a:pt x="699801" y="446062"/>
                </a:lnTo>
                <a:cubicBezTo>
                  <a:pt x="722584" y="446062"/>
                  <a:pt x="741118" y="427512"/>
                  <a:pt x="741118" y="404711"/>
                </a:cubicBezTo>
                <a:lnTo>
                  <a:pt x="741118" y="396487"/>
                </a:lnTo>
                <a:cubicBezTo>
                  <a:pt x="741118" y="373702"/>
                  <a:pt x="722584" y="355152"/>
                  <a:pt x="699801" y="355152"/>
                </a:cubicBezTo>
                <a:close/>
                <a:moveTo>
                  <a:pt x="698782" y="248767"/>
                </a:moveTo>
                <a:lnTo>
                  <a:pt x="514406" y="248767"/>
                </a:lnTo>
                <a:cubicBezTo>
                  <a:pt x="510791" y="248767"/>
                  <a:pt x="507239" y="249216"/>
                  <a:pt x="503825" y="250097"/>
                </a:cubicBezTo>
                <a:cubicBezTo>
                  <a:pt x="485120" y="254920"/>
                  <a:pt x="472053" y="271800"/>
                  <a:pt x="472053" y="291154"/>
                </a:cubicBezTo>
                <a:lnTo>
                  <a:pt x="472053" y="297306"/>
                </a:lnTo>
                <a:cubicBezTo>
                  <a:pt x="472053" y="320680"/>
                  <a:pt x="491052" y="339693"/>
                  <a:pt x="514406" y="339693"/>
                </a:cubicBezTo>
                <a:lnTo>
                  <a:pt x="698782" y="339693"/>
                </a:lnTo>
                <a:cubicBezTo>
                  <a:pt x="722120" y="339693"/>
                  <a:pt x="741118" y="320680"/>
                  <a:pt x="741118" y="297306"/>
                </a:cubicBezTo>
                <a:lnTo>
                  <a:pt x="741118" y="291154"/>
                </a:lnTo>
                <a:cubicBezTo>
                  <a:pt x="741118" y="267781"/>
                  <a:pt x="722120" y="248767"/>
                  <a:pt x="698782" y="248767"/>
                </a:cubicBezTo>
                <a:close/>
                <a:moveTo>
                  <a:pt x="456608" y="611807"/>
                </a:moveTo>
                <a:cubicBezTo>
                  <a:pt x="456608" y="593257"/>
                  <a:pt x="465165" y="576670"/>
                  <a:pt x="478510" y="565772"/>
                </a:cubicBezTo>
                <a:cubicBezTo>
                  <a:pt x="454631" y="559078"/>
                  <a:pt x="437053" y="537097"/>
                  <a:pt x="437053" y="511080"/>
                </a:cubicBezTo>
                <a:lnTo>
                  <a:pt x="437053" y="502872"/>
                </a:lnTo>
                <a:cubicBezTo>
                  <a:pt x="437053" y="481957"/>
                  <a:pt x="448421" y="463654"/>
                  <a:pt x="465288" y="453791"/>
                </a:cubicBezTo>
                <a:cubicBezTo>
                  <a:pt x="448421" y="443929"/>
                  <a:pt x="437053" y="425626"/>
                  <a:pt x="437053" y="404711"/>
                </a:cubicBezTo>
                <a:lnTo>
                  <a:pt x="437053" y="396487"/>
                </a:lnTo>
                <a:cubicBezTo>
                  <a:pt x="437053" y="370749"/>
                  <a:pt x="454260" y="348953"/>
                  <a:pt x="477784" y="342012"/>
                </a:cubicBezTo>
                <a:cubicBezTo>
                  <a:pt x="464856" y="331392"/>
                  <a:pt x="456608" y="315300"/>
                  <a:pt x="456608" y="297306"/>
                </a:cubicBezTo>
                <a:lnTo>
                  <a:pt x="456608" y="291154"/>
                </a:lnTo>
                <a:cubicBezTo>
                  <a:pt x="456608" y="266374"/>
                  <a:pt x="472300" y="244578"/>
                  <a:pt x="495330" y="236540"/>
                </a:cubicBezTo>
                <a:cubicBezTo>
                  <a:pt x="495330" y="236524"/>
                  <a:pt x="495330" y="236524"/>
                  <a:pt x="495330" y="236524"/>
                </a:cubicBezTo>
                <a:cubicBezTo>
                  <a:pt x="535644" y="180519"/>
                  <a:pt x="543258" y="90675"/>
                  <a:pt x="513433" y="22921"/>
                </a:cubicBezTo>
                <a:cubicBezTo>
                  <a:pt x="508459" y="11605"/>
                  <a:pt x="499516" y="3350"/>
                  <a:pt x="489522" y="815"/>
                </a:cubicBezTo>
                <a:cubicBezTo>
                  <a:pt x="481043" y="-1318"/>
                  <a:pt x="472424" y="753"/>
                  <a:pt x="464624" y="6828"/>
                </a:cubicBezTo>
                <a:cubicBezTo>
                  <a:pt x="449503" y="18577"/>
                  <a:pt x="443077" y="43001"/>
                  <a:pt x="439555" y="60345"/>
                </a:cubicBezTo>
                <a:cubicBezTo>
                  <a:pt x="433238" y="91540"/>
                  <a:pt x="423708" y="124204"/>
                  <a:pt x="396863" y="151720"/>
                </a:cubicBezTo>
                <a:cubicBezTo>
                  <a:pt x="386731" y="162108"/>
                  <a:pt x="375579" y="171444"/>
                  <a:pt x="364783" y="180472"/>
                </a:cubicBezTo>
                <a:cubicBezTo>
                  <a:pt x="350912" y="192066"/>
                  <a:pt x="337814" y="203026"/>
                  <a:pt x="326508" y="216150"/>
                </a:cubicBezTo>
                <a:cubicBezTo>
                  <a:pt x="301965" y="244640"/>
                  <a:pt x="289994" y="280735"/>
                  <a:pt x="282302" y="308993"/>
                </a:cubicBezTo>
                <a:cubicBezTo>
                  <a:pt x="278024" y="324714"/>
                  <a:pt x="263675" y="335674"/>
                  <a:pt x="247395" y="335674"/>
                </a:cubicBezTo>
                <a:cubicBezTo>
                  <a:pt x="247379" y="335674"/>
                  <a:pt x="247364" y="335674"/>
                  <a:pt x="247348" y="335674"/>
                </a:cubicBezTo>
                <a:lnTo>
                  <a:pt x="175371" y="335659"/>
                </a:lnTo>
                <a:lnTo>
                  <a:pt x="175371" y="599703"/>
                </a:lnTo>
                <a:lnTo>
                  <a:pt x="228319" y="599703"/>
                </a:lnTo>
                <a:cubicBezTo>
                  <a:pt x="241093" y="599703"/>
                  <a:pt x="252909" y="605392"/>
                  <a:pt x="260740" y="615316"/>
                </a:cubicBezTo>
                <a:cubicBezTo>
                  <a:pt x="272525" y="630311"/>
                  <a:pt x="293948" y="648165"/>
                  <a:pt x="329041" y="648165"/>
                </a:cubicBezTo>
                <a:lnTo>
                  <a:pt x="465334" y="645877"/>
                </a:lnTo>
                <a:cubicBezTo>
                  <a:pt x="459666" y="636633"/>
                  <a:pt x="456608" y="625967"/>
                  <a:pt x="456608" y="614883"/>
                </a:cubicBezTo>
                <a:lnTo>
                  <a:pt x="456608" y="611807"/>
                </a:lnTo>
                <a:close/>
                <a:moveTo>
                  <a:pt x="126717" y="286687"/>
                </a:moveTo>
                <a:lnTo>
                  <a:pt x="33224" y="286687"/>
                </a:lnTo>
                <a:cubicBezTo>
                  <a:pt x="14905" y="286687"/>
                  <a:pt x="0" y="301604"/>
                  <a:pt x="0" y="319938"/>
                </a:cubicBezTo>
                <a:lnTo>
                  <a:pt x="0" y="625565"/>
                </a:lnTo>
                <a:cubicBezTo>
                  <a:pt x="0" y="643898"/>
                  <a:pt x="14905" y="658800"/>
                  <a:pt x="33224" y="658800"/>
                </a:cubicBezTo>
                <a:lnTo>
                  <a:pt x="126717" y="658800"/>
                </a:lnTo>
                <a:cubicBezTo>
                  <a:pt x="145036" y="658800"/>
                  <a:pt x="159925" y="643898"/>
                  <a:pt x="159925" y="625565"/>
                </a:cubicBezTo>
                <a:lnTo>
                  <a:pt x="159925" y="319938"/>
                </a:lnTo>
                <a:cubicBezTo>
                  <a:pt x="159925" y="301604"/>
                  <a:pt x="145036" y="286687"/>
                  <a:pt x="126717" y="286687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7578008" y="1722702"/>
            <a:ext cx="386004" cy="344855"/>
          </a:xfrm>
          <a:custGeom>
            <a:rect b="b" l="l" r="r" t="t"/>
            <a:pathLst>
              <a:path extrusionOk="0" h="689709" w="772009">
                <a:moveTo>
                  <a:pt x="772010" y="312757"/>
                </a:moveTo>
                <a:lnTo>
                  <a:pt x="772010" y="306605"/>
                </a:lnTo>
                <a:cubicBezTo>
                  <a:pt x="772010" y="274714"/>
                  <a:pt x="746092" y="248759"/>
                  <a:pt x="714227" y="248759"/>
                </a:cubicBezTo>
                <a:lnTo>
                  <a:pt x="531350" y="248759"/>
                </a:lnTo>
                <a:cubicBezTo>
                  <a:pt x="567508" y="188348"/>
                  <a:pt x="572821" y="99849"/>
                  <a:pt x="543027" y="32126"/>
                </a:cubicBezTo>
                <a:cubicBezTo>
                  <a:pt x="536138" y="16498"/>
                  <a:pt x="523318" y="4966"/>
                  <a:pt x="508752" y="1286"/>
                </a:cubicBezTo>
                <a:cubicBezTo>
                  <a:pt x="495670" y="-2022"/>
                  <a:pt x="482124" y="1101"/>
                  <a:pt x="470586" y="10067"/>
                </a:cubicBezTo>
                <a:cubicBezTo>
                  <a:pt x="451418" y="24969"/>
                  <a:pt x="443865" y="52964"/>
                  <a:pt x="439864" y="72735"/>
                </a:cubicBezTo>
                <a:cubicBezTo>
                  <a:pt x="434026" y="101611"/>
                  <a:pt x="425299" y="131724"/>
                  <a:pt x="401250" y="156380"/>
                </a:cubicBezTo>
                <a:cubicBezTo>
                  <a:pt x="391674" y="166196"/>
                  <a:pt x="380815" y="175270"/>
                  <a:pt x="370312" y="184051"/>
                </a:cubicBezTo>
                <a:cubicBezTo>
                  <a:pt x="356581" y="195536"/>
                  <a:pt x="342386" y="207424"/>
                  <a:pt x="330246" y="221506"/>
                </a:cubicBezTo>
                <a:cubicBezTo>
                  <a:pt x="303695" y="252346"/>
                  <a:pt x="290967" y="290543"/>
                  <a:pt x="282858" y="320378"/>
                </a:cubicBezTo>
                <a:cubicBezTo>
                  <a:pt x="280402" y="329390"/>
                  <a:pt x="272170" y="335666"/>
                  <a:pt x="262841" y="335666"/>
                </a:cubicBezTo>
                <a:cubicBezTo>
                  <a:pt x="262825" y="335666"/>
                  <a:pt x="262825" y="335666"/>
                  <a:pt x="262810" y="335666"/>
                </a:cubicBezTo>
                <a:lnTo>
                  <a:pt x="190817" y="335651"/>
                </a:lnTo>
                <a:lnTo>
                  <a:pt x="190817" y="335388"/>
                </a:lnTo>
                <a:cubicBezTo>
                  <a:pt x="190817" y="308537"/>
                  <a:pt x="168992" y="286679"/>
                  <a:pt x="142163" y="286679"/>
                </a:cubicBezTo>
                <a:lnTo>
                  <a:pt x="48670" y="286679"/>
                </a:lnTo>
                <a:cubicBezTo>
                  <a:pt x="21840" y="286679"/>
                  <a:pt x="0" y="308537"/>
                  <a:pt x="0" y="335388"/>
                </a:cubicBezTo>
                <a:lnTo>
                  <a:pt x="0" y="641015"/>
                </a:lnTo>
                <a:cubicBezTo>
                  <a:pt x="0" y="667867"/>
                  <a:pt x="21840" y="689709"/>
                  <a:pt x="48670" y="689709"/>
                </a:cubicBezTo>
                <a:lnTo>
                  <a:pt x="142163" y="689709"/>
                </a:lnTo>
                <a:cubicBezTo>
                  <a:pt x="168992" y="689709"/>
                  <a:pt x="190817" y="667867"/>
                  <a:pt x="190817" y="641015"/>
                </a:cubicBezTo>
                <a:lnTo>
                  <a:pt x="190817" y="630612"/>
                </a:lnTo>
                <a:lnTo>
                  <a:pt x="243765" y="630612"/>
                </a:lnTo>
                <a:cubicBezTo>
                  <a:pt x="251781" y="630612"/>
                  <a:pt x="259180" y="634167"/>
                  <a:pt x="264045" y="640351"/>
                </a:cubicBezTo>
                <a:cubicBezTo>
                  <a:pt x="275444" y="654804"/>
                  <a:pt x="301038" y="679074"/>
                  <a:pt x="344610" y="679074"/>
                </a:cubicBezTo>
                <a:lnTo>
                  <a:pt x="491530" y="676601"/>
                </a:lnTo>
                <a:cubicBezTo>
                  <a:pt x="492303" y="676585"/>
                  <a:pt x="493029" y="676431"/>
                  <a:pt x="493724" y="676199"/>
                </a:cubicBezTo>
                <a:cubicBezTo>
                  <a:pt x="504304" y="684948"/>
                  <a:pt x="517418" y="689709"/>
                  <a:pt x="531381" y="689709"/>
                </a:cubicBezTo>
                <a:lnTo>
                  <a:pt x="685297" y="689709"/>
                </a:lnTo>
                <a:cubicBezTo>
                  <a:pt x="718012" y="689709"/>
                  <a:pt x="744625" y="663075"/>
                  <a:pt x="744625" y="630334"/>
                </a:cubicBezTo>
                <a:lnTo>
                  <a:pt x="744625" y="627257"/>
                </a:lnTo>
                <a:cubicBezTo>
                  <a:pt x="744625" y="609465"/>
                  <a:pt x="736763" y="593496"/>
                  <a:pt x="724329" y="582598"/>
                </a:cubicBezTo>
                <a:cubicBezTo>
                  <a:pt x="751328" y="578239"/>
                  <a:pt x="772010" y="554758"/>
                  <a:pt x="772010" y="526531"/>
                </a:cubicBezTo>
                <a:lnTo>
                  <a:pt x="772010" y="518322"/>
                </a:lnTo>
                <a:cubicBezTo>
                  <a:pt x="772010" y="497407"/>
                  <a:pt x="760642" y="479105"/>
                  <a:pt x="743775" y="469242"/>
                </a:cubicBezTo>
                <a:cubicBezTo>
                  <a:pt x="760642" y="459380"/>
                  <a:pt x="772010" y="441077"/>
                  <a:pt x="772010" y="420162"/>
                </a:cubicBezTo>
                <a:lnTo>
                  <a:pt x="772010" y="411938"/>
                </a:lnTo>
                <a:cubicBezTo>
                  <a:pt x="772010" y="390868"/>
                  <a:pt x="760472" y="372457"/>
                  <a:pt x="743404" y="362657"/>
                </a:cubicBezTo>
                <a:cubicBezTo>
                  <a:pt x="760503" y="352593"/>
                  <a:pt x="772010" y="333997"/>
                  <a:pt x="772010" y="312757"/>
                </a:cubicBezTo>
                <a:close/>
                <a:moveTo>
                  <a:pt x="175371" y="641015"/>
                </a:moveTo>
                <a:cubicBezTo>
                  <a:pt x="175371" y="659349"/>
                  <a:pt x="160481" y="674251"/>
                  <a:pt x="142163" y="674251"/>
                </a:cubicBezTo>
                <a:lnTo>
                  <a:pt x="48670" y="674251"/>
                </a:lnTo>
                <a:cubicBezTo>
                  <a:pt x="30351" y="674251"/>
                  <a:pt x="15446" y="659349"/>
                  <a:pt x="15446" y="641015"/>
                </a:cubicBezTo>
                <a:lnTo>
                  <a:pt x="15446" y="335388"/>
                </a:lnTo>
                <a:cubicBezTo>
                  <a:pt x="15446" y="317055"/>
                  <a:pt x="30351" y="302137"/>
                  <a:pt x="48670" y="302137"/>
                </a:cubicBezTo>
                <a:lnTo>
                  <a:pt x="142163" y="302137"/>
                </a:lnTo>
                <a:cubicBezTo>
                  <a:pt x="160481" y="302137"/>
                  <a:pt x="175371" y="317055"/>
                  <a:pt x="175371" y="335388"/>
                </a:cubicBezTo>
                <a:lnTo>
                  <a:pt x="175371" y="641015"/>
                </a:lnTo>
                <a:close/>
                <a:moveTo>
                  <a:pt x="344487" y="663616"/>
                </a:moveTo>
                <a:cubicBezTo>
                  <a:pt x="309394" y="663616"/>
                  <a:pt x="287971" y="645761"/>
                  <a:pt x="276186" y="630767"/>
                </a:cubicBezTo>
                <a:cubicBezTo>
                  <a:pt x="268355" y="620842"/>
                  <a:pt x="256539" y="615154"/>
                  <a:pt x="243765" y="615154"/>
                </a:cubicBezTo>
                <a:lnTo>
                  <a:pt x="190817" y="615154"/>
                </a:lnTo>
                <a:lnTo>
                  <a:pt x="190817" y="351109"/>
                </a:lnTo>
                <a:lnTo>
                  <a:pt x="262794" y="351125"/>
                </a:lnTo>
                <a:cubicBezTo>
                  <a:pt x="262810" y="351125"/>
                  <a:pt x="262825" y="351125"/>
                  <a:pt x="262841" y="351125"/>
                </a:cubicBezTo>
                <a:cubicBezTo>
                  <a:pt x="279120" y="351125"/>
                  <a:pt x="293469" y="340165"/>
                  <a:pt x="297748" y="324444"/>
                </a:cubicBezTo>
                <a:cubicBezTo>
                  <a:pt x="305440" y="296186"/>
                  <a:pt x="317410" y="260090"/>
                  <a:pt x="341954" y="231601"/>
                </a:cubicBezTo>
                <a:cubicBezTo>
                  <a:pt x="353260" y="218477"/>
                  <a:pt x="366358" y="207517"/>
                  <a:pt x="380228" y="195923"/>
                </a:cubicBezTo>
                <a:cubicBezTo>
                  <a:pt x="391025" y="186895"/>
                  <a:pt x="402177" y="177558"/>
                  <a:pt x="412309" y="167170"/>
                </a:cubicBezTo>
                <a:cubicBezTo>
                  <a:pt x="439154" y="139654"/>
                  <a:pt x="448684" y="106991"/>
                  <a:pt x="455001" y="75796"/>
                </a:cubicBezTo>
                <a:cubicBezTo>
                  <a:pt x="458523" y="58452"/>
                  <a:pt x="464948" y="34027"/>
                  <a:pt x="480070" y="22279"/>
                </a:cubicBezTo>
                <a:cubicBezTo>
                  <a:pt x="487870" y="16204"/>
                  <a:pt x="496489" y="14132"/>
                  <a:pt x="504968" y="16266"/>
                </a:cubicBezTo>
                <a:cubicBezTo>
                  <a:pt x="514962" y="18801"/>
                  <a:pt x="523905" y="27056"/>
                  <a:pt x="528878" y="38371"/>
                </a:cubicBezTo>
                <a:cubicBezTo>
                  <a:pt x="558704" y="106125"/>
                  <a:pt x="551089" y="195969"/>
                  <a:pt x="510776" y="251975"/>
                </a:cubicBezTo>
                <a:cubicBezTo>
                  <a:pt x="510776" y="251975"/>
                  <a:pt x="510776" y="251975"/>
                  <a:pt x="510776" y="251990"/>
                </a:cubicBezTo>
                <a:cubicBezTo>
                  <a:pt x="487746" y="260029"/>
                  <a:pt x="472053" y="281825"/>
                  <a:pt x="472053" y="306605"/>
                </a:cubicBezTo>
                <a:lnTo>
                  <a:pt x="472053" y="312757"/>
                </a:lnTo>
                <a:cubicBezTo>
                  <a:pt x="472053" y="330751"/>
                  <a:pt x="480301" y="346843"/>
                  <a:pt x="493229" y="357463"/>
                </a:cubicBezTo>
                <a:cubicBezTo>
                  <a:pt x="469706" y="364403"/>
                  <a:pt x="452499" y="386200"/>
                  <a:pt x="452499" y="411938"/>
                </a:cubicBezTo>
                <a:lnTo>
                  <a:pt x="452499" y="420162"/>
                </a:lnTo>
                <a:cubicBezTo>
                  <a:pt x="452499" y="441077"/>
                  <a:pt x="463867" y="459380"/>
                  <a:pt x="480734" y="469242"/>
                </a:cubicBezTo>
                <a:cubicBezTo>
                  <a:pt x="463867" y="479105"/>
                  <a:pt x="452499" y="497407"/>
                  <a:pt x="452499" y="518322"/>
                </a:cubicBezTo>
                <a:lnTo>
                  <a:pt x="452499" y="526531"/>
                </a:lnTo>
                <a:cubicBezTo>
                  <a:pt x="452499" y="552547"/>
                  <a:pt x="470076" y="574529"/>
                  <a:pt x="493955" y="581222"/>
                </a:cubicBezTo>
                <a:cubicBezTo>
                  <a:pt x="480610" y="592121"/>
                  <a:pt x="472053" y="608707"/>
                  <a:pt x="472053" y="627257"/>
                </a:cubicBezTo>
                <a:lnTo>
                  <a:pt x="472053" y="630334"/>
                </a:lnTo>
                <a:cubicBezTo>
                  <a:pt x="472053" y="641417"/>
                  <a:pt x="475112" y="652084"/>
                  <a:pt x="480780" y="661328"/>
                </a:cubicBezTo>
                <a:lnTo>
                  <a:pt x="344487" y="663616"/>
                </a:lnTo>
                <a:close/>
                <a:moveTo>
                  <a:pt x="729179" y="627257"/>
                </a:moveTo>
                <a:lnTo>
                  <a:pt x="729179" y="630334"/>
                </a:lnTo>
                <a:cubicBezTo>
                  <a:pt x="729179" y="654557"/>
                  <a:pt x="709486" y="674251"/>
                  <a:pt x="685297" y="674251"/>
                </a:cubicBezTo>
                <a:lnTo>
                  <a:pt x="531381" y="674251"/>
                </a:lnTo>
                <a:cubicBezTo>
                  <a:pt x="519256" y="674251"/>
                  <a:pt x="507980" y="669412"/>
                  <a:pt x="499624" y="660632"/>
                </a:cubicBezTo>
                <a:cubicBezTo>
                  <a:pt x="491808" y="652439"/>
                  <a:pt x="487499" y="641680"/>
                  <a:pt x="487499" y="630334"/>
                </a:cubicBezTo>
                <a:lnTo>
                  <a:pt x="487499" y="627257"/>
                </a:lnTo>
                <a:cubicBezTo>
                  <a:pt x="487499" y="603050"/>
                  <a:pt x="507192" y="583340"/>
                  <a:pt x="531381" y="583340"/>
                </a:cubicBezTo>
                <a:lnTo>
                  <a:pt x="685297" y="583340"/>
                </a:lnTo>
                <a:cubicBezTo>
                  <a:pt x="709486" y="583340"/>
                  <a:pt x="729179" y="603050"/>
                  <a:pt x="729179" y="627257"/>
                </a:cubicBezTo>
                <a:close/>
                <a:moveTo>
                  <a:pt x="756564" y="518322"/>
                </a:moveTo>
                <a:lnTo>
                  <a:pt x="756564" y="526531"/>
                </a:lnTo>
                <a:cubicBezTo>
                  <a:pt x="756564" y="549332"/>
                  <a:pt x="738029" y="567882"/>
                  <a:pt x="715247" y="567882"/>
                </a:cubicBezTo>
                <a:lnTo>
                  <a:pt x="685297" y="567882"/>
                </a:lnTo>
                <a:lnTo>
                  <a:pt x="531381" y="567882"/>
                </a:lnTo>
                <a:lnTo>
                  <a:pt x="509262" y="567882"/>
                </a:lnTo>
                <a:cubicBezTo>
                  <a:pt x="486480" y="567882"/>
                  <a:pt x="467945" y="549332"/>
                  <a:pt x="467945" y="526531"/>
                </a:cubicBezTo>
                <a:lnTo>
                  <a:pt x="467945" y="518322"/>
                </a:lnTo>
                <a:cubicBezTo>
                  <a:pt x="467945" y="495521"/>
                  <a:pt x="486480" y="476971"/>
                  <a:pt x="509262" y="476971"/>
                </a:cubicBezTo>
                <a:lnTo>
                  <a:pt x="715247" y="476971"/>
                </a:lnTo>
                <a:cubicBezTo>
                  <a:pt x="738029" y="476971"/>
                  <a:pt x="756564" y="495521"/>
                  <a:pt x="756564" y="518322"/>
                </a:cubicBezTo>
                <a:close/>
                <a:moveTo>
                  <a:pt x="756564" y="411938"/>
                </a:moveTo>
                <a:lnTo>
                  <a:pt x="756564" y="420162"/>
                </a:lnTo>
                <a:cubicBezTo>
                  <a:pt x="756564" y="442963"/>
                  <a:pt x="738029" y="461513"/>
                  <a:pt x="715247" y="461513"/>
                </a:cubicBezTo>
                <a:lnTo>
                  <a:pt x="509262" y="461513"/>
                </a:lnTo>
                <a:cubicBezTo>
                  <a:pt x="486480" y="461513"/>
                  <a:pt x="467945" y="442963"/>
                  <a:pt x="467945" y="420162"/>
                </a:cubicBezTo>
                <a:lnTo>
                  <a:pt x="467945" y="411938"/>
                </a:lnTo>
                <a:cubicBezTo>
                  <a:pt x="467945" y="389152"/>
                  <a:pt x="486480" y="370602"/>
                  <a:pt x="509262" y="370602"/>
                </a:cubicBezTo>
                <a:lnTo>
                  <a:pt x="715247" y="370602"/>
                </a:lnTo>
                <a:cubicBezTo>
                  <a:pt x="738029" y="370602"/>
                  <a:pt x="756564" y="389152"/>
                  <a:pt x="756564" y="411938"/>
                </a:cubicBezTo>
                <a:close/>
                <a:moveTo>
                  <a:pt x="714227" y="355144"/>
                </a:moveTo>
                <a:lnTo>
                  <a:pt x="529851" y="355144"/>
                </a:lnTo>
                <a:cubicBezTo>
                  <a:pt x="506497" y="355144"/>
                  <a:pt x="487499" y="336130"/>
                  <a:pt x="487499" y="312757"/>
                </a:cubicBezTo>
                <a:lnTo>
                  <a:pt x="487499" y="306605"/>
                </a:lnTo>
                <a:cubicBezTo>
                  <a:pt x="487499" y="287251"/>
                  <a:pt x="500566" y="270370"/>
                  <a:pt x="519271" y="265547"/>
                </a:cubicBezTo>
                <a:cubicBezTo>
                  <a:pt x="522685" y="264666"/>
                  <a:pt x="526237" y="264218"/>
                  <a:pt x="529851" y="264218"/>
                </a:cubicBezTo>
                <a:lnTo>
                  <a:pt x="714227" y="264218"/>
                </a:lnTo>
                <a:cubicBezTo>
                  <a:pt x="737566" y="264218"/>
                  <a:pt x="756564" y="283232"/>
                  <a:pt x="756564" y="306605"/>
                </a:cubicBezTo>
                <a:lnTo>
                  <a:pt x="756564" y="312757"/>
                </a:lnTo>
                <a:cubicBezTo>
                  <a:pt x="756564" y="336130"/>
                  <a:pt x="737566" y="355144"/>
                  <a:pt x="714227" y="3551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8180159" y="1726151"/>
            <a:ext cx="294478" cy="337765"/>
          </a:xfrm>
          <a:custGeom>
            <a:rect b="b" l="l" r="r" t="t"/>
            <a:pathLst>
              <a:path extrusionOk="0" h="675531" w="588956">
                <a:moveTo>
                  <a:pt x="588914" y="270886"/>
                </a:moveTo>
                <a:cubicBezTo>
                  <a:pt x="588928" y="275432"/>
                  <a:pt x="587628" y="277974"/>
                  <a:pt x="582456" y="277767"/>
                </a:cubicBezTo>
                <a:cubicBezTo>
                  <a:pt x="528523" y="275556"/>
                  <a:pt x="478655" y="260814"/>
                  <a:pt x="433918" y="230045"/>
                </a:cubicBezTo>
                <a:cubicBezTo>
                  <a:pt x="433904" y="230031"/>
                  <a:pt x="433890" y="230031"/>
                  <a:pt x="433876" y="230017"/>
                </a:cubicBezTo>
                <a:cubicBezTo>
                  <a:pt x="430917" y="228041"/>
                  <a:pt x="426948" y="230349"/>
                  <a:pt x="426976" y="233899"/>
                </a:cubicBezTo>
                <a:lnTo>
                  <a:pt x="426976" y="233969"/>
                </a:lnTo>
                <a:cubicBezTo>
                  <a:pt x="427031" y="247771"/>
                  <a:pt x="427543" y="261588"/>
                  <a:pt x="427556" y="275390"/>
                </a:cubicBezTo>
                <a:cubicBezTo>
                  <a:pt x="427639" y="331389"/>
                  <a:pt x="427570" y="387373"/>
                  <a:pt x="427598" y="443371"/>
                </a:cubicBezTo>
                <a:cubicBezTo>
                  <a:pt x="427612" y="470161"/>
                  <a:pt x="426948" y="496952"/>
                  <a:pt x="418623" y="522692"/>
                </a:cubicBezTo>
                <a:cubicBezTo>
                  <a:pt x="393523" y="600354"/>
                  <a:pt x="341290" y="649306"/>
                  <a:pt x="261870" y="668704"/>
                </a:cubicBezTo>
                <a:cubicBezTo>
                  <a:pt x="224739" y="677768"/>
                  <a:pt x="187456" y="678832"/>
                  <a:pt x="151030" y="665610"/>
                </a:cubicBezTo>
                <a:cubicBezTo>
                  <a:pt x="96986" y="646004"/>
                  <a:pt x="53050" y="613812"/>
                  <a:pt x="25226" y="562069"/>
                </a:cubicBezTo>
                <a:cubicBezTo>
                  <a:pt x="-30726" y="458044"/>
                  <a:pt x="9627" y="326663"/>
                  <a:pt x="114355" y="271992"/>
                </a:cubicBezTo>
                <a:cubicBezTo>
                  <a:pt x="152703" y="251971"/>
                  <a:pt x="193264" y="244386"/>
                  <a:pt x="236231" y="248890"/>
                </a:cubicBezTo>
                <a:cubicBezTo>
                  <a:pt x="241099" y="249402"/>
                  <a:pt x="243049" y="251363"/>
                  <a:pt x="243035" y="256393"/>
                </a:cubicBezTo>
                <a:cubicBezTo>
                  <a:pt x="242896" y="291569"/>
                  <a:pt x="242966" y="326760"/>
                  <a:pt x="242938" y="361937"/>
                </a:cubicBezTo>
                <a:cubicBezTo>
                  <a:pt x="242938" y="367767"/>
                  <a:pt x="242426" y="368085"/>
                  <a:pt x="236632" y="366662"/>
                </a:cubicBezTo>
                <a:cubicBezTo>
                  <a:pt x="179877" y="352721"/>
                  <a:pt x="122874" y="393121"/>
                  <a:pt x="117204" y="451302"/>
                </a:cubicBezTo>
                <a:cubicBezTo>
                  <a:pt x="111990" y="504841"/>
                  <a:pt x="150352" y="551900"/>
                  <a:pt x="205101" y="557482"/>
                </a:cubicBezTo>
                <a:cubicBezTo>
                  <a:pt x="254250" y="562497"/>
                  <a:pt x="300370" y="528647"/>
                  <a:pt x="309373" y="477733"/>
                </a:cubicBezTo>
                <a:cubicBezTo>
                  <a:pt x="310382" y="472054"/>
                  <a:pt x="310770" y="466279"/>
                  <a:pt x="310783" y="460504"/>
                </a:cubicBezTo>
                <a:cubicBezTo>
                  <a:pt x="310866" y="433824"/>
                  <a:pt x="310797" y="407144"/>
                  <a:pt x="310825" y="380465"/>
                </a:cubicBezTo>
                <a:cubicBezTo>
                  <a:pt x="310936" y="269353"/>
                  <a:pt x="311074" y="158254"/>
                  <a:pt x="311171" y="47142"/>
                </a:cubicBezTo>
                <a:cubicBezTo>
                  <a:pt x="311185" y="34403"/>
                  <a:pt x="310770" y="21664"/>
                  <a:pt x="310949" y="8925"/>
                </a:cubicBezTo>
                <a:cubicBezTo>
                  <a:pt x="310949" y="8898"/>
                  <a:pt x="310949" y="8870"/>
                  <a:pt x="310949" y="8843"/>
                </a:cubicBezTo>
                <a:cubicBezTo>
                  <a:pt x="311019" y="3938"/>
                  <a:pt x="314974" y="0"/>
                  <a:pt x="319883" y="0"/>
                </a:cubicBezTo>
                <a:cubicBezTo>
                  <a:pt x="352409" y="0"/>
                  <a:pt x="386539" y="0"/>
                  <a:pt x="418955" y="0"/>
                </a:cubicBezTo>
                <a:cubicBezTo>
                  <a:pt x="422993" y="0"/>
                  <a:pt x="426699" y="2736"/>
                  <a:pt x="427432" y="6701"/>
                </a:cubicBezTo>
                <a:cubicBezTo>
                  <a:pt x="427473" y="6950"/>
                  <a:pt x="427515" y="7212"/>
                  <a:pt x="427529" y="7461"/>
                </a:cubicBezTo>
                <a:cubicBezTo>
                  <a:pt x="432175" y="81462"/>
                  <a:pt x="482306" y="141080"/>
                  <a:pt x="554217" y="157508"/>
                </a:cubicBezTo>
                <a:cubicBezTo>
                  <a:pt x="563275" y="159580"/>
                  <a:pt x="572624" y="160548"/>
                  <a:pt x="581889" y="161432"/>
                </a:cubicBezTo>
                <a:cubicBezTo>
                  <a:pt x="586729" y="161902"/>
                  <a:pt x="588984" y="163380"/>
                  <a:pt x="588956" y="168547"/>
                </a:cubicBezTo>
                <a:cubicBezTo>
                  <a:pt x="588818" y="202674"/>
                  <a:pt x="588845" y="236787"/>
                  <a:pt x="588914" y="270886"/>
                </a:cubicBezTo>
                <a:close/>
              </a:path>
            </a:pathLst>
          </a:custGeom>
          <a:solidFill>
            <a:srgbClr val="1D171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8176640" y="1722704"/>
            <a:ext cx="301448" cy="344715"/>
          </a:xfrm>
          <a:custGeom>
            <a:rect b="b" l="l" r="r" t="t"/>
            <a:pathLst>
              <a:path extrusionOk="0" h="689429" w="602895">
                <a:moveTo>
                  <a:pt x="602895" y="175497"/>
                </a:moveTo>
                <a:cubicBezTo>
                  <a:pt x="602923" y="167041"/>
                  <a:pt x="598442" y="162330"/>
                  <a:pt x="589578" y="161473"/>
                </a:cubicBezTo>
                <a:cubicBezTo>
                  <a:pt x="579925" y="160548"/>
                  <a:pt x="571240" y="159622"/>
                  <a:pt x="562791" y="157688"/>
                </a:cubicBezTo>
                <a:cubicBezTo>
                  <a:pt x="529020" y="149978"/>
                  <a:pt x="499688" y="132293"/>
                  <a:pt x="477977" y="106539"/>
                </a:cubicBezTo>
                <a:cubicBezTo>
                  <a:pt x="456279" y="80813"/>
                  <a:pt x="443653" y="48800"/>
                  <a:pt x="441468" y="13927"/>
                </a:cubicBezTo>
                <a:cubicBezTo>
                  <a:pt x="441440" y="13402"/>
                  <a:pt x="441371" y="12891"/>
                  <a:pt x="441274" y="12366"/>
                </a:cubicBezTo>
                <a:cubicBezTo>
                  <a:pt x="439947" y="5195"/>
                  <a:pt x="433530" y="0"/>
                  <a:pt x="425993" y="0"/>
                </a:cubicBezTo>
                <a:lnTo>
                  <a:pt x="326921" y="0"/>
                </a:lnTo>
                <a:cubicBezTo>
                  <a:pt x="318292" y="0"/>
                  <a:pt x="311184" y="7019"/>
                  <a:pt x="311073" y="15751"/>
                </a:cubicBezTo>
                <a:cubicBezTo>
                  <a:pt x="310963" y="23267"/>
                  <a:pt x="311059" y="30866"/>
                  <a:pt x="311156" y="38216"/>
                </a:cubicBezTo>
                <a:cubicBezTo>
                  <a:pt x="311225" y="43411"/>
                  <a:pt x="311294" y="48800"/>
                  <a:pt x="311281" y="54064"/>
                </a:cubicBezTo>
                <a:cubicBezTo>
                  <a:pt x="311225" y="124943"/>
                  <a:pt x="311142" y="195821"/>
                  <a:pt x="311073" y="266700"/>
                </a:cubicBezTo>
                <a:lnTo>
                  <a:pt x="310949" y="387387"/>
                </a:lnTo>
                <a:cubicBezTo>
                  <a:pt x="310935" y="397749"/>
                  <a:pt x="310935" y="408112"/>
                  <a:pt x="310949" y="418474"/>
                </a:cubicBezTo>
                <a:cubicBezTo>
                  <a:pt x="310949" y="434791"/>
                  <a:pt x="310963" y="451109"/>
                  <a:pt x="310907" y="467426"/>
                </a:cubicBezTo>
                <a:cubicBezTo>
                  <a:pt x="310893" y="473339"/>
                  <a:pt x="310465" y="478576"/>
                  <a:pt x="309593" y="483467"/>
                </a:cubicBezTo>
                <a:cubicBezTo>
                  <a:pt x="305583" y="506181"/>
                  <a:pt x="293344" y="526256"/>
                  <a:pt x="275159" y="540004"/>
                </a:cubicBezTo>
                <a:cubicBezTo>
                  <a:pt x="257181" y="553585"/>
                  <a:pt x="235055" y="559817"/>
                  <a:pt x="212831" y="557551"/>
                </a:cubicBezTo>
                <a:cubicBezTo>
                  <a:pt x="162134" y="552383"/>
                  <a:pt x="126233" y="509055"/>
                  <a:pt x="131115" y="458915"/>
                </a:cubicBezTo>
                <a:cubicBezTo>
                  <a:pt x="133618" y="433161"/>
                  <a:pt x="147364" y="409673"/>
                  <a:pt x="168827" y="394489"/>
                </a:cubicBezTo>
                <a:cubicBezTo>
                  <a:pt x="190248" y="379332"/>
                  <a:pt x="216925" y="374164"/>
                  <a:pt x="242011" y="380327"/>
                </a:cubicBezTo>
                <a:cubicBezTo>
                  <a:pt x="245426" y="381169"/>
                  <a:pt x="249672" y="382206"/>
                  <a:pt x="253268" y="379387"/>
                </a:cubicBezTo>
                <a:cubicBezTo>
                  <a:pt x="256863" y="376569"/>
                  <a:pt x="256863" y="372133"/>
                  <a:pt x="256863" y="368900"/>
                </a:cubicBezTo>
                <a:cubicBezTo>
                  <a:pt x="256877" y="357308"/>
                  <a:pt x="256863" y="345716"/>
                  <a:pt x="256863" y="334138"/>
                </a:cubicBezTo>
                <a:cubicBezTo>
                  <a:pt x="256863" y="310940"/>
                  <a:pt x="256849" y="286955"/>
                  <a:pt x="256946" y="263384"/>
                </a:cubicBezTo>
                <a:cubicBezTo>
                  <a:pt x="256974" y="257443"/>
                  <a:pt x="254733" y="250120"/>
                  <a:pt x="243947" y="248987"/>
                </a:cubicBezTo>
                <a:cubicBezTo>
                  <a:pt x="199694" y="244345"/>
                  <a:pt x="157363" y="252358"/>
                  <a:pt x="118143" y="272834"/>
                </a:cubicBezTo>
                <a:cubicBezTo>
                  <a:pt x="65869" y="300122"/>
                  <a:pt x="27438" y="346490"/>
                  <a:pt x="9944" y="403400"/>
                </a:cubicBezTo>
                <a:cubicBezTo>
                  <a:pt x="-7563" y="460352"/>
                  <a:pt x="-1824" y="520343"/>
                  <a:pt x="26138" y="572307"/>
                </a:cubicBezTo>
                <a:cubicBezTo>
                  <a:pt x="53008" y="622267"/>
                  <a:pt x="95381" y="657182"/>
                  <a:pt x="155676" y="679067"/>
                </a:cubicBezTo>
                <a:cubicBezTo>
                  <a:pt x="174718" y="685975"/>
                  <a:pt x="194591" y="689429"/>
                  <a:pt x="215666" y="689429"/>
                </a:cubicBezTo>
                <a:cubicBezTo>
                  <a:pt x="233063" y="689429"/>
                  <a:pt x="251276" y="687080"/>
                  <a:pt x="270512" y="682383"/>
                </a:cubicBezTo>
                <a:cubicBezTo>
                  <a:pt x="351924" y="662501"/>
                  <a:pt x="406328" y="611836"/>
                  <a:pt x="432202" y="531783"/>
                </a:cubicBezTo>
                <a:cubicBezTo>
                  <a:pt x="440832" y="505090"/>
                  <a:pt x="441537" y="478023"/>
                  <a:pt x="441509" y="450335"/>
                </a:cubicBezTo>
                <a:cubicBezTo>
                  <a:pt x="441495" y="427330"/>
                  <a:pt x="441495" y="404340"/>
                  <a:pt x="441509" y="381335"/>
                </a:cubicBezTo>
                <a:cubicBezTo>
                  <a:pt x="441509" y="348341"/>
                  <a:pt x="441523" y="315348"/>
                  <a:pt x="441468" y="282354"/>
                </a:cubicBezTo>
                <a:cubicBezTo>
                  <a:pt x="441454" y="275114"/>
                  <a:pt x="441316" y="267805"/>
                  <a:pt x="441177" y="260717"/>
                </a:cubicBezTo>
                <a:cubicBezTo>
                  <a:pt x="441081" y="255688"/>
                  <a:pt x="440970" y="250521"/>
                  <a:pt x="440915" y="245339"/>
                </a:cubicBezTo>
                <a:cubicBezTo>
                  <a:pt x="483840" y="273788"/>
                  <a:pt x="533708" y="289359"/>
                  <a:pt x="589176" y="291625"/>
                </a:cubicBezTo>
                <a:cubicBezTo>
                  <a:pt x="593353" y="291804"/>
                  <a:pt x="596686" y="290699"/>
                  <a:pt x="599106" y="288378"/>
                </a:cubicBezTo>
                <a:cubicBezTo>
                  <a:pt x="602452" y="285159"/>
                  <a:pt x="602840" y="280820"/>
                  <a:pt x="602826" y="277822"/>
                </a:cubicBezTo>
                <a:cubicBezTo>
                  <a:pt x="602798" y="245381"/>
                  <a:pt x="602757" y="210577"/>
                  <a:pt x="602895" y="175497"/>
                </a:cubicBezTo>
                <a:close/>
                <a:moveTo>
                  <a:pt x="589066" y="175442"/>
                </a:moveTo>
                <a:cubicBezTo>
                  <a:pt x="588928" y="210536"/>
                  <a:pt x="588969" y="245353"/>
                  <a:pt x="589038" y="277739"/>
                </a:cubicBezTo>
                <a:cubicBezTo>
                  <a:pt x="534068" y="275363"/>
                  <a:pt x="486896" y="260151"/>
                  <a:pt x="444870" y="231260"/>
                </a:cubicBezTo>
                <a:cubicBezTo>
                  <a:pt x="444856" y="231247"/>
                  <a:pt x="444828" y="231233"/>
                  <a:pt x="444801" y="231219"/>
                </a:cubicBezTo>
                <a:cubicBezTo>
                  <a:pt x="444787" y="231205"/>
                  <a:pt x="444759" y="231191"/>
                  <a:pt x="444745" y="231178"/>
                </a:cubicBezTo>
                <a:cubicBezTo>
                  <a:pt x="441288" y="228870"/>
                  <a:pt x="436835" y="228663"/>
                  <a:pt x="433143" y="230653"/>
                </a:cubicBezTo>
                <a:cubicBezTo>
                  <a:pt x="429367" y="232684"/>
                  <a:pt x="427044" y="236594"/>
                  <a:pt x="427086" y="240904"/>
                </a:cubicBezTo>
                <a:cubicBezTo>
                  <a:pt x="427113" y="247592"/>
                  <a:pt x="427251" y="254375"/>
                  <a:pt x="427376" y="260924"/>
                </a:cubicBezTo>
                <a:cubicBezTo>
                  <a:pt x="427514" y="267943"/>
                  <a:pt x="427666" y="275197"/>
                  <a:pt x="427666" y="282299"/>
                </a:cubicBezTo>
                <a:cubicBezTo>
                  <a:pt x="427708" y="315292"/>
                  <a:pt x="427708" y="348272"/>
                  <a:pt x="427708" y="381266"/>
                </a:cubicBezTo>
                <a:cubicBezTo>
                  <a:pt x="427708" y="404271"/>
                  <a:pt x="427708" y="427275"/>
                  <a:pt x="427708" y="450280"/>
                </a:cubicBezTo>
                <a:cubicBezTo>
                  <a:pt x="427722" y="476821"/>
                  <a:pt x="427072" y="502699"/>
                  <a:pt x="419065" y="527472"/>
                </a:cubicBezTo>
                <a:cubicBezTo>
                  <a:pt x="406923" y="565039"/>
                  <a:pt x="388032" y="595974"/>
                  <a:pt x="362919" y="619407"/>
                </a:cubicBezTo>
                <a:cubicBezTo>
                  <a:pt x="337736" y="642895"/>
                  <a:pt x="305555" y="659544"/>
                  <a:pt x="267249" y="668898"/>
                </a:cubicBezTo>
                <a:cubicBezTo>
                  <a:pt x="227462" y="678611"/>
                  <a:pt x="192516" y="677671"/>
                  <a:pt x="160419" y="666024"/>
                </a:cubicBezTo>
                <a:cubicBezTo>
                  <a:pt x="103457" y="645355"/>
                  <a:pt x="63532" y="612540"/>
                  <a:pt x="38336" y="565716"/>
                </a:cubicBezTo>
                <a:cubicBezTo>
                  <a:pt x="12157" y="517013"/>
                  <a:pt x="6778" y="460794"/>
                  <a:pt x="23193" y="407393"/>
                </a:cubicBezTo>
                <a:cubicBezTo>
                  <a:pt x="39594" y="354048"/>
                  <a:pt x="75605" y="310581"/>
                  <a:pt x="124574" y="285020"/>
                </a:cubicBezTo>
                <a:cubicBezTo>
                  <a:pt x="154583" y="269353"/>
                  <a:pt x="186528" y="261463"/>
                  <a:pt x="219829" y="261463"/>
                </a:cubicBezTo>
                <a:cubicBezTo>
                  <a:pt x="227324" y="261463"/>
                  <a:pt x="234902" y="261864"/>
                  <a:pt x="242522" y="262665"/>
                </a:cubicBezTo>
                <a:cubicBezTo>
                  <a:pt x="242757" y="262693"/>
                  <a:pt x="242951" y="262721"/>
                  <a:pt x="243117" y="262748"/>
                </a:cubicBezTo>
                <a:cubicBezTo>
                  <a:pt x="243117" y="262900"/>
                  <a:pt x="243131" y="263066"/>
                  <a:pt x="243131" y="263273"/>
                </a:cubicBezTo>
                <a:cubicBezTo>
                  <a:pt x="243034" y="286886"/>
                  <a:pt x="243034" y="310885"/>
                  <a:pt x="243048" y="334097"/>
                </a:cubicBezTo>
                <a:cubicBezTo>
                  <a:pt x="243048" y="344846"/>
                  <a:pt x="243048" y="355595"/>
                  <a:pt x="243048" y="366344"/>
                </a:cubicBezTo>
                <a:cubicBezTo>
                  <a:pt x="214726" y="360072"/>
                  <a:pt x="184896" y="366151"/>
                  <a:pt x="160834" y="383187"/>
                </a:cubicBezTo>
                <a:cubicBezTo>
                  <a:pt x="136094" y="400692"/>
                  <a:pt x="120245" y="427800"/>
                  <a:pt x="117355" y="457561"/>
                </a:cubicBezTo>
                <a:cubicBezTo>
                  <a:pt x="111727" y="515383"/>
                  <a:pt x="153048" y="565329"/>
                  <a:pt x="211434" y="571284"/>
                </a:cubicBezTo>
                <a:cubicBezTo>
                  <a:pt x="237129" y="573896"/>
                  <a:pt x="262727" y="566711"/>
                  <a:pt x="283498" y="551016"/>
                </a:cubicBezTo>
                <a:cubicBezTo>
                  <a:pt x="304491" y="535168"/>
                  <a:pt x="318596" y="512025"/>
                  <a:pt x="323215" y="485857"/>
                </a:cubicBezTo>
                <a:cubicBezTo>
                  <a:pt x="324225" y="480178"/>
                  <a:pt x="324709" y="474168"/>
                  <a:pt x="324736" y="467453"/>
                </a:cubicBezTo>
                <a:cubicBezTo>
                  <a:pt x="324778" y="451122"/>
                  <a:pt x="324778" y="434791"/>
                  <a:pt x="324778" y="418460"/>
                </a:cubicBezTo>
                <a:cubicBezTo>
                  <a:pt x="324778" y="408098"/>
                  <a:pt x="324778" y="397749"/>
                  <a:pt x="324778" y="387387"/>
                </a:cubicBezTo>
                <a:lnTo>
                  <a:pt x="324902" y="266700"/>
                </a:lnTo>
                <a:cubicBezTo>
                  <a:pt x="324985" y="195821"/>
                  <a:pt x="325054" y="124943"/>
                  <a:pt x="325110" y="54064"/>
                </a:cubicBezTo>
                <a:cubicBezTo>
                  <a:pt x="325110" y="48703"/>
                  <a:pt x="325041" y="43273"/>
                  <a:pt x="324971" y="38037"/>
                </a:cubicBezTo>
                <a:cubicBezTo>
                  <a:pt x="324875" y="30783"/>
                  <a:pt x="324778" y="23281"/>
                  <a:pt x="324888" y="15848"/>
                </a:cubicBezTo>
                <a:cubicBezTo>
                  <a:pt x="324902" y="14715"/>
                  <a:pt x="325787" y="13830"/>
                  <a:pt x="326908" y="13830"/>
                </a:cubicBezTo>
                <a:lnTo>
                  <a:pt x="425979" y="13830"/>
                </a:lnTo>
                <a:cubicBezTo>
                  <a:pt x="426767" y="13830"/>
                  <a:pt x="427556" y="14314"/>
                  <a:pt x="427653" y="14825"/>
                </a:cubicBezTo>
                <a:cubicBezTo>
                  <a:pt x="430031" y="52655"/>
                  <a:pt x="443777" y="87458"/>
                  <a:pt x="467384" y="115464"/>
                </a:cubicBezTo>
                <a:cubicBezTo>
                  <a:pt x="491045" y="143526"/>
                  <a:pt x="522963" y="162786"/>
                  <a:pt x="559693" y="171173"/>
                </a:cubicBezTo>
                <a:cubicBezTo>
                  <a:pt x="568958" y="173286"/>
                  <a:pt x="578099" y="174267"/>
                  <a:pt x="588250" y="175235"/>
                </a:cubicBezTo>
                <a:cubicBezTo>
                  <a:pt x="588568" y="175262"/>
                  <a:pt x="588845" y="175304"/>
                  <a:pt x="589066" y="175331"/>
                </a:cubicBezTo>
                <a:cubicBezTo>
                  <a:pt x="589066" y="175359"/>
                  <a:pt x="589066" y="175400"/>
                  <a:pt x="589066" y="1754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5369606" y="1729598"/>
            <a:ext cx="268593" cy="330670"/>
          </a:xfrm>
          <a:custGeom>
            <a:rect b="b" l="l" r="r" t="t"/>
            <a:pathLst>
              <a:path extrusionOk="0" h="661341" w="537186">
                <a:moveTo>
                  <a:pt x="537186" y="540882"/>
                </a:moveTo>
                <a:lnTo>
                  <a:pt x="537186" y="564930"/>
                </a:lnTo>
                <a:cubicBezTo>
                  <a:pt x="537186" y="570307"/>
                  <a:pt x="534166" y="574058"/>
                  <a:pt x="531450" y="574058"/>
                </a:cubicBezTo>
                <a:lnTo>
                  <a:pt x="387687" y="574058"/>
                </a:lnTo>
                <a:cubicBezTo>
                  <a:pt x="392169" y="562985"/>
                  <a:pt x="396292" y="551927"/>
                  <a:pt x="400056" y="540882"/>
                </a:cubicBezTo>
                <a:lnTo>
                  <a:pt x="537186" y="540882"/>
                </a:lnTo>
                <a:close/>
                <a:moveTo>
                  <a:pt x="404593" y="527093"/>
                </a:moveTo>
                <a:lnTo>
                  <a:pt x="536290" y="527093"/>
                </a:lnTo>
                <a:cubicBezTo>
                  <a:pt x="535656" y="524721"/>
                  <a:pt x="534704" y="522488"/>
                  <a:pt x="533449" y="520557"/>
                </a:cubicBezTo>
                <a:lnTo>
                  <a:pt x="429868" y="360703"/>
                </a:lnTo>
                <a:cubicBezTo>
                  <a:pt x="429923" y="363626"/>
                  <a:pt x="429950" y="366536"/>
                  <a:pt x="429950" y="369445"/>
                </a:cubicBezTo>
                <a:cubicBezTo>
                  <a:pt x="429950" y="420933"/>
                  <a:pt x="421429" y="473689"/>
                  <a:pt x="404593" y="527093"/>
                </a:cubicBezTo>
                <a:close/>
                <a:moveTo>
                  <a:pt x="416161" y="369445"/>
                </a:moveTo>
                <a:cubicBezTo>
                  <a:pt x="416161" y="447104"/>
                  <a:pt x="396223" y="527879"/>
                  <a:pt x="356925" y="609537"/>
                </a:cubicBezTo>
                <a:cubicBezTo>
                  <a:pt x="356290" y="610847"/>
                  <a:pt x="355380" y="612032"/>
                  <a:pt x="354180" y="613053"/>
                </a:cubicBezTo>
                <a:cubicBezTo>
                  <a:pt x="351588" y="615300"/>
                  <a:pt x="347934" y="616597"/>
                  <a:pt x="344156" y="616597"/>
                </a:cubicBezTo>
                <a:lnTo>
                  <a:pt x="338944" y="616597"/>
                </a:lnTo>
                <a:lnTo>
                  <a:pt x="198242" y="616597"/>
                </a:lnTo>
                <a:lnTo>
                  <a:pt x="193030" y="616597"/>
                </a:lnTo>
                <a:cubicBezTo>
                  <a:pt x="187418" y="616597"/>
                  <a:pt x="182289" y="613756"/>
                  <a:pt x="180248" y="609537"/>
                </a:cubicBezTo>
                <a:cubicBezTo>
                  <a:pt x="175229" y="599112"/>
                  <a:pt x="170541" y="588688"/>
                  <a:pt x="166156" y="578291"/>
                </a:cubicBezTo>
                <a:cubicBezTo>
                  <a:pt x="166142" y="578277"/>
                  <a:pt x="166142" y="578263"/>
                  <a:pt x="166128" y="578250"/>
                </a:cubicBezTo>
                <a:cubicBezTo>
                  <a:pt x="136193" y="507265"/>
                  <a:pt x="121025" y="437162"/>
                  <a:pt x="121025" y="369445"/>
                </a:cubicBezTo>
                <a:cubicBezTo>
                  <a:pt x="121025" y="323459"/>
                  <a:pt x="128181" y="275694"/>
                  <a:pt x="142301" y="227447"/>
                </a:cubicBezTo>
                <a:cubicBezTo>
                  <a:pt x="153566" y="188949"/>
                  <a:pt x="169272" y="150050"/>
                  <a:pt x="188990" y="111814"/>
                </a:cubicBezTo>
                <a:cubicBezTo>
                  <a:pt x="222469" y="46923"/>
                  <a:pt x="255811" y="6591"/>
                  <a:pt x="257203" y="4909"/>
                </a:cubicBezTo>
                <a:cubicBezTo>
                  <a:pt x="259782" y="1834"/>
                  <a:pt x="264029" y="0"/>
                  <a:pt x="268593" y="0"/>
                </a:cubicBezTo>
                <a:cubicBezTo>
                  <a:pt x="273157" y="0"/>
                  <a:pt x="277404" y="1834"/>
                  <a:pt x="279969" y="4923"/>
                </a:cubicBezTo>
                <a:cubicBezTo>
                  <a:pt x="280314" y="5322"/>
                  <a:pt x="314345" y="46206"/>
                  <a:pt x="348196" y="111814"/>
                </a:cubicBezTo>
                <a:cubicBezTo>
                  <a:pt x="367914" y="150050"/>
                  <a:pt x="383620" y="188963"/>
                  <a:pt x="394885" y="227447"/>
                </a:cubicBezTo>
                <a:cubicBezTo>
                  <a:pt x="409005" y="275694"/>
                  <a:pt x="416161" y="323459"/>
                  <a:pt x="416161" y="369445"/>
                </a:cubicBezTo>
                <a:close/>
                <a:moveTo>
                  <a:pt x="330464" y="463361"/>
                </a:moveTo>
                <a:cubicBezTo>
                  <a:pt x="330464" y="429247"/>
                  <a:pt x="302707" y="401504"/>
                  <a:pt x="268593" y="401504"/>
                </a:cubicBezTo>
                <a:cubicBezTo>
                  <a:pt x="234479" y="401504"/>
                  <a:pt x="206722" y="429247"/>
                  <a:pt x="206722" y="463361"/>
                </a:cubicBezTo>
                <a:cubicBezTo>
                  <a:pt x="206722" y="497475"/>
                  <a:pt x="234479" y="525232"/>
                  <a:pt x="268593" y="525232"/>
                </a:cubicBezTo>
                <a:cubicBezTo>
                  <a:pt x="302707" y="525232"/>
                  <a:pt x="330464" y="497475"/>
                  <a:pt x="330464" y="463361"/>
                </a:cubicBezTo>
                <a:close/>
                <a:moveTo>
                  <a:pt x="363584" y="278480"/>
                </a:moveTo>
                <a:cubicBezTo>
                  <a:pt x="363584" y="226110"/>
                  <a:pt x="320963" y="183502"/>
                  <a:pt x="268593" y="183502"/>
                </a:cubicBezTo>
                <a:cubicBezTo>
                  <a:pt x="216223" y="183502"/>
                  <a:pt x="173602" y="226110"/>
                  <a:pt x="173602" y="278480"/>
                </a:cubicBezTo>
                <a:cubicBezTo>
                  <a:pt x="173602" y="330864"/>
                  <a:pt x="216223" y="373471"/>
                  <a:pt x="268593" y="373471"/>
                </a:cubicBezTo>
                <a:cubicBezTo>
                  <a:pt x="320963" y="373471"/>
                  <a:pt x="363584" y="330864"/>
                  <a:pt x="363584" y="278480"/>
                </a:cubicBezTo>
                <a:close/>
                <a:moveTo>
                  <a:pt x="205137" y="661010"/>
                </a:moveTo>
                <a:cubicBezTo>
                  <a:pt x="205137" y="661190"/>
                  <a:pt x="205288" y="661341"/>
                  <a:pt x="205468" y="661341"/>
                </a:cubicBezTo>
                <a:lnTo>
                  <a:pt x="331718" y="661341"/>
                </a:lnTo>
                <a:cubicBezTo>
                  <a:pt x="331898" y="661341"/>
                  <a:pt x="332049" y="661190"/>
                  <a:pt x="332049" y="661010"/>
                </a:cubicBezTo>
                <a:lnTo>
                  <a:pt x="332049" y="630385"/>
                </a:lnTo>
                <a:lnTo>
                  <a:pt x="205137" y="630385"/>
                </a:lnTo>
                <a:lnTo>
                  <a:pt x="205137" y="661010"/>
                </a:lnTo>
                <a:close/>
                <a:moveTo>
                  <a:pt x="268593" y="197291"/>
                </a:moveTo>
                <a:cubicBezTo>
                  <a:pt x="223821" y="197291"/>
                  <a:pt x="187391" y="233707"/>
                  <a:pt x="187391" y="278480"/>
                </a:cubicBezTo>
                <a:cubicBezTo>
                  <a:pt x="187391" y="323252"/>
                  <a:pt x="223821" y="359682"/>
                  <a:pt x="268593" y="359682"/>
                </a:cubicBezTo>
                <a:cubicBezTo>
                  <a:pt x="313365" y="359682"/>
                  <a:pt x="349796" y="323252"/>
                  <a:pt x="349796" y="278480"/>
                </a:cubicBezTo>
                <a:cubicBezTo>
                  <a:pt x="349796" y="233707"/>
                  <a:pt x="313365" y="197291"/>
                  <a:pt x="268593" y="197291"/>
                </a:cubicBezTo>
                <a:close/>
                <a:moveTo>
                  <a:pt x="268593" y="415293"/>
                </a:moveTo>
                <a:cubicBezTo>
                  <a:pt x="242077" y="415293"/>
                  <a:pt x="220511" y="436859"/>
                  <a:pt x="220511" y="463361"/>
                </a:cubicBezTo>
                <a:cubicBezTo>
                  <a:pt x="220511" y="489877"/>
                  <a:pt x="242077" y="511443"/>
                  <a:pt x="268593" y="511443"/>
                </a:cubicBezTo>
                <a:cubicBezTo>
                  <a:pt x="295109" y="511443"/>
                  <a:pt x="316675" y="489877"/>
                  <a:pt x="316675" y="463361"/>
                </a:cubicBezTo>
                <a:cubicBezTo>
                  <a:pt x="316675" y="436859"/>
                  <a:pt x="295109" y="415293"/>
                  <a:pt x="268593" y="415293"/>
                </a:cubicBezTo>
                <a:close/>
                <a:moveTo>
                  <a:pt x="0" y="540882"/>
                </a:moveTo>
                <a:lnTo>
                  <a:pt x="0" y="564930"/>
                </a:lnTo>
                <a:cubicBezTo>
                  <a:pt x="0" y="570307"/>
                  <a:pt x="3020" y="574058"/>
                  <a:pt x="5736" y="574058"/>
                </a:cubicBezTo>
                <a:lnTo>
                  <a:pt x="149485" y="574058"/>
                </a:lnTo>
                <a:cubicBezTo>
                  <a:pt x="145017" y="562985"/>
                  <a:pt x="140895" y="551927"/>
                  <a:pt x="137130" y="540882"/>
                </a:cubicBezTo>
                <a:lnTo>
                  <a:pt x="0" y="540882"/>
                </a:lnTo>
                <a:close/>
                <a:moveTo>
                  <a:pt x="107236" y="369445"/>
                </a:moveTo>
                <a:cubicBezTo>
                  <a:pt x="107236" y="366536"/>
                  <a:pt x="107263" y="363626"/>
                  <a:pt x="107319" y="360703"/>
                </a:cubicBezTo>
                <a:lnTo>
                  <a:pt x="3751" y="520557"/>
                </a:lnTo>
                <a:cubicBezTo>
                  <a:pt x="2496" y="522488"/>
                  <a:pt x="1531" y="524721"/>
                  <a:pt x="896" y="527093"/>
                </a:cubicBezTo>
                <a:lnTo>
                  <a:pt x="132594" y="527093"/>
                </a:lnTo>
                <a:cubicBezTo>
                  <a:pt x="115744" y="473689"/>
                  <a:pt x="107236" y="420933"/>
                  <a:pt x="107236" y="3694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4836901" y="2407193"/>
            <a:ext cx="356698" cy="329092"/>
          </a:xfrm>
          <a:custGeom>
            <a:rect b="b" l="l" r="r" t="t"/>
            <a:pathLst>
              <a:path extrusionOk="0" h="658185" w="713396">
                <a:moveTo>
                  <a:pt x="594229" y="185879"/>
                </a:moveTo>
                <a:lnTo>
                  <a:pt x="508236" y="111392"/>
                </a:lnTo>
                <a:lnTo>
                  <a:pt x="508236" y="47946"/>
                </a:lnTo>
                <a:lnTo>
                  <a:pt x="594229" y="47946"/>
                </a:lnTo>
                <a:lnTo>
                  <a:pt x="594229" y="185879"/>
                </a:lnTo>
                <a:close/>
                <a:moveTo>
                  <a:pt x="356691" y="0"/>
                </a:moveTo>
                <a:lnTo>
                  <a:pt x="0" y="308958"/>
                </a:lnTo>
                <a:lnTo>
                  <a:pt x="77477" y="308958"/>
                </a:lnTo>
                <a:cubicBezTo>
                  <a:pt x="81622" y="308958"/>
                  <a:pt x="84986" y="312322"/>
                  <a:pt x="84986" y="316468"/>
                </a:cubicBezTo>
                <a:lnTo>
                  <a:pt x="84986" y="658185"/>
                </a:lnTo>
                <a:lnTo>
                  <a:pt x="262093" y="658185"/>
                </a:lnTo>
                <a:lnTo>
                  <a:pt x="262093" y="461656"/>
                </a:lnTo>
                <a:cubicBezTo>
                  <a:pt x="262093" y="454417"/>
                  <a:pt x="267980" y="448544"/>
                  <a:pt x="275203" y="448544"/>
                </a:cubicBezTo>
                <a:lnTo>
                  <a:pt x="443089" y="448544"/>
                </a:lnTo>
                <a:cubicBezTo>
                  <a:pt x="450327" y="448544"/>
                  <a:pt x="456214" y="454417"/>
                  <a:pt x="456214" y="461656"/>
                </a:cubicBezTo>
                <a:lnTo>
                  <a:pt x="456214" y="658185"/>
                </a:lnTo>
                <a:lnTo>
                  <a:pt x="633321" y="658185"/>
                </a:lnTo>
                <a:lnTo>
                  <a:pt x="633321" y="316468"/>
                </a:lnTo>
                <a:cubicBezTo>
                  <a:pt x="633321" y="312322"/>
                  <a:pt x="636685" y="308958"/>
                  <a:pt x="640830" y="308958"/>
                </a:cubicBezTo>
                <a:lnTo>
                  <a:pt x="713396" y="308958"/>
                </a:lnTo>
                <a:lnTo>
                  <a:pt x="3566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37"/>
          <p:cNvGrpSpPr/>
          <p:nvPr/>
        </p:nvGrpSpPr>
        <p:grpSpPr>
          <a:xfrm>
            <a:off x="1075064" y="891424"/>
            <a:ext cx="2319975" cy="3276519"/>
            <a:chOff x="0" y="-9525"/>
            <a:chExt cx="6186600" cy="8737384"/>
          </a:xfrm>
        </p:grpSpPr>
        <p:sp>
          <p:nvSpPr>
            <p:cNvPr id="650" name="Google Shape;650;p37"/>
            <p:cNvSpPr txBox="1"/>
            <p:nvPr/>
          </p:nvSpPr>
          <p:spPr>
            <a:xfrm>
              <a:off x="0" y="5772559"/>
              <a:ext cx="61866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Use these design resources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in your presentation. Happy designing!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Don't forget to delete this page before presenting.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651" name="Google Shape;651;p37"/>
            <p:cNvSpPr txBox="1"/>
            <p:nvPr/>
          </p:nvSpPr>
          <p:spPr>
            <a:xfrm>
              <a:off x="0" y="-9525"/>
              <a:ext cx="61866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Elements</a:t>
              </a:r>
              <a:endParaRPr b="1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Resource </a:t>
              </a:r>
              <a:endParaRPr b="1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Page</a:t>
              </a:r>
              <a:endParaRPr b="1" sz="3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652" name="Google Shape;652;p37"/>
          <p:cNvCxnSpPr/>
          <p:nvPr/>
        </p:nvCxnSpPr>
        <p:spPr>
          <a:xfrm flipH="1" rot="10800000">
            <a:off x="521494" y="-8520"/>
            <a:ext cx="14700" cy="515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3" name="Google Shape;653;p37"/>
          <p:cNvSpPr/>
          <p:nvPr/>
        </p:nvSpPr>
        <p:spPr>
          <a:xfrm>
            <a:off x="7402105" y="3384741"/>
            <a:ext cx="908202" cy="88935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6047452" y="3382069"/>
            <a:ext cx="943924" cy="89770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7"/>
          <p:cNvSpPr/>
          <p:nvPr/>
        </p:nvSpPr>
        <p:spPr>
          <a:xfrm>
            <a:off x="4737204" y="870400"/>
            <a:ext cx="902400" cy="902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7"/>
          <p:cNvSpPr/>
          <p:nvPr/>
        </p:nvSpPr>
        <p:spPr>
          <a:xfrm>
            <a:off x="7402105" y="870400"/>
            <a:ext cx="898500" cy="898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7"/>
          <p:cNvSpPr/>
          <p:nvPr/>
        </p:nvSpPr>
        <p:spPr>
          <a:xfrm>
            <a:off x="6098804" y="2127571"/>
            <a:ext cx="902400" cy="9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7"/>
          <p:cNvSpPr/>
          <p:nvPr/>
        </p:nvSpPr>
        <p:spPr>
          <a:xfrm>
            <a:off x="4669634" y="2124898"/>
            <a:ext cx="1041900" cy="898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7"/>
          <p:cNvSpPr/>
          <p:nvPr/>
        </p:nvSpPr>
        <p:spPr>
          <a:xfrm>
            <a:off x="7388631" y="2124020"/>
            <a:ext cx="934200" cy="8898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7"/>
          <p:cNvSpPr/>
          <p:nvPr/>
        </p:nvSpPr>
        <p:spPr>
          <a:xfrm>
            <a:off x="6013682" y="867293"/>
            <a:ext cx="1033500" cy="898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4749785" y="3388291"/>
            <a:ext cx="881400" cy="881400"/>
          </a:xfrm>
          <a:prstGeom prst="snip1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8" name="Google Shape;668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69" name="Google Shape;669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70" name="Google Shape;670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2" name="Google Shape;672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73" name="Google Shape;673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4" name="Google Shape;674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5" name="Google Shape;675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76" name="Google Shape;676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7" name="Google Shape;677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8" name="Google Shape;678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79" name="Google Shape;679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0" name="Google Shape;680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703369" y="890380"/>
            <a:ext cx="3385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an Agenda Page</a:t>
            </a:r>
            <a:endParaRPr b="1" sz="38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5275397" y="895143"/>
            <a:ext cx="2918588" cy="406280"/>
            <a:chOff x="0" y="0"/>
            <a:chExt cx="7782900" cy="1083413"/>
          </a:xfrm>
        </p:grpSpPr>
        <p:cxnSp>
          <p:nvCxnSpPr>
            <p:cNvPr id="89" name="Google Shape;89;p13"/>
            <p:cNvCxnSpPr/>
            <p:nvPr/>
          </p:nvCxnSpPr>
          <p:spPr>
            <a:xfrm>
              <a:off x="0" y="0"/>
              <a:ext cx="5941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0" name="Google Shape;90;p13"/>
            <p:cNvSpPr txBox="1"/>
            <p:nvPr/>
          </p:nvSpPr>
          <p:spPr>
            <a:xfrm>
              <a:off x="0" y="467813"/>
              <a:ext cx="778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agenda here.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5275397" y="2359020"/>
            <a:ext cx="2918588" cy="406280"/>
            <a:chOff x="0" y="0"/>
            <a:chExt cx="7782900" cy="1083413"/>
          </a:xfrm>
        </p:grpSpPr>
        <p:cxnSp>
          <p:nvCxnSpPr>
            <p:cNvPr id="92" name="Google Shape;92;p13"/>
            <p:cNvCxnSpPr/>
            <p:nvPr/>
          </p:nvCxnSpPr>
          <p:spPr>
            <a:xfrm>
              <a:off x="0" y="0"/>
              <a:ext cx="5941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3" name="Google Shape;93;p13"/>
            <p:cNvSpPr txBox="1"/>
            <p:nvPr/>
          </p:nvSpPr>
          <p:spPr>
            <a:xfrm>
              <a:off x="0" y="467813"/>
              <a:ext cx="778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agenda here.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5275397" y="3822896"/>
            <a:ext cx="2918588" cy="406280"/>
            <a:chOff x="0" y="0"/>
            <a:chExt cx="7782900" cy="1083413"/>
          </a:xfrm>
        </p:grpSpPr>
        <p:cxnSp>
          <p:nvCxnSpPr>
            <p:cNvPr id="95" name="Google Shape;95;p13"/>
            <p:cNvCxnSpPr/>
            <p:nvPr/>
          </p:nvCxnSpPr>
          <p:spPr>
            <a:xfrm>
              <a:off x="0" y="0"/>
              <a:ext cx="5941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" name="Google Shape;96;p13"/>
            <p:cNvSpPr txBox="1"/>
            <p:nvPr/>
          </p:nvSpPr>
          <p:spPr>
            <a:xfrm>
              <a:off x="0" y="467813"/>
              <a:ext cx="778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agenda here.</a:t>
              </a:r>
              <a:endParaRPr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/>
          <p:nvPr/>
        </p:nvCxnSpPr>
        <p:spPr>
          <a:xfrm>
            <a:off x="0" y="2316916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49559" l="0" r="0" t="21580"/>
          <a:stretch/>
        </p:blipFill>
        <p:spPr>
          <a:xfrm>
            <a:off x="1247208" y="885758"/>
            <a:ext cx="6649587" cy="2876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741768" y="514350"/>
            <a:ext cx="566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there!</a:t>
            </a:r>
            <a:endParaRPr b="1" sz="4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741768" y="4105275"/>
            <a:ext cx="566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I'm Rain, and I'll be sharing with you my beautiful ideas.</a:t>
            </a:r>
            <a:endParaRPr sz="1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Follow me at @reallygreatsite to learn more. </a:t>
            </a:r>
            <a:endParaRPr sz="15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12275" l="0" r="0" t="25693"/>
          <a:stretch/>
        </p:blipFill>
        <p:spPr>
          <a:xfrm>
            <a:off x="5150614" y="713925"/>
            <a:ext cx="3993388" cy="3715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5"/>
          <p:cNvGrpSpPr/>
          <p:nvPr/>
        </p:nvGrpSpPr>
        <p:grpSpPr>
          <a:xfrm>
            <a:off x="0" y="1322706"/>
            <a:ext cx="4572027" cy="2475336"/>
            <a:chOff x="0" y="-9525"/>
            <a:chExt cx="12192072" cy="6600896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1880172" y="5975771"/>
              <a:ext cx="1031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what you want to discuss.</a:t>
              </a:r>
              <a:endParaRPr sz="15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1880172" y="-9525"/>
              <a:ext cx="103119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Your Topic or Idea On Social Media</a:t>
              </a:r>
              <a:endParaRPr b="1" sz="3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13" name="Google Shape;113;p15"/>
            <p:cNvCxnSpPr/>
            <p:nvPr/>
          </p:nvCxnSpPr>
          <p:spPr>
            <a:xfrm>
              <a:off x="0" y="5283411"/>
              <a:ext cx="12192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4404" r="4413" t="0"/>
          <a:stretch/>
        </p:blipFill>
        <p:spPr>
          <a:xfrm>
            <a:off x="0" y="679272"/>
            <a:ext cx="5176868" cy="3784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6"/>
          <p:cNvGrpSpPr/>
          <p:nvPr/>
        </p:nvGrpSpPr>
        <p:grpSpPr>
          <a:xfrm>
            <a:off x="5927884" y="2146599"/>
            <a:ext cx="2465100" cy="844486"/>
            <a:chOff x="0" y="0"/>
            <a:chExt cx="6573600" cy="2251963"/>
          </a:xfrm>
        </p:grpSpPr>
        <p:sp>
          <p:nvSpPr>
            <p:cNvPr id="121" name="Google Shape;121;p16"/>
            <p:cNvSpPr txBox="1"/>
            <p:nvPr/>
          </p:nvSpPr>
          <p:spPr>
            <a:xfrm>
              <a:off x="0" y="774163"/>
              <a:ext cx="6573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Your Topic or Idea On Social Media</a:t>
              </a:r>
              <a:endParaRPr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22" name="Google Shape;122;p16"/>
            <p:cNvCxnSpPr/>
            <p:nvPr/>
          </p:nvCxnSpPr>
          <p:spPr>
            <a:xfrm>
              <a:off x="0" y="0"/>
              <a:ext cx="65736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7"/>
          <p:cNvGrpSpPr/>
          <p:nvPr/>
        </p:nvGrpSpPr>
        <p:grpSpPr>
          <a:xfrm>
            <a:off x="514350" y="4117568"/>
            <a:ext cx="5292788" cy="514428"/>
            <a:chOff x="0" y="0"/>
            <a:chExt cx="14114100" cy="1371809"/>
          </a:xfrm>
        </p:grpSpPr>
        <p:sp>
          <p:nvSpPr>
            <p:cNvPr id="128" name="Google Shape;128;p17"/>
            <p:cNvSpPr txBox="1"/>
            <p:nvPr/>
          </p:nvSpPr>
          <p:spPr>
            <a:xfrm>
              <a:off x="0" y="632909"/>
              <a:ext cx="14114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 caption for the photos.</a:t>
              </a:r>
              <a:endParaRPr sz="1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29" name="Google Shape;129;p17"/>
            <p:cNvCxnSpPr/>
            <p:nvPr/>
          </p:nvCxnSpPr>
          <p:spPr>
            <a:xfrm>
              <a:off x="0" y="0"/>
              <a:ext cx="96540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8054" l="0" r="0" t="8045"/>
          <a:stretch/>
        </p:blipFill>
        <p:spPr>
          <a:xfrm>
            <a:off x="514350" y="514350"/>
            <a:ext cx="2470274" cy="310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b="10721" l="0" r="4067" t="8789"/>
          <a:stretch/>
        </p:blipFill>
        <p:spPr>
          <a:xfrm>
            <a:off x="3336863" y="514350"/>
            <a:ext cx="2470274" cy="310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 b="0" l="0" r="0" t="16100"/>
          <a:stretch/>
        </p:blipFill>
        <p:spPr>
          <a:xfrm>
            <a:off x="6159376" y="514350"/>
            <a:ext cx="2470275" cy="310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8"/>
          <p:cNvGrpSpPr/>
          <p:nvPr/>
        </p:nvGrpSpPr>
        <p:grpSpPr>
          <a:xfrm>
            <a:off x="682169" y="513603"/>
            <a:ext cx="978753" cy="973764"/>
            <a:chOff x="-62725" y="-2035"/>
            <a:chExt cx="2665449" cy="2651862"/>
          </a:xfrm>
        </p:grpSpPr>
        <p:sp>
          <p:nvSpPr>
            <p:cNvPr id="138" name="Google Shape;138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8"/>
          <p:cNvGrpSpPr/>
          <p:nvPr/>
        </p:nvGrpSpPr>
        <p:grpSpPr>
          <a:xfrm>
            <a:off x="508508" y="2360671"/>
            <a:ext cx="1326007" cy="236957"/>
            <a:chOff x="-5645" y="-183"/>
            <a:chExt cx="1281290" cy="228966"/>
          </a:xfrm>
        </p:grpSpPr>
        <p:sp>
          <p:nvSpPr>
            <p:cNvPr id="141" name="Google Shape;141;p18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583701" y="3513929"/>
            <a:ext cx="1175766" cy="585260"/>
            <a:chOff x="0" y="5667"/>
            <a:chExt cx="2540000" cy="1264333"/>
          </a:xfrm>
        </p:grpSpPr>
        <p:sp>
          <p:nvSpPr>
            <p:cNvPr id="144" name="Google Shape;144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8"/>
          <p:cNvGrpSpPr/>
          <p:nvPr/>
        </p:nvGrpSpPr>
        <p:grpSpPr>
          <a:xfrm>
            <a:off x="2853472" y="524795"/>
            <a:ext cx="3191502" cy="4067567"/>
            <a:chOff x="0" y="-38100"/>
            <a:chExt cx="8510673" cy="10846845"/>
          </a:xfrm>
        </p:grpSpPr>
        <p:sp>
          <p:nvSpPr>
            <p:cNvPr id="147" name="Google Shape;147;p18"/>
            <p:cNvSpPr txBox="1"/>
            <p:nvPr/>
          </p:nvSpPr>
          <p:spPr>
            <a:xfrm>
              <a:off x="918357" y="10398345"/>
              <a:ext cx="1026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1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2491540" y="10398313"/>
              <a:ext cx="1083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2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4064728" y="10398345"/>
              <a:ext cx="1026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3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5637944" y="10398313"/>
              <a:ext cx="1094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4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7211071" y="10398313"/>
              <a:ext cx="1094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Item 5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grpSp>
          <p:nvGrpSpPr>
            <p:cNvPr id="152" name="Google Shape;152;p18"/>
            <p:cNvGrpSpPr/>
            <p:nvPr/>
          </p:nvGrpSpPr>
          <p:grpSpPr>
            <a:xfrm>
              <a:off x="644814" y="196010"/>
              <a:ext cx="7865859" cy="10077226"/>
              <a:chOff x="0" y="-6350"/>
              <a:chExt cx="8039512" cy="10299700"/>
            </a:xfrm>
          </p:grpSpPr>
          <p:sp>
            <p:nvSpPr>
              <p:cNvPr id="153" name="Google Shape;153;p18"/>
              <p:cNvSpPr/>
              <p:nvPr/>
            </p:nvSpPr>
            <p:spPr>
              <a:xfrm>
                <a:off x="0" y="-6350"/>
                <a:ext cx="8039512" cy="12700"/>
              </a:xfrm>
              <a:custGeom>
                <a:rect b="b" l="l" r="r" t="t"/>
                <a:pathLst>
                  <a:path extrusionOk="0" h="12700" w="8039512">
                    <a:moveTo>
                      <a:pt x="0" y="0"/>
                    </a:moveTo>
                    <a:lnTo>
                      <a:pt x="8039512" y="0"/>
                    </a:lnTo>
                    <a:lnTo>
                      <a:pt x="80395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54" name="Google Shape;154;p18"/>
              <p:cNvSpPr/>
              <p:nvPr/>
            </p:nvSpPr>
            <p:spPr>
              <a:xfrm>
                <a:off x="0" y="2565400"/>
                <a:ext cx="8039512" cy="12700"/>
              </a:xfrm>
              <a:custGeom>
                <a:rect b="b" l="l" r="r" t="t"/>
                <a:pathLst>
                  <a:path extrusionOk="0" h="12700" w="8039512">
                    <a:moveTo>
                      <a:pt x="0" y="0"/>
                    </a:moveTo>
                    <a:lnTo>
                      <a:pt x="8039512" y="0"/>
                    </a:lnTo>
                    <a:lnTo>
                      <a:pt x="80395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55" name="Google Shape;155;p18"/>
              <p:cNvSpPr/>
              <p:nvPr/>
            </p:nvSpPr>
            <p:spPr>
              <a:xfrm>
                <a:off x="0" y="5137150"/>
                <a:ext cx="8039512" cy="12700"/>
              </a:xfrm>
              <a:custGeom>
                <a:rect b="b" l="l" r="r" t="t"/>
                <a:pathLst>
                  <a:path extrusionOk="0" h="12700" w="8039512">
                    <a:moveTo>
                      <a:pt x="0" y="0"/>
                    </a:moveTo>
                    <a:lnTo>
                      <a:pt x="8039512" y="0"/>
                    </a:lnTo>
                    <a:lnTo>
                      <a:pt x="80395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56" name="Google Shape;156;p18"/>
              <p:cNvSpPr/>
              <p:nvPr/>
            </p:nvSpPr>
            <p:spPr>
              <a:xfrm>
                <a:off x="0" y="7708900"/>
                <a:ext cx="8039512" cy="12700"/>
              </a:xfrm>
              <a:custGeom>
                <a:rect b="b" l="l" r="r" t="t"/>
                <a:pathLst>
                  <a:path extrusionOk="0" h="12700" w="8039512">
                    <a:moveTo>
                      <a:pt x="0" y="0"/>
                    </a:moveTo>
                    <a:lnTo>
                      <a:pt x="8039512" y="0"/>
                    </a:lnTo>
                    <a:lnTo>
                      <a:pt x="80395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157" name="Google Shape;157;p18"/>
              <p:cNvSpPr/>
              <p:nvPr/>
            </p:nvSpPr>
            <p:spPr>
              <a:xfrm>
                <a:off x="0" y="10280650"/>
                <a:ext cx="8039512" cy="12700"/>
              </a:xfrm>
              <a:custGeom>
                <a:rect b="b" l="l" r="r" t="t"/>
                <a:pathLst>
                  <a:path extrusionOk="0" h="12700" w="8039512">
                    <a:moveTo>
                      <a:pt x="0" y="0"/>
                    </a:moveTo>
                    <a:lnTo>
                      <a:pt x="8039512" y="0"/>
                    </a:lnTo>
                    <a:lnTo>
                      <a:pt x="803951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sp>
          <p:nvSpPr>
            <p:cNvPr id="158" name="Google Shape;158;p18"/>
            <p:cNvSpPr txBox="1"/>
            <p:nvPr/>
          </p:nvSpPr>
          <p:spPr>
            <a:xfrm>
              <a:off x="0" y="-38100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40 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2478122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30 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0" y="4994344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20 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0" y="7510567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10 </a:t>
              </a:r>
              <a:endPara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193570" y="10026789"/>
              <a:ext cx="282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0 </a:t>
              </a:r>
              <a:endParaRPr sz="7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grpSp>
          <p:nvGrpSpPr>
            <p:cNvPr id="163" name="Google Shape;163;p18"/>
            <p:cNvGrpSpPr/>
            <p:nvPr/>
          </p:nvGrpSpPr>
          <p:grpSpPr>
            <a:xfrm>
              <a:off x="1369271" y="1146852"/>
              <a:ext cx="6416943" cy="4652862"/>
              <a:chOff x="740451" y="965483"/>
              <a:chExt cx="6558609" cy="4755583"/>
            </a:xfrm>
          </p:grpSpPr>
          <p:sp>
            <p:nvSpPr>
              <p:cNvPr id="164" name="Google Shape;164;p18"/>
              <p:cNvSpPr/>
              <p:nvPr/>
            </p:nvSpPr>
            <p:spPr>
              <a:xfrm>
                <a:off x="740451" y="3568348"/>
                <a:ext cx="1703549" cy="2152718"/>
              </a:xfrm>
              <a:custGeom>
                <a:rect b="b" l="l" r="r" t="t"/>
                <a:pathLst>
                  <a:path extrusionOk="0" h="2152718" w="1703549">
                    <a:moveTo>
                      <a:pt x="127000" y="2089502"/>
                    </a:moveTo>
                    <a:cubicBezTo>
                      <a:pt x="126844" y="2054543"/>
                      <a:pt x="98460" y="2026285"/>
                      <a:pt x="63500" y="2026285"/>
                    </a:cubicBezTo>
                    <a:cubicBezTo>
                      <a:pt x="28541" y="2026285"/>
                      <a:pt x="156" y="2054543"/>
                      <a:pt x="0" y="2089502"/>
                    </a:cubicBezTo>
                    <a:cubicBezTo>
                      <a:pt x="156" y="2124461"/>
                      <a:pt x="28541" y="2152719"/>
                      <a:pt x="63500" y="2152719"/>
                    </a:cubicBezTo>
                    <a:cubicBezTo>
                      <a:pt x="98460" y="2152719"/>
                      <a:pt x="126844" y="2124461"/>
                      <a:pt x="127000" y="2089502"/>
                    </a:cubicBezTo>
                    <a:close/>
                    <a:moveTo>
                      <a:pt x="40985" y="2071906"/>
                    </a:moveTo>
                    <a:cubicBezTo>
                      <a:pt x="31354" y="2084345"/>
                      <a:pt x="33587" y="2102229"/>
                      <a:pt x="45983" y="2111917"/>
                    </a:cubicBezTo>
                    <a:cubicBezTo>
                      <a:pt x="58378" y="2121604"/>
                      <a:pt x="76272" y="2119450"/>
                      <a:pt x="86015" y="2107098"/>
                    </a:cubicBezTo>
                    <a:lnTo>
                      <a:pt x="1693917" y="49698"/>
                    </a:lnTo>
                    <a:cubicBezTo>
                      <a:pt x="1703549" y="37259"/>
                      <a:pt x="1701315" y="19375"/>
                      <a:pt x="1688920" y="9687"/>
                    </a:cubicBezTo>
                    <a:cubicBezTo>
                      <a:pt x="1676524" y="0"/>
                      <a:pt x="1658630" y="2154"/>
                      <a:pt x="1648888" y="145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2348353" y="3537233"/>
                <a:ext cx="1703856" cy="867247"/>
              </a:xfrm>
              <a:custGeom>
                <a:rect b="b" l="l" r="r" t="t"/>
                <a:pathLst>
                  <a:path extrusionOk="0" h="867247" w="1703856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75862" y="37454"/>
                    </a:moveTo>
                    <a:cubicBezTo>
                      <a:pt x="61648" y="30712"/>
                      <a:pt x="44658" y="36727"/>
                      <a:pt x="37853" y="50910"/>
                    </a:cubicBezTo>
                    <a:cubicBezTo>
                      <a:pt x="31047" y="65094"/>
                      <a:pt x="36986" y="82111"/>
                      <a:pt x="51139" y="88980"/>
                    </a:cubicBezTo>
                    <a:lnTo>
                      <a:pt x="1659041" y="860505"/>
                    </a:lnTo>
                    <a:cubicBezTo>
                      <a:pt x="1673255" y="867247"/>
                      <a:pt x="1690245" y="861232"/>
                      <a:pt x="1697050" y="847049"/>
                    </a:cubicBezTo>
                    <a:cubicBezTo>
                      <a:pt x="1703856" y="832865"/>
                      <a:pt x="1697917" y="815848"/>
                      <a:pt x="1683764" y="8089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3956256" y="1253377"/>
                <a:ext cx="1703950" cy="3181814"/>
              </a:xfrm>
              <a:custGeom>
                <a:rect b="b" l="l" r="r" t="t"/>
                <a:pathLst>
                  <a:path extrusionOk="0" h="3181814" w="1703950">
                    <a:moveTo>
                      <a:pt x="127000" y="3118598"/>
                    </a:moveTo>
                    <a:cubicBezTo>
                      <a:pt x="126844" y="3083639"/>
                      <a:pt x="98459" y="3055381"/>
                      <a:pt x="63500" y="3055381"/>
                    </a:cubicBezTo>
                    <a:cubicBezTo>
                      <a:pt x="28540" y="3055381"/>
                      <a:pt x="156" y="3083639"/>
                      <a:pt x="0" y="3118598"/>
                    </a:cubicBezTo>
                    <a:cubicBezTo>
                      <a:pt x="156" y="3153557"/>
                      <a:pt x="28540" y="3181815"/>
                      <a:pt x="63500" y="3181815"/>
                    </a:cubicBezTo>
                    <a:cubicBezTo>
                      <a:pt x="98459" y="3181815"/>
                      <a:pt x="126844" y="3153557"/>
                      <a:pt x="127000" y="3118598"/>
                    </a:cubicBezTo>
                    <a:close/>
                    <a:moveTo>
                      <a:pt x="38158" y="3105395"/>
                    </a:moveTo>
                    <a:cubicBezTo>
                      <a:pt x="30951" y="3119379"/>
                      <a:pt x="36403" y="3136557"/>
                      <a:pt x="50355" y="3143827"/>
                    </a:cubicBezTo>
                    <a:cubicBezTo>
                      <a:pt x="64307" y="3151096"/>
                      <a:pt x="81510" y="3145720"/>
                      <a:pt x="88841" y="3131801"/>
                    </a:cubicBezTo>
                    <a:lnTo>
                      <a:pt x="1696744" y="45701"/>
                    </a:lnTo>
                    <a:cubicBezTo>
                      <a:pt x="1703950" y="31717"/>
                      <a:pt x="1698498" y="14538"/>
                      <a:pt x="1684546" y="7269"/>
                    </a:cubicBezTo>
                    <a:cubicBezTo>
                      <a:pt x="1670595" y="0"/>
                      <a:pt x="1653392" y="5376"/>
                      <a:pt x="1646060" y="19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5564158" y="965483"/>
                <a:ext cx="1734902" cy="383608"/>
              </a:xfrm>
              <a:custGeom>
                <a:rect b="b" l="l" r="r" t="t"/>
                <a:pathLst>
                  <a:path extrusionOk="0" h="383608" w="1734902">
                    <a:moveTo>
                      <a:pt x="127000" y="320392"/>
                    </a:moveTo>
                    <a:cubicBezTo>
                      <a:pt x="126844" y="285433"/>
                      <a:pt x="98460" y="257175"/>
                      <a:pt x="63500" y="257175"/>
                    </a:cubicBezTo>
                    <a:cubicBezTo>
                      <a:pt x="28541" y="257175"/>
                      <a:pt x="156" y="285433"/>
                      <a:pt x="0" y="320392"/>
                    </a:cubicBezTo>
                    <a:cubicBezTo>
                      <a:pt x="156" y="355351"/>
                      <a:pt x="28541" y="383609"/>
                      <a:pt x="63500" y="383609"/>
                    </a:cubicBezTo>
                    <a:cubicBezTo>
                      <a:pt x="98460" y="383609"/>
                      <a:pt x="126844" y="355351"/>
                      <a:pt x="127000" y="320392"/>
                    </a:cubicBezTo>
                    <a:close/>
                    <a:moveTo>
                      <a:pt x="58987" y="292176"/>
                    </a:moveTo>
                    <a:cubicBezTo>
                      <a:pt x="43464" y="294730"/>
                      <a:pt x="32925" y="309351"/>
                      <a:pt x="35410" y="324885"/>
                    </a:cubicBezTo>
                    <a:cubicBezTo>
                      <a:pt x="37894" y="340419"/>
                      <a:pt x="52468" y="351024"/>
                      <a:pt x="68013" y="348608"/>
                    </a:cubicBezTo>
                    <a:lnTo>
                      <a:pt x="1675916" y="91433"/>
                    </a:lnTo>
                    <a:cubicBezTo>
                      <a:pt x="1691439" y="88879"/>
                      <a:pt x="1701978" y="74258"/>
                      <a:pt x="1699492" y="58724"/>
                    </a:cubicBezTo>
                    <a:cubicBezTo>
                      <a:pt x="1697008" y="43189"/>
                      <a:pt x="1682435" y="32585"/>
                      <a:pt x="1666889" y="35001"/>
                    </a:cubicBezTo>
                    <a:close/>
                    <a:moveTo>
                      <a:pt x="1734902" y="63217"/>
                    </a:moveTo>
                    <a:cubicBezTo>
                      <a:pt x="1734745" y="28258"/>
                      <a:pt x="1706362" y="0"/>
                      <a:pt x="1671402" y="0"/>
                    </a:cubicBezTo>
                    <a:cubicBezTo>
                      <a:pt x="1636442" y="0"/>
                      <a:pt x="1608058" y="28258"/>
                      <a:pt x="1607902" y="63217"/>
                    </a:cubicBezTo>
                    <a:cubicBezTo>
                      <a:pt x="1608058" y="98176"/>
                      <a:pt x="1636442" y="126434"/>
                      <a:pt x="1671402" y="126434"/>
                    </a:cubicBezTo>
                    <a:cubicBezTo>
                      <a:pt x="1706362" y="126434"/>
                      <a:pt x="1734745" y="98176"/>
                      <a:pt x="1734902" y="632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8" name="Google Shape;168;p18"/>
          <p:cNvGrpSpPr/>
          <p:nvPr/>
        </p:nvGrpSpPr>
        <p:grpSpPr>
          <a:xfrm>
            <a:off x="7015378" y="1818548"/>
            <a:ext cx="1518611" cy="521782"/>
            <a:chOff x="16351" y="0"/>
            <a:chExt cx="6571228" cy="2257821"/>
          </a:xfrm>
        </p:grpSpPr>
        <p:sp>
          <p:nvSpPr>
            <p:cNvPr id="169" name="Google Shape;169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rgbClr val="DA8F0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8"/>
          <p:cNvGrpSpPr/>
          <p:nvPr/>
        </p:nvGrpSpPr>
        <p:grpSpPr>
          <a:xfrm>
            <a:off x="514350" y="1527962"/>
            <a:ext cx="1314338" cy="445107"/>
            <a:chOff x="0" y="-38100"/>
            <a:chExt cx="3504900" cy="1186952"/>
          </a:xfrm>
        </p:grpSpPr>
        <p:sp>
          <p:nvSpPr>
            <p:cNvPr id="172" name="Google Shape;172;p18"/>
            <p:cNvSpPr txBox="1"/>
            <p:nvPr/>
          </p:nvSpPr>
          <p:spPr>
            <a:xfrm>
              <a:off x="0" y="656252"/>
              <a:ext cx="350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85% engagem</a:t>
              </a:r>
              <a:r>
                <a:rPr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</a:t>
              </a: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nt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0" y="-38100"/>
              <a:ext cx="3504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Platform 1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514350" y="2678406"/>
            <a:ext cx="1314338" cy="445107"/>
            <a:chOff x="0" y="-38100"/>
            <a:chExt cx="3504900" cy="1186952"/>
          </a:xfrm>
        </p:grpSpPr>
        <p:sp>
          <p:nvSpPr>
            <p:cNvPr id="175" name="Google Shape;175;p18"/>
            <p:cNvSpPr txBox="1"/>
            <p:nvPr/>
          </p:nvSpPr>
          <p:spPr>
            <a:xfrm>
              <a:off x="0" y="656252"/>
              <a:ext cx="350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85% engagement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0" y="-38100"/>
              <a:ext cx="3504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Platform 2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514350" y="4180093"/>
            <a:ext cx="1314338" cy="445107"/>
            <a:chOff x="0" y="-38100"/>
            <a:chExt cx="3504900" cy="1186952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0" y="656252"/>
              <a:ext cx="350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85% engagement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0" y="-38100"/>
              <a:ext cx="3504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Platform 3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6871866" y="624295"/>
            <a:ext cx="1805400" cy="682793"/>
            <a:chOff x="0" y="-28575"/>
            <a:chExt cx="4814400" cy="1820782"/>
          </a:xfrm>
        </p:grpSpPr>
        <p:sp>
          <p:nvSpPr>
            <p:cNvPr id="181" name="Google Shape;181;p18"/>
            <p:cNvSpPr txBox="1"/>
            <p:nvPr/>
          </p:nvSpPr>
          <p:spPr>
            <a:xfrm>
              <a:off x="0" y="807007"/>
              <a:ext cx="4814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Latest number of acquired followers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-28575"/>
              <a:ext cx="481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123,456,789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6871866" y="2422884"/>
            <a:ext cx="1805400" cy="867518"/>
            <a:chOff x="0" y="-28575"/>
            <a:chExt cx="4814400" cy="2313382"/>
          </a:xfrm>
        </p:grpSpPr>
        <p:sp>
          <p:nvSpPr>
            <p:cNvPr id="184" name="Google Shape;184;p18"/>
            <p:cNvSpPr txBox="1"/>
            <p:nvPr/>
          </p:nvSpPr>
          <p:spPr>
            <a:xfrm>
              <a:off x="0" y="807007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customers are pleased with our social media presence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0" y="-28575"/>
              <a:ext cx="481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3 out of 5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86" name="Google Shape;186;p18"/>
          <p:cNvGrpSpPr/>
          <p:nvPr/>
        </p:nvGrpSpPr>
        <p:grpSpPr>
          <a:xfrm>
            <a:off x="6871866" y="3838002"/>
            <a:ext cx="1805400" cy="867518"/>
            <a:chOff x="0" y="-28575"/>
            <a:chExt cx="4814400" cy="2313382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0" y="807007"/>
              <a:ext cx="48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Response rate to inquiries on social media channels</a:t>
              </a:r>
              <a:endParaRPr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0" y="-28575"/>
              <a:ext cx="481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100%</a:t>
              </a:r>
              <a:endParaRPr sz="1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189" name="Google Shape;189;p18"/>
          <p:cNvCxnSpPr/>
          <p:nvPr/>
        </p:nvCxnSpPr>
        <p:spPr>
          <a:xfrm rot="-5400000">
            <a:off x="-218030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18"/>
          <p:cNvCxnSpPr/>
          <p:nvPr/>
        </p:nvCxnSpPr>
        <p:spPr>
          <a:xfrm rot="-5400000">
            <a:off x="3875503" y="2564630"/>
            <a:ext cx="524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24236" l="10960" r="0" t="5534"/>
          <a:stretch/>
        </p:blipFill>
        <p:spPr>
          <a:xfrm>
            <a:off x="514350" y="514350"/>
            <a:ext cx="1738902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9"/>
          <p:cNvGrpSpPr/>
          <p:nvPr/>
        </p:nvGrpSpPr>
        <p:grpSpPr>
          <a:xfrm>
            <a:off x="2655770" y="514350"/>
            <a:ext cx="2465100" cy="2094214"/>
            <a:chOff x="0" y="0"/>
            <a:chExt cx="6573600" cy="5584571"/>
          </a:xfrm>
        </p:grpSpPr>
        <p:cxnSp>
          <p:nvCxnSpPr>
            <p:cNvPr id="197" name="Google Shape;197;p19"/>
            <p:cNvCxnSpPr/>
            <p:nvPr/>
          </p:nvCxnSpPr>
          <p:spPr>
            <a:xfrm>
              <a:off x="0" y="0"/>
              <a:ext cx="65736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8" name="Google Shape;198;p19"/>
            <p:cNvSpPr txBox="1"/>
            <p:nvPr/>
          </p:nvSpPr>
          <p:spPr>
            <a:xfrm>
              <a:off x="0" y="1126871"/>
              <a:ext cx="6573600" cy="44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Present with ease and wow any audience with Canva Presentations. Choose from over a thousand professionally-made templates to fit any objective or topic. Make it your own by customizing it with text and photos.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0" y="343408"/>
              <a:ext cx="6573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Description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2655770" y="2766187"/>
            <a:ext cx="2465100" cy="607302"/>
            <a:chOff x="0" y="0"/>
            <a:chExt cx="6573600" cy="1619471"/>
          </a:xfrm>
        </p:grpSpPr>
        <p:cxnSp>
          <p:nvCxnSpPr>
            <p:cNvPr id="201" name="Google Shape;201;p19"/>
            <p:cNvCxnSpPr/>
            <p:nvPr/>
          </p:nvCxnSpPr>
          <p:spPr>
            <a:xfrm>
              <a:off x="0" y="0"/>
              <a:ext cx="65736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2" name="Google Shape;202;p19"/>
            <p:cNvSpPr txBox="1"/>
            <p:nvPr/>
          </p:nvSpPr>
          <p:spPr>
            <a:xfrm>
              <a:off x="0" y="1126871"/>
              <a:ext cx="657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(Decision maker or influencer)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0" y="343408"/>
              <a:ext cx="6573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Buying Roles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2655770" y="3817874"/>
            <a:ext cx="2465100" cy="792027"/>
            <a:chOff x="0" y="0"/>
            <a:chExt cx="6573600" cy="2112071"/>
          </a:xfrm>
        </p:grpSpPr>
        <p:cxnSp>
          <p:nvCxnSpPr>
            <p:cNvPr id="205" name="Google Shape;205;p19"/>
            <p:cNvCxnSpPr/>
            <p:nvPr/>
          </p:nvCxnSpPr>
          <p:spPr>
            <a:xfrm>
              <a:off x="0" y="0"/>
              <a:ext cx="65736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6" name="Google Shape;206;p19"/>
            <p:cNvSpPr txBox="1"/>
            <p:nvPr/>
          </p:nvSpPr>
          <p:spPr>
            <a:xfrm>
              <a:off x="0" y="1126871"/>
              <a:ext cx="657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(Awareness, consideration, purchase, advocacy)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0" y="343408"/>
              <a:ext cx="65736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Buyer's Journey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08" name="Google Shape;208;p19"/>
          <p:cNvGrpSpPr/>
          <p:nvPr/>
        </p:nvGrpSpPr>
        <p:grpSpPr>
          <a:xfrm>
            <a:off x="5523386" y="514350"/>
            <a:ext cx="1351912" cy="1675977"/>
            <a:chOff x="0" y="0"/>
            <a:chExt cx="3605100" cy="4469271"/>
          </a:xfrm>
        </p:grpSpPr>
        <p:cxnSp>
          <p:nvCxnSpPr>
            <p:cNvPr id="209" name="Google Shape;209;p19"/>
            <p:cNvCxnSpPr/>
            <p:nvPr/>
          </p:nvCxnSpPr>
          <p:spPr>
            <a:xfrm>
              <a:off x="0" y="0"/>
              <a:ext cx="3605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0" name="Google Shape;210;p19"/>
            <p:cNvSpPr txBox="1"/>
            <p:nvPr/>
          </p:nvSpPr>
          <p:spPr>
            <a:xfrm>
              <a:off x="0" y="1711071"/>
              <a:ext cx="36051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0" y="343408"/>
              <a:ext cx="36051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Personal Characteristics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12" name="Google Shape;212;p19"/>
          <p:cNvGrpSpPr/>
          <p:nvPr/>
        </p:nvGrpSpPr>
        <p:grpSpPr>
          <a:xfrm>
            <a:off x="5523386" y="2375662"/>
            <a:ext cx="1351912" cy="1032102"/>
            <a:chOff x="0" y="0"/>
            <a:chExt cx="3605100" cy="2752271"/>
          </a:xfrm>
        </p:grpSpPr>
        <p:cxnSp>
          <p:nvCxnSpPr>
            <p:cNvPr id="213" name="Google Shape;213;p19"/>
            <p:cNvCxnSpPr/>
            <p:nvPr/>
          </p:nvCxnSpPr>
          <p:spPr>
            <a:xfrm>
              <a:off x="0" y="0"/>
              <a:ext cx="3605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4" name="Google Shape;214;p19"/>
            <p:cNvSpPr txBox="1"/>
            <p:nvPr/>
          </p:nvSpPr>
          <p:spPr>
            <a:xfrm>
              <a:off x="0" y="1126871"/>
              <a:ext cx="36051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0" y="343408"/>
              <a:ext cx="36051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Goals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16" name="Google Shape;216;p19"/>
          <p:cNvGrpSpPr/>
          <p:nvPr/>
        </p:nvGrpSpPr>
        <p:grpSpPr>
          <a:xfrm>
            <a:off x="5523386" y="3617849"/>
            <a:ext cx="1351912" cy="976752"/>
            <a:chOff x="0" y="0"/>
            <a:chExt cx="3605100" cy="2604671"/>
          </a:xfrm>
        </p:grpSpPr>
        <p:cxnSp>
          <p:nvCxnSpPr>
            <p:cNvPr id="217" name="Google Shape;217;p19"/>
            <p:cNvCxnSpPr/>
            <p:nvPr/>
          </p:nvCxnSpPr>
          <p:spPr>
            <a:xfrm>
              <a:off x="0" y="0"/>
              <a:ext cx="3605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8" name="Google Shape;218;p19"/>
            <p:cNvSpPr txBox="1"/>
            <p:nvPr/>
          </p:nvSpPr>
          <p:spPr>
            <a:xfrm>
              <a:off x="0" y="1126871"/>
              <a:ext cx="3605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0" y="343408"/>
              <a:ext cx="36051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Needs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20" name="Google Shape;220;p19"/>
          <p:cNvGrpSpPr/>
          <p:nvPr/>
        </p:nvGrpSpPr>
        <p:grpSpPr>
          <a:xfrm>
            <a:off x="7277777" y="514350"/>
            <a:ext cx="1351913" cy="1675977"/>
            <a:chOff x="0" y="0"/>
            <a:chExt cx="3605100" cy="4469271"/>
          </a:xfrm>
        </p:grpSpPr>
        <p:cxnSp>
          <p:nvCxnSpPr>
            <p:cNvPr id="221" name="Google Shape;221;p19"/>
            <p:cNvCxnSpPr/>
            <p:nvPr/>
          </p:nvCxnSpPr>
          <p:spPr>
            <a:xfrm>
              <a:off x="0" y="0"/>
              <a:ext cx="3605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2" name="Google Shape;222;p19"/>
            <p:cNvSpPr txBox="1"/>
            <p:nvPr/>
          </p:nvSpPr>
          <p:spPr>
            <a:xfrm>
              <a:off x="0" y="1711071"/>
              <a:ext cx="36051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23" name="Google Shape;223;p19"/>
            <p:cNvSpPr txBox="1"/>
            <p:nvPr/>
          </p:nvSpPr>
          <p:spPr>
            <a:xfrm>
              <a:off x="0" y="343408"/>
              <a:ext cx="36051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Hobbies and Interests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24" name="Google Shape;224;p19"/>
          <p:cNvGrpSpPr/>
          <p:nvPr/>
        </p:nvGrpSpPr>
        <p:grpSpPr>
          <a:xfrm>
            <a:off x="7277777" y="2375662"/>
            <a:ext cx="1351913" cy="1032102"/>
            <a:chOff x="0" y="0"/>
            <a:chExt cx="3605100" cy="2752271"/>
          </a:xfrm>
        </p:grpSpPr>
        <p:cxnSp>
          <p:nvCxnSpPr>
            <p:cNvPr id="225" name="Google Shape;225;p19"/>
            <p:cNvCxnSpPr/>
            <p:nvPr/>
          </p:nvCxnSpPr>
          <p:spPr>
            <a:xfrm>
              <a:off x="0" y="0"/>
              <a:ext cx="3605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6" name="Google Shape;226;p19"/>
            <p:cNvSpPr txBox="1"/>
            <p:nvPr/>
          </p:nvSpPr>
          <p:spPr>
            <a:xfrm>
              <a:off x="0" y="1126871"/>
              <a:ext cx="36051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0" y="343408"/>
              <a:ext cx="36051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Challenges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7277777" y="3617849"/>
            <a:ext cx="1351913" cy="976752"/>
            <a:chOff x="0" y="0"/>
            <a:chExt cx="3605100" cy="2604671"/>
          </a:xfrm>
        </p:grpSpPr>
        <p:cxnSp>
          <p:nvCxnSpPr>
            <p:cNvPr id="229" name="Google Shape;229;p19"/>
            <p:cNvCxnSpPr/>
            <p:nvPr/>
          </p:nvCxnSpPr>
          <p:spPr>
            <a:xfrm>
              <a:off x="0" y="0"/>
              <a:ext cx="36051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19"/>
            <p:cNvSpPr txBox="1"/>
            <p:nvPr/>
          </p:nvSpPr>
          <p:spPr>
            <a:xfrm>
              <a:off x="0" y="1126871"/>
              <a:ext cx="3605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List here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0" y="343408"/>
              <a:ext cx="36051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Sources of Info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32" name="Google Shape;232;p19"/>
          <p:cNvGrpSpPr/>
          <p:nvPr/>
        </p:nvGrpSpPr>
        <p:grpSpPr>
          <a:xfrm>
            <a:off x="514350" y="2766599"/>
            <a:ext cx="1738913" cy="1115724"/>
            <a:chOff x="0" y="-38100"/>
            <a:chExt cx="4637100" cy="2975263"/>
          </a:xfrm>
        </p:grpSpPr>
        <p:sp>
          <p:nvSpPr>
            <p:cNvPr id="233" name="Google Shape;233;p19"/>
            <p:cNvSpPr txBox="1"/>
            <p:nvPr/>
          </p:nvSpPr>
          <p:spPr>
            <a:xfrm>
              <a:off x="0" y="745363"/>
              <a:ext cx="4637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Age: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Location: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Occupation: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Level: </a:t>
              </a:r>
              <a:endParaRPr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0" y="-38100"/>
              <a:ext cx="46371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13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35" name="Google Shape;235;p19"/>
          <p:cNvSpPr txBox="1"/>
          <p:nvPr/>
        </p:nvSpPr>
        <p:spPr>
          <a:xfrm>
            <a:off x="514350" y="4034473"/>
            <a:ext cx="1739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none" cap="none" strike="noStrike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Testimonials are short quotes from people</a:t>
            </a:r>
            <a:endParaRPr i="1" sz="11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none" cap="none" strike="noStrike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who love your brand. </a:t>
            </a:r>
            <a:endParaRPr i="1" sz="11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ellow Simple and Basic Social Media Brand Guidelines Creative Presentation">
  <a:themeElements>
    <a:clrScheme name="Custom 347">
      <a:dk1>
        <a:srgbClr val="1D1716"/>
      </a:dk1>
      <a:lt1>
        <a:srgbClr val="FFFFFF"/>
      </a:lt1>
      <a:dk2>
        <a:srgbClr val="DA8F00"/>
      </a:dk2>
      <a:lt2>
        <a:srgbClr val="EDECED"/>
      </a:lt2>
      <a:accent1>
        <a:srgbClr val="1D1716"/>
      </a:accent1>
      <a:accent2>
        <a:srgbClr val="FFFFFF"/>
      </a:accent2>
      <a:accent3>
        <a:srgbClr val="DA8F00"/>
      </a:accent3>
      <a:accent4>
        <a:srgbClr val="EDECED"/>
      </a:accent4>
      <a:accent5>
        <a:srgbClr val="1D1716"/>
      </a:accent5>
      <a:accent6>
        <a:srgbClr val="FFFFFF"/>
      </a:accent6>
      <a:hlink>
        <a:srgbClr val="DA8F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