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angolin"/>
      <p:regular r:id="rId23"/>
    </p:embeddedFont>
    <p:embeddedFont>
      <p:font typeface="IBM Plex Sans Hebrew"/>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IBMPlexSansHebrew-regular.fntdata"/><Relationship Id="rId23" Type="http://schemas.openxmlformats.org/officeDocument/2006/relationships/font" Target="fonts/Pangolin-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IBMPlexSansHebrew-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a8f769ee4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a8f769ee4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a8f769ee44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a8f769ee44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8f769ee44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a8f769ee44_1_2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8f769ee44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a8f769ee44_1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a8f769ee44_1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8f769ee44_1_3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a8f769ee44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a8f769ee44_1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a8f769ee44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8f769ee44_1_3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a8f769ee44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a8f769ee44_1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a8f769ee44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a8f769ee44_1_4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a8f769ee44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a8f769ee44_1_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a8f769ee44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a8f769ee44_1_9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a8f769ee44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a8f769ee44_1_1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8f769ee44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a8f769ee44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a8f769ee44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a8f769ee44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a8f769ee44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a8f769ee44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a8f769ee44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a8f769ee44_1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8f769ee44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a8f769ee44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flipH="1">
            <a:off x="3720877" y="3435525"/>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2">
              <a:alphaModFix/>
            </a:blip>
            <a:stretch>
              <a:fillRect b="0" l="0" r="-4669" t="0"/>
            </a:stretch>
          </a:blipFill>
          <a:ln>
            <a:noFill/>
          </a:ln>
        </p:spPr>
      </p:sp>
      <p:sp>
        <p:nvSpPr>
          <p:cNvPr id="14" name="Google Shape;14;p2"/>
          <p:cNvSpPr/>
          <p:nvPr/>
        </p:nvSpPr>
        <p:spPr>
          <a:xfrm flipH="1">
            <a:off x="-416060" y="4061759"/>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2">
              <a:alphaModFix/>
            </a:blip>
            <a:stretch>
              <a:fillRect b="0" l="0" r="-4669" t="0"/>
            </a:stretch>
          </a:blipFill>
          <a:ln>
            <a:noFill/>
          </a:ln>
        </p:spPr>
      </p:sp>
      <p:sp>
        <p:nvSpPr>
          <p:cNvPr id="15" name="Google Shape;15;p2"/>
          <p:cNvSpPr/>
          <p:nvPr/>
        </p:nvSpPr>
        <p:spPr>
          <a:xfrm flipH="1">
            <a:off x="68051" y="3243831"/>
            <a:ext cx="3652825" cy="3232394"/>
          </a:xfrm>
          <a:custGeom>
            <a:rect b="b" l="l" r="r" t="t"/>
            <a:pathLst>
              <a:path extrusionOk="0" h="6464787" w="7305650">
                <a:moveTo>
                  <a:pt x="7305651" y="0"/>
                </a:moveTo>
                <a:lnTo>
                  <a:pt x="0" y="0"/>
                </a:lnTo>
                <a:lnTo>
                  <a:pt x="0" y="6464787"/>
                </a:lnTo>
                <a:lnTo>
                  <a:pt x="7305651" y="6464787"/>
                </a:lnTo>
                <a:lnTo>
                  <a:pt x="7305651" y="0"/>
                </a:lnTo>
                <a:close/>
              </a:path>
            </a:pathLst>
          </a:custGeom>
          <a:blipFill rotWithShape="1">
            <a:blip r:embed="rId3">
              <a:alphaModFix/>
            </a:blip>
            <a:stretch>
              <a:fillRect b="0" l="-29329"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7747283" y="-42600"/>
            <a:ext cx="1555751" cy="2774913"/>
          </a:xfrm>
          <a:custGeom>
            <a:rect b="b" l="l" r="r" t="t"/>
            <a:pathLst>
              <a:path extrusionOk="0" h="5549825" w="3111501">
                <a:moveTo>
                  <a:pt x="0" y="0"/>
                </a:moveTo>
                <a:lnTo>
                  <a:pt x="3111501" y="0"/>
                </a:lnTo>
                <a:lnTo>
                  <a:pt x="3111501" y="5549825"/>
                </a:lnTo>
                <a:lnTo>
                  <a:pt x="0" y="5549825"/>
                </a:lnTo>
                <a:lnTo>
                  <a:pt x="0" y="0"/>
                </a:lnTo>
                <a:close/>
              </a:path>
            </a:pathLst>
          </a:custGeom>
          <a:blipFill rotWithShape="1">
            <a:blip r:embed="rId2">
              <a:alphaModFix/>
            </a:blip>
            <a:stretch>
              <a:fillRect b="0" l="-160674" r="0" t="0"/>
            </a:stretch>
          </a:blipFill>
          <a:ln>
            <a:noFill/>
          </a:ln>
        </p:spPr>
      </p:sp>
      <p:sp>
        <p:nvSpPr>
          <p:cNvPr id="20" name="Google Shape;20;p3"/>
          <p:cNvSpPr/>
          <p:nvPr/>
        </p:nvSpPr>
        <p:spPr>
          <a:xfrm>
            <a:off x="0" y="0"/>
            <a:ext cx="2827618" cy="856014"/>
          </a:xfrm>
          <a:custGeom>
            <a:rect b="b" l="l" r="r" t="t"/>
            <a:pathLst>
              <a:path extrusionOk="0" h="1712027" w="5655235">
                <a:moveTo>
                  <a:pt x="0" y="0"/>
                </a:moveTo>
                <a:lnTo>
                  <a:pt x="5655235" y="0"/>
                </a:lnTo>
                <a:lnTo>
                  <a:pt x="5655235" y="1712027"/>
                </a:lnTo>
                <a:lnTo>
                  <a:pt x="0" y="1712027"/>
                </a:lnTo>
                <a:lnTo>
                  <a:pt x="0" y="0"/>
                </a:lnTo>
                <a:close/>
              </a:path>
            </a:pathLst>
          </a:custGeom>
          <a:blipFill rotWithShape="1">
            <a:blip r:embed="rId3">
              <a:alphaModFix/>
            </a:blip>
            <a:stretch>
              <a:fillRect b="-224159" l="-11728" r="-31687"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7" y="4479349"/>
            <a:ext cx="9144126" cy="89535"/>
          </a:xfrm>
          <a:custGeom>
            <a:rect b="b" l="l" r="r" t="t"/>
            <a:pathLst>
              <a:path extrusionOk="0" h="152400" w="1026853">
                <a:moveTo>
                  <a:pt x="0" y="0"/>
                </a:moveTo>
                <a:lnTo>
                  <a:pt x="1026853" y="0"/>
                </a:lnTo>
                <a:lnTo>
                  <a:pt x="1026853" y="152400"/>
                </a:lnTo>
                <a:lnTo>
                  <a:pt x="0" y="152400"/>
                </a:lnTo>
                <a:close/>
              </a:path>
            </a:pathLst>
          </a:custGeom>
          <a:solidFill>
            <a:schemeClr val="lt2"/>
          </a:solidFill>
          <a:ln>
            <a:noFill/>
          </a:ln>
        </p:spPr>
      </p:sp>
      <p:sp>
        <p:nvSpPr>
          <p:cNvPr id="26" name="Google Shape;26;p4"/>
          <p:cNvSpPr/>
          <p:nvPr/>
        </p:nvSpPr>
        <p:spPr>
          <a:xfrm>
            <a:off x="-7" y="4241877"/>
            <a:ext cx="9144126" cy="89535"/>
          </a:xfrm>
          <a:custGeom>
            <a:rect b="b" l="l" r="r" t="t"/>
            <a:pathLst>
              <a:path extrusionOk="0" h="152400" w="1026853">
                <a:moveTo>
                  <a:pt x="0" y="0"/>
                </a:moveTo>
                <a:lnTo>
                  <a:pt x="1026853" y="0"/>
                </a:lnTo>
                <a:lnTo>
                  <a:pt x="1026853" y="152400"/>
                </a:lnTo>
                <a:lnTo>
                  <a:pt x="0" y="152400"/>
                </a:lnTo>
                <a:close/>
              </a:path>
            </a:pathLst>
          </a:custGeom>
          <a:solidFill>
            <a:schemeClr val="lt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a:off x="3908682" y="4040747"/>
            <a:ext cx="2427895" cy="89535"/>
          </a:xfrm>
          <a:custGeom>
            <a:rect b="b" l="l" r="r" t="t"/>
            <a:pathLst>
              <a:path extrusionOk="0" h="152400" w="4132588">
                <a:moveTo>
                  <a:pt x="0" y="0"/>
                </a:moveTo>
                <a:lnTo>
                  <a:pt x="4132588" y="0"/>
                </a:lnTo>
                <a:lnTo>
                  <a:pt x="4132588" y="152400"/>
                </a:lnTo>
                <a:lnTo>
                  <a:pt x="0" y="152400"/>
                </a:lnTo>
                <a:close/>
              </a:path>
            </a:pathLst>
          </a:custGeom>
          <a:solidFill>
            <a:srgbClr val="FF6712"/>
          </a:solidFill>
          <a:ln>
            <a:noFill/>
          </a:ln>
        </p:spPr>
      </p:sp>
      <p:sp>
        <p:nvSpPr>
          <p:cNvPr id="33" name="Google Shape;33;p5"/>
          <p:cNvSpPr/>
          <p:nvPr/>
        </p:nvSpPr>
        <p:spPr>
          <a:xfrm>
            <a:off x="6649501" y="4040747"/>
            <a:ext cx="2427895" cy="89535"/>
          </a:xfrm>
          <a:custGeom>
            <a:rect b="b" l="l" r="r" t="t"/>
            <a:pathLst>
              <a:path extrusionOk="0" h="152400" w="4132588">
                <a:moveTo>
                  <a:pt x="0" y="0"/>
                </a:moveTo>
                <a:lnTo>
                  <a:pt x="4132588" y="0"/>
                </a:lnTo>
                <a:lnTo>
                  <a:pt x="4132588" y="152400"/>
                </a:lnTo>
                <a:lnTo>
                  <a:pt x="0" y="152400"/>
                </a:lnTo>
                <a:close/>
              </a:path>
            </a:pathLst>
          </a:custGeom>
          <a:solidFill>
            <a:srgbClr val="FF6712"/>
          </a:solidFill>
          <a:ln>
            <a:noFill/>
          </a:ln>
        </p:spPr>
      </p:sp>
      <p:sp>
        <p:nvSpPr>
          <p:cNvPr id="34" name="Google Shape;34;p5"/>
          <p:cNvSpPr/>
          <p:nvPr/>
        </p:nvSpPr>
        <p:spPr>
          <a:xfrm>
            <a:off x="980178" y="4040747"/>
            <a:ext cx="2624626" cy="89535"/>
          </a:xfrm>
          <a:custGeom>
            <a:rect b="b" l="l" r="r" t="t"/>
            <a:pathLst>
              <a:path extrusionOk="0" h="152400" w="4467449">
                <a:moveTo>
                  <a:pt x="0" y="0"/>
                </a:moveTo>
                <a:lnTo>
                  <a:pt x="4467449" y="0"/>
                </a:lnTo>
                <a:lnTo>
                  <a:pt x="4467449" y="152400"/>
                </a:lnTo>
                <a:lnTo>
                  <a:pt x="0" y="152400"/>
                </a:lnTo>
                <a:close/>
              </a:path>
            </a:pathLst>
          </a:custGeom>
          <a:solidFill>
            <a:srgbClr val="FF6712"/>
          </a:solidFill>
          <a:ln>
            <a:noFill/>
          </a:ln>
        </p:spPr>
      </p:sp>
      <p:sp>
        <p:nvSpPr>
          <p:cNvPr id="35" name="Google Shape;35;p5"/>
          <p:cNvSpPr/>
          <p:nvPr/>
        </p:nvSpPr>
        <p:spPr>
          <a:xfrm>
            <a:off x="-59708" y="4040747"/>
            <a:ext cx="737082" cy="89535"/>
          </a:xfrm>
          <a:custGeom>
            <a:rect b="b" l="l" r="r" t="t"/>
            <a:pathLst>
              <a:path extrusionOk="0" h="152400" w="1254608">
                <a:moveTo>
                  <a:pt x="0" y="0"/>
                </a:moveTo>
                <a:lnTo>
                  <a:pt x="1254608" y="0"/>
                </a:lnTo>
                <a:lnTo>
                  <a:pt x="1254608" y="152400"/>
                </a:lnTo>
                <a:lnTo>
                  <a:pt x="0" y="152400"/>
                </a:lnTo>
                <a:close/>
              </a:path>
            </a:pathLst>
          </a:custGeom>
          <a:solidFill>
            <a:srgbClr val="FF6712"/>
          </a:solidFill>
          <a:ln>
            <a:noFill/>
          </a:ln>
        </p:spPr>
      </p:sp>
      <p:cxnSp>
        <p:nvCxnSpPr>
          <p:cNvPr id="36" name="Google Shape;36;p5"/>
          <p:cNvCxnSpPr/>
          <p:nvPr/>
        </p:nvCxnSpPr>
        <p:spPr>
          <a:xfrm rot="10800000">
            <a:off x="3759457" y="3798985"/>
            <a:ext cx="0" cy="573000"/>
          </a:xfrm>
          <a:prstGeom prst="straightConnector1">
            <a:avLst/>
          </a:prstGeom>
          <a:noFill/>
          <a:ln cap="flat" cmpd="sng" w="47625">
            <a:solidFill>
              <a:srgbClr val="FFFFFF"/>
            </a:solidFill>
            <a:prstDash val="solid"/>
            <a:round/>
            <a:headEnd len="sm" w="sm" type="none"/>
            <a:tailEnd len="sm" w="sm" type="none"/>
          </a:ln>
        </p:spPr>
      </p:cxnSp>
      <p:cxnSp>
        <p:nvCxnSpPr>
          <p:cNvPr id="37" name="Google Shape;37;p5"/>
          <p:cNvCxnSpPr/>
          <p:nvPr/>
        </p:nvCxnSpPr>
        <p:spPr>
          <a:xfrm rot="10800000">
            <a:off x="6488369" y="3798985"/>
            <a:ext cx="0" cy="573000"/>
          </a:xfrm>
          <a:prstGeom prst="straightConnector1">
            <a:avLst/>
          </a:prstGeom>
          <a:noFill/>
          <a:ln cap="flat" cmpd="sng" w="47625">
            <a:solidFill>
              <a:srgbClr val="FFFFFF"/>
            </a:solidFill>
            <a:prstDash val="solid"/>
            <a:round/>
            <a:headEnd len="sm" w="sm" type="none"/>
            <a:tailEnd len="sm" w="sm" type="none"/>
          </a:ln>
        </p:spPr>
      </p:cxnSp>
      <p:cxnSp>
        <p:nvCxnSpPr>
          <p:cNvPr id="38" name="Google Shape;38;p5"/>
          <p:cNvCxnSpPr/>
          <p:nvPr/>
        </p:nvCxnSpPr>
        <p:spPr>
          <a:xfrm rot="10800000">
            <a:off x="829366" y="3798985"/>
            <a:ext cx="0" cy="573000"/>
          </a:xfrm>
          <a:prstGeom prst="straightConnector1">
            <a:avLst/>
          </a:prstGeom>
          <a:noFill/>
          <a:ln cap="flat" cmpd="sng" w="47625">
            <a:solidFill>
              <a:srgbClr val="FFFFFF"/>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6"/>
          <p:cNvSpPr/>
          <p:nvPr/>
        </p:nvSpPr>
        <p:spPr>
          <a:xfrm>
            <a:off x="0" y="2985083"/>
            <a:ext cx="6086002" cy="4164106"/>
          </a:xfrm>
          <a:custGeom>
            <a:rect b="b" l="l" r="r" t="t"/>
            <a:pathLst>
              <a:path extrusionOk="0" h="8328212" w="12172003">
                <a:moveTo>
                  <a:pt x="0" y="0"/>
                </a:moveTo>
                <a:lnTo>
                  <a:pt x="12172003" y="0"/>
                </a:lnTo>
                <a:lnTo>
                  <a:pt x="12172003" y="8328212"/>
                </a:lnTo>
                <a:lnTo>
                  <a:pt x="0" y="8328212"/>
                </a:lnTo>
                <a:lnTo>
                  <a:pt x="0" y="0"/>
                </a:lnTo>
                <a:close/>
              </a:path>
            </a:pathLst>
          </a:custGeom>
          <a:blipFill rotWithShape="1">
            <a:blip r:embed="rId2">
              <a:alphaModFix/>
            </a:blip>
            <a:stretch>
              <a:fillRect b="0" l="0" r="0" t="0"/>
            </a:stretch>
          </a:blipFill>
          <a:ln>
            <a:noFill/>
          </a:ln>
        </p:spPr>
      </p:sp>
      <p:sp>
        <p:nvSpPr>
          <p:cNvPr id="43" name="Google Shape;43;p6"/>
          <p:cNvSpPr/>
          <p:nvPr/>
        </p:nvSpPr>
        <p:spPr>
          <a:xfrm>
            <a:off x="5891295" y="2985083"/>
            <a:ext cx="6086002" cy="4164106"/>
          </a:xfrm>
          <a:custGeom>
            <a:rect b="b" l="l" r="r" t="t"/>
            <a:pathLst>
              <a:path extrusionOk="0" h="8328212" w="12172003">
                <a:moveTo>
                  <a:pt x="0" y="0"/>
                </a:moveTo>
                <a:lnTo>
                  <a:pt x="12172002" y="0"/>
                </a:lnTo>
                <a:lnTo>
                  <a:pt x="12172002" y="8328212"/>
                </a:lnTo>
                <a:lnTo>
                  <a:pt x="0" y="832821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sp>
        <p:nvSpPr>
          <p:cNvPr id="45" name="Google Shape;45;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6" name="Google Shape;4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7" name="Google Shape;47;p7"/>
          <p:cNvSpPr/>
          <p:nvPr/>
        </p:nvSpPr>
        <p:spPr>
          <a:xfrm>
            <a:off x="2754750" y="3629540"/>
            <a:ext cx="2737498" cy="1873025"/>
          </a:xfrm>
          <a:custGeom>
            <a:rect b="b" l="l" r="r" t="t"/>
            <a:pathLst>
              <a:path extrusionOk="0" h="3746049" w="5474995">
                <a:moveTo>
                  <a:pt x="0" y="0"/>
                </a:moveTo>
                <a:lnTo>
                  <a:pt x="5474995" y="0"/>
                </a:lnTo>
                <a:lnTo>
                  <a:pt x="5474995" y="3746049"/>
                </a:lnTo>
                <a:lnTo>
                  <a:pt x="0" y="3746049"/>
                </a:lnTo>
                <a:lnTo>
                  <a:pt x="0" y="0"/>
                </a:lnTo>
                <a:close/>
              </a:path>
            </a:pathLst>
          </a:custGeom>
          <a:blipFill rotWithShape="1">
            <a:blip r:embed="rId2">
              <a:alphaModFix/>
            </a:blip>
            <a:stretch>
              <a:fillRect b="0" l="0" r="0" t="0"/>
            </a:stretch>
          </a:blipFill>
          <a:ln>
            <a:noFill/>
          </a:ln>
        </p:spPr>
      </p:sp>
      <p:sp>
        <p:nvSpPr>
          <p:cNvPr id="48" name="Google Shape;48;p7"/>
          <p:cNvSpPr/>
          <p:nvPr/>
        </p:nvSpPr>
        <p:spPr>
          <a:xfrm>
            <a:off x="5492247" y="3629540"/>
            <a:ext cx="2737498" cy="1873025"/>
          </a:xfrm>
          <a:custGeom>
            <a:rect b="b" l="l" r="r" t="t"/>
            <a:pathLst>
              <a:path extrusionOk="0" h="3746049" w="5474995">
                <a:moveTo>
                  <a:pt x="0" y="0"/>
                </a:moveTo>
                <a:lnTo>
                  <a:pt x="5474995" y="0"/>
                </a:lnTo>
                <a:lnTo>
                  <a:pt x="5474995" y="3746049"/>
                </a:lnTo>
                <a:lnTo>
                  <a:pt x="0" y="3746049"/>
                </a:lnTo>
                <a:lnTo>
                  <a:pt x="0" y="0"/>
                </a:lnTo>
                <a:close/>
              </a:path>
            </a:pathLst>
          </a:custGeom>
          <a:blipFill rotWithShape="1">
            <a:blip r:embed="rId2">
              <a:alphaModFix/>
            </a:blip>
            <a:stretch>
              <a:fillRect b="0" l="0" r="0" t="0"/>
            </a:stretch>
          </a:blipFill>
          <a:ln>
            <a:noFill/>
          </a:ln>
        </p:spPr>
      </p:sp>
      <p:sp>
        <p:nvSpPr>
          <p:cNvPr id="49" name="Google Shape;49;p7"/>
          <p:cNvSpPr/>
          <p:nvPr/>
        </p:nvSpPr>
        <p:spPr>
          <a:xfrm>
            <a:off x="8190108" y="3629540"/>
            <a:ext cx="364123" cy="1873025"/>
          </a:xfrm>
          <a:custGeom>
            <a:rect b="b" l="l" r="r" t="t"/>
            <a:pathLst>
              <a:path extrusionOk="0" h="3746049" w="728246">
                <a:moveTo>
                  <a:pt x="0" y="0"/>
                </a:moveTo>
                <a:lnTo>
                  <a:pt x="728245" y="0"/>
                </a:lnTo>
                <a:lnTo>
                  <a:pt x="728245" y="3746049"/>
                </a:lnTo>
                <a:lnTo>
                  <a:pt x="0" y="3746049"/>
                </a:lnTo>
                <a:lnTo>
                  <a:pt x="0" y="0"/>
                </a:lnTo>
                <a:close/>
              </a:path>
            </a:pathLst>
          </a:custGeom>
          <a:blipFill rotWithShape="1">
            <a:blip r:embed="rId2">
              <a:alphaModFix/>
            </a:blip>
            <a:stretch>
              <a:fillRect b="0" l="0" r="-651766"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8"/>
          <p:cNvSpPr/>
          <p:nvPr/>
        </p:nvSpPr>
        <p:spPr>
          <a:xfrm flipH="1">
            <a:off x="1300990" y="3530309"/>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2">
              <a:alphaModFix/>
            </a:blip>
            <a:stretch>
              <a:fillRect b="0" l="0" r="-4669"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nvSpPr>
        <p:spPr>
          <a:xfrm flipH="1">
            <a:off x="3720877" y="3231125"/>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2">
              <a:alphaModFix/>
            </a:blip>
            <a:stretch>
              <a:fillRect b="0" l="0" r="-4669" t="0"/>
            </a:stretch>
          </a:blipFill>
          <a:ln>
            <a:noFill/>
          </a:ln>
        </p:spPr>
      </p:sp>
      <p:sp>
        <p:nvSpPr>
          <p:cNvPr id="61" name="Google Shape;61;p9"/>
          <p:cNvSpPr/>
          <p:nvPr/>
        </p:nvSpPr>
        <p:spPr>
          <a:xfrm flipH="1">
            <a:off x="-416060" y="3925484"/>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2">
              <a:alphaModFix/>
            </a:blip>
            <a:stretch>
              <a:fillRect b="0" l="0" r="-4669" t="0"/>
            </a:stretch>
          </a:blipFill>
          <a:ln>
            <a:noFill/>
          </a:ln>
        </p:spPr>
      </p:sp>
      <p:sp>
        <p:nvSpPr>
          <p:cNvPr id="62" name="Google Shape;62;p9"/>
          <p:cNvSpPr/>
          <p:nvPr/>
        </p:nvSpPr>
        <p:spPr>
          <a:xfrm flipH="1">
            <a:off x="68051" y="2942919"/>
            <a:ext cx="3652825" cy="3232394"/>
          </a:xfrm>
          <a:custGeom>
            <a:rect b="b" l="l" r="r" t="t"/>
            <a:pathLst>
              <a:path extrusionOk="0" h="6464787" w="7305650">
                <a:moveTo>
                  <a:pt x="7305651" y="0"/>
                </a:moveTo>
                <a:lnTo>
                  <a:pt x="0" y="0"/>
                </a:lnTo>
                <a:lnTo>
                  <a:pt x="0" y="6464787"/>
                </a:lnTo>
                <a:lnTo>
                  <a:pt x="7305651" y="6464787"/>
                </a:lnTo>
                <a:lnTo>
                  <a:pt x="7305651" y="0"/>
                </a:lnTo>
                <a:close/>
              </a:path>
            </a:pathLst>
          </a:custGeom>
          <a:blipFill rotWithShape="1">
            <a:blip r:embed="rId3">
              <a:alphaModFix/>
            </a:blip>
            <a:stretch>
              <a:fillRect b="0" l="-29329" r="0" t="0"/>
            </a:stretch>
          </a:blipFill>
          <a:ln>
            <a:noFill/>
          </a:ln>
        </p:spPr>
      </p:sp>
      <p:sp>
        <p:nvSpPr>
          <p:cNvPr id="63" name="Google Shape;63;p9"/>
          <p:cNvSpPr/>
          <p:nvPr/>
        </p:nvSpPr>
        <p:spPr>
          <a:xfrm>
            <a:off x="7747283" y="-42600"/>
            <a:ext cx="1555751" cy="2774913"/>
          </a:xfrm>
          <a:custGeom>
            <a:rect b="b" l="l" r="r" t="t"/>
            <a:pathLst>
              <a:path extrusionOk="0" h="5549825" w="3111501">
                <a:moveTo>
                  <a:pt x="0" y="0"/>
                </a:moveTo>
                <a:lnTo>
                  <a:pt x="3111501" y="0"/>
                </a:lnTo>
                <a:lnTo>
                  <a:pt x="3111501" y="5549825"/>
                </a:lnTo>
                <a:lnTo>
                  <a:pt x="0" y="5549825"/>
                </a:lnTo>
                <a:lnTo>
                  <a:pt x="0" y="0"/>
                </a:lnTo>
                <a:close/>
              </a:path>
            </a:pathLst>
          </a:custGeom>
          <a:blipFill rotWithShape="1">
            <a:blip r:embed="rId4">
              <a:alphaModFix/>
            </a:blip>
            <a:stretch>
              <a:fillRect b="0" l="-160674" r="0" t="0"/>
            </a:stretch>
          </a:blipFill>
          <a:ln>
            <a:noFill/>
          </a:ln>
        </p:spPr>
      </p:sp>
      <p:sp>
        <p:nvSpPr>
          <p:cNvPr id="64" name="Google Shape;64;p9"/>
          <p:cNvSpPr/>
          <p:nvPr/>
        </p:nvSpPr>
        <p:spPr>
          <a:xfrm>
            <a:off x="0" y="0"/>
            <a:ext cx="2827618" cy="856014"/>
          </a:xfrm>
          <a:custGeom>
            <a:rect b="b" l="l" r="r" t="t"/>
            <a:pathLst>
              <a:path extrusionOk="0" h="1712027" w="5655235">
                <a:moveTo>
                  <a:pt x="0" y="0"/>
                </a:moveTo>
                <a:lnTo>
                  <a:pt x="5655235" y="0"/>
                </a:lnTo>
                <a:lnTo>
                  <a:pt x="5655235" y="1712027"/>
                </a:lnTo>
                <a:lnTo>
                  <a:pt x="0" y="1712027"/>
                </a:lnTo>
                <a:lnTo>
                  <a:pt x="0" y="0"/>
                </a:lnTo>
                <a:close/>
              </a:path>
            </a:pathLst>
          </a:custGeom>
          <a:blipFill rotWithShape="1">
            <a:blip r:embed="rId5">
              <a:alphaModFix/>
            </a:blip>
            <a:stretch>
              <a:fillRect b="-224159" l="-11728" r="-31687"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1pPr>
            <a:lvl2pPr lvl="1">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2pPr>
            <a:lvl3pPr lvl="2">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3pPr>
            <a:lvl4pPr lvl="3">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4pPr>
            <a:lvl5pPr lvl="4">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5pPr>
            <a:lvl6pPr lvl="5">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6pPr>
            <a:lvl7pPr lvl="6">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7pPr>
            <a:lvl8pPr lvl="7">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8pPr>
            <a:lvl9pPr lvl="8">
              <a:spcBef>
                <a:spcPts val="0"/>
              </a:spcBef>
              <a:spcAft>
                <a:spcPts val="0"/>
              </a:spcAft>
              <a:buClr>
                <a:schemeClr val="dk1"/>
              </a:buClr>
              <a:buSzPts val="2800"/>
              <a:buFont typeface="IBM Plex Sans Hebrew"/>
              <a:buNone/>
              <a:defRPr b="1" sz="2800">
                <a:solidFill>
                  <a:schemeClr val="dk1"/>
                </a:solidFill>
                <a:latin typeface="IBM Plex Sans Hebrew"/>
                <a:ea typeface="IBM Plex Sans Hebrew"/>
                <a:cs typeface="IBM Plex Sans Hebrew"/>
                <a:sym typeface="IBM Plex Sans Hebrew"/>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IBM Plex Sans Hebrew"/>
              <a:buChar char="●"/>
              <a:defRPr b="1" sz="1800">
                <a:solidFill>
                  <a:schemeClr val="dk2"/>
                </a:solidFill>
                <a:latin typeface="IBM Plex Sans Hebrew"/>
                <a:ea typeface="IBM Plex Sans Hebrew"/>
                <a:cs typeface="IBM Plex Sans Hebrew"/>
                <a:sym typeface="IBM Plex Sans Hebrew"/>
              </a:defRPr>
            </a:lvl1pPr>
            <a:lvl2pPr indent="-317500" lvl="1" marL="914400">
              <a:lnSpc>
                <a:spcPct val="115000"/>
              </a:lnSpc>
              <a:spcBef>
                <a:spcPts val="0"/>
              </a:spcBef>
              <a:spcAft>
                <a:spcPts val="0"/>
              </a:spcAft>
              <a:buClr>
                <a:schemeClr val="dk2"/>
              </a:buClr>
              <a:buSzPts val="1400"/>
              <a:buFont typeface="Pangolin"/>
              <a:buChar char="○"/>
              <a:defRPr>
                <a:solidFill>
                  <a:schemeClr val="dk2"/>
                </a:solidFill>
                <a:latin typeface="Pangolin"/>
                <a:ea typeface="Pangolin"/>
                <a:cs typeface="Pangolin"/>
                <a:sym typeface="Pangolin"/>
              </a:defRPr>
            </a:lvl2pPr>
            <a:lvl3pPr indent="-317500" lvl="2" marL="13716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3pPr>
            <a:lvl4pPr indent="-317500" lvl="3" marL="18288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4pPr>
            <a:lvl5pPr indent="-317500" lvl="4" marL="22860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5pPr>
            <a:lvl6pPr indent="-317500" lvl="5" marL="27432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6pPr>
            <a:lvl7pPr indent="-317500" lvl="6" marL="32004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7pPr>
            <a:lvl8pPr indent="-317500" lvl="7" marL="36576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8pPr>
            <a:lvl9pPr indent="-317500" lvl="8" marL="4114800">
              <a:lnSpc>
                <a:spcPct val="115000"/>
              </a:lnSpc>
              <a:spcBef>
                <a:spcPts val="0"/>
              </a:spcBef>
              <a:spcAft>
                <a:spcPts val="0"/>
              </a:spcAft>
              <a:buClr>
                <a:schemeClr val="dk2"/>
              </a:buClr>
              <a:buSzPts val="1400"/>
              <a:buFont typeface="IBM Plex Sans Hebrew"/>
              <a:buChar char="■"/>
              <a:defRPr>
                <a:solidFill>
                  <a:schemeClr val="dk2"/>
                </a:solidFill>
                <a:latin typeface="IBM Plex Sans Hebrew"/>
                <a:ea typeface="IBM Plex Sans Hebrew"/>
                <a:cs typeface="IBM Plex Sans Hebrew"/>
                <a:sym typeface="IBM Plex Sans Hebrew"/>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7.jpg"/><Relationship Id="rId4" Type="http://schemas.openxmlformats.org/officeDocument/2006/relationships/image" Target="../media/image41.jpg"/><Relationship Id="rId5"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32.png"/><Relationship Id="rId5" Type="http://schemas.openxmlformats.org/officeDocument/2006/relationships/image" Target="../media/image42.png"/><Relationship Id="rId6" Type="http://schemas.openxmlformats.org/officeDocument/2006/relationships/image" Target="../media/image29.png"/><Relationship Id="rId7" Type="http://schemas.openxmlformats.org/officeDocument/2006/relationships/image" Target="../media/image53.png"/><Relationship Id="rId8"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6.xml.rels><?xml version="1.0" encoding="UTF-8" standalone="yes"?><Relationships xmlns="http://schemas.openxmlformats.org/package/2006/relationships"><Relationship Id="rId40" Type="http://schemas.openxmlformats.org/officeDocument/2006/relationships/image" Target="../media/image74.png"/><Relationship Id="rId20" Type="http://schemas.openxmlformats.org/officeDocument/2006/relationships/image" Target="../media/image55.png"/><Relationship Id="rId41" Type="http://schemas.openxmlformats.org/officeDocument/2006/relationships/image" Target="../media/image75.png"/><Relationship Id="rId22" Type="http://schemas.openxmlformats.org/officeDocument/2006/relationships/image" Target="../media/image59.png"/><Relationship Id="rId21" Type="http://schemas.openxmlformats.org/officeDocument/2006/relationships/image" Target="../media/image71.png"/><Relationship Id="rId24" Type="http://schemas.openxmlformats.org/officeDocument/2006/relationships/image" Target="../media/image81.png"/><Relationship Id="rId23" Type="http://schemas.openxmlformats.org/officeDocument/2006/relationships/image" Target="../media/image85.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40.png"/><Relationship Id="rId9" Type="http://schemas.openxmlformats.org/officeDocument/2006/relationships/image" Target="../media/image56.png"/><Relationship Id="rId26" Type="http://schemas.openxmlformats.org/officeDocument/2006/relationships/image" Target="../media/image63.png"/><Relationship Id="rId25" Type="http://schemas.openxmlformats.org/officeDocument/2006/relationships/image" Target="../media/image58.png"/><Relationship Id="rId28" Type="http://schemas.openxmlformats.org/officeDocument/2006/relationships/image" Target="../media/image80.png"/><Relationship Id="rId27" Type="http://schemas.openxmlformats.org/officeDocument/2006/relationships/image" Target="../media/image70.png"/><Relationship Id="rId5" Type="http://schemas.openxmlformats.org/officeDocument/2006/relationships/image" Target="../media/image44.png"/><Relationship Id="rId6" Type="http://schemas.openxmlformats.org/officeDocument/2006/relationships/image" Target="../media/image38.png"/><Relationship Id="rId29" Type="http://schemas.openxmlformats.org/officeDocument/2006/relationships/image" Target="../media/image67.png"/><Relationship Id="rId7" Type="http://schemas.openxmlformats.org/officeDocument/2006/relationships/image" Target="../media/image43.png"/><Relationship Id="rId8" Type="http://schemas.openxmlformats.org/officeDocument/2006/relationships/image" Target="../media/image50.png"/><Relationship Id="rId31" Type="http://schemas.openxmlformats.org/officeDocument/2006/relationships/image" Target="../media/image69.png"/><Relationship Id="rId30" Type="http://schemas.openxmlformats.org/officeDocument/2006/relationships/image" Target="../media/image82.png"/><Relationship Id="rId11" Type="http://schemas.openxmlformats.org/officeDocument/2006/relationships/image" Target="../media/image66.png"/><Relationship Id="rId33" Type="http://schemas.openxmlformats.org/officeDocument/2006/relationships/image" Target="../media/image72.png"/><Relationship Id="rId10" Type="http://schemas.openxmlformats.org/officeDocument/2006/relationships/image" Target="../media/image62.png"/><Relationship Id="rId32" Type="http://schemas.openxmlformats.org/officeDocument/2006/relationships/image" Target="../media/image87.png"/><Relationship Id="rId13" Type="http://schemas.openxmlformats.org/officeDocument/2006/relationships/image" Target="../media/image64.png"/><Relationship Id="rId35" Type="http://schemas.openxmlformats.org/officeDocument/2006/relationships/image" Target="../media/image88.png"/><Relationship Id="rId12" Type="http://schemas.openxmlformats.org/officeDocument/2006/relationships/image" Target="../media/image57.png"/><Relationship Id="rId34" Type="http://schemas.openxmlformats.org/officeDocument/2006/relationships/image" Target="../media/image84.png"/><Relationship Id="rId15" Type="http://schemas.openxmlformats.org/officeDocument/2006/relationships/image" Target="../media/image65.png"/><Relationship Id="rId37" Type="http://schemas.openxmlformats.org/officeDocument/2006/relationships/image" Target="../media/image73.png"/><Relationship Id="rId14" Type="http://schemas.openxmlformats.org/officeDocument/2006/relationships/image" Target="../media/image86.png"/><Relationship Id="rId36" Type="http://schemas.openxmlformats.org/officeDocument/2006/relationships/image" Target="../media/image77.png"/><Relationship Id="rId17" Type="http://schemas.openxmlformats.org/officeDocument/2006/relationships/image" Target="../media/image60.png"/><Relationship Id="rId39" Type="http://schemas.openxmlformats.org/officeDocument/2006/relationships/image" Target="../media/image76.png"/><Relationship Id="rId16" Type="http://schemas.openxmlformats.org/officeDocument/2006/relationships/image" Target="../media/image54.png"/><Relationship Id="rId38" Type="http://schemas.openxmlformats.org/officeDocument/2006/relationships/image" Target="../media/image78.png"/><Relationship Id="rId19" Type="http://schemas.openxmlformats.org/officeDocument/2006/relationships/image" Target="../media/image68.png"/><Relationship Id="rId18" Type="http://schemas.openxmlformats.org/officeDocument/2006/relationships/image" Target="../media/image8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89.jp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7.jpg"/><Relationship Id="rId4" Type="http://schemas.openxmlformats.org/officeDocument/2006/relationships/image" Target="../media/image20.jpg"/><Relationship Id="rId5" Type="http://schemas.openxmlformats.org/officeDocument/2006/relationships/image" Target="../media/image45.jpg"/><Relationship Id="rId6" Type="http://schemas.openxmlformats.org/officeDocument/2006/relationships/image" Target="../media/image7.png"/><Relationship Id="rId7"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26.jpg"/><Relationship Id="rId5" Type="http://schemas.openxmlformats.org/officeDocument/2006/relationships/image" Target="../media/image31.jpg"/><Relationship Id="rId6"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1"/>
          <p:cNvSpPr/>
          <p:nvPr/>
        </p:nvSpPr>
        <p:spPr>
          <a:xfrm>
            <a:off x="0" y="-556460"/>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sp>
        <p:nvSpPr>
          <p:cNvPr id="72" name="Google Shape;72;p11"/>
          <p:cNvSpPr/>
          <p:nvPr/>
        </p:nvSpPr>
        <p:spPr>
          <a:xfrm rot="5400000">
            <a:off x="2600853" y="-1323008"/>
            <a:ext cx="303875" cy="5505581"/>
          </a:xfrm>
          <a:prstGeom prst="rect">
            <a:avLst/>
          </a:prstGeom>
          <a:solidFill>
            <a:srgbClr val="46515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 name="Google Shape;73;p11"/>
          <p:cNvSpPr txBox="1"/>
          <p:nvPr/>
        </p:nvSpPr>
        <p:spPr>
          <a:xfrm>
            <a:off x="450749" y="1289923"/>
            <a:ext cx="4499681"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Social Studies Subject for High School: </a:t>
            </a:r>
            <a:endParaRPr sz="700"/>
          </a:p>
        </p:txBody>
      </p:sp>
      <p:sp>
        <p:nvSpPr>
          <p:cNvPr id="74" name="Google Shape;74;p11"/>
          <p:cNvSpPr/>
          <p:nvPr/>
        </p:nvSpPr>
        <p:spPr>
          <a:xfrm rot="5400000">
            <a:off x="1587579" y="-467946"/>
            <a:ext cx="1695010" cy="614099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5" name="Google Shape;75;p11"/>
          <p:cNvSpPr/>
          <p:nvPr/>
        </p:nvSpPr>
        <p:spPr>
          <a:xfrm rot="5400000">
            <a:off x="1972171" y="-852538"/>
            <a:ext cx="925826" cy="614099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6" name="Google Shape;76;p11"/>
          <p:cNvSpPr txBox="1"/>
          <p:nvPr/>
        </p:nvSpPr>
        <p:spPr>
          <a:xfrm>
            <a:off x="450750" y="1802700"/>
            <a:ext cx="50547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Immigration &amp; Urbanization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232" name="Shape 232"/>
        <p:cNvGrpSpPr/>
        <p:nvPr/>
      </p:nvGrpSpPr>
      <p:grpSpPr>
        <a:xfrm>
          <a:off x="0" y="0"/>
          <a:ext cx="0" cy="0"/>
          <a:chOff x="0" y="0"/>
          <a:chExt cx="0" cy="0"/>
        </a:xfrm>
      </p:grpSpPr>
      <p:pic>
        <p:nvPicPr>
          <p:cNvPr id="233" name="Google Shape;233;p20"/>
          <p:cNvPicPr preferRelativeResize="0"/>
          <p:nvPr/>
        </p:nvPicPr>
        <p:blipFill rotWithShape="1">
          <a:blip r:embed="rId3">
            <a:alphaModFix/>
          </a:blip>
          <a:srcRect b="27893" l="0" r="0" t="27894"/>
          <a:stretch/>
        </p:blipFill>
        <p:spPr>
          <a:xfrm>
            <a:off x="0" y="0"/>
            <a:ext cx="5520811" cy="1670050"/>
          </a:xfrm>
          <a:prstGeom prst="rect">
            <a:avLst/>
          </a:prstGeom>
          <a:noFill/>
          <a:ln>
            <a:noFill/>
          </a:ln>
        </p:spPr>
      </p:pic>
      <p:pic>
        <p:nvPicPr>
          <p:cNvPr id="234" name="Google Shape;234;p20"/>
          <p:cNvPicPr preferRelativeResize="0"/>
          <p:nvPr/>
        </p:nvPicPr>
        <p:blipFill rotWithShape="1">
          <a:blip r:embed="rId4">
            <a:alphaModFix/>
          </a:blip>
          <a:srcRect b="587" l="0" r="0" t="55199"/>
          <a:stretch/>
        </p:blipFill>
        <p:spPr>
          <a:xfrm>
            <a:off x="0" y="1736725"/>
            <a:ext cx="5520811" cy="1670050"/>
          </a:xfrm>
          <a:prstGeom prst="rect">
            <a:avLst/>
          </a:prstGeom>
          <a:noFill/>
          <a:ln>
            <a:noFill/>
          </a:ln>
        </p:spPr>
      </p:pic>
      <p:pic>
        <p:nvPicPr>
          <p:cNvPr id="235" name="Google Shape;235;p20"/>
          <p:cNvPicPr preferRelativeResize="0"/>
          <p:nvPr/>
        </p:nvPicPr>
        <p:blipFill rotWithShape="1">
          <a:blip r:embed="rId5">
            <a:alphaModFix/>
          </a:blip>
          <a:srcRect b="27893" l="0" r="0" t="27894"/>
          <a:stretch/>
        </p:blipFill>
        <p:spPr>
          <a:xfrm>
            <a:off x="0" y="3473450"/>
            <a:ext cx="5520811" cy="1670050"/>
          </a:xfrm>
          <a:prstGeom prst="rect">
            <a:avLst/>
          </a:prstGeom>
          <a:noFill/>
          <a:ln>
            <a:noFill/>
          </a:ln>
        </p:spPr>
      </p:pic>
      <p:grpSp>
        <p:nvGrpSpPr>
          <p:cNvPr id="236" name="Google Shape;236;p20"/>
          <p:cNvGrpSpPr/>
          <p:nvPr/>
        </p:nvGrpSpPr>
        <p:grpSpPr>
          <a:xfrm>
            <a:off x="5964569" y="347580"/>
            <a:ext cx="504247" cy="539702"/>
            <a:chOff x="0" y="-57150"/>
            <a:chExt cx="812800" cy="869950"/>
          </a:xfrm>
        </p:grpSpPr>
        <p:sp>
          <p:nvSpPr>
            <p:cNvPr id="237" name="Google Shape;23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20"/>
            <p:cNvSpPr txBox="1"/>
            <p:nvPr/>
          </p:nvSpPr>
          <p:spPr>
            <a:xfrm>
              <a:off x="76200" y="-57150"/>
              <a:ext cx="660400" cy="793750"/>
            </a:xfrm>
            <a:prstGeom prst="rect">
              <a:avLst/>
            </a:prstGeom>
            <a:noFill/>
            <a:ln>
              <a:noFill/>
            </a:ln>
          </p:spPr>
          <p:txBody>
            <a:bodyPr anchorCtr="0" anchor="ctr" bIns="25400" lIns="25400" spcFirstLastPara="1" rIns="25400" wrap="square" tIns="25400">
              <a:noAutofit/>
            </a:bodyPr>
            <a:lstStyle/>
            <a:p>
              <a:pPr indent="0" lvl="0" marL="0" marR="0" rtl="0" algn="ctr">
                <a:lnSpc>
                  <a:spcPct val="238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20"/>
          <p:cNvGrpSpPr/>
          <p:nvPr/>
        </p:nvGrpSpPr>
        <p:grpSpPr>
          <a:xfrm>
            <a:off x="5964569" y="2139988"/>
            <a:ext cx="504247" cy="539702"/>
            <a:chOff x="0" y="-57150"/>
            <a:chExt cx="812800" cy="869950"/>
          </a:xfrm>
        </p:grpSpPr>
        <p:sp>
          <p:nvSpPr>
            <p:cNvPr id="240" name="Google Shape;24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1" name="Google Shape;241;p20"/>
            <p:cNvSpPr txBox="1"/>
            <p:nvPr/>
          </p:nvSpPr>
          <p:spPr>
            <a:xfrm>
              <a:off x="76200" y="-57150"/>
              <a:ext cx="660400" cy="793750"/>
            </a:xfrm>
            <a:prstGeom prst="rect">
              <a:avLst/>
            </a:prstGeom>
            <a:noFill/>
            <a:ln>
              <a:noFill/>
            </a:ln>
          </p:spPr>
          <p:txBody>
            <a:bodyPr anchorCtr="0" anchor="ctr" bIns="25400" lIns="25400" spcFirstLastPara="1" rIns="25400" wrap="square" tIns="25400">
              <a:noAutofit/>
            </a:bodyPr>
            <a:lstStyle/>
            <a:p>
              <a:pPr indent="0" lvl="0" marL="0" marR="0" rtl="0" algn="ctr">
                <a:lnSpc>
                  <a:spcPct val="238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2" name="Google Shape;242;p20"/>
          <p:cNvGrpSpPr/>
          <p:nvPr/>
        </p:nvGrpSpPr>
        <p:grpSpPr>
          <a:xfrm>
            <a:off x="5964569" y="3932035"/>
            <a:ext cx="504247" cy="539702"/>
            <a:chOff x="0" y="-57150"/>
            <a:chExt cx="812800" cy="869950"/>
          </a:xfrm>
        </p:grpSpPr>
        <p:sp>
          <p:nvSpPr>
            <p:cNvPr id="243" name="Google Shape;2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20"/>
            <p:cNvSpPr txBox="1"/>
            <p:nvPr/>
          </p:nvSpPr>
          <p:spPr>
            <a:xfrm>
              <a:off x="76200" y="-57150"/>
              <a:ext cx="660400" cy="793750"/>
            </a:xfrm>
            <a:prstGeom prst="rect">
              <a:avLst/>
            </a:prstGeom>
            <a:noFill/>
            <a:ln>
              <a:noFill/>
            </a:ln>
          </p:spPr>
          <p:txBody>
            <a:bodyPr anchorCtr="0" anchor="ctr" bIns="25400" lIns="25400" spcFirstLastPara="1" rIns="25400" wrap="square" tIns="25400">
              <a:noAutofit/>
            </a:bodyPr>
            <a:lstStyle/>
            <a:p>
              <a:pPr indent="0" lvl="0" marL="0" marR="0" rtl="0" algn="ctr">
                <a:lnSpc>
                  <a:spcPct val="238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5" name="Google Shape;245;p20"/>
          <p:cNvSpPr txBox="1"/>
          <p:nvPr/>
        </p:nvSpPr>
        <p:spPr>
          <a:xfrm>
            <a:off x="6624557" y="495300"/>
            <a:ext cx="1916363"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 main point</a:t>
            </a:r>
            <a:endParaRPr sz="700"/>
          </a:p>
        </p:txBody>
      </p:sp>
      <p:sp>
        <p:nvSpPr>
          <p:cNvPr id="246" name="Google Shape;246;p20"/>
          <p:cNvSpPr txBox="1"/>
          <p:nvPr/>
        </p:nvSpPr>
        <p:spPr>
          <a:xfrm>
            <a:off x="6066241" y="495300"/>
            <a:ext cx="415871"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01.</a:t>
            </a:r>
            <a:endParaRPr sz="700"/>
          </a:p>
        </p:txBody>
      </p:sp>
      <p:sp>
        <p:nvSpPr>
          <p:cNvPr id="247" name="Google Shape;247;p20"/>
          <p:cNvSpPr txBox="1"/>
          <p:nvPr/>
        </p:nvSpPr>
        <p:spPr>
          <a:xfrm>
            <a:off x="6066241" y="2287708"/>
            <a:ext cx="415871"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02.</a:t>
            </a:r>
            <a:endParaRPr sz="700"/>
          </a:p>
        </p:txBody>
      </p:sp>
      <p:sp>
        <p:nvSpPr>
          <p:cNvPr id="248" name="Google Shape;248;p20"/>
          <p:cNvSpPr txBox="1"/>
          <p:nvPr/>
        </p:nvSpPr>
        <p:spPr>
          <a:xfrm>
            <a:off x="6066241" y="4079755"/>
            <a:ext cx="415871"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03.</a:t>
            </a:r>
            <a:endParaRPr sz="700"/>
          </a:p>
        </p:txBody>
      </p:sp>
      <p:sp>
        <p:nvSpPr>
          <p:cNvPr id="249" name="Google Shape;249;p20"/>
          <p:cNvSpPr txBox="1"/>
          <p:nvPr/>
        </p:nvSpPr>
        <p:spPr>
          <a:xfrm>
            <a:off x="6624557" y="2287708"/>
            <a:ext cx="1916363"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 main point</a:t>
            </a:r>
            <a:endParaRPr sz="700"/>
          </a:p>
        </p:txBody>
      </p:sp>
      <p:sp>
        <p:nvSpPr>
          <p:cNvPr id="250" name="Google Shape;250;p20"/>
          <p:cNvSpPr txBox="1"/>
          <p:nvPr/>
        </p:nvSpPr>
        <p:spPr>
          <a:xfrm>
            <a:off x="6624557" y="4079755"/>
            <a:ext cx="1916363"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 main point</a:t>
            </a:r>
            <a:endParaRPr sz="700"/>
          </a:p>
        </p:txBody>
      </p:sp>
      <p:sp>
        <p:nvSpPr>
          <p:cNvPr id="251" name="Google Shape;251;p20"/>
          <p:cNvSpPr txBox="1"/>
          <p:nvPr/>
        </p:nvSpPr>
        <p:spPr>
          <a:xfrm>
            <a:off x="6624557" y="845897"/>
            <a:ext cx="18246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252" name="Google Shape;252;p20"/>
          <p:cNvSpPr txBox="1"/>
          <p:nvPr/>
        </p:nvSpPr>
        <p:spPr>
          <a:xfrm>
            <a:off x="6624557" y="2638305"/>
            <a:ext cx="18246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253" name="Google Shape;253;p20"/>
          <p:cNvSpPr txBox="1"/>
          <p:nvPr/>
        </p:nvSpPr>
        <p:spPr>
          <a:xfrm>
            <a:off x="6624557" y="4430352"/>
            <a:ext cx="1764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712"/>
        </a:solidFill>
      </p:bgPr>
    </p:bg>
    <p:spTree>
      <p:nvGrpSpPr>
        <p:cNvPr id="257" name="Shape 257"/>
        <p:cNvGrpSpPr/>
        <p:nvPr/>
      </p:nvGrpSpPr>
      <p:grpSpPr>
        <a:xfrm>
          <a:off x="0" y="0"/>
          <a:ext cx="0" cy="0"/>
          <a:chOff x="0" y="0"/>
          <a:chExt cx="0" cy="0"/>
        </a:xfrm>
      </p:grpSpPr>
      <p:sp>
        <p:nvSpPr>
          <p:cNvPr id="258" name="Google Shape;258;p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816" l="0" r="0" t="-10816"/>
            </a:stretch>
          </a:blipFill>
          <a:ln>
            <a:noFill/>
          </a:ln>
        </p:spPr>
      </p:sp>
      <p:grpSp>
        <p:nvGrpSpPr>
          <p:cNvPr id="259" name="Google Shape;259;p21"/>
          <p:cNvGrpSpPr/>
          <p:nvPr/>
        </p:nvGrpSpPr>
        <p:grpSpPr>
          <a:xfrm>
            <a:off x="397666" y="339982"/>
            <a:ext cx="2982116" cy="4408929"/>
            <a:chOff x="0" y="-38100"/>
            <a:chExt cx="1570826" cy="2322399"/>
          </a:xfrm>
        </p:grpSpPr>
        <p:sp>
          <p:nvSpPr>
            <p:cNvPr id="260" name="Google Shape;260;p21"/>
            <p:cNvSpPr/>
            <p:nvPr/>
          </p:nvSpPr>
          <p:spPr>
            <a:xfrm>
              <a:off x="0" y="0"/>
              <a:ext cx="1570826" cy="2284299"/>
            </a:xfrm>
            <a:custGeom>
              <a:rect b="b" l="l" r="r" t="t"/>
              <a:pathLst>
                <a:path extrusionOk="0" h="2284299" w="1570826">
                  <a:moveTo>
                    <a:pt x="0" y="0"/>
                  </a:moveTo>
                  <a:lnTo>
                    <a:pt x="1570826" y="0"/>
                  </a:lnTo>
                  <a:lnTo>
                    <a:pt x="1570826" y="2284299"/>
                  </a:lnTo>
                  <a:lnTo>
                    <a:pt x="0" y="2284299"/>
                  </a:lnTo>
                  <a:close/>
                </a:path>
              </a:pathLst>
            </a:custGeom>
            <a:solidFill>
              <a:srgbClr val="FF6712"/>
            </a:solidFill>
            <a:ln>
              <a:noFill/>
            </a:ln>
          </p:spPr>
        </p:sp>
        <p:sp>
          <p:nvSpPr>
            <p:cNvPr id="261" name="Google Shape;261;p21"/>
            <p:cNvSpPr txBox="1"/>
            <p:nvPr/>
          </p:nvSpPr>
          <p:spPr>
            <a:xfrm>
              <a:off x="0" y="-38100"/>
              <a:ext cx="1570826" cy="232239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2" name="Google Shape;262;p21"/>
          <p:cNvPicPr preferRelativeResize="0"/>
          <p:nvPr/>
        </p:nvPicPr>
        <p:blipFill>
          <a:blip r:embed="rId4">
            <a:alphaModFix/>
          </a:blip>
          <a:stretch>
            <a:fillRect/>
          </a:stretch>
        </p:blipFill>
        <p:spPr>
          <a:xfrm>
            <a:off x="499623" y="548721"/>
            <a:ext cx="2778199" cy="4062104"/>
          </a:xfrm>
          <a:prstGeom prst="rect">
            <a:avLst/>
          </a:prstGeom>
          <a:noFill/>
          <a:ln>
            <a:noFill/>
          </a:ln>
        </p:spPr>
      </p:pic>
      <p:grpSp>
        <p:nvGrpSpPr>
          <p:cNvPr id="263" name="Google Shape;263;p21"/>
          <p:cNvGrpSpPr/>
          <p:nvPr/>
        </p:nvGrpSpPr>
        <p:grpSpPr>
          <a:xfrm>
            <a:off x="3767415" y="-18083"/>
            <a:ext cx="4558962" cy="5161583"/>
            <a:chOff x="0" y="-9525"/>
            <a:chExt cx="2401428" cy="2718858"/>
          </a:xfrm>
        </p:grpSpPr>
        <p:sp>
          <p:nvSpPr>
            <p:cNvPr id="264" name="Google Shape;264;p21"/>
            <p:cNvSpPr/>
            <p:nvPr/>
          </p:nvSpPr>
          <p:spPr>
            <a:xfrm>
              <a:off x="0" y="0"/>
              <a:ext cx="2401428" cy="2709333"/>
            </a:xfrm>
            <a:custGeom>
              <a:rect b="b" l="l" r="r" t="t"/>
              <a:pathLst>
                <a:path extrusionOk="0" h="2709333" w="2401428">
                  <a:moveTo>
                    <a:pt x="0" y="0"/>
                  </a:moveTo>
                  <a:lnTo>
                    <a:pt x="2401428" y="0"/>
                  </a:lnTo>
                  <a:lnTo>
                    <a:pt x="2401428" y="2709333"/>
                  </a:lnTo>
                  <a:lnTo>
                    <a:pt x="0" y="2709333"/>
                  </a:lnTo>
                  <a:close/>
                </a:path>
              </a:pathLst>
            </a:custGeom>
            <a:solidFill>
              <a:srgbClr val="465159">
                <a:alpha val="73333"/>
              </a:srgbClr>
            </a:solidFill>
            <a:ln>
              <a:noFill/>
            </a:ln>
          </p:spPr>
        </p:sp>
        <p:sp>
          <p:nvSpPr>
            <p:cNvPr id="265" name="Google Shape;265;p21"/>
            <p:cNvSpPr txBox="1"/>
            <p:nvPr/>
          </p:nvSpPr>
          <p:spPr>
            <a:xfrm>
              <a:off x="0" y="-9525"/>
              <a:ext cx="2401428"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6" name="Google Shape;266;p21"/>
          <p:cNvGrpSpPr/>
          <p:nvPr/>
        </p:nvGrpSpPr>
        <p:grpSpPr>
          <a:xfrm>
            <a:off x="4223536" y="294261"/>
            <a:ext cx="3571355" cy="1298894"/>
            <a:chOff x="0" y="0"/>
            <a:chExt cx="1881207" cy="684191"/>
          </a:xfrm>
        </p:grpSpPr>
        <p:sp>
          <p:nvSpPr>
            <p:cNvPr id="267" name="Google Shape;267;p21"/>
            <p:cNvSpPr/>
            <p:nvPr/>
          </p:nvSpPr>
          <p:spPr>
            <a:xfrm>
              <a:off x="0" y="0"/>
              <a:ext cx="1881207" cy="684191"/>
            </a:xfrm>
            <a:custGeom>
              <a:rect b="b" l="l" r="r" t="t"/>
              <a:pathLst>
                <a:path extrusionOk="0" h="684191" w="1881207">
                  <a:moveTo>
                    <a:pt x="0" y="0"/>
                  </a:moveTo>
                  <a:lnTo>
                    <a:pt x="1881207" y="0"/>
                  </a:lnTo>
                  <a:lnTo>
                    <a:pt x="1881207" y="684191"/>
                  </a:lnTo>
                  <a:lnTo>
                    <a:pt x="0" y="684191"/>
                  </a:lnTo>
                  <a:close/>
                </a:path>
              </a:pathLst>
            </a:custGeom>
            <a:solidFill>
              <a:srgbClr val="000000">
                <a:alpha val="0"/>
              </a:srgbClr>
            </a:solidFill>
            <a:ln>
              <a:noFill/>
            </a:ln>
          </p:spPr>
        </p:sp>
        <p:sp>
          <p:nvSpPr>
            <p:cNvPr id="268" name="Google Shape;268;p21"/>
            <p:cNvSpPr txBox="1"/>
            <p:nvPr/>
          </p:nvSpPr>
          <p:spPr>
            <a:xfrm>
              <a:off x="0" y="152400"/>
              <a:ext cx="1881207" cy="531791"/>
            </a:xfrm>
            <a:prstGeom prst="rect">
              <a:avLst/>
            </a:prstGeom>
            <a:noFill/>
            <a:ln>
              <a:noFill/>
            </a:ln>
          </p:spPr>
          <p:txBody>
            <a:bodyPr anchorCtr="0" anchor="ctr" bIns="127000" lIns="127000" spcFirstLastPara="1" rIns="127000" wrap="square" tIns="127000">
              <a:no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2 out of 5</a:t>
              </a:r>
              <a:endParaRPr sz="700"/>
            </a:p>
          </p:txBody>
        </p:sp>
      </p:grpSp>
      <p:grpSp>
        <p:nvGrpSpPr>
          <p:cNvPr id="269" name="Google Shape;269;p21"/>
          <p:cNvGrpSpPr/>
          <p:nvPr/>
        </p:nvGrpSpPr>
        <p:grpSpPr>
          <a:xfrm>
            <a:off x="4455384" y="1747990"/>
            <a:ext cx="3107657" cy="1298893"/>
            <a:chOff x="0" y="0"/>
            <a:chExt cx="1636955" cy="684191"/>
          </a:xfrm>
        </p:grpSpPr>
        <p:sp>
          <p:nvSpPr>
            <p:cNvPr id="270" name="Google Shape;270;p21"/>
            <p:cNvSpPr/>
            <p:nvPr/>
          </p:nvSpPr>
          <p:spPr>
            <a:xfrm>
              <a:off x="0" y="0"/>
              <a:ext cx="1636955" cy="684191"/>
            </a:xfrm>
            <a:custGeom>
              <a:rect b="b" l="l" r="r" t="t"/>
              <a:pathLst>
                <a:path extrusionOk="0" h="684191" w="1636955">
                  <a:moveTo>
                    <a:pt x="0" y="0"/>
                  </a:moveTo>
                  <a:lnTo>
                    <a:pt x="1636955" y="0"/>
                  </a:lnTo>
                  <a:lnTo>
                    <a:pt x="1636955" y="684191"/>
                  </a:lnTo>
                  <a:lnTo>
                    <a:pt x="0" y="684191"/>
                  </a:lnTo>
                  <a:close/>
                </a:path>
              </a:pathLst>
            </a:custGeom>
            <a:solidFill>
              <a:srgbClr val="000000">
                <a:alpha val="0"/>
              </a:srgbClr>
            </a:solidFill>
            <a:ln>
              <a:noFill/>
            </a:ln>
          </p:spPr>
        </p:sp>
        <p:sp>
          <p:nvSpPr>
            <p:cNvPr id="271" name="Google Shape;271;p21"/>
            <p:cNvSpPr txBox="1"/>
            <p:nvPr/>
          </p:nvSpPr>
          <p:spPr>
            <a:xfrm>
              <a:off x="0" y="152400"/>
              <a:ext cx="1636955" cy="531791"/>
            </a:xfrm>
            <a:prstGeom prst="rect">
              <a:avLst/>
            </a:prstGeom>
            <a:noFill/>
            <a:ln>
              <a:noFill/>
            </a:ln>
          </p:spPr>
          <p:txBody>
            <a:bodyPr anchorCtr="0" anchor="ctr" bIns="127000" lIns="127000" spcFirstLastPara="1" rIns="127000" wrap="square" tIns="127000">
              <a:no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95%</a:t>
              </a:r>
              <a:endParaRPr sz="700"/>
            </a:p>
          </p:txBody>
        </p:sp>
      </p:grpSp>
      <p:grpSp>
        <p:nvGrpSpPr>
          <p:cNvPr id="272" name="Google Shape;272;p21"/>
          <p:cNvGrpSpPr/>
          <p:nvPr/>
        </p:nvGrpSpPr>
        <p:grpSpPr>
          <a:xfrm>
            <a:off x="3767415" y="3242672"/>
            <a:ext cx="4483596" cy="1298894"/>
            <a:chOff x="0" y="0"/>
            <a:chExt cx="2361730" cy="684191"/>
          </a:xfrm>
        </p:grpSpPr>
        <p:sp>
          <p:nvSpPr>
            <p:cNvPr id="273" name="Google Shape;273;p21"/>
            <p:cNvSpPr/>
            <p:nvPr/>
          </p:nvSpPr>
          <p:spPr>
            <a:xfrm>
              <a:off x="0" y="0"/>
              <a:ext cx="2361729" cy="684191"/>
            </a:xfrm>
            <a:custGeom>
              <a:rect b="b" l="l" r="r" t="t"/>
              <a:pathLst>
                <a:path extrusionOk="0" h="684191" w="2361729">
                  <a:moveTo>
                    <a:pt x="0" y="0"/>
                  </a:moveTo>
                  <a:lnTo>
                    <a:pt x="2361729" y="0"/>
                  </a:lnTo>
                  <a:lnTo>
                    <a:pt x="2361729" y="684191"/>
                  </a:lnTo>
                  <a:lnTo>
                    <a:pt x="0" y="684191"/>
                  </a:lnTo>
                  <a:close/>
                </a:path>
              </a:pathLst>
            </a:custGeom>
            <a:solidFill>
              <a:srgbClr val="000000">
                <a:alpha val="0"/>
              </a:srgbClr>
            </a:solidFill>
            <a:ln>
              <a:noFill/>
            </a:ln>
          </p:spPr>
        </p:sp>
        <p:sp>
          <p:nvSpPr>
            <p:cNvPr id="274" name="Google Shape;274;p21"/>
            <p:cNvSpPr txBox="1"/>
            <p:nvPr/>
          </p:nvSpPr>
          <p:spPr>
            <a:xfrm>
              <a:off x="0" y="152400"/>
              <a:ext cx="2361730" cy="531791"/>
            </a:xfrm>
            <a:prstGeom prst="rect">
              <a:avLst/>
            </a:prstGeom>
            <a:noFill/>
            <a:ln>
              <a:noFill/>
            </a:ln>
          </p:spPr>
          <p:txBody>
            <a:bodyPr anchorCtr="0" anchor="t" bIns="127000" lIns="127000" spcFirstLastPara="1" rIns="127000" wrap="square" tIns="127000">
              <a:no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12 million</a:t>
              </a:r>
              <a:endParaRPr sz="700"/>
            </a:p>
          </p:txBody>
        </p:sp>
      </p:grpSp>
      <p:sp>
        <p:nvSpPr>
          <p:cNvPr id="275" name="Google Shape;275;p21"/>
          <p:cNvSpPr txBox="1"/>
          <p:nvPr/>
        </p:nvSpPr>
        <p:spPr>
          <a:xfrm>
            <a:off x="4348440" y="1393678"/>
            <a:ext cx="3321546"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the featured statistic.</a:t>
            </a:r>
            <a:endParaRPr sz="700"/>
          </a:p>
        </p:txBody>
      </p:sp>
      <p:sp>
        <p:nvSpPr>
          <p:cNvPr id="276" name="Google Shape;276;p21"/>
          <p:cNvSpPr txBox="1"/>
          <p:nvPr/>
        </p:nvSpPr>
        <p:spPr>
          <a:xfrm>
            <a:off x="4348440" y="2888359"/>
            <a:ext cx="3321546"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the featured statistic.</a:t>
            </a:r>
            <a:endParaRPr sz="700"/>
          </a:p>
        </p:txBody>
      </p:sp>
      <p:sp>
        <p:nvSpPr>
          <p:cNvPr id="277" name="Google Shape;277;p21"/>
          <p:cNvSpPr txBox="1"/>
          <p:nvPr/>
        </p:nvSpPr>
        <p:spPr>
          <a:xfrm>
            <a:off x="4580288" y="4342281"/>
            <a:ext cx="2857848"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the featured statistic.</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281" name="Shape 281"/>
        <p:cNvGrpSpPr/>
        <p:nvPr/>
      </p:nvGrpSpPr>
      <p:grpSpPr>
        <a:xfrm>
          <a:off x="0" y="0"/>
          <a:ext cx="0" cy="0"/>
          <a:chOff x="0" y="0"/>
          <a:chExt cx="0" cy="0"/>
        </a:xfrm>
      </p:grpSpPr>
      <p:sp>
        <p:nvSpPr>
          <p:cNvPr id="282" name="Google Shape;282;p22"/>
          <p:cNvSpPr/>
          <p:nvPr/>
        </p:nvSpPr>
        <p:spPr>
          <a:xfrm>
            <a:off x="-154019" y="-661842"/>
            <a:ext cx="9452039" cy="6467185"/>
          </a:xfrm>
          <a:custGeom>
            <a:rect b="b" l="l" r="r" t="t"/>
            <a:pathLst>
              <a:path extrusionOk="0" h="12934369" w="18904078">
                <a:moveTo>
                  <a:pt x="0" y="0"/>
                </a:moveTo>
                <a:lnTo>
                  <a:pt x="18904078" y="0"/>
                </a:lnTo>
                <a:lnTo>
                  <a:pt x="18904078" y="12934370"/>
                </a:lnTo>
                <a:lnTo>
                  <a:pt x="0" y="12934370"/>
                </a:lnTo>
                <a:lnTo>
                  <a:pt x="0" y="0"/>
                </a:lnTo>
                <a:close/>
              </a:path>
            </a:pathLst>
          </a:custGeom>
          <a:blipFill rotWithShape="1">
            <a:blip r:embed="rId3">
              <a:alphaModFix/>
            </a:blip>
            <a:stretch>
              <a:fillRect b="0" l="0" r="0" t="0"/>
            </a:stretch>
          </a:blipFill>
          <a:ln>
            <a:noFill/>
          </a:ln>
        </p:spPr>
      </p:sp>
      <p:grpSp>
        <p:nvGrpSpPr>
          <p:cNvPr id="283" name="Google Shape;283;p22"/>
          <p:cNvGrpSpPr/>
          <p:nvPr/>
        </p:nvGrpSpPr>
        <p:grpSpPr>
          <a:xfrm>
            <a:off x="0" y="-18083"/>
            <a:ext cx="9144000" cy="5161583"/>
            <a:chOff x="0" y="-9525"/>
            <a:chExt cx="4816593" cy="2718858"/>
          </a:xfrm>
        </p:grpSpPr>
        <p:sp>
          <p:nvSpPr>
            <p:cNvPr id="284" name="Google Shape;284;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13333"/>
              </a:srgbClr>
            </a:solidFill>
            <a:ln>
              <a:noFill/>
            </a:ln>
          </p:spPr>
        </p:sp>
        <p:sp>
          <p:nvSpPr>
            <p:cNvPr id="285" name="Google Shape;285;p22"/>
            <p:cNvSpPr txBox="1"/>
            <p:nvPr/>
          </p:nvSpPr>
          <p:spPr>
            <a:xfrm>
              <a:off x="0" y="-9525"/>
              <a:ext cx="4816593"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22"/>
          <p:cNvGrpSpPr/>
          <p:nvPr/>
        </p:nvGrpSpPr>
        <p:grpSpPr>
          <a:xfrm>
            <a:off x="514350" y="4209350"/>
            <a:ext cx="2499154" cy="375618"/>
            <a:chOff x="0" y="-38100"/>
            <a:chExt cx="1316427" cy="197856"/>
          </a:xfrm>
        </p:grpSpPr>
        <p:sp>
          <p:nvSpPr>
            <p:cNvPr id="287" name="Google Shape;287;p22"/>
            <p:cNvSpPr/>
            <p:nvPr/>
          </p:nvSpPr>
          <p:spPr>
            <a:xfrm>
              <a:off x="0" y="0"/>
              <a:ext cx="1316427" cy="159756"/>
            </a:xfrm>
            <a:custGeom>
              <a:rect b="b" l="l" r="r" t="t"/>
              <a:pathLst>
                <a:path extrusionOk="0" h="159756" w="1316427">
                  <a:moveTo>
                    <a:pt x="0" y="0"/>
                  </a:moveTo>
                  <a:lnTo>
                    <a:pt x="1316427" y="0"/>
                  </a:lnTo>
                  <a:lnTo>
                    <a:pt x="1316427" y="159756"/>
                  </a:lnTo>
                  <a:lnTo>
                    <a:pt x="0" y="159756"/>
                  </a:lnTo>
                  <a:close/>
                </a:path>
              </a:pathLst>
            </a:custGeom>
            <a:solidFill>
              <a:srgbClr val="465159"/>
            </a:solidFill>
            <a:ln>
              <a:noFill/>
            </a:ln>
          </p:spPr>
        </p:sp>
        <p:sp>
          <p:nvSpPr>
            <p:cNvPr id="288" name="Google Shape;288;p22"/>
            <p:cNvSpPr txBox="1"/>
            <p:nvPr/>
          </p:nvSpPr>
          <p:spPr>
            <a:xfrm>
              <a:off x="0" y="-38100"/>
              <a:ext cx="1316427" cy="19785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22"/>
          <p:cNvGrpSpPr/>
          <p:nvPr/>
        </p:nvGrpSpPr>
        <p:grpSpPr>
          <a:xfrm>
            <a:off x="1749396" y="1876698"/>
            <a:ext cx="1749060" cy="2292287"/>
            <a:chOff x="0" y="-38100"/>
            <a:chExt cx="921315" cy="1207459"/>
          </a:xfrm>
        </p:grpSpPr>
        <p:sp>
          <p:nvSpPr>
            <p:cNvPr id="290" name="Google Shape;290;p22"/>
            <p:cNvSpPr/>
            <p:nvPr/>
          </p:nvSpPr>
          <p:spPr>
            <a:xfrm>
              <a:off x="0" y="0"/>
              <a:ext cx="921315" cy="1169359"/>
            </a:xfrm>
            <a:custGeom>
              <a:rect b="b" l="l" r="r" t="t"/>
              <a:pathLst>
                <a:path extrusionOk="0" h="1169359" w="921315">
                  <a:moveTo>
                    <a:pt x="0" y="0"/>
                  </a:moveTo>
                  <a:lnTo>
                    <a:pt x="921315" y="0"/>
                  </a:lnTo>
                  <a:lnTo>
                    <a:pt x="921315" y="1169359"/>
                  </a:lnTo>
                  <a:lnTo>
                    <a:pt x="0" y="1169359"/>
                  </a:lnTo>
                  <a:close/>
                </a:path>
              </a:pathLst>
            </a:custGeom>
            <a:solidFill>
              <a:srgbClr val="FF6712"/>
            </a:solidFill>
            <a:ln>
              <a:noFill/>
            </a:ln>
          </p:spPr>
        </p:sp>
        <p:sp>
          <p:nvSpPr>
            <p:cNvPr id="291" name="Google Shape;291;p22"/>
            <p:cNvSpPr txBox="1"/>
            <p:nvPr/>
          </p:nvSpPr>
          <p:spPr>
            <a:xfrm>
              <a:off x="0" y="-38100"/>
              <a:ext cx="921315" cy="120745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22"/>
          <p:cNvGrpSpPr/>
          <p:nvPr/>
        </p:nvGrpSpPr>
        <p:grpSpPr>
          <a:xfrm>
            <a:off x="5836109" y="1876698"/>
            <a:ext cx="1749059" cy="2292287"/>
            <a:chOff x="0" y="-38100"/>
            <a:chExt cx="921315" cy="1207459"/>
          </a:xfrm>
        </p:grpSpPr>
        <p:sp>
          <p:nvSpPr>
            <p:cNvPr id="293" name="Google Shape;293;p22"/>
            <p:cNvSpPr/>
            <p:nvPr/>
          </p:nvSpPr>
          <p:spPr>
            <a:xfrm>
              <a:off x="0" y="0"/>
              <a:ext cx="921315" cy="1169359"/>
            </a:xfrm>
            <a:custGeom>
              <a:rect b="b" l="l" r="r" t="t"/>
              <a:pathLst>
                <a:path extrusionOk="0" h="1169359" w="921315">
                  <a:moveTo>
                    <a:pt x="0" y="0"/>
                  </a:moveTo>
                  <a:lnTo>
                    <a:pt x="921315" y="0"/>
                  </a:lnTo>
                  <a:lnTo>
                    <a:pt x="921315" y="1169359"/>
                  </a:lnTo>
                  <a:lnTo>
                    <a:pt x="0" y="1169359"/>
                  </a:lnTo>
                  <a:close/>
                </a:path>
              </a:pathLst>
            </a:custGeom>
            <a:solidFill>
              <a:srgbClr val="FF6712"/>
            </a:solidFill>
            <a:ln>
              <a:noFill/>
            </a:ln>
          </p:spPr>
        </p:sp>
        <p:sp>
          <p:nvSpPr>
            <p:cNvPr id="294" name="Google Shape;294;p22"/>
            <p:cNvSpPr txBox="1"/>
            <p:nvPr/>
          </p:nvSpPr>
          <p:spPr>
            <a:xfrm>
              <a:off x="0" y="-38100"/>
              <a:ext cx="921315" cy="1207459"/>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5" name="Google Shape;295;p22"/>
          <p:cNvSpPr/>
          <p:nvPr/>
        </p:nvSpPr>
        <p:spPr>
          <a:xfrm rot="5400000">
            <a:off x="2001069" y="1921505"/>
            <a:ext cx="2219956"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6" name="Google Shape;296;p22"/>
          <p:cNvSpPr/>
          <p:nvPr/>
        </p:nvSpPr>
        <p:spPr>
          <a:xfrm rot="5400000">
            <a:off x="6087783" y="1921505"/>
            <a:ext cx="2219956"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7" name="Google Shape;297;p22"/>
          <p:cNvPicPr preferRelativeResize="0"/>
          <p:nvPr/>
        </p:nvPicPr>
        <p:blipFill rotWithShape="1">
          <a:blip r:embed="rId4">
            <a:alphaModFix/>
          </a:blip>
          <a:srcRect b="18539" l="0" r="0" t="18538"/>
          <a:stretch/>
        </p:blipFill>
        <p:spPr>
          <a:xfrm>
            <a:off x="808738" y="2172303"/>
            <a:ext cx="1881316" cy="1773408"/>
          </a:xfrm>
          <a:prstGeom prst="rect">
            <a:avLst/>
          </a:prstGeom>
          <a:noFill/>
          <a:ln>
            <a:noFill/>
          </a:ln>
        </p:spPr>
      </p:pic>
      <p:pic>
        <p:nvPicPr>
          <p:cNvPr id="298" name="Google Shape;298;p22"/>
          <p:cNvPicPr preferRelativeResize="0"/>
          <p:nvPr/>
        </p:nvPicPr>
        <p:blipFill rotWithShape="1">
          <a:blip r:embed="rId5">
            <a:alphaModFix/>
          </a:blip>
          <a:srcRect b="0" l="29319" r="0" t="0"/>
          <a:stretch/>
        </p:blipFill>
        <p:spPr>
          <a:xfrm>
            <a:off x="4895450" y="2172303"/>
            <a:ext cx="1881316" cy="1773408"/>
          </a:xfrm>
          <a:prstGeom prst="rect">
            <a:avLst/>
          </a:prstGeom>
          <a:noFill/>
          <a:ln>
            <a:noFill/>
          </a:ln>
        </p:spPr>
      </p:pic>
      <p:sp>
        <p:nvSpPr>
          <p:cNvPr id="299" name="Google Shape;299;p22"/>
          <p:cNvSpPr txBox="1"/>
          <p:nvPr/>
        </p:nvSpPr>
        <p:spPr>
          <a:xfrm>
            <a:off x="1510268" y="636320"/>
            <a:ext cx="6123464" cy="75819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Testimonials</a:t>
            </a:r>
            <a:endParaRPr sz="700"/>
          </a:p>
        </p:txBody>
      </p:sp>
      <p:grpSp>
        <p:nvGrpSpPr>
          <p:cNvPr id="300" name="Google Shape;300;p22"/>
          <p:cNvGrpSpPr/>
          <p:nvPr/>
        </p:nvGrpSpPr>
        <p:grpSpPr>
          <a:xfrm>
            <a:off x="2942390" y="2479786"/>
            <a:ext cx="1112175" cy="1157308"/>
            <a:chOff x="0" y="-38100"/>
            <a:chExt cx="2965800" cy="3086154"/>
          </a:xfrm>
        </p:grpSpPr>
        <p:sp>
          <p:nvSpPr>
            <p:cNvPr id="301" name="Google Shape;301;p22"/>
            <p:cNvSpPr txBox="1"/>
            <p:nvPr/>
          </p:nvSpPr>
          <p:spPr>
            <a:xfrm>
              <a:off x="0" y="-38100"/>
              <a:ext cx="2965800" cy="131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Name</a:t>
              </a:r>
              <a:endParaRPr sz="700"/>
            </a:p>
            <a:p>
              <a:pPr indent="0" lvl="0" marL="0" marR="0" rtl="0" algn="l">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Surname</a:t>
              </a:r>
              <a:endParaRPr sz="700"/>
            </a:p>
          </p:txBody>
        </p:sp>
        <p:sp>
          <p:nvSpPr>
            <p:cNvPr id="302" name="Google Shape;302;p22"/>
            <p:cNvSpPr txBox="1"/>
            <p:nvPr/>
          </p:nvSpPr>
          <p:spPr>
            <a:xfrm>
              <a:off x="0" y="1816554"/>
              <a:ext cx="28335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grpSp>
      <p:grpSp>
        <p:nvGrpSpPr>
          <p:cNvPr id="303" name="Google Shape;303;p22"/>
          <p:cNvGrpSpPr/>
          <p:nvPr/>
        </p:nvGrpSpPr>
        <p:grpSpPr>
          <a:xfrm>
            <a:off x="7029102" y="2479786"/>
            <a:ext cx="1112175" cy="1157308"/>
            <a:chOff x="0" y="-38100"/>
            <a:chExt cx="2965800" cy="3086154"/>
          </a:xfrm>
        </p:grpSpPr>
        <p:sp>
          <p:nvSpPr>
            <p:cNvPr id="304" name="Google Shape;304;p22"/>
            <p:cNvSpPr txBox="1"/>
            <p:nvPr/>
          </p:nvSpPr>
          <p:spPr>
            <a:xfrm>
              <a:off x="0" y="-38100"/>
              <a:ext cx="2965800" cy="131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Name</a:t>
              </a:r>
              <a:endParaRPr sz="700"/>
            </a:p>
            <a:p>
              <a:pPr indent="0" lvl="0" marL="0" marR="0" rtl="0" algn="l">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Surname</a:t>
              </a:r>
              <a:endParaRPr sz="700"/>
            </a:p>
          </p:txBody>
        </p:sp>
        <p:sp>
          <p:nvSpPr>
            <p:cNvPr id="305" name="Google Shape;305;p22"/>
            <p:cNvSpPr txBox="1"/>
            <p:nvPr/>
          </p:nvSpPr>
          <p:spPr>
            <a:xfrm>
              <a:off x="0" y="1816554"/>
              <a:ext cx="28335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309" name="Shape 309"/>
        <p:cNvGrpSpPr/>
        <p:nvPr/>
      </p:nvGrpSpPr>
      <p:grpSpPr>
        <a:xfrm>
          <a:off x="0" y="0"/>
          <a:ext cx="0" cy="0"/>
          <a:chOff x="0" y="0"/>
          <a:chExt cx="0" cy="0"/>
        </a:xfrm>
      </p:grpSpPr>
      <p:pic>
        <p:nvPicPr>
          <p:cNvPr id="310" name="Google Shape;310;p23"/>
          <p:cNvPicPr preferRelativeResize="0"/>
          <p:nvPr/>
        </p:nvPicPr>
        <p:blipFill rotWithShape="1">
          <a:blip r:embed="rId3">
            <a:alphaModFix/>
          </a:blip>
          <a:srcRect b="0" l="0" r="0" t="0"/>
          <a:stretch/>
        </p:blipFill>
        <p:spPr>
          <a:xfrm>
            <a:off x="445565" y="2215002"/>
            <a:ext cx="3167877" cy="801938"/>
          </a:xfrm>
          <a:prstGeom prst="rect">
            <a:avLst/>
          </a:prstGeom>
          <a:noFill/>
          <a:ln>
            <a:noFill/>
          </a:ln>
        </p:spPr>
      </p:pic>
      <p:pic>
        <p:nvPicPr>
          <p:cNvPr id="311" name="Google Shape;311;p23"/>
          <p:cNvPicPr preferRelativeResize="0"/>
          <p:nvPr/>
        </p:nvPicPr>
        <p:blipFill rotWithShape="1">
          <a:blip r:embed="rId4">
            <a:alphaModFix/>
          </a:blip>
          <a:srcRect b="0" l="0" r="0" t="0"/>
          <a:stretch/>
        </p:blipFill>
        <p:spPr>
          <a:xfrm>
            <a:off x="448147" y="3847068"/>
            <a:ext cx="3136896" cy="796774"/>
          </a:xfrm>
          <a:prstGeom prst="rect">
            <a:avLst/>
          </a:prstGeom>
          <a:noFill/>
          <a:ln>
            <a:noFill/>
          </a:ln>
        </p:spPr>
      </p:pic>
      <p:pic>
        <p:nvPicPr>
          <p:cNvPr id="312" name="Google Shape;312;p23"/>
          <p:cNvPicPr preferRelativeResize="0"/>
          <p:nvPr/>
        </p:nvPicPr>
        <p:blipFill rotWithShape="1">
          <a:blip r:embed="rId5">
            <a:alphaModFix/>
          </a:blip>
          <a:srcRect b="0" l="0" r="0" t="0"/>
          <a:stretch/>
        </p:blipFill>
        <p:spPr>
          <a:xfrm>
            <a:off x="5722539" y="2210932"/>
            <a:ext cx="3216709" cy="810076"/>
          </a:xfrm>
          <a:prstGeom prst="rect">
            <a:avLst/>
          </a:prstGeom>
          <a:noFill/>
          <a:ln>
            <a:noFill/>
          </a:ln>
        </p:spPr>
      </p:pic>
      <p:pic>
        <p:nvPicPr>
          <p:cNvPr id="313" name="Google Shape;313;p23"/>
          <p:cNvPicPr preferRelativeResize="0"/>
          <p:nvPr/>
        </p:nvPicPr>
        <p:blipFill rotWithShape="1">
          <a:blip r:embed="rId6">
            <a:alphaModFix/>
          </a:blip>
          <a:srcRect b="0" l="0" r="0" t="0"/>
          <a:stretch/>
        </p:blipFill>
        <p:spPr>
          <a:xfrm>
            <a:off x="5726424" y="3844302"/>
            <a:ext cx="3170088" cy="802307"/>
          </a:xfrm>
          <a:prstGeom prst="rect">
            <a:avLst/>
          </a:prstGeom>
          <a:noFill/>
          <a:ln>
            <a:noFill/>
          </a:ln>
        </p:spPr>
      </p:pic>
      <p:sp>
        <p:nvSpPr>
          <p:cNvPr id="314" name="Google Shape;314;p23"/>
          <p:cNvSpPr/>
          <p:nvPr/>
        </p:nvSpPr>
        <p:spPr>
          <a:xfrm>
            <a:off x="3642573" y="1347231"/>
            <a:ext cx="2175297" cy="4751676"/>
          </a:xfrm>
          <a:custGeom>
            <a:rect b="b" l="l" r="r" t="t"/>
            <a:pathLst>
              <a:path extrusionOk="0" h="9503352" w="4350594">
                <a:moveTo>
                  <a:pt x="0" y="0"/>
                </a:moveTo>
                <a:lnTo>
                  <a:pt x="4350595" y="0"/>
                </a:lnTo>
                <a:lnTo>
                  <a:pt x="4350595" y="9503352"/>
                </a:lnTo>
                <a:lnTo>
                  <a:pt x="0" y="9503352"/>
                </a:lnTo>
                <a:lnTo>
                  <a:pt x="0" y="0"/>
                </a:lnTo>
                <a:close/>
              </a:path>
            </a:pathLst>
          </a:custGeom>
          <a:blipFill rotWithShape="1">
            <a:blip r:embed="rId7">
              <a:alphaModFix/>
            </a:blip>
            <a:stretch>
              <a:fillRect b="0" l="-27495" r="-21959" t="0"/>
            </a:stretch>
          </a:blipFill>
          <a:ln>
            <a:noFill/>
          </a:ln>
        </p:spPr>
      </p:sp>
      <p:sp>
        <p:nvSpPr>
          <p:cNvPr id="315" name="Google Shape;315;p23"/>
          <p:cNvSpPr/>
          <p:nvPr/>
        </p:nvSpPr>
        <p:spPr>
          <a:xfrm>
            <a:off x="3431" y="2149776"/>
            <a:ext cx="576854" cy="2993725"/>
          </a:xfrm>
          <a:custGeom>
            <a:rect b="b" l="l" r="r" t="t"/>
            <a:pathLst>
              <a:path extrusionOk="0" h="5987449" w="1153708">
                <a:moveTo>
                  <a:pt x="0" y="0"/>
                </a:moveTo>
                <a:lnTo>
                  <a:pt x="1153707" y="0"/>
                </a:lnTo>
                <a:lnTo>
                  <a:pt x="1153707" y="5987449"/>
                </a:lnTo>
                <a:lnTo>
                  <a:pt x="0" y="5987449"/>
                </a:lnTo>
                <a:lnTo>
                  <a:pt x="0" y="0"/>
                </a:lnTo>
                <a:close/>
              </a:path>
            </a:pathLst>
          </a:custGeom>
          <a:blipFill rotWithShape="1">
            <a:blip r:embed="rId8">
              <a:alphaModFix/>
            </a:blip>
            <a:stretch>
              <a:fillRect b="0" l="0" r="-255075" t="0"/>
            </a:stretch>
          </a:blipFill>
          <a:ln>
            <a:noFill/>
          </a:ln>
        </p:spPr>
      </p:sp>
      <p:sp>
        <p:nvSpPr>
          <p:cNvPr id="316" name="Google Shape;316;p23"/>
          <p:cNvSpPr/>
          <p:nvPr/>
        </p:nvSpPr>
        <p:spPr>
          <a:xfrm>
            <a:off x="8580932" y="816498"/>
            <a:ext cx="563068" cy="4897011"/>
          </a:xfrm>
          <a:custGeom>
            <a:rect b="b" l="l" r="r" t="t"/>
            <a:pathLst>
              <a:path extrusionOk="0" h="9794022" w="1126136">
                <a:moveTo>
                  <a:pt x="0" y="0"/>
                </a:moveTo>
                <a:lnTo>
                  <a:pt x="1126136" y="0"/>
                </a:lnTo>
                <a:lnTo>
                  <a:pt x="1126136" y="9794022"/>
                </a:lnTo>
                <a:lnTo>
                  <a:pt x="0" y="9794022"/>
                </a:lnTo>
                <a:lnTo>
                  <a:pt x="0" y="0"/>
                </a:lnTo>
                <a:close/>
              </a:path>
            </a:pathLst>
          </a:custGeom>
          <a:blipFill rotWithShape="1">
            <a:blip r:embed="rId8">
              <a:alphaModFix/>
            </a:blip>
            <a:stretch>
              <a:fillRect b="0" l="-495025" r="0" t="0"/>
            </a:stretch>
          </a:blipFill>
          <a:ln>
            <a:noFill/>
          </a:ln>
        </p:spPr>
      </p:sp>
      <p:sp>
        <p:nvSpPr>
          <p:cNvPr id="317" name="Google Shape;317;p23"/>
          <p:cNvSpPr txBox="1"/>
          <p:nvPr/>
        </p:nvSpPr>
        <p:spPr>
          <a:xfrm>
            <a:off x="291858" y="541579"/>
            <a:ext cx="8560285" cy="759778"/>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Write your topic or idea</a:t>
            </a:r>
            <a:endParaRPr sz="700"/>
          </a:p>
        </p:txBody>
      </p:sp>
      <p:sp>
        <p:nvSpPr>
          <p:cNvPr id="318" name="Google Shape;318;p23"/>
          <p:cNvSpPr txBox="1"/>
          <p:nvPr/>
        </p:nvSpPr>
        <p:spPr>
          <a:xfrm>
            <a:off x="709555" y="1767965"/>
            <a:ext cx="1916364"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319" name="Google Shape;319;p23"/>
          <p:cNvSpPr txBox="1"/>
          <p:nvPr/>
        </p:nvSpPr>
        <p:spPr>
          <a:xfrm>
            <a:off x="5990597" y="1767965"/>
            <a:ext cx="1916364"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320" name="Google Shape;320;p23"/>
          <p:cNvSpPr txBox="1"/>
          <p:nvPr/>
        </p:nvSpPr>
        <p:spPr>
          <a:xfrm>
            <a:off x="709555" y="3379910"/>
            <a:ext cx="1916364"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321" name="Google Shape;321;p23"/>
          <p:cNvSpPr txBox="1"/>
          <p:nvPr/>
        </p:nvSpPr>
        <p:spPr>
          <a:xfrm>
            <a:off x="5990597" y="3379910"/>
            <a:ext cx="1916364"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322" name="Google Shape;322;p23"/>
          <p:cNvSpPr txBox="1"/>
          <p:nvPr/>
        </p:nvSpPr>
        <p:spPr>
          <a:xfrm>
            <a:off x="709555" y="2106363"/>
            <a:ext cx="1849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323" name="Google Shape;323;p23"/>
          <p:cNvSpPr txBox="1"/>
          <p:nvPr/>
        </p:nvSpPr>
        <p:spPr>
          <a:xfrm>
            <a:off x="5990598" y="2106363"/>
            <a:ext cx="1849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324" name="Google Shape;324;p23"/>
          <p:cNvSpPr txBox="1"/>
          <p:nvPr/>
        </p:nvSpPr>
        <p:spPr>
          <a:xfrm>
            <a:off x="709555" y="3718307"/>
            <a:ext cx="1849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325" name="Google Shape;325;p23"/>
          <p:cNvSpPr txBox="1"/>
          <p:nvPr/>
        </p:nvSpPr>
        <p:spPr>
          <a:xfrm>
            <a:off x="5990598" y="3718307"/>
            <a:ext cx="1849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329" name="Shape 329"/>
        <p:cNvGrpSpPr/>
        <p:nvPr/>
      </p:nvGrpSpPr>
      <p:grpSpPr>
        <a:xfrm>
          <a:off x="0" y="0"/>
          <a:ext cx="0" cy="0"/>
          <a:chOff x="0" y="0"/>
          <a:chExt cx="0" cy="0"/>
        </a:xfrm>
      </p:grpSpPr>
      <p:sp>
        <p:nvSpPr>
          <p:cNvPr id="330" name="Google Shape;330;p24"/>
          <p:cNvSpPr/>
          <p:nvPr/>
        </p:nvSpPr>
        <p:spPr>
          <a:xfrm>
            <a:off x="0" y="0"/>
            <a:ext cx="6343130" cy="5143500"/>
          </a:xfrm>
          <a:custGeom>
            <a:rect b="b" l="l" r="r" t="t"/>
            <a:pathLst>
              <a:path extrusionOk="0" h="10287000" w="12686260">
                <a:moveTo>
                  <a:pt x="0" y="0"/>
                </a:moveTo>
                <a:lnTo>
                  <a:pt x="12686260" y="0"/>
                </a:lnTo>
                <a:lnTo>
                  <a:pt x="12686260" y="10287000"/>
                </a:lnTo>
                <a:lnTo>
                  <a:pt x="0" y="10287000"/>
                </a:lnTo>
                <a:lnTo>
                  <a:pt x="0" y="0"/>
                </a:lnTo>
                <a:close/>
              </a:path>
            </a:pathLst>
          </a:custGeom>
          <a:blipFill rotWithShape="1">
            <a:blip r:embed="rId3">
              <a:alphaModFix/>
            </a:blip>
            <a:stretch>
              <a:fillRect b="-11659" l="0" r="0" t="-11659"/>
            </a:stretch>
          </a:blipFill>
          <a:ln>
            <a:noFill/>
          </a:ln>
        </p:spPr>
      </p:sp>
      <p:grpSp>
        <p:nvGrpSpPr>
          <p:cNvPr id="331" name="Google Shape;331;p24"/>
          <p:cNvGrpSpPr/>
          <p:nvPr/>
        </p:nvGrpSpPr>
        <p:grpSpPr>
          <a:xfrm>
            <a:off x="0" y="-54503"/>
            <a:ext cx="6343130" cy="5726699"/>
            <a:chOff x="0" y="-9525"/>
            <a:chExt cx="3341237" cy="3016533"/>
          </a:xfrm>
        </p:grpSpPr>
        <p:sp>
          <p:nvSpPr>
            <p:cNvPr id="332" name="Google Shape;332;p24"/>
            <p:cNvSpPr/>
            <p:nvPr/>
          </p:nvSpPr>
          <p:spPr>
            <a:xfrm>
              <a:off x="0" y="0"/>
              <a:ext cx="3341237" cy="3007008"/>
            </a:xfrm>
            <a:custGeom>
              <a:rect b="b" l="l" r="r" t="t"/>
              <a:pathLst>
                <a:path extrusionOk="0" h="3007008" w="3341237">
                  <a:moveTo>
                    <a:pt x="0" y="0"/>
                  </a:moveTo>
                  <a:lnTo>
                    <a:pt x="3341237" y="0"/>
                  </a:lnTo>
                  <a:lnTo>
                    <a:pt x="3341237" y="3007008"/>
                  </a:lnTo>
                  <a:lnTo>
                    <a:pt x="0" y="3007008"/>
                  </a:lnTo>
                  <a:close/>
                </a:path>
              </a:pathLst>
            </a:custGeom>
            <a:solidFill>
              <a:srgbClr val="000000">
                <a:alpha val="20392"/>
              </a:srgbClr>
            </a:solidFill>
            <a:ln>
              <a:noFill/>
            </a:ln>
          </p:spPr>
        </p:sp>
        <p:sp>
          <p:nvSpPr>
            <p:cNvPr id="333" name="Google Shape;333;p24"/>
            <p:cNvSpPr txBox="1"/>
            <p:nvPr/>
          </p:nvSpPr>
          <p:spPr>
            <a:xfrm>
              <a:off x="0" y="-9525"/>
              <a:ext cx="3341237" cy="3016533"/>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4" name="Google Shape;334;p24"/>
          <p:cNvSpPr/>
          <p:nvPr/>
        </p:nvSpPr>
        <p:spPr>
          <a:xfrm>
            <a:off x="6041309" y="794632"/>
            <a:ext cx="603643" cy="89590"/>
          </a:xfrm>
          <a:custGeom>
            <a:rect b="b" l="l" r="r" t="t"/>
            <a:pathLst>
              <a:path extrusionOk="0" h="152400" w="1026853">
                <a:moveTo>
                  <a:pt x="0" y="0"/>
                </a:moveTo>
                <a:lnTo>
                  <a:pt x="1026853" y="0"/>
                </a:lnTo>
                <a:lnTo>
                  <a:pt x="1026853" y="152400"/>
                </a:lnTo>
                <a:lnTo>
                  <a:pt x="0" y="152400"/>
                </a:lnTo>
                <a:close/>
              </a:path>
            </a:pathLst>
          </a:custGeom>
          <a:solidFill>
            <a:srgbClr val="FF6712"/>
          </a:solidFill>
          <a:ln>
            <a:noFill/>
          </a:ln>
        </p:spPr>
      </p:sp>
      <p:sp>
        <p:nvSpPr>
          <p:cNvPr id="335" name="Google Shape;335;p24"/>
          <p:cNvSpPr/>
          <p:nvPr/>
        </p:nvSpPr>
        <p:spPr>
          <a:xfrm>
            <a:off x="6041309" y="1819844"/>
            <a:ext cx="603643" cy="89590"/>
          </a:xfrm>
          <a:custGeom>
            <a:rect b="b" l="l" r="r" t="t"/>
            <a:pathLst>
              <a:path extrusionOk="0" h="152400" w="1026853">
                <a:moveTo>
                  <a:pt x="0" y="0"/>
                </a:moveTo>
                <a:lnTo>
                  <a:pt x="1026853" y="0"/>
                </a:lnTo>
                <a:lnTo>
                  <a:pt x="1026853" y="152400"/>
                </a:lnTo>
                <a:lnTo>
                  <a:pt x="0" y="152400"/>
                </a:lnTo>
                <a:close/>
              </a:path>
            </a:pathLst>
          </a:custGeom>
          <a:solidFill>
            <a:srgbClr val="FF6712"/>
          </a:solidFill>
          <a:ln>
            <a:noFill/>
          </a:ln>
        </p:spPr>
      </p:sp>
      <p:sp>
        <p:nvSpPr>
          <p:cNvPr id="336" name="Google Shape;336;p24"/>
          <p:cNvSpPr/>
          <p:nvPr/>
        </p:nvSpPr>
        <p:spPr>
          <a:xfrm>
            <a:off x="6041309" y="2820485"/>
            <a:ext cx="603643" cy="89590"/>
          </a:xfrm>
          <a:custGeom>
            <a:rect b="b" l="l" r="r" t="t"/>
            <a:pathLst>
              <a:path extrusionOk="0" h="152400" w="1026853">
                <a:moveTo>
                  <a:pt x="0" y="0"/>
                </a:moveTo>
                <a:lnTo>
                  <a:pt x="1026853" y="0"/>
                </a:lnTo>
                <a:lnTo>
                  <a:pt x="1026853" y="152400"/>
                </a:lnTo>
                <a:lnTo>
                  <a:pt x="0" y="152400"/>
                </a:lnTo>
                <a:close/>
              </a:path>
            </a:pathLst>
          </a:custGeom>
          <a:solidFill>
            <a:srgbClr val="FF6712"/>
          </a:solidFill>
          <a:ln>
            <a:noFill/>
          </a:ln>
        </p:spPr>
      </p:sp>
      <p:sp>
        <p:nvSpPr>
          <p:cNvPr id="337" name="Google Shape;337;p24"/>
          <p:cNvSpPr/>
          <p:nvPr/>
        </p:nvSpPr>
        <p:spPr>
          <a:xfrm>
            <a:off x="6041309" y="3813740"/>
            <a:ext cx="603643" cy="89589"/>
          </a:xfrm>
          <a:custGeom>
            <a:rect b="b" l="l" r="r" t="t"/>
            <a:pathLst>
              <a:path extrusionOk="0" h="152400" w="1026853">
                <a:moveTo>
                  <a:pt x="0" y="0"/>
                </a:moveTo>
                <a:lnTo>
                  <a:pt x="1026853" y="0"/>
                </a:lnTo>
                <a:lnTo>
                  <a:pt x="1026853" y="152400"/>
                </a:lnTo>
                <a:lnTo>
                  <a:pt x="0" y="152400"/>
                </a:lnTo>
                <a:close/>
              </a:path>
            </a:pathLst>
          </a:custGeom>
          <a:solidFill>
            <a:srgbClr val="FF6712"/>
          </a:solidFill>
          <a:ln>
            <a:noFill/>
          </a:ln>
        </p:spPr>
      </p:sp>
      <p:sp>
        <p:nvSpPr>
          <p:cNvPr id="338" name="Google Shape;338;p24"/>
          <p:cNvSpPr txBox="1"/>
          <p:nvPr/>
        </p:nvSpPr>
        <p:spPr>
          <a:xfrm>
            <a:off x="514350" y="694680"/>
            <a:ext cx="3698142" cy="759778"/>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Contact Us</a:t>
            </a:r>
            <a:endParaRPr sz="700"/>
          </a:p>
        </p:txBody>
      </p:sp>
      <p:sp>
        <p:nvSpPr>
          <p:cNvPr id="339" name="Google Shape;339;p24"/>
          <p:cNvSpPr txBox="1"/>
          <p:nvPr/>
        </p:nvSpPr>
        <p:spPr>
          <a:xfrm>
            <a:off x="6560101" y="1017419"/>
            <a:ext cx="2813130"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Phone</a:t>
            </a:r>
            <a:endParaRPr sz="700"/>
          </a:p>
        </p:txBody>
      </p:sp>
      <p:sp>
        <p:nvSpPr>
          <p:cNvPr id="340" name="Google Shape;340;p24"/>
          <p:cNvSpPr txBox="1"/>
          <p:nvPr/>
        </p:nvSpPr>
        <p:spPr>
          <a:xfrm>
            <a:off x="6560101" y="1361549"/>
            <a:ext cx="2813130" cy="14508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123-456-7890</a:t>
            </a:r>
            <a:endParaRPr sz="700"/>
          </a:p>
        </p:txBody>
      </p:sp>
      <p:sp>
        <p:nvSpPr>
          <p:cNvPr id="341" name="Google Shape;341;p24"/>
          <p:cNvSpPr txBox="1"/>
          <p:nvPr/>
        </p:nvSpPr>
        <p:spPr>
          <a:xfrm>
            <a:off x="6560101" y="2018060"/>
            <a:ext cx="2813130"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Email</a:t>
            </a:r>
            <a:endParaRPr sz="700"/>
          </a:p>
        </p:txBody>
      </p:sp>
      <p:sp>
        <p:nvSpPr>
          <p:cNvPr id="342" name="Google Shape;342;p24"/>
          <p:cNvSpPr txBox="1"/>
          <p:nvPr/>
        </p:nvSpPr>
        <p:spPr>
          <a:xfrm>
            <a:off x="6560101" y="2362190"/>
            <a:ext cx="2813130" cy="14508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hello@reallygreatsite.com</a:t>
            </a:r>
            <a:endParaRPr sz="700"/>
          </a:p>
        </p:txBody>
      </p:sp>
      <p:sp>
        <p:nvSpPr>
          <p:cNvPr id="343" name="Google Shape;343;p24"/>
          <p:cNvSpPr txBox="1"/>
          <p:nvPr/>
        </p:nvSpPr>
        <p:spPr>
          <a:xfrm>
            <a:off x="6560101" y="3033900"/>
            <a:ext cx="2813130"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Address</a:t>
            </a:r>
            <a:endParaRPr sz="700"/>
          </a:p>
        </p:txBody>
      </p:sp>
      <p:sp>
        <p:nvSpPr>
          <p:cNvPr id="344" name="Google Shape;344;p24"/>
          <p:cNvSpPr txBox="1"/>
          <p:nvPr/>
        </p:nvSpPr>
        <p:spPr>
          <a:xfrm>
            <a:off x="6560101" y="3378030"/>
            <a:ext cx="2813130" cy="14508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123 Anywhere St., Any City, ST 12345</a:t>
            </a:r>
            <a:endParaRPr sz="700"/>
          </a:p>
        </p:txBody>
      </p:sp>
      <p:sp>
        <p:nvSpPr>
          <p:cNvPr id="345" name="Google Shape;345;p24"/>
          <p:cNvSpPr txBox="1"/>
          <p:nvPr/>
        </p:nvSpPr>
        <p:spPr>
          <a:xfrm>
            <a:off x="6560101" y="4046204"/>
            <a:ext cx="2813130"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Website</a:t>
            </a:r>
            <a:endParaRPr sz="700"/>
          </a:p>
        </p:txBody>
      </p:sp>
      <p:sp>
        <p:nvSpPr>
          <p:cNvPr id="346" name="Google Shape;346;p24"/>
          <p:cNvSpPr txBox="1"/>
          <p:nvPr/>
        </p:nvSpPr>
        <p:spPr>
          <a:xfrm>
            <a:off x="6560101" y="4390334"/>
            <a:ext cx="2813130" cy="145081"/>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reallygreatsite.com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350" name="Shape 350"/>
        <p:cNvGrpSpPr/>
        <p:nvPr/>
      </p:nvGrpSpPr>
      <p:grpSpPr>
        <a:xfrm>
          <a:off x="0" y="0"/>
          <a:ext cx="0" cy="0"/>
          <a:chOff x="0" y="0"/>
          <a:chExt cx="0" cy="0"/>
        </a:xfrm>
      </p:grpSpPr>
      <p:sp>
        <p:nvSpPr>
          <p:cNvPr id="351" name="Google Shape;351;p25"/>
          <p:cNvSpPr/>
          <p:nvPr/>
        </p:nvSpPr>
        <p:spPr>
          <a:xfrm>
            <a:off x="0" y="-877512"/>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352" name="Google Shape;352;p25"/>
          <p:cNvGrpSpPr/>
          <p:nvPr/>
        </p:nvGrpSpPr>
        <p:grpSpPr>
          <a:xfrm>
            <a:off x="0" y="-18083"/>
            <a:ext cx="9144000" cy="5161583"/>
            <a:chOff x="0" y="-9525"/>
            <a:chExt cx="4816593" cy="2718858"/>
          </a:xfrm>
        </p:grpSpPr>
        <p:sp>
          <p:nvSpPr>
            <p:cNvPr id="353" name="Google Shape;353;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28235"/>
              </a:srgbClr>
            </a:solidFill>
            <a:ln>
              <a:noFill/>
            </a:ln>
          </p:spPr>
        </p:sp>
        <p:sp>
          <p:nvSpPr>
            <p:cNvPr id="354" name="Google Shape;354;p25"/>
            <p:cNvSpPr txBox="1"/>
            <p:nvPr/>
          </p:nvSpPr>
          <p:spPr>
            <a:xfrm>
              <a:off x="0" y="-9525"/>
              <a:ext cx="4816593"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25"/>
          <p:cNvGrpSpPr/>
          <p:nvPr/>
        </p:nvGrpSpPr>
        <p:grpSpPr>
          <a:xfrm>
            <a:off x="1757903" y="1229274"/>
            <a:ext cx="5628150" cy="2739863"/>
            <a:chOff x="0" y="152400"/>
            <a:chExt cx="15008400" cy="7306302"/>
          </a:xfrm>
        </p:grpSpPr>
        <p:sp>
          <p:nvSpPr>
            <p:cNvPr id="356" name="Google Shape;356;p25"/>
            <p:cNvSpPr txBox="1"/>
            <p:nvPr/>
          </p:nvSpPr>
          <p:spPr>
            <a:xfrm>
              <a:off x="0" y="152400"/>
              <a:ext cx="15008400" cy="6772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Write an original statement or inspiring quote</a:t>
              </a:r>
              <a:endParaRPr sz="700"/>
            </a:p>
          </p:txBody>
        </p:sp>
        <p:sp>
          <p:nvSpPr>
            <p:cNvPr id="357" name="Google Shape;357;p25"/>
            <p:cNvSpPr txBox="1"/>
            <p:nvPr/>
          </p:nvSpPr>
          <p:spPr>
            <a:xfrm>
              <a:off x="2248695" y="7074995"/>
              <a:ext cx="10511127" cy="383707"/>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 Include a credit, citation, or supporting message</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361" name="Shape 361"/>
        <p:cNvGrpSpPr/>
        <p:nvPr/>
      </p:nvGrpSpPr>
      <p:grpSpPr>
        <a:xfrm>
          <a:off x="0" y="0"/>
          <a:ext cx="0" cy="0"/>
          <a:chOff x="0" y="0"/>
          <a:chExt cx="0" cy="0"/>
        </a:xfrm>
      </p:grpSpPr>
      <p:grpSp>
        <p:nvGrpSpPr>
          <p:cNvPr id="362" name="Google Shape;362;p26"/>
          <p:cNvGrpSpPr/>
          <p:nvPr/>
        </p:nvGrpSpPr>
        <p:grpSpPr>
          <a:xfrm>
            <a:off x="3445731" y="612953"/>
            <a:ext cx="5183919" cy="3917594"/>
            <a:chOff x="0" y="0"/>
            <a:chExt cx="13823783" cy="10446916"/>
          </a:xfrm>
        </p:grpSpPr>
        <p:sp>
          <p:nvSpPr>
            <p:cNvPr id="363" name="Google Shape;363;p26"/>
            <p:cNvSpPr/>
            <p:nvPr/>
          </p:nvSpPr>
          <p:spPr>
            <a:xfrm>
              <a:off x="8938" y="0"/>
              <a:ext cx="1253896" cy="1078351"/>
            </a:xfrm>
            <a:custGeom>
              <a:rect b="b" l="l" r="r" t="t"/>
              <a:pathLst>
                <a:path extrusionOk="0" h="1078351" w="1253896">
                  <a:moveTo>
                    <a:pt x="0" y="0"/>
                  </a:moveTo>
                  <a:lnTo>
                    <a:pt x="1253897" y="0"/>
                  </a:lnTo>
                  <a:lnTo>
                    <a:pt x="1253897" y="1078351"/>
                  </a:lnTo>
                  <a:lnTo>
                    <a:pt x="0" y="1078351"/>
                  </a:lnTo>
                  <a:lnTo>
                    <a:pt x="0" y="0"/>
                  </a:lnTo>
                  <a:close/>
                </a:path>
              </a:pathLst>
            </a:custGeom>
            <a:blipFill rotWithShape="1">
              <a:blip r:embed="rId3">
                <a:alphaModFix/>
              </a:blip>
              <a:stretch>
                <a:fillRect b="0" l="0" r="0" t="0"/>
              </a:stretch>
            </a:blipFill>
            <a:ln>
              <a:noFill/>
            </a:ln>
          </p:spPr>
        </p:sp>
        <p:sp>
          <p:nvSpPr>
            <p:cNvPr id="364" name="Google Shape;364;p26"/>
            <p:cNvSpPr/>
            <p:nvPr/>
          </p:nvSpPr>
          <p:spPr>
            <a:xfrm>
              <a:off x="12805332" y="0"/>
              <a:ext cx="891195" cy="1231551"/>
            </a:xfrm>
            <a:custGeom>
              <a:rect b="b" l="l" r="r" t="t"/>
              <a:pathLst>
                <a:path extrusionOk="0" h="1231551" w="891195">
                  <a:moveTo>
                    <a:pt x="0" y="0"/>
                  </a:moveTo>
                  <a:lnTo>
                    <a:pt x="891195" y="0"/>
                  </a:lnTo>
                  <a:lnTo>
                    <a:pt x="891195" y="1231551"/>
                  </a:lnTo>
                  <a:lnTo>
                    <a:pt x="0" y="1231551"/>
                  </a:lnTo>
                  <a:lnTo>
                    <a:pt x="0" y="0"/>
                  </a:lnTo>
                  <a:close/>
                </a:path>
              </a:pathLst>
            </a:custGeom>
            <a:blipFill rotWithShape="1">
              <a:blip r:embed="rId4">
                <a:alphaModFix/>
              </a:blip>
              <a:stretch>
                <a:fillRect b="0" l="0" r="0" t="0"/>
              </a:stretch>
            </a:blipFill>
            <a:ln>
              <a:noFill/>
            </a:ln>
          </p:spPr>
        </p:sp>
        <p:sp>
          <p:nvSpPr>
            <p:cNvPr id="365" name="Google Shape;365;p26"/>
            <p:cNvSpPr/>
            <p:nvPr/>
          </p:nvSpPr>
          <p:spPr>
            <a:xfrm>
              <a:off x="11366146" y="65605"/>
              <a:ext cx="734228" cy="1100342"/>
            </a:xfrm>
            <a:custGeom>
              <a:rect b="b" l="l" r="r" t="t"/>
              <a:pathLst>
                <a:path extrusionOk="0" h="1100342" w="734228">
                  <a:moveTo>
                    <a:pt x="0" y="0"/>
                  </a:moveTo>
                  <a:lnTo>
                    <a:pt x="734228" y="0"/>
                  </a:lnTo>
                  <a:lnTo>
                    <a:pt x="734228" y="1100342"/>
                  </a:lnTo>
                  <a:lnTo>
                    <a:pt x="0" y="1100342"/>
                  </a:lnTo>
                  <a:lnTo>
                    <a:pt x="0" y="0"/>
                  </a:lnTo>
                  <a:close/>
                </a:path>
              </a:pathLst>
            </a:custGeom>
            <a:blipFill rotWithShape="1">
              <a:blip r:embed="rId5">
                <a:alphaModFix/>
              </a:blip>
              <a:stretch>
                <a:fillRect b="0" l="0" r="0" t="0"/>
              </a:stretch>
            </a:blipFill>
            <a:ln>
              <a:noFill/>
            </a:ln>
          </p:spPr>
        </p:sp>
        <p:sp>
          <p:nvSpPr>
            <p:cNvPr id="366" name="Google Shape;366;p26"/>
            <p:cNvSpPr/>
            <p:nvPr/>
          </p:nvSpPr>
          <p:spPr>
            <a:xfrm>
              <a:off x="9450012" y="65605"/>
              <a:ext cx="1217682" cy="1100342"/>
            </a:xfrm>
            <a:custGeom>
              <a:rect b="b" l="l" r="r" t="t"/>
              <a:pathLst>
                <a:path extrusionOk="0" h="1100342" w="1217682">
                  <a:moveTo>
                    <a:pt x="0" y="0"/>
                  </a:moveTo>
                  <a:lnTo>
                    <a:pt x="1217683" y="0"/>
                  </a:lnTo>
                  <a:lnTo>
                    <a:pt x="1217683" y="1100342"/>
                  </a:lnTo>
                  <a:lnTo>
                    <a:pt x="0" y="1100342"/>
                  </a:lnTo>
                  <a:lnTo>
                    <a:pt x="0" y="0"/>
                  </a:lnTo>
                  <a:close/>
                </a:path>
              </a:pathLst>
            </a:custGeom>
            <a:blipFill rotWithShape="1">
              <a:blip r:embed="rId6">
                <a:alphaModFix/>
              </a:blip>
              <a:stretch>
                <a:fillRect b="0" l="0" r="0" t="0"/>
              </a:stretch>
            </a:blipFill>
            <a:ln>
              <a:noFill/>
            </a:ln>
          </p:spPr>
        </p:sp>
        <p:sp>
          <p:nvSpPr>
            <p:cNvPr id="367" name="Google Shape;367;p26"/>
            <p:cNvSpPr/>
            <p:nvPr/>
          </p:nvSpPr>
          <p:spPr>
            <a:xfrm>
              <a:off x="7651219" y="65605"/>
              <a:ext cx="1100342" cy="1100342"/>
            </a:xfrm>
            <a:custGeom>
              <a:rect b="b" l="l" r="r" t="t"/>
              <a:pathLst>
                <a:path extrusionOk="0" h="1100342" w="1100342">
                  <a:moveTo>
                    <a:pt x="0" y="0"/>
                  </a:moveTo>
                  <a:lnTo>
                    <a:pt x="1100342" y="0"/>
                  </a:lnTo>
                  <a:lnTo>
                    <a:pt x="1100342" y="1100342"/>
                  </a:lnTo>
                  <a:lnTo>
                    <a:pt x="0" y="1100342"/>
                  </a:lnTo>
                  <a:lnTo>
                    <a:pt x="0" y="0"/>
                  </a:lnTo>
                  <a:close/>
                </a:path>
              </a:pathLst>
            </a:custGeom>
            <a:blipFill rotWithShape="1">
              <a:blip r:embed="rId7">
                <a:alphaModFix/>
              </a:blip>
              <a:stretch>
                <a:fillRect b="0" l="0" r="0" t="0"/>
              </a:stretch>
            </a:blipFill>
            <a:ln>
              <a:noFill/>
            </a:ln>
          </p:spPr>
        </p:sp>
        <p:sp>
          <p:nvSpPr>
            <p:cNvPr id="368" name="Google Shape;368;p26"/>
            <p:cNvSpPr/>
            <p:nvPr/>
          </p:nvSpPr>
          <p:spPr>
            <a:xfrm>
              <a:off x="5447346" y="76600"/>
              <a:ext cx="1505422" cy="925150"/>
            </a:xfrm>
            <a:custGeom>
              <a:rect b="b" l="l" r="r" t="t"/>
              <a:pathLst>
                <a:path extrusionOk="0" h="925150" w="1505422">
                  <a:moveTo>
                    <a:pt x="0" y="0"/>
                  </a:moveTo>
                  <a:lnTo>
                    <a:pt x="1505422" y="0"/>
                  </a:lnTo>
                  <a:lnTo>
                    <a:pt x="1505422" y="925150"/>
                  </a:lnTo>
                  <a:lnTo>
                    <a:pt x="0" y="925150"/>
                  </a:lnTo>
                  <a:lnTo>
                    <a:pt x="0" y="0"/>
                  </a:lnTo>
                  <a:close/>
                </a:path>
              </a:pathLst>
            </a:custGeom>
            <a:blipFill rotWithShape="1">
              <a:blip r:embed="rId8">
                <a:alphaModFix/>
              </a:blip>
              <a:stretch>
                <a:fillRect b="0" l="0" r="0" t="0"/>
              </a:stretch>
            </a:blipFill>
            <a:ln>
              <a:noFill/>
            </a:ln>
          </p:spPr>
        </p:sp>
        <p:sp>
          <p:nvSpPr>
            <p:cNvPr id="369" name="Google Shape;369;p26"/>
            <p:cNvSpPr/>
            <p:nvPr/>
          </p:nvSpPr>
          <p:spPr>
            <a:xfrm>
              <a:off x="1961286" y="0"/>
              <a:ext cx="1231551" cy="1231551"/>
            </a:xfrm>
            <a:custGeom>
              <a:rect b="b" l="l" r="r" t="t"/>
              <a:pathLst>
                <a:path extrusionOk="0" h="1231551" w="1231551">
                  <a:moveTo>
                    <a:pt x="0" y="0"/>
                  </a:moveTo>
                  <a:lnTo>
                    <a:pt x="1231551" y="0"/>
                  </a:lnTo>
                  <a:lnTo>
                    <a:pt x="1231551" y="1231551"/>
                  </a:lnTo>
                  <a:lnTo>
                    <a:pt x="0" y="1231551"/>
                  </a:lnTo>
                  <a:lnTo>
                    <a:pt x="0" y="0"/>
                  </a:lnTo>
                  <a:close/>
                </a:path>
              </a:pathLst>
            </a:custGeom>
            <a:blipFill rotWithShape="1">
              <a:blip r:embed="rId9">
                <a:alphaModFix/>
              </a:blip>
              <a:stretch>
                <a:fillRect b="0" l="0" r="0" t="0"/>
              </a:stretch>
            </a:blipFill>
            <a:ln>
              <a:noFill/>
            </a:ln>
          </p:spPr>
        </p:sp>
        <p:sp>
          <p:nvSpPr>
            <p:cNvPr id="370" name="Google Shape;370;p26"/>
            <p:cNvSpPr/>
            <p:nvPr/>
          </p:nvSpPr>
          <p:spPr>
            <a:xfrm>
              <a:off x="3891288" y="0"/>
              <a:ext cx="857607" cy="1231551"/>
            </a:xfrm>
            <a:custGeom>
              <a:rect b="b" l="l" r="r" t="t"/>
              <a:pathLst>
                <a:path extrusionOk="0" h="1231551" w="857607">
                  <a:moveTo>
                    <a:pt x="0" y="0"/>
                  </a:moveTo>
                  <a:lnTo>
                    <a:pt x="857607" y="0"/>
                  </a:lnTo>
                  <a:lnTo>
                    <a:pt x="857607" y="1231551"/>
                  </a:lnTo>
                  <a:lnTo>
                    <a:pt x="0" y="1231551"/>
                  </a:lnTo>
                  <a:lnTo>
                    <a:pt x="0" y="0"/>
                  </a:lnTo>
                  <a:close/>
                </a:path>
              </a:pathLst>
            </a:custGeom>
            <a:blipFill rotWithShape="1">
              <a:blip r:embed="rId10">
                <a:alphaModFix/>
              </a:blip>
              <a:stretch>
                <a:fillRect b="0" l="0" r="0" t="0"/>
              </a:stretch>
            </a:blipFill>
            <a:ln>
              <a:noFill/>
            </a:ln>
          </p:spPr>
        </p:sp>
        <p:sp>
          <p:nvSpPr>
            <p:cNvPr id="371" name="Google Shape;371;p26"/>
            <p:cNvSpPr/>
            <p:nvPr/>
          </p:nvSpPr>
          <p:spPr>
            <a:xfrm>
              <a:off x="8813215" y="2292044"/>
              <a:ext cx="1081526" cy="1231551"/>
            </a:xfrm>
            <a:custGeom>
              <a:rect b="b" l="l" r="r" t="t"/>
              <a:pathLst>
                <a:path extrusionOk="0" h="1231551" w="1081526">
                  <a:moveTo>
                    <a:pt x="0" y="0"/>
                  </a:moveTo>
                  <a:lnTo>
                    <a:pt x="1081526" y="0"/>
                  </a:lnTo>
                  <a:lnTo>
                    <a:pt x="1081526" y="1231551"/>
                  </a:lnTo>
                  <a:lnTo>
                    <a:pt x="0" y="1231551"/>
                  </a:lnTo>
                  <a:lnTo>
                    <a:pt x="0" y="0"/>
                  </a:lnTo>
                  <a:close/>
                </a:path>
              </a:pathLst>
            </a:custGeom>
            <a:blipFill rotWithShape="1">
              <a:blip r:embed="rId11">
                <a:alphaModFix/>
              </a:blip>
              <a:stretch>
                <a:fillRect b="0" l="0" r="0" t="0"/>
              </a:stretch>
            </a:blipFill>
            <a:ln>
              <a:noFill/>
            </a:ln>
          </p:spPr>
        </p:sp>
        <p:sp>
          <p:nvSpPr>
            <p:cNvPr id="372" name="Google Shape;372;p26"/>
            <p:cNvSpPr/>
            <p:nvPr/>
          </p:nvSpPr>
          <p:spPr>
            <a:xfrm>
              <a:off x="12386008" y="2515488"/>
              <a:ext cx="1427900" cy="848951"/>
            </a:xfrm>
            <a:custGeom>
              <a:rect b="b" l="l" r="r" t="t"/>
              <a:pathLst>
                <a:path extrusionOk="0" h="848951" w="1427900">
                  <a:moveTo>
                    <a:pt x="0" y="0"/>
                  </a:moveTo>
                  <a:lnTo>
                    <a:pt x="1427899" y="0"/>
                  </a:lnTo>
                  <a:lnTo>
                    <a:pt x="1427899" y="848951"/>
                  </a:lnTo>
                  <a:lnTo>
                    <a:pt x="0" y="848951"/>
                  </a:lnTo>
                  <a:lnTo>
                    <a:pt x="0" y="0"/>
                  </a:lnTo>
                  <a:close/>
                </a:path>
              </a:pathLst>
            </a:custGeom>
            <a:blipFill rotWithShape="1">
              <a:blip r:embed="rId12">
                <a:alphaModFix/>
              </a:blip>
              <a:stretch>
                <a:fillRect b="0" l="0" r="0" t="0"/>
              </a:stretch>
            </a:blipFill>
            <a:ln>
              <a:noFill/>
            </a:ln>
          </p:spPr>
        </p:sp>
        <p:sp>
          <p:nvSpPr>
            <p:cNvPr id="373" name="Google Shape;373;p26"/>
            <p:cNvSpPr/>
            <p:nvPr/>
          </p:nvSpPr>
          <p:spPr>
            <a:xfrm>
              <a:off x="1713023" y="2357649"/>
              <a:ext cx="1100342" cy="1100342"/>
            </a:xfrm>
            <a:custGeom>
              <a:rect b="b" l="l" r="r" t="t"/>
              <a:pathLst>
                <a:path extrusionOk="0" h="1100342" w="1100342">
                  <a:moveTo>
                    <a:pt x="0" y="0"/>
                  </a:moveTo>
                  <a:lnTo>
                    <a:pt x="1100342" y="0"/>
                  </a:lnTo>
                  <a:lnTo>
                    <a:pt x="1100342" y="1100342"/>
                  </a:lnTo>
                  <a:lnTo>
                    <a:pt x="0" y="1100342"/>
                  </a:lnTo>
                  <a:lnTo>
                    <a:pt x="0" y="0"/>
                  </a:lnTo>
                  <a:close/>
                </a:path>
              </a:pathLst>
            </a:custGeom>
            <a:blipFill rotWithShape="1">
              <a:blip r:embed="rId13">
                <a:alphaModFix/>
              </a:blip>
              <a:stretch>
                <a:fillRect b="0" l="0" r="0" t="0"/>
              </a:stretch>
            </a:blipFill>
            <a:ln>
              <a:noFill/>
            </a:ln>
          </p:spPr>
        </p:sp>
        <p:sp>
          <p:nvSpPr>
            <p:cNvPr id="374" name="Google Shape;374;p26"/>
            <p:cNvSpPr/>
            <p:nvPr/>
          </p:nvSpPr>
          <p:spPr>
            <a:xfrm>
              <a:off x="8938" y="2357649"/>
              <a:ext cx="1100342" cy="1100342"/>
            </a:xfrm>
            <a:custGeom>
              <a:rect b="b" l="l" r="r" t="t"/>
              <a:pathLst>
                <a:path extrusionOk="0" h="1100342" w="1100342">
                  <a:moveTo>
                    <a:pt x="0" y="0"/>
                  </a:moveTo>
                  <a:lnTo>
                    <a:pt x="1100342" y="0"/>
                  </a:lnTo>
                  <a:lnTo>
                    <a:pt x="1100342" y="1100342"/>
                  </a:lnTo>
                  <a:lnTo>
                    <a:pt x="0" y="1100342"/>
                  </a:lnTo>
                  <a:lnTo>
                    <a:pt x="0" y="0"/>
                  </a:lnTo>
                  <a:close/>
                </a:path>
              </a:pathLst>
            </a:custGeom>
            <a:blipFill rotWithShape="1">
              <a:blip r:embed="rId14">
                <a:alphaModFix/>
              </a:blip>
              <a:stretch>
                <a:fillRect b="0" l="0" r="0" t="0"/>
              </a:stretch>
            </a:blipFill>
            <a:ln>
              <a:noFill/>
            </a:ln>
          </p:spPr>
        </p:sp>
        <p:sp>
          <p:nvSpPr>
            <p:cNvPr id="375" name="Google Shape;375;p26"/>
            <p:cNvSpPr/>
            <p:nvPr/>
          </p:nvSpPr>
          <p:spPr>
            <a:xfrm>
              <a:off x="6935031" y="2325018"/>
              <a:ext cx="1221108" cy="1165603"/>
            </a:xfrm>
            <a:custGeom>
              <a:rect b="b" l="l" r="r" t="t"/>
              <a:pathLst>
                <a:path extrusionOk="0" h="1165603" w="1221108">
                  <a:moveTo>
                    <a:pt x="0" y="0"/>
                  </a:moveTo>
                  <a:lnTo>
                    <a:pt x="1221108" y="0"/>
                  </a:lnTo>
                  <a:lnTo>
                    <a:pt x="1221108" y="1165603"/>
                  </a:lnTo>
                  <a:lnTo>
                    <a:pt x="0" y="1165603"/>
                  </a:lnTo>
                  <a:lnTo>
                    <a:pt x="0" y="0"/>
                  </a:lnTo>
                  <a:close/>
                </a:path>
              </a:pathLst>
            </a:custGeom>
            <a:blipFill rotWithShape="1">
              <a:blip r:embed="rId15">
                <a:alphaModFix/>
              </a:blip>
              <a:stretch>
                <a:fillRect b="0" l="0" r="0" t="0"/>
              </a:stretch>
            </a:blipFill>
            <a:ln>
              <a:noFill/>
            </a:ln>
          </p:spPr>
        </p:sp>
        <p:sp>
          <p:nvSpPr>
            <p:cNvPr id="376" name="Google Shape;376;p26"/>
            <p:cNvSpPr/>
            <p:nvPr/>
          </p:nvSpPr>
          <p:spPr>
            <a:xfrm>
              <a:off x="3441994" y="2292044"/>
              <a:ext cx="1222594" cy="1231551"/>
            </a:xfrm>
            <a:custGeom>
              <a:rect b="b" l="l" r="r" t="t"/>
              <a:pathLst>
                <a:path extrusionOk="0" h="1231551" w="1222594">
                  <a:moveTo>
                    <a:pt x="0" y="0"/>
                  </a:moveTo>
                  <a:lnTo>
                    <a:pt x="1222595" y="0"/>
                  </a:lnTo>
                  <a:lnTo>
                    <a:pt x="1222595" y="1231551"/>
                  </a:lnTo>
                  <a:lnTo>
                    <a:pt x="0" y="1231551"/>
                  </a:lnTo>
                  <a:lnTo>
                    <a:pt x="0" y="0"/>
                  </a:lnTo>
                  <a:close/>
                </a:path>
              </a:pathLst>
            </a:custGeom>
            <a:blipFill rotWithShape="1">
              <a:blip r:embed="rId16">
                <a:alphaModFix/>
              </a:blip>
              <a:stretch>
                <a:fillRect b="0" l="0" r="0" t="0"/>
              </a:stretch>
            </a:blipFill>
            <a:ln>
              <a:noFill/>
            </a:ln>
          </p:spPr>
        </p:sp>
        <p:sp>
          <p:nvSpPr>
            <p:cNvPr id="377" name="Google Shape;377;p26"/>
            <p:cNvSpPr/>
            <p:nvPr/>
          </p:nvSpPr>
          <p:spPr>
            <a:xfrm>
              <a:off x="5280775" y="2279944"/>
              <a:ext cx="1019794" cy="1243651"/>
            </a:xfrm>
            <a:custGeom>
              <a:rect b="b" l="l" r="r" t="t"/>
              <a:pathLst>
                <a:path extrusionOk="0" h="1243651" w="1019794">
                  <a:moveTo>
                    <a:pt x="0" y="0"/>
                  </a:moveTo>
                  <a:lnTo>
                    <a:pt x="1019793" y="0"/>
                  </a:lnTo>
                  <a:lnTo>
                    <a:pt x="1019793" y="1243651"/>
                  </a:lnTo>
                  <a:lnTo>
                    <a:pt x="0" y="1243651"/>
                  </a:lnTo>
                  <a:lnTo>
                    <a:pt x="0" y="0"/>
                  </a:lnTo>
                  <a:close/>
                </a:path>
              </a:pathLst>
            </a:custGeom>
            <a:blipFill rotWithShape="1">
              <a:blip r:embed="rId17">
                <a:alphaModFix/>
              </a:blip>
              <a:stretch>
                <a:fillRect b="0" l="0" r="0" t="0"/>
              </a:stretch>
            </a:blipFill>
            <a:ln>
              <a:noFill/>
            </a:ln>
          </p:spPr>
        </p:sp>
        <p:sp>
          <p:nvSpPr>
            <p:cNvPr id="378" name="Google Shape;378;p26"/>
            <p:cNvSpPr/>
            <p:nvPr/>
          </p:nvSpPr>
          <p:spPr>
            <a:xfrm>
              <a:off x="10580779" y="2357649"/>
              <a:ext cx="1158277" cy="1164630"/>
            </a:xfrm>
            <a:custGeom>
              <a:rect b="b" l="l" r="r" t="t"/>
              <a:pathLst>
                <a:path extrusionOk="0" h="1164630" w="1158277">
                  <a:moveTo>
                    <a:pt x="0" y="0"/>
                  </a:moveTo>
                  <a:lnTo>
                    <a:pt x="1158277" y="0"/>
                  </a:lnTo>
                  <a:lnTo>
                    <a:pt x="1158277" y="1164629"/>
                  </a:lnTo>
                  <a:lnTo>
                    <a:pt x="0" y="1164629"/>
                  </a:lnTo>
                  <a:lnTo>
                    <a:pt x="0" y="0"/>
                  </a:lnTo>
                  <a:close/>
                </a:path>
              </a:pathLst>
            </a:custGeom>
            <a:blipFill rotWithShape="1">
              <a:blip r:embed="rId18">
                <a:alphaModFix/>
              </a:blip>
              <a:stretch>
                <a:fillRect b="0" l="0" r="0" t="0"/>
              </a:stretch>
            </a:blipFill>
            <a:ln>
              <a:noFill/>
            </a:ln>
          </p:spPr>
        </p:sp>
        <p:sp>
          <p:nvSpPr>
            <p:cNvPr id="379" name="Google Shape;379;p26"/>
            <p:cNvSpPr/>
            <p:nvPr/>
          </p:nvSpPr>
          <p:spPr>
            <a:xfrm>
              <a:off x="10456973" y="4555362"/>
              <a:ext cx="994198" cy="1231551"/>
            </a:xfrm>
            <a:custGeom>
              <a:rect b="b" l="l" r="r" t="t"/>
              <a:pathLst>
                <a:path extrusionOk="0" h="1231551" w="994198">
                  <a:moveTo>
                    <a:pt x="0" y="0"/>
                  </a:moveTo>
                  <a:lnTo>
                    <a:pt x="994198" y="0"/>
                  </a:lnTo>
                  <a:lnTo>
                    <a:pt x="994198" y="1231551"/>
                  </a:lnTo>
                  <a:lnTo>
                    <a:pt x="0" y="1231551"/>
                  </a:lnTo>
                  <a:lnTo>
                    <a:pt x="0" y="0"/>
                  </a:lnTo>
                  <a:close/>
                </a:path>
              </a:pathLst>
            </a:custGeom>
            <a:blipFill rotWithShape="1">
              <a:blip r:embed="rId19">
                <a:alphaModFix/>
              </a:blip>
              <a:stretch>
                <a:fillRect b="0" l="0" r="0" t="0"/>
              </a:stretch>
            </a:blipFill>
            <a:ln>
              <a:noFill/>
            </a:ln>
          </p:spPr>
        </p:sp>
        <p:sp>
          <p:nvSpPr>
            <p:cNvPr id="380" name="Google Shape;380;p26"/>
            <p:cNvSpPr/>
            <p:nvPr/>
          </p:nvSpPr>
          <p:spPr>
            <a:xfrm>
              <a:off x="8314679" y="4555362"/>
              <a:ext cx="1338643" cy="1231551"/>
            </a:xfrm>
            <a:custGeom>
              <a:rect b="b" l="l" r="r" t="t"/>
              <a:pathLst>
                <a:path extrusionOk="0" h="1231551" w="1338643">
                  <a:moveTo>
                    <a:pt x="0" y="0"/>
                  </a:moveTo>
                  <a:lnTo>
                    <a:pt x="1338642" y="0"/>
                  </a:lnTo>
                  <a:lnTo>
                    <a:pt x="1338642" y="1231551"/>
                  </a:lnTo>
                  <a:lnTo>
                    <a:pt x="0" y="1231551"/>
                  </a:lnTo>
                  <a:lnTo>
                    <a:pt x="0" y="0"/>
                  </a:lnTo>
                  <a:close/>
                </a:path>
              </a:pathLst>
            </a:custGeom>
            <a:blipFill rotWithShape="1">
              <a:blip r:embed="rId20">
                <a:alphaModFix/>
              </a:blip>
              <a:stretch>
                <a:fillRect b="0" l="0" r="0" t="0"/>
              </a:stretch>
            </a:blipFill>
            <a:ln>
              <a:noFill/>
            </a:ln>
          </p:spPr>
        </p:sp>
        <p:sp>
          <p:nvSpPr>
            <p:cNvPr id="381" name="Google Shape;381;p26"/>
            <p:cNvSpPr/>
            <p:nvPr/>
          </p:nvSpPr>
          <p:spPr>
            <a:xfrm>
              <a:off x="12337503" y="4834648"/>
              <a:ext cx="1407395" cy="808612"/>
            </a:xfrm>
            <a:custGeom>
              <a:rect b="b" l="l" r="r" t="t"/>
              <a:pathLst>
                <a:path extrusionOk="0" h="808612" w="1407395">
                  <a:moveTo>
                    <a:pt x="0" y="0"/>
                  </a:moveTo>
                  <a:lnTo>
                    <a:pt x="1407395" y="0"/>
                  </a:lnTo>
                  <a:lnTo>
                    <a:pt x="1407395" y="808612"/>
                  </a:lnTo>
                  <a:lnTo>
                    <a:pt x="0" y="808612"/>
                  </a:lnTo>
                  <a:lnTo>
                    <a:pt x="0" y="0"/>
                  </a:lnTo>
                  <a:close/>
                </a:path>
              </a:pathLst>
            </a:custGeom>
            <a:blipFill rotWithShape="1">
              <a:blip r:embed="rId21">
                <a:alphaModFix/>
              </a:blip>
              <a:stretch>
                <a:fillRect b="0" l="0" r="0" t="0"/>
              </a:stretch>
            </a:blipFill>
            <a:ln>
              <a:noFill/>
            </a:ln>
          </p:spPr>
        </p:sp>
        <p:sp>
          <p:nvSpPr>
            <p:cNvPr id="382" name="Google Shape;382;p26"/>
            <p:cNvSpPr/>
            <p:nvPr/>
          </p:nvSpPr>
          <p:spPr>
            <a:xfrm>
              <a:off x="4271332" y="4555362"/>
              <a:ext cx="1231551" cy="1231551"/>
            </a:xfrm>
            <a:custGeom>
              <a:rect b="b" l="l" r="r" t="t"/>
              <a:pathLst>
                <a:path extrusionOk="0" h="1231551" w="1231551">
                  <a:moveTo>
                    <a:pt x="0" y="0"/>
                  </a:moveTo>
                  <a:lnTo>
                    <a:pt x="1231551" y="0"/>
                  </a:lnTo>
                  <a:lnTo>
                    <a:pt x="1231551" y="1231551"/>
                  </a:lnTo>
                  <a:lnTo>
                    <a:pt x="0" y="1231551"/>
                  </a:lnTo>
                  <a:lnTo>
                    <a:pt x="0" y="0"/>
                  </a:lnTo>
                  <a:close/>
                </a:path>
              </a:pathLst>
            </a:custGeom>
            <a:blipFill rotWithShape="1">
              <a:blip r:embed="rId22">
                <a:alphaModFix/>
              </a:blip>
              <a:stretch>
                <a:fillRect b="0" l="0" r="0" t="0"/>
              </a:stretch>
            </a:blipFill>
            <a:ln>
              <a:noFill/>
            </a:ln>
          </p:spPr>
        </p:sp>
        <p:sp>
          <p:nvSpPr>
            <p:cNvPr id="383" name="Google Shape;383;p26"/>
            <p:cNvSpPr/>
            <p:nvPr/>
          </p:nvSpPr>
          <p:spPr>
            <a:xfrm>
              <a:off x="8938" y="4555362"/>
              <a:ext cx="1432036" cy="1231551"/>
            </a:xfrm>
            <a:custGeom>
              <a:rect b="b" l="l" r="r" t="t"/>
              <a:pathLst>
                <a:path extrusionOk="0" h="1231551" w="1432036">
                  <a:moveTo>
                    <a:pt x="0" y="0"/>
                  </a:moveTo>
                  <a:lnTo>
                    <a:pt x="1432037" y="0"/>
                  </a:lnTo>
                  <a:lnTo>
                    <a:pt x="1432037" y="1231551"/>
                  </a:lnTo>
                  <a:lnTo>
                    <a:pt x="0" y="1231551"/>
                  </a:lnTo>
                  <a:lnTo>
                    <a:pt x="0" y="0"/>
                  </a:lnTo>
                  <a:close/>
                </a:path>
              </a:pathLst>
            </a:custGeom>
            <a:blipFill rotWithShape="1">
              <a:blip r:embed="rId23">
                <a:alphaModFix/>
              </a:blip>
              <a:stretch>
                <a:fillRect b="0" l="0" r="0" t="0"/>
              </a:stretch>
            </a:blipFill>
            <a:ln>
              <a:noFill/>
            </a:ln>
          </p:spPr>
        </p:sp>
        <p:sp>
          <p:nvSpPr>
            <p:cNvPr id="384" name="Google Shape;384;p26"/>
            <p:cNvSpPr/>
            <p:nvPr/>
          </p:nvSpPr>
          <p:spPr>
            <a:xfrm>
              <a:off x="6160947" y="4555362"/>
              <a:ext cx="1229312" cy="1231551"/>
            </a:xfrm>
            <a:custGeom>
              <a:rect b="b" l="l" r="r" t="t"/>
              <a:pathLst>
                <a:path extrusionOk="0" h="1231551" w="1229312">
                  <a:moveTo>
                    <a:pt x="0" y="0"/>
                  </a:moveTo>
                  <a:lnTo>
                    <a:pt x="1229312" y="0"/>
                  </a:lnTo>
                  <a:lnTo>
                    <a:pt x="1229312" y="1231551"/>
                  </a:lnTo>
                  <a:lnTo>
                    <a:pt x="0" y="1231551"/>
                  </a:lnTo>
                  <a:lnTo>
                    <a:pt x="0" y="0"/>
                  </a:lnTo>
                  <a:close/>
                </a:path>
              </a:pathLst>
            </a:custGeom>
            <a:blipFill rotWithShape="1">
              <a:blip r:embed="rId24">
                <a:alphaModFix/>
              </a:blip>
              <a:stretch>
                <a:fillRect b="0" l="0" r="0" t="0"/>
              </a:stretch>
            </a:blipFill>
            <a:ln>
              <a:noFill/>
            </a:ln>
          </p:spPr>
        </p:sp>
        <p:sp>
          <p:nvSpPr>
            <p:cNvPr id="385" name="Google Shape;385;p26"/>
            <p:cNvSpPr/>
            <p:nvPr/>
          </p:nvSpPr>
          <p:spPr>
            <a:xfrm>
              <a:off x="2240378" y="4555362"/>
              <a:ext cx="1231551" cy="1231551"/>
            </a:xfrm>
            <a:custGeom>
              <a:rect b="b" l="l" r="r" t="t"/>
              <a:pathLst>
                <a:path extrusionOk="0" h="1231551" w="1231551">
                  <a:moveTo>
                    <a:pt x="0" y="0"/>
                  </a:moveTo>
                  <a:lnTo>
                    <a:pt x="1231551" y="0"/>
                  </a:lnTo>
                  <a:lnTo>
                    <a:pt x="1231551" y="1231551"/>
                  </a:lnTo>
                  <a:lnTo>
                    <a:pt x="0" y="1231551"/>
                  </a:lnTo>
                  <a:lnTo>
                    <a:pt x="0" y="0"/>
                  </a:lnTo>
                  <a:close/>
                </a:path>
              </a:pathLst>
            </a:custGeom>
            <a:blipFill rotWithShape="1">
              <a:blip r:embed="rId25">
                <a:alphaModFix/>
              </a:blip>
              <a:stretch>
                <a:fillRect b="0" l="0" r="0" t="0"/>
              </a:stretch>
            </a:blipFill>
            <a:ln>
              <a:noFill/>
            </a:ln>
          </p:spPr>
        </p:sp>
        <p:sp>
          <p:nvSpPr>
            <p:cNvPr id="386" name="Google Shape;386;p26"/>
            <p:cNvSpPr/>
            <p:nvPr/>
          </p:nvSpPr>
          <p:spPr>
            <a:xfrm>
              <a:off x="8983475" y="6852534"/>
              <a:ext cx="1349717" cy="1065049"/>
            </a:xfrm>
            <a:custGeom>
              <a:rect b="b" l="l" r="r" t="t"/>
              <a:pathLst>
                <a:path extrusionOk="0" h="1065049" w="1349717">
                  <a:moveTo>
                    <a:pt x="0" y="0"/>
                  </a:moveTo>
                  <a:lnTo>
                    <a:pt x="1349717" y="0"/>
                  </a:lnTo>
                  <a:lnTo>
                    <a:pt x="1349717" y="1065049"/>
                  </a:lnTo>
                  <a:lnTo>
                    <a:pt x="0" y="1065049"/>
                  </a:lnTo>
                  <a:lnTo>
                    <a:pt x="0" y="0"/>
                  </a:lnTo>
                  <a:close/>
                </a:path>
              </a:pathLst>
            </a:custGeom>
            <a:blipFill rotWithShape="1">
              <a:blip r:embed="rId26">
                <a:alphaModFix/>
              </a:blip>
              <a:stretch>
                <a:fillRect b="0" l="0" r="0" t="0"/>
              </a:stretch>
            </a:blipFill>
            <a:ln>
              <a:noFill/>
            </a:ln>
          </p:spPr>
        </p:sp>
        <p:sp>
          <p:nvSpPr>
            <p:cNvPr id="387" name="Google Shape;387;p26"/>
            <p:cNvSpPr/>
            <p:nvPr/>
          </p:nvSpPr>
          <p:spPr>
            <a:xfrm>
              <a:off x="6914732" y="6902587"/>
              <a:ext cx="1391983" cy="837721"/>
            </a:xfrm>
            <a:custGeom>
              <a:rect b="b" l="l" r="r" t="t"/>
              <a:pathLst>
                <a:path extrusionOk="0" h="837721" w="1391983">
                  <a:moveTo>
                    <a:pt x="0" y="0"/>
                  </a:moveTo>
                  <a:lnTo>
                    <a:pt x="1391983" y="0"/>
                  </a:lnTo>
                  <a:lnTo>
                    <a:pt x="1391983" y="837721"/>
                  </a:lnTo>
                  <a:lnTo>
                    <a:pt x="0" y="837721"/>
                  </a:lnTo>
                  <a:lnTo>
                    <a:pt x="0" y="0"/>
                  </a:lnTo>
                  <a:close/>
                </a:path>
              </a:pathLst>
            </a:custGeom>
            <a:blipFill rotWithShape="1">
              <a:blip r:embed="rId27">
                <a:alphaModFix/>
              </a:blip>
              <a:stretch>
                <a:fillRect b="0" l="0" r="0" t="0"/>
              </a:stretch>
            </a:blipFill>
            <a:ln>
              <a:noFill/>
            </a:ln>
          </p:spPr>
        </p:sp>
        <p:sp>
          <p:nvSpPr>
            <p:cNvPr id="388" name="Google Shape;388;p26"/>
            <p:cNvSpPr/>
            <p:nvPr/>
          </p:nvSpPr>
          <p:spPr>
            <a:xfrm>
              <a:off x="3637355" y="6774621"/>
              <a:ext cx="1145403" cy="1220875"/>
            </a:xfrm>
            <a:custGeom>
              <a:rect b="b" l="l" r="r" t="t"/>
              <a:pathLst>
                <a:path extrusionOk="0" h="1220875" w="1145403">
                  <a:moveTo>
                    <a:pt x="0" y="0"/>
                  </a:moveTo>
                  <a:lnTo>
                    <a:pt x="1145403" y="0"/>
                  </a:lnTo>
                  <a:lnTo>
                    <a:pt x="1145403" y="1220875"/>
                  </a:lnTo>
                  <a:lnTo>
                    <a:pt x="0" y="1220875"/>
                  </a:lnTo>
                  <a:lnTo>
                    <a:pt x="0" y="0"/>
                  </a:lnTo>
                  <a:close/>
                </a:path>
              </a:pathLst>
            </a:custGeom>
            <a:blipFill rotWithShape="1">
              <a:blip r:embed="rId28">
                <a:alphaModFix/>
              </a:blip>
              <a:stretch>
                <a:fillRect b="0" l="0" r="0" t="0"/>
              </a:stretch>
            </a:blipFill>
            <a:ln>
              <a:noFill/>
            </a:ln>
          </p:spPr>
        </p:sp>
        <p:sp>
          <p:nvSpPr>
            <p:cNvPr id="389" name="Google Shape;389;p26"/>
            <p:cNvSpPr/>
            <p:nvPr/>
          </p:nvSpPr>
          <p:spPr>
            <a:xfrm>
              <a:off x="5459518" y="6788923"/>
              <a:ext cx="778454" cy="1065049"/>
            </a:xfrm>
            <a:custGeom>
              <a:rect b="b" l="l" r="r" t="t"/>
              <a:pathLst>
                <a:path extrusionOk="0" h="1065049" w="778454">
                  <a:moveTo>
                    <a:pt x="0" y="0"/>
                  </a:moveTo>
                  <a:lnTo>
                    <a:pt x="778454" y="0"/>
                  </a:lnTo>
                  <a:lnTo>
                    <a:pt x="778454" y="1065049"/>
                  </a:lnTo>
                  <a:lnTo>
                    <a:pt x="0" y="1065049"/>
                  </a:lnTo>
                  <a:lnTo>
                    <a:pt x="0" y="0"/>
                  </a:lnTo>
                  <a:close/>
                </a:path>
              </a:pathLst>
            </a:custGeom>
            <a:blipFill rotWithShape="1">
              <a:blip r:embed="rId29">
                <a:alphaModFix/>
              </a:blip>
              <a:stretch>
                <a:fillRect b="0" l="0" r="0" t="0"/>
              </a:stretch>
            </a:blipFill>
            <a:ln>
              <a:noFill/>
            </a:ln>
          </p:spPr>
        </p:sp>
        <p:sp>
          <p:nvSpPr>
            <p:cNvPr id="390" name="Google Shape;390;p26"/>
            <p:cNvSpPr/>
            <p:nvPr/>
          </p:nvSpPr>
          <p:spPr>
            <a:xfrm>
              <a:off x="2066980" y="6774621"/>
              <a:ext cx="890129" cy="1220875"/>
            </a:xfrm>
            <a:custGeom>
              <a:rect b="b" l="l" r="r" t="t"/>
              <a:pathLst>
                <a:path extrusionOk="0" h="1220875" w="890129">
                  <a:moveTo>
                    <a:pt x="0" y="0"/>
                  </a:moveTo>
                  <a:lnTo>
                    <a:pt x="890129" y="0"/>
                  </a:lnTo>
                  <a:lnTo>
                    <a:pt x="890129" y="1220875"/>
                  </a:lnTo>
                  <a:lnTo>
                    <a:pt x="0" y="1220875"/>
                  </a:lnTo>
                  <a:lnTo>
                    <a:pt x="0" y="0"/>
                  </a:lnTo>
                  <a:close/>
                </a:path>
              </a:pathLst>
            </a:custGeom>
            <a:blipFill rotWithShape="1">
              <a:blip r:embed="rId30">
                <a:alphaModFix/>
              </a:blip>
              <a:stretch>
                <a:fillRect b="0" l="0" r="0" t="0"/>
              </a:stretch>
            </a:blipFill>
            <a:ln>
              <a:noFill/>
            </a:ln>
          </p:spPr>
        </p:sp>
        <p:sp>
          <p:nvSpPr>
            <p:cNvPr id="391" name="Google Shape;391;p26"/>
            <p:cNvSpPr/>
            <p:nvPr/>
          </p:nvSpPr>
          <p:spPr>
            <a:xfrm>
              <a:off x="12758734" y="6852534"/>
              <a:ext cx="1065049" cy="1065049"/>
            </a:xfrm>
            <a:custGeom>
              <a:rect b="b" l="l" r="r" t="t"/>
              <a:pathLst>
                <a:path extrusionOk="0" h="1065049" w="1065049">
                  <a:moveTo>
                    <a:pt x="0" y="0"/>
                  </a:moveTo>
                  <a:lnTo>
                    <a:pt x="1065049" y="0"/>
                  </a:lnTo>
                  <a:lnTo>
                    <a:pt x="1065049" y="1065049"/>
                  </a:lnTo>
                  <a:lnTo>
                    <a:pt x="0" y="1065049"/>
                  </a:lnTo>
                  <a:lnTo>
                    <a:pt x="0" y="0"/>
                  </a:lnTo>
                  <a:close/>
                </a:path>
              </a:pathLst>
            </a:custGeom>
            <a:blipFill rotWithShape="1">
              <a:blip r:embed="rId31">
                <a:alphaModFix/>
              </a:blip>
              <a:stretch>
                <a:fillRect b="0" l="0" r="0" t="0"/>
              </a:stretch>
            </a:blipFill>
            <a:ln>
              <a:noFill/>
            </a:ln>
          </p:spPr>
        </p:sp>
        <p:sp>
          <p:nvSpPr>
            <p:cNvPr id="392" name="Google Shape;392;p26"/>
            <p:cNvSpPr/>
            <p:nvPr/>
          </p:nvSpPr>
          <p:spPr>
            <a:xfrm>
              <a:off x="11015182" y="6852534"/>
              <a:ext cx="1065049" cy="1065049"/>
            </a:xfrm>
            <a:custGeom>
              <a:rect b="b" l="l" r="r" t="t"/>
              <a:pathLst>
                <a:path extrusionOk="0" h="1065049" w="1065049">
                  <a:moveTo>
                    <a:pt x="0" y="0"/>
                  </a:moveTo>
                  <a:lnTo>
                    <a:pt x="1065049" y="0"/>
                  </a:lnTo>
                  <a:lnTo>
                    <a:pt x="1065049" y="1065049"/>
                  </a:lnTo>
                  <a:lnTo>
                    <a:pt x="0" y="1065049"/>
                  </a:lnTo>
                  <a:lnTo>
                    <a:pt x="0" y="0"/>
                  </a:lnTo>
                  <a:close/>
                </a:path>
              </a:pathLst>
            </a:custGeom>
            <a:blipFill rotWithShape="1">
              <a:blip r:embed="rId32">
                <a:alphaModFix/>
              </a:blip>
              <a:stretch>
                <a:fillRect b="0" l="0" r="0" t="0"/>
              </a:stretch>
            </a:blipFill>
            <a:ln>
              <a:noFill/>
            </a:ln>
          </p:spPr>
        </p:sp>
        <p:sp>
          <p:nvSpPr>
            <p:cNvPr id="393" name="Google Shape;393;p26"/>
            <p:cNvSpPr/>
            <p:nvPr/>
          </p:nvSpPr>
          <p:spPr>
            <a:xfrm>
              <a:off x="8938" y="6705672"/>
              <a:ext cx="1379538" cy="1231551"/>
            </a:xfrm>
            <a:custGeom>
              <a:rect b="b" l="l" r="r" t="t"/>
              <a:pathLst>
                <a:path extrusionOk="0" h="1231551" w="1379538">
                  <a:moveTo>
                    <a:pt x="0" y="0"/>
                  </a:moveTo>
                  <a:lnTo>
                    <a:pt x="1379538" y="0"/>
                  </a:lnTo>
                  <a:lnTo>
                    <a:pt x="1379538" y="1231551"/>
                  </a:lnTo>
                  <a:lnTo>
                    <a:pt x="0" y="1231551"/>
                  </a:lnTo>
                  <a:lnTo>
                    <a:pt x="0" y="0"/>
                  </a:lnTo>
                  <a:close/>
                </a:path>
              </a:pathLst>
            </a:custGeom>
            <a:blipFill rotWithShape="1">
              <a:blip r:embed="rId33">
                <a:alphaModFix/>
              </a:blip>
              <a:stretch>
                <a:fillRect b="0" l="0" r="0" t="0"/>
              </a:stretch>
            </a:blipFill>
            <a:ln>
              <a:noFill/>
            </a:ln>
          </p:spPr>
        </p:sp>
        <p:sp>
          <p:nvSpPr>
            <p:cNvPr id="394" name="Google Shape;394;p26"/>
            <p:cNvSpPr/>
            <p:nvPr/>
          </p:nvSpPr>
          <p:spPr>
            <a:xfrm>
              <a:off x="12496857" y="9133027"/>
              <a:ext cx="1054349" cy="1205596"/>
            </a:xfrm>
            <a:custGeom>
              <a:rect b="b" l="l" r="r" t="t"/>
              <a:pathLst>
                <a:path extrusionOk="0" h="1205596" w="1054349">
                  <a:moveTo>
                    <a:pt x="0" y="0"/>
                  </a:moveTo>
                  <a:lnTo>
                    <a:pt x="1054349" y="0"/>
                  </a:lnTo>
                  <a:lnTo>
                    <a:pt x="1054349" y="1205597"/>
                  </a:lnTo>
                  <a:lnTo>
                    <a:pt x="0" y="1205597"/>
                  </a:lnTo>
                  <a:lnTo>
                    <a:pt x="0" y="0"/>
                  </a:lnTo>
                  <a:close/>
                </a:path>
              </a:pathLst>
            </a:custGeom>
            <a:blipFill rotWithShape="1">
              <a:blip r:embed="rId34">
                <a:alphaModFix/>
              </a:blip>
              <a:stretch>
                <a:fillRect b="0" l="0" r="0" t="0"/>
              </a:stretch>
            </a:blipFill>
            <a:ln>
              <a:noFill/>
            </a:ln>
          </p:spPr>
        </p:sp>
        <p:sp>
          <p:nvSpPr>
            <p:cNvPr id="395" name="Google Shape;395;p26"/>
            <p:cNvSpPr/>
            <p:nvPr/>
          </p:nvSpPr>
          <p:spPr>
            <a:xfrm>
              <a:off x="10409750" y="9291551"/>
              <a:ext cx="1269355" cy="888549"/>
            </a:xfrm>
            <a:custGeom>
              <a:rect b="b" l="l" r="r" t="t"/>
              <a:pathLst>
                <a:path extrusionOk="0" h="888549" w="1269355">
                  <a:moveTo>
                    <a:pt x="0" y="0"/>
                  </a:moveTo>
                  <a:lnTo>
                    <a:pt x="1269355" y="0"/>
                  </a:lnTo>
                  <a:lnTo>
                    <a:pt x="1269355" y="888549"/>
                  </a:lnTo>
                  <a:lnTo>
                    <a:pt x="0" y="888549"/>
                  </a:lnTo>
                  <a:lnTo>
                    <a:pt x="0" y="0"/>
                  </a:lnTo>
                  <a:close/>
                </a:path>
              </a:pathLst>
            </a:custGeom>
            <a:blipFill rotWithShape="1">
              <a:blip r:embed="rId35">
                <a:alphaModFix/>
              </a:blip>
              <a:stretch>
                <a:fillRect b="0" l="0" r="0" t="0"/>
              </a:stretch>
            </a:blipFill>
            <a:ln>
              <a:noFill/>
            </a:ln>
          </p:spPr>
        </p:sp>
        <p:sp>
          <p:nvSpPr>
            <p:cNvPr id="396" name="Google Shape;396;p26"/>
            <p:cNvSpPr/>
            <p:nvPr/>
          </p:nvSpPr>
          <p:spPr>
            <a:xfrm>
              <a:off x="8494850" y="9291551"/>
              <a:ext cx="1086004" cy="888549"/>
            </a:xfrm>
            <a:custGeom>
              <a:rect b="b" l="l" r="r" t="t"/>
              <a:pathLst>
                <a:path extrusionOk="0" h="888549" w="1086004">
                  <a:moveTo>
                    <a:pt x="0" y="0"/>
                  </a:moveTo>
                  <a:lnTo>
                    <a:pt x="1086004" y="0"/>
                  </a:lnTo>
                  <a:lnTo>
                    <a:pt x="1086004" y="888549"/>
                  </a:lnTo>
                  <a:lnTo>
                    <a:pt x="0" y="888549"/>
                  </a:lnTo>
                  <a:lnTo>
                    <a:pt x="0" y="0"/>
                  </a:lnTo>
                  <a:close/>
                </a:path>
              </a:pathLst>
            </a:custGeom>
            <a:blipFill rotWithShape="1">
              <a:blip r:embed="rId36">
                <a:alphaModFix/>
              </a:blip>
              <a:stretch>
                <a:fillRect b="0" l="0" r="0" t="0"/>
              </a:stretch>
            </a:blipFill>
            <a:ln>
              <a:noFill/>
            </a:ln>
          </p:spPr>
        </p:sp>
        <p:sp>
          <p:nvSpPr>
            <p:cNvPr id="397" name="Google Shape;397;p26"/>
            <p:cNvSpPr/>
            <p:nvPr/>
          </p:nvSpPr>
          <p:spPr>
            <a:xfrm>
              <a:off x="5363616" y="9133027"/>
              <a:ext cx="607182" cy="1205596"/>
            </a:xfrm>
            <a:custGeom>
              <a:rect b="b" l="l" r="r" t="t"/>
              <a:pathLst>
                <a:path extrusionOk="0" h="1205596" w="607182">
                  <a:moveTo>
                    <a:pt x="0" y="0"/>
                  </a:moveTo>
                  <a:lnTo>
                    <a:pt x="607182" y="0"/>
                  </a:lnTo>
                  <a:lnTo>
                    <a:pt x="607182" y="1205597"/>
                  </a:lnTo>
                  <a:lnTo>
                    <a:pt x="0" y="1205597"/>
                  </a:lnTo>
                  <a:lnTo>
                    <a:pt x="0" y="0"/>
                  </a:lnTo>
                  <a:close/>
                </a:path>
              </a:pathLst>
            </a:custGeom>
            <a:blipFill rotWithShape="1">
              <a:blip r:embed="rId37">
                <a:alphaModFix/>
              </a:blip>
              <a:stretch>
                <a:fillRect b="0" l="0" r="0" t="0"/>
              </a:stretch>
            </a:blipFill>
            <a:ln>
              <a:noFill/>
            </a:ln>
          </p:spPr>
        </p:sp>
        <p:sp>
          <p:nvSpPr>
            <p:cNvPr id="398" name="Google Shape;398;p26"/>
            <p:cNvSpPr/>
            <p:nvPr/>
          </p:nvSpPr>
          <p:spPr>
            <a:xfrm>
              <a:off x="6788550" y="9291551"/>
              <a:ext cx="888549" cy="888549"/>
            </a:xfrm>
            <a:custGeom>
              <a:rect b="b" l="l" r="r" t="t"/>
              <a:pathLst>
                <a:path extrusionOk="0" h="888549" w="888549">
                  <a:moveTo>
                    <a:pt x="0" y="0"/>
                  </a:moveTo>
                  <a:lnTo>
                    <a:pt x="888548" y="0"/>
                  </a:lnTo>
                  <a:lnTo>
                    <a:pt x="888548" y="888549"/>
                  </a:lnTo>
                  <a:lnTo>
                    <a:pt x="0" y="888549"/>
                  </a:lnTo>
                  <a:lnTo>
                    <a:pt x="0" y="0"/>
                  </a:lnTo>
                  <a:close/>
                </a:path>
              </a:pathLst>
            </a:custGeom>
            <a:blipFill rotWithShape="1">
              <a:blip r:embed="rId38">
                <a:alphaModFix/>
              </a:blip>
              <a:stretch>
                <a:fillRect b="0" l="0" r="0" t="0"/>
              </a:stretch>
            </a:blipFill>
            <a:ln>
              <a:noFill/>
            </a:ln>
          </p:spPr>
        </p:sp>
        <p:sp>
          <p:nvSpPr>
            <p:cNvPr id="399" name="Google Shape;399;p26"/>
            <p:cNvSpPr/>
            <p:nvPr/>
          </p:nvSpPr>
          <p:spPr>
            <a:xfrm>
              <a:off x="0" y="9024735"/>
              <a:ext cx="765392" cy="1422181"/>
            </a:xfrm>
            <a:custGeom>
              <a:rect b="b" l="l" r="r" t="t"/>
              <a:pathLst>
                <a:path extrusionOk="0" h="1422181" w="765392">
                  <a:moveTo>
                    <a:pt x="0" y="0"/>
                  </a:moveTo>
                  <a:lnTo>
                    <a:pt x="765392" y="0"/>
                  </a:lnTo>
                  <a:lnTo>
                    <a:pt x="765392" y="1422181"/>
                  </a:lnTo>
                  <a:lnTo>
                    <a:pt x="0" y="1422181"/>
                  </a:lnTo>
                  <a:lnTo>
                    <a:pt x="0" y="0"/>
                  </a:lnTo>
                  <a:close/>
                </a:path>
              </a:pathLst>
            </a:custGeom>
            <a:blipFill rotWithShape="1">
              <a:blip r:embed="rId39">
                <a:alphaModFix/>
              </a:blip>
              <a:stretch>
                <a:fillRect b="0" l="0" r="0" t="0"/>
              </a:stretch>
            </a:blipFill>
            <a:ln>
              <a:noFill/>
            </a:ln>
          </p:spPr>
        </p:sp>
        <p:sp>
          <p:nvSpPr>
            <p:cNvPr id="400" name="Google Shape;400;p26"/>
            <p:cNvSpPr/>
            <p:nvPr/>
          </p:nvSpPr>
          <p:spPr>
            <a:xfrm>
              <a:off x="1585372" y="9024735"/>
              <a:ext cx="1101544" cy="1422181"/>
            </a:xfrm>
            <a:custGeom>
              <a:rect b="b" l="l" r="r" t="t"/>
              <a:pathLst>
                <a:path extrusionOk="0" h="1422181" w="1101544">
                  <a:moveTo>
                    <a:pt x="0" y="0"/>
                  </a:moveTo>
                  <a:lnTo>
                    <a:pt x="1101544" y="0"/>
                  </a:lnTo>
                  <a:lnTo>
                    <a:pt x="1101544" y="1422181"/>
                  </a:lnTo>
                  <a:lnTo>
                    <a:pt x="0" y="1422181"/>
                  </a:lnTo>
                  <a:lnTo>
                    <a:pt x="0" y="0"/>
                  </a:lnTo>
                  <a:close/>
                </a:path>
              </a:pathLst>
            </a:custGeom>
            <a:blipFill rotWithShape="1">
              <a:blip r:embed="rId40">
                <a:alphaModFix/>
              </a:blip>
              <a:stretch>
                <a:fillRect b="0" l="0" r="0" t="0"/>
              </a:stretch>
            </a:blipFill>
            <a:ln>
              <a:noFill/>
            </a:ln>
          </p:spPr>
        </p:sp>
        <p:sp>
          <p:nvSpPr>
            <p:cNvPr id="401" name="Google Shape;401;p26"/>
            <p:cNvSpPr/>
            <p:nvPr/>
          </p:nvSpPr>
          <p:spPr>
            <a:xfrm>
              <a:off x="3504668" y="9133027"/>
              <a:ext cx="1041197" cy="1205596"/>
            </a:xfrm>
            <a:custGeom>
              <a:rect b="b" l="l" r="r" t="t"/>
              <a:pathLst>
                <a:path extrusionOk="0" h="1205596" w="1041197">
                  <a:moveTo>
                    <a:pt x="0" y="0"/>
                  </a:moveTo>
                  <a:lnTo>
                    <a:pt x="1041196" y="0"/>
                  </a:lnTo>
                  <a:lnTo>
                    <a:pt x="1041196" y="1205597"/>
                  </a:lnTo>
                  <a:lnTo>
                    <a:pt x="0" y="1205597"/>
                  </a:lnTo>
                  <a:lnTo>
                    <a:pt x="0" y="0"/>
                  </a:lnTo>
                  <a:close/>
                </a:path>
              </a:pathLst>
            </a:custGeom>
            <a:blipFill rotWithShape="1">
              <a:blip r:embed="rId41">
                <a:alphaModFix/>
              </a:blip>
              <a:stretch>
                <a:fillRect b="0" l="0" r="0" t="0"/>
              </a:stretch>
            </a:blipFill>
            <a:ln>
              <a:noFill/>
            </a:ln>
          </p:spPr>
        </p:sp>
      </p:grpSp>
      <p:sp>
        <p:nvSpPr>
          <p:cNvPr id="402" name="Google Shape;402;p26"/>
          <p:cNvSpPr/>
          <p:nvPr/>
        </p:nvSpPr>
        <p:spPr>
          <a:xfrm rot="5400000">
            <a:off x="828310" y="2874228"/>
            <a:ext cx="2263539"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03" name="Google Shape;403;p26"/>
          <p:cNvGrpSpPr/>
          <p:nvPr/>
        </p:nvGrpSpPr>
        <p:grpSpPr>
          <a:xfrm>
            <a:off x="-8525" y="-28147"/>
            <a:ext cx="2239855" cy="5171647"/>
            <a:chOff x="0" y="-9525"/>
            <a:chExt cx="1179841" cy="2724160"/>
          </a:xfrm>
        </p:grpSpPr>
        <p:sp>
          <p:nvSpPr>
            <p:cNvPr id="404" name="Google Shape;404;p26"/>
            <p:cNvSpPr/>
            <p:nvPr/>
          </p:nvSpPr>
          <p:spPr>
            <a:xfrm>
              <a:off x="0" y="0"/>
              <a:ext cx="1179841" cy="2714635"/>
            </a:xfrm>
            <a:custGeom>
              <a:rect b="b" l="l" r="r" t="t"/>
              <a:pathLst>
                <a:path extrusionOk="0" h="2714635" w="1179841">
                  <a:moveTo>
                    <a:pt x="0" y="0"/>
                  </a:moveTo>
                  <a:lnTo>
                    <a:pt x="1179841" y="0"/>
                  </a:lnTo>
                  <a:lnTo>
                    <a:pt x="1179841" y="2714635"/>
                  </a:lnTo>
                  <a:lnTo>
                    <a:pt x="0" y="2714635"/>
                  </a:lnTo>
                  <a:close/>
                </a:path>
              </a:pathLst>
            </a:custGeom>
            <a:solidFill>
              <a:srgbClr val="FF6712"/>
            </a:solidFill>
            <a:ln>
              <a:noFill/>
            </a:ln>
          </p:spPr>
        </p:sp>
        <p:sp>
          <p:nvSpPr>
            <p:cNvPr id="405" name="Google Shape;405;p26"/>
            <p:cNvSpPr txBox="1"/>
            <p:nvPr/>
          </p:nvSpPr>
          <p:spPr>
            <a:xfrm>
              <a:off x="0" y="-9525"/>
              <a:ext cx="1179841" cy="2724160"/>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6" name="Google Shape;406;p26"/>
          <p:cNvGrpSpPr/>
          <p:nvPr/>
        </p:nvGrpSpPr>
        <p:grpSpPr>
          <a:xfrm>
            <a:off x="857727" y="-418672"/>
            <a:ext cx="2239855" cy="5171647"/>
            <a:chOff x="0" y="-9525"/>
            <a:chExt cx="1179841" cy="2724160"/>
          </a:xfrm>
        </p:grpSpPr>
        <p:sp>
          <p:nvSpPr>
            <p:cNvPr id="407" name="Google Shape;407;p26"/>
            <p:cNvSpPr/>
            <p:nvPr/>
          </p:nvSpPr>
          <p:spPr>
            <a:xfrm>
              <a:off x="0" y="0"/>
              <a:ext cx="1179841" cy="2714635"/>
            </a:xfrm>
            <a:custGeom>
              <a:rect b="b" l="l" r="r" t="t"/>
              <a:pathLst>
                <a:path extrusionOk="0" h="2714635" w="1179841">
                  <a:moveTo>
                    <a:pt x="0" y="0"/>
                  </a:moveTo>
                  <a:lnTo>
                    <a:pt x="1179841" y="0"/>
                  </a:lnTo>
                  <a:lnTo>
                    <a:pt x="1179841" y="2714635"/>
                  </a:lnTo>
                  <a:lnTo>
                    <a:pt x="0" y="2714635"/>
                  </a:lnTo>
                  <a:close/>
                </a:path>
              </a:pathLst>
            </a:custGeom>
            <a:solidFill>
              <a:srgbClr val="FF6712"/>
            </a:solidFill>
            <a:ln>
              <a:noFill/>
            </a:ln>
          </p:spPr>
        </p:sp>
        <p:sp>
          <p:nvSpPr>
            <p:cNvPr id="408" name="Google Shape;408;p26"/>
            <p:cNvSpPr txBox="1"/>
            <p:nvPr/>
          </p:nvSpPr>
          <p:spPr>
            <a:xfrm>
              <a:off x="0" y="-9525"/>
              <a:ext cx="1179841" cy="2724160"/>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9" name="Google Shape;409;p26"/>
          <p:cNvSpPr txBox="1"/>
          <p:nvPr/>
        </p:nvSpPr>
        <p:spPr>
          <a:xfrm>
            <a:off x="285789" y="561975"/>
            <a:ext cx="24672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500" u="none" cap="none" strike="noStrike">
                <a:solidFill>
                  <a:srgbClr val="FFFFFF"/>
                </a:solidFill>
                <a:latin typeface="IBM Plex Sans Hebrew"/>
                <a:ea typeface="IBM Plex Sans Hebrew"/>
                <a:cs typeface="IBM Plex Sans Hebrew"/>
                <a:sym typeface="IBM Plex Sans Hebrew"/>
              </a:rPr>
              <a:t>Resource </a:t>
            </a:r>
            <a:endParaRPr sz="700"/>
          </a:p>
          <a:p>
            <a:pPr indent="0" lvl="0" marL="0" marR="0" rtl="0" algn="ctr">
              <a:lnSpc>
                <a:spcPct val="100000"/>
              </a:lnSpc>
              <a:spcBef>
                <a:spcPts val="0"/>
              </a:spcBef>
              <a:spcAft>
                <a:spcPts val="0"/>
              </a:spcAft>
              <a:buNone/>
            </a:pPr>
            <a:r>
              <a:rPr b="1" i="0" lang="en" sz="3500" u="none" cap="none" strike="noStrike">
                <a:solidFill>
                  <a:srgbClr val="FFFFFF"/>
                </a:solidFill>
                <a:latin typeface="IBM Plex Sans Hebrew"/>
                <a:ea typeface="IBM Plex Sans Hebrew"/>
                <a:cs typeface="IBM Plex Sans Hebrew"/>
                <a:sym typeface="IBM Plex Sans Hebrew"/>
              </a:rPr>
              <a:t>Page</a:t>
            </a:r>
            <a:endParaRPr sz="700"/>
          </a:p>
        </p:txBody>
      </p:sp>
      <p:sp>
        <p:nvSpPr>
          <p:cNvPr id="410" name="Google Shape;410;p26"/>
          <p:cNvSpPr txBox="1"/>
          <p:nvPr/>
        </p:nvSpPr>
        <p:spPr>
          <a:xfrm>
            <a:off x="530779" y="1733011"/>
            <a:ext cx="19770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Use these design resources in your Canva Presentation.</a:t>
            </a:r>
            <a:endParaRPr sz="700"/>
          </a:p>
        </p:txBody>
      </p:sp>
      <p:sp>
        <p:nvSpPr>
          <p:cNvPr id="411" name="Google Shape;411;p26"/>
          <p:cNvSpPr txBox="1"/>
          <p:nvPr/>
        </p:nvSpPr>
        <p:spPr>
          <a:xfrm>
            <a:off x="620126" y="2360454"/>
            <a:ext cx="17985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This presentation template uses the following free fonts:</a:t>
            </a:r>
            <a:endParaRPr sz="700"/>
          </a:p>
        </p:txBody>
      </p:sp>
      <p:sp>
        <p:nvSpPr>
          <p:cNvPr id="412" name="Google Shape;412;p26"/>
          <p:cNvSpPr txBox="1"/>
          <p:nvPr/>
        </p:nvSpPr>
        <p:spPr>
          <a:xfrm>
            <a:off x="530779" y="2987898"/>
            <a:ext cx="19770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Titles: IBM Plex Sans</a:t>
            </a:r>
            <a:endParaRPr sz="700"/>
          </a:p>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Headers: Pangolin</a:t>
            </a:r>
            <a:endParaRPr sz="700"/>
          </a:p>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Body Copy: IBM Plex Sans</a:t>
            </a:r>
            <a:endParaRPr sz="700"/>
          </a:p>
        </p:txBody>
      </p:sp>
      <p:sp>
        <p:nvSpPr>
          <p:cNvPr id="413" name="Google Shape;413;p26"/>
          <p:cNvSpPr txBox="1"/>
          <p:nvPr/>
        </p:nvSpPr>
        <p:spPr>
          <a:xfrm>
            <a:off x="453624" y="3791554"/>
            <a:ext cx="21315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You can find these fonts online too. Happy designing! </a:t>
            </a:r>
            <a:endParaRPr sz="700"/>
          </a:p>
          <a:p>
            <a:pPr indent="0" lvl="0" marL="0" marR="0" rtl="0" algn="ctr">
              <a:lnSpc>
                <a:spcPct val="100000"/>
              </a:lnSpc>
              <a:spcBef>
                <a:spcPts val="0"/>
              </a:spcBef>
              <a:spcAft>
                <a:spcPts val="0"/>
              </a:spcAft>
              <a:buNone/>
            </a:pPr>
            <a:r>
              <a:t/>
            </a:r>
            <a:endParaRPr b="0" i="0" sz="1000" u="none" cap="none" strike="noStrike">
              <a:solidFill>
                <a:srgbClr val="FFFFFF"/>
              </a:solidFill>
              <a:latin typeface="IBM Plex Sans Hebrew"/>
              <a:ea typeface="IBM Plex Sans Hebrew"/>
              <a:cs typeface="IBM Plex Sans Hebrew"/>
              <a:sym typeface="IBM Plex Sans Hebrew"/>
            </a:endParaRPr>
          </a:p>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Don't forget to delete this page before presenting. </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417" name="Shape 417"/>
        <p:cNvGrpSpPr/>
        <p:nvPr/>
      </p:nvGrpSpPr>
      <p:grpSpPr>
        <a:xfrm>
          <a:off x="0" y="0"/>
          <a:ext cx="0" cy="0"/>
          <a:chOff x="0" y="0"/>
          <a:chExt cx="0" cy="0"/>
        </a:xfrm>
      </p:grpSpPr>
      <p:sp>
        <p:nvSpPr>
          <p:cNvPr id="418" name="Google Shape;418;p27"/>
          <p:cNvSpPr/>
          <p:nvPr/>
        </p:nvSpPr>
        <p:spPr>
          <a:xfrm>
            <a:off x="0" y="-556460"/>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419" name="Google Shape;419;p27"/>
          <p:cNvGrpSpPr/>
          <p:nvPr/>
        </p:nvGrpSpPr>
        <p:grpSpPr>
          <a:xfrm>
            <a:off x="0" y="-18083"/>
            <a:ext cx="9144000" cy="5161583"/>
            <a:chOff x="0" y="-9525"/>
            <a:chExt cx="4816593" cy="2718858"/>
          </a:xfrm>
        </p:grpSpPr>
        <p:sp>
          <p:nvSpPr>
            <p:cNvPr id="420" name="Google Shape;420;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28235"/>
              </a:srgbClr>
            </a:solidFill>
            <a:ln>
              <a:noFill/>
            </a:ln>
          </p:spPr>
        </p:sp>
        <p:sp>
          <p:nvSpPr>
            <p:cNvPr id="421" name="Google Shape;421;p27"/>
            <p:cNvSpPr txBox="1"/>
            <p:nvPr/>
          </p:nvSpPr>
          <p:spPr>
            <a:xfrm>
              <a:off x="0" y="-9525"/>
              <a:ext cx="4816593"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22" name="Google Shape;422;p27"/>
          <p:cNvPicPr preferRelativeResize="0"/>
          <p:nvPr/>
        </p:nvPicPr>
        <p:blipFill rotWithShape="1">
          <a:blip r:embed="rId4">
            <a:alphaModFix/>
          </a:blip>
          <a:srcRect b="79299" l="38925" r="38969" t="10423"/>
          <a:stretch/>
        </p:blipFill>
        <p:spPr>
          <a:xfrm>
            <a:off x="3206101" y="466200"/>
            <a:ext cx="2731799" cy="714424"/>
          </a:xfrm>
          <a:prstGeom prst="rect">
            <a:avLst/>
          </a:prstGeom>
          <a:noFill/>
          <a:ln>
            <a:noFill/>
          </a:ln>
        </p:spPr>
      </p:pic>
      <p:sp>
        <p:nvSpPr>
          <p:cNvPr id="423" name="Google Shape;423;p27"/>
          <p:cNvSpPr txBox="1"/>
          <p:nvPr/>
        </p:nvSpPr>
        <p:spPr>
          <a:xfrm>
            <a:off x="1389044" y="1601061"/>
            <a:ext cx="6270900" cy="161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500" u="none" cap="none" strike="noStrike">
                <a:solidFill>
                  <a:srgbClr val="FFFFFF"/>
                </a:solidFill>
                <a:latin typeface="IBM Plex Sans Hebrew"/>
                <a:ea typeface="IBM Plex Sans Hebrew"/>
                <a:cs typeface="IBM Plex Sans Hebrew"/>
                <a:sym typeface="IBM Plex Sans Hebrew"/>
              </a:rPr>
              <a:t>This presentation template is free for everyone to use thanks to the following:</a:t>
            </a:r>
            <a:endParaRPr sz="700"/>
          </a:p>
        </p:txBody>
      </p:sp>
      <p:sp>
        <p:nvSpPr>
          <p:cNvPr id="424" name="Google Shape;424;p27"/>
          <p:cNvSpPr txBox="1"/>
          <p:nvPr/>
        </p:nvSpPr>
        <p:spPr>
          <a:xfrm>
            <a:off x="1409013" y="3393464"/>
            <a:ext cx="63261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SlidesCarnival for the presentation template</a:t>
            </a:r>
            <a:endParaRPr sz="700"/>
          </a:p>
          <a:p>
            <a:pPr indent="0" lvl="0" marL="0" marR="0" rtl="0" algn="ctr">
              <a:lnSpc>
                <a:spcPct val="100000"/>
              </a:lnSpc>
              <a:spcBef>
                <a:spcPts val="0"/>
              </a:spcBef>
              <a:spcAft>
                <a:spcPts val="0"/>
              </a:spcAft>
              <a:buNone/>
            </a:pPr>
            <a:r>
              <a:rPr b="0" i="0" lang="en" sz="1600" u="none" cap="none" strike="noStrike">
                <a:solidFill>
                  <a:srgbClr val="FFFFFF"/>
                </a:solidFill>
                <a:latin typeface="Pangolin"/>
                <a:ea typeface="Pangolin"/>
                <a:cs typeface="Pangolin"/>
                <a:sym typeface="Pangolin"/>
              </a:rPr>
              <a:t>Pexels for the photos</a:t>
            </a:r>
            <a:endParaRPr sz="700"/>
          </a:p>
        </p:txBody>
      </p:sp>
      <p:sp>
        <p:nvSpPr>
          <p:cNvPr id="425" name="Google Shape;425;p27"/>
          <p:cNvSpPr txBox="1"/>
          <p:nvPr/>
        </p:nvSpPr>
        <p:spPr>
          <a:xfrm>
            <a:off x="1409013" y="4147847"/>
            <a:ext cx="6325974" cy="481304"/>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1" i="0" lang="en" sz="3500" u="none" cap="none" strike="noStrike">
                <a:solidFill>
                  <a:srgbClr val="FFFFFF"/>
                </a:solidFill>
                <a:latin typeface="IBM Plex Sans Hebrew"/>
                <a:ea typeface="IBM Plex Sans Hebrew"/>
                <a:cs typeface="IBM Plex Sans Hebrew"/>
                <a:sym typeface="IBM Plex Sans Hebrew"/>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80" name="Shape 80"/>
        <p:cNvGrpSpPr/>
        <p:nvPr/>
      </p:nvGrpSpPr>
      <p:grpSpPr>
        <a:xfrm>
          <a:off x="0" y="0"/>
          <a:ext cx="0" cy="0"/>
          <a:chOff x="0" y="0"/>
          <a:chExt cx="0" cy="0"/>
        </a:xfrm>
      </p:grpSpPr>
      <p:sp>
        <p:nvSpPr>
          <p:cNvPr id="81" name="Google Shape;81;p12"/>
          <p:cNvSpPr/>
          <p:nvPr/>
        </p:nvSpPr>
        <p:spPr>
          <a:xfrm flipH="1" rot="232515">
            <a:off x="7589844" y="2661352"/>
            <a:ext cx="2544318" cy="2774912"/>
          </a:xfrm>
          <a:custGeom>
            <a:rect b="b" l="l" r="r" t="t"/>
            <a:pathLst>
              <a:path extrusionOk="0" h="5549825" w="5088635">
                <a:moveTo>
                  <a:pt x="5088635" y="0"/>
                </a:moveTo>
                <a:lnTo>
                  <a:pt x="0" y="0"/>
                </a:lnTo>
                <a:lnTo>
                  <a:pt x="0" y="5549824"/>
                </a:lnTo>
                <a:lnTo>
                  <a:pt x="5088635" y="5549824"/>
                </a:lnTo>
                <a:lnTo>
                  <a:pt x="5088635" y="0"/>
                </a:lnTo>
                <a:close/>
              </a:path>
            </a:pathLst>
          </a:custGeom>
          <a:blipFill rotWithShape="1">
            <a:blip r:embed="rId3">
              <a:alphaModFix/>
            </a:blip>
            <a:stretch>
              <a:fillRect b="0" l="0" r="-59398" t="0"/>
            </a:stretch>
          </a:blipFill>
          <a:ln>
            <a:noFill/>
          </a:ln>
        </p:spPr>
      </p:sp>
      <p:sp>
        <p:nvSpPr>
          <p:cNvPr id="82" name="Google Shape;82;p12"/>
          <p:cNvSpPr/>
          <p:nvPr/>
        </p:nvSpPr>
        <p:spPr>
          <a:xfrm>
            <a:off x="5924211" y="3395636"/>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4">
              <a:alphaModFix/>
            </a:blip>
            <a:stretch>
              <a:fillRect b="0" l="0" r="0" t="0"/>
            </a:stretch>
          </a:blipFill>
          <a:ln>
            <a:noFill/>
          </a:ln>
        </p:spPr>
      </p:sp>
      <p:sp>
        <p:nvSpPr>
          <p:cNvPr id="83" name="Google Shape;83;p12"/>
          <p:cNvSpPr/>
          <p:nvPr/>
        </p:nvSpPr>
        <p:spPr>
          <a:xfrm>
            <a:off x="6316530" y="-422693"/>
            <a:ext cx="4055641" cy="2774913"/>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3">
              <a:alphaModFix/>
            </a:blip>
            <a:stretch>
              <a:fillRect b="0" l="0" r="0" t="0"/>
            </a:stretch>
          </a:blipFill>
          <a:ln>
            <a:noFill/>
          </a:ln>
        </p:spPr>
      </p:sp>
      <p:sp>
        <p:nvSpPr>
          <p:cNvPr id="84" name="Google Shape;84;p12"/>
          <p:cNvSpPr/>
          <p:nvPr/>
        </p:nvSpPr>
        <p:spPr>
          <a:xfrm>
            <a:off x="6517187" y="-59779"/>
            <a:ext cx="3707836" cy="2774913"/>
          </a:xfrm>
          <a:custGeom>
            <a:rect b="b" l="l" r="r" t="t"/>
            <a:pathLst>
              <a:path extrusionOk="0" h="5549825" w="7415671">
                <a:moveTo>
                  <a:pt x="0" y="0"/>
                </a:moveTo>
                <a:lnTo>
                  <a:pt x="7415671" y="0"/>
                </a:lnTo>
                <a:lnTo>
                  <a:pt x="7415671" y="5549824"/>
                </a:lnTo>
                <a:lnTo>
                  <a:pt x="0" y="5549824"/>
                </a:lnTo>
                <a:lnTo>
                  <a:pt x="0" y="0"/>
                </a:lnTo>
                <a:close/>
              </a:path>
            </a:pathLst>
          </a:custGeom>
          <a:blipFill rotWithShape="1">
            <a:blip r:embed="rId5">
              <a:alphaModFix/>
            </a:blip>
            <a:stretch>
              <a:fillRect b="0" l="-9379" r="0" t="0"/>
            </a:stretch>
          </a:blipFill>
          <a:ln>
            <a:noFill/>
          </a:ln>
        </p:spPr>
      </p:sp>
      <p:sp>
        <p:nvSpPr>
          <p:cNvPr id="85" name="Google Shape;85;p12"/>
          <p:cNvSpPr txBox="1"/>
          <p:nvPr/>
        </p:nvSpPr>
        <p:spPr>
          <a:xfrm>
            <a:off x="514350" y="503068"/>
            <a:ext cx="5544650" cy="1495745"/>
          </a:xfrm>
          <a:prstGeom prst="rect">
            <a:avLst/>
          </a:prstGeom>
          <a:noFill/>
          <a:ln>
            <a:noFill/>
          </a:ln>
        </p:spPr>
        <p:txBody>
          <a:bodyPr anchorCtr="0" anchor="t" bIns="0" lIns="0" spcFirstLastPara="1" rIns="0" wrap="square" tIns="0">
            <a:spAutoFit/>
          </a:bodyPr>
          <a:lstStyle/>
          <a:p>
            <a:pPr indent="0" lvl="0" marL="0" marR="0" rtl="0" algn="l">
              <a:lnSpc>
                <a:spcPct val="106000"/>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How to Use This Presentation</a:t>
            </a:r>
            <a:endParaRPr sz="700"/>
          </a:p>
        </p:txBody>
      </p:sp>
      <p:sp>
        <p:nvSpPr>
          <p:cNvPr id="86" name="Google Shape;86;p12"/>
          <p:cNvSpPr txBox="1"/>
          <p:nvPr/>
        </p:nvSpPr>
        <p:spPr>
          <a:xfrm>
            <a:off x="514350" y="2840460"/>
            <a:ext cx="2446800" cy="200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t/>
            </a:r>
            <a:endParaRPr b="0" i="0" sz="1000" u="none" cap="none" strike="noStrike">
              <a:solidFill>
                <a:srgbClr val="FFFFFF"/>
              </a:solidFill>
              <a:latin typeface="IBM Plex Sans Hebrew"/>
              <a:ea typeface="IBM Plex Sans Hebrew"/>
              <a:cs typeface="IBM Plex Sans Hebrew"/>
              <a:sym typeface="IBM Plex Sans Hebrew"/>
            </a:endParaRPr>
          </a:p>
          <a:p>
            <a:pPr indent="0" lvl="0" marL="0" marR="0" rtl="0" algn="l">
              <a:lnSpc>
                <a:spcPct val="100000"/>
              </a:lnSpc>
              <a:spcBef>
                <a:spcPts val="0"/>
              </a:spcBef>
              <a:spcAft>
                <a:spcPts val="0"/>
              </a:spcAft>
              <a:buNone/>
            </a:pPr>
            <a:r>
              <a:rPr b="1" i="0" lang="en" sz="1000" u="none" cap="none" strike="noStrike">
                <a:solidFill>
                  <a:srgbClr val="FF6712"/>
                </a:solidFill>
                <a:latin typeface="IBM Plex Sans Hebrew"/>
                <a:ea typeface="IBM Plex Sans Hebrew"/>
                <a:cs typeface="IBM Plex Sans Hebrew"/>
                <a:sym typeface="IBM Plex Sans Hebrew"/>
              </a:rPr>
              <a:t>Alternative:</a:t>
            </a:r>
            <a:r>
              <a:rPr b="0" i="0" lang="en" sz="1000" u="none" cap="none" strike="noStrike">
                <a:solidFill>
                  <a:srgbClr val="FFFFFF"/>
                </a:solidFill>
                <a:latin typeface="IBM Plex Sans Hebrew"/>
                <a:ea typeface="IBM Plex Sans Hebrew"/>
                <a:cs typeface="IBM Plex Sans Hebrew"/>
                <a:sym typeface="IBM Plex Sans Hebrew"/>
              </a:rPr>
              <a:t> Click on the "Share" button on the top right corner in Canva and click on "More" at the bottom of the menu. Enter "Google Drive" in the search bar and click on the GDrive icon to add this design as a Google slide in your GDrive.</a:t>
            </a:r>
            <a:endParaRPr sz="700"/>
          </a:p>
          <a:p>
            <a:pPr indent="0" lvl="0" marL="0" marR="0" rtl="0" algn="l">
              <a:lnSpc>
                <a:spcPct val="100000"/>
              </a:lnSpc>
              <a:spcBef>
                <a:spcPts val="0"/>
              </a:spcBef>
              <a:spcAft>
                <a:spcPts val="0"/>
              </a:spcAft>
              <a:buNone/>
            </a:pPr>
            <a:r>
              <a:t/>
            </a:r>
            <a:endParaRPr b="0" i="0" sz="1000" u="none" cap="none" strike="noStrike">
              <a:solidFill>
                <a:srgbClr val="FFFFFF"/>
              </a:solidFill>
              <a:latin typeface="IBM Plex Sans Hebrew"/>
              <a:ea typeface="IBM Plex Sans Hebrew"/>
              <a:cs typeface="IBM Plex Sans Hebrew"/>
              <a:sym typeface="IBM Plex Sans Hebrew"/>
            </a:endParaRPr>
          </a:p>
        </p:txBody>
      </p:sp>
      <p:sp>
        <p:nvSpPr>
          <p:cNvPr id="87" name="Google Shape;87;p12"/>
          <p:cNvSpPr txBox="1"/>
          <p:nvPr/>
        </p:nvSpPr>
        <p:spPr>
          <a:xfrm>
            <a:off x="514350" y="2333170"/>
            <a:ext cx="2570651"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Google Slides</a:t>
            </a:r>
            <a:endParaRPr sz="700"/>
          </a:p>
        </p:txBody>
      </p:sp>
      <p:sp>
        <p:nvSpPr>
          <p:cNvPr id="88" name="Google Shape;88;p12"/>
          <p:cNvSpPr txBox="1"/>
          <p:nvPr/>
        </p:nvSpPr>
        <p:spPr>
          <a:xfrm>
            <a:off x="3286675" y="2840460"/>
            <a:ext cx="2245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t/>
            </a:r>
            <a:endParaRPr b="0" i="0" sz="1000" u="none" cap="none" strike="noStrike">
              <a:solidFill>
                <a:srgbClr val="FFFFFF"/>
              </a:solidFill>
              <a:latin typeface="IBM Plex Sans Hebrew"/>
              <a:ea typeface="IBM Plex Sans Hebrew"/>
              <a:cs typeface="IBM Plex Sans Hebrew"/>
              <a:sym typeface="IBM Plex Sans Hebrew"/>
            </a:endParaRPr>
          </a:p>
          <a:p>
            <a:pPr indent="0" lvl="0" marL="0" marR="0" rtl="0" algn="l">
              <a:lnSpc>
                <a:spcPct val="100000"/>
              </a:lnSpc>
              <a:spcBef>
                <a:spcPts val="0"/>
              </a:spcBef>
              <a:spcAft>
                <a:spcPts val="0"/>
              </a:spcAft>
              <a:buNone/>
            </a:pPr>
            <a:r>
              <a:rPr b="1" i="0" lang="en" sz="1000" u="none" cap="none" strike="noStrike">
                <a:solidFill>
                  <a:srgbClr val="FF6712"/>
                </a:solidFill>
                <a:latin typeface="IBM Plex Sans Hebrew"/>
                <a:ea typeface="IBM Plex Sans Hebrew"/>
                <a:cs typeface="IBM Plex Sans Hebrew"/>
                <a:sym typeface="IBM Plex Sans Hebrew"/>
              </a:rPr>
              <a:t>Alternative: </a:t>
            </a:r>
            <a:r>
              <a:rPr b="0" i="0" lang="en" sz="1000" u="none" cap="none" strike="noStrike">
                <a:solidFill>
                  <a:srgbClr val="FFFFFF"/>
                </a:solidFill>
                <a:latin typeface="IBM Plex Sans Hebrew"/>
                <a:ea typeface="IBM Plex Sans Hebrew"/>
                <a:cs typeface="IBM Plex Sans Hebrew"/>
                <a:sym typeface="IBM Plex Sans Hebrew"/>
              </a:rPr>
              <a:t>From Canva template file, Click on the "Share" button on the top right corner in Canva and click on "More" at the bottom of the menu. Enter "PowerPoint" in the search bar and click on the PowerPoint icon to download.</a:t>
            </a:r>
            <a:endParaRPr sz="700"/>
          </a:p>
          <a:p>
            <a:pPr indent="0" lvl="0" marL="0" marR="0" rtl="0" algn="l">
              <a:lnSpc>
                <a:spcPct val="100000"/>
              </a:lnSpc>
              <a:spcBef>
                <a:spcPts val="0"/>
              </a:spcBef>
              <a:spcAft>
                <a:spcPts val="0"/>
              </a:spcAft>
              <a:buNone/>
            </a:pPr>
            <a:r>
              <a:t/>
            </a:r>
            <a:endParaRPr b="0" i="0" sz="1000" u="none" cap="none" strike="noStrike">
              <a:solidFill>
                <a:srgbClr val="FFFFFF"/>
              </a:solidFill>
              <a:latin typeface="IBM Plex Sans Hebrew"/>
              <a:ea typeface="IBM Plex Sans Hebrew"/>
              <a:cs typeface="IBM Plex Sans Hebrew"/>
              <a:sym typeface="IBM Plex Sans Hebrew"/>
            </a:endParaRPr>
          </a:p>
        </p:txBody>
      </p:sp>
      <p:sp>
        <p:nvSpPr>
          <p:cNvPr id="89" name="Google Shape;89;p12"/>
          <p:cNvSpPr txBox="1"/>
          <p:nvPr/>
        </p:nvSpPr>
        <p:spPr>
          <a:xfrm>
            <a:off x="3286675" y="2333170"/>
            <a:ext cx="2570650"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PowerPoint</a:t>
            </a:r>
            <a:endParaRPr sz="700"/>
          </a:p>
        </p:txBody>
      </p:sp>
      <p:sp>
        <p:nvSpPr>
          <p:cNvPr id="90" name="Google Shape;90;p12"/>
          <p:cNvSpPr txBox="1"/>
          <p:nvPr/>
        </p:nvSpPr>
        <p:spPr>
          <a:xfrm>
            <a:off x="5857326" y="2840460"/>
            <a:ext cx="183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Click on the "Canva" button under this presentation preview. </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Start editing your presentation.</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You need to sign in to your</a:t>
            </a:r>
            <a:endParaRPr sz="700"/>
          </a:p>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Canva account.</a:t>
            </a:r>
            <a:endParaRPr sz="700"/>
          </a:p>
        </p:txBody>
      </p:sp>
      <p:sp>
        <p:nvSpPr>
          <p:cNvPr id="91" name="Google Shape;91;p12"/>
          <p:cNvSpPr txBox="1"/>
          <p:nvPr/>
        </p:nvSpPr>
        <p:spPr>
          <a:xfrm>
            <a:off x="5857325" y="2333170"/>
            <a:ext cx="2570650"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Canva</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6712"/>
        </a:solidFill>
      </p:bgPr>
    </p:bg>
    <p:spTree>
      <p:nvGrpSpPr>
        <p:cNvPr id="95" name="Shape 95"/>
        <p:cNvGrpSpPr/>
        <p:nvPr/>
      </p:nvGrpSpPr>
      <p:grpSpPr>
        <a:xfrm>
          <a:off x="0" y="0"/>
          <a:ext cx="0" cy="0"/>
          <a:chOff x="0" y="0"/>
          <a:chExt cx="0" cy="0"/>
        </a:xfrm>
      </p:grpSpPr>
      <p:sp>
        <p:nvSpPr>
          <p:cNvPr id="96" name="Google Shape;96;p13"/>
          <p:cNvSpPr/>
          <p:nvPr/>
        </p:nvSpPr>
        <p:spPr>
          <a:xfrm>
            <a:off x="4864276" y="1255267"/>
            <a:ext cx="603643" cy="89590"/>
          </a:xfrm>
          <a:custGeom>
            <a:rect b="b" l="l" r="r" t="t"/>
            <a:pathLst>
              <a:path extrusionOk="0" h="152400" w="1026853">
                <a:moveTo>
                  <a:pt x="0" y="0"/>
                </a:moveTo>
                <a:lnTo>
                  <a:pt x="1026853" y="0"/>
                </a:lnTo>
                <a:lnTo>
                  <a:pt x="1026853" y="152400"/>
                </a:lnTo>
                <a:lnTo>
                  <a:pt x="0" y="152400"/>
                </a:lnTo>
                <a:close/>
              </a:path>
            </a:pathLst>
          </a:custGeom>
          <a:solidFill>
            <a:srgbClr val="42747A"/>
          </a:solidFill>
          <a:ln>
            <a:noFill/>
          </a:ln>
        </p:spPr>
      </p:sp>
      <p:sp>
        <p:nvSpPr>
          <p:cNvPr id="97" name="Google Shape;97;p13"/>
          <p:cNvSpPr/>
          <p:nvPr/>
        </p:nvSpPr>
        <p:spPr>
          <a:xfrm>
            <a:off x="4864276" y="2238617"/>
            <a:ext cx="603643" cy="89590"/>
          </a:xfrm>
          <a:custGeom>
            <a:rect b="b" l="l" r="r" t="t"/>
            <a:pathLst>
              <a:path extrusionOk="0" h="152400" w="1026853">
                <a:moveTo>
                  <a:pt x="0" y="0"/>
                </a:moveTo>
                <a:lnTo>
                  <a:pt x="1026853" y="0"/>
                </a:lnTo>
                <a:lnTo>
                  <a:pt x="1026853" y="152400"/>
                </a:lnTo>
                <a:lnTo>
                  <a:pt x="0" y="152400"/>
                </a:lnTo>
                <a:close/>
              </a:path>
            </a:pathLst>
          </a:custGeom>
          <a:solidFill>
            <a:srgbClr val="42747A"/>
          </a:solidFill>
          <a:ln>
            <a:noFill/>
          </a:ln>
        </p:spPr>
      </p:sp>
      <p:sp>
        <p:nvSpPr>
          <p:cNvPr id="98" name="Google Shape;98;p13"/>
          <p:cNvSpPr/>
          <p:nvPr/>
        </p:nvSpPr>
        <p:spPr>
          <a:xfrm>
            <a:off x="4864276" y="3221532"/>
            <a:ext cx="603643" cy="89589"/>
          </a:xfrm>
          <a:custGeom>
            <a:rect b="b" l="l" r="r" t="t"/>
            <a:pathLst>
              <a:path extrusionOk="0" h="152400" w="1026853">
                <a:moveTo>
                  <a:pt x="0" y="0"/>
                </a:moveTo>
                <a:lnTo>
                  <a:pt x="1026853" y="0"/>
                </a:lnTo>
                <a:lnTo>
                  <a:pt x="1026853" y="152400"/>
                </a:lnTo>
                <a:lnTo>
                  <a:pt x="0" y="152400"/>
                </a:lnTo>
                <a:close/>
              </a:path>
            </a:pathLst>
          </a:custGeom>
          <a:solidFill>
            <a:srgbClr val="42747A"/>
          </a:solidFill>
          <a:ln>
            <a:noFill/>
          </a:ln>
        </p:spPr>
      </p:sp>
      <p:sp>
        <p:nvSpPr>
          <p:cNvPr id="99" name="Google Shape;99;p13"/>
          <p:cNvSpPr/>
          <p:nvPr/>
        </p:nvSpPr>
        <p:spPr>
          <a:xfrm flipH="1">
            <a:off x="3720877" y="3231125"/>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3">
              <a:alphaModFix/>
            </a:blip>
            <a:stretch>
              <a:fillRect b="0" l="0" r="-4667" t="0"/>
            </a:stretch>
          </a:blipFill>
          <a:ln>
            <a:noFill/>
          </a:ln>
        </p:spPr>
      </p:sp>
      <p:sp>
        <p:nvSpPr>
          <p:cNvPr id="100" name="Google Shape;100;p13"/>
          <p:cNvSpPr/>
          <p:nvPr/>
        </p:nvSpPr>
        <p:spPr>
          <a:xfrm flipH="1">
            <a:off x="-416060" y="3925484"/>
            <a:ext cx="5582156" cy="3997730"/>
          </a:xfrm>
          <a:custGeom>
            <a:rect b="b" l="l" r="r" t="t"/>
            <a:pathLst>
              <a:path extrusionOk="0" h="7995459" w="11164312">
                <a:moveTo>
                  <a:pt x="11164312" y="0"/>
                </a:moveTo>
                <a:lnTo>
                  <a:pt x="0" y="0"/>
                </a:lnTo>
                <a:lnTo>
                  <a:pt x="0" y="7995459"/>
                </a:lnTo>
                <a:lnTo>
                  <a:pt x="11164312" y="7995459"/>
                </a:lnTo>
                <a:lnTo>
                  <a:pt x="11164312" y="0"/>
                </a:lnTo>
                <a:close/>
              </a:path>
            </a:pathLst>
          </a:custGeom>
          <a:blipFill rotWithShape="1">
            <a:blip r:embed="rId3">
              <a:alphaModFix/>
            </a:blip>
            <a:stretch>
              <a:fillRect b="0" l="0" r="-4667" t="0"/>
            </a:stretch>
          </a:blipFill>
          <a:ln>
            <a:noFill/>
          </a:ln>
        </p:spPr>
      </p:sp>
      <p:sp>
        <p:nvSpPr>
          <p:cNvPr id="101" name="Google Shape;101;p13"/>
          <p:cNvSpPr/>
          <p:nvPr/>
        </p:nvSpPr>
        <p:spPr>
          <a:xfrm flipH="1">
            <a:off x="68051" y="2942919"/>
            <a:ext cx="3652825" cy="3232394"/>
          </a:xfrm>
          <a:custGeom>
            <a:rect b="b" l="l" r="r" t="t"/>
            <a:pathLst>
              <a:path extrusionOk="0" h="6464787" w="7305650">
                <a:moveTo>
                  <a:pt x="7305651" y="0"/>
                </a:moveTo>
                <a:lnTo>
                  <a:pt x="0" y="0"/>
                </a:lnTo>
                <a:lnTo>
                  <a:pt x="0" y="6464787"/>
                </a:lnTo>
                <a:lnTo>
                  <a:pt x="7305651" y="6464787"/>
                </a:lnTo>
                <a:lnTo>
                  <a:pt x="7305651" y="0"/>
                </a:lnTo>
                <a:close/>
              </a:path>
            </a:pathLst>
          </a:custGeom>
          <a:blipFill rotWithShape="1">
            <a:blip r:embed="rId4">
              <a:alphaModFix/>
            </a:blip>
            <a:stretch>
              <a:fillRect b="0" l="-29330" r="0" t="0"/>
            </a:stretch>
          </a:blipFill>
          <a:ln>
            <a:noFill/>
          </a:ln>
        </p:spPr>
      </p:sp>
      <p:sp>
        <p:nvSpPr>
          <p:cNvPr id="102" name="Google Shape;102;p13"/>
          <p:cNvSpPr/>
          <p:nvPr/>
        </p:nvSpPr>
        <p:spPr>
          <a:xfrm>
            <a:off x="7747283" y="-42600"/>
            <a:ext cx="1555751" cy="2774913"/>
          </a:xfrm>
          <a:custGeom>
            <a:rect b="b" l="l" r="r" t="t"/>
            <a:pathLst>
              <a:path extrusionOk="0" h="5549825" w="3111501">
                <a:moveTo>
                  <a:pt x="0" y="0"/>
                </a:moveTo>
                <a:lnTo>
                  <a:pt x="3111501" y="0"/>
                </a:lnTo>
                <a:lnTo>
                  <a:pt x="3111501" y="5549825"/>
                </a:lnTo>
                <a:lnTo>
                  <a:pt x="0" y="5549825"/>
                </a:lnTo>
                <a:lnTo>
                  <a:pt x="0" y="0"/>
                </a:lnTo>
                <a:close/>
              </a:path>
            </a:pathLst>
          </a:custGeom>
          <a:blipFill rotWithShape="1">
            <a:blip r:embed="rId5">
              <a:alphaModFix/>
            </a:blip>
            <a:stretch>
              <a:fillRect b="0" l="-160681" r="0" t="0"/>
            </a:stretch>
          </a:blipFill>
          <a:ln>
            <a:noFill/>
          </a:ln>
        </p:spPr>
      </p:sp>
      <p:sp>
        <p:nvSpPr>
          <p:cNvPr id="103" name="Google Shape;103;p13"/>
          <p:cNvSpPr/>
          <p:nvPr/>
        </p:nvSpPr>
        <p:spPr>
          <a:xfrm>
            <a:off x="0" y="0"/>
            <a:ext cx="2827618" cy="856014"/>
          </a:xfrm>
          <a:custGeom>
            <a:rect b="b" l="l" r="r" t="t"/>
            <a:pathLst>
              <a:path extrusionOk="0" h="1712027" w="5655235">
                <a:moveTo>
                  <a:pt x="0" y="0"/>
                </a:moveTo>
                <a:lnTo>
                  <a:pt x="5655235" y="0"/>
                </a:lnTo>
                <a:lnTo>
                  <a:pt x="5655235" y="1712027"/>
                </a:lnTo>
                <a:lnTo>
                  <a:pt x="0" y="1712027"/>
                </a:lnTo>
                <a:lnTo>
                  <a:pt x="0" y="0"/>
                </a:lnTo>
                <a:close/>
              </a:path>
            </a:pathLst>
          </a:custGeom>
          <a:blipFill rotWithShape="1">
            <a:blip r:embed="rId6">
              <a:alphaModFix/>
            </a:blip>
            <a:stretch>
              <a:fillRect b="-224159" l="-11733" r="-31691" t="0"/>
            </a:stretch>
          </a:blipFill>
          <a:ln>
            <a:noFill/>
          </a:ln>
        </p:spPr>
      </p:sp>
      <p:sp>
        <p:nvSpPr>
          <p:cNvPr id="104" name="Google Shape;104;p13"/>
          <p:cNvSpPr txBox="1"/>
          <p:nvPr/>
        </p:nvSpPr>
        <p:spPr>
          <a:xfrm>
            <a:off x="615345" y="1527734"/>
            <a:ext cx="3206527" cy="1497965"/>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Table Of Contents</a:t>
            </a:r>
            <a:endParaRPr sz="700"/>
          </a:p>
        </p:txBody>
      </p:sp>
      <p:grpSp>
        <p:nvGrpSpPr>
          <p:cNvPr id="105" name="Google Shape;105;p13"/>
          <p:cNvGrpSpPr/>
          <p:nvPr/>
        </p:nvGrpSpPr>
        <p:grpSpPr>
          <a:xfrm>
            <a:off x="5703636" y="897700"/>
            <a:ext cx="2713637" cy="448553"/>
            <a:chOff x="0" y="-38100"/>
            <a:chExt cx="7236366" cy="1196141"/>
          </a:xfrm>
        </p:grpSpPr>
        <p:sp>
          <p:nvSpPr>
            <p:cNvPr id="106" name="Google Shape;106;p13"/>
            <p:cNvSpPr txBox="1"/>
            <p:nvPr/>
          </p:nvSpPr>
          <p:spPr>
            <a:xfrm>
              <a:off x="0" y="-38100"/>
              <a:ext cx="7236366"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Agenda</a:t>
              </a:r>
              <a:endParaRPr sz="700"/>
            </a:p>
          </p:txBody>
        </p:sp>
        <p:sp>
          <p:nvSpPr>
            <p:cNvPr id="107" name="Google Shape;107;p13"/>
            <p:cNvSpPr txBox="1"/>
            <p:nvPr/>
          </p:nvSpPr>
          <p:spPr>
            <a:xfrm>
              <a:off x="0" y="774334"/>
              <a:ext cx="7236366" cy="38370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what you want to discuss. </a:t>
              </a:r>
              <a:endParaRPr sz="700"/>
            </a:p>
          </p:txBody>
        </p:sp>
      </p:grpSp>
      <p:grpSp>
        <p:nvGrpSpPr>
          <p:cNvPr id="108" name="Google Shape;108;p13"/>
          <p:cNvGrpSpPr/>
          <p:nvPr/>
        </p:nvGrpSpPr>
        <p:grpSpPr>
          <a:xfrm>
            <a:off x="5703636" y="1879653"/>
            <a:ext cx="2713637" cy="448553"/>
            <a:chOff x="0" y="-38100"/>
            <a:chExt cx="7236366" cy="1196141"/>
          </a:xfrm>
        </p:grpSpPr>
        <p:sp>
          <p:nvSpPr>
            <p:cNvPr id="109" name="Google Shape;109;p13"/>
            <p:cNvSpPr txBox="1"/>
            <p:nvPr/>
          </p:nvSpPr>
          <p:spPr>
            <a:xfrm>
              <a:off x="0" y="-38100"/>
              <a:ext cx="7236366"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Agenda</a:t>
              </a:r>
              <a:endParaRPr sz="700"/>
            </a:p>
          </p:txBody>
        </p:sp>
        <p:sp>
          <p:nvSpPr>
            <p:cNvPr id="110" name="Google Shape;110;p13"/>
            <p:cNvSpPr txBox="1"/>
            <p:nvPr/>
          </p:nvSpPr>
          <p:spPr>
            <a:xfrm>
              <a:off x="0" y="774334"/>
              <a:ext cx="7236366" cy="38370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what you want to discuss. </a:t>
              </a:r>
              <a:endParaRPr sz="700"/>
            </a:p>
          </p:txBody>
        </p:sp>
      </p:grpSp>
      <p:grpSp>
        <p:nvGrpSpPr>
          <p:cNvPr id="111" name="Google Shape;111;p13"/>
          <p:cNvGrpSpPr/>
          <p:nvPr/>
        </p:nvGrpSpPr>
        <p:grpSpPr>
          <a:xfrm>
            <a:off x="5703636" y="2862568"/>
            <a:ext cx="2713637" cy="448553"/>
            <a:chOff x="0" y="-38100"/>
            <a:chExt cx="7236366" cy="1196141"/>
          </a:xfrm>
        </p:grpSpPr>
        <p:sp>
          <p:nvSpPr>
            <p:cNvPr id="112" name="Google Shape;112;p13"/>
            <p:cNvSpPr txBox="1"/>
            <p:nvPr/>
          </p:nvSpPr>
          <p:spPr>
            <a:xfrm>
              <a:off x="0" y="-38100"/>
              <a:ext cx="7236366" cy="682413"/>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Add Agenda</a:t>
              </a:r>
              <a:endParaRPr sz="700"/>
            </a:p>
          </p:txBody>
        </p:sp>
        <p:sp>
          <p:nvSpPr>
            <p:cNvPr id="113" name="Google Shape;113;p13"/>
            <p:cNvSpPr txBox="1"/>
            <p:nvPr/>
          </p:nvSpPr>
          <p:spPr>
            <a:xfrm>
              <a:off x="0" y="774334"/>
              <a:ext cx="7236366" cy="38370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Elaborate on what you want to discuss. </a:t>
              </a:r>
              <a:endParaRPr sz="700"/>
            </a:p>
          </p:txBody>
        </p:sp>
      </p:grpSp>
      <p:sp>
        <p:nvSpPr>
          <p:cNvPr id="114" name="Google Shape;114;p13"/>
          <p:cNvSpPr txBox="1"/>
          <p:nvPr/>
        </p:nvSpPr>
        <p:spPr>
          <a:xfrm>
            <a:off x="5044071" y="848867"/>
            <a:ext cx="244053" cy="344488"/>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2500" u="none" cap="none" strike="noStrike">
                <a:solidFill>
                  <a:srgbClr val="FFFFFF"/>
                </a:solidFill>
                <a:latin typeface="IBM Plex Sans Hebrew"/>
                <a:ea typeface="IBM Plex Sans Hebrew"/>
                <a:cs typeface="IBM Plex Sans Hebrew"/>
                <a:sym typeface="IBM Plex Sans Hebrew"/>
              </a:rPr>
              <a:t>1</a:t>
            </a:r>
            <a:endParaRPr sz="700"/>
          </a:p>
        </p:txBody>
      </p:sp>
      <p:sp>
        <p:nvSpPr>
          <p:cNvPr id="115" name="Google Shape;115;p13"/>
          <p:cNvSpPr txBox="1"/>
          <p:nvPr/>
        </p:nvSpPr>
        <p:spPr>
          <a:xfrm>
            <a:off x="5044071" y="1838797"/>
            <a:ext cx="244053" cy="344488"/>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2500" u="none" cap="none" strike="noStrike">
                <a:solidFill>
                  <a:srgbClr val="FFFFFF"/>
                </a:solidFill>
                <a:latin typeface="IBM Plex Sans Hebrew"/>
                <a:ea typeface="IBM Plex Sans Hebrew"/>
                <a:cs typeface="IBM Plex Sans Hebrew"/>
                <a:sym typeface="IBM Plex Sans Hebrew"/>
              </a:rPr>
              <a:t>2</a:t>
            </a:r>
            <a:endParaRPr sz="700"/>
          </a:p>
        </p:txBody>
      </p:sp>
      <p:sp>
        <p:nvSpPr>
          <p:cNvPr id="116" name="Google Shape;116;p13"/>
          <p:cNvSpPr txBox="1"/>
          <p:nvPr/>
        </p:nvSpPr>
        <p:spPr>
          <a:xfrm>
            <a:off x="5044071" y="2813992"/>
            <a:ext cx="244053" cy="344488"/>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2500" u="none" cap="none" strike="noStrike">
                <a:solidFill>
                  <a:srgbClr val="FFFFFF"/>
                </a:solidFill>
                <a:latin typeface="IBM Plex Sans Hebrew"/>
                <a:ea typeface="IBM Plex Sans Hebrew"/>
                <a:cs typeface="IBM Plex Sans Hebrew"/>
                <a:sym typeface="IBM Plex Sans Hebrew"/>
              </a:rPr>
              <a:t>3</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20" name="Shape 120"/>
        <p:cNvGrpSpPr/>
        <p:nvPr/>
      </p:nvGrpSpPr>
      <p:grpSpPr>
        <a:xfrm>
          <a:off x="0" y="0"/>
          <a:ext cx="0" cy="0"/>
          <a:chOff x="0" y="0"/>
          <a:chExt cx="0" cy="0"/>
        </a:xfrm>
      </p:grpSpPr>
      <p:sp>
        <p:nvSpPr>
          <p:cNvPr id="121" name="Google Shape;121;p14"/>
          <p:cNvSpPr/>
          <p:nvPr/>
        </p:nvSpPr>
        <p:spPr>
          <a:xfrm>
            <a:off x="0" y="2985083"/>
            <a:ext cx="6086002" cy="4164106"/>
          </a:xfrm>
          <a:custGeom>
            <a:rect b="b" l="l" r="r" t="t"/>
            <a:pathLst>
              <a:path extrusionOk="0" h="8328212" w="12172003">
                <a:moveTo>
                  <a:pt x="0" y="0"/>
                </a:moveTo>
                <a:lnTo>
                  <a:pt x="12172003" y="0"/>
                </a:lnTo>
                <a:lnTo>
                  <a:pt x="12172003" y="8328212"/>
                </a:lnTo>
                <a:lnTo>
                  <a:pt x="0" y="8328212"/>
                </a:lnTo>
                <a:lnTo>
                  <a:pt x="0" y="0"/>
                </a:lnTo>
                <a:close/>
              </a:path>
            </a:pathLst>
          </a:custGeom>
          <a:blipFill rotWithShape="1">
            <a:blip r:embed="rId3">
              <a:alphaModFix/>
            </a:blip>
            <a:stretch>
              <a:fillRect b="0" l="0" r="0" t="0"/>
            </a:stretch>
          </a:blipFill>
          <a:ln>
            <a:noFill/>
          </a:ln>
        </p:spPr>
      </p:sp>
      <p:sp>
        <p:nvSpPr>
          <p:cNvPr id="122" name="Google Shape;122;p14"/>
          <p:cNvSpPr/>
          <p:nvPr/>
        </p:nvSpPr>
        <p:spPr>
          <a:xfrm>
            <a:off x="6586295" y="2985083"/>
            <a:ext cx="6086002" cy="4164106"/>
          </a:xfrm>
          <a:custGeom>
            <a:rect b="b" l="l" r="r" t="t"/>
            <a:pathLst>
              <a:path extrusionOk="0" h="8328212" w="12172003">
                <a:moveTo>
                  <a:pt x="0" y="0"/>
                </a:moveTo>
                <a:lnTo>
                  <a:pt x="12172002" y="0"/>
                </a:lnTo>
                <a:lnTo>
                  <a:pt x="12172002" y="8328212"/>
                </a:lnTo>
                <a:lnTo>
                  <a:pt x="0" y="8328212"/>
                </a:lnTo>
                <a:lnTo>
                  <a:pt x="0" y="0"/>
                </a:lnTo>
                <a:close/>
              </a:path>
            </a:pathLst>
          </a:custGeom>
          <a:blipFill rotWithShape="1">
            <a:blip r:embed="rId3">
              <a:alphaModFix/>
            </a:blip>
            <a:stretch>
              <a:fillRect b="0" l="0" r="0" t="0"/>
            </a:stretch>
          </a:blipFill>
          <a:ln>
            <a:noFill/>
          </a:ln>
        </p:spPr>
      </p:sp>
      <p:pic>
        <p:nvPicPr>
          <p:cNvPr id="123" name="Google Shape;123;p14"/>
          <p:cNvPicPr preferRelativeResize="0"/>
          <p:nvPr/>
        </p:nvPicPr>
        <p:blipFill>
          <a:blip r:embed="rId4">
            <a:alphaModFix/>
          </a:blip>
          <a:stretch>
            <a:fillRect/>
          </a:stretch>
        </p:blipFill>
        <p:spPr>
          <a:xfrm>
            <a:off x="4428450" y="-956950"/>
            <a:ext cx="4207999" cy="6151877"/>
          </a:xfrm>
          <a:prstGeom prst="rect">
            <a:avLst/>
          </a:prstGeom>
          <a:noFill/>
          <a:ln>
            <a:noFill/>
          </a:ln>
        </p:spPr>
      </p:pic>
      <p:sp>
        <p:nvSpPr>
          <p:cNvPr id="124" name="Google Shape;124;p14"/>
          <p:cNvSpPr txBox="1"/>
          <p:nvPr/>
        </p:nvSpPr>
        <p:spPr>
          <a:xfrm>
            <a:off x="906811" y="645167"/>
            <a:ext cx="37452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500" u="none" cap="none" strike="noStrike">
                <a:solidFill>
                  <a:srgbClr val="FF6712"/>
                </a:solidFill>
                <a:latin typeface="IBM Plex Sans Hebrew"/>
                <a:ea typeface="IBM Plex Sans Hebrew"/>
                <a:cs typeface="IBM Plex Sans Hebrew"/>
                <a:sym typeface="IBM Plex Sans Hebrew"/>
              </a:rPr>
              <a:t>Hello There!</a:t>
            </a:r>
            <a:endParaRPr sz="700"/>
          </a:p>
        </p:txBody>
      </p:sp>
      <p:sp>
        <p:nvSpPr>
          <p:cNvPr id="125" name="Google Shape;125;p14"/>
          <p:cNvSpPr txBox="1"/>
          <p:nvPr/>
        </p:nvSpPr>
        <p:spPr>
          <a:xfrm>
            <a:off x="954613" y="2315373"/>
            <a:ext cx="3104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Lorem ipsum dolor sit amet, consectetur adipiscing elit, sed do eiusmod tempor incididunt ut labore et dolore magna aliqua. Venenatis urna cursus eget nunc scelerisque viverra mauris in.</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29" name="Shape 129"/>
        <p:cNvGrpSpPr/>
        <p:nvPr/>
      </p:nvGrpSpPr>
      <p:grpSpPr>
        <a:xfrm>
          <a:off x="0" y="0"/>
          <a:ext cx="0" cy="0"/>
          <a:chOff x="0" y="0"/>
          <a:chExt cx="0" cy="0"/>
        </a:xfrm>
      </p:grpSpPr>
      <p:sp>
        <p:nvSpPr>
          <p:cNvPr id="130" name="Google Shape;130;p15"/>
          <p:cNvSpPr/>
          <p:nvPr/>
        </p:nvSpPr>
        <p:spPr>
          <a:xfrm>
            <a:off x="2173828" y="3051278"/>
            <a:ext cx="7030497" cy="2165871"/>
          </a:xfrm>
          <a:custGeom>
            <a:rect b="b" l="l" r="r" t="t"/>
            <a:pathLst>
              <a:path extrusionOk="0" h="2952897" w="9585212">
                <a:moveTo>
                  <a:pt x="0" y="0"/>
                </a:moveTo>
                <a:lnTo>
                  <a:pt x="9585212" y="0"/>
                </a:lnTo>
                <a:lnTo>
                  <a:pt x="9585212" y="2952897"/>
                </a:lnTo>
                <a:lnTo>
                  <a:pt x="0" y="2952897"/>
                </a:lnTo>
                <a:close/>
              </a:path>
            </a:pathLst>
          </a:custGeom>
          <a:solidFill>
            <a:srgbClr val="FF6712"/>
          </a:solidFill>
          <a:ln>
            <a:noFill/>
          </a:ln>
        </p:spPr>
      </p:sp>
      <p:pic>
        <p:nvPicPr>
          <p:cNvPr id="131" name="Google Shape;131;p15"/>
          <p:cNvPicPr preferRelativeResize="0"/>
          <p:nvPr/>
        </p:nvPicPr>
        <p:blipFill rotWithShape="1">
          <a:blip r:embed="rId3">
            <a:alphaModFix/>
          </a:blip>
          <a:srcRect b="901" l="0" r="8430" t="15020"/>
          <a:stretch/>
        </p:blipFill>
        <p:spPr>
          <a:xfrm>
            <a:off x="-52387" y="3051278"/>
            <a:ext cx="3413721" cy="2144610"/>
          </a:xfrm>
          <a:prstGeom prst="rect">
            <a:avLst/>
          </a:prstGeom>
          <a:noFill/>
          <a:ln>
            <a:noFill/>
          </a:ln>
        </p:spPr>
      </p:pic>
      <p:sp>
        <p:nvSpPr>
          <p:cNvPr id="132" name="Google Shape;132;p15"/>
          <p:cNvSpPr txBox="1"/>
          <p:nvPr/>
        </p:nvSpPr>
        <p:spPr>
          <a:xfrm>
            <a:off x="733732" y="590550"/>
            <a:ext cx="5255203" cy="759778"/>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Add Title</a:t>
            </a:r>
            <a:endParaRPr sz="700"/>
          </a:p>
        </p:txBody>
      </p:sp>
      <p:pic>
        <p:nvPicPr>
          <p:cNvPr id="133" name="Google Shape;133;p15"/>
          <p:cNvPicPr preferRelativeResize="0"/>
          <p:nvPr/>
        </p:nvPicPr>
        <p:blipFill rotWithShape="1">
          <a:blip r:embed="rId4">
            <a:alphaModFix/>
          </a:blip>
          <a:srcRect b="0" l="28044" r="28044" t="0"/>
          <a:stretch/>
        </p:blipFill>
        <p:spPr>
          <a:xfrm>
            <a:off x="5988935" y="514350"/>
            <a:ext cx="2640715" cy="4114800"/>
          </a:xfrm>
          <a:prstGeom prst="rect">
            <a:avLst/>
          </a:prstGeom>
          <a:noFill/>
          <a:ln>
            <a:noFill/>
          </a:ln>
        </p:spPr>
      </p:pic>
      <p:sp>
        <p:nvSpPr>
          <p:cNvPr id="134" name="Google Shape;134;p15"/>
          <p:cNvSpPr/>
          <p:nvPr/>
        </p:nvSpPr>
        <p:spPr>
          <a:xfrm>
            <a:off x="64925" y="1326515"/>
            <a:ext cx="2737498" cy="1873024"/>
          </a:xfrm>
          <a:custGeom>
            <a:rect b="b" l="l" r="r" t="t"/>
            <a:pathLst>
              <a:path extrusionOk="0" h="3746049" w="5474995">
                <a:moveTo>
                  <a:pt x="0" y="0"/>
                </a:moveTo>
                <a:lnTo>
                  <a:pt x="5474995" y="0"/>
                </a:lnTo>
                <a:lnTo>
                  <a:pt x="5474995" y="3746049"/>
                </a:lnTo>
                <a:lnTo>
                  <a:pt x="0" y="3746049"/>
                </a:lnTo>
                <a:lnTo>
                  <a:pt x="0" y="0"/>
                </a:lnTo>
                <a:close/>
              </a:path>
            </a:pathLst>
          </a:custGeom>
          <a:blipFill rotWithShape="1">
            <a:blip r:embed="rId5">
              <a:alphaModFix/>
            </a:blip>
            <a:stretch>
              <a:fillRect b="0" l="0" r="0" t="0"/>
            </a:stretch>
          </a:blipFill>
          <a:ln>
            <a:noFill/>
          </a:ln>
        </p:spPr>
      </p:sp>
      <p:sp>
        <p:nvSpPr>
          <p:cNvPr id="135" name="Google Shape;135;p15"/>
          <p:cNvSpPr/>
          <p:nvPr/>
        </p:nvSpPr>
        <p:spPr>
          <a:xfrm flipH="1">
            <a:off x="8629650" y="1326515"/>
            <a:ext cx="2737498" cy="1873024"/>
          </a:xfrm>
          <a:custGeom>
            <a:rect b="b" l="l" r="r" t="t"/>
            <a:pathLst>
              <a:path extrusionOk="0" h="3746049" w="5474995">
                <a:moveTo>
                  <a:pt x="5474995" y="0"/>
                </a:moveTo>
                <a:lnTo>
                  <a:pt x="0" y="0"/>
                </a:lnTo>
                <a:lnTo>
                  <a:pt x="0" y="3746049"/>
                </a:lnTo>
                <a:lnTo>
                  <a:pt x="5474995" y="3746049"/>
                </a:lnTo>
                <a:lnTo>
                  <a:pt x="5474995" y="0"/>
                </a:lnTo>
                <a:close/>
              </a:path>
            </a:pathLst>
          </a:custGeom>
          <a:blipFill rotWithShape="1">
            <a:blip r:embed="rId5">
              <a:alphaModFix/>
            </a:blip>
            <a:stretch>
              <a:fillRect b="0" l="0" r="0" t="0"/>
            </a:stretch>
          </a:blipFill>
          <a:ln>
            <a:noFill/>
          </a:ln>
        </p:spPr>
      </p:sp>
      <p:sp>
        <p:nvSpPr>
          <p:cNvPr id="136" name="Google Shape;136;p15"/>
          <p:cNvSpPr/>
          <p:nvPr/>
        </p:nvSpPr>
        <p:spPr>
          <a:xfrm>
            <a:off x="2802423" y="1326515"/>
            <a:ext cx="2737498" cy="1873024"/>
          </a:xfrm>
          <a:custGeom>
            <a:rect b="b" l="l" r="r" t="t"/>
            <a:pathLst>
              <a:path extrusionOk="0" h="3746049" w="5474995">
                <a:moveTo>
                  <a:pt x="0" y="0"/>
                </a:moveTo>
                <a:lnTo>
                  <a:pt x="5474995" y="0"/>
                </a:lnTo>
                <a:lnTo>
                  <a:pt x="5474995" y="3746049"/>
                </a:lnTo>
                <a:lnTo>
                  <a:pt x="0" y="3746049"/>
                </a:lnTo>
                <a:lnTo>
                  <a:pt x="0" y="0"/>
                </a:lnTo>
                <a:close/>
              </a:path>
            </a:pathLst>
          </a:custGeom>
          <a:blipFill rotWithShape="1">
            <a:blip r:embed="rId5">
              <a:alphaModFix/>
            </a:blip>
            <a:stretch>
              <a:fillRect b="0" l="0" r="0" t="0"/>
            </a:stretch>
          </a:blipFill>
          <a:ln>
            <a:noFill/>
          </a:ln>
        </p:spPr>
      </p:sp>
      <p:sp>
        <p:nvSpPr>
          <p:cNvPr id="137" name="Google Shape;137;p15"/>
          <p:cNvSpPr/>
          <p:nvPr/>
        </p:nvSpPr>
        <p:spPr>
          <a:xfrm>
            <a:off x="5500283" y="1326515"/>
            <a:ext cx="364123" cy="1873024"/>
          </a:xfrm>
          <a:custGeom>
            <a:rect b="b" l="l" r="r" t="t"/>
            <a:pathLst>
              <a:path extrusionOk="0" h="3746049" w="728246">
                <a:moveTo>
                  <a:pt x="0" y="0"/>
                </a:moveTo>
                <a:lnTo>
                  <a:pt x="728245" y="0"/>
                </a:lnTo>
                <a:lnTo>
                  <a:pt x="728245" y="3746049"/>
                </a:lnTo>
                <a:lnTo>
                  <a:pt x="0" y="3746049"/>
                </a:lnTo>
                <a:lnTo>
                  <a:pt x="0" y="0"/>
                </a:lnTo>
                <a:close/>
              </a:path>
            </a:pathLst>
          </a:custGeom>
          <a:blipFill rotWithShape="1">
            <a:blip r:embed="rId5">
              <a:alphaModFix/>
            </a:blip>
            <a:stretch>
              <a:fillRect b="0" l="0" r="-651766" t="0"/>
            </a:stretch>
          </a:blipFill>
          <a:ln>
            <a:noFill/>
          </a:ln>
        </p:spPr>
      </p:sp>
      <p:sp>
        <p:nvSpPr>
          <p:cNvPr id="138" name="Google Shape;138;p15"/>
          <p:cNvSpPr txBox="1"/>
          <p:nvPr/>
        </p:nvSpPr>
        <p:spPr>
          <a:xfrm>
            <a:off x="3783269" y="3396034"/>
            <a:ext cx="18423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Lorem ipsum dolor sit amet, consectetur adipiscing elit. Vestibulum suscipit rutrum tempus. Nunc auctor risus vitae erat tincidunt elementum. In a finibus ipsum, vitae feugiat nulla. Cras quis sem eget ligula congue aliquam. Sed ultricies quam ex.</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42" name="Shape 142"/>
        <p:cNvGrpSpPr/>
        <p:nvPr/>
      </p:nvGrpSpPr>
      <p:grpSpPr>
        <a:xfrm>
          <a:off x="0" y="0"/>
          <a:ext cx="0" cy="0"/>
          <a:chOff x="0" y="0"/>
          <a:chExt cx="0" cy="0"/>
        </a:xfrm>
      </p:grpSpPr>
      <p:sp>
        <p:nvSpPr>
          <p:cNvPr id="143" name="Google Shape;143;p16"/>
          <p:cNvSpPr/>
          <p:nvPr/>
        </p:nvSpPr>
        <p:spPr>
          <a:xfrm>
            <a:off x="3908682" y="1969371"/>
            <a:ext cx="2429370" cy="89590"/>
          </a:xfrm>
          <a:custGeom>
            <a:rect b="b" l="l" r="r" t="t"/>
            <a:pathLst>
              <a:path extrusionOk="0" h="152400" w="4132588">
                <a:moveTo>
                  <a:pt x="0" y="0"/>
                </a:moveTo>
                <a:lnTo>
                  <a:pt x="4132588" y="0"/>
                </a:lnTo>
                <a:lnTo>
                  <a:pt x="4132588" y="152400"/>
                </a:lnTo>
                <a:lnTo>
                  <a:pt x="0" y="152400"/>
                </a:lnTo>
                <a:close/>
              </a:path>
            </a:pathLst>
          </a:custGeom>
          <a:solidFill>
            <a:srgbClr val="FF6712"/>
          </a:solidFill>
          <a:ln>
            <a:noFill/>
          </a:ln>
        </p:spPr>
      </p:sp>
      <p:sp>
        <p:nvSpPr>
          <p:cNvPr id="144" name="Google Shape;144;p16"/>
          <p:cNvSpPr/>
          <p:nvPr/>
        </p:nvSpPr>
        <p:spPr>
          <a:xfrm>
            <a:off x="6649501" y="1969371"/>
            <a:ext cx="2429370" cy="89590"/>
          </a:xfrm>
          <a:custGeom>
            <a:rect b="b" l="l" r="r" t="t"/>
            <a:pathLst>
              <a:path extrusionOk="0" h="152400" w="4132588">
                <a:moveTo>
                  <a:pt x="0" y="0"/>
                </a:moveTo>
                <a:lnTo>
                  <a:pt x="4132588" y="0"/>
                </a:lnTo>
                <a:lnTo>
                  <a:pt x="4132588" y="152400"/>
                </a:lnTo>
                <a:lnTo>
                  <a:pt x="0" y="152400"/>
                </a:lnTo>
                <a:close/>
              </a:path>
            </a:pathLst>
          </a:custGeom>
          <a:solidFill>
            <a:srgbClr val="FF6712"/>
          </a:solidFill>
          <a:ln>
            <a:noFill/>
          </a:ln>
        </p:spPr>
      </p:sp>
      <p:sp>
        <p:nvSpPr>
          <p:cNvPr id="145" name="Google Shape;145;p16"/>
          <p:cNvSpPr/>
          <p:nvPr/>
        </p:nvSpPr>
        <p:spPr>
          <a:xfrm>
            <a:off x="980178" y="1969371"/>
            <a:ext cx="2626221" cy="89590"/>
          </a:xfrm>
          <a:custGeom>
            <a:rect b="b" l="l" r="r" t="t"/>
            <a:pathLst>
              <a:path extrusionOk="0" h="152400" w="4467449">
                <a:moveTo>
                  <a:pt x="0" y="0"/>
                </a:moveTo>
                <a:lnTo>
                  <a:pt x="4467449" y="0"/>
                </a:lnTo>
                <a:lnTo>
                  <a:pt x="4467449" y="152400"/>
                </a:lnTo>
                <a:lnTo>
                  <a:pt x="0" y="152400"/>
                </a:lnTo>
                <a:close/>
              </a:path>
            </a:pathLst>
          </a:custGeom>
          <a:solidFill>
            <a:srgbClr val="FF6712"/>
          </a:solidFill>
          <a:ln>
            <a:noFill/>
          </a:ln>
        </p:spPr>
      </p:sp>
      <p:sp>
        <p:nvSpPr>
          <p:cNvPr id="146" name="Google Shape;146;p16"/>
          <p:cNvSpPr/>
          <p:nvPr/>
        </p:nvSpPr>
        <p:spPr>
          <a:xfrm>
            <a:off x="-59708" y="1969371"/>
            <a:ext cx="737530" cy="89590"/>
          </a:xfrm>
          <a:custGeom>
            <a:rect b="b" l="l" r="r" t="t"/>
            <a:pathLst>
              <a:path extrusionOk="0" h="152400" w="1254608">
                <a:moveTo>
                  <a:pt x="0" y="0"/>
                </a:moveTo>
                <a:lnTo>
                  <a:pt x="1254608" y="0"/>
                </a:lnTo>
                <a:lnTo>
                  <a:pt x="1254608" y="152400"/>
                </a:lnTo>
                <a:lnTo>
                  <a:pt x="0" y="152400"/>
                </a:lnTo>
                <a:close/>
              </a:path>
            </a:pathLst>
          </a:custGeom>
          <a:solidFill>
            <a:srgbClr val="FF6712"/>
          </a:solidFill>
          <a:ln>
            <a:noFill/>
          </a:ln>
        </p:spPr>
      </p:sp>
      <p:cxnSp>
        <p:nvCxnSpPr>
          <p:cNvPr id="147" name="Google Shape;147;p16"/>
          <p:cNvCxnSpPr/>
          <p:nvPr/>
        </p:nvCxnSpPr>
        <p:spPr>
          <a:xfrm rot="10800000">
            <a:off x="3759457" y="1727723"/>
            <a:ext cx="0" cy="572886"/>
          </a:xfrm>
          <a:prstGeom prst="straightConnector1">
            <a:avLst/>
          </a:prstGeom>
          <a:noFill/>
          <a:ln cap="flat" cmpd="sng" w="47625">
            <a:solidFill>
              <a:srgbClr val="FFFFFF"/>
            </a:solidFill>
            <a:prstDash val="solid"/>
            <a:round/>
            <a:headEnd len="sm" w="sm" type="none"/>
            <a:tailEnd len="sm" w="sm" type="none"/>
          </a:ln>
        </p:spPr>
      </p:cxnSp>
      <p:cxnSp>
        <p:nvCxnSpPr>
          <p:cNvPr id="148" name="Google Shape;148;p16"/>
          <p:cNvCxnSpPr/>
          <p:nvPr/>
        </p:nvCxnSpPr>
        <p:spPr>
          <a:xfrm rot="10800000">
            <a:off x="6488369" y="1727723"/>
            <a:ext cx="0" cy="572886"/>
          </a:xfrm>
          <a:prstGeom prst="straightConnector1">
            <a:avLst/>
          </a:prstGeom>
          <a:noFill/>
          <a:ln cap="flat" cmpd="sng" w="47625">
            <a:solidFill>
              <a:srgbClr val="FFFFFF"/>
            </a:solidFill>
            <a:prstDash val="solid"/>
            <a:round/>
            <a:headEnd len="sm" w="sm" type="none"/>
            <a:tailEnd len="sm" w="sm" type="none"/>
          </a:ln>
        </p:spPr>
      </p:cxnSp>
      <p:cxnSp>
        <p:nvCxnSpPr>
          <p:cNvPr id="149" name="Google Shape;149;p16"/>
          <p:cNvCxnSpPr/>
          <p:nvPr/>
        </p:nvCxnSpPr>
        <p:spPr>
          <a:xfrm rot="10800000">
            <a:off x="829366" y="1727723"/>
            <a:ext cx="0" cy="572886"/>
          </a:xfrm>
          <a:prstGeom prst="straightConnector1">
            <a:avLst/>
          </a:prstGeom>
          <a:noFill/>
          <a:ln cap="flat" cmpd="sng" w="47625">
            <a:solidFill>
              <a:srgbClr val="FFFFFF"/>
            </a:solidFill>
            <a:prstDash val="solid"/>
            <a:round/>
            <a:headEnd len="sm" w="sm" type="none"/>
            <a:tailEnd len="sm" w="sm" type="none"/>
          </a:ln>
        </p:spPr>
      </p:cxnSp>
      <p:sp>
        <p:nvSpPr>
          <p:cNvPr id="150" name="Google Shape;150;p16"/>
          <p:cNvSpPr/>
          <p:nvPr/>
        </p:nvSpPr>
        <p:spPr>
          <a:xfrm>
            <a:off x="0" y="3085740"/>
            <a:ext cx="4055641" cy="2774913"/>
          </a:xfrm>
          <a:custGeom>
            <a:rect b="b" l="l" r="r" t="t"/>
            <a:pathLst>
              <a:path extrusionOk="0" h="5549825" w="8111282">
                <a:moveTo>
                  <a:pt x="0" y="0"/>
                </a:moveTo>
                <a:lnTo>
                  <a:pt x="8111282" y="0"/>
                </a:lnTo>
                <a:lnTo>
                  <a:pt x="8111282" y="5549824"/>
                </a:lnTo>
                <a:lnTo>
                  <a:pt x="0" y="5549824"/>
                </a:lnTo>
                <a:lnTo>
                  <a:pt x="0" y="0"/>
                </a:lnTo>
                <a:close/>
              </a:path>
            </a:pathLst>
          </a:custGeom>
          <a:blipFill rotWithShape="1">
            <a:blip r:embed="rId3">
              <a:alphaModFix/>
            </a:blip>
            <a:stretch>
              <a:fillRect b="0" l="0" r="0" t="0"/>
            </a:stretch>
          </a:blipFill>
          <a:ln>
            <a:noFill/>
          </a:ln>
        </p:spPr>
      </p:sp>
      <p:sp>
        <p:nvSpPr>
          <p:cNvPr id="151" name="Google Shape;151;p16"/>
          <p:cNvSpPr/>
          <p:nvPr/>
        </p:nvSpPr>
        <p:spPr>
          <a:xfrm>
            <a:off x="4055641" y="2987770"/>
            <a:ext cx="3258591" cy="2774912"/>
          </a:xfrm>
          <a:custGeom>
            <a:rect b="b" l="l" r="r" t="t"/>
            <a:pathLst>
              <a:path extrusionOk="0" h="5549825" w="6517181">
                <a:moveTo>
                  <a:pt x="0" y="0"/>
                </a:moveTo>
                <a:lnTo>
                  <a:pt x="6517181" y="0"/>
                </a:lnTo>
                <a:lnTo>
                  <a:pt x="6517181" y="5549825"/>
                </a:lnTo>
                <a:lnTo>
                  <a:pt x="0" y="5549825"/>
                </a:lnTo>
                <a:lnTo>
                  <a:pt x="0" y="0"/>
                </a:lnTo>
                <a:close/>
              </a:path>
            </a:pathLst>
          </a:custGeom>
          <a:blipFill rotWithShape="1">
            <a:blip r:embed="rId4">
              <a:alphaModFix/>
            </a:blip>
            <a:stretch>
              <a:fillRect b="0" l="-24458" r="0" t="0"/>
            </a:stretch>
          </a:blipFill>
          <a:ln>
            <a:noFill/>
          </a:ln>
        </p:spPr>
      </p:sp>
      <p:sp>
        <p:nvSpPr>
          <p:cNvPr id="152" name="Google Shape;152;p16"/>
          <p:cNvSpPr/>
          <p:nvPr/>
        </p:nvSpPr>
        <p:spPr>
          <a:xfrm>
            <a:off x="7314232" y="3178406"/>
            <a:ext cx="4055641" cy="2774912"/>
          </a:xfrm>
          <a:custGeom>
            <a:rect b="b" l="l" r="r" t="t"/>
            <a:pathLst>
              <a:path extrusionOk="0" h="5549825" w="8111282">
                <a:moveTo>
                  <a:pt x="0" y="0"/>
                </a:moveTo>
                <a:lnTo>
                  <a:pt x="8111282" y="0"/>
                </a:lnTo>
                <a:lnTo>
                  <a:pt x="8111282" y="5549825"/>
                </a:lnTo>
                <a:lnTo>
                  <a:pt x="0" y="5549825"/>
                </a:lnTo>
                <a:lnTo>
                  <a:pt x="0" y="0"/>
                </a:lnTo>
                <a:close/>
              </a:path>
            </a:pathLst>
          </a:custGeom>
          <a:blipFill rotWithShape="1">
            <a:blip r:embed="rId5">
              <a:alphaModFix/>
            </a:blip>
            <a:stretch>
              <a:fillRect b="0" l="0" r="0" t="0"/>
            </a:stretch>
          </a:blipFill>
          <a:ln>
            <a:noFill/>
          </a:ln>
        </p:spPr>
      </p:sp>
      <p:sp>
        <p:nvSpPr>
          <p:cNvPr id="153" name="Google Shape;153;p16"/>
          <p:cNvSpPr txBox="1"/>
          <p:nvPr/>
        </p:nvSpPr>
        <p:spPr>
          <a:xfrm>
            <a:off x="733732" y="590550"/>
            <a:ext cx="7592508" cy="759778"/>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Add a timeline page</a:t>
            </a:r>
            <a:endParaRPr sz="700"/>
          </a:p>
        </p:txBody>
      </p:sp>
      <p:sp>
        <p:nvSpPr>
          <p:cNvPr id="154" name="Google Shape;154;p16"/>
          <p:cNvSpPr txBox="1"/>
          <p:nvPr/>
        </p:nvSpPr>
        <p:spPr>
          <a:xfrm>
            <a:off x="817459" y="2530345"/>
            <a:ext cx="1916364"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155" name="Google Shape;155;p16"/>
          <p:cNvSpPr txBox="1"/>
          <p:nvPr/>
        </p:nvSpPr>
        <p:spPr>
          <a:xfrm>
            <a:off x="817459" y="2880942"/>
            <a:ext cx="18441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156" name="Google Shape;156;p16"/>
          <p:cNvSpPr txBox="1"/>
          <p:nvPr/>
        </p:nvSpPr>
        <p:spPr>
          <a:xfrm>
            <a:off x="3747550" y="2530345"/>
            <a:ext cx="1916364"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157" name="Google Shape;157;p16"/>
          <p:cNvSpPr txBox="1"/>
          <p:nvPr/>
        </p:nvSpPr>
        <p:spPr>
          <a:xfrm>
            <a:off x="3747550" y="2880942"/>
            <a:ext cx="18153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158" name="Google Shape;158;p16"/>
          <p:cNvSpPr txBox="1"/>
          <p:nvPr/>
        </p:nvSpPr>
        <p:spPr>
          <a:xfrm>
            <a:off x="6488369" y="2530345"/>
            <a:ext cx="1916363" cy="260667"/>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FF6712"/>
                </a:solidFill>
                <a:latin typeface="Pangolin"/>
                <a:ea typeface="Pangolin"/>
                <a:cs typeface="Pangolin"/>
                <a:sym typeface="Pangolin"/>
              </a:rPr>
              <a:t>Add a main point</a:t>
            </a:r>
            <a:endParaRPr sz="700"/>
          </a:p>
        </p:txBody>
      </p:sp>
      <p:sp>
        <p:nvSpPr>
          <p:cNvPr id="159" name="Google Shape;159;p16"/>
          <p:cNvSpPr txBox="1"/>
          <p:nvPr/>
        </p:nvSpPr>
        <p:spPr>
          <a:xfrm>
            <a:off x="6488369" y="2880942"/>
            <a:ext cx="1837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63" name="Shape 163"/>
        <p:cNvGrpSpPr/>
        <p:nvPr/>
      </p:nvGrpSpPr>
      <p:grpSpPr>
        <a:xfrm>
          <a:off x="0" y="0"/>
          <a:ext cx="0" cy="0"/>
          <a:chOff x="0" y="0"/>
          <a:chExt cx="0" cy="0"/>
        </a:xfrm>
      </p:grpSpPr>
      <p:sp>
        <p:nvSpPr>
          <p:cNvPr id="164" name="Google Shape;164;p17"/>
          <p:cNvSpPr/>
          <p:nvPr/>
        </p:nvSpPr>
        <p:spPr>
          <a:xfrm>
            <a:off x="60197" y="-1058103"/>
            <a:ext cx="9144000" cy="6256421"/>
          </a:xfrm>
          <a:custGeom>
            <a:rect b="b" l="l" r="r" t="t"/>
            <a:pathLst>
              <a:path extrusionOk="0" h="12512842" w="18288000">
                <a:moveTo>
                  <a:pt x="0" y="0"/>
                </a:moveTo>
                <a:lnTo>
                  <a:pt x="18288000" y="0"/>
                </a:lnTo>
                <a:lnTo>
                  <a:pt x="18288000" y="12512842"/>
                </a:lnTo>
                <a:lnTo>
                  <a:pt x="0" y="12512842"/>
                </a:lnTo>
                <a:lnTo>
                  <a:pt x="0" y="0"/>
                </a:lnTo>
                <a:close/>
              </a:path>
            </a:pathLst>
          </a:custGeom>
          <a:blipFill rotWithShape="1">
            <a:blip r:embed="rId3">
              <a:alphaModFix/>
            </a:blip>
            <a:stretch>
              <a:fillRect b="0" l="0" r="0" t="0"/>
            </a:stretch>
          </a:blipFill>
          <a:ln>
            <a:noFill/>
          </a:ln>
        </p:spPr>
      </p:sp>
      <p:grpSp>
        <p:nvGrpSpPr>
          <p:cNvPr id="165" name="Google Shape;165;p17"/>
          <p:cNvGrpSpPr/>
          <p:nvPr/>
        </p:nvGrpSpPr>
        <p:grpSpPr>
          <a:xfrm>
            <a:off x="0" y="-18083"/>
            <a:ext cx="9144000" cy="5161583"/>
            <a:chOff x="0" y="-9525"/>
            <a:chExt cx="4816593" cy="2718858"/>
          </a:xfrm>
        </p:grpSpPr>
        <p:sp>
          <p:nvSpPr>
            <p:cNvPr id="166" name="Google Shape;166;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28235"/>
              </a:srgbClr>
            </a:solidFill>
            <a:ln>
              <a:noFill/>
            </a:ln>
          </p:spPr>
        </p:sp>
        <p:sp>
          <p:nvSpPr>
            <p:cNvPr id="167" name="Google Shape;167;p17"/>
            <p:cNvSpPr txBox="1"/>
            <p:nvPr/>
          </p:nvSpPr>
          <p:spPr>
            <a:xfrm>
              <a:off x="0" y="-9525"/>
              <a:ext cx="4816593"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8" name="Google Shape;168;p17"/>
          <p:cNvSpPr/>
          <p:nvPr/>
        </p:nvSpPr>
        <p:spPr>
          <a:xfrm rot="5400000">
            <a:off x="-6526" y="4096977"/>
            <a:ext cx="2263539" cy="950669"/>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7"/>
          <p:cNvSpPr/>
          <p:nvPr/>
        </p:nvSpPr>
        <p:spPr>
          <a:xfrm rot="5400000">
            <a:off x="2758413" y="4096977"/>
            <a:ext cx="2263539" cy="950668"/>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0" name="Google Shape;170;p17"/>
          <p:cNvSpPr/>
          <p:nvPr/>
        </p:nvSpPr>
        <p:spPr>
          <a:xfrm rot="5400000">
            <a:off x="5509667" y="4096977"/>
            <a:ext cx="2263539" cy="950668"/>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1" name="Google Shape;171;p17"/>
          <p:cNvSpPr/>
          <p:nvPr/>
        </p:nvSpPr>
        <p:spPr>
          <a:xfrm rot="5400000">
            <a:off x="667105" y="3434809"/>
            <a:ext cx="2263539"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7"/>
          <p:cNvSpPr/>
          <p:nvPr/>
        </p:nvSpPr>
        <p:spPr>
          <a:xfrm rot="5400000">
            <a:off x="3420580" y="3434809"/>
            <a:ext cx="2263539"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3" name="Google Shape;173;p17"/>
          <p:cNvSpPr/>
          <p:nvPr/>
        </p:nvSpPr>
        <p:spPr>
          <a:xfrm rot="5400000">
            <a:off x="6171835" y="3434809"/>
            <a:ext cx="2263539" cy="2275005"/>
          </a:xfrm>
          <a:prstGeom prst="rect">
            <a:avLst/>
          </a:prstGeom>
          <a:solidFill>
            <a:srgbClr val="FF671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4" name="Google Shape;174;p17"/>
          <p:cNvSpPr txBox="1"/>
          <p:nvPr/>
        </p:nvSpPr>
        <p:spPr>
          <a:xfrm>
            <a:off x="630858" y="1636323"/>
            <a:ext cx="45270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Write your topic or idea</a:t>
            </a:r>
            <a:endParaRPr sz="700"/>
          </a:p>
        </p:txBody>
      </p:sp>
      <p:sp>
        <p:nvSpPr>
          <p:cNvPr id="175" name="Google Shape;175;p17"/>
          <p:cNvSpPr txBox="1"/>
          <p:nvPr/>
        </p:nvSpPr>
        <p:spPr>
          <a:xfrm>
            <a:off x="870618" y="3799334"/>
            <a:ext cx="1916364"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465159"/>
                </a:solidFill>
                <a:latin typeface="Pangolin"/>
                <a:ea typeface="Pangolin"/>
                <a:cs typeface="Pangolin"/>
                <a:sym typeface="Pangolin"/>
              </a:rPr>
              <a:t>Add a main point</a:t>
            </a:r>
            <a:endParaRPr sz="700"/>
          </a:p>
        </p:txBody>
      </p:sp>
      <p:sp>
        <p:nvSpPr>
          <p:cNvPr id="176" name="Google Shape;176;p17"/>
          <p:cNvSpPr txBox="1"/>
          <p:nvPr/>
        </p:nvSpPr>
        <p:spPr>
          <a:xfrm>
            <a:off x="870618" y="4137731"/>
            <a:ext cx="18495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177" name="Google Shape;177;p17"/>
          <p:cNvSpPr txBox="1"/>
          <p:nvPr/>
        </p:nvSpPr>
        <p:spPr>
          <a:xfrm>
            <a:off x="3613818" y="3799334"/>
            <a:ext cx="1916363"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465159"/>
                </a:solidFill>
                <a:latin typeface="Pangolin"/>
                <a:ea typeface="Pangolin"/>
                <a:cs typeface="Pangolin"/>
                <a:sym typeface="Pangolin"/>
              </a:rPr>
              <a:t>Add a main point</a:t>
            </a:r>
            <a:endParaRPr sz="700"/>
          </a:p>
        </p:txBody>
      </p:sp>
      <p:sp>
        <p:nvSpPr>
          <p:cNvPr id="178" name="Google Shape;178;p17"/>
          <p:cNvSpPr txBox="1"/>
          <p:nvPr/>
        </p:nvSpPr>
        <p:spPr>
          <a:xfrm>
            <a:off x="3613818" y="4137731"/>
            <a:ext cx="1815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
        <p:nvSpPr>
          <p:cNvPr id="179" name="Google Shape;179;p17"/>
          <p:cNvSpPr txBox="1"/>
          <p:nvPr/>
        </p:nvSpPr>
        <p:spPr>
          <a:xfrm>
            <a:off x="6396543" y="3799334"/>
            <a:ext cx="1916364" cy="26066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600" u="none" cap="none" strike="noStrike">
                <a:solidFill>
                  <a:srgbClr val="465159"/>
                </a:solidFill>
                <a:latin typeface="Pangolin"/>
                <a:ea typeface="Pangolin"/>
                <a:cs typeface="Pangolin"/>
                <a:sym typeface="Pangolin"/>
              </a:rPr>
              <a:t>Add a main point</a:t>
            </a:r>
            <a:endParaRPr sz="700"/>
          </a:p>
        </p:txBody>
      </p:sp>
      <p:sp>
        <p:nvSpPr>
          <p:cNvPr id="180" name="Google Shape;180;p17"/>
          <p:cNvSpPr txBox="1"/>
          <p:nvPr/>
        </p:nvSpPr>
        <p:spPr>
          <a:xfrm>
            <a:off x="6396543" y="4137731"/>
            <a:ext cx="1829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Briefly 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84" name="Shape 184"/>
        <p:cNvGrpSpPr/>
        <p:nvPr/>
      </p:nvGrpSpPr>
      <p:grpSpPr>
        <a:xfrm>
          <a:off x="0" y="0"/>
          <a:ext cx="0" cy="0"/>
          <a:chOff x="0" y="0"/>
          <a:chExt cx="0" cy="0"/>
        </a:xfrm>
      </p:grpSpPr>
      <p:pic>
        <p:nvPicPr>
          <p:cNvPr id="185" name="Google Shape;185;p18"/>
          <p:cNvPicPr preferRelativeResize="0"/>
          <p:nvPr/>
        </p:nvPicPr>
        <p:blipFill rotWithShape="1">
          <a:blip r:embed="rId3">
            <a:alphaModFix/>
          </a:blip>
          <a:srcRect b="15145" l="0" r="0" t="15145"/>
          <a:stretch/>
        </p:blipFill>
        <p:spPr>
          <a:xfrm>
            <a:off x="3801729" y="0"/>
            <a:ext cx="5342271" cy="2547938"/>
          </a:xfrm>
          <a:prstGeom prst="rect">
            <a:avLst/>
          </a:prstGeom>
          <a:noFill/>
          <a:ln>
            <a:noFill/>
          </a:ln>
        </p:spPr>
      </p:pic>
      <p:pic>
        <p:nvPicPr>
          <p:cNvPr id="186" name="Google Shape;186;p18"/>
          <p:cNvPicPr preferRelativeResize="0"/>
          <p:nvPr/>
        </p:nvPicPr>
        <p:blipFill rotWithShape="1">
          <a:blip r:embed="rId4">
            <a:alphaModFix/>
          </a:blip>
          <a:srcRect b="0" l="14455" r="14454" t="0"/>
          <a:stretch/>
        </p:blipFill>
        <p:spPr>
          <a:xfrm>
            <a:off x="3801729" y="2595563"/>
            <a:ext cx="2647323" cy="2547938"/>
          </a:xfrm>
          <a:prstGeom prst="rect">
            <a:avLst/>
          </a:prstGeom>
          <a:noFill/>
          <a:ln>
            <a:noFill/>
          </a:ln>
        </p:spPr>
      </p:pic>
      <p:pic>
        <p:nvPicPr>
          <p:cNvPr id="187" name="Google Shape;187;p18"/>
          <p:cNvPicPr preferRelativeResize="0"/>
          <p:nvPr/>
        </p:nvPicPr>
        <p:blipFill rotWithShape="1">
          <a:blip r:embed="rId5">
            <a:alphaModFix/>
          </a:blip>
          <a:srcRect b="0" l="14455" r="14454" t="0"/>
          <a:stretch/>
        </p:blipFill>
        <p:spPr>
          <a:xfrm>
            <a:off x="6496677" y="2595563"/>
            <a:ext cx="2647323" cy="2547938"/>
          </a:xfrm>
          <a:prstGeom prst="rect">
            <a:avLst/>
          </a:prstGeom>
          <a:noFill/>
          <a:ln>
            <a:noFill/>
          </a:ln>
        </p:spPr>
      </p:pic>
      <p:sp>
        <p:nvSpPr>
          <p:cNvPr id="188" name="Google Shape;188;p18"/>
          <p:cNvSpPr txBox="1"/>
          <p:nvPr/>
        </p:nvSpPr>
        <p:spPr>
          <a:xfrm>
            <a:off x="350225" y="1445590"/>
            <a:ext cx="31338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FF6712"/>
                </a:solidFill>
                <a:latin typeface="IBM Plex Sans Hebrew"/>
                <a:ea typeface="IBM Plex Sans Hebrew"/>
                <a:cs typeface="IBM Plex Sans Hebrew"/>
                <a:sym typeface="IBM Plex Sans Hebrew"/>
              </a:rPr>
              <a:t>Gallery</a:t>
            </a:r>
            <a:endParaRPr sz="700"/>
          </a:p>
          <a:p>
            <a:pPr indent="0" lvl="0" marL="0" marR="0" rtl="0" algn="ctr">
              <a:lnSpc>
                <a:spcPct val="100000"/>
              </a:lnSpc>
              <a:spcBef>
                <a:spcPts val="0"/>
              </a:spcBef>
              <a:spcAft>
                <a:spcPts val="0"/>
              </a:spcAft>
              <a:buNone/>
            </a:pPr>
            <a:r>
              <a:rPr b="1" i="0" lang="en" sz="5500" u="none" cap="none" strike="noStrike">
                <a:solidFill>
                  <a:srgbClr val="FF6712"/>
                </a:solidFill>
                <a:latin typeface="IBM Plex Sans Hebrew"/>
                <a:ea typeface="IBM Plex Sans Hebrew"/>
                <a:cs typeface="IBM Plex Sans Hebrew"/>
                <a:sym typeface="IBM Plex Sans Hebrew"/>
              </a:rPr>
              <a:t>Image</a:t>
            </a:r>
            <a:endParaRPr sz="700"/>
          </a:p>
        </p:txBody>
      </p:sp>
      <p:sp>
        <p:nvSpPr>
          <p:cNvPr id="189" name="Google Shape;189;p18"/>
          <p:cNvSpPr/>
          <p:nvPr/>
        </p:nvSpPr>
        <p:spPr>
          <a:xfrm flipH="1">
            <a:off x="0" y="64417"/>
            <a:ext cx="1555751" cy="987952"/>
          </a:xfrm>
          <a:custGeom>
            <a:rect b="b" l="l" r="r" t="t"/>
            <a:pathLst>
              <a:path extrusionOk="0" h="1975905" w="3111501">
                <a:moveTo>
                  <a:pt x="3111501" y="0"/>
                </a:moveTo>
                <a:lnTo>
                  <a:pt x="0" y="0"/>
                </a:lnTo>
                <a:lnTo>
                  <a:pt x="0" y="1975905"/>
                </a:lnTo>
                <a:lnTo>
                  <a:pt x="3111501" y="1975905"/>
                </a:lnTo>
                <a:lnTo>
                  <a:pt x="3111501" y="0"/>
                </a:lnTo>
                <a:close/>
              </a:path>
            </a:pathLst>
          </a:custGeom>
          <a:blipFill rotWithShape="1">
            <a:blip r:embed="rId6">
              <a:alphaModFix/>
            </a:blip>
            <a:stretch>
              <a:fillRect b="-180867" l="-160681" r="0" t="0"/>
            </a:stretch>
          </a:blipFill>
          <a:ln>
            <a:noFill/>
          </a:ln>
        </p:spPr>
      </p:sp>
      <p:sp>
        <p:nvSpPr>
          <p:cNvPr id="190" name="Google Shape;190;p18"/>
          <p:cNvSpPr/>
          <p:nvPr/>
        </p:nvSpPr>
        <p:spPr>
          <a:xfrm>
            <a:off x="2245978" y="363182"/>
            <a:ext cx="1555751" cy="1184631"/>
          </a:xfrm>
          <a:custGeom>
            <a:rect b="b" l="l" r="r" t="t"/>
            <a:pathLst>
              <a:path extrusionOk="0" h="2369262" w="3111501">
                <a:moveTo>
                  <a:pt x="0" y="0"/>
                </a:moveTo>
                <a:lnTo>
                  <a:pt x="3111501" y="0"/>
                </a:lnTo>
                <a:lnTo>
                  <a:pt x="3111501" y="2369263"/>
                </a:lnTo>
                <a:lnTo>
                  <a:pt x="0" y="2369263"/>
                </a:lnTo>
                <a:lnTo>
                  <a:pt x="0" y="0"/>
                </a:lnTo>
                <a:close/>
              </a:path>
            </a:pathLst>
          </a:custGeom>
          <a:blipFill rotWithShape="1">
            <a:blip r:embed="rId6">
              <a:alphaModFix/>
            </a:blip>
            <a:stretch>
              <a:fillRect b="-50673" l="-160681" r="0" t="-83557"/>
            </a:stretch>
          </a:blipFill>
          <a:ln>
            <a:noFill/>
          </a:ln>
        </p:spPr>
      </p:sp>
      <p:sp>
        <p:nvSpPr>
          <p:cNvPr id="191" name="Google Shape;191;p18"/>
          <p:cNvSpPr/>
          <p:nvPr/>
        </p:nvSpPr>
        <p:spPr>
          <a:xfrm>
            <a:off x="-110724" y="3512835"/>
            <a:ext cx="3912454" cy="2676942"/>
          </a:xfrm>
          <a:custGeom>
            <a:rect b="b" l="l" r="r" t="t"/>
            <a:pathLst>
              <a:path extrusionOk="0" h="5353884" w="7824907">
                <a:moveTo>
                  <a:pt x="0" y="0"/>
                </a:moveTo>
                <a:lnTo>
                  <a:pt x="7824907" y="0"/>
                </a:lnTo>
                <a:lnTo>
                  <a:pt x="7824907" y="5353883"/>
                </a:lnTo>
                <a:lnTo>
                  <a:pt x="0" y="5353883"/>
                </a:lnTo>
                <a:lnTo>
                  <a:pt x="0" y="0"/>
                </a:lnTo>
                <a:close/>
              </a:path>
            </a:pathLst>
          </a:custGeom>
          <a:blipFill rotWithShape="1">
            <a:blip r:embed="rId7">
              <a:alphaModFix/>
            </a:blip>
            <a:stretch>
              <a:fillRect b="0" l="0" r="0" t="0"/>
            </a:stretch>
          </a:blipFill>
          <a:ln>
            <a:noFill/>
          </a:ln>
        </p:spPr>
      </p:sp>
      <p:sp>
        <p:nvSpPr>
          <p:cNvPr id="192" name="Google Shape;192;p18"/>
          <p:cNvSpPr txBox="1"/>
          <p:nvPr/>
        </p:nvSpPr>
        <p:spPr>
          <a:xfrm>
            <a:off x="350225" y="3117400"/>
            <a:ext cx="31338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What can you say about your projects?</a:t>
            </a:r>
            <a:endParaRPr sz="700"/>
          </a:p>
          <a:p>
            <a:pPr indent="0" lvl="0" marL="0" marR="0" rtl="0" algn="ctr">
              <a:lnSpc>
                <a:spcPct val="10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Share it here!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65159"/>
        </a:solidFill>
      </p:bgPr>
    </p:bg>
    <p:spTree>
      <p:nvGrpSpPr>
        <p:cNvPr id="196" name="Shape 196"/>
        <p:cNvGrpSpPr/>
        <p:nvPr/>
      </p:nvGrpSpPr>
      <p:grpSpPr>
        <a:xfrm>
          <a:off x="0" y="0"/>
          <a:ext cx="0" cy="0"/>
          <a:chOff x="0" y="0"/>
          <a:chExt cx="0" cy="0"/>
        </a:xfrm>
      </p:grpSpPr>
      <p:sp>
        <p:nvSpPr>
          <p:cNvPr id="197" name="Google Shape;197;p19"/>
          <p:cNvSpPr/>
          <p:nvPr/>
        </p:nvSpPr>
        <p:spPr>
          <a:xfrm>
            <a:off x="-77082" y="-609201"/>
            <a:ext cx="9298163" cy="6361901"/>
          </a:xfrm>
          <a:custGeom>
            <a:rect b="b" l="l" r="r" t="t"/>
            <a:pathLst>
              <a:path extrusionOk="0" h="12723802" w="18596326">
                <a:moveTo>
                  <a:pt x="0" y="0"/>
                </a:moveTo>
                <a:lnTo>
                  <a:pt x="18596326" y="0"/>
                </a:lnTo>
                <a:lnTo>
                  <a:pt x="18596326" y="12723802"/>
                </a:lnTo>
                <a:lnTo>
                  <a:pt x="0" y="12723802"/>
                </a:lnTo>
                <a:lnTo>
                  <a:pt x="0" y="0"/>
                </a:lnTo>
                <a:close/>
              </a:path>
            </a:pathLst>
          </a:custGeom>
          <a:blipFill rotWithShape="1">
            <a:blip r:embed="rId3">
              <a:alphaModFix/>
            </a:blip>
            <a:stretch>
              <a:fillRect b="0" l="0" r="0" t="0"/>
            </a:stretch>
          </a:blipFill>
          <a:ln>
            <a:noFill/>
          </a:ln>
        </p:spPr>
      </p:sp>
      <p:grpSp>
        <p:nvGrpSpPr>
          <p:cNvPr id="198" name="Google Shape;198;p19"/>
          <p:cNvGrpSpPr/>
          <p:nvPr/>
        </p:nvGrpSpPr>
        <p:grpSpPr>
          <a:xfrm>
            <a:off x="0" y="-18083"/>
            <a:ext cx="9144000" cy="5161583"/>
            <a:chOff x="0" y="-9525"/>
            <a:chExt cx="4816593" cy="2718858"/>
          </a:xfrm>
        </p:grpSpPr>
        <p:sp>
          <p:nvSpPr>
            <p:cNvPr id="199" name="Google Shape;199;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0000">
                <a:alpha val="28235"/>
              </a:srgbClr>
            </a:solidFill>
            <a:ln>
              <a:noFill/>
            </a:ln>
          </p:spPr>
        </p:sp>
        <p:sp>
          <p:nvSpPr>
            <p:cNvPr id="200" name="Google Shape;200;p19"/>
            <p:cNvSpPr txBox="1"/>
            <p:nvPr/>
          </p:nvSpPr>
          <p:spPr>
            <a:xfrm>
              <a:off x="0" y="-9525"/>
              <a:ext cx="4816593" cy="2718858"/>
            </a:xfrm>
            <a:prstGeom prst="rect">
              <a:avLst/>
            </a:prstGeom>
            <a:noFill/>
            <a:ln>
              <a:noFill/>
            </a:ln>
          </p:spPr>
          <p:txBody>
            <a:bodyPr anchorCtr="0" anchor="ctr" bIns="25400" lIns="25400" spcFirstLastPara="1" rIns="25400" wrap="square" tIns="25400">
              <a:noAutofit/>
            </a:bodyPr>
            <a:lstStyle/>
            <a:p>
              <a:pPr indent="0" lvl="0" marL="0" marR="0" rtl="0" algn="ctr">
                <a:lnSpc>
                  <a:spcPct val="137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9"/>
          <p:cNvGrpSpPr/>
          <p:nvPr/>
        </p:nvGrpSpPr>
        <p:grpSpPr>
          <a:xfrm>
            <a:off x="3322423" y="1522205"/>
            <a:ext cx="2499154" cy="2653469"/>
            <a:chOff x="0" y="-38100"/>
            <a:chExt cx="1316427" cy="1397712"/>
          </a:xfrm>
        </p:grpSpPr>
        <p:sp>
          <p:nvSpPr>
            <p:cNvPr id="202" name="Google Shape;202;p19"/>
            <p:cNvSpPr/>
            <p:nvPr/>
          </p:nvSpPr>
          <p:spPr>
            <a:xfrm>
              <a:off x="0" y="0"/>
              <a:ext cx="1316427" cy="1359612"/>
            </a:xfrm>
            <a:custGeom>
              <a:rect b="b" l="l" r="r" t="t"/>
              <a:pathLst>
                <a:path extrusionOk="0" h="1359612" w="1316427">
                  <a:moveTo>
                    <a:pt x="0" y="0"/>
                  </a:moveTo>
                  <a:lnTo>
                    <a:pt x="1316427" y="0"/>
                  </a:lnTo>
                  <a:lnTo>
                    <a:pt x="1316427" y="1359612"/>
                  </a:lnTo>
                  <a:lnTo>
                    <a:pt x="0" y="1359612"/>
                  </a:lnTo>
                  <a:close/>
                </a:path>
              </a:pathLst>
            </a:custGeom>
            <a:solidFill>
              <a:srgbClr val="FF6712"/>
            </a:solidFill>
            <a:ln>
              <a:noFill/>
            </a:ln>
          </p:spPr>
        </p:sp>
        <p:sp>
          <p:nvSpPr>
            <p:cNvPr id="203" name="Google Shape;203;p19"/>
            <p:cNvSpPr txBox="1"/>
            <p:nvPr/>
          </p:nvSpPr>
          <p:spPr>
            <a:xfrm>
              <a:off x="0" y="-38100"/>
              <a:ext cx="1316427" cy="139771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9"/>
          <p:cNvGrpSpPr/>
          <p:nvPr/>
        </p:nvGrpSpPr>
        <p:grpSpPr>
          <a:xfrm>
            <a:off x="3322423" y="4209350"/>
            <a:ext cx="2499154" cy="375618"/>
            <a:chOff x="0" y="-38100"/>
            <a:chExt cx="1316427" cy="197856"/>
          </a:xfrm>
        </p:grpSpPr>
        <p:sp>
          <p:nvSpPr>
            <p:cNvPr id="205" name="Google Shape;205;p19"/>
            <p:cNvSpPr/>
            <p:nvPr/>
          </p:nvSpPr>
          <p:spPr>
            <a:xfrm>
              <a:off x="0" y="0"/>
              <a:ext cx="1316427" cy="159756"/>
            </a:xfrm>
            <a:custGeom>
              <a:rect b="b" l="l" r="r" t="t"/>
              <a:pathLst>
                <a:path extrusionOk="0" h="159756" w="1316427">
                  <a:moveTo>
                    <a:pt x="0" y="0"/>
                  </a:moveTo>
                  <a:lnTo>
                    <a:pt x="1316427" y="0"/>
                  </a:lnTo>
                  <a:lnTo>
                    <a:pt x="1316427" y="159756"/>
                  </a:lnTo>
                  <a:lnTo>
                    <a:pt x="0" y="159756"/>
                  </a:lnTo>
                  <a:close/>
                </a:path>
              </a:pathLst>
            </a:custGeom>
            <a:solidFill>
              <a:srgbClr val="465159"/>
            </a:solidFill>
            <a:ln>
              <a:noFill/>
            </a:ln>
          </p:spPr>
        </p:sp>
        <p:sp>
          <p:nvSpPr>
            <p:cNvPr id="206" name="Google Shape;206;p19"/>
            <p:cNvSpPr txBox="1"/>
            <p:nvPr/>
          </p:nvSpPr>
          <p:spPr>
            <a:xfrm>
              <a:off x="0" y="-38100"/>
              <a:ext cx="1316427" cy="19785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07" name="Google Shape;207;p19"/>
          <p:cNvPicPr preferRelativeResize="0"/>
          <p:nvPr/>
        </p:nvPicPr>
        <p:blipFill rotWithShape="1">
          <a:blip r:embed="rId4">
            <a:alphaModFix/>
          </a:blip>
          <a:srcRect b="18597" l="0" r="0" t="18598"/>
          <a:stretch/>
        </p:blipFill>
        <p:spPr>
          <a:xfrm>
            <a:off x="3631342" y="1783897"/>
            <a:ext cx="1881316" cy="1773408"/>
          </a:xfrm>
          <a:prstGeom prst="rect">
            <a:avLst/>
          </a:prstGeom>
          <a:noFill/>
          <a:ln>
            <a:noFill/>
          </a:ln>
        </p:spPr>
      </p:pic>
      <p:grpSp>
        <p:nvGrpSpPr>
          <p:cNvPr id="208" name="Google Shape;208;p19"/>
          <p:cNvGrpSpPr/>
          <p:nvPr/>
        </p:nvGrpSpPr>
        <p:grpSpPr>
          <a:xfrm>
            <a:off x="514350" y="1522205"/>
            <a:ext cx="2499154" cy="2653469"/>
            <a:chOff x="0" y="-38100"/>
            <a:chExt cx="1316427" cy="1397712"/>
          </a:xfrm>
        </p:grpSpPr>
        <p:sp>
          <p:nvSpPr>
            <p:cNvPr id="209" name="Google Shape;209;p19"/>
            <p:cNvSpPr/>
            <p:nvPr/>
          </p:nvSpPr>
          <p:spPr>
            <a:xfrm>
              <a:off x="0" y="0"/>
              <a:ext cx="1316427" cy="1359612"/>
            </a:xfrm>
            <a:custGeom>
              <a:rect b="b" l="l" r="r" t="t"/>
              <a:pathLst>
                <a:path extrusionOk="0" h="1359612" w="1316427">
                  <a:moveTo>
                    <a:pt x="0" y="0"/>
                  </a:moveTo>
                  <a:lnTo>
                    <a:pt x="1316427" y="0"/>
                  </a:lnTo>
                  <a:lnTo>
                    <a:pt x="1316427" y="1359612"/>
                  </a:lnTo>
                  <a:lnTo>
                    <a:pt x="0" y="1359612"/>
                  </a:lnTo>
                  <a:close/>
                </a:path>
              </a:pathLst>
            </a:custGeom>
            <a:solidFill>
              <a:srgbClr val="FF6712"/>
            </a:solidFill>
            <a:ln>
              <a:noFill/>
            </a:ln>
          </p:spPr>
        </p:sp>
        <p:sp>
          <p:nvSpPr>
            <p:cNvPr id="210" name="Google Shape;210;p19"/>
            <p:cNvSpPr txBox="1"/>
            <p:nvPr/>
          </p:nvSpPr>
          <p:spPr>
            <a:xfrm>
              <a:off x="0" y="-38100"/>
              <a:ext cx="1316427" cy="139771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9"/>
          <p:cNvGrpSpPr/>
          <p:nvPr/>
        </p:nvGrpSpPr>
        <p:grpSpPr>
          <a:xfrm>
            <a:off x="6189963" y="1522205"/>
            <a:ext cx="2499154" cy="2653469"/>
            <a:chOff x="0" y="-38100"/>
            <a:chExt cx="1316427" cy="1397712"/>
          </a:xfrm>
        </p:grpSpPr>
        <p:sp>
          <p:nvSpPr>
            <p:cNvPr id="212" name="Google Shape;212;p19"/>
            <p:cNvSpPr/>
            <p:nvPr/>
          </p:nvSpPr>
          <p:spPr>
            <a:xfrm>
              <a:off x="0" y="0"/>
              <a:ext cx="1316427" cy="1359612"/>
            </a:xfrm>
            <a:custGeom>
              <a:rect b="b" l="l" r="r" t="t"/>
              <a:pathLst>
                <a:path extrusionOk="0" h="1359612" w="1316427">
                  <a:moveTo>
                    <a:pt x="0" y="0"/>
                  </a:moveTo>
                  <a:lnTo>
                    <a:pt x="1316427" y="0"/>
                  </a:lnTo>
                  <a:lnTo>
                    <a:pt x="1316427" y="1359612"/>
                  </a:lnTo>
                  <a:lnTo>
                    <a:pt x="0" y="1359612"/>
                  </a:lnTo>
                  <a:close/>
                </a:path>
              </a:pathLst>
            </a:custGeom>
            <a:solidFill>
              <a:srgbClr val="FF6712"/>
            </a:solidFill>
            <a:ln>
              <a:noFill/>
            </a:ln>
          </p:spPr>
        </p:sp>
        <p:sp>
          <p:nvSpPr>
            <p:cNvPr id="213" name="Google Shape;213;p19"/>
            <p:cNvSpPr txBox="1"/>
            <p:nvPr/>
          </p:nvSpPr>
          <p:spPr>
            <a:xfrm>
              <a:off x="0" y="-38100"/>
              <a:ext cx="1316427" cy="1397712"/>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4" name="Google Shape;214;p19"/>
          <p:cNvGrpSpPr/>
          <p:nvPr/>
        </p:nvGrpSpPr>
        <p:grpSpPr>
          <a:xfrm>
            <a:off x="514350" y="4209350"/>
            <a:ext cx="2499154" cy="375618"/>
            <a:chOff x="0" y="-38100"/>
            <a:chExt cx="1316427" cy="197856"/>
          </a:xfrm>
        </p:grpSpPr>
        <p:sp>
          <p:nvSpPr>
            <p:cNvPr id="215" name="Google Shape;215;p19"/>
            <p:cNvSpPr/>
            <p:nvPr/>
          </p:nvSpPr>
          <p:spPr>
            <a:xfrm>
              <a:off x="0" y="0"/>
              <a:ext cx="1316427" cy="159756"/>
            </a:xfrm>
            <a:custGeom>
              <a:rect b="b" l="l" r="r" t="t"/>
              <a:pathLst>
                <a:path extrusionOk="0" h="159756" w="1316427">
                  <a:moveTo>
                    <a:pt x="0" y="0"/>
                  </a:moveTo>
                  <a:lnTo>
                    <a:pt x="1316427" y="0"/>
                  </a:lnTo>
                  <a:lnTo>
                    <a:pt x="1316427" y="159756"/>
                  </a:lnTo>
                  <a:lnTo>
                    <a:pt x="0" y="159756"/>
                  </a:lnTo>
                  <a:close/>
                </a:path>
              </a:pathLst>
            </a:custGeom>
            <a:solidFill>
              <a:srgbClr val="465159"/>
            </a:solidFill>
            <a:ln>
              <a:noFill/>
            </a:ln>
          </p:spPr>
        </p:sp>
        <p:sp>
          <p:nvSpPr>
            <p:cNvPr id="216" name="Google Shape;216;p19"/>
            <p:cNvSpPr txBox="1"/>
            <p:nvPr/>
          </p:nvSpPr>
          <p:spPr>
            <a:xfrm>
              <a:off x="0" y="-38100"/>
              <a:ext cx="1316427" cy="19785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7" name="Google Shape;217;p19"/>
          <p:cNvGrpSpPr/>
          <p:nvPr/>
        </p:nvGrpSpPr>
        <p:grpSpPr>
          <a:xfrm>
            <a:off x="6189963" y="4209350"/>
            <a:ext cx="2499154" cy="375618"/>
            <a:chOff x="0" y="-38100"/>
            <a:chExt cx="1316427" cy="197856"/>
          </a:xfrm>
        </p:grpSpPr>
        <p:sp>
          <p:nvSpPr>
            <p:cNvPr id="218" name="Google Shape;218;p19"/>
            <p:cNvSpPr/>
            <p:nvPr/>
          </p:nvSpPr>
          <p:spPr>
            <a:xfrm>
              <a:off x="0" y="0"/>
              <a:ext cx="1316427" cy="159756"/>
            </a:xfrm>
            <a:custGeom>
              <a:rect b="b" l="l" r="r" t="t"/>
              <a:pathLst>
                <a:path extrusionOk="0" h="159756" w="1316427">
                  <a:moveTo>
                    <a:pt x="0" y="0"/>
                  </a:moveTo>
                  <a:lnTo>
                    <a:pt x="1316427" y="0"/>
                  </a:lnTo>
                  <a:lnTo>
                    <a:pt x="1316427" y="159756"/>
                  </a:lnTo>
                  <a:lnTo>
                    <a:pt x="0" y="159756"/>
                  </a:lnTo>
                  <a:close/>
                </a:path>
              </a:pathLst>
            </a:custGeom>
            <a:solidFill>
              <a:srgbClr val="465159"/>
            </a:solidFill>
            <a:ln>
              <a:noFill/>
            </a:ln>
          </p:spPr>
        </p:sp>
        <p:sp>
          <p:nvSpPr>
            <p:cNvPr id="219" name="Google Shape;219;p19"/>
            <p:cNvSpPr txBox="1"/>
            <p:nvPr/>
          </p:nvSpPr>
          <p:spPr>
            <a:xfrm>
              <a:off x="0" y="-38100"/>
              <a:ext cx="1316427" cy="197856"/>
            </a:xfrm>
            <a:prstGeom prst="rect">
              <a:avLst/>
            </a:prstGeom>
            <a:noFill/>
            <a:ln>
              <a:noFill/>
            </a:ln>
          </p:spPr>
          <p:txBody>
            <a:bodyPr anchorCtr="0" anchor="ctr" bIns="25400" lIns="25400" spcFirstLastPara="1" rIns="25400" wrap="square" tIns="25400">
              <a:noAutofit/>
            </a:bodyPr>
            <a:lstStyle/>
            <a:p>
              <a:pPr indent="0" lvl="0" marL="0" marR="0" rtl="0" algn="ctr">
                <a:lnSpc>
                  <a:spcPct val="140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20" name="Google Shape;220;p19"/>
          <p:cNvPicPr preferRelativeResize="0"/>
          <p:nvPr/>
        </p:nvPicPr>
        <p:blipFill rotWithShape="1">
          <a:blip r:embed="rId5">
            <a:alphaModFix/>
          </a:blip>
          <a:srcRect b="35511" l="37274" r="21138" t="5758"/>
          <a:stretch/>
        </p:blipFill>
        <p:spPr>
          <a:xfrm>
            <a:off x="823269" y="1783897"/>
            <a:ext cx="1881316" cy="1773408"/>
          </a:xfrm>
          <a:prstGeom prst="rect">
            <a:avLst/>
          </a:prstGeom>
          <a:noFill/>
          <a:ln>
            <a:noFill/>
          </a:ln>
        </p:spPr>
      </p:pic>
      <p:pic>
        <p:nvPicPr>
          <p:cNvPr id="221" name="Google Shape;221;p19"/>
          <p:cNvPicPr preferRelativeResize="0"/>
          <p:nvPr/>
        </p:nvPicPr>
        <p:blipFill rotWithShape="1">
          <a:blip r:embed="rId6">
            <a:alphaModFix/>
          </a:blip>
          <a:srcRect b="18597" l="0" r="0" t="18598"/>
          <a:stretch/>
        </p:blipFill>
        <p:spPr>
          <a:xfrm>
            <a:off x="6498882" y="1783897"/>
            <a:ext cx="1881316" cy="1773408"/>
          </a:xfrm>
          <a:prstGeom prst="rect">
            <a:avLst/>
          </a:prstGeom>
          <a:noFill/>
          <a:ln>
            <a:noFill/>
          </a:ln>
        </p:spPr>
      </p:pic>
      <p:sp>
        <p:nvSpPr>
          <p:cNvPr id="222" name="Google Shape;222;p19"/>
          <p:cNvSpPr txBox="1"/>
          <p:nvPr/>
        </p:nvSpPr>
        <p:spPr>
          <a:xfrm>
            <a:off x="3631342" y="3739027"/>
            <a:ext cx="1881316" cy="26066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Name Surname</a:t>
            </a:r>
            <a:endParaRPr sz="700"/>
          </a:p>
        </p:txBody>
      </p:sp>
      <p:sp>
        <p:nvSpPr>
          <p:cNvPr id="223" name="Google Shape;223;p19"/>
          <p:cNvSpPr txBox="1"/>
          <p:nvPr/>
        </p:nvSpPr>
        <p:spPr>
          <a:xfrm>
            <a:off x="3322423" y="4370656"/>
            <a:ext cx="2499154"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Title</a:t>
            </a:r>
            <a:endParaRPr sz="700"/>
          </a:p>
        </p:txBody>
      </p:sp>
      <p:sp>
        <p:nvSpPr>
          <p:cNvPr id="224" name="Google Shape;224;p19"/>
          <p:cNvSpPr txBox="1"/>
          <p:nvPr/>
        </p:nvSpPr>
        <p:spPr>
          <a:xfrm>
            <a:off x="823269" y="3739027"/>
            <a:ext cx="1881316" cy="26066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Name Surname</a:t>
            </a:r>
            <a:endParaRPr sz="700"/>
          </a:p>
        </p:txBody>
      </p:sp>
      <p:sp>
        <p:nvSpPr>
          <p:cNvPr id="225" name="Google Shape;225;p19"/>
          <p:cNvSpPr txBox="1"/>
          <p:nvPr/>
        </p:nvSpPr>
        <p:spPr>
          <a:xfrm>
            <a:off x="6498882" y="3739027"/>
            <a:ext cx="1881316" cy="26066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600" u="none" cap="none" strike="noStrike">
                <a:solidFill>
                  <a:srgbClr val="FFFFFF"/>
                </a:solidFill>
                <a:latin typeface="Pangolin"/>
                <a:ea typeface="Pangolin"/>
                <a:cs typeface="Pangolin"/>
                <a:sym typeface="Pangolin"/>
              </a:rPr>
              <a:t>Name Surname</a:t>
            </a:r>
            <a:endParaRPr sz="700"/>
          </a:p>
        </p:txBody>
      </p:sp>
      <p:sp>
        <p:nvSpPr>
          <p:cNvPr id="226" name="Google Shape;226;p19"/>
          <p:cNvSpPr txBox="1"/>
          <p:nvPr/>
        </p:nvSpPr>
        <p:spPr>
          <a:xfrm>
            <a:off x="514350" y="4370656"/>
            <a:ext cx="2499154"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Title</a:t>
            </a:r>
            <a:endParaRPr sz="700"/>
          </a:p>
        </p:txBody>
      </p:sp>
      <p:sp>
        <p:nvSpPr>
          <p:cNvPr id="227" name="Google Shape;227;p19"/>
          <p:cNvSpPr txBox="1"/>
          <p:nvPr/>
        </p:nvSpPr>
        <p:spPr>
          <a:xfrm>
            <a:off x="6189963" y="4370656"/>
            <a:ext cx="2499154" cy="145081"/>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000" u="none" cap="none" strike="noStrike">
                <a:solidFill>
                  <a:srgbClr val="FFFFFF"/>
                </a:solidFill>
                <a:latin typeface="IBM Plex Sans Hebrew"/>
                <a:ea typeface="IBM Plex Sans Hebrew"/>
                <a:cs typeface="IBM Plex Sans Hebrew"/>
                <a:sym typeface="IBM Plex Sans Hebrew"/>
              </a:rPr>
              <a:t>Title</a:t>
            </a:r>
            <a:endParaRPr sz="700"/>
          </a:p>
        </p:txBody>
      </p:sp>
      <p:sp>
        <p:nvSpPr>
          <p:cNvPr id="228" name="Google Shape;228;p19"/>
          <p:cNvSpPr txBox="1"/>
          <p:nvPr/>
        </p:nvSpPr>
        <p:spPr>
          <a:xfrm>
            <a:off x="1510268" y="636320"/>
            <a:ext cx="6123464" cy="75819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 sz="5500" u="none" cap="none" strike="noStrike">
                <a:solidFill>
                  <a:srgbClr val="FFFFFF"/>
                </a:solidFill>
                <a:latin typeface="IBM Plex Sans Hebrew"/>
                <a:ea typeface="IBM Plex Sans Hebrew"/>
                <a:cs typeface="IBM Plex Sans Hebrew"/>
                <a:sym typeface="IBM Plex Sans Hebrew"/>
              </a:rPr>
              <a:t>Student’s Page</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465159"/>
      </a:lt1>
      <a:dk2>
        <a:srgbClr val="FFFFFF"/>
      </a:dk2>
      <a:lt2>
        <a:srgbClr val="FF6712"/>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