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aytone One"/>
      <p:regular r:id="rId34"/>
    </p:embeddedFont>
    <p:embeddedFont>
      <p:font typeface="Alata"/>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lata-regular.fntdata"/><Relationship Id="rId12" Type="http://schemas.openxmlformats.org/officeDocument/2006/relationships/slide" Target="slides/slide7.xml"/><Relationship Id="rId34" Type="http://schemas.openxmlformats.org/officeDocument/2006/relationships/font" Target="fonts/PaytoneOne-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8f9e48f4c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a8f9e48f4c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8f9e48f4c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a8f9e48f4c_1_2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a8f9e48f4c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a8f9e48f4c_1_2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a8f9e48f4c_1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a8f9e48f4c_1_2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a8f9e48f4c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a8f9e48f4c_1_2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8f9e48f4c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a8f9e48f4c_1_2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a8f9e48f4c_1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a8f9e48f4c_1_2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8f9e48f4c_1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a8f9e48f4c_1_3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a8f9e48f4c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a8f9e48f4c_1_3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a8f9e48f4c_1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2a8f9e48f4c_1_3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a8f9e48f4c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a8f9e48f4c_1_3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a8f9e48f4c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2a8f9e48f4c_1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a8f9e48f4c_1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a8f9e48f4c_1_3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a8f9e48f4c_1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a8f9e48f4c_1_4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a8f9e48f4c_1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a8f9e48f4c_1_4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a8f9e48f4c_1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a8f9e48f4c_1_4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a8f9e48f4c_1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a8f9e48f4c_1_5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a8f9e48f4c_1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a8f9e48f4c_1_5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a8f9e48f4c_1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a8f9e48f4c_1_5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a8f9e48f4c_1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a8f9e48f4c_1_5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a8f9e48f4c_1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a8f9e48f4c_1_5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8f9e48f4c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a8f9e48f4c_1_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a8f9e48f4c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a8f9e48f4c_1_1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8f9e48f4c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a8f9e48f4c_1_1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8f9e48f4c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a8f9e48f4c_1_1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8f9e48f4c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a8f9e48f4c_1_1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a8f9e48f4c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a8f9e48f4c_1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8f9e48f4c_1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a8f9e48f4c_1_2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14210" y="755385"/>
            <a:ext cx="8315562" cy="3542414"/>
            <a:chOff x="0" y="-47625"/>
            <a:chExt cx="4380300" cy="1866000"/>
          </a:xfrm>
        </p:grpSpPr>
        <p:sp>
          <p:nvSpPr>
            <p:cNvPr id="11" name="Google Shape;11;p2"/>
            <p:cNvSpPr/>
            <p:nvPr/>
          </p:nvSpPr>
          <p:spPr>
            <a:xfrm>
              <a:off x="0" y="0"/>
              <a:ext cx="4380223" cy="1818288"/>
            </a:xfrm>
            <a:custGeom>
              <a:rect b="b" l="l" r="r" t="t"/>
              <a:pathLst>
                <a:path extrusionOk="0" h="1818288" w="4380223">
                  <a:moveTo>
                    <a:pt x="23741" y="0"/>
                  </a:moveTo>
                  <a:lnTo>
                    <a:pt x="4356482" y="0"/>
                  </a:lnTo>
                  <a:cubicBezTo>
                    <a:pt x="4369594" y="0"/>
                    <a:pt x="4380223" y="10629"/>
                    <a:pt x="4380223" y="23741"/>
                  </a:cubicBezTo>
                  <a:lnTo>
                    <a:pt x="4380223" y="1794547"/>
                  </a:lnTo>
                  <a:cubicBezTo>
                    <a:pt x="4380223" y="1800844"/>
                    <a:pt x="4377722" y="1806882"/>
                    <a:pt x="4373269" y="1811335"/>
                  </a:cubicBezTo>
                  <a:cubicBezTo>
                    <a:pt x="4368817" y="1815787"/>
                    <a:pt x="4362779" y="1818288"/>
                    <a:pt x="4356482" y="1818288"/>
                  </a:cubicBezTo>
                  <a:lnTo>
                    <a:pt x="23741" y="1818288"/>
                  </a:lnTo>
                  <a:cubicBezTo>
                    <a:pt x="10629" y="1818288"/>
                    <a:pt x="0" y="1807659"/>
                    <a:pt x="0" y="1794547"/>
                  </a:cubicBezTo>
                  <a:lnTo>
                    <a:pt x="0" y="23741"/>
                  </a:lnTo>
                  <a:cubicBezTo>
                    <a:pt x="0" y="10629"/>
                    <a:pt x="10629" y="0"/>
                    <a:pt x="23741" y="0"/>
                  </a:cubicBez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 name="Google Shape;12;p2"/>
            <p:cNvSpPr txBox="1"/>
            <p:nvPr/>
          </p:nvSpPr>
          <p:spPr>
            <a:xfrm>
              <a:off x="0" y="-47625"/>
              <a:ext cx="4380300" cy="18660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 name="Google Shape;13;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grpSp>
        <p:nvGrpSpPr>
          <p:cNvPr id="17" name="Google Shape;17;p3"/>
          <p:cNvGrpSpPr/>
          <p:nvPr/>
        </p:nvGrpSpPr>
        <p:grpSpPr>
          <a:xfrm>
            <a:off x="414210" y="1640710"/>
            <a:ext cx="8315562" cy="2372865"/>
            <a:chOff x="0" y="-47625"/>
            <a:chExt cx="4380300" cy="1249929"/>
          </a:xfrm>
        </p:grpSpPr>
        <p:sp>
          <p:nvSpPr>
            <p:cNvPr id="18" name="Google Shape;18;p3"/>
            <p:cNvSpPr/>
            <p:nvPr/>
          </p:nvSpPr>
          <p:spPr>
            <a:xfrm>
              <a:off x="0" y="0"/>
              <a:ext cx="4380223" cy="1202304"/>
            </a:xfrm>
            <a:custGeom>
              <a:rect b="b" l="l" r="r" t="t"/>
              <a:pathLst>
                <a:path extrusionOk="0" h="1202304" w="4380223">
                  <a:moveTo>
                    <a:pt x="23741" y="0"/>
                  </a:moveTo>
                  <a:lnTo>
                    <a:pt x="4356482" y="0"/>
                  </a:lnTo>
                  <a:cubicBezTo>
                    <a:pt x="4369594" y="0"/>
                    <a:pt x="4380223" y="10629"/>
                    <a:pt x="4380223" y="23741"/>
                  </a:cubicBezTo>
                  <a:lnTo>
                    <a:pt x="4380223" y="1178564"/>
                  </a:lnTo>
                  <a:cubicBezTo>
                    <a:pt x="4380223" y="1191675"/>
                    <a:pt x="4369594" y="1202304"/>
                    <a:pt x="4356482" y="1202304"/>
                  </a:cubicBezTo>
                  <a:lnTo>
                    <a:pt x="23741" y="1202304"/>
                  </a:lnTo>
                  <a:cubicBezTo>
                    <a:pt x="10629" y="1202304"/>
                    <a:pt x="0" y="1191675"/>
                    <a:pt x="0" y="1178564"/>
                  </a:cubicBezTo>
                  <a:lnTo>
                    <a:pt x="0" y="23741"/>
                  </a:lnTo>
                  <a:cubicBezTo>
                    <a:pt x="0" y="10629"/>
                    <a:pt x="10629" y="0"/>
                    <a:pt x="23741" y="0"/>
                  </a:cubicBezTo>
                  <a:close/>
                </a:path>
              </a:pathLst>
            </a:custGeom>
            <a:solidFill>
              <a:srgbClr val="FCCE5D"/>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 name="Google Shape;19;p3"/>
            <p:cNvSpPr txBox="1"/>
            <p:nvPr/>
          </p:nvSpPr>
          <p:spPr>
            <a:xfrm>
              <a:off x="0" y="-47625"/>
              <a:ext cx="4380300" cy="12498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 name="Google Shape;20;p3"/>
          <p:cNvSpPr/>
          <p:nvPr/>
        </p:nvSpPr>
        <p:spPr>
          <a:xfrm rot="-1902086">
            <a:off x="182839" y="163528"/>
            <a:ext cx="1672093" cy="1465362"/>
          </a:xfrm>
          <a:custGeom>
            <a:rect b="b" l="l" r="r" t="t"/>
            <a:pathLst>
              <a:path extrusionOk="0" h="2933475" w="3347326">
                <a:moveTo>
                  <a:pt x="0" y="0"/>
                </a:moveTo>
                <a:lnTo>
                  <a:pt x="3347326" y="0"/>
                </a:lnTo>
                <a:lnTo>
                  <a:pt x="3347326" y="2933475"/>
                </a:lnTo>
                <a:lnTo>
                  <a:pt x="0" y="2933475"/>
                </a:lnTo>
                <a:lnTo>
                  <a:pt x="0" y="0"/>
                </a:lnTo>
                <a:close/>
              </a:path>
            </a:pathLst>
          </a:custGeom>
          <a:blipFill rotWithShape="1">
            <a:blip r:embed="rId2">
              <a:alphaModFix/>
            </a:blip>
            <a:stretch>
              <a:fillRect b="0" l="0" r="0" t="0"/>
            </a:stretch>
          </a:blipFill>
          <a:ln>
            <a:noFill/>
          </a:ln>
        </p:spPr>
      </p:sp>
      <p:sp>
        <p:nvSpPr>
          <p:cNvPr id="21" name="Google Shape;21;p3"/>
          <p:cNvSpPr/>
          <p:nvPr/>
        </p:nvSpPr>
        <p:spPr>
          <a:xfrm>
            <a:off x="7170537" y="2983339"/>
            <a:ext cx="1459113" cy="1867665"/>
          </a:xfrm>
          <a:custGeom>
            <a:rect b="b" l="l" r="r" t="t"/>
            <a:pathLst>
              <a:path extrusionOk="0" h="3735330" w="2918226">
                <a:moveTo>
                  <a:pt x="0" y="0"/>
                </a:moveTo>
                <a:lnTo>
                  <a:pt x="2918226" y="0"/>
                </a:lnTo>
                <a:lnTo>
                  <a:pt x="2918226" y="3735329"/>
                </a:lnTo>
                <a:lnTo>
                  <a:pt x="0" y="3735329"/>
                </a:lnTo>
                <a:lnTo>
                  <a:pt x="0" y="0"/>
                </a:lnTo>
                <a:close/>
              </a:path>
            </a:pathLst>
          </a:custGeom>
          <a:blipFill rotWithShape="1">
            <a:blip r:embed="rId3">
              <a:alphaModFix/>
            </a:blip>
            <a:stretch>
              <a:fillRect b="0" l="0" r="0" t="0"/>
            </a:stretch>
          </a:blipFill>
          <a:ln>
            <a:noFill/>
          </a:ln>
        </p:spPr>
      </p:sp>
      <p:sp>
        <p:nvSpPr>
          <p:cNvPr id="22" name="Google Shape;22;p3"/>
          <p:cNvSpPr txBox="1"/>
          <p:nvPr>
            <p:ph type="title"/>
          </p:nvPr>
        </p:nvSpPr>
        <p:spPr>
          <a:xfrm>
            <a:off x="311700" y="1816350"/>
            <a:ext cx="8520600" cy="2125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grpSp>
        <p:nvGrpSpPr>
          <p:cNvPr id="25" name="Google Shape;25;p4"/>
          <p:cNvGrpSpPr/>
          <p:nvPr/>
        </p:nvGrpSpPr>
        <p:grpSpPr>
          <a:xfrm>
            <a:off x="0" y="-260875"/>
            <a:ext cx="9143818" cy="4829748"/>
            <a:chOff x="0" y="-38100"/>
            <a:chExt cx="4816592" cy="766201"/>
          </a:xfrm>
        </p:grpSpPr>
        <p:sp>
          <p:nvSpPr>
            <p:cNvPr id="26" name="Google Shape;26;p4"/>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FCCE5D"/>
            </a:solidFill>
            <a:ln>
              <a:noFill/>
            </a:ln>
          </p:spPr>
        </p:sp>
        <p:sp>
          <p:nvSpPr>
            <p:cNvPr id="27" name="Google Shape;27;p4"/>
            <p:cNvSpPr txBox="1"/>
            <p:nvPr/>
          </p:nvSpPr>
          <p:spPr>
            <a:xfrm>
              <a:off x="0" y="-38100"/>
              <a:ext cx="4816500" cy="766200"/>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 name="Google Shape;2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0" name="Google Shape;3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4"/>
          <p:cNvSpPr/>
          <p:nvPr/>
        </p:nvSpPr>
        <p:spPr>
          <a:xfrm rot="-2700000">
            <a:off x="7429733" y="3854208"/>
            <a:ext cx="2390392" cy="2077468"/>
          </a:xfrm>
          <a:custGeom>
            <a:rect b="b" l="l" r="r" t="t"/>
            <a:pathLst>
              <a:path extrusionOk="0" h="4167353" w="4795071">
                <a:moveTo>
                  <a:pt x="0" y="0"/>
                </a:moveTo>
                <a:lnTo>
                  <a:pt x="4795072" y="0"/>
                </a:lnTo>
                <a:lnTo>
                  <a:pt x="4795072" y="4167353"/>
                </a:lnTo>
                <a:lnTo>
                  <a:pt x="0" y="4167353"/>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grpSp>
        <p:nvGrpSpPr>
          <p:cNvPr id="33" name="Google Shape;33;p5"/>
          <p:cNvGrpSpPr/>
          <p:nvPr/>
        </p:nvGrpSpPr>
        <p:grpSpPr>
          <a:xfrm>
            <a:off x="271421" y="216426"/>
            <a:ext cx="8601157" cy="3852730"/>
            <a:chOff x="0" y="-47625"/>
            <a:chExt cx="4380300" cy="1866000"/>
          </a:xfrm>
        </p:grpSpPr>
        <p:sp>
          <p:nvSpPr>
            <p:cNvPr id="34" name="Google Shape;34;p5"/>
            <p:cNvSpPr/>
            <p:nvPr/>
          </p:nvSpPr>
          <p:spPr>
            <a:xfrm>
              <a:off x="0" y="0"/>
              <a:ext cx="4380223" cy="1818288"/>
            </a:xfrm>
            <a:custGeom>
              <a:rect b="b" l="l" r="r" t="t"/>
              <a:pathLst>
                <a:path extrusionOk="0" h="1818288" w="4380223">
                  <a:moveTo>
                    <a:pt x="23741" y="0"/>
                  </a:moveTo>
                  <a:lnTo>
                    <a:pt x="4356482" y="0"/>
                  </a:lnTo>
                  <a:cubicBezTo>
                    <a:pt x="4369594" y="0"/>
                    <a:pt x="4380223" y="10629"/>
                    <a:pt x="4380223" y="23741"/>
                  </a:cubicBezTo>
                  <a:lnTo>
                    <a:pt x="4380223" y="1794547"/>
                  </a:lnTo>
                  <a:cubicBezTo>
                    <a:pt x="4380223" y="1800844"/>
                    <a:pt x="4377722" y="1806882"/>
                    <a:pt x="4373269" y="1811335"/>
                  </a:cubicBezTo>
                  <a:cubicBezTo>
                    <a:pt x="4368817" y="1815787"/>
                    <a:pt x="4362779" y="1818288"/>
                    <a:pt x="4356482" y="1818288"/>
                  </a:cubicBezTo>
                  <a:lnTo>
                    <a:pt x="23741" y="1818288"/>
                  </a:lnTo>
                  <a:cubicBezTo>
                    <a:pt x="10629" y="1818288"/>
                    <a:pt x="0" y="1807659"/>
                    <a:pt x="0" y="1794547"/>
                  </a:cubicBezTo>
                  <a:lnTo>
                    <a:pt x="0" y="23741"/>
                  </a:lnTo>
                  <a:cubicBezTo>
                    <a:pt x="0" y="10629"/>
                    <a:pt x="10629" y="0"/>
                    <a:pt x="23741"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 name="Google Shape;35;p5"/>
            <p:cNvSpPr txBox="1"/>
            <p:nvPr/>
          </p:nvSpPr>
          <p:spPr>
            <a:xfrm>
              <a:off x="0" y="-47625"/>
              <a:ext cx="4380300" cy="18660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9" name="Google Shape;3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5"/>
          <p:cNvSpPr/>
          <p:nvPr/>
        </p:nvSpPr>
        <p:spPr>
          <a:xfrm rot="1355872">
            <a:off x="7623154" y="-448640"/>
            <a:ext cx="1643932" cy="2061357"/>
          </a:xfrm>
          <a:custGeom>
            <a:rect b="b" l="l" r="r" t="t"/>
            <a:pathLst>
              <a:path extrusionOk="0" h="4114800" w="3281553">
                <a:moveTo>
                  <a:pt x="0" y="0"/>
                </a:moveTo>
                <a:lnTo>
                  <a:pt x="3281553" y="0"/>
                </a:lnTo>
                <a:lnTo>
                  <a:pt x="3281553" y="4114800"/>
                </a:lnTo>
                <a:lnTo>
                  <a:pt x="0" y="411480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grpSp>
        <p:nvGrpSpPr>
          <p:cNvPr id="42" name="Google Shape;42;p6"/>
          <p:cNvGrpSpPr/>
          <p:nvPr/>
        </p:nvGrpSpPr>
        <p:grpSpPr>
          <a:xfrm>
            <a:off x="0" y="-72329"/>
            <a:ext cx="9143818" cy="1454556"/>
            <a:chOff x="0" y="-38100"/>
            <a:chExt cx="4816592" cy="766201"/>
          </a:xfrm>
        </p:grpSpPr>
        <p:sp>
          <p:nvSpPr>
            <p:cNvPr id="43" name="Google Shape;43;p6"/>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E23A29"/>
            </a:solidFill>
            <a:ln>
              <a:noFill/>
            </a:ln>
          </p:spPr>
        </p:sp>
        <p:sp>
          <p:nvSpPr>
            <p:cNvPr id="44" name="Google Shape;44;p6"/>
            <p:cNvSpPr txBox="1"/>
            <p:nvPr/>
          </p:nvSpPr>
          <p:spPr>
            <a:xfrm>
              <a:off x="0" y="-38100"/>
              <a:ext cx="4816500" cy="766200"/>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 name="Google Shape;45;p6"/>
          <p:cNvSpPr/>
          <p:nvPr/>
        </p:nvSpPr>
        <p:spPr>
          <a:xfrm>
            <a:off x="0" y="3034613"/>
            <a:ext cx="2658999" cy="2057400"/>
          </a:xfrm>
          <a:custGeom>
            <a:rect b="b" l="l" r="r" t="t"/>
            <a:pathLst>
              <a:path extrusionOk="0" h="4114800" w="5317997">
                <a:moveTo>
                  <a:pt x="0" y="0"/>
                </a:moveTo>
                <a:lnTo>
                  <a:pt x="5317997" y="0"/>
                </a:lnTo>
                <a:lnTo>
                  <a:pt x="5317997" y="4114800"/>
                </a:lnTo>
                <a:lnTo>
                  <a:pt x="0" y="4114800"/>
                </a:lnTo>
                <a:lnTo>
                  <a:pt x="0" y="0"/>
                </a:lnTo>
                <a:close/>
              </a:path>
            </a:pathLst>
          </a:custGeom>
          <a:blipFill rotWithShape="1">
            <a:blip r:embed="rId2">
              <a:alphaModFix/>
            </a:blip>
            <a:stretch>
              <a:fillRect b="0" l="0" r="0" t="0"/>
            </a:stretch>
          </a:blipFill>
          <a:ln>
            <a:noFill/>
          </a:ln>
        </p:spPr>
      </p:sp>
      <p:sp>
        <p:nvSpPr>
          <p:cNvPr id="46" name="Google Shape;4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grpSp>
        <p:nvGrpSpPr>
          <p:cNvPr id="49" name="Google Shape;49;p7"/>
          <p:cNvGrpSpPr/>
          <p:nvPr/>
        </p:nvGrpSpPr>
        <p:grpSpPr>
          <a:xfrm>
            <a:off x="292025" y="1393901"/>
            <a:ext cx="7664399" cy="2391039"/>
            <a:chOff x="0" y="-47625"/>
            <a:chExt cx="3565500" cy="1129500"/>
          </a:xfrm>
        </p:grpSpPr>
        <p:sp>
          <p:nvSpPr>
            <p:cNvPr id="50" name="Google Shape;50;p7"/>
            <p:cNvSpPr/>
            <p:nvPr/>
          </p:nvSpPr>
          <p:spPr>
            <a:xfrm>
              <a:off x="0" y="0"/>
              <a:ext cx="3565362" cy="1081752"/>
            </a:xfrm>
            <a:custGeom>
              <a:rect b="b" l="l" r="r" t="t"/>
              <a:pathLst>
                <a:path extrusionOk="0" h="1081752" w="3565362">
                  <a:moveTo>
                    <a:pt x="29167" y="0"/>
                  </a:moveTo>
                  <a:lnTo>
                    <a:pt x="3536195" y="0"/>
                  </a:lnTo>
                  <a:cubicBezTo>
                    <a:pt x="3543931" y="0"/>
                    <a:pt x="3551349" y="3073"/>
                    <a:pt x="3556819" y="8543"/>
                  </a:cubicBezTo>
                  <a:cubicBezTo>
                    <a:pt x="3562289" y="14013"/>
                    <a:pt x="3565362" y="21431"/>
                    <a:pt x="3565362" y="29167"/>
                  </a:cubicBezTo>
                  <a:lnTo>
                    <a:pt x="3565362" y="1052585"/>
                  </a:lnTo>
                  <a:cubicBezTo>
                    <a:pt x="3565362" y="1060321"/>
                    <a:pt x="3562289" y="1067740"/>
                    <a:pt x="3556819" y="1073209"/>
                  </a:cubicBezTo>
                  <a:cubicBezTo>
                    <a:pt x="3551349" y="1078679"/>
                    <a:pt x="3543931" y="1081752"/>
                    <a:pt x="3536195" y="1081752"/>
                  </a:cubicBezTo>
                  <a:lnTo>
                    <a:pt x="29167" y="1081752"/>
                  </a:lnTo>
                  <a:cubicBezTo>
                    <a:pt x="21431" y="1081752"/>
                    <a:pt x="14013" y="1078679"/>
                    <a:pt x="8543" y="1073209"/>
                  </a:cubicBezTo>
                  <a:cubicBezTo>
                    <a:pt x="3073" y="1067740"/>
                    <a:pt x="0" y="1060321"/>
                    <a:pt x="0" y="1052585"/>
                  </a:cubicBezTo>
                  <a:lnTo>
                    <a:pt x="0" y="29167"/>
                  </a:lnTo>
                  <a:cubicBezTo>
                    <a:pt x="0" y="21431"/>
                    <a:pt x="3073" y="14013"/>
                    <a:pt x="8543" y="8543"/>
                  </a:cubicBezTo>
                  <a:cubicBezTo>
                    <a:pt x="14013" y="3073"/>
                    <a:pt x="21431" y="0"/>
                    <a:pt x="29167" y="0"/>
                  </a:cubicBez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 name="Google Shape;51;p7"/>
            <p:cNvSpPr txBox="1"/>
            <p:nvPr/>
          </p:nvSpPr>
          <p:spPr>
            <a:xfrm>
              <a:off x="0" y="-47625"/>
              <a:ext cx="3565500" cy="11295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 name="Google Shape;52;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3" name="Google Shape;5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7"/>
          <p:cNvSpPr/>
          <p:nvPr/>
        </p:nvSpPr>
        <p:spPr>
          <a:xfrm rot="-992090">
            <a:off x="6144332" y="2996047"/>
            <a:ext cx="2096538" cy="2572439"/>
          </a:xfrm>
          <a:custGeom>
            <a:rect b="b" l="l" r="r" t="t"/>
            <a:pathLst>
              <a:path extrusionOk="0" h="5137627" w="4187166">
                <a:moveTo>
                  <a:pt x="0" y="0"/>
                </a:moveTo>
                <a:lnTo>
                  <a:pt x="4187166" y="0"/>
                </a:lnTo>
                <a:lnTo>
                  <a:pt x="4187166" y="5137627"/>
                </a:lnTo>
                <a:lnTo>
                  <a:pt x="0" y="5137627"/>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 name="Shape 55"/>
        <p:cNvGrpSpPr/>
        <p:nvPr/>
      </p:nvGrpSpPr>
      <p:grpSpPr>
        <a:xfrm>
          <a:off x="0" y="0"/>
          <a:ext cx="0" cy="0"/>
          <a:chOff x="0" y="0"/>
          <a:chExt cx="0" cy="0"/>
        </a:xfrm>
      </p:grpSpPr>
      <p:grpSp>
        <p:nvGrpSpPr>
          <p:cNvPr id="56" name="Google Shape;56;p8"/>
          <p:cNvGrpSpPr/>
          <p:nvPr/>
        </p:nvGrpSpPr>
        <p:grpSpPr>
          <a:xfrm>
            <a:off x="0" y="-72325"/>
            <a:ext cx="4571947" cy="5215727"/>
            <a:chOff x="0" y="-38100"/>
            <a:chExt cx="1951905" cy="2747433"/>
          </a:xfrm>
        </p:grpSpPr>
        <p:sp>
          <p:nvSpPr>
            <p:cNvPr id="57" name="Google Shape;57;p8"/>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FCCE5D"/>
            </a:solidFill>
            <a:ln>
              <a:noFill/>
            </a:ln>
          </p:spPr>
        </p:sp>
        <p:sp>
          <p:nvSpPr>
            <p:cNvPr id="58" name="Google Shape;58;p8"/>
            <p:cNvSpPr txBox="1"/>
            <p:nvPr/>
          </p:nvSpPr>
          <p:spPr>
            <a:xfrm>
              <a:off x="0" y="-38100"/>
              <a:ext cx="1951800" cy="2747400"/>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9" name="Google Shape;59;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1" name="Google Shape;61;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2" name="Google Shape;62;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3" name="Google Shape;6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8"/>
          <p:cNvSpPr/>
          <p:nvPr/>
        </p:nvSpPr>
        <p:spPr>
          <a:xfrm>
            <a:off x="3472057" y="2589646"/>
            <a:ext cx="2788485" cy="3200557"/>
          </a:xfrm>
          <a:custGeom>
            <a:rect b="b" l="l" r="r" t="t"/>
            <a:pathLst>
              <a:path extrusionOk="0" h="6401114" w="5576971">
                <a:moveTo>
                  <a:pt x="0" y="0"/>
                </a:moveTo>
                <a:lnTo>
                  <a:pt x="5576970" y="0"/>
                </a:lnTo>
                <a:lnTo>
                  <a:pt x="5576970" y="6401114"/>
                </a:lnTo>
                <a:lnTo>
                  <a:pt x="0" y="6401114"/>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grpSp>
        <p:nvGrpSpPr>
          <p:cNvPr id="66" name="Google Shape;66;p9"/>
          <p:cNvGrpSpPr/>
          <p:nvPr/>
        </p:nvGrpSpPr>
        <p:grpSpPr>
          <a:xfrm>
            <a:off x="0" y="-72325"/>
            <a:ext cx="4039467" cy="5215727"/>
            <a:chOff x="0" y="-38100"/>
            <a:chExt cx="1951905" cy="2747433"/>
          </a:xfrm>
        </p:grpSpPr>
        <p:sp>
          <p:nvSpPr>
            <p:cNvPr id="67" name="Google Shape;67;p9"/>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E23A29"/>
            </a:solidFill>
            <a:ln>
              <a:noFill/>
            </a:ln>
          </p:spPr>
        </p:sp>
        <p:sp>
          <p:nvSpPr>
            <p:cNvPr id="68" name="Google Shape;68;p9"/>
            <p:cNvSpPr txBox="1"/>
            <p:nvPr/>
          </p:nvSpPr>
          <p:spPr>
            <a:xfrm>
              <a:off x="0" y="-38100"/>
              <a:ext cx="1951800" cy="2747400"/>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9" name="Google Shape;69;p9"/>
          <p:cNvSpPr/>
          <p:nvPr/>
        </p:nvSpPr>
        <p:spPr>
          <a:xfrm>
            <a:off x="4969204" y="3141008"/>
            <a:ext cx="4379000" cy="1915813"/>
          </a:xfrm>
          <a:custGeom>
            <a:rect b="b" l="l" r="r" t="t"/>
            <a:pathLst>
              <a:path extrusionOk="0" h="3831625" w="8758000">
                <a:moveTo>
                  <a:pt x="0" y="0"/>
                </a:moveTo>
                <a:lnTo>
                  <a:pt x="8758000" y="0"/>
                </a:lnTo>
                <a:lnTo>
                  <a:pt x="8758000" y="3831625"/>
                </a:lnTo>
                <a:lnTo>
                  <a:pt x="0" y="3831625"/>
                </a:lnTo>
                <a:lnTo>
                  <a:pt x="0" y="0"/>
                </a:lnTo>
                <a:close/>
              </a:path>
            </a:pathLst>
          </a:custGeom>
          <a:blipFill rotWithShape="1">
            <a:blip r:embed="rId2">
              <a:alphaModFix/>
            </a:blip>
            <a:stretch>
              <a:fillRect b="0" l="0" r="0" t="0"/>
            </a:stretch>
          </a:blipFill>
          <a:ln>
            <a:noFill/>
          </a:ln>
        </p:spPr>
      </p:sp>
      <p:sp>
        <p:nvSpPr>
          <p:cNvPr id="70" name="Google Shape;70;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71" name="Google Shape;7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aytone One"/>
              <a:buChar char="●"/>
              <a:defRPr sz="1800">
                <a:solidFill>
                  <a:schemeClr val="dk2"/>
                </a:solidFill>
                <a:latin typeface="Paytone One"/>
                <a:ea typeface="Paytone One"/>
                <a:cs typeface="Paytone One"/>
                <a:sym typeface="Paytone One"/>
              </a:defRPr>
            </a:lvl1pPr>
            <a:lvl2pPr indent="-317500" lvl="1" marL="9144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2pPr>
            <a:lvl3pPr indent="-317500" lvl="2" marL="13716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3pPr>
            <a:lvl4pPr indent="-317500" lvl="3" marL="18288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4pPr>
            <a:lvl5pPr indent="-317500" lvl="4" marL="22860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5pPr>
            <a:lvl6pPr indent="-317500" lvl="5" marL="27432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6pPr>
            <a:lvl7pPr indent="-317500" lvl="6" marL="32004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7pPr>
            <a:lvl8pPr indent="-317500" lvl="7" marL="36576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8pPr>
            <a:lvl9pPr indent="-317500" lvl="8" marL="4114800">
              <a:lnSpc>
                <a:spcPct val="115000"/>
              </a:lnSpc>
              <a:spcBef>
                <a:spcPts val="0"/>
              </a:spcBef>
              <a:spcAft>
                <a:spcPts val="0"/>
              </a:spcAft>
              <a:buClr>
                <a:schemeClr val="dk2"/>
              </a:buClr>
              <a:buSzPts val="1400"/>
              <a:buFont typeface="Alata"/>
              <a:buChar char="■"/>
              <a:defRPr>
                <a:solidFill>
                  <a:schemeClr val="dk2"/>
                </a:solidFill>
                <a:latin typeface="Alata"/>
                <a:ea typeface="Alata"/>
                <a:cs typeface="Alata"/>
                <a:sym typeface="Alat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3.jpg"/><Relationship Id="rId4" Type="http://schemas.openxmlformats.org/officeDocument/2006/relationships/image" Target="../media/image4.png"/><Relationship Id="rId5"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3.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3.jpg"/><Relationship Id="rId4" Type="http://schemas.openxmlformats.org/officeDocument/2006/relationships/image" Target="../media/image26.png"/><Relationship Id="rId5" Type="http://schemas.openxmlformats.org/officeDocument/2006/relationships/image" Target="../media/image9.pn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3.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3.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3.jp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3.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33.jpg"/><Relationship Id="rId4" Type="http://schemas.openxmlformats.org/officeDocument/2006/relationships/image" Target="../media/image34.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3.jp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33.jp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3.jp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33.jp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33.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33.jp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33.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33.jp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0" Type="http://schemas.openxmlformats.org/officeDocument/2006/relationships/image" Target="../media/image8.png"/><Relationship Id="rId11" Type="http://schemas.openxmlformats.org/officeDocument/2006/relationships/image" Target="../media/image7.png"/><Relationship Id="rId22" Type="http://schemas.openxmlformats.org/officeDocument/2006/relationships/image" Target="../media/image5.png"/><Relationship Id="rId10" Type="http://schemas.openxmlformats.org/officeDocument/2006/relationships/image" Target="../media/image14.png"/><Relationship Id="rId21" Type="http://schemas.openxmlformats.org/officeDocument/2006/relationships/image" Target="../media/image54.png"/><Relationship Id="rId13" Type="http://schemas.openxmlformats.org/officeDocument/2006/relationships/image" Target="../media/image27.png"/><Relationship Id="rId24" Type="http://schemas.openxmlformats.org/officeDocument/2006/relationships/image" Target="../media/image3.png"/><Relationship Id="rId12" Type="http://schemas.openxmlformats.org/officeDocument/2006/relationships/image" Target="../media/image20.png"/><Relationship Id="rId23"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33.jpg"/><Relationship Id="rId4" Type="http://schemas.openxmlformats.org/officeDocument/2006/relationships/image" Target="../media/image28.png"/><Relationship Id="rId9" Type="http://schemas.openxmlformats.org/officeDocument/2006/relationships/image" Target="../media/image6.png"/><Relationship Id="rId15" Type="http://schemas.openxmlformats.org/officeDocument/2006/relationships/image" Target="../media/image10.png"/><Relationship Id="rId14" Type="http://schemas.openxmlformats.org/officeDocument/2006/relationships/image" Target="../media/image24.png"/><Relationship Id="rId17" Type="http://schemas.openxmlformats.org/officeDocument/2006/relationships/image" Target="../media/image18.png"/><Relationship Id="rId16" Type="http://schemas.openxmlformats.org/officeDocument/2006/relationships/image" Target="../media/image25.png"/><Relationship Id="rId5" Type="http://schemas.openxmlformats.org/officeDocument/2006/relationships/image" Target="../media/image31.png"/><Relationship Id="rId19" Type="http://schemas.openxmlformats.org/officeDocument/2006/relationships/image" Target="../media/image1.png"/><Relationship Id="rId6" Type="http://schemas.openxmlformats.org/officeDocument/2006/relationships/image" Target="../media/image17.png"/><Relationship Id="rId18" Type="http://schemas.openxmlformats.org/officeDocument/2006/relationships/image" Target="../media/image4.png"/><Relationship Id="rId7" Type="http://schemas.openxmlformats.org/officeDocument/2006/relationships/image" Target="../media/image29.png"/><Relationship Id="rId8"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3.jpg"/><Relationship Id="rId4" Type="http://schemas.openxmlformats.org/officeDocument/2006/relationships/image" Target="../media/image56.png"/><Relationship Id="rId5" Type="http://schemas.openxmlformats.org/officeDocument/2006/relationships/image" Target="../media/image27.pn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3.jpg"/><Relationship Id="rId4" Type="http://schemas.openxmlformats.org/officeDocument/2006/relationships/image" Target="../media/image6.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3.jp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3.jpg"/><Relationship Id="rId4" Type="http://schemas.openxmlformats.org/officeDocument/2006/relationships/image" Target="../media/image11.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3.jp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3.jpg"/><Relationship Id="rId4" Type="http://schemas.openxmlformats.org/officeDocument/2006/relationships/image" Target="../media/image16.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3.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3.jpg"/><Relationship Id="rId4" Type="http://schemas.openxmlformats.org/officeDocument/2006/relationships/image" Target="../media/image25.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79" name="Google Shape;79;p11"/>
          <p:cNvGrpSpPr/>
          <p:nvPr/>
        </p:nvGrpSpPr>
        <p:grpSpPr>
          <a:xfrm>
            <a:off x="181393" y="925026"/>
            <a:ext cx="8781215" cy="3239200"/>
            <a:chOff x="0" y="-28575"/>
            <a:chExt cx="4625496" cy="1706245"/>
          </a:xfrm>
        </p:grpSpPr>
        <p:sp>
          <p:nvSpPr>
            <p:cNvPr id="80" name="Google Shape;80;p11"/>
            <p:cNvSpPr/>
            <p:nvPr/>
          </p:nvSpPr>
          <p:spPr>
            <a:xfrm>
              <a:off x="0" y="0"/>
              <a:ext cx="4625496" cy="1677670"/>
            </a:xfrm>
            <a:custGeom>
              <a:rect b="b" l="l" r="r" t="t"/>
              <a:pathLst>
                <a:path extrusionOk="0" h="1677670" w="4625496">
                  <a:moveTo>
                    <a:pt x="29535" y="0"/>
                  </a:moveTo>
                  <a:lnTo>
                    <a:pt x="4595961" y="0"/>
                  </a:lnTo>
                  <a:cubicBezTo>
                    <a:pt x="4603794" y="0"/>
                    <a:pt x="4611306" y="3112"/>
                    <a:pt x="4616845" y="8651"/>
                  </a:cubicBezTo>
                  <a:cubicBezTo>
                    <a:pt x="4622384" y="14190"/>
                    <a:pt x="4625496" y="21702"/>
                    <a:pt x="4625496" y="29535"/>
                  </a:cubicBezTo>
                  <a:lnTo>
                    <a:pt x="4625496" y="1648135"/>
                  </a:lnTo>
                  <a:cubicBezTo>
                    <a:pt x="4625496" y="1664447"/>
                    <a:pt x="4612272" y="1677670"/>
                    <a:pt x="4595961" y="1677670"/>
                  </a:cubicBezTo>
                  <a:lnTo>
                    <a:pt x="29535" y="1677670"/>
                  </a:lnTo>
                  <a:cubicBezTo>
                    <a:pt x="13223" y="1677670"/>
                    <a:pt x="0" y="1664447"/>
                    <a:pt x="0" y="1648135"/>
                  </a:cubicBezTo>
                  <a:lnTo>
                    <a:pt x="0" y="29535"/>
                  </a:lnTo>
                  <a:cubicBezTo>
                    <a:pt x="0" y="13223"/>
                    <a:pt x="13223" y="0"/>
                    <a:pt x="29535" y="0"/>
                  </a:cubicBezTo>
                  <a:close/>
                </a:path>
              </a:pathLst>
            </a:custGeom>
            <a:solidFill>
              <a:srgbClr val="E23A29"/>
            </a:solidFill>
            <a:ln cap="rnd" cmpd="sng" w="180975">
              <a:solidFill>
                <a:srgbClr val="442816"/>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 name="Google Shape;81;p11"/>
            <p:cNvSpPr txBox="1"/>
            <p:nvPr/>
          </p:nvSpPr>
          <p:spPr>
            <a:xfrm>
              <a:off x="0" y="-28575"/>
              <a:ext cx="4625496" cy="1706245"/>
            </a:xfrm>
            <a:prstGeom prst="rect">
              <a:avLst/>
            </a:prstGeom>
            <a:noFill/>
            <a:ln>
              <a:noFill/>
            </a:ln>
          </p:spPr>
          <p:txBody>
            <a:bodyPr anchorCtr="0" anchor="ctr" bIns="25400" lIns="25400" spcFirstLastPara="1" rIns="25400" wrap="square" tIns="25400">
              <a:noAutofit/>
            </a:bodyPr>
            <a:lstStyle/>
            <a:p>
              <a:pPr indent="0" lvl="0" marL="0" marR="0" rtl="0" algn="ctr">
                <a:lnSpc>
                  <a:spcPct val="189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2" name="Google Shape;82;p11"/>
          <p:cNvSpPr/>
          <p:nvPr/>
        </p:nvSpPr>
        <p:spPr>
          <a:xfrm flipH="1" rot="-321584">
            <a:off x="-996942" y="2878389"/>
            <a:ext cx="2762465" cy="2491242"/>
          </a:xfrm>
          <a:custGeom>
            <a:rect b="b" l="l" r="r" t="t"/>
            <a:pathLst>
              <a:path extrusionOk="0" h="4982483" w="5524930">
                <a:moveTo>
                  <a:pt x="5524931" y="0"/>
                </a:moveTo>
                <a:lnTo>
                  <a:pt x="0" y="0"/>
                </a:lnTo>
                <a:lnTo>
                  <a:pt x="0" y="4982482"/>
                </a:lnTo>
                <a:lnTo>
                  <a:pt x="5524931" y="4982482"/>
                </a:lnTo>
                <a:lnTo>
                  <a:pt x="5524931" y="0"/>
                </a:lnTo>
                <a:close/>
              </a:path>
            </a:pathLst>
          </a:custGeom>
          <a:blipFill rotWithShape="1">
            <a:blip r:embed="rId4">
              <a:alphaModFix/>
            </a:blip>
            <a:stretch>
              <a:fillRect b="0" l="0" r="0" t="0"/>
            </a:stretch>
          </a:blipFill>
          <a:ln>
            <a:noFill/>
          </a:ln>
        </p:spPr>
      </p:sp>
      <p:sp>
        <p:nvSpPr>
          <p:cNvPr id="83" name="Google Shape;83;p11"/>
          <p:cNvSpPr/>
          <p:nvPr/>
        </p:nvSpPr>
        <p:spPr>
          <a:xfrm>
            <a:off x="7068293" y="1549544"/>
            <a:ext cx="2763123" cy="6658127"/>
          </a:xfrm>
          <a:custGeom>
            <a:rect b="b" l="l" r="r" t="t"/>
            <a:pathLst>
              <a:path extrusionOk="0" h="13316253" w="5526245">
                <a:moveTo>
                  <a:pt x="0" y="0"/>
                </a:moveTo>
                <a:lnTo>
                  <a:pt x="5526245" y="0"/>
                </a:lnTo>
                <a:lnTo>
                  <a:pt x="5526245" y="13316253"/>
                </a:lnTo>
                <a:lnTo>
                  <a:pt x="0" y="13316253"/>
                </a:lnTo>
                <a:lnTo>
                  <a:pt x="0" y="0"/>
                </a:lnTo>
                <a:close/>
              </a:path>
            </a:pathLst>
          </a:custGeom>
          <a:blipFill rotWithShape="1">
            <a:blip r:embed="rId5">
              <a:alphaModFix/>
            </a:blip>
            <a:stretch>
              <a:fillRect b="0" l="0" r="0" t="0"/>
            </a:stretch>
          </a:blipFill>
          <a:ln>
            <a:noFill/>
          </a:ln>
        </p:spPr>
      </p:sp>
      <p:sp>
        <p:nvSpPr>
          <p:cNvPr id="84" name="Google Shape;84;p11"/>
          <p:cNvSpPr txBox="1"/>
          <p:nvPr/>
        </p:nvSpPr>
        <p:spPr>
          <a:xfrm>
            <a:off x="1875837" y="1382578"/>
            <a:ext cx="53922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500" u="none" cap="none" strike="noStrike">
                <a:solidFill>
                  <a:srgbClr val="FCCE5D"/>
                </a:solidFill>
                <a:latin typeface="Paytone One"/>
                <a:ea typeface="Paytone One"/>
                <a:cs typeface="Paytone One"/>
                <a:sym typeface="Paytone One"/>
              </a:rPr>
              <a:t>Types of</a:t>
            </a:r>
            <a:endParaRPr sz="700"/>
          </a:p>
          <a:p>
            <a:pPr indent="0" lvl="0" marL="0" marR="0" rtl="0" algn="ctr">
              <a:lnSpc>
                <a:spcPct val="100000"/>
              </a:lnSpc>
              <a:spcBef>
                <a:spcPts val="0"/>
              </a:spcBef>
              <a:spcAft>
                <a:spcPts val="0"/>
              </a:spcAft>
              <a:buNone/>
            </a:pPr>
            <a:r>
              <a:rPr b="0" i="0" lang="en" sz="6500" u="none" cap="none" strike="noStrike">
                <a:solidFill>
                  <a:srgbClr val="FCCE5D"/>
                </a:solidFill>
                <a:latin typeface="Paytone One"/>
                <a:ea typeface="Paytone One"/>
                <a:cs typeface="Paytone One"/>
                <a:sym typeface="Paytone One"/>
              </a:rPr>
              <a:t>Government</a:t>
            </a:r>
            <a:endParaRPr sz="700"/>
          </a:p>
        </p:txBody>
      </p:sp>
      <p:sp>
        <p:nvSpPr>
          <p:cNvPr id="85" name="Google Shape;85;p11"/>
          <p:cNvSpPr txBox="1"/>
          <p:nvPr/>
        </p:nvSpPr>
        <p:spPr>
          <a:xfrm>
            <a:off x="2862171" y="3377818"/>
            <a:ext cx="3419658" cy="345357"/>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0" i="0" lang="en" sz="2200" u="none" cap="none" strike="noStrike">
                <a:solidFill>
                  <a:srgbClr val="FFFDFC"/>
                </a:solidFill>
                <a:latin typeface="Alata"/>
                <a:ea typeface="Alata"/>
                <a:cs typeface="Alata"/>
                <a:sym typeface="Alata"/>
              </a:rPr>
              <a:t>Grade 5 - Social Studies</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231" name="Google Shape;231;p20"/>
          <p:cNvGrpSpPr/>
          <p:nvPr/>
        </p:nvGrpSpPr>
        <p:grpSpPr>
          <a:xfrm>
            <a:off x="4837048" y="1013634"/>
            <a:ext cx="3509800" cy="3225804"/>
            <a:chOff x="0" y="-47625"/>
            <a:chExt cx="1848783" cy="1699189"/>
          </a:xfrm>
        </p:grpSpPr>
        <p:sp>
          <p:nvSpPr>
            <p:cNvPr id="232" name="Google Shape;232;p20"/>
            <p:cNvSpPr/>
            <p:nvPr/>
          </p:nvSpPr>
          <p:spPr>
            <a:xfrm>
              <a:off x="0" y="0"/>
              <a:ext cx="1848783" cy="1651564"/>
            </a:xfrm>
            <a:custGeom>
              <a:rect b="b" l="l" r="r" t="t"/>
              <a:pathLst>
                <a:path extrusionOk="0" h="1651564" w="1848783">
                  <a:moveTo>
                    <a:pt x="56248" y="0"/>
                  </a:moveTo>
                  <a:lnTo>
                    <a:pt x="1792535" y="0"/>
                  </a:lnTo>
                  <a:cubicBezTo>
                    <a:pt x="1823599" y="0"/>
                    <a:pt x="1848783" y="25183"/>
                    <a:pt x="1848783" y="56248"/>
                  </a:cubicBezTo>
                  <a:lnTo>
                    <a:pt x="1848783" y="1595316"/>
                  </a:lnTo>
                  <a:cubicBezTo>
                    <a:pt x="1848783" y="1610234"/>
                    <a:pt x="1842856" y="1624541"/>
                    <a:pt x="1832308" y="1635089"/>
                  </a:cubicBezTo>
                  <a:cubicBezTo>
                    <a:pt x="1821759" y="1645638"/>
                    <a:pt x="1807452" y="1651564"/>
                    <a:pt x="1792535" y="1651564"/>
                  </a:cubicBezTo>
                  <a:lnTo>
                    <a:pt x="56248" y="1651564"/>
                  </a:lnTo>
                  <a:cubicBezTo>
                    <a:pt x="25183" y="1651564"/>
                    <a:pt x="0" y="1626381"/>
                    <a:pt x="0" y="1595316"/>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3" name="Google Shape;233;p20"/>
            <p:cNvSpPr txBox="1"/>
            <p:nvPr/>
          </p:nvSpPr>
          <p:spPr>
            <a:xfrm>
              <a:off x="0" y="-47625"/>
              <a:ext cx="1848782" cy="169918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4" name="Google Shape;234;p20"/>
          <p:cNvGrpSpPr/>
          <p:nvPr/>
        </p:nvGrpSpPr>
        <p:grpSpPr>
          <a:xfrm>
            <a:off x="5820422" y="636520"/>
            <a:ext cx="1543050" cy="1543050"/>
            <a:chOff x="0" y="0"/>
            <a:chExt cx="812800" cy="812800"/>
          </a:xfrm>
        </p:grpSpPr>
        <p:sp>
          <p:nvSpPr>
            <p:cNvPr id="235" name="Google Shape;23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6" name="Google Shape;236;p2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7" name="Google Shape;237;p20"/>
          <p:cNvGrpSpPr/>
          <p:nvPr/>
        </p:nvGrpSpPr>
        <p:grpSpPr>
          <a:xfrm>
            <a:off x="0" y="-72330"/>
            <a:ext cx="3705571" cy="5215830"/>
            <a:chOff x="0" y="-38100"/>
            <a:chExt cx="1951905" cy="2747433"/>
          </a:xfrm>
        </p:grpSpPr>
        <p:sp>
          <p:nvSpPr>
            <p:cNvPr id="238" name="Google Shape;238;p20"/>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307E70"/>
            </a:solidFill>
            <a:ln>
              <a:noFill/>
            </a:ln>
          </p:spPr>
        </p:sp>
        <p:sp>
          <p:nvSpPr>
            <p:cNvPr id="239" name="Google Shape;239;p20"/>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0" name="Google Shape;240;p20"/>
          <p:cNvSpPr/>
          <p:nvPr/>
        </p:nvSpPr>
        <p:spPr>
          <a:xfrm>
            <a:off x="491339" y="2390201"/>
            <a:ext cx="3960904" cy="2396347"/>
          </a:xfrm>
          <a:custGeom>
            <a:rect b="b" l="l" r="r" t="t"/>
            <a:pathLst>
              <a:path extrusionOk="0" h="4792694" w="7921808">
                <a:moveTo>
                  <a:pt x="0" y="0"/>
                </a:moveTo>
                <a:lnTo>
                  <a:pt x="7921807" y="0"/>
                </a:lnTo>
                <a:lnTo>
                  <a:pt x="7921807" y="4792694"/>
                </a:lnTo>
                <a:lnTo>
                  <a:pt x="0" y="4792694"/>
                </a:lnTo>
                <a:lnTo>
                  <a:pt x="0" y="0"/>
                </a:lnTo>
                <a:close/>
              </a:path>
            </a:pathLst>
          </a:custGeom>
          <a:blipFill rotWithShape="1">
            <a:blip r:embed="rId4">
              <a:alphaModFix/>
            </a:blip>
            <a:stretch>
              <a:fillRect b="0" l="0" r="0" t="0"/>
            </a:stretch>
          </a:blipFill>
          <a:ln>
            <a:noFill/>
          </a:ln>
        </p:spPr>
      </p:sp>
      <p:sp>
        <p:nvSpPr>
          <p:cNvPr id="241" name="Google Shape;241;p20"/>
          <p:cNvSpPr txBox="1"/>
          <p:nvPr/>
        </p:nvSpPr>
        <p:spPr>
          <a:xfrm>
            <a:off x="5474364" y="3147534"/>
            <a:ext cx="2235164" cy="649263"/>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Representative democracies get to select their leaders through elections.</a:t>
            </a:r>
            <a:endParaRPr sz="700"/>
          </a:p>
        </p:txBody>
      </p:sp>
      <p:sp>
        <p:nvSpPr>
          <p:cNvPr id="242" name="Google Shape;242;p20"/>
          <p:cNvSpPr txBox="1"/>
          <p:nvPr/>
        </p:nvSpPr>
        <p:spPr>
          <a:xfrm>
            <a:off x="5203834" y="2293776"/>
            <a:ext cx="2776224"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Elections.</a:t>
            </a:r>
            <a:endParaRPr sz="700"/>
          </a:p>
        </p:txBody>
      </p:sp>
      <p:sp>
        <p:nvSpPr>
          <p:cNvPr id="243" name="Google Shape;243;p20"/>
          <p:cNvSpPr txBox="1"/>
          <p:nvPr/>
        </p:nvSpPr>
        <p:spPr>
          <a:xfrm>
            <a:off x="6012147" y="1085625"/>
            <a:ext cx="1159599"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03.</a:t>
            </a:r>
            <a:endParaRPr sz="700"/>
          </a:p>
        </p:txBody>
      </p:sp>
      <p:sp>
        <p:nvSpPr>
          <p:cNvPr id="244" name="Google Shape;244;p20"/>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250" name="Google Shape;250;p21"/>
          <p:cNvGrpSpPr/>
          <p:nvPr/>
        </p:nvGrpSpPr>
        <p:grpSpPr>
          <a:xfrm>
            <a:off x="0" y="-72330"/>
            <a:ext cx="9144000" cy="1454585"/>
            <a:chOff x="0" y="-38100"/>
            <a:chExt cx="4816593" cy="766201"/>
          </a:xfrm>
        </p:grpSpPr>
        <p:sp>
          <p:nvSpPr>
            <p:cNvPr id="251" name="Google Shape;251;p21"/>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E23A29"/>
            </a:solidFill>
            <a:ln>
              <a:noFill/>
            </a:ln>
          </p:spPr>
        </p:sp>
        <p:sp>
          <p:nvSpPr>
            <p:cNvPr id="252" name="Google Shape;252;p21"/>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3" name="Google Shape;253;p21"/>
          <p:cNvSpPr/>
          <p:nvPr/>
        </p:nvSpPr>
        <p:spPr>
          <a:xfrm>
            <a:off x="1680492" y="1905647"/>
            <a:ext cx="5783015" cy="2407837"/>
          </a:xfrm>
          <a:custGeom>
            <a:rect b="b" l="l" r="r" t="t"/>
            <a:pathLst>
              <a:path extrusionOk="0" h="4815674" w="11566029">
                <a:moveTo>
                  <a:pt x="0" y="0"/>
                </a:moveTo>
                <a:lnTo>
                  <a:pt x="11566030" y="0"/>
                </a:lnTo>
                <a:lnTo>
                  <a:pt x="11566030" y="4815674"/>
                </a:lnTo>
                <a:lnTo>
                  <a:pt x="0" y="4815674"/>
                </a:lnTo>
                <a:lnTo>
                  <a:pt x="0" y="0"/>
                </a:lnTo>
                <a:close/>
              </a:path>
            </a:pathLst>
          </a:custGeom>
          <a:blipFill rotWithShape="1">
            <a:blip r:embed="rId4">
              <a:alphaModFix/>
            </a:blip>
            <a:stretch>
              <a:fillRect b="0" l="0" r="0" t="0"/>
            </a:stretch>
          </a:blipFill>
          <a:ln>
            <a:noFill/>
          </a:ln>
        </p:spPr>
      </p:sp>
      <p:sp>
        <p:nvSpPr>
          <p:cNvPr id="254" name="Google Shape;254;p21"/>
          <p:cNvSpPr txBox="1"/>
          <p:nvPr/>
        </p:nvSpPr>
        <p:spPr>
          <a:xfrm>
            <a:off x="2262149" y="2715167"/>
            <a:ext cx="4619703" cy="745935"/>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 sz="4600" u="none" cap="none" strike="noStrike">
                <a:solidFill>
                  <a:srgbClr val="E23A29"/>
                </a:solidFill>
                <a:latin typeface="Alata"/>
                <a:ea typeface="Alata"/>
                <a:cs typeface="Alata"/>
                <a:sym typeface="Alata"/>
              </a:rPr>
              <a:t>IDENTIFICATION</a:t>
            </a:r>
            <a:endParaRPr sz="700"/>
          </a:p>
        </p:txBody>
      </p:sp>
      <p:sp>
        <p:nvSpPr>
          <p:cNvPr id="255" name="Google Shape;255;p21"/>
          <p:cNvSpPr txBox="1"/>
          <p:nvPr/>
        </p:nvSpPr>
        <p:spPr>
          <a:xfrm>
            <a:off x="3160122" y="3478979"/>
            <a:ext cx="2823758" cy="430213"/>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Write the answer based on the description and the image.</a:t>
            </a:r>
            <a:endParaRPr sz="700"/>
          </a:p>
        </p:txBody>
      </p:sp>
      <p:sp>
        <p:nvSpPr>
          <p:cNvPr id="256" name="Google Shape;256;p21"/>
          <p:cNvSpPr/>
          <p:nvPr/>
        </p:nvSpPr>
        <p:spPr>
          <a:xfrm rot="-1193692">
            <a:off x="6326939" y="3431843"/>
            <a:ext cx="1607344" cy="2057400"/>
          </a:xfrm>
          <a:custGeom>
            <a:rect b="b" l="l" r="r" t="t"/>
            <a:pathLst>
              <a:path extrusionOk="0" h="4114800" w="3214688">
                <a:moveTo>
                  <a:pt x="0" y="0"/>
                </a:moveTo>
                <a:lnTo>
                  <a:pt x="3214687" y="0"/>
                </a:lnTo>
                <a:lnTo>
                  <a:pt x="3214687" y="4114800"/>
                </a:lnTo>
                <a:lnTo>
                  <a:pt x="0" y="4114800"/>
                </a:lnTo>
                <a:lnTo>
                  <a:pt x="0" y="0"/>
                </a:lnTo>
                <a:close/>
              </a:path>
            </a:pathLst>
          </a:custGeom>
          <a:blipFill rotWithShape="1">
            <a:blip r:embed="rId5">
              <a:alphaModFix/>
            </a:blip>
            <a:stretch>
              <a:fillRect b="0" l="0" r="0" t="0"/>
            </a:stretch>
          </a:blipFill>
          <a:ln>
            <a:noFill/>
          </a:ln>
        </p:spPr>
      </p:sp>
      <p:sp>
        <p:nvSpPr>
          <p:cNvPr id="257" name="Google Shape;257;p21"/>
          <p:cNvSpPr/>
          <p:nvPr/>
        </p:nvSpPr>
        <p:spPr>
          <a:xfrm rot="1361237">
            <a:off x="333292" y="2931536"/>
            <a:ext cx="1640777" cy="2057400"/>
          </a:xfrm>
          <a:custGeom>
            <a:rect b="b" l="l" r="r" t="t"/>
            <a:pathLst>
              <a:path extrusionOk="0" h="4114800" w="3281553">
                <a:moveTo>
                  <a:pt x="0" y="0"/>
                </a:moveTo>
                <a:lnTo>
                  <a:pt x="3281553" y="0"/>
                </a:lnTo>
                <a:lnTo>
                  <a:pt x="3281553" y="4114800"/>
                </a:lnTo>
                <a:lnTo>
                  <a:pt x="0" y="4114800"/>
                </a:lnTo>
                <a:lnTo>
                  <a:pt x="0" y="0"/>
                </a:lnTo>
                <a:close/>
              </a:path>
            </a:pathLst>
          </a:custGeom>
          <a:blipFill rotWithShape="1">
            <a:blip r:embed="rId6">
              <a:alphaModFix/>
            </a:blip>
            <a:stretch>
              <a:fillRect b="0" l="0" r="0" t="0"/>
            </a:stretch>
          </a:blipFill>
          <a:ln>
            <a:noFill/>
          </a:ln>
        </p:spPr>
      </p:sp>
      <p:sp>
        <p:nvSpPr>
          <p:cNvPr id="258" name="Google Shape;258;p21"/>
          <p:cNvSpPr txBox="1"/>
          <p:nvPr/>
        </p:nvSpPr>
        <p:spPr>
          <a:xfrm>
            <a:off x="464701" y="425221"/>
            <a:ext cx="3134215" cy="569912"/>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Part 2</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264" name="Google Shape;264;p22"/>
          <p:cNvGrpSpPr/>
          <p:nvPr/>
        </p:nvGrpSpPr>
        <p:grpSpPr>
          <a:xfrm>
            <a:off x="0" y="-72330"/>
            <a:ext cx="9144000" cy="1454585"/>
            <a:chOff x="0" y="-38100"/>
            <a:chExt cx="4816593" cy="766201"/>
          </a:xfrm>
        </p:grpSpPr>
        <p:sp>
          <p:nvSpPr>
            <p:cNvPr id="265" name="Google Shape;265;p22"/>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E23A29"/>
            </a:solidFill>
            <a:ln>
              <a:noFill/>
            </a:ln>
          </p:spPr>
        </p:sp>
        <p:sp>
          <p:nvSpPr>
            <p:cNvPr id="266" name="Google Shape;266;p22"/>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7" name="Google Shape;267;p22"/>
          <p:cNvGrpSpPr/>
          <p:nvPr/>
        </p:nvGrpSpPr>
        <p:grpSpPr>
          <a:xfrm>
            <a:off x="1187692" y="1640708"/>
            <a:ext cx="6768616" cy="1771671"/>
            <a:chOff x="0" y="-47625"/>
            <a:chExt cx="3565362" cy="933226"/>
          </a:xfrm>
        </p:grpSpPr>
        <p:sp>
          <p:nvSpPr>
            <p:cNvPr id="268" name="Google Shape;268;p22"/>
            <p:cNvSpPr/>
            <p:nvPr/>
          </p:nvSpPr>
          <p:spPr>
            <a:xfrm>
              <a:off x="0" y="0"/>
              <a:ext cx="3565362" cy="885601"/>
            </a:xfrm>
            <a:custGeom>
              <a:rect b="b" l="l" r="r" t="t"/>
              <a:pathLst>
                <a:path extrusionOk="0" h="885601" w="3565362">
                  <a:moveTo>
                    <a:pt x="29167" y="0"/>
                  </a:moveTo>
                  <a:lnTo>
                    <a:pt x="3536195" y="0"/>
                  </a:lnTo>
                  <a:cubicBezTo>
                    <a:pt x="3543931" y="0"/>
                    <a:pt x="3551349" y="3073"/>
                    <a:pt x="3556819" y="8543"/>
                  </a:cubicBezTo>
                  <a:cubicBezTo>
                    <a:pt x="3562289" y="14013"/>
                    <a:pt x="3565362" y="21431"/>
                    <a:pt x="3565362" y="29167"/>
                  </a:cubicBezTo>
                  <a:lnTo>
                    <a:pt x="3565362" y="856434"/>
                  </a:lnTo>
                  <a:cubicBezTo>
                    <a:pt x="3565362" y="864170"/>
                    <a:pt x="3562289" y="871588"/>
                    <a:pt x="3556819" y="877058"/>
                  </a:cubicBezTo>
                  <a:cubicBezTo>
                    <a:pt x="3551349" y="882528"/>
                    <a:pt x="3543931" y="885601"/>
                    <a:pt x="3536195" y="885601"/>
                  </a:cubicBezTo>
                  <a:lnTo>
                    <a:pt x="29167" y="885601"/>
                  </a:lnTo>
                  <a:cubicBezTo>
                    <a:pt x="21431" y="885601"/>
                    <a:pt x="14013" y="882528"/>
                    <a:pt x="8543" y="877058"/>
                  </a:cubicBezTo>
                  <a:cubicBezTo>
                    <a:pt x="3073" y="871588"/>
                    <a:pt x="0" y="864170"/>
                    <a:pt x="0" y="856434"/>
                  </a:cubicBezTo>
                  <a:lnTo>
                    <a:pt x="0" y="29167"/>
                  </a:lnTo>
                  <a:cubicBezTo>
                    <a:pt x="0" y="21431"/>
                    <a:pt x="3073" y="14013"/>
                    <a:pt x="8543" y="8543"/>
                  </a:cubicBezTo>
                  <a:cubicBezTo>
                    <a:pt x="14013" y="3073"/>
                    <a:pt x="21431" y="0"/>
                    <a:pt x="29167" y="0"/>
                  </a:cubicBez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9" name="Google Shape;269;p22"/>
            <p:cNvSpPr txBox="1"/>
            <p:nvPr/>
          </p:nvSpPr>
          <p:spPr>
            <a:xfrm>
              <a:off x="0" y="-47625"/>
              <a:ext cx="3565362" cy="933226"/>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0" name="Google Shape;270;p22"/>
          <p:cNvSpPr/>
          <p:nvPr/>
        </p:nvSpPr>
        <p:spPr>
          <a:xfrm>
            <a:off x="-73559" y="2938605"/>
            <a:ext cx="3141069" cy="2057400"/>
          </a:xfrm>
          <a:custGeom>
            <a:rect b="b" l="l" r="r" t="t"/>
            <a:pathLst>
              <a:path extrusionOk="0" h="4114800" w="6282137">
                <a:moveTo>
                  <a:pt x="0" y="0"/>
                </a:moveTo>
                <a:lnTo>
                  <a:pt x="6282137" y="0"/>
                </a:lnTo>
                <a:lnTo>
                  <a:pt x="6282137" y="4114800"/>
                </a:lnTo>
                <a:lnTo>
                  <a:pt x="0" y="4114800"/>
                </a:lnTo>
                <a:lnTo>
                  <a:pt x="0" y="0"/>
                </a:lnTo>
                <a:close/>
              </a:path>
            </a:pathLst>
          </a:custGeom>
          <a:blipFill rotWithShape="1">
            <a:blip r:embed="rId4">
              <a:alphaModFix/>
            </a:blip>
            <a:stretch>
              <a:fillRect b="0" l="0" r="0" t="0"/>
            </a:stretch>
          </a:blipFill>
          <a:ln>
            <a:noFill/>
          </a:ln>
        </p:spPr>
      </p:sp>
      <p:sp>
        <p:nvSpPr>
          <p:cNvPr id="271" name="Google Shape;271;p22"/>
          <p:cNvSpPr txBox="1"/>
          <p:nvPr/>
        </p:nvSpPr>
        <p:spPr>
          <a:xfrm>
            <a:off x="1946499" y="1977279"/>
            <a:ext cx="5251004" cy="14255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FFFFFF"/>
                </a:solidFill>
                <a:latin typeface="Alata"/>
                <a:ea typeface="Alata"/>
                <a:cs typeface="Alata"/>
                <a:sym typeface="Alata"/>
              </a:rPr>
              <a:t>An example of a theocracy, wherein a territory is governed by religious leaders, is the Vatican City. </a:t>
            </a:r>
            <a:endParaRPr sz="700"/>
          </a:p>
          <a:p>
            <a:pPr indent="0" lvl="0" marL="0" marR="0" rtl="0" algn="ctr">
              <a:lnSpc>
                <a:spcPct val="130000"/>
              </a:lnSpc>
              <a:spcBef>
                <a:spcPts val="0"/>
              </a:spcBef>
              <a:spcAft>
                <a:spcPts val="0"/>
              </a:spcAft>
              <a:buNone/>
            </a:pPr>
            <a:r>
              <a:t/>
            </a:r>
            <a:endParaRPr b="0" i="0" sz="1800" u="none" cap="none" strike="noStrike">
              <a:solidFill>
                <a:srgbClr val="FFFFFF"/>
              </a:solidFill>
              <a:latin typeface="Alata"/>
              <a:ea typeface="Alata"/>
              <a:cs typeface="Alata"/>
              <a:sym typeface="Alata"/>
            </a:endParaRPr>
          </a:p>
          <a:p>
            <a:pPr indent="0" lvl="0" marL="0" marR="0" rtl="0" algn="ctr">
              <a:lnSpc>
                <a:spcPct val="130000"/>
              </a:lnSpc>
              <a:spcBef>
                <a:spcPts val="0"/>
              </a:spcBef>
              <a:spcAft>
                <a:spcPts val="0"/>
              </a:spcAft>
              <a:buNone/>
            </a:pPr>
            <a:r>
              <a:rPr b="0" i="0" lang="en" sz="1800" u="none" cap="none" strike="noStrike">
                <a:solidFill>
                  <a:srgbClr val="FFFFFF"/>
                </a:solidFill>
                <a:latin typeface="Alata"/>
                <a:ea typeface="Alata"/>
                <a:cs typeface="Alata"/>
                <a:sym typeface="Alata"/>
              </a:rPr>
              <a:t>Its leader is called the ________. </a:t>
            </a:r>
            <a:endParaRPr sz="700"/>
          </a:p>
          <a:p>
            <a:pPr indent="0" lvl="0" marL="0" marR="0" rtl="0" algn="ctr">
              <a:lnSpc>
                <a:spcPct val="130000"/>
              </a:lnSpc>
              <a:spcBef>
                <a:spcPts val="0"/>
              </a:spcBef>
              <a:spcAft>
                <a:spcPts val="0"/>
              </a:spcAft>
              <a:buNone/>
            </a:pPr>
            <a:r>
              <a:t/>
            </a:r>
            <a:endParaRPr b="0" i="0" sz="1800" u="none" cap="none" strike="noStrike">
              <a:solidFill>
                <a:srgbClr val="FFFFFF"/>
              </a:solidFill>
              <a:latin typeface="Alata"/>
              <a:ea typeface="Alata"/>
              <a:cs typeface="Alata"/>
              <a:sym typeface="Alata"/>
            </a:endParaRPr>
          </a:p>
        </p:txBody>
      </p:sp>
      <p:sp>
        <p:nvSpPr>
          <p:cNvPr id="272" name="Google Shape;272;p22"/>
          <p:cNvSpPr txBox="1"/>
          <p:nvPr/>
        </p:nvSpPr>
        <p:spPr>
          <a:xfrm>
            <a:off x="-116706" y="425221"/>
            <a:ext cx="9377412"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Broader topic of the question</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278" name="Google Shape;278;p23"/>
          <p:cNvGrpSpPr/>
          <p:nvPr/>
        </p:nvGrpSpPr>
        <p:grpSpPr>
          <a:xfrm>
            <a:off x="4837048" y="1013634"/>
            <a:ext cx="3509800" cy="3225804"/>
            <a:chOff x="0" y="-47625"/>
            <a:chExt cx="1848783" cy="1699189"/>
          </a:xfrm>
        </p:grpSpPr>
        <p:sp>
          <p:nvSpPr>
            <p:cNvPr id="279" name="Google Shape;279;p23"/>
            <p:cNvSpPr/>
            <p:nvPr/>
          </p:nvSpPr>
          <p:spPr>
            <a:xfrm>
              <a:off x="0" y="0"/>
              <a:ext cx="1848783" cy="1651564"/>
            </a:xfrm>
            <a:custGeom>
              <a:rect b="b" l="l" r="r" t="t"/>
              <a:pathLst>
                <a:path extrusionOk="0" h="1651564" w="1848783">
                  <a:moveTo>
                    <a:pt x="56248" y="0"/>
                  </a:moveTo>
                  <a:lnTo>
                    <a:pt x="1792535" y="0"/>
                  </a:lnTo>
                  <a:cubicBezTo>
                    <a:pt x="1823599" y="0"/>
                    <a:pt x="1848783" y="25183"/>
                    <a:pt x="1848783" y="56248"/>
                  </a:cubicBezTo>
                  <a:lnTo>
                    <a:pt x="1848783" y="1595316"/>
                  </a:lnTo>
                  <a:cubicBezTo>
                    <a:pt x="1848783" y="1610234"/>
                    <a:pt x="1842856" y="1624541"/>
                    <a:pt x="1832308" y="1635089"/>
                  </a:cubicBezTo>
                  <a:cubicBezTo>
                    <a:pt x="1821759" y="1645638"/>
                    <a:pt x="1807452" y="1651564"/>
                    <a:pt x="1792535" y="1651564"/>
                  </a:cubicBezTo>
                  <a:lnTo>
                    <a:pt x="56248" y="1651564"/>
                  </a:lnTo>
                  <a:cubicBezTo>
                    <a:pt x="25183" y="1651564"/>
                    <a:pt x="0" y="1626381"/>
                    <a:pt x="0" y="1595316"/>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0" name="Google Shape;280;p23"/>
            <p:cNvSpPr txBox="1"/>
            <p:nvPr/>
          </p:nvSpPr>
          <p:spPr>
            <a:xfrm>
              <a:off x="0" y="-47625"/>
              <a:ext cx="1848782" cy="169918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1" name="Google Shape;281;p23"/>
          <p:cNvGrpSpPr/>
          <p:nvPr/>
        </p:nvGrpSpPr>
        <p:grpSpPr>
          <a:xfrm>
            <a:off x="5820422" y="636520"/>
            <a:ext cx="1543050" cy="1543050"/>
            <a:chOff x="0" y="0"/>
            <a:chExt cx="812800" cy="812800"/>
          </a:xfrm>
        </p:grpSpPr>
        <p:sp>
          <p:nvSpPr>
            <p:cNvPr id="282" name="Google Shape;28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3" name="Google Shape;283;p2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4" name="Google Shape;284;p23"/>
          <p:cNvGrpSpPr/>
          <p:nvPr/>
        </p:nvGrpSpPr>
        <p:grpSpPr>
          <a:xfrm>
            <a:off x="0" y="-72330"/>
            <a:ext cx="3705571" cy="5215830"/>
            <a:chOff x="0" y="-38100"/>
            <a:chExt cx="1951905" cy="2747433"/>
          </a:xfrm>
        </p:grpSpPr>
        <p:sp>
          <p:nvSpPr>
            <p:cNvPr id="285" name="Google Shape;285;p23"/>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FCCE5D"/>
            </a:solidFill>
            <a:ln>
              <a:noFill/>
            </a:ln>
          </p:spPr>
        </p:sp>
        <p:sp>
          <p:nvSpPr>
            <p:cNvPr id="286" name="Google Shape;286;p23"/>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7" name="Google Shape;287;p23"/>
          <p:cNvSpPr txBox="1"/>
          <p:nvPr/>
        </p:nvSpPr>
        <p:spPr>
          <a:xfrm>
            <a:off x="4986099" y="3147534"/>
            <a:ext cx="3211694" cy="649263"/>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The Pope is simultaneously the leader of the Catholic Church and the Bishop of Rome, and is elected by the College of Cardinals. </a:t>
            </a:r>
            <a:endParaRPr sz="700"/>
          </a:p>
        </p:txBody>
      </p:sp>
      <p:sp>
        <p:nvSpPr>
          <p:cNvPr id="288" name="Google Shape;288;p23"/>
          <p:cNvSpPr txBox="1"/>
          <p:nvPr/>
        </p:nvSpPr>
        <p:spPr>
          <a:xfrm>
            <a:off x="6012147" y="1085625"/>
            <a:ext cx="1159599"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04.</a:t>
            </a:r>
            <a:endParaRPr sz="700"/>
          </a:p>
        </p:txBody>
      </p:sp>
      <p:sp>
        <p:nvSpPr>
          <p:cNvPr id="289" name="Google Shape;289;p23"/>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
        <p:nvSpPr>
          <p:cNvPr id="290" name="Google Shape;290;p23"/>
          <p:cNvSpPr txBox="1"/>
          <p:nvPr/>
        </p:nvSpPr>
        <p:spPr>
          <a:xfrm>
            <a:off x="5203834" y="2293776"/>
            <a:ext cx="2776224"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Pope.</a:t>
            </a:r>
            <a:endParaRPr sz="700"/>
          </a:p>
        </p:txBody>
      </p:sp>
      <p:sp>
        <p:nvSpPr>
          <p:cNvPr id="291" name="Google Shape;291;p23"/>
          <p:cNvSpPr/>
          <p:nvPr/>
        </p:nvSpPr>
        <p:spPr>
          <a:xfrm>
            <a:off x="1204099" y="2013054"/>
            <a:ext cx="3142360" cy="2942034"/>
          </a:xfrm>
          <a:custGeom>
            <a:rect b="b" l="l" r="r" t="t"/>
            <a:pathLst>
              <a:path extrusionOk="0" h="5884068" w="6284719">
                <a:moveTo>
                  <a:pt x="0" y="0"/>
                </a:moveTo>
                <a:lnTo>
                  <a:pt x="6284719" y="0"/>
                </a:lnTo>
                <a:lnTo>
                  <a:pt x="6284719" y="5884068"/>
                </a:lnTo>
                <a:lnTo>
                  <a:pt x="0" y="58840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297" name="Google Shape;297;p24"/>
          <p:cNvGrpSpPr/>
          <p:nvPr/>
        </p:nvGrpSpPr>
        <p:grpSpPr>
          <a:xfrm>
            <a:off x="0" y="-72330"/>
            <a:ext cx="9144000" cy="1454585"/>
            <a:chOff x="0" y="-38100"/>
            <a:chExt cx="4816593" cy="766201"/>
          </a:xfrm>
        </p:grpSpPr>
        <p:sp>
          <p:nvSpPr>
            <p:cNvPr id="298" name="Google Shape;298;p24"/>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E23A29"/>
            </a:solidFill>
            <a:ln>
              <a:noFill/>
            </a:ln>
          </p:spPr>
        </p:sp>
        <p:sp>
          <p:nvSpPr>
            <p:cNvPr id="299" name="Google Shape;299;p24"/>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0" name="Google Shape;300;p24"/>
          <p:cNvGrpSpPr/>
          <p:nvPr/>
        </p:nvGrpSpPr>
        <p:grpSpPr>
          <a:xfrm>
            <a:off x="1187692" y="1640708"/>
            <a:ext cx="6768616" cy="2320778"/>
            <a:chOff x="0" y="-47625"/>
            <a:chExt cx="3565362" cy="1222467"/>
          </a:xfrm>
        </p:grpSpPr>
        <p:sp>
          <p:nvSpPr>
            <p:cNvPr id="301" name="Google Shape;301;p24"/>
            <p:cNvSpPr/>
            <p:nvPr/>
          </p:nvSpPr>
          <p:spPr>
            <a:xfrm>
              <a:off x="0" y="0"/>
              <a:ext cx="3565362" cy="1174842"/>
            </a:xfrm>
            <a:custGeom>
              <a:rect b="b" l="l" r="r" t="t"/>
              <a:pathLst>
                <a:path extrusionOk="0" h="1174842" w="3565362">
                  <a:moveTo>
                    <a:pt x="29167" y="0"/>
                  </a:moveTo>
                  <a:lnTo>
                    <a:pt x="3536195" y="0"/>
                  </a:lnTo>
                  <a:cubicBezTo>
                    <a:pt x="3543931" y="0"/>
                    <a:pt x="3551349" y="3073"/>
                    <a:pt x="3556819" y="8543"/>
                  </a:cubicBezTo>
                  <a:cubicBezTo>
                    <a:pt x="3562289" y="14013"/>
                    <a:pt x="3565362" y="21431"/>
                    <a:pt x="3565362" y="29167"/>
                  </a:cubicBezTo>
                  <a:lnTo>
                    <a:pt x="3565362" y="1145675"/>
                  </a:lnTo>
                  <a:cubicBezTo>
                    <a:pt x="3565362" y="1161784"/>
                    <a:pt x="3552303" y="1174842"/>
                    <a:pt x="3536195" y="1174842"/>
                  </a:cubicBezTo>
                  <a:lnTo>
                    <a:pt x="29167" y="1174842"/>
                  </a:lnTo>
                  <a:cubicBezTo>
                    <a:pt x="21431" y="1174842"/>
                    <a:pt x="14013" y="1171769"/>
                    <a:pt x="8543" y="1166299"/>
                  </a:cubicBezTo>
                  <a:cubicBezTo>
                    <a:pt x="3073" y="1160830"/>
                    <a:pt x="0" y="1153411"/>
                    <a:pt x="0" y="1145675"/>
                  </a:cubicBezTo>
                  <a:lnTo>
                    <a:pt x="0" y="29167"/>
                  </a:lnTo>
                  <a:cubicBezTo>
                    <a:pt x="0" y="21431"/>
                    <a:pt x="3073" y="14013"/>
                    <a:pt x="8543" y="8543"/>
                  </a:cubicBezTo>
                  <a:cubicBezTo>
                    <a:pt x="14013" y="3073"/>
                    <a:pt x="21431" y="0"/>
                    <a:pt x="29167" y="0"/>
                  </a:cubicBez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2" name="Google Shape;302;p24"/>
            <p:cNvSpPr txBox="1"/>
            <p:nvPr/>
          </p:nvSpPr>
          <p:spPr>
            <a:xfrm>
              <a:off x="0" y="-47625"/>
              <a:ext cx="3565362" cy="1222467"/>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3" name="Google Shape;303;p24"/>
          <p:cNvSpPr txBox="1"/>
          <p:nvPr/>
        </p:nvSpPr>
        <p:spPr>
          <a:xfrm>
            <a:off x="1711566" y="1917864"/>
            <a:ext cx="5721000" cy="187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800" u="none" cap="none" strike="noStrike">
                <a:solidFill>
                  <a:srgbClr val="FFFFFF"/>
                </a:solidFill>
                <a:latin typeface="Alata"/>
                <a:ea typeface="Alata"/>
                <a:cs typeface="Alata"/>
                <a:sym typeface="Alata"/>
              </a:rPr>
              <a:t>A dictator, the ruler of a dictatorship, is someone who holds absolute power within a government.</a:t>
            </a:r>
            <a:endParaRPr sz="700"/>
          </a:p>
          <a:p>
            <a:pPr indent="0" lvl="0" marL="0" marR="0" rtl="0" algn="ctr">
              <a:lnSpc>
                <a:spcPct val="115000"/>
              </a:lnSpc>
              <a:spcBef>
                <a:spcPts val="0"/>
              </a:spcBef>
              <a:spcAft>
                <a:spcPts val="0"/>
              </a:spcAft>
              <a:buNone/>
            </a:pPr>
            <a:r>
              <a:t/>
            </a:r>
            <a:endParaRPr b="0" i="0" sz="1800" u="none" cap="none" strike="noStrike">
              <a:solidFill>
                <a:srgbClr val="FFFFFF"/>
              </a:solidFill>
              <a:latin typeface="Alata"/>
              <a:ea typeface="Alata"/>
              <a:cs typeface="Alata"/>
              <a:sym typeface="Alata"/>
            </a:endParaRPr>
          </a:p>
          <a:p>
            <a:pPr indent="0" lvl="0" marL="0" marR="0" rtl="0" algn="ctr">
              <a:lnSpc>
                <a:spcPct val="115000"/>
              </a:lnSpc>
              <a:spcBef>
                <a:spcPts val="0"/>
              </a:spcBef>
              <a:spcAft>
                <a:spcPts val="0"/>
              </a:spcAft>
              <a:buNone/>
            </a:pPr>
            <a:r>
              <a:rPr b="0" i="0" lang="en" sz="1800" u="none" cap="none" strike="noStrike">
                <a:solidFill>
                  <a:srgbClr val="FFFFFF"/>
                </a:solidFill>
                <a:latin typeface="Alata"/>
                <a:ea typeface="Alata"/>
                <a:cs typeface="Alata"/>
                <a:sym typeface="Alata"/>
              </a:rPr>
              <a:t>An example of this type of ruler is Joseph Stalin, who was the dictator of ______________________ for a quarter of a century. </a:t>
            </a:r>
            <a:endParaRPr b="0" i="0" sz="1800" u="none" cap="none" strike="noStrike">
              <a:solidFill>
                <a:srgbClr val="FFFFFF"/>
              </a:solidFill>
              <a:latin typeface="Alata"/>
              <a:ea typeface="Alata"/>
              <a:cs typeface="Alata"/>
              <a:sym typeface="Alata"/>
            </a:endParaRPr>
          </a:p>
        </p:txBody>
      </p:sp>
      <p:sp>
        <p:nvSpPr>
          <p:cNvPr id="304" name="Google Shape;304;p24"/>
          <p:cNvSpPr/>
          <p:nvPr/>
        </p:nvSpPr>
        <p:spPr>
          <a:xfrm>
            <a:off x="6503150" y="3238289"/>
            <a:ext cx="2906316" cy="1961763"/>
          </a:xfrm>
          <a:custGeom>
            <a:rect b="b" l="l" r="r" t="t"/>
            <a:pathLst>
              <a:path extrusionOk="0" h="3923527" w="5812632">
                <a:moveTo>
                  <a:pt x="0" y="0"/>
                </a:moveTo>
                <a:lnTo>
                  <a:pt x="5812632" y="0"/>
                </a:lnTo>
                <a:lnTo>
                  <a:pt x="5812632" y="3923526"/>
                </a:lnTo>
                <a:lnTo>
                  <a:pt x="0" y="3923526"/>
                </a:lnTo>
                <a:lnTo>
                  <a:pt x="0" y="0"/>
                </a:lnTo>
                <a:close/>
              </a:path>
            </a:pathLst>
          </a:custGeom>
          <a:blipFill rotWithShape="1">
            <a:blip r:embed="rId4">
              <a:alphaModFix/>
            </a:blip>
            <a:stretch>
              <a:fillRect b="0" l="0" r="0" t="0"/>
            </a:stretch>
          </a:blipFill>
          <a:ln>
            <a:noFill/>
          </a:ln>
        </p:spPr>
      </p:sp>
      <p:sp>
        <p:nvSpPr>
          <p:cNvPr id="305" name="Google Shape;305;p24"/>
          <p:cNvSpPr txBox="1"/>
          <p:nvPr/>
        </p:nvSpPr>
        <p:spPr>
          <a:xfrm>
            <a:off x="-116706" y="425221"/>
            <a:ext cx="9377412"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Broader topic of the question</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311" name="Google Shape;311;p25"/>
          <p:cNvGrpSpPr/>
          <p:nvPr/>
        </p:nvGrpSpPr>
        <p:grpSpPr>
          <a:xfrm>
            <a:off x="0" y="-72330"/>
            <a:ext cx="3705571" cy="5215830"/>
            <a:chOff x="0" y="-38100"/>
            <a:chExt cx="1951905" cy="2747433"/>
          </a:xfrm>
        </p:grpSpPr>
        <p:sp>
          <p:nvSpPr>
            <p:cNvPr id="312" name="Google Shape;312;p25"/>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FCCE5D"/>
            </a:solidFill>
            <a:ln>
              <a:noFill/>
            </a:ln>
          </p:spPr>
        </p:sp>
        <p:sp>
          <p:nvSpPr>
            <p:cNvPr id="313" name="Google Shape;313;p25"/>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4" name="Google Shape;314;p25"/>
          <p:cNvGrpSpPr/>
          <p:nvPr/>
        </p:nvGrpSpPr>
        <p:grpSpPr>
          <a:xfrm>
            <a:off x="4837048" y="482683"/>
            <a:ext cx="3509800" cy="4178135"/>
            <a:chOff x="0" y="0"/>
            <a:chExt cx="9359466" cy="11141691"/>
          </a:xfrm>
        </p:grpSpPr>
        <p:grpSp>
          <p:nvGrpSpPr>
            <p:cNvPr id="315" name="Google Shape;315;p25"/>
            <p:cNvGrpSpPr/>
            <p:nvPr/>
          </p:nvGrpSpPr>
          <p:grpSpPr>
            <a:xfrm>
              <a:off x="0" y="1005636"/>
              <a:ext cx="9359466" cy="10136055"/>
              <a:chOff x="0" y="-47625"/>
              <a:chExt cx="1848783" cy="2002184"/>
            </a:xfrm>
          </p:grpSpPr>
          <p:sp>
            <p:nvSpPr>
              <p:cNvPr id="316" name="Google Shape;316;p25"/>
              <p:cNvSpPr/>
              <p:nvPr/>
            </p:nvSpPr>
            <p:spPr>
              <a:xfrm>
                <a:off x="0" y="0"/>
                <a:ext cx="1848783" cy="1954559"/>
              </a:xfrm>
              <a:custGeom>
                <a:rect b="b" l="l" r="r" t="t"/>
                <a:pathLst>
                  <a:path extrusionOk="0" h="1954559" w="1848783">
                    <a:moveTo>
                      <a:pt x="56248" y="0"/>
                    </a:moveTo>
                    <a:lnTo>
                      <a:pt x="1792535" y="0"/>
                    </a:lnTo>
                    <a:cubicBezTo>
                      <a:pt x="1823599" y="0"/>
                      <a:pt x="1848783" y="25183"/>
                      <a:pt x="1848783" y="56248"/>
                    </a:cubicBezTo>
                    <a:lnTo>
                      <a:pt x="1848783" y="1898311"/>
                    </a:lnTo>
                    <a:cubicBezTo>
                      <a:pt x="1848783" y="1913229"/>
                      <a:pt x="1842856" y="1927535"/>
                      <a:pt x="1832308" y="1938084"/>
                    </a:cubicBezTo>
                    <a:cubicBezTo>
                      <a:pt x="1821759" y="1948632"/>
                      <a:pt x="1807452" y="1954559"/>
                      <a:pt x="1792535" y="1954559"/>
                    </a:cubicBezTo>
                    <a:lnTo>
                      <a:pt x="56248" y="1954559"/>
                    </a:lnTo>
                    <a:cubicBezTo>
                      <a:pt x="25183" y="1954559"/>
                      <a:pt x="0" y="1929375"/>
                      <a:pt x="0" y="1898311"/>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7" name="Google Shape;317;p25"/>
              <p:cNvSpPr txBox="1"/>
              <p:nvPr/>
            </p:nvSpPr>
            <p:spPr>
              <a:xfrm>
                <a:off x="0" y="-47625"/>
                <a:ext cx="1848782" cy="2002184"/>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8" name="Google Shape;318;p25"/>
            <p:cNvGrpSpPr/>
            <p:nvPr/>
          </p:nvGrpSpPr>
          <p:grpSpPr>
            <a:xfrm>
              <a:off x="2622331" y="0"/>
              <a:ext cx="4114800" cy="4114800"/>
              <a:chOff x="0" y="0"/>
              <a:chExt cx="812800" cy="812800"/>
            </a:xfrm>
          </p:grpSpPr>
          <p:sp>
            <p:nvSpPr>
              <p:cNvPr id="319" name="Google Shape;31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0" name="Google Shape;320;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1" name="Google Shape;321;p25"/>
            <p:cNvSpPr txBox="1"/>
            <p:nvPr/>
          </p:nvSpPr>
          <p:spPr>
            <a:xfrm>
              <a:off x="843376" y="8039393"/>
              <a:ext cx="7672709" cy="2299670"/>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Under his dictatorship. Joseph Stalin wanted the Soviet Union to shift from farming and agriculture, and focus on industrialization instead. </a:t>
              </a:r>
              <a:endParaRPr sz="700"/>
            </a:p>
          </p:txBody>
        </p:sp>
        <p:sp>
          <p:nvSpPr>
            <p:cNvPr id="322" name="Google Shape;322;p25"/>
            <p:cNvSpPr txBox="1"/>
            <p:nvPr/>
          </p:nvSpPr>
          <p:spPr>
            <a:xfrm>
              <a:off x="3133598" y="1172215"/>
              <a:ext cx="3092266" cy="1545123"/>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05.</a:t>
              </a:r>
              <a:endParaRPr sz="700"/>
            </a:p>
          </p:txBody>
        </p:sp>
        <p:sp>
          <p:nvSpPr>
            <p:cNvPr id="323" name="Google Shape;323;p25"/>
            <p:cNvSpPr txBox="1"/>
            <p:nvPr/>
          </p:nvSpPr>
          <p:spPr>
            <a:xfrm>
              <a:off x="978099" y="4511691"/>
              <a:ext cx="7403263" cy="3030979"/>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The Soviet Union.</a:t>
              </a:r>
              <a:endParaRPr sz="700"/>
            </a:p>
          </p:txBody>
        </p:sp>
      </p:grpSp>
      <p:sp>
        <p:nvSpPr>
          <p:cNvPr id="324" name="Google Shape;324;p25"/>
          <p:cNvSpPr/>
          <p:nvPr/>
        </p:nvSpPr>
        <p:spPr>
          <a:xfrm>
            <a:off x="1664629" y="1851220"/>
            <a:ext cx="2506899" cy="3153333"/>
          </a:xfrm>
          <a:custGeom>
            <a:rect b="b" l="l" r="r" t="t"/>
            <a:pathLst>
              <a:path extrusionOk="0" h="6306665" w="5013798">
                <a:moveTo>
                  <a:pt x="0" y="0"/>
                </a:moveTo>
                <a:lnTo>
                  <a:pt x="5013799" y="0"/>
                </a:lnTo>
                <a:lnTo>
                  <a:pt x="5013799" y="6306665"/>
                </a:lnTo>
                <a:lnTo>
                  <a:pt x="0" y="6306665"/>
                </a:lnTo>
                <a:lnTo>
                  <a:pt x="0" y="0"/>
                </a:lnTo>
                <a:close/>
              </a:path>
            </a:pathLst>
          </a:custGeom>
          <a:blipFill rotWithShape="1">
            <a:blip r:embed="rId4">
              <a:alphaModFix/>
            </a:blip>
            <a:stretch>
              <a:fillRect b="0" l="0" r="0" t="0"/>
            </a:stretch>
          </a:blipFill>
          <a:ln>
            <a:noFill/>
          </a:ln>
        </p:spPr>
      </p:sp>
      <p:sp>
        <p:nvSpPr>
          <p:cNvPr id="325" name="Google Shape;325;p25"/>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331" name="Google Shape;331;p26"/>
          <p:cNvGrpSpPr/>
          <p:nvPr/>
        </p:nvGrpSpPr>
        <p:grpSpPr>
          <a:xfrm>
            <a:off x="0" y="-72330"/>
            <a:ext cx="9144000" cy="1454585"/>
            <a:chOff x="0" y="-38100"/>
            <a:chExt cx="4816593" cy="766201"/>
          </a:xfrm>
        </p:grpSpPr>
        <p:sp>
          <p:nvSpPr>
            <p:cNvPr id="332" name="Google Shape;332;p26"/>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E23A29"/>
            </a:solidFill>
            <a:ln>
              <a:noFill/>
            </a:ln>
          </p:spPr>
        </p:sp>
        <p:sp>
          <p:nvSpPr>
            <p:cNvPr id="333" name="Google Shape;333;p26"/>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4" name="Google Shape;334;p26"/>
          <p:cNvGrpSpPr/>
          <p:nvPr/>
        </p:nvGrpSpPr>
        <p:grpSpPr>
          <a:xfrm>
            <a:off x="1187692" y="1640708"/>
            <a:ext cx="6768616" cy="2144052"/>
            <a:chOff x="0" y="-47625"/>
            <a:chExt cx="3565362" cy="1129377"/>
          </a:xfrm>
        </p:grpSpPr>
        <p:sp>
          <p:nvSpPr>
            <p:cNvPr id="335" name="Google Shape;335;p26"/>
            <p:cNvSpPr/>
            <p:nvPr/>
          </p:nvSpPr>
          <p:spPr>
            <a:xfrm>
              <a:off x="0" y="0"/>
              <a:ext cx="3565362" cy="1081752"/>
            </a:xfrm>
            <a:custGeom>
              <a:rect b="b" l="l" r="r" t="t"/>
              <a:pathLst>
                <a:path extrusionOk="0" h="1081752" w="3565362">
                  <a:moveTo>
                    <a:pt x="29167" y="0"/>
                  </a:moveTo>
                  <a:lnTo>
                    <a:pt x="3536195" y="0"/>
                  </a:lnTo>
                  <a:cubicBezTo>
                    <a:pt x="3543931" y="0"/>
                    <a:pt x="3551349" y="3073"/>
                    <a:pt x="3556819" y="8543"/>
                  </a:cubicBezTo>
                  <a:cubicBezTo>
                    <a:pt x="3562289" y="14013"/>
                    <a:pt x="3565362" y="21431"/>
                    <a:pt x="3565362" y="29167"/>
                  </a:cubicBezTo>
                  <a:lnTo>
                    <a:pt x="3565362" y="1052585"/>
                  </a:lnTo>
                  <a:cubicBezTo>
                    <a:pt x="3565362" y="1060321"/>
                    <a:pt x="3562289" y="1067740"/>
                    <a:pt x="3556819" y="1073209"/>
                  </a:cubicBezTo>
                  <a:cubicBezTo>
                    <a:pt x="3551349" y="1078679"/>
                    <a:pt x="3543931" y="1081752"/>
                    <a:pt x="3536195" y="1081752"/>
                  </a:cubicBezTo>
                  <a:lnTo>
                    <a:pt x="29167" y="1081752"/>
                  </a:lnTo>
                  <a:cubicBezTo>
                    <a:pt x="21431" y="1081752"/>
                    <a:pt x="14013" y="1078679"/>
                    <a:pt x="8543" y="1073209"/>
                  </a:cubicBezTo>
                  <a:cubicBezTo>
                    <a:pt x="3073" y="1067740"/>
                    <a:pt x="0" y="1060321"/>
                    <a:pt x="0" y="1052585"/>
                  </a:cubicBezTo>
                  <a:lnTo>
                    <a:pt x="0" y="29167"/>
                  </a:lnTo>
                  <a:cubicBezTo>
                    <a:pt x="0" y="21431"/>
                    <a:pt x="3073" y="14013"/>
                    <a:pt x="8543" y="8543"/>
                  </a:cubicBezTo>
                  <a:cubicBezTo>
                    <a:pt x="14013" y="3073"/>
                    <a:pt x="21431" y="0"/>
                    <a:pt x="29167" y="0"/>
                  </a:cubicBez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6" name="Google Shape;336;p26"/>
            <p:cNvSpPr txBox="1"/>
            <p:nvPr/>
          </p:nvSpPr>
          <p:spPr>
            <a:xfrm>
              <a:off x="0" y="-47625"/>
              <a:ext cx="3565362" cy="1129377"/>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7" name="Google Shape;337;p26"/>
          <p:cNvSpPr/>
          <p:nvPr/>
        </p:nvSpPr>
        <p:spPr>
          <a:xfrm>
            <a:off x="0" y="3034613"/>
            <a:ext cx="2658999" cy="2057400"/>
          </a:xfrm>
          <a:custGeom>
            <a:rect b="b" l="l" r="r" t="t"/>
            <a:pathLst>
              <a:path extrusionOk="0" h="4114800" w="5317997">
                <a:moveTo>
                  <a:pt x="0" y="0"/>
                </a:moveTo>
                <a:lnTo>
                  <a:pt x="5317997" y="0"/>
                </a:lnTo>
                <a:lnTo>
                  <a:pt x="5317997" y="4114800"/>
                </a:lnTo>
                <a:lnTo>
                  <a:pt x="0" y="4114800"/>
                </a:lnTo>
                <a:lnTo>
                  <a:pt x="0" y="0"/>
                </a:lnTo>
                <a:close/>
              </a:path>
            </a:pathLst>
          </a:custGeom>
          <a:blipFill rotWithShape="1">
            <a:blip r:embed="rId4">
              <a:alphaModFix/>
            </a:blip>
            <a:stretch>
              <a:fillRect b="0" l="0" r="0" t="0"/>
            </a:stretch>
          </a:blipFill>
          <a:ln>
            <a:noFill/>
          </a:ln>
        </p:spPr>
      </p:sp>
      <p:sp>
        <p:nvSpPr>
          <p:cNvPr id="338" name="Google Shape;338;p26"/>
          <p:cNvSpPr txBox="1"/>
          <p:nvPr/>
        </p:nvSpPr>
        <p:spPr>
          <a:xfrm>
            <a:off x="1711566" y="2135188"/>
            <a:ext cx="5720868" cy="8540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FCFFFC"/>
                </a:solidFill>
                <a:latin typeface="Alata"/>
                <a:ea typeface="Alata"/>
                <a:cs typeface="Alata"/>
                <a:sym typeface="Alata"/>
              </a:rPr>
              <a:t>The organized and intentional act of removing a ruler or a whole government from office is called a _______________.</a:t>
            </a:r>
            <a:endParaRPr sz="700"/>
          </a:p>
        </p:txBody>
      </p:sp>
      <p:sp>
        <p:nvSpPr>
          <p:cNvPr id="339" name="Google Shape;339;p26"/>
          <p:cNvSpPr txBox="1"/>
          <p:nvPr/>
        </p:nvSpPr>
        <p:spPr>
          <a:xfrm>
            <a:off x="-116706" y="425221"/>
            <a:ext cx="9377412"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Broader topic of the question</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345" name="Google Shape;345;p27"/>
          <p:cNvGrpSpPr/>
          <p:nvPr/>
        </p:nvGrpSpPr>
        <p:grpSpPr>
          <a:xfrm>
            <a:off x="4837048" y="1013634"/>
            <a:ext cx="3509800" cy="3225804"/>
            <a:chOff x="0" y="-47625"/>
            <a:chExt cx="1848783" cy="1699189"/>
          </a:xfrm>
        </p:grpSpPr>
        <p:sp>
          <p:nvSpPr>
            <p:cNvPr id="346" name="Google Shape;346;p27"/>
            <p:cNvSpPr/>
            <p:nvPr/>
          </p:nvSpPr>
          <p:spPr>
            <a:xfrm>
              <a:off x="0" y="0"/>
              <a:ext cx="1848783" cy="1651564"/>
            </a:xfrm>
            <a:custGeom>
              <a:rect b="b" l="l" r="r" t="t"/>
              <a:pathLst>
                <a:path extrusionOk="0" h="1651564" w="1848783">
                  <a:moveTo>
                    <a:pt x="56248" y="0"/>
                  </a:moveTo>
                  <a:lnTo>
                    <a:pt x="1792535" y="0"/>
                  </a:lnTo>
                  <a:cubicBezTo>
                    <a:pt x="1823599" y="0"/>
                    <a:pt x="1848783" y="25183"/>
                    <a:pt x="1848783" y="56248"/>
                  </a:cubicBezTo>
                  <a:lnTo>
                    <a:pt x="1848783" y="1595316"/>
                  </a:lnTo>
                  <a:cubicBezTo>
                    <a:pt x="1848783" y="1610234"/>
                    <a:pt x="1842856" y="1624541"/>
                    <a:pt x="1832308" y="1635089"/>
                  </a:cubicBezTo>
                  <a:cubicBezTo>
                    <a:pt x="1821759" y="1645638"/>
                    <a:pt x="1807452" y="1651564"/>
                    <a:pt x="1792535" y="1651564"/>
                  </a:cubicBezTo>
                  <a:lnTo>
                    <a:pt x="56248" y="1651564"/>
                  </a:lnTo>
                  <a:cubicBezTo>
                    <a:pt x="25183" y="1651564"/>
                    <a:pt x="0" y="1626381"/>
                    <a:pt x="0" y="1595316"/>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7" name="Google Shape;347;p27"/>
            <p:cNvSpPr txBox="1"/>
            <p:nvPr/>
          </p:nvSpPr>
          <p:spPr>
            <a:xfrm>
              <a:off x="0" y="-47625"/>
              <a:ext cx="1848782" cy="169918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8" name="Google Shape;348;p27"/>
          <p:cNvGrpSpPr/>
          <p:nvPr/>
        </p:nvGrpSpPr>
        <p:grpSpPr>
          <a:xfrm>
            <a:off x="5820422" y="636520"/>
            <a:ext cx="1543050" cy="1543050"/>
            <a:chOff x="0" y="0"/>
            <a:chExt cx="812800" cy="812800"/>
          </a:xfrm>
        </p:grpSpPr>
        <p:sp>
          <p:nvSpPr>
            <p:cNvPr id="349" name="Google Shape;349;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0" name="Google Shape;350;p2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1" name="Google Shape;351;p27"/>
          <p:cNvGrpSpPr/>
          <p:nvPr/>
        </p:nvGrpSpPr>
        <p:grpSpPr>
          <a:xfrm>
            <a:off x="0" y="-72330"/>
            <a:ext cx="3705571" cy="5215830"/>
            <a:chOff x="0" y="-38100"/>
            <a:chExt cx="1951905" cy="2747433"/>
          </a:xfrm>
        </p:grpSpPr>
        <p:sp>
          <p:nvSpPr>
            <p:cNvPr id="352" name="Google Shape;352;p27"/>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FCCE5D"/>
            </a:solidFill>
            <a:ln>
              <a:noFill/>
            </a:ln>
          </p:spPr>
        </p:sp>
        <p:sp>
          <p:nvSpPr>
            <p:cNvPr id="353" name="Google Shape;353;p27"/>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4" name="Google Shape;354;p27"/>
          <p:cNvSpPr/>
          <p:nvPr/>
        </p:nvSpPr>
        <p:spPr>
          <a:xfrm>
            <a:off x="1223533" y="1731121"/>
            <a:ext cx="2788486" cy="3200557"/>
          </a:xfrm>
          <a:custGeom>
            <a:rect b="b" l="l" r="r" t="t"/>
            <a:pathLst>
              <a:path extrusionOk="0" h="6401114" w="5576971">
                <a:moveTo>
                  <a:pt x="0" y="0"/>
                </a:moveTo>
                <a:lnTo>
                  <a:pt x="5576970" y="0"/>
                </a:lnTo>
                <a:lnTo>
                  <a:pt x="5576970" y="6401114"/>
                </a:lnTo>
                <a:lnTo>
                  <a:pt x="0" y="6401114"/>
                </a:lnTo>
                <a:lnTo>
                  <a:pt x="0" y="0"/>
                </a:lnTo>
                <a:close/>
              </a:path>
            </a:pathLst>
          </a:custGeom>
          <a:blipFill rotWithShape="1">
            <a:blip r:embed="rId4">
              <a:alphaModFix/>
            </a:blip>
            <a:stretch>
              <a:fillRect b="0" l="0" r="0" t="0"/>
            </a:stretch>
          </a:blipFill>
          <a:ln>
            <a:noFill/>
          </a:ln>
        </p:spPr>
      </p:sp>
      <p:sp>
        <p:nvSpPr>
          <p:cNvPr id="355" name="Google Shape;355;p27"/>
          <p:cNvSpPr txBox="1"/>
          <p:nvPr/>
        </p:nvSpPr>
        <p:spPr>
          <a:xfrm>
            <a:off x="5267019" y="3147534"/>
            <a:ext cx="2649855" cy="649263"/>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Most of the time, revolutions occur in order to overthrow a corrupt or ineffective government. </a:t>
            </a:r>
            <a:endParaRPr sz="700"/>
          </a:p>
        </p:txBody>
      </p:sp>
      <p:sp>
        <p:nvSpPr>
          <p:cNvPr id="356" name="Google Shape;356;p27"/>
          <p:cNvSpPr txBox="1"/>
          <p:nvPr/>
        </p:nvSpPr>
        <p:spPr>
          <a:xfrm>
            <a:off x="6012147" y="1085625"/>
            <a:ext cx="1159599"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06.</a:t>
            </a:r>
            <a:endParaRPr sz="700"/>
          </a:p>
        </p:txBody>
      </p:sp>
      <p:sp>
        <p:nvSpPr>
          <p:cNvPr id="357" name="Google Shape;357;p27"/>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
        <p:nvSpPr>
          <p:cNvPr id="358" name="Google Shape;358;p27"/>
          <p:cNvSpPr txBox="1"/>
          <p:nvPr/>
        </p:nvSpPr>
        <p:spPr>
          <a:xfrm>
            <a:off x="4986099" y="2293776"/>
            <a:ext cx="3211694"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Revolution.</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364" name="Google Shape;364;p28"/>
          <p:cNvGrpSpPr/>
          <p:nvPr/>
        </p:nvGrpSpPr>
        <p:grpSpPr>
          <a:xfrm>
            <a:off x="0" y="-72330"/>
            <a:ext cx="9144000" cy="1454585"/>
            <a:chOff x="0" y="-38100"/>
            <a:chExt cx="4816593" cy="766201"/>
          </a:xfrm>
        </p:grpSpPr>
        <p:sp>
          <p:nvSpPr>
            <p:cNvPr id="365" name="Google Shape;365;p28"/>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FCCE5D"/>
            </a:solidFill>
            <a:ln>
              <a:noFill/>
            </a:ln>
          </p:spPr>
        </p:sp>
        <p:sp>
          <p:nvSpPr>
            <p:cNvPr id="366" name="Google Shape;366;p28"/>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7" name="Google Shape;367;p28"/>
          <p:cNvSpPr/>
          <p:nvPr/>
        </p:nvSpPr>
        <p:spPr>
          <a:xfrm>
            <a:off x="1680492" y="1698302"/>
            <a:ext cx="5783015" cy="2407837"/>
          </a:xfrm>
          <a:custGeom>
            <a:rect b="b" l="l" r="r" t="t"/>
            <a:pathLst>
              <a:path extrusionOk="0" h="4815674" w="11566029">
                <a:moveTo>
                  <a:pt x="0" y="0"/>
                </a:moveTo>
                <a:lnTo>
                  <a:pt x="11566030" y="0"/>
                </a:lnTo>
                <a:lnTo>
                  <a:pt x="11566030" y="4815674"/>
                </a:lnTo>
                <a:lnTo>
                  <a:pt x="0" y="4815674"/>
                </a:lnTo>
                <a:lnTo>
                  <a:pt x="0" y="0"/>
                </a:lnTo>
                <a:close/>
              </a:path>
            </a:pathLst>
          </a:custGeom>
          <a:blipFill rotWithShape="1">
            <a:blip r:embed="rId4">
              <a:alphaModFix/>
            </a:blip>
            <a:stretch>
              <a:fillRect b="0" l="0" r="0" t="0"/>
            </a:stretch>
          </a:blipFill>
          <a:ln>
            <a:noFill/>
          </a:ln>
        </p:spPr>
      </p:sp>
      <p:sp>
        <p:nvSpPr>
          <p:cNvPr id="368" name="Google Shape;368;p28"/>
          <p:cNvSpPr/>
          <p:nvPr/>
        </p:nvSpPr>
        <p:spPr>
          <a:xfrm rot="-990358">
            <a:off x="392632" y="2888233"/>
            <a:ext cx="2093583" cy="2568814"/>
          </a:xfrm>
          <a:custGeom>
            <a:rect b="b" l="l" r="r" t="t"/>
            <a:pathLst>
              <a:path extrusionOk="0" h="5137627" w="4187166">
                <a:moveTo>
                  <a:pt x="0" y="0"/>
                </a:moveTo>
                <a:lnTo>
                  <a:pt x="4187166" y="0"/>
                </a:lnTo>
                <a:lnTo>
                  <a:pt x="4187166" y="5137627"/>
                </a:lnTo>
                <a:lnTo>
                  <a:pt x="0" y="5137627"/>
                </a:lnTo>
                <a:lnTo>
                  <a:pt x="0" y="0"/>
                </a:lnTo>
                <a:close/>
              </a:path>
            </a:pathLst>
          </a:custGeom>
          <a:blipFill rotWithShape="1">
            <a:blip r:embed="rId5">
              <a:alphaModFix/>
            </a:blip>
            <a:stretch>
              <a:fillRect b="0" l="0" r="0" t="0"/>
            </a:stretch>
          </a:blipFill>
          <a:ln>
            <a:noFill/>
          </a:ln>
        </p:spPr>
      </p:sp>
      <p:sp>
        <p:nvSpPr>
          <p:cNvPr id="369" name="Google Shape;369;p28"/>
          <p:cNvSpPr txBox="1"/>
          <p:nvPr/>
        </p:nvSpPr>
        <p:spPr>
          <a:xfrm>
            <a:off x="464701" y="425221"/>
            <a:ext cx="3134215" cy="569912"/>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Part 3</a:t>
            </a:r>
            <a:endParaRPr sz="700"/>
          </a:p>
        </p:txBody>
      </p:sp>
      <p:sp>
        <p:nvSpPr>
          <p:cNvPr id="370" name="Google Shape;370;p28"/>
          <p:cNvSpPr txBox="1"/>
          <p:nvPr/>
        </p:nvSpPr>
        <p:spPr>
          <a:xfrm>
            <a:off x="1950535" y="2632094"/>
            <a:ext cx="5242932" cy="49053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3000" u="none" cap="none" strike="noStrike">
                <a:solidFill>
                  <a:srgbClr val="FCCE5D"/>
                </a:solidFill>
                <a:latin typeface="Alata"/>
                <a:ea typeface="Alata"/>
                <a:cs typeface="Alata"/>
                <a:sym typeface="Alata"/>
              </a:rPr>
              <a:t>MULTIPLE CHOICE</a:t>
            </a:r>
            <a:endParaRPr sz="700"/>
          </a:p>
        </p:txBody>
      </p:sp>
      <p:sp>
        <p:nvSpPr>
          <p:cNvPr id="371" name="Google Shape;371;p28"/>
          <p:cNvSpPr txBox="1"/>
          <p:nvPr/>
        </p:nvSpPr>
        <p:spPr>
          <a:xfrm>
            <a:off x="3160122" y="3225959"/>
            <a:ext cx="2823758" cy="430213"/>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Read the question carefully, then italicize the correct answer.</a:t>
            </a:r>
            <a:endParaRPr sz="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377" name="Google Shape;377;p29"/>
          <p:cNvGrpSpPr/>
          <p:nvPr/>
        </p:nvGrpSpPr>
        <p:grpSpPr>
          <a:xfrm>
            <a:off x="0" y="-72330"/>
            <a:ext cx="9144000" cy="1454585"/>
            <a:chOff x="0" y="-38100"/>
            <a:chExt cx="4816593" cy="766201"/>
          </a:xfrm>
        </p:grpSpPr>
        <p:sp>
          <p:nvSpPr>
            <p:cNvPr id="378" name="Google Shape;378;p29"/>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FCCE5D"/>
            </a:solidFill>
            <a:ln>
              <a:noFill/>
            </a:ln>
          </p:spPr>
        </p:sp>
        <p:sp>
          <p:nvSpPr>
            <p:cNvPr id="379" name="Google Shape;379;p29"/>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0" name="Google Shape;380;p29"/>
          <p:cNvGrpSpPr/>
          <p:nvPr/>
        </p:nvGrpSpPr>
        <p:grpSpPr>
          <a:xfrm>
            <a:off x="363779" y="1640708"/>
            <a:ext cx="8416442" cy="2895646"/>
            <a:chOff x="0" y="-47625"/>
            <a:chExt cx="4433352" cy="1525278"/>
          </a:xfrm>
        </p:grpSpPr>
        <p:sp>
          <p:nvSpPr>
            <p:cNvPr id="381" name="Google Shape;381;p29"/>
            <p:cNvSpPr/>
            <p:nvPr/>
          </p:nvSpPr>
          <p:spPr>
            <a:xfrm>
              <a:off x="0" y="0"/>
              <a:ext cx="4433352" cy="1477653"/>
            </a:xfrm>
            <a:custGeom>
              <a:rect b="b" l="l" r="r" t="t"/>
              <a:pathLst>
                <a:path extrusionOk="0" h="1477653" w="4433352">
                  <a:moveTo>
                    <a:pt x="23456" y="0"/>
                  </a:moveTo>
                  <a:lnTo>
                    <a:pt x="4409896" y="0"/>
                  </a:lnTo>
                  <a:cubicBezTo>
                    <a:pt x="4416116" y="0"/>
                    <a:pt x="4422083" y="2471"/>
                    <a:pt x="4426482" y="6870"/>
                  </a:cubicBezTo>
                  <a:cubicBezTo>
                    <a:pt x="4430881" y="11269"/>
                    <a:pt x="4433352" y="17235"/>
                    <a:pt x="4433352" y="23456"/>
                  </a:cubicBezTo>
                  <a:lnTo>
                    <a:pt x="4433352" y="1454197"/>
                  </a:lnTo>
                  <a:cubicBezTo>
                    <a:pt x="4433352" y="1467152"/>
                    <a:pt x="4422850" y="1477653"/>
                    <a:pt x="4409896" y="1477653"/>
                  </a:cubicBezTo>
                  <a:lnTo>
                    <a:pt x="23456" y="1477653"/>
                  </a:lnTo>
                  <a:cubicBezTo>
                    <a:pt x="17235" y="1477653"/>
                    <a:pt x="11269" y="1475182"/>
                    <a:pt x="6870" y="1470783"/>
                  </a:cubicBezTo>
                  <a:cubicBezTo>
                    <a:pt x="2471" y="1466384"/>
                    <a:pt x="0" y="1460418"/>
                    <a:pt x="0" y="1454197"/>
                  </a:cubicBezTo>
                  <a:lnTo>
                    <a:pt x="0" y="23456"/>
                  </a:lnTo>
                  <a:cubicBezTo>
                    <a:pt x="0" y="10502"/>
                    <a:pt x="10502" y="0"/>
                    <a:pt x="23456" y="0"/>
                  </a:cubicBezTo>
                  <a:close/>
                </a:path>
              </a:pathLst>
            </a:custGeom>
            <a:solidFill>
              <a:srgbClr val="FCCE5D"/>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2" name="Google Shape;382;p29"/>
            <p:cNvSpPr txBox="1"/>
            <p:nvPr/>
          </p:nvSpPr>
          <p:spPr>
            <a:xfrm>
              <a:off x="0" y="-47625"/>
              <a:ext cx="4433352" cy="152527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3" name="Google Shape;383;p29"/>
          <p:cNvSpPr txBox="1"/>
          <p:nvPr/>
        </p:nvSpPr>
        <p:spPr>
          <a:xfrm>
            <a:off x="2117687" y="2145688"/>
            <a:ext cx="5251004" cy="2825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0F1A38"/>
                </a:solidFill>
                <a:latin typeface="Alata"/>
                <a:ea typeface="Alata"/>
                <a:cs typeface="Alata"/>
                <a:sym typeface="Alata"/>
              </a:rPr>
              <a:t>What is NOT included in a constitution?</a:t>
            </a:r>
            <a:endParaRPr sz="700"/>
          </a:p>
        </p:txBody>
      </p:sp>
      <p:sp>
        <p:nvSpPr>
          <p:cNvPr id="384" name="Google Shape;384;p29"/>
          <p:cNvSpPr txBox="1"/>
          <p:nvPr/>
        </p:nvSpPr>
        <p:spPr>
          <a:xfrm>
            <a:off x="1670691" y="2763975"/>
            <a:ext cx="3357486" cy="211138"/>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The country's set of laws. </a:t>
            </a:r>
            <a:endParaRPr sz="700"/>
          </a:p>
        </p:txBody>
      </p:sp>
      <p:sp>
        <p:nvSpPr>
          <p:cNvPr id="385" name="Google Shape;385;p29"/>
          <p:cNvSpPr txBox="1"/>
          <p:nvPr/>
        </p:nvSpPr>
        <p:spPr>
          <a:xfrm>
            <a:off x="5272164" y="2763975"/>
            <a:ext cx="3357487" cy="211138"/>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The policies of private institutions.</a:t>
            </a:r>
            <a:endParaRPr sz="700"/>
          </a:p>
        </p:txBody>
      </p:sp>
      <p:sp>
        <p:nvSpPr>
          <p:cNvPr id="386" name="Google Shape;386;p29"/>
          <p:cNvSpPr txBox="1"/>
          <p:nvPr/>
        </p:nvSpPr>
        <p:spPr>
          <a:xfrm>
            <a:off x="1670691" y="3530825"/>
            <a:ext cx="2878052" cy="423863"/>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 description of the branches of a country's government.</a:t>
            </a:r>
            <a:endParaRPr sz="700"/>
          </a:p>
        </p:txBody>
      </p:sp>
      <p:sp>
        <p:nvSpPr>
          <p:cNvPr id="387" name="Google Shape;387;p29"/>
          <p:cNvSpPr txBox="1"/>
          <p:nvPr/>
        </p:nvSpPr>
        <p:spPr>
          <a:xfrm>
            <a:off x="5272164" y="3530825"/>
            <a:ext cx="3357487" cy="211138"/>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The rights of a country's citizens.</a:t>
            </a:r>
            <a:endParaRPr sz="700"/>
          </a:p>
        </p:txBody>
      </p:sp>
      <p:sp>
        <p:nvSpPr>
          <p:cNvPr id="388" name="Google Shape;388;p29"/>
          <p:cNvSpPr txBox="1"/>
          <p:nvPr/>
        </p:nvSpPr>
        <p:spPr>
          <a:xfrm>
            <a:off x="-116706" y="403971"/>
            <a:ext cx="9377412"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Broader topic of the question</a:t>
            </a:r>
            <a:endParaRPr sz="700"/>
          </a:p>
        </p:txBody>
      </p:sp>
      <p:grpSp>
        <p:nvGrpSpPr>
          <p:cNvPr id="389" name="Google Shape;389;p29"/>
          <p:cNvGrpSpPr/>
          <p:nvPr/>
        </p:nvGrpSpPr>
        <p:grpSpPr>
          <a:xfrm>
            <a:off x="1254624" y="2681747"/>
            <a:ext cx="235557" cy="308994"/>
            <a:chOff x="0" y="-241102"/>
            <a:chExt cx="628151" cy="823983"/>
          </a:xfrm>
        </p:grpSpPr>
        <p:grpSp>
          <p:nvGrpSpPr>
            <p:cNvPr id="390" name="Google Shape;390;p29"/>
            <p:cNvGrpSpPr/>
            <p:nvPr/>
          </p:nvGrpSpPr>
          <p:grpSpPr>
            <a:xfrm>
              <a:off x="0" y="-241102"/>
              <a:ext cx="601514" cy="823983"/>
              <a:chOff x="0" y="-47625"/>
              <a:chExt cx="118817" cy="162762"/>
            </a:xfrm>
          </p:grpSpPr>
          <p:sp>
            <p:nvSpPr>
              <p:cNvPr id="391" name="Google Shape;391;p29"/>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392" name="Google Shape;392;p29"/>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3" name="Google Shape;393;p29"/>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a:t>
              </a:r>
              <a:endParaRPr sz="700"/>
            </a:p>
          </p:txBody>
        </p:sp>
      </p:grpSp>
      <p:grpSp>
        <p:nvGrpSpPr>
          <p:cNvPr id="394" name="Google Shape;394;p29"/>
          <p:cNvGrpSpPr/>
          <p:nvPr/>
        </p:nvGrpSpPr>
        <p:grpSpPr>
          <a:xfrm>
            <a:off x="4856790" y="2681747"/>
            <a:ext cx="235557" cy="308994"/>
            <a:chOff x="0" y="-241102"/>
            <a:chExt cx="628151" cy="823983"/>
          </a:xfrm>
        </p:grpSpPr>
        <p:grpSp>
          <p:nvGrpSpPr>
            <p:cNvPr id="395" name="Google Shape;395;p29"/>
            <p:cNvGrpSpPr/>
            <p:nvPr/>
          </p:nvGrpSpPr>
          <p:grpSpPr>
            <a:xfrm>
              <a:off x="0" y="-241102"/>
              <a:ext cx="601514" cy="823983"/>
              <a:chOff x="0" y="-47625"/>
              <a:chExt cx="118817" cy="162762"/>
            </a:xfrm>
          </p:grpSpPr>
          <p:sp>
            <p:nvSpPr>
              <p:cNvPr id="396" name="Google Shape;396;p29"/>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397" name="Google Shape;397;p29"/>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8" name="Google Shape;398;p29"/>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c</a:t>
              </a:r>
              <a:endParaRPr sz="700"/>
            </a:p>
          </p:txBody>
        </p:sp>
      </p:grpSp>
      <p:grpSp>
        <p:nvGrpSpPr>
          <p:cNvPr id="399" name="Google Shape;399;p29"/>
          <p:cNvGrpSpPr/>
          <p:nvPr/>
        </p:nvGrpSpPr>
        <p:grpSpPr>
          <a:xfrm>
            <a:off x="1254624" y="3464225"/>
            <a:ext cx="235575" cy="308993"/>
            <a:chOff x="0" y="-241102"/>
            <a:chExt cx="628200" cy="823983"/>
          </a:xfrm>
        </p:grpSpPr>
        <p:grpSp>
          <p:nvGrpSpPr>
            <p:cNvPr id="400" name="Google Shape;400;p29"/>
            <p:cNvGrpSpPr/>
            <p:nvPr/>
          </p:nvGrpSpPr>
          <p:grpSpPr>
            <a:xfrm>
              <a:off x="0" y="-241102"/>
              <a:ext cx="601514" cy="823983"/>
              <a:chOff x="0" y="-47625"/>
              <a:chExt cx="118817" cy="162762"/>
            </a:xfrm>
          </p:grpSpPr>
          <p:sp>
            <p:nvSpPr>
              <p:cNvPr id="401" name="Google Shape;401;p29"/>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402" name="Google Shape;402;p29"/>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3" name="Google Shape;403;p29"/>
            <p:cNvSpPr txBox="1"/>
            <p:nvPr/>
          </p:nvSpPr>
          <p:spPr>
            <a:xfrm>
              <a:off x="0" y="-5951"/>
              <a:ext cx="628200" cy="492600"/>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b</a:t>
              </a:r>
              <a:endParaRPr sz="700"/>
            </a:p>
          </p:txBody>
        </p:sp>
      </p:grpSp>
      <p:grpSp>
        <p:nvGrpSpPr>
          <p:cNvPr id="404" name="Google Shape;404;p29"/>
          <p:cNvGrpSpPr/>
          <p:nvPr/>
        </p:nvGrpSpPr>
        <p:grpSpPr>
          <a:xfrm>
            <a:off x="4856790" y="3464225"/>
            <a:ext cx="235575" cy="308993"/>
            <a:chOff x="0" y="-241102"/>
            <a:chExt cx="628200" cy="823983"/>
          </a:xfrm>
        </p:grpSpPr>
        <p:grpSp>
          <p:nvGrpSpPr>
            <p:cNvPr id="405" name="Google Shape;405;p29"/>
            <p:cNvGrpSpPr/>
            <p:nvPr/>
          </p:nvGrpSpPr>
          <p:grpSpPr>
            <a:xfrm>
              <a:off x="0" y="-241102"/>
              <a:ext cx="601514" cy="823983"/>
              <a:chOff x="0" y="-47625"/>
              <a:chExt cx="118817" cy="162762"/>
            </a:xfrm>
          </p:grpSpPr>
          <p:sp>
            <p:nvSpPr>
              <p:cNvPr id="406" name="Google Shape;406;p29"/>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407" name="Google Shape;407;p29"/>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8" name="Google Shape;408;p29"/>
            <p:cNvSpPr txBox="1"/>
            <p:nvPr/>
          </p:nvSpPr>
          <p:spPr>
            <a:xfrm>
              <a:off x="0" y="-5951"/>
              <a:ext cx="628200" cy="492600"/>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d</a:t>
              </a:r>
              <a:endParaRPr sz="700"/>
            </a:p>
          </p:txBody>
        </p:sp>
      </p:grpSp>
      <p:sp>
        <p:nvSpPr>
          <p:cNvPr id="409" name="Google Shape;409;p29"/>
          <p:cNvSpPr/>
          <p:nvPr/>
        </p:nvSpPr>
        <p:spPr>
          <a:xfrm flipH="1" rot="1057195">
            <a:off x="-531963" y="989664"/>
            <a:ext cx="2186982" cy="1656804"/>
          </a:xfrm>
          <a:custGeom>
            <a:rect b="b" l="l" r="r" t="t"/>
            <a:pathLst>
              <a:path extrusionOk="0" h="3313609" w="4373963">
                <a:moveTo>
                  <a:pt x="4373963" y="0"/>
                </a:moveTo>
                <a:lnTo>
                  <a:pt x="0" y="0"/>
                </a:lnTo>
                <a:lnTo>
                  <a:pt x="0" y="3313609"/>
                </a:lnTo>
                <a:lnTo>
                  <a:pt x="4373963" y="3313609"/>
                </a:lnTo>
                <a:lnTo>
                  <a:pt x="4373963"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91" name="Google Shape;91;p12"/>
          <p:cNvGrpSpPr/>
          <p:nvPr/>
        </p:nvGrpSpPr>
        <p:grpSpPr>
          <a:xfrm>
            <a:off x="245083" y="1403111"/>
            <a:ext cx="2885008" cy="3288118"/>
            <a:chOff x="0" y="-47625"/>
            <a:chExt cx="1519675" cy="1732013"/>
          </a:xfrm>
        </p:grpSpPr>
        <p:sp>
          <p:nvSpPr>
            <p:cNvPr id="92" name="Google Shape;92;p12"/>
            <p:cNvSpPr/>
            <p:nvPr/>
          </p:nvSpPr>
          <p:spPr>
            <a:xfrm>
              <a:off x="0" y="0"/>
              <a:ext cx="1519675" cy="1684388"/>
            </a:xfrm>
            <a:custGeom>
              <a:rect b="b" l="l" r="r" t="t"/>
              <a:pathLst>
                <a:path extrusionOk="0" h="1684388" w="1519675">
                  <a:moveTo>
                    <a:pt x="68429" y="0"/>
                  </a:moveTo>
                  <a:lnTo>
                    <a:pt x="1451246" y="0"/>
                  </a:lnTo>
                  <a:cubicBezTo>
                    <a:pt x="1469394" y="0"/>
                    <a:pt x="1486800" y="7209"/>
                    <a:pt x="1499633" y="20042"/>
                  </a:cubicBezTo>
                  <a:cubicBezTo>
                    <a:pt x="1512466" y="32875"/>
                    <a:pt x="1519675" y="50281"/>
                    <a:pt x="1519675" y="68429"/>
                  </a:cubicBezTo>
                  <a:lnTo>
                    <a:pt x="1519675" y="1615958"/>
                  </a:lnTo>
                  <a:cubicBezTo>
                    <a:pt x="1519675" y="1653751"/>
                    <a:pt x="1489038" y="1684388"/>
                    <a:pt x="1451246" y="1684388"/>
                  </a:cubicBezTo>
                  <a:lnTo>
                    <a:pt x="68429" y="1684388"/>
                  </a:lnTo>
                  <a:cubicBezTo>
                    <a:pt x="30637" y="1684388"/>
                    <a:pt x="0" y="1653751"/>
                    <a:pt x="0" y="1615958"/>
                  </a:cubicBezTo>
                  <a:lnTo>
                    <a:pt x="0" y="68429"/>
                  </a:lnTo>
                  <a:cubicBezTo>
                    <a:pt x="0" y="30637"/>
                    <a:pt x="30637" y="0"/>
                    <a:pt x="68429" y="0"/>
                  </a:cubicBezTo>
                  <a:close/>
                </a:path>
              </a:pathLst>
            </a:custGeom>
            <a:solidFill>
              <a:srgbClr val="FFFFFF"/>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3" name="Google Shape;93;p12"/>
            <p:cNvSpPr txBox="1"/>
            <p:nvPr/>
          </p:nvSpPr>
          <p:spPr>
            <a:xfrm>
              <a:off x="0" y="-47625"/>
              <a:ext cx="1519675" cy="1732013"/>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4" name="Google Shape;94;p12"/>
          <p:cNvSpPr txBox="1"/>
          <p:nvPr/>
        </p:nvSpPr>
        <p:spPr>
          <a:xfrm>
            <a:off x="406409" y="2404457"/>
            <a:ext cx="2562355" cy="176053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F1A38"/>
                </a:solidFill>
                <a:latin typeface="Alata"/>
                <a:ea typeface="Alata"/>
                <a:cs typeface="Alata"/>
                <a:sym typeface="Alata"/>
              </a:rPr>
              <a:t>Click on the "Google Slides" button below this presentation preview. Make sure to sign in to your Google account. Click on "Make a copy." Start editing your presentation.</a:t>
            </a:r>
            <a:endParaRPr sz="700"/>
          </a:p>
          <a:p>
            <a:pPr indent="0" lvl="0" marL="0" marR="0" rtl="0" algn="ctr">
              <a:lnSpc>
                <a:spcPct val="140000"/>
              </a:lnSpc>
              <a:spcBef>
                <a:spcPts val="0"/>
              </a:spcBef>
              <a:spcAft>
                <a:spcPts val="0"/>
              </a:spcAft>
              <a:buNone/>
            </a:pPr>
            <a:r>
              <a:rPr b="0" i="0" lang="en" sz="1000" u="none" cap="none" strike="noStrike">
                <a:solidFill>
                  <a:srgbClr val="0F1A38"/>
                </a:solidFill>
                <a:latin typeface="Alata"/>
                <a:ea typeface="Alata"/>
                <a:cs typeface="Alata"/>
                <a:sym typeface="Alata"/>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95" name="Google Shape;95;p12"/>
          <p:cNvSpPr txBox="1"/>
          <p:nvPr/>
        </p:nvSpPr>
        <p:spPr>
          <a:xfrm>
            <a:off x="687091" y="1816874"/>
            <a:ext cx="2000993" cy="282501"/>
          </a:xfrm>
          <a:prstGeom prst="rect">
            <a:avLst/>
          </a:prstGeom>
          <a:noFill/>
          <a:ln>
            <a:noFill/>
          </a:ln>
        </p:spPr>
        <p:txBody>
          <a:bodyPr anchorCtr="0" anchor="t" bIns="0" lIns="0" spcFirstLastPara="1" rIns="0" wrap="square" tIns="0">
            <a:spAutoFit/>
          </a:bodyPr>
          <a:lstStyle/>
          <a:p>
            <a:pPr indent="0" lvl="0" marL="0" marR="0" rtl="0" algn="ctr">
              <a:lnSpc>
                <a:spcPct val="130019"/>
              </a:lnSpc>
              <a:spcBef>
                <a:spcPts val="0"/>
              </a:spcBef>
              <a:spcAft>
                <a:spcPts val="0"/>
              </a:spcAft>
              <a:buNone/>
            </a:pPr>
            <a:r>
              <a:rPr b="1" i="0" lang="en" sz="1800" u="none" cap="none" strike="noStrike">
                <a:solidFill>
                  <a:srgbClr val="0F1A38"/>
                </a:solidFill>
                <a:latin typeface="Alata"/>
                <a:ea typeface="Alata"/>
                <a:cs typeface="Alata"/>
                <a:sym typeface="Alata"/>
              </a:rPr>
              <a:t>Google Slides</a:t>
            </a:r>
            <a:endParaRPr sz="700"/>
          </a:p>
        </p:txBody>
      </p:sp>
      <p:grpSp>
        <p:nvGrpSpPr>
          <p:cNvPr id="96" name="Google Shape;96;p12"/>
          <p:cNvGrpSpPr/>
          <p:nvPr/>
        </p:nvGrpSpPr>
        <p:grpSpPr>
          <a:xfrm>
            <a:off x="3349761" y="1403111"/>
            <a:ext cx="2917046" cy="3288118"/>
            <a:chOff x="0" y="-47625"/>
            <a:chExt cx="1536551" cy="1732013"/>
          </a:xfrm>
        </p:grpSpPr>
        <p:sp>
          <p:nvSpPr>
            <p:cNvPr id="97" name="Google Shape;97;p12"/>
            <p:cNvSpPr/>
            <p:nvPr/>
          </p:nvSpPr>
          <p:spPr>
            <a:xfrm>
              <a:off x="0" y="0"/>
              <a:ext cx="1536551" cy="1684388"/>
            </a:xfrm>
            <a:custGeom>
              <a:rect b="b" l="l" r="r" t="t"/>
              <a:pathLst>
                <a:path extrusionOk="0" h="1684388" w="1536551">
                  <a:moveTo>
                    <a:pt x="67678" y="0"/>
                  </a:moveTo>
                  <a:lnTo>
                    <a:pt x="1468874" y="0"/>
                  </a:lnTo>
                  <a:cubicBezTo>
                    <a:pt x="1486823" y="0"/>
                    <a:pt x="1504037" y="7130"/>
                    <a:pt x="1516729" y="19822"/>
                  </a:cubicBezTo>
                  <a:cubicBezTo>
                    <a:pt x="1529421" y="32514"/>
                    <a:pt x="1536551" y="49728"/>
                    <a:pt x="1536551" y="67678"/>
                  </a:cubicBezTo>
                  <a:lnTo>
                    <a:pt x="1536551" y="1616710"/>
                  </a:lnTo>
                  <a:cubicBezTo>
                    <a:pt x="1536551" y="1634659"/>
                    <a:pt x="1529421" y="1651873"/>
                    <a:pt x="1516729" y="1664565"/>
                  </a:cubicBezTo>
                  <a:cubicBezTo>
                    <a:pt x="1504037" y="1677257"/>
                    <a:pt x="1486823" y="1684388"/>
                    <a:pt x="1468874" y="1684388"/>
                  </a:cubicBezTo>
                  <a:lnTo>
                    <a:pt x="67678" y="1684388"/>
                  </a:lnTo>
                  <a:cubicBezTo>
                    <a:pt x="30300" y="1684388"/>
                    <a:pt x="0" y="1654087"/>
                    <a:pt x="0" y="1616710"/>
                  </a:cubicBezTo>
                  <a:lnTo>
                    <a:pt x="0" y="67678"/>
                  </a:lnTo>
                  <a:cubicBezTo>
                    <a:pt x="0" y="30300"/>
                    <a:pt x="30300" y="0"/>
                    <a:pt x="67678" y="0"/>
                  </a:cubicBezTo>
                  <a:close/>
                </a:path>
              </a:pathLst>
            </a:custGeom>
            <a:solidFill>
              <a:srgbClr val="FFFFFF"/>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8" name="Google Shape;98;p12"/>
            <p:cNvSpPr txBox="1"/>
            <p:nvPr/>
          </p:nvSpPr>
          <p:spPr>
            <a:xfrm>
              <a:off x="0" y="-47625"/>
              <a:ext cx="1536551" cy="1732013"/>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9" name="Google Shape;99;p12"/>
          <p:cNvSpPr txBox="1"/>
          <p:nvPr/>
        </p:nvSpPr>
        <p:spPr>
          <a:xfrm>
            <a:off x="3670644" y="2404457"/>
            <a:ext cx="2275280" cy="176053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F1A38"/>
                </a:solidFill>
                <a:latin typeface="Alata"/>
                <a:ea typeface="Alata"/>
                <a:cs typeface="Alata"/>
                <a:sym typeface="Alata"/>
              </a:rPr>
              <a:t>Click on the "PowerPoint" button below</a:t>
            </a:r>
            <a:endParaRPr sz="700"/>
          </a:p>
          <a:p>
            <a:pPr indent="0" lvl="0" marL="0" marR="0" rtl="0" algn="ctr">
              <a:lnSpc>
                <a:spcPct val="140000"/>
              </a:lnSpc>
              <a:spcBef>
                <a:spcPts val="0"/>
              </a:spcBef>
              <a:spcAft>
                <a:spcPts val="0"/>
              </a:spcAft>
              <a:buNone/>
            </a:pPr>
            <a:r>
              <a:rPr b="0" i="0" lang="en" sz="1000" u="none" cap="none" strike="noStrike">
                <a:solidFill>
                  <a:srgbClr val="0F1A38"/>
                </a:solidFill>
                <a:latin typeface="Alata"/>
                <a:ea typeface="Alata"/>
                <a:cs typeface="Alata"/>
                <a:sym typeface="Alata"/>
              </a:rPr>
              <a:t>this presentation preview. Start editing</a:t>
            </a:r>
            <a:endParaRPr sz="700"/>
          </a:p>
          <a:p>
            <a:pPr indent="0" lvl="1" marL="0" marR="0" rtl="0" algn="ctr">
              <a:lnSpc>
                <a:spcPct val="140000"/>
              </a:lnSpc>
              <a:spcBef>
                <a:spcPts val="0"/>
              </a:spcBef>
              <a:spcAft>
                <a:spcPts val="0"/>
              </a:spcAft>
              <a:buNone/>
            </a:pPr>
            <a:r>
              <a:rPr b="0" i="0" lang="en" sz="1000" u="none" cap="none" strike="noStrike">
                <a:solidFill>
                  <a:srgbClr val="0F1A38"/>
                </a:solidFill>
                <a:latin typeface="Alata"/>
                <a:ea typeface="Alata"/>
                <a:cs typeface="Alata"/>
                <a:sym typeface="Alata"/>
              </a:rPr>
              <a:t>your presentation.</a:t>
            </a:r>
            <a:endParaRPr sz="700"/>
          </a:p>
          <a:p>
            <a:pPr indent="0" lvl="0" marL="0" marR="0" rtl="0" algn="ctr">
              <a:lnSpc>
                <a:spcPct val="140000"/>
              </a:lnSpc>
              <a:spcBef>
                <a:spcPts val="0"/>
              </a:spcBef>
              <a:spcAft>
                <a:spcPts val="0"/>
              </a:spcAft>
              <a:buNone/>
            </a:pPr>
            <a:r>
              <a:rPr b="0" i="0" lang="en" sz="1000" u="none" cap="none" strike="noStrike">
                <a:solidFill>
                  <a:srgbClr val="0F1A38"/>
                </a:solidFill>
                <a:latin typeface="Alata"/>
                <a:ea typeface="Alata"/>
                <a:cs typeface="Alata"/>
                <a:sym typeface="Alata"/>
              </a:rPr>
              <a:t>Alternative: From Canva template file, Click on the "Share" button on the top right corner in Canva and click on "More" at the bottom of the menu. Enter "PowerPoint" in the search bar and click on the PowerPoint icon</a:t>
            </a:r>
            <a:endParaRPr sz="700"/>
          </a:p>
          <a:p>
            <a:pPr indent="0" lvl="1" marL="0" marR="0" rtl="0" algn="ctr">
              <a:lnSpc>
                <a:spcPct val="140000"/>
              </a:lnSpc>
              <a:spcBef>
                <a:spcPts val="0"/>
              </a:spcBef>
              <a:spcAft>
                <a:spcPts val="0"/>
              </a:spcAft>
              <a:buNone/>
            </a:pPr>
            <a:r>
              <a:rPr b="0" i="0" lang="en" sz="1000" u="none" cap="none" strike="noStrike">
                <a:solidFill>
                  <a:srgbClr val="0F1A38"/>
                </a:solidFill>
                <a:latin typeface="Alata"/>
                <a:ea typeface="Alata"/>
                <a:cs typeface="Alata"/>
                <a:sym typeface="Alata"/>
              </a:rPr>
              <a:t>to download.</a:t>
            </a:r>
            <a:endParaRPr sz="700"/>
          </a:p>
        </p:txBody>
      </p:sp>
      <p:sp>
        <p:nvSpPr>
          <p:cNvPr id="100" name="Google Shape;100;p12"/>
          <p:cNvSpPr txBox="1"/>
          <p:nvPr/>
        </p:nvSpPr>
        <p:spPr>
          <a:xfrm>
            <a:off x="3698678" y="1816874"/>
            <a:ext cx="2219213" cy="282501"/>
          </a:xfrm>
          <a:prstGeom prst="rect">
            <a:avLst/>
          </a:prstGeom>
          <a:noFill/>
          <a:ln>
            <a:noFill/>
          </a:ln>
        </p:spPr>
        <p:txBody>
          <a:bodyPr anchorCtr="0" anchor="t" bIns="0" lIns="0" spcFirstLastPara="1" rIns="0" wrap="square" tIns="0">
            <a:spAutoFit/>
          </a:bodyPr>
          <a:lstStyle/>
          <a:p>
            <a:pPr indent="0" lvl="0" marL="0" marR="0" rtl="0" algn="ctr">
              <a:lnSpc>
                <a:spcPct val="130019"/>
              </a:lnSpc>
              <a:spcBef>
                <a:spcPts val="0"/>
              </a:spcBef>
              <a:spcAft>
                <a:spcPts val="0"/>
              </a:spcAft>
              <a:buNone/>
            </a:pPr>
            <a:r>
              <a:rPr b="1" i="0" lang="en" sz="1800" u="none" cap="none" strike="noStrike">
                <a:solidFill>
                  <a:srgbClr val="0F1A38"/>
                </a:solidFill>
                <a:latin typeface="Alata"/>
                <a:ea typeface="Alata"/>
                <a:cs typeface="Alata"/>
                <a:sym typeface="Alata"/>
              </a:rPr>
              <a:t>PowerPoint</a:t>
            </a:r>
            <a:endParaRPr sz="700"/>
          </a:p>
        </p:txBody>
      </p:sp>
      <p:grpSp>
        <p:nvGrpSpPr>
          <p:cNvPr id="101" name="Google Shape;101;p12"/>
          <p:cNvGrpSpPr/>
          <p:nvPr/>
        </p:nvGrpSpPr>
        <p:grpSpPr>
          <a:xfrm>
            <a:off x="6486478" y="1403111"/>
            <a:ext cx="2412439" cy="3288118"/>
            <a:chOff x="0" y="-47625"/>
            <a:chExt cx="1270750" cy="1732013"/>
          </a:xfrm>
        </p:grpSpPr>
        <p:sp>
          <p:nvSpPr>
            <p:cNvPr id="102" name="Google Shape;102;p12"/>
            <p:cNvSpPr/>
            <p:nvPr/>
          </p:nvSpPr>
          <p:spPr>
            <a:xfrm>
              <a:off x="0" y="0"/>
              <a:ext cx="1270750" cy="1684388"/>
            </a:xfrm>
            <a:custGeom>
              <a:rect b="b" l="l" r="r" t="t"/>
              <a:pathLst>
                <a:path extrusionOk="0" h="1684388" w="1270750">
                  <a:moveTo>
                    <a:pt x="81834" y="0"/>
                  </a:moveTo>
                  <a:lnTo>
                    <a:pt x="1188916" y="0"/>
                  </a:lnTo>
                  <a:cubicBezTo>
                    <a:pt x="1234112" y="0"/>
                    <a:pt x="1270750" y="36638"/>
                    <a:pt x="1270750" y="81834"/>
                  </a:cubicBezTo>
                  <a:lnTo>
                    <a:pt x="1270750" y="1602554"/>
                  </a:lnTo>
                  <a:cubicBezTo>
                    <a:pt x="1270750" y="1624258"/>
                    <a:pt x="1262128" y="1645072"/>
                    <a:pt x="1246781" y="1660419"/>
                  </a:cubicBezTo>
                  <a:cubicBezTo>
                    <a:pt x="1231435" y="1675766"/>
                    <a:pt x="1210620" y="1684388"/>
                    <a:pt x="1188916" y="1684388"/>
                  </a:cubicBezTo>
                  <a:lnTo>
                    <a:pt x="81834" y="1684388"/>
                  </a:lnTo>
                  <a:cubicBezTo>
                    <a:pt x="36638" y="1684388"/>
                    <a:pt x="0" y="1647749"/>
                    <a:pt x="0" y="1602554"/>
                  </a:cubicBezTo>
                  <a:lnTo>
                    <a:pt x="0" y="81834"/>
                  </a:lnTo>
                  <a:cubicBezTo>
                    <a:pt x="0" y="36638"/>
                    <a:pt x="36638" y="0"/>
                    <a:pt x="81834" y="0"/>
                  </a:cubicBezTo>
                  <a:close/>
                </a:path>
              </a:pathLst>
            </a:custGeom>
            <a:solidFill>
              <a:srgbClr val="FFFFFF"/>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3" name="Google Shape;103;p12"/>
            <p:cNvSpPr txBox="1"/>
            <p:nvPr/>
          </p:nvSpPr>
          <p:spPr>
            <a:xfrm>
              <a:off x="0" y="-47625"/>
              <a:ext cx="1270750" cy="1732013"/>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4" name="Google Shape;104;p12"/>
          <p:cNvSpPr txBox="1"/>
          <p:nvPr/>
        </p:nvSpPr>
        <p:spPr>
          <a:xfrm>
            <a:off x="6799398" y="2404458"/>
            <a:ext cx="1786600" cy="87947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F1A38"/>
                </a:solidFill>
                <a:latin typeface="Alata"/>
                <a:ea typeface="Alata"/>
                <a:cs typeface="Alata"/>
                <a:sym typeface="Alata"/>
              </a:rPr>
              <a:t>Click on the "Canva" button under this presentation preview. Start editing your presentation. You need to sign in to your Canva account.</a:t>
            </a:r>
            <a:endParaRPr sz="700"/>
          </a:p>
        </p:txBody>
      </p:sp>
      <p:sp>
        <p:nvSpPr>
          <p:cNvPr id="105" name="Google Shape;105;p12"/>
          <p:cNvSpPr txBox="1"/>
          <p:nvPr/>
        </p:nvSpPr>
        <p:spPr>
          <a:xfrm>
            <a:off x="6695104" y="1816874"/>
            <a:ext cx="1995187" cy="282501"/>
          </a:xfrm>
          <a:prstGeom prst="rect">
            <a:avLst/>
          </a:prstGeom>
          <a:noFill/>
          <a:ln>
            <a:noFill/>
          </a:ln>
        </p:spPr>
        <p:txBody>
          <a:bodyPr anchorCtr="0" anchor="t" bIns="0" lIns="0" spcFirstLastPara="1" rIns="0" wrap="square" tIns="0">
            <a:spAutoFit/>
          </a:bodyPr>
          <a:lstStyle/>
          <a:p>
            <a:pPr indent="0" lvl="0" marL="0" marR="0" rtl="0" algn="ctr">
              <a:lnSpc>
                <a:spcPct val="130019"/>
              </a:lnSpc>
              <a:spcBef>
                <a:spcPts val="0"/>
              </a:spcBef>
              <a:spcAft>
                <a:spcPts val="0"/>
              </a:spcAft>
              <a:buNone/>
            </a:pPr>
            <a:r>
              <a:rPr b="1" i="0" lang="en" sz="1800" u="none" cap="none" strike="noStrike">
                <a:solidFill>
                  <a:srgbClr val="0F1A38"/>
                </a:solidFill>
                <a:latin typeface="Alata"/>
                <a:ea typeface="Alata"/>
                <a:cs typeface="Alata"/>
                <a:sym typeface="Alata"/>
              </a:rPr>
              <a:t>Canva</a:t>
            </a:r>
            <a:endParaRPr sz="700"/>
          </a:p>
        </p:txBody>
      </p:sp>
      <p:grpSp>
        <p:nvGrpSpPr>
          <p:cNvPr id="106" name="Google Shape;106;p12"/>
          <p:cNvGrpSpPr/>
          <p:nvPr/>
        </p:nvGrpSpPr>
        <p:grpSpPr>
          <a:xfrm>
            <a:off x="0" y="-72330"/>
            <a:ext cx="9144000" cy="1454585"/>
            <a:chOff x="0" y="-38100"/>
            <a:chExt cx="4816593" cy="766201"/>
          </a:xfrm>
        </p:grpSpPr>
        <p:sp>
          <p:nvSpPr>
            <p:cNvPr id="107" name="Google Shape;107;p12"/>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FCCE5D"/>
            </a:solidFill>
            <a:ln>
              <a:noFill/>
            </a:ln>
          </p:spPr>
        </p:sp>
        <p:sp>
          <p:nvSpPr>
            <p:cNvPr id="108" name="Google Shape;108;p12"/>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9" name="Google Shape;109;p12"/>
          <p:cNvSpPr/>
          <p:nvPr/>
        </p:nvSpPr>
        <p:spPr>
          <a:xfrm>
            <a:off x="6973366" y="3489392"/>
            <a:ext cx="2121484" cy="1750224"/>
          </a:xfrm>
          <a:custGeom>
            <a:rect b="b" l="l" r="r" t="t"/>
            <a:pathLst>
              <a:path extrusionOk="0" h="3500448" w="4242968">
                <a:moveTo>
                  <a:pt x="0" y="0"/>
                </a:moveTo>
                <a:lnTo>
                  <a:pt x="4242968" y="0"/>
                </a:lnTo>
                <a:lnTo>
                  <a:pt x="4242968" y="3500448"/>
                </a:lnTo>
                <a:lnTo>
                  <a:pt x="0" y="3500448"/>
                </a:lnTo>
                <a:lnTo>
                  <a:pt x="0" y="0"/>
                </a:lnTo>
                <a:close/>
              </a:path>
            </a:pathLst>
          </a:custGeom>
          <a:blipFill rotWithShape="1">
            <a:blip r:embed="rId4">
              <a:alphaModFix/>
            </a:blip>
            <a:stretch>
              <a:fillRect b="0" l="0" r="0" t="0"/>
            </a:stretch>
          </a:blipFill>
          <a:ln>
            <a:noFill/>
          </a:ln>
        </p:spPr>
      </p:sp>
      <p:sp>
        <p:nvSpPr>
          <p:cNvPr id="110" name="Google Shape;110;p12"/>
          <p:cNvSpPr txBox="1"/>
          <p:nvPr/>
        </p:nvSpPr>
        <p:spPr>
          <a:xfrm>
            <a:off x="578208" y="468718"/>
            <a:ext cx="7987584" cy="525781"/>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EF391F"/>
                </a:solidFill>
                <a:latin typeface="Paytone One"/>
                <a:ea typeface="Paytone One"/>
                <a:cs typeface="Paytone One"/>
                <a:sym typeface="Paytone One"/>
              </a:rPr>
              <a:t>How to Use This Presentation</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415" name="Google Shape;415;p30"/>
          <p:cNvGrpSpPr/>
          <p:nvPr/>
        </p:nvGrpSpPr>
        <p:grpSpPr>
          <a:xfrm>
            <a:off x="4837048" y="1013634"/>
            <a:ext cx="3509800" cy="3225804"/>
            <a:chOff x="0" y="-47625"/>
            <a:chExt cx="1848783" cy="1699189"/>
          </a:xfrm>
        </p:grpSpPr>
        <p:sp>
          <p:nvSpPr>
            <p:cNvPr id="416" name="Google Shape;416;p30"/>
            <p:cNvSpPr/>
            <p:nvPr/>
          </p:nvSpPr>
          <p:spPr>
            <a:xfrm>
              <a:off x="0" y="0"/>
              <a:ext cx="1848783" cy="1651564"/>
            </a:xfrm>
            <a:custGeom>
              <a:rect b="b" l="l" r="r" t="t"/>
              <a:pathLst>
                <a:path extrusionOk="0" h="1651564" w="1848783">
                  <a:moveTo>
                    <a:pt x="56248" y="0"/>
                  </a:moveTo>
                  <a:lnTo>
                    <a:pt x="1792535" y="0"/>
                  </a:lnTo>
                  <a:cubicBezTo>
                    <a:pt x="1823599" y="0"/>
                    <a:pt x="1848783" y="25183"/>
                    <a:pt x="1848783" y="56248"/>
                  </a:cubicBezTo>
                  <a:lnTo>
                    <a:pt x="1848783" y="1595316"/>
                  </a:lnTo>
                  <a:cubicBezTo>
                    <a:pt x="1848783" y="1610234"/>
                    <a:pt x="1842856" y="1624541"/>
                    <a:pt x="1832308" y="1635089"/>
                  </a:cubicBezTo>
                  <a:cubicBezTo>
                    <a:pt x="1821759" y="1645638"/>
                    <a:pt x="1807452" y="1651564"/>
                    <a:pt x="1792535" y="1651564"/>
                  </a:cubicBezTo>
                  <a:lnTo>
                    <a:pt x="56248" y="1651564"/>
                  </a:lnTo>
                  <a:cubicBezTo>
                    <a:pt x="25183" y="1651564"/>
                    <a:pt x="0" y="1626381"/>
                    <a:pt x="0" y="1595316"/>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7" name="Google Shape;417;p30"/>
            <p:cNvSpPr txBox="1"/>
            <p:nvPr/>
          </p:nvSpPr>
          <p:spPr>
            <a:xfrm>
              <a:off x="0" y="-47625"/>
              <a:ext cx="1848782" cy="169918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8" name="Google Shape;418;p30"/>
          <p:cNvGrpSpPr/>
          <p:nvPr/>
        </p:nvGrpSpPr>
        <p:grpSpPr>
          <a:xfrm>
            <a:off x="5820422" y="636520"/>
            <a:ext cx="1543050" cy="1543050"/>
            <a:chOff x="0" y="0"/>
            <a:chExt cx="812800" cy="812800"/>
          </a:xfrm>
        </p:grpSpPr>
        <p:sp>
          <p:nvSpPr>
            <p:cNvPr id="419" name="Google Shape;419;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0" name="Google Shape;420;p3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1" name="Google Shape;421;p30"/>
          <p:cNvGrpSpPr/>
          <p:nvPr/>
        </p:nvGrpSpPr>
        <p:grpSpPr>
          <a:xfrm>
            <a:off x="0" y="-72330"/>
            <a:ext cx="3705571" cy="5215830"/>
            <a:chOff x="0" y="-38100"/>
            <a:chExt cx="1951905" cy="2747433"/>
          </a:xfrm>
        </p:grpSpPr>
        <p:sp>
          <p:nvSpPr>
            <p:cNvPr id="422" name="Google Shape;422;p30"/>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E23A29"/>
            </a:solidFill>
            <a:ln>
              <a:noFill/>
            </a:ln>
          </p:spPr>
        </p:sp>
        <p:sp>
          <p:nvSpPr>
            <p:cNvPr id="423" name="Google Shape;423;p30"/>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4" name="Google Shape;424;p30"/>
          <p:cNvSpPr/>
          <p:nvPr/>
        </p:nvSpPr>
        <p:spPr>
          <a:xfrm>
            <a:off x="1971920" y="2179570"/>
            <a:ext cx="2362599" cy="3038712"/>
          </a:xfrm>
          <a:custGeom>
            <a:rect b="b" l="l" r="r" t="t"/>
            <a:pathLst>
              <a:path extrusionOk="0" h="6077424" w="4725197">
                <a:moveTo>
                  <a:pt x="0" y="0"/>
                </a:moveTo>
                <a:lnTo>
                  <a:pt x="4725198" y="0"/>
                </a:lnTo>
                <a:lnTo>
                  <a:pt x="4725198" y="6077424"/>
                </a:lnTo>
                <a:lnTo>
                  <a:pt x="0" y="6077424"/>
                </a:lnTo>
                <a:lnTo>
                  <a:pt x="0" y="0"/>
                </a:lnTo>
                <a:close/>
              </a:path>
            </a:pathLst>
          </a:custGeom>
          <a:blipFill rotWithShape="1">
            <a:blip r:embed="rId4">
              <a:alphaModFix/>
            </a:blip>
            <a:stretch>
              <a:fillRect b="0" l="0" r="0" t="0"/>
            </a:stretch>
          </a:blipFill>
          <a:ln>
            <a:noFill/>
          </a:ln>
        </p:spPr>
      </p:sp>
      <p:sp>
        <p:nvSpPr>
          <p:cNvPr id="425" name="Google Shape;425;p30"/>
          <p:cNvSpPr txBox="1"/>
          <p:nvPr/>
        </p:nvSpPr>
        <p:spPr>
          <a:xfrm>
            <a:off x="5046297" y="2980320"/>
            <a:ext cx="3091300" cy="868329"/>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A country's constitution is the set of rules that a country follows; it serves as a guide for how it should function. It does not contain company policies. </a:t>
            </a:r>
            <a:endParaRPr sz="700"/>
          </a:p>
        </p:txBody>
      </p:sp>
      <p:sp>
        <p:nvSpPr>
          <p:cNvPr id="426" name="Google Shape;426;p30"/>
          <p:cNvSpPr txBox="1"/>
          <p:nvPr/>
        </p:nvSpPr>
        <p:spPr>
          <a:xfrm>
            <a:off x="6012147" y="1085625"/>
            <a:ext cx="1159599"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07.</a:t>
            </a:r>
            <a:endParaRPr sz="700"/>
          </a:p>
        </p:txBody>
      </p:sp>
      <p:sp>
        <p:nvSpPr>
          <p:cNvPr id="427" name="Google Shape;427;p30"/>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
        <p:nvSpPr>
          <p:cNvPr id="428" name="Google Shape;428;p30"/>
          <p:cNvSpPr txBox="1"/>
          <p:nvPr/>
        </p:nvSpPr>
        <p:spPr>
          <a:xfrm>
            <a:off x="4986099" y="2293776"/>
            <a:ext cx="3211694"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C.</a:t>
            </a:r>
            <a:endParaRPr sz="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434" name="Google Shape;434;p31"/>
          <p:cNvGrpSpPr/>
          <p:nvPr/>
        </p:nvGrpSpPr>
        <p:grpSpPr>
          <a:xfrm>
            <a:off x="0" y="-72330"/>
            <a:ext cx="9144000" cy="1454585"/>
            <a:chOff x="0" y="-38100"/>
            <a:chExt cx="4816593" cy="766201"/>
          </a:xfrm>
        </p:grpSpPr>
        <p:sp>
          <p:nvSpPr>
            <p:cNvPr id="435" name="Google Shape;435;p31"/>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FCCE5D"/>
            </a:solidFill>
            <a:ln>
              <a:noFill/>
            </a:ln>
          </p:spPr>
        </p:sp>
        <p:sp>
          <p:nvSpPr>
            <p:cNvPr id="436" name="Google Shape;436;p31"/>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7" name="Google Shape;437;p31"/>
          <p:cNvGrpSpPr/>
          <p:nvPr/>
        </p:nvGrpSpPr>
        <p:grpSpPr>
          <a:xfrm>
            <a:off x="363779" y="1640708"/>
            <a:ext cx="8416442" cy="2895646"/>
            <a:chOff x="0" y="-47625"/>
            <a:chExt cx="4433352" cy="1525278"/>
          </a:xfrm>
        </p:grpSpPr>
        <p:sp>
          <p:nvSpPr>
            <p:cNvPr id="438" name="Google Shape;438;p31"/>
            <p:cNvSpPr/>
            <p:nvPr/>
          </p:nvSpPr>
          <p:spPr>
            <a:xfrm>
              <a:off x="0" y="0"/>
              <a:ext cx="4433352" cy="1477653"/>
            </a:xfrm>
            <a:custGeom>
              <a:rect b="b" l="l" r="r" t="t"/>
              <a:pathLst>
                <a:path extrusionOk="0" h="1477653" w="4433352">
                  <a:moveTo>
                    <a:pt x="23456" y="0"/>
                  </a:moveTo>
                  <a:lnTo>
                    <a:pt x="4409896" y="0"/>
                  </a:lnTo>
                  <a:cubicBezTo>
                    <a:pt x="4416116" y="0"/>
                    <a:pt x="4422083" y="2471"/>
                    <a:pt x="4426482" y="6870"/>
                  </a:cubicBezTo>
                  <a:cubicBezTo>
                    <a:pt x="4430881" y="11269"/>
                    <a:pt x="4433352" y="17235"/>
                    <a:pt x="4433352" y="23456"/>
                  </a:cubicBezTo>
                  <a:lnTo>
                    <a:pt x="4433352" y="1454197"/>
                  </a:lnTo>
                  <a:cubicBezTo>
                    <a:pt x="4433352" y="1467152"/>
                    <a:pt x="4422850" y="1477653"/>
                    <a:pt x="4409896" y="1477653"/>
                  </a:cubicBezTo>
                  <a:lnTo>
                    <a:pt x="23456" y="1477653"/>
                  </a:lnTo>
                  <a:cubicBezTo>
                    <a:pt x="17235" y="1477653"/>
                    <a:pt x="11269" y="1475182"/>
                    <a:pt x="6870" y="1470783"/>
                  </a:cubicBezTo>
                  <a:cubicBezTo>
                    <a:pt x="2471" y="1466384"/>
                    <a:pt x="0" y="1460418"/>
                    <a:pt x="0" y="1454197"/>
                  </a:cubicBezTo>
                  <a:lnTo>
                    <a:pt x="0" y="23456"/>
                  </a:lnTo>
                  <a:cubicBezTo>
                    <a:pt x="0" y="10502"/>
                    <a:pt x="10502" y="0"/>
                    <a:pt x="23456" y="0"/>
                  </a:cubicBezTo>
                  <a:close/>
                </a:path>
              </a:pathLst>
            </a:custGeom>
            <a:solidFill>
              <a:srgbClr val="FCCE5D"/>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9" name="Google Shape;439;p31"/>
            <p:cNvSpPr txBox="1"/>
            <p:nvPr/>
          </p:nvSpPr>
          <p:spPr>
            <a:xfrm>
              <a:off x="0" y="-47625"/>
              <a:ext cx="4433352" cy="152527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0" name="Google Shape;440;p31"/>
          <p:cNvSpPr txBox="1"/>
          <p:nvPr/>
        </p:nvSpPr>
        <p:spPr>
          <a:xfrm>
            <a:off x="2117687" y="1851687"/>
            <a:ext cx="4916100" cy="5683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0F1A38"/>
                </a:solidFill>
                <a:latin typeface="Alata"/>
                <a:ea typeface="Alata"/>
                <a:cs typeface="Alata"/>
                <a:sym typeface="Alata"/>
              </a:rPr>
              <a:t>What best describes the meaning of a constitutional monarchy? </a:t>
            </a:r>
            <a:endParaRPr sz="700"/>
          </a:p>
        </p:txBody>
      </p:sp>
      <p:sp>
        <p:nvSpPr>
          <p:cNvPr id="441" name="Google Shape;441;p31"/>
          <p:cNvSpPr txBox="1"/>
          <p:nvPr/>
        </p:nvSpPr>
        <p:spPr>
          <a:xfrm>
            <a:off x="1305904" y="2818120"/>
            <a:ext cx="3039601" cy="423863"/>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 type of government wherein monarchs may continually revise the constitution. </a:t>
            </a:r>
            <a:endParaRPr sz="700"/>
          </a:p>
        </p:txBody>
      </p:sp>
      <p:sp>
        <p:nvSpPr>
          <p:cNvPr id="442" name="Google Shape;442;p31"/>
          <p:cNvSpPr txBox="1"/>
          <p:nvPr/>
        </p:nvSpPr>
        <p:spPr>
          <a:xfrm>
            <a:off x="5167950" y="2818125"/>
            <a:ext cx="3387300" cy="4434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 type of government the wherein a country elects its monarchs, as stated in the constitution. </a:t>
            </a:r>
            <a:endParaRPr sz="700"/>
          </a:p>
        </p:txBody>
      </p:sp>
      <p:sp>
        <p:nvSpPr>
          <p:cNvPr id="443" name="Google Shape;443;p31"/>
          <p:cNvSpPr txBox="1"/>
          <p:nvPr/>
        </p:nvSpPr>
        <p:spPr>
          <a:xfrm>
            <a:off x="1305904" y="3610169"/>
            <a:ext cx="3039601" cy="639763"/>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 type of government system wherein the powers of a country's monarch's are limited by the constitution.</a:t>
            </a:r>
            <a:endParaRPr sz="700"/>
          </a:p>
        </p:txBody>
      </p:sp>
      <p:sp>
        <p:nvSpPr>
          <p:cNvPr id="444" name="Google Shape;444;p31"/>
          <p:cNvSpPr txBox="1"/>
          <p:nvPr/>
        </p:nvSpPr>
        <p:spPr>
          <a:xfrm>
            <a:off x="5167938" y="3625173"/>
            <a:ext cx="3008333" cy="639763"/>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 type of government where the powers of a prime minister are limited by the country's monarchs. </a:t>
            </a:r>
            <a:endParaRPr sz="700"/>
          </a:p>
        </p:txBody>
      </p:sp>
      <p:sp>
        <p:nvSpPr>
          <p:cNvPr id="445" name="Google Shape;445;p31"/>
          <p:cNvSpPr txBox="1"/>
          <p:nvPr/>
        </p:nvSpPr>
        <p:spPr>
          <a:xfrm>
            <a:off x="-116706" y="425221"/>
            <a:ext cx="9377412"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Broader topic of the question</a:t>
            </a:r>
            <a:endParaRPr sz="700"/>
          </a:p>
        </p:txBody>
      </p:sp>
      <p:grpSp>
        <p:nvGrpSpPr>
          <p:cNvPr id="446" name="Google Shape;446;p31"/>
          <p:cNvGrpSpPr/>
          <p:nvPr/>
        </p:nvGrpSpPr>
        <p:grpSpPr>
          <a:xfrm>
            <a:off x="889836" y="2736515"/>
            <a:ext cx="235557" cy="308994"/>
            <a:chOff x="0" y="-241102"/>
            <a:chExt cx="628151" cy="823983"/>
          </a:xfrm>
        </p:grpSpPr>
        <p:grpSp>
          <p:nvGrpSpPr>
            <p:cNvPr id="447" name="Google Shape;447;p31"/>
            <p:cNvGrpSpPr/>
            <p:nvPr/>
          </p:nvGrpSpPr>
          <p:grpSpPr>
            <a:xfrm>
              <a:off x="0" y="-241102"/>
              <a:ext cx="601514" cy="823983"/>
              <a:chOff x="0" y="-47625"/>
              <a:chExt cx="118817" cy="162762"/>
            </a:xfrm>
          </p:grpSpPr>
          <p:sp>
            <p:nvSpPr>
              <p:cNvPr id="448" name="Google Shape;448;p31"/>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449" name="Google Shape;449;p31"/>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0" name="Google Shape;450;p31"/>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a:t>
              </a:r>
              <a:endParaRPr sz="700"/>
            </a:p>
          </p:txBody>
        </p:sp>
      </p:grpSp>
      <p:grpSp>
        <p:nvGrpSpPr>
          <p:cNvPr id="451" name="Google Shape;451;p31"/>
          <p:cNvGrpSpPr/>
          <p:nvPr/>
        </p:nvGrpSpPr>
        <p:grpSpPr>
          <a:xfrm>
            <a:off x="4752566" y="2736515"/>
            <a:ext cx="235557" cy="308994"/>
            <a:chOff x="0" y="-241102"/>
            <a:chExt cx="628151" cy="823983"/>
          </a:xfrm>
        </p:grpSpPr>
        <p:grpSp>
          <p:nvGrpSpPr>
            <p:cNvPr id="452" name="Google Shape;452;p31"/>
            <p:cNvGrpSpPr/>
            <p:nvPr/>
          </p:nvGrpSpPr>
          <p:grpSpPr>
            <a:xfrm>
              <a:off x="0" y="-241102"/>
              <a:ext cx="601514" cy="823983"/>
              <a:chOff x="0" y="-47625"/>
              <a:chExt cx="118817" cy="162762"/>
            </a:xfrm>
          </p:grpSpPr>
          <p:sp>
            <p:nvSpPr>
              <p:cNvPr id="453" name="Google Shape;453;p31"/>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454" name="Google Shape;454;p31"/>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5" name="Google Shape;455;p31"/>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c</a:t>
              </a:r>
              <a:endParaRPr sz="700"/>
            </a:p>
          </p:txBody>
        </p:sp>
      </p:grpSp>
      <p:grpSp>
        <p:nvGrpSpPr>
          <p:cNvPr id="456" name="Google Shape;456;p31"/>
          <p:cNvGrpSpPr/>
          <p:nvPr/>
        </p:nvGrpSpPr>
        <p:grpSpPr>
          <a:xfrm>
            <a:off x="889836" y="3528564"/>
            <a:ext cx="235557" cy="308994"/>
            <a:chOff x="0" y="-241102"/>
            <a:chExt cx="628151" cy="823983"/>
          </a:xfrm>
        </p:grpSpPr>
        <p:grpSp>
          <p:nvGrpSpPr>
            <p:cNvPr id="457" name="Google Shape;457;p31"/>
            <p:cNvGrpSpPr/>
            <p:nvPr/>
          </p:nvGrpSpPr>
          <p:grpSpPr>
            <a:xfrm>
              <a:off x="0" y="-241102"/>
              <a:ext cx="601514" cy="823983"/>
              <a:chOff x="0" y="-47625"/>
              <a:chExt cx="118817" cy="162762"/>
            </a:xfrm>
          </p:grpSpPr>
          <p:sp>
            <p:nvSpPr>
              <p:cNvPr id="458" name="Google Shape;458;p31"/>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459" name="Google Shape;459;p31"/>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0" name="Google Shape;460;p31"/>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b</a:t>
              </a:r>
              <a:endParaRPr sz="700"/>
            </a:p>
          </p:txBody>
        </p:sp>
      </p:grpSp>
      <p:grpSp>
        <p:nvGrpSpPr>
          <p:cNvPr id="461" name="Google Shape;461;p31"/>
          <p:cNvGrpSpPr/>
          <p:nvPr/>
        </p:nvGrpSpPr>
        <p:grpSpPr>
          <a:xfrm>
            <a:off x="4752566" y="3543568"/>
            <a:ext cx="235557" cy="308994"/>
            <a:chOff x="0" y="-241102"/>
            <a:chExt cx="628151" cy="823983"/>
          </a:xfrm>
        </p:grpSpPr>
        <p:grpSp>
          <p:nvGrpSpPr>
            <p:cNvPr id="462" name="Google Shape;462;p31"/>
            <p:cNvGrpSpPr/>
            <p:nvPr/>
          </p:nvGrpSpPr>
          <p:grpSpPr>
            <a:xfrm>
              <a:off x="0" y="-241102"/>
              <a:ext cx="601514" cy="823983"/>
              <a:chOff x="0" y="-47625"/>
              <a:chExt cx="118817" cy="162762"/>
            </a:xfrm>
          </p:grpSpPr>
          <p:sp>
            <p:nvSpPr>
              <p:cNvPr id="463" name="Google Shape;463;p31"/>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464" name="Google Shape;464;p31"/>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5" name="Google Shape;465;p31"/>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d</a:t>
              </a:r>
              <a:endParaRPr sz="700"/>
            </a:p>
          </p:txBody>
        </p:sp>
      </p:grpSp>
      <p:sp>
        <p:nvSpPr>
          <p:cNvPr id="466" name="Google Shape;466;p31"/>
          <p:cNvSpPr/>
          <p:nvPr/>
        </p:nvSpPr>
        <p:spPr>
          <a:xfrm>
            <a:off x="7156302" y="1249488"/>
            <a:ext cx="2787667" cy="1345050"/>
          </a:xfrm>
          <a:custGeom>
            <a:rect b="b" l="l" r="r" t="t"/>
            <a:pathLst>
              <a:path extrusionOk="0" h="2690099" w="5575334">
                <a:moveTo>
                  <a:pt x="0" y="0"/>
                </a:moveTo>
                <a:lnTo>
                  <a:pt x="5575334" y="0"/>
                </a:lnTo>
                <a:lnTo>
                  <a:pt x="5575334" y="2690098"/>
                </a:lnTo>
                <a:lnTo>
                  <a:pt x="0" y="269009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472" name="Google Shape;472;p32"/>
          <p:cNvGrpSpPr/>
          <p:nvPr/>
        </p:nvGrpSpPr>
        <p:grpSpPr>
          <a:xfrm>
            <a:off x="4837048" y="1013634"/>
            <a:ext cx="3509800" cy="3225804"/>
            <a:chOff x="0" y="-47625"/>
            <a:chExt cx="1848783" cy="1699189"/>
          </a:xfrm>
        </p:grpSpPr>
        <p:sp>
          <p:nvSpPr>
            <p:cNvPr id="473" name="Google Shape;473;p32"/>
            <p:cNvSpPr/>
            <p:nvPr/>
          </p:nvSpPr>
          <p:spPr>
            <a:xfrm>
              <a:off x="0" y="0"/>
              <a:ext cx="1848783" cy="1651564"/>
            </a:xfrm>
            <a:custGeom>
              <a:rect b="b" l="l" r="r" t="t"/>
              <a:pathLst>
                <a:path extrusionOk="0" h="1651564" w="1848783">
                  <a:moveTo>
                    <a:pt x="56248" y="0"/>
                  </a:moveTo>
                  <a:lnTo>
                    <a:pt x="1792535" y="0"/>
                  </a:lnTo>
                  <a:cubicBezTo>
                    <a:pt x="1823599" y="0"/>
                    <a:pt x="1848783" y="25183"/>
                    <a:pt x="1848783" y="56248"/>
                  </a:cubicBezTo>
                  <a:lnTo>
                    <a:pt x="1848783" y="1595316"/>
                  </a:lnTo>
                  <a:cubicBezTo>
                    <a:pt x="1848783" y="1610234"/>
                    <a:pt x="1842856" y="1624541"/>
                    <a:pt x="1832308" y="1635089"/>
                  </a:cubicBezTo>
                  <a:cubicBezTo>
                    <a:pt x="1821759" y="1645638"/>
                    <a:pt x="1807452" y="1651564"/>
                    <a:pt x="1792535" y="1651564"/>
                  </a:cubicBezTo>
                  <a:lnTo>
                    <a:pt x="56248" y="1651564"/>
                  </a:lnTo>
                  <a:cubicBezTo>
                    <a:pt x="25183" y="1651564"/>
                    <a:pt x="0" y="1626381"/>
                    <a:pt x="0" y="1595316"/>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4" name="Google Shape;474;p32"/>
            <p:cNvSpPr txBox="1"/>
            <p:nvPr/>
          </p:nvSpPr>
          <p:spPr>
            <a:xfrm>
              <a:off x="0" y="-47625"/>
              <a:ext cx="1848782" cy="169918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5" name="Google Shape;475;p32"/>
          <p:cNvGrpSpPr/>
          <p:nvPr/>
        </p:nvGrpSpPr>
        <p:grpSpPr>
          <a:xfrm>
            <a:off x="5820422" y="636520"/>
            <a:ext cx="1543050" cy="1543050"/>
            <a:chOff x="0" y="0"/>
            <a:chExt cx="812800" cy="812800"/>
          </a:xfrm>
        </p:grpSpPr>
        <p:sp>
          <p:nvSpPr>
            <p:cNvPr id="476" name="Google Shape;476;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7" name="Google Shape;477;p32"/>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8" name="Google Shape;478;p32"/>
          <p:cNvGrpSpPr/>
          <p:nvPr/>
        </p:nvGrpSpPr>
        <p:grpSpPr>
          <a:xfrm>
            <a:off x="0" y="-72330"/>
            <a:ext cx="3705571" cy="5215830"/>
            <a:chOff x="0" y="-38100"/>
            <a:chExt cx="1951905" cy="2747433"/>
          </a:xfrm>
        </p:grpSpPr>
        <p:sp>
          <p:nvSpPr>
            <p:cNvPr id="479" name="Google Shape;479;p32"/>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E23A29"/>
            </a:solidFill>
            <a:ln>
              <a:noFill/>
            </a:ln>
          </p:spPr>
        </p:sp>
        <p:sp>
          <p:nvSpPr>
            <p:cNvPr id="480" name="Google Shape;480;p32"/>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1" name="Google Shape;481;p32"/>
          <p:cNvSpPr/>
          <p:nvPr/>
        </p:nvSpPr>
        <p:spPr>
          <a:xfrm>
            <a:off x="362554" y="2804408"/>
            <a:ext cx="4379000" cy="1915813"/>
          </a:xfrm>
          <a:custGeom>
            <a:rect b="b" l="l" r="r" t="t"/>
            <a:pathLst>
              <a:path extrusionOk="0" h="3831625" w="8758000">
                <a:moveTo>
                  <a:pt x="0" y="0"/>
                </a:moveTo>
                <a:lnTo>
                  <a:pt x="8758000" y="0"/>
                </a:lnTo>
                <a:lnTo>
                  <a:pt x="8758000" y="3831625"/>
                </a:lnTo>
                <a:lnTo>
                  <a:pt x="0" y="3831625"/>
                </a:lnTo>
                <a:lnTo>
                  <a:pt x="0" y="0"/>
                </a:lnTo>
                <a:close/>
              </a:path>
            </a:pathLst>
          </a:custGeom>
          <a:blipFill rotWithShape="1">
            <a:blip r:embed="rId4">
              <a:alphaModFix/>
            </a:blip>
            <a:stretch>
              <a:fillRect b="0" l="0" r="0" t="0"/>
            </a:stretch>
          </a:blipFill>
          <a:ln>
            <a:noFill/>
          </a:ln>
        </p:spPr>
      </p:sp>
      <p:sp>
        <p:nvSpPr>
          <p:cNvPr id="482" name="Google Shape;482;p32"/>
          <p:cNvSpPr txBox="1"/>
          <p:nvPr/>
        </p:nvSpPr>
        <p:spPr>
          <a:xfrm>
            <a:off x="5046297" y="2980320"/>
            <a:ext cx="3091300" cy="868329"/>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In a constitutional monarchy, a monarch is more of a figurehead and does not create policies. The constitution limits the powers of a king or a queen. </a:t>
            </a:r>
            <a:endParaRPr sz="700"/>
          </a:p>
        </p:txBody>
      </p:sp>
      <p:sp>
        <p:nvSpPr>
          <p:cNvPr id="483" name="Google Shape;483;p32"/>
          <p:cNvSpPr txBox="1"/>
          <p:nvPr/>
        </p:nvSpPr>
        <p:spPr>
          <a:xfrm>
            <a:off x="6012147" y="1085625"/>
            <a:ext cx="1159599"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08.</a:t>
            </a:r>
            <a:endParaRPr sz="700"/>
          </a:p>
        </p:txBody>
      </p:sp>
      <p:sp>
        <p:nvSpPr>
          <p:cNvPr id="484" name="Google Shape;484;p32"/>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
        <p:nvSpPr>
          <p:cNvPr id="485" name="Google Shape;485;p32"/>
          <p:cNvSpPr txBox="1"/>
          <p:nvPr/>
        </p:nvSpPr>
        <p:spPr>
          <a:xfrm>
            <a:off x="4986099" y="2293776"/>
            <a:ext cx="3211694"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B.</a:t>
            </a:r>
            <a:endParaRPr sz="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491" name="Google Shape;491;p33"/>
          <p:cNvGrpSpPr/>
          <p:nvPr/>
        </p:nvGrpSpPr>
        <p:grpSpPr>
          <a:xfrm>
            <a:off x="0" y="-72330"/>
            <a:ext cx="9144000" cy="1454585"/>
            <a:chOff x="0" y="-38100"/>
            <a:chExt cx="4816593" cy="766201"/>
          </a:xfrm>
        </p:grpSpPr>
        <p:sp>
          <p:nvSpPr>
            <p:cNvPr id="492" name="Google Shape;492;p33"/>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FCCE5D"/>
            </a:solidFill>
            <a:ln>
              <a:noFill/>
            </a:ln>
          </p:spPr>
        </p:sp>
        <p:sp>
          <p:nvSpPr>
            <p:cNvPr id="493" name="Google Shape;493;p33"/>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4" name="Google Shape;494;p33"/>
          <p:cNvGrpSpPr/>
          <p:nvPr/>
        </p:nvGrpSpPr>
        <p:grpSpPr>
          <a:xfrm>
            <a:off x="363779" y="1640708"/>
            <a:ext cx="8416442" cy="2895646"/>
            <a:chOff x="0" y="-47625"/>
            <a:chExt cx="4433352" cy="1525278"/>
          </a:xfrm>
        </p:grpSpPr>
        <p:sp>
          <p:nvSpPr>
            <p:cNvPr id="495" name="Google Shape;495;p33"/>
            <p:cNvSpPr/>
            <p:nvPr/>
          </p:nvSpPr>
          <p:spPr>
            <a:xfrm>
              <a:off x="0" y="0"/>
              <a:ext cx="4433352" cy="1477653"/>
            </a:xfrm>
            <a:custGeom>
              <a:rect b="b" l="l" r="r" t="t"/>
              <a:pathLst>
                <a:path extrusionOk="0" h="1477653" w="4433352">
                  <a:moveTo>
                    <a:pt x="23456" y="0"/>
                  </a:moveTo>
                  <a:lnTo>
                    <a:pt x="4409896" y="0"/>
                  </a:lnTo>
                  <a:cubicBezTo>
                    <a:pt x="4416116" y="0"/>
                    <a:pt x="4422083" y="2471"/>
                    <a:pt x="4426482" y="6870"/>
                  </a:cubicBezTo>
                  <a:cubicBezTo>
                    <a:pt x="4430881" y="11269"/>
                    <a:pt x="4433352" y="17235"/>
                    <a:pt x="4433352" y="23456"/>
                  </a:cubicBezTo>
                  <a:lnTo>
                    <a:pt x="4433352" y="1454197"/>
                  </a:lnTo>
                  <a:cubicBezTo>
                    <a:pt x="4433352" y="1467152"/>
                    <a:pt x="4422850" y="1477653"/>
                    <a:pt x="4409896" y="1477653"/>
                  </a:cubicBezTo>
                  <a:lnTo>
                    <a:pt x="23456" y="1477653"/>
                  </a:lnTo>
                  <a:cubicBezTo>
                    <a:pt x="17235" y="1477653"/>
                    <a:pt x="11269" y="1475182"/>
                    <a:pt x="6870" y="1470783"/>
                  </a:cubicBezTo>
                  <a:cubicBezTo>
                    <a:pt x="2471" y="1466384"/>
                    <a:pt x="0" y="1460418"/>
                    <a:pt x="0" y="1454197"/>
                  </a:cubicBezTo>
                  <a:lnTo>
                    <a:pt x="0" y="23456"/>
                  </a:lnTo>
                  <a:cubicBezTo>
                    <a:pt x="0" y="10502"/>
                    <a:pt x="10502" y="0"/>
                    <a:pt x="23456" y="0"/>
                  </a:cubicBezTo>
                  <a:close/>
                </a:path>
              </a:pathLst>
            </a:custGeom>
            <a:solidFill>
              <a:srgbClr val="FCCE5D"/>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6" name="Google Shape;496;p33"/>
            <p:cNvSpPr txBox="1"/>
            <p:nvPr/>
          </p:nvSpPr>
          <p:spPr>
            <a:xfrm>
              <a:off x="0" y="-47625"/>
              <a:ext cx="4433352" cy="152527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97" name="Google Shape;497;p33"/>
          <p:cNvSpPr txBox="1"/>
          <p:nvPr/>
        </p:nvSpPr>
        <p:spPr>
          <a:xfrm>
            <a:off x="1676577" y="1994562"/>
            <a:ext cx="5790847" cy="2825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0F1A38"/>
                </a:solidFill>
                <a:latin typeface="Alata"/>
                <a:ea typeface="Alata"/>
                <a:cs typeface="Alata"/>
                <a:sym typeface="Alata"/>
              </a:rPr>
              <a:t>What is an accurate description of a Communist state?</a:t>
            </a:r>
            <a:endParaRPr sz="700"/>
          </a:p>
        </p:txBody>
      </p:sp>
      <p:sp>
        <p:nvSpPr>
          <p:cNvPr id="498" name="Google Shape;498;p33"/>
          <p:cNvSpPr txBox="1"/>
          <p:nvPr/>
        </p:nvSpPr>
        <p:spPr>
          <a:xfrm>
            <a:off x="1566466" y="2818120"/>
            <a:ext cx="1924394" cy="423863"/>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All property is held and controlled by the state.</a:t>
            </a:r>
            <a:endParaRPr sz="700"/>
          </a:p>
        </p:txBody>
      </p:sp>
      <p:sp>
        <p:nvSpPr>
          <p:cNvPr id="499" name="Google Shape;499;p33"/>
          <p:cNvSpPr txBox="1"/>
          <p:nvPr/>
        </p:nvSpPr>
        <p:spPr>
          <a:xfrm>
            <a:off x="4988532" y="2803116"/>
            <a:ext cx="2862418" cy="423863"/>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There is an absence of state policies, which often leads to revolutions. </a:t>
            </a:r>
            <a:endParaRPr sz="700"/>
          </a:p>
        </p:txBody>
      </p:sp>
      <p:sp>
        <p:nvSpPr>
          <p:cNvPr id="500" name="Google Shape;500;p33"/>
          <p:cNvSpPr txBox="1"/>
          <p:nvPr/>
        </p:nvSpPr>
        <p:spPr>
          <a:xfrm>
            <a:off x="1566466" y="3672704"/>
            <a:ext cx="2534110" cy="423863"/>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The leaders of a state are elected by its constituents. </a:t>
            </a:r>
            <a:endParaRPr sz="700"/>
          </a:p>
        </p:txBody>
      </p:sp>
      <p:sp>
        <p:nvSpPr>
          <p:cNvPr id="501" name="Google Shape;501;p33"/>
          <p:cNvSpPr txBox="1"/>
          <p:nvPr/>
        </p:nvSpPr>
        <p:spPr>
          <a:xfrm>
            <a:off x="4988532" y="3657700"/>
            <a:ext cx="2507732" cy="430213"/>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Constituents worship its founder, Karl Marx, as a God.</a:t>
            </a:r>
            <a:endParaRPr sz="700"/>
          </a:p>
        </p:txBody>
      </p:sp>
      <p:sp>
        <p:nvSpPr>
          <p:cNvPr id="502" name="Google Shape;502;p33"/>
          <p:cNvSpPr txBox="1"/>
          <p:nvPr/>
        </p:nvSpPr>
        <p:spPr>
          <a:xfrm>
            <a:off x="-116706" y="425221"/>
            <a:ext cx="9377412"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Broader topic of the question</a:t>
            </a:r>
            <a:endParaRPr sz="700"/>
          </a:p>
        </p:txBody>
      </p:sp>
      <p:grpSp>
        <p:nvGrpSpPr>
          <p:cNvPr id="503" name="Google Shape;503;p33"/>
          <p:cNvGrpSpPr/>
          <p:nvPr/>
        </p:nvGrpSpPr>
        <p:grpSpPr>
          <a:xfrm>
            <a:off x="1150399" y="2736515"/>
            <a:ext cx="235557" cy="308994"/>
            <a:chOff x="0" y="-241102"/>
            <a:chExt cx="628151" cy="823983"/>
          </a:xfrm>
        </p:grpSpPr>
        <p:grpSp>
          <p:nvGrpSpPr>
            <p:cNvPr id="504" name="Google Shape;504;p33"/>
            <p:cNvGrpSpPr/>
            <p:nvPr/>
          </p:nvGrpSpPr>
          <p:grpSpPr>
            <a:xfrm>
              <a:off x="0" y="-241102"/>
              <a:ext cx="601514" cy="823983"/>
              <a:chOff x="0" y="-47625"/>
              <a:chExt cx="118817" cy="162762"/>
            </a:xfrm>
          </p:grpSpPr>
          <p:sp>
            <p:nvSpPr>
              <p:cNvPr id="505" name="Google Shape;505;p33"/>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506" name="Google Shape;506;p33"/>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7" name="Google Shape;507;p33"/>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a</a:t>
              </a:r>
              <a:endParaRPr sz="700"/>
            </a:p>
          </p:txBody>
        </p:sp>
      </p:grpSp>
      <p:grpSp>
        <p:nvGrpSpPr>
          <p:cNvPr id="508" name="Google Shape;508;p33"/>
          <p:cNvGrpSpPr/>
          <p:nvPr/>
        </p:nvGrpSpPr>
        <p:grpSpPr>
          <a:xfrm>
            <a:off x="4572000" y="2736515"/>
            <a:ext cx="235557" cy="308994"/>
            <a:chOff x="0" y="-241102"/>
            <a:chExt cx="628151" cy="823983"/>
          </a:xfrm>
        </p:grpSpPr>
        <p:grpSp>
          <p:nvGrpSpPr>
            <p:cNvPr id="509" name="Google Shape;509;p33"/>
            <p:cNvGrpSpPr/>
            <p:nvPr/>
          </p:nvGrpSpPr>
          <p:grpSpPr>
            <a:xfrm>
              <a:off x="0" y="-241102"/>
              <a:ext cx="601514" cy="823983"/>
              <a:chOff x="0" y="-47625"/>
              <a:chExt cx="118817" cy="162762"/>
            </a:xfrm>
          </p:grpSpPr>
          <p:sp>
            <p:nvSpPr>
              <p:cNvPr id="510" name="Google Shape;510;p33"/>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511" name="Google Shape;511;p33"/>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12" name="Google Shape;512;p33"/>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c</a:t>
              </a:r>
              <a:endParaRPr sz="700"/>
            </a:p>
          </p:txBody>
        </p:sp>
      </p:grpSp>
      <p:grpSp>
        <p:nvGrpSpPr>
          <p:cNvPr id="513" name="Google Shape;513;p33"/>
          <p:cNvGrpSpPr/>
          <p:nvPr/>
        </p:nvGrpSpPr>
        <p:grpSpPr>
          <a:xfrm>
            <a:off x="1150399" y="3591099"/>
            <a:ext cx="235557" cy="308994"/>
            <a:chOff x="0" y="-241102"/>
            <a:chExt cx="628151" cy="823983"/>
          </a:xfrm>
        </p:grpSpPr>
        <p:grpSp>
          <p:nvGrpSpPr>
            <p:cNvPr id="514" name="Google Shape;514;p33"/>
            <p:cNvGrpSpPr/>
            <p:nvPr/>
          </p:nvGrpSpPr>
          <p:grpSpPr>
            <a:xfrm>
              <a:off x="0" y="-241102"/>
              <a:ext cx="601514" cy="823983"/>
              <a:chOff x="0" y="-47625"/>
              <a:chExt cx="118817" cy="162762"/>
            </a:xfrm>
          </p:grpSpPr>
          <p:sp>
            <p:nvSpPr>
              <p:cNvPr id="515" name="Google Shape;515;p33"/>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516" name="Google Shape;516;p33"/>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17" name="Google Shape;517;p33"/>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b</a:t>
              </a:r>
              <a:endParaRPr sz="700"/>
            </a:p>
          </p:txBody>
        </p:sp>
      </p:grpSp>
      <p:grpSp>
        <p:nvGrpSpPr>
          <p:cNvPr id="518" name="Google Shape;518;p33"/>
          <p:cNvGrpSpPr/>
          <p:nvPr/>
        </p:nvGrpSpPr>
        <p:grpSpPr>
          <a:xfrm>
            <a:off x="4572000" y="3591099"/>
            <a:ext cx="235557" cy="308994"/>
            <a:chOff x="0" y="-241102"/>
            <a:chExt cx="628151" cy="823983"/>
          </a:xfrm>
        </p:grpSpPr>
        <p:grpSp>
          <p:nvGrpSpPr>
            <p:cNvPr id="519" name="Google Shape;519;p33"/>
            <p:cNvGrpSpPr/>
            <p:nvPr/>
          </p:nvGrpSpPr>
          <p:grpSpPr>
            <a:xfrm>
              <a:off x="0" y="-241102"/>
              <a:ext cx="601514" cy="823983"/>
              <a:chOff x="0" y="-47625"/>
              <a:chExt cx="118817" cy="162762"/>
            </a:xfrm>
          </p:grpSpPr>
          <p:sp>
            <p:nvSpPr>
              <p:cNvPr id="520" name="Google Shape;520;p33"/>
              <p:cNvSpPr/>
              <p:nvPr/>
            </p:nvSpPr>
            <p:spPr>
              <a:xfrm>
                <a:off x="0" y="0"/>
                <a:ext cx="118817" cy="115137"/>
              </a:xfrm>
              <a:custGeom>
                <a:rect b="b" l="l" r="r" t="t"/>
                <a:pathLst>
                  <a:path extrusionOk="0" h="115137" w="118817">
                    <a:moveTo>
                      <a:pt x="0" y="0"/>
                    </a:moveTo>
                    <a:lnTo>
                      <a:pt x="118817" y="0"/>
                    </a:lnTo>
                    <a:lnTo>
                      <a:pt x="118817" y="115137"/>
                    </a:lnTo>
                    <a:lnTo>
                      <a:pt x="0" y="115137"/>
                    </a:lnTo>
                    <a:close/>
                  </a:path>
                </a:pathLst>
              </a:custGeom>
              <a:solidFill>
                <a:srgbClr val="FFFFFF"/>
              </a:solidFill>
              <a:ln>
                <a:noFill/>
              </a:ln>
            </p:spPr>
          </p:sp>
          <p:sp>
            <p:nvSpPr>
              <p:cNvPr id="521" name="Google Shape;521;p33"/>
              <p:cNvSpPr txBox="1"/>
              <p:nvPr/>
            </p:nvSpPr>
            <p:spPr>
              <a:xfrm>
                <a:off x="0" y="-47625"/>
                <a:ext cx="118817" cy="162762"/>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2" name="Google Shape;522;p33"/>
            <p:cNvSpPr txBox="1"/>
            <p:nvPr/>
          </p:nvSpPr>
          <p:spPr>
            <a:xfrm>
              <a:off x="0" y="-5951"/>
              <a:ext cx="628151" cy="54715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d</a:t>
              </a:r>
              <a:endParaRPr sz="700"/>
            </a:p>
          </p:txBody>
        </p:sp>
      </p:grpSp>
      <p:sp>
        <p:nvSpPr>
          <p:cNvPr id="523" name="Google Shape;523;p33"/>
          <p:cNvSpPr/>
          <p:nvPr/>
        </p:nvSpPr>
        <p:spPr>
          <a:xfrm rot="-2700000">
            <a:off x="7430882" y="3850773"/>
            <a:ext cx="2397536" cy="2083677"/>
          </a:xfrm>
          <a:custGeom>
            <a:rect b="b" l="l" r="r" t="t"/>
            <a:pathLst>
              <a:path extrusionOk="0" h="4167353" w="4795071">
                <a:moveTo>
                  <a:pt x="0" y="0"/>
                </a:moveTo>
                <a:lnTo>
                  <a:pt x="4795072" y="0"/>
                </a:lnTo>
                <a:lnTo>
                  <a:pt x="4795072" y="4167353"/>
                </a:lnTo>
                <a:lnTo>
                  <a:pt x="0" y="416735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529" name="Google Shape;529;p34"/>
          <p:cNvGrpSpPr/>
          <p:nvPr/>
        </p:nvGrpSpPr>
        <p:grpSpPr>
          <a:xfrm>
            <a:off x="4837048" y="1013634"/>
            <a:ext cx="3509800" cy="3225804"/>
            <a:chOff x="0" y="-47625"/>
            <a:chExt cx="1848783" cy="1699189"/>
          </a:xfrm>
        </p:grpSpPr>
        <p:sp>
          <p:nvSpPr>
            <p:cNvPr id="530" name="Google Shape;530;p34"/>
            <p:cNvSpPr/>
            <p:nvPr/>
          </p:nvSpPr>
          <p:spPr>
            <a:xfrm>
              <a:off x="0" y="0"/>
              <a:ext cx="1848783" cy="1651564"/>
            </a:xfrm>
            <a:custGeom>
              <a:rect b="b" l="l" r="r" t="t"/>
              <a:pathLst>
                <a:path extrusionOk="0" h="1651564" w="1848783">
                  <a:moveTo>
                    <a:pt x="56248" y="0"/>
                  </a:moveTo>
                  <a:lnTo>
                    <a:pt x="1792535" y="0"/>
                  </a:lnTo>
                  <a:cubicBezTo>
                    <a:pt x="1823599" y="0"/>
                    <a:pt x="1848783" y="25183"/>
                    <a:pt x="1848783" y="56248"/>
                  </a:cubicBezTo>
                  <a:lnTo>
                    <a:pt x="1848783" y="1595316"/>
                  </a:lnTo>
                  <a:cubicBezTo>
                    <a:pt x="1848783" y="1610234"/>
                    <a:pt x="1842856" y="1624541"/>
                    <a:pt x="1832308" y="1635089"/>
                  </a:cubicBezTo>
                  <a:cubicBezTo>
                    <a:pt x="1821759" y="1645638"/>
                    <a:pt x="1807452" y="1651564"/>
                    <a:pt x="1792535" y="1651564"/>
                  </a:cubicBezTo>
                  <a:lnTo>
                    <a:pt x="56248" y="1651564"/>
                  </a:lnTo>
                  <a:cubicBezTo>
                    <a:pt x="25183" y="1651564"/>
                    <a:pt x="0" y="1626381"/>
                    <a:pt x="0" y="1595316"/>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1" name="Google Shape;531;p34"/>
            <p:cNvSpPr txBox="1"/>
            <p:nvPr/>
          </p:nvSpPr>
          <p:spPr>
            <a:xfrm>
              <a:off x="0" y="-47625"/>
              <a:ext cx="1848782" cy="169918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2" name="Google Shape;532;p34"/>
          <p:cNvGrpSpPr/>
          <p:nvPr/>
        </p:nvGrpSpPr>
        <p:grpSpPr>
          <a:xfrm>
            <a:off x="5820422" y="636520"/>
            <a:ext cx="1543050" cy="1543050"/>
            <a:chOff x="0" y="0"/>
            <a:chExt cx="812800" cy="812800"/>
          </a:xfrm>
        </p:grpSpPr>
        <p:sp>
          <p:nvSpPr>
            <p:cNvPr id="533" name="Google Shape;533;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4" name="Google Shape;534;p3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5" name="Google Shape;535;p34"/>
          <p:cNvGrpSpPr/>
          <p:nvPr/>
        </p:nvGrpSpPr>
        <p:grpSpPr>
          <a:xfrm>
            <a:off x="0" y="-72330"/>
            <a:ext cx="3705571" cy="5215830"/>
            <a:chOff x="0" y="-38100"/>
            <a:chExt cx="1951905" cy="2747433"/>
          </a:xfrm>
        </p:grpSpPr>
        <p:sp>
          <p:nvSpPr>
            <p:cNvPr id="536" name="Google Shape;536;p34"/>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E23A29"/>
            </a:solidFill>
            <a:ln>
              <a:noFill/>
            </a:ln>
          </p:spPr>
        </p:sp>
        <p:sp>
          <p:nvSpPr>
            <p:cNvPr id="537" name="Google Shape;537;p34"/>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38" name="Google Shape;538;p34"/>
          <p:cNvSpPr/>
          <p:nvPr/>
        </p:nvSpPr>
        <p:spPr>
          <a:xfrm>
            <a:off x="962750" y="2255676"/>
            <a:ext cx="3526413" cy="2785866"/>
          </a:xfrm>
          <a:custGeom>
            <a:rect b="b" l="l" r="r" t="t"/>
            <a:pathLst>
              <a:path extrusionOk="0" h="5571732" w="7052825">
                <a:moveTo>
                  <a:pt x="0" y="0"/>
                </a:moveTo>
                <a:lnTo>
                  <a:pt x="7052825" y="0"/>
                </a:lnTo>
                <a:lnTo>
                  <a:pt x="7052825" y="5571732"/>
                </a:lnTo>
                <a:lnTo>
                  <a:pt x="0" y="5571732"/>
                </a:lnTo>
                <a:lnTo>
                  <a:pt x="0" y="0"/>
                </a:lnTo>
                <a:close/>
              </a:path>
            </a:pathLst>
          </a:custGeom>
          <a:blipFill rotWithShape="1">
            <a:blip r:embed="rId4">
              <a:alphaModFix/>
            </a:blip>
            <a:stretch>
              <a:fillRect b="0" l="0" r="0" t="0"/>
            </a:stretch>
          </a:blipFill>
          <a:ln>
            <a:noFill/>
          </a:ln>
        </p:spPr>
      </p:sp>
      <p:sp>
        <p:nvSpPr>
          <p:cNvPr id="539" name="Google Shape;539;p34"/>
          <p:cNvSpPr txBox="1"/>
          <p:nvPr/>
        </p:nvSpPr>
        <p:spPr>
          <a:xfrm>
            <a:off x="5046297" y="2980320"/>
            <a:ext cx="3091300" cy="868329"/>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In a communist system, citizens are expected to share each other's wealth. Examples of modern communist states include China, Laos, and Vietnam. </a:t>
            </a:r>
            <a:endParaRPr sz="700"/>
          </a:p>
        </p:txBody>
      </p:sp>
      <p:sp>
        <p:nvSpPr>
          <p:cNvPr id="540" name="Google Shape;540;p34"/>
          <p:cNvSpPr txBox="1"/>
          <p:nvPr/>
        </p:nvSpPr>
        <p:spPr>
          <a:xfrm>
            <a:off x="6012147" y="1085625"/>
            <a:ext cx="1159599"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09.</a:t>
            </a:r>
            <a:endParaRPr sz="700"/>
          </a:p>
        </p:txBody>
      </p:sp>
      <p:sp>
        <p:nvSpPr>
          <p:cNvPr id="541" name="Google Shape;541;p34"/>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
        <p:nvSpPr>
          <p:cNvPr id="542" name="Google Shape;542;p34"/>
          <p:cNvSpPr txBox="1"/>
          <p:nvPr/>
        </p:nvSpPr>
        <p:spPr>
          <a:xfrm>
            <a:off x="4986099" y="2293776"/>
            <a:ext cx="3211694"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a:t>
            </a:r>
            <a:endParaRPr sz="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548" name="Google Shape;548;p35"/>
          <p:cNvGrpSpPr/>
          <p:nvPr/>
        </p:nvGrpSpPr>
        <p:grpSpPr>
          <a:xfrm>
            <a:off x="414211" y="755383"/>
            <a:ext cx="8315579" cy="3542320"/>
            <a:chOff x="0" y="-47625"/>
            <a:chExt cx="4380223" cy="1865913"/>
          </a:xfrm>
        </p:grpSpPr>
        <p:sp>
          <p:nvSpPr>
            <p:cNvPr id="549" name="Google Shape;549;p35"/>
            <p:cNvSpPr/>
            <p:nvPr/>
          </p:nvSpPr>
          <p:spPr>
            <a:xfrm>
              <a:off x="0" y="0"/>
              <a:ext cx="4380223" cy="1818288"/>
            </a:xfrm>
            <a:custGeom>
              <a:rect b="b" l="l" r="r" t="t"/>
              <a:pathLst>
                <a:path extrusionOk="0" h="1818288" w="4380223">
                  <a:moveTo>
                    <a:pt x="23741" y="0"/>
                  </a:moveTo>
                  <a:lnTo>
                    <a:pt x="4356482" y="0"/>
                  </a:lnTo>
                  <a:cubicBezTo>
                    <a:pt x="4369594" y="0"/>
                    <a:pt x="4380223" y="10629"/>
                    <a:pt x="4380223" y="23741"/>
                  </a:cubicBezTo>
                  <a:lnTo>
                    <a:pt x="4380223" y="1794547"/>
                  </a:lnTo>
                  <a:cubicBezTo>
                    <a:pt x="4380223" y="1800844"/>
                    <a:pt x="4377722" y="1806882"/>
                    <a:pt x="4373269" y="1811335"/>
                  </a:cubicBezTo>
                  <a:cubicBezTo>
                    <a:pt x="4368817" y="1815787"/>
                    <a:pt x="4362779" y="1818288"/>
                    <a:pt x="4356482" y="1818288"/>
                  </a:cubicBezTo>
                  <a:lnTo>
                    <a:pt x="23741" y="1818288"/>
                  </a:lnTo>
                  <a:cubicBezTo>
                    <a:pt x="10629" y="1818288"/>
                    <a:pt x="0" y="1807659"/>
                    <a:pt x="0" y="1794547"/>
                  </a:cubicBezTo>
                  <a:lnTo>
                    <a:pt x="0" y="23741"/>
                  </a:lnTo>
                  <a:cubicBezTo>
                    <a:pt x="0" y="10629"/>
                    <a:pt x="10629" y="0"/>
                    <a:pt x="23741"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0" name="Google Shape;550;p35"/>
            <p:cNvSpPr txBox="1"/>
            <p:nvPr/>
          </p:nvSpPr>
          <p:spPr>
            <a:xfrm>
              <a:off x="0" y="-47625"/>
              <a:ext cx="4380223" cy="1865913"/>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51" name="Google Shape;551;p35"/>
          <p:cNvSpPr txBox="1"/>
          <p:nvPr/>
        </p:nvSpPr>
        <p:spPr>
          <a:xfrm>
            <a:off x="779888" y="1775314"/>
            <a:ext cx="7449186" cy="1262063"/>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2300" u="none" cap="none" strike="noStrike">
                <a:solidFill>
                  <a:srgbClr val="FFFFFF"/>
                </a:solidFill>
                <a:latin typeface="Paytone One"/>
                <a:ea typeface="Paytone One"/>
                <a:cs typeface="Paytone One"/>
                <a:sym typeface="Paytone One"/>
              </a:rPr>
              <a:t>Without governments, absolute chaos would ensue. Governments are responsible for crafting, establishing, and implementing policies within a country or territory. </a:t>
            </a:r>
            <a:endParaRPr sz="700"/>
          </a:p>
        </p:txBody>
      </p:sp>
      <p:sp>
        <p:nvSpPr>
          <p:cNvPr id="552" name="Google Shape;552;p35"/>
          <p:cNvSpPr txBox="1"/>
          <p:nvPr/>
        </p:nvSpPr>
        <p:spPr>
          <a:xfrm>
            <a:off x="914926" y="3439213"/>
            <a:ext cx="7314147" cy="211138"/>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For tomorrow's class, we'll have a simulation activity on different types of governments. Stay tuned!</a:t>
            </a:r>
            <a:endParaRPr sz="700"/>
          </a:p>
        </p:txBody>
      </p:sp>
      <p:sp>
        <p:nvSpPr>
          <p:cNvPr id="553" name="Google Shape;553;p35"/>
          <p:cNvSpPr/>
          <p:nvPr/>
        </p:nvSpPr>
        <p:spPr>
          <a:xfrm rot="1361237">
            <a:off x="7622061" y="-448531"/>
            <a:ext cx="1640777" cy="2057400"/>
          </a:xfrm>
          <a:custGeom>
            <a:rect b="b" l="l" r="r" t="t"/>
            <a:pathLst>
              <a:path extrusionOk="0" h="4114800" w="3281553">
                <a:moveTo>
                  <a:pt x="0" y="0"/>
                </a:moveTo>
                <a:lnTo>
                  <a:pt x="3281553" y="0"/>
                </a:lnTo>
                <a:lnTo>
                  <a:pt x="3281553"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559" name="Google Shape;559;p36"/>
          <p:cNvGrpSpPr/>
          <p:nvPr/>
        </p:nvGrpSpPr>
        <p:grpSpPr>
          <a:xfrm>
            <a:off x="414211" y="755383"/>
            <a:ext cx="8315579" cy="3542320"/>
            <a:chOff x="0" y="-47625"/>
            <a:chExt cx="4380223" cy="1865913"/>
          </a:xfrm>
        </p:grpSpPr>
        <p:sp>
          <p:nvSpPr>
            <p:cNvPr id="560" name="Google Shape;560;p36"/>
            <p:cNvSpPr/>
            <p:nvPr/>
          </p:nvSpPr>
          <p:spPr>
            <a:xfrm>
              <a:off x="0" y="0"/>
              <a:ext cx="4380223" cy="1818288"/>
            </a:xfrm>
            <a:custGeom>
              <a:rect b="b" l="l" r="r" t="t"/>
              <a:pathLst>
                <a:path extrusionOk="0" h="1818288" w="4380223">
                  <a:moveTo>
                    <a:pt x="23741" y="0"/>
                  </a:moveTo>
                  <a:lnTo>
                    <a:pt x="4356482" y="0"/>
                  </a:lnTo>
                  <a:cubicBezTo>
                    <a:pt x="4369594" y="0"/>
                    <a:pt x="4380223" y="10629"/>
                    <a:pt x="4380223" y="23741"/>
                  </a:cubicBezTo>
                  <a:lnTo>
                    <a:pt x="4380223" y="1794547"/>
                  </a:lnTo>
                  <a:cubicBezTo>
                    <a:pt x="4380223" y="1800844"/>
                    <a:pt x="4377722" y="1806882"/>
                    <a:pt x="4373269" y="1811335"/>
                  </a:cubicBezTo>
                  <a:cubicBezTo>
                    <a:pt x="4368817" y="1815787"/>
                    <a:pt x="4362779" y="1818288"/>
                    <a:pt x="4356482" y="1818288"/>
                  </a:cubicBezTo>
                  <a:lnTo>
                    <a:pt x="23741" y="1818288"/>
                  </a:lnTo>
                  <a:cubicBezTo>
                    <a:pt x="10629" y="1818288"/>
                    <a:pt x="0" y="1807659"/>
                    <a:pt x="0" y="1794547"/>
                  </a:cubicBezTo>
                  <a:lnTo>
                    <a:pt x="0" y="23741"/>
                  </a:lnTo>
                  <a:cubicBezTo>
                    <a:pt x="0" y="10629"/>
                    <a:pt x="10629" y="0"/>
                    <a:pt x="23741" y="0"/>
                  </a:cubicBez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1" name="Google Shape;561;p36"/>
            <p:cNvSpPr txBox="1"/>
            <p:nvPr/>
          </p:nvSpPr>
          <p:spPr>
            <a:xfrm>
              <a:off x="0" y="-47625"/>
              <a:ext cx="4380223" cy="1865913"/>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2" name="Google Shape;562;p36"/>
          <p:cNvGrpSpPr/>
          <p:nvPr/>
        </p:nvGrpSpPr>
        <p:grpSpPr>
          <a:xfrm>
            <a:off x="1279711" y="1508942"/>
            <a:ext cx="6584578" cy="2042399"/>
            <a:chOff x="0" y="76200"/>
            <a:chExt cx="17558875" cy="5446398"/>
          </a:xfrm>
        </p:grpSpPr>
        <p:sp>
          <p:nvSpPr>
            <p:cNvPr id="563" name="Google Shape;563;p36"/>
            <p:cNvSpPr txBox="1"/>
            <p:nvPr/>
          </p:nvSpPr>
          <p:spPr>
            <a:xfrm>
              <a:off x="0" y="2638640"/>
              <a:ext cx="17558875" cy="28839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Project Gutenberg. “Communist State.” Project Gutenberg Self Publishing Press, Gutenberg, www.self.gutenberg.org/articles/Communist_state. Accessed 15 July 2021.</a:t>
              </a:r>
              <a:endParaRPr sz="700"/>
            </a:p>
            <a:p>
              <a:pPr indent="0" lvl="0"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Project Gutenberg. “Parliament.” Project Gutenberg Self Publishing Press, Gutenberg, http://www.self.gutenberg.org/articles/Parliament. Accessed 15 July 2021.</a:t>
              </a:r>
              <a:endParaRPr sz="700"/>
            </a:p>
            <a:p>
              <a:pPr indent="0" lvl="1" marL="0" marR="0" rtl="0" algn="ctr">
                <a:lnSpc>
                  <a:spcPct val="140016"/>
                </a:lnSpc>
                <a:spcBef>
                  <a:spcPts val="0"/>
                </a:spcBef>
                <a:spcAft>
                  <a:spcPts val="0"/>
                </a:spcAft>
                <a:buNone/>
              </a:pPr>
              <a:r>
                <a:t/>
              </a:r>
              <a:endParaRPr b="0" i="0" sz="1200" u="none" cap="none" strike="noStrike">
                <a:solidFill>
                  <a:srgbClr val="FFFFFF"/>
                </a:solidFill>
                <a:latin typeface="Alata"/>
                <a:ea typeface="Alata"/>
                <a:cs typeface="Alata"/>
                <a:sym typeface="Alata"/>
              </a:endParaRPr>
            </a:p>
          </p:txBody>
        </p:sp>
        <p:sp>
          <p:nvSpPr>
            <p:cNvPr id="564" name="Google Shape;564;p36"/>
            <p:cNvSpPr txBox="1"/>
            <p:nvPr/>
          </p:nvSpPr>
          <p:spPr>
            <a:xfrm>
              <a:off x="0" y="76200"/>
              <a:ext cx="16763085" cy="1545167"/>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FFF"/>
                  </a:solidFill>
                  <a:latin typeface="Paytone One"/>
                  <a:ea typeface="Paytone One"/>
                  <a:cs typeface="Paytone One"/>
                  <a:sym typeface="Paytone One"/>
                </a:rPr>
                <a:t>References</a:t>
              </a:r>
              <a:endParaRPr sz="700"/>
            </a:p>
          </p:txBody>
        </p:sp>
      </p:grpSp>
      <p:sp>
        <p:nvSpPr>
          <p:cNvPr id="565" name="Google Shape;565;p36"/>
          <p:cNvSpPr/>
          <p:nvPr/>
        </p:nvSpPr>
        <p:spPr>
          <a:xfrm rot="7108077">
            <a:off x="-254078" y="3352030"/>
            <a:ext cx="1946882" cy="1561046"/>
          </a:xfrm>
          <a:custGeom>
            <a:rect b="b" l="l" r="r" t="t"/>
            <a:pathLst>
              <a:path extrusionOk="0" h="3122092" w="3893765">
                <a:moveTo>
                  <a:pt x="0" y="0"/>
                </a:moveTo>
                <a:lnTo>
                  <a:pt x="3893765" y="0"/>
                </a:lnTo>
                <a:lnTo>
                  <a:pt x="3893765" y="3122092"/>
                </a:lnTo>
                <a:lnTo>
                  <a:pt x="0" y="31220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571" name="Google Shape;571;p37"/>
          <p:cNvGrpSpPr/>
          <p:nvPr/>
        </p:nvGrpSpPr>
        <p:grpSpPr>
          <a:xfrm>
            <a:off x="0" y="-72330"/>
            <a:ext cx="2771048" cy="5215830"/>
            <a:chOff x="0" y="-38100"/>
            <a:chExt cx="1459647" cy="2747433"/>
          </a:xfrm>
        </p:grpSpPr>
        <p:sp>
          <p:nvSpPr>
            <p:cNvPr id="572" name="Google Shape;572;p37"/>
            <p:cNvSpPr/>
            <p:nvPr/>
          </p:nvSpPr>
          <p:spPr>
            <a:xfrm>
              <a:off x="0" y="0"/>
              <a:ext cx="1459647" cy="2709333"/>
            </a:xfrm>
            <a:custGeom>
              <a:rect b="b" l="l" r="r" t="t"/>
              <a:pathLst>
                <a:path extrusionOk="0" h="2709333" w="1459647">
                  <a:moveTo>
                    <a:pt x="0" y="0"/>
                  </a:moveTo>
                  <a:lnTo>
                    <a:pt x="1459647" y="0"/>
                  </a:lnTo>
                  <a:lnTo>
                    <a:pt x="1459647" y="2709333"/>
                  </a:lnTo>
                  <a:lnTo>
                    <a:pt x="0" y="2709333"/>
                  </a:lnTo>
                  <a:close/>
                </a:path>
              </a:pathLst>
            </a:custGeom>
            <a:solidFill>
              <a:srgbClr val="442816"/>
            </a:solidFill>
            <a:ln>
              <a:noFill/>
            </a:ln>
          </p:spPr>
        </p:sp>
        <p:sp>
          <p:nvSpPr>
            <p:cNvPr id="573" name="Google Shape;573;p37"/>
            <p:cNvSpPr txBox="1"/>
            <p:nvPr/>
          </p:nvSpPr>
          <p:spPr>
            <a:xfrm>
              <a:off x="0" y="-38100"/>
              <a:ext cx="1459647"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912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74" name="Google Shape;574;p37"/>
          <p:cNvSpPr txBox="1"/>
          <p:nvPr/>
        </p:nvSpPr>
        <p:spPr>
          <a:xfrm>
            <a:off x="431187" y="538163"/>
            <a:ext cx="1915999" cy="684264"/>
          </a:xfrm>
          <a:prstGeom prst="rect">
            <a:avLst/>
          </a:prstGeom>
          <a:noFill/>
          <a:ln>
            <a:noFill/>
          </a:ln>
        </p:spPr>
        <p:txBody>
          <a:bodyPr anchorCtr="0" anchor="t" bIns="0" lIns="0" spcFirstLastPara="1" rIns="0" wrap="square" tIns="0">
            <a:spAutoFit/>
          </a:bodyPr>
          <a:lstStyle/>
          <a:p>
            <a:pPr indent="0" lvl="0" marL="0" marR="0" rtl="0" algn="l">
              <a:lnSpc>
                <a:spcPct val="110006"/>
              </a:lnSpc>
              <a:spcBef>
                <a:spcPts val="0"/>
              </a:spcBef>
              <a:spcAft>
                <a:spcPts val="0"/>
              </a:spcAft>
              <a:buNone/>
            </a:pPr>
            <a:r>
              <a:rPr b="0" i="0" lang="en" sz="2400" u="none" cap="none" strike="noStrike">
                <a:solidFill>
                  <a:srgbClr val="FFFFFF"/>
                </a:solidFill>
                <a:latin typeface="Paytone One"/>
                <a:ea typeface="Paytone One"/>
                <a:cs typeface="Paytone One"/>
                <a:sym typeface="Paytone One"/>
              </a:rPr>
              <a:t>Resource</a:t>
            </a:r>
            <a:endParaRPr sz="700"/>
          </a:p>
          <a:p>
            <a:pPr indent="0" lvl="0" marL="0" marR="0" rtl="0" algn="l">
              <a:lnSpc>
                <a:spcPct val="110006"/>
              </a:lnSpc>
              <a:spcBef>
                <a:spcPts val="0"/>
              </a:spcBef>
              <a:spcAft>
                <a:spcPts val="0"/>
              </a:spcAft>
              <a:buNone/>
            </a:pPr>
            <a:r>
              <a:rPr b="0" i="0" lang="en" sz="2400" u="none" cap="none" strike="noStrike">
                <a:solidFill>
                  <a:srgbClr val="FFFFFF"/>
                </a:solidFill>
                <a:latin typeface="Paytone One"/>
                <a:ea typeface="Paytone One"/>
                <a:cs typeface="Paytone One"/>
                <a:sym typeface="Paytone One"/>
              </a:rPr>
              <a:t>Page</a:t>
            </a:r>
            <a:endParaRPr sz="700"/>
          </a:p>
        </p:txBody>
      </p:sp>
      <p:sp>
        <p:nvSpPr>
          <p:cNvPr id="575" name="Google Shape;575;p37"/>
          <p:cNvSpPr txBox="1"/>
          <p:nvPr/>
        </p:nvSpPr>
        <p:spPr>
          <a:xfrm>
            <a:off x="431187" y="1883391"/>
            <a:ext cx="1798422" cy="337308"/>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FFF"/>
                </a:solidFill>
                <a:latin typeface="Alata"/>
                <a:ea typeface="Alata"/>
                <a:cs typeface="Alata"/>
                <a:sym typeface="Alata"/>
              </a:rPr>
              <a:t>Use these design resources in your Canva Presentation.</a:t>
            </a:r>
            <a:endParaRPr sz="700"/>
          </a:p>
        </p:txBody>
      </p:sp>
      <p:sp>
        <p:nvSpPr>
          <p:cNvPr id="576" name="Google Shape;576;p37"/>
          <p:cNvSpPr txBox="1"/>
          <p:nvPr/>
        </p:nvSpPr>
        <p:spPr>
          <a:xfrm>
            <a:off x="431187" y="2576579"/>
            <a:ext cx="1798422" cy="337308"/>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FFF"/>
                </a:solidFill>
                <a:latin typeface="Alata"/>
                <a:ea typeface="Alata"/>
                <a:cs typeface="Alata"/>
                <a:sym typeface="Alata"/>
              </a:rPr>
              <a:t>This presentation template uses the following free fonts:</a:t>
            </a:r>
            <a:endParaRPr sz="700"/>
          </a:p>
        </p:txBody>
      </p:sp>
      <p:sp>
        <p:nvSpPr>
          <p:cNvPr id="577" name="Google Shape;577;p37"/>
          <p:cNvSpPr txBox="1"/>
          <p:nvPr/>
        </p:nvSpPr>
        <p:spPr>
          <a:xfrm>
            <a:off x="431187" y="3098318"/>
            <a:ext cx="1798422" cy="508758"/>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FFF"/>
                </a:solidFill>
                <a:latin typeface="Alata"/>
                <a:ea typeface="Alata"/>
                <a:cs typeface="Alata"/>
                <a:sym typeface="Alata"/>
              </a:rPr>
              <a:t>Titles: Paytone One</a:t>
            </a:r>
            <a:endParaRPr sz="700"/>
          </a:p>
          <a:p>
            <a:pPr indent="0" lvl="1" marL="0" marR="0" rtl="0" algn="l">
              <a:lnSpc>
                <a:spcPct val="140000"/>
              </a:lnSpc>
              <a:spcBef>
                <a:spcPts val="0"/>
              </a:spcBef>
              <a:spcAft>
                <a:spcPts val="0"/>
              </a:spcAft>
              <a:buNone/>
            </a:pPr>
            <a:r>
              <a:rPr b="0" i="0" lang="en" sz="1000" u="none" cap="none" strike="noStrike">
                <a:solidFill>
                  <a:srgbClr val="FFFFFF"/>
                </a:solidFill>
                <a:latin typeface="Alata"/>
                <a:ea typeface="Alata"/>
                <a:cs typeface="Alata"/>
                <a:sym typeface="Alata"/>
              </a:rPr>
              <a:t>Headers: Alata</a:t>
            </a:r>
            <a:endParaRPr sz="700"/>
          </a:p>
          <a:p>
            <a:pPr indent="0" lvl="1" marL="0" marR="0" rtl="0" algn="l">
              <a:lnSpc>
                <a:spcPct val="140000"/>
              </a:lnSpc>
              <a:spcBef>
                <a:spcPts val="0"/>
              </a:spcBef>
              <a:spcAft>
                <a:spcPts val="0"/>
              </a:spcAft>
              <a:buNone/>
            </a:pPr>
            <a:r>
              <a:rPr b="0" i="0" lang="en" sz="1000" u="none" cap="none" strike="noStrike">
                <a:solidFill>
                  <a:srgbClr val="FFFFFF"/>
                </a:solidFill>
                <a:latin typeface="Alata"/>
                <a:ea typeface="Alata"/>
                <a:cs typeface="Alata"/>
                <a:sym typeface="Alata"/>
              </a:rPr>
              <a:t>Body Copy:  Alata</a:t>
            </a:r>
            <a:endParaRPr sz="700"/>
          </a:p>
        </p:txBody>
      </p:sp>
      <p:sp>
        <p:nvSpPr>
          <p:cNvPr id="578" name="Google Shape;578;p37"/>
          <p:cNvSpPr txBox="1"/>
          <p:nvPr/>
        </p:nvSpPr>
        <p:spPr>
          <a:xfrm>
            <a:off x="431187" y="3791506"/>
            <a:ext cx="1838320" cy="851657"/>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1000" u="none" cap="none" strike="noStrike">
                <a:solidFill>
                  <a:srgbClr val="FFFFFF"/>
                </a:solidFill>
                <a:latin typeface="Alata"/>
                <a:ea typeface="Alata"/>
                <a:cs typeface="Alata"/>
                <a:sym typeface="Alata"/>
              </a:rPr>
              <a:t>You can find these fonts online too. Happy designing! </a:t>
            </a:r>
            <a:endParaRPr sz="700"/>
          </a:p>
          <a:p>
            <a:pPr indent="0" lvl="1" marL="0" marR="0" rtl="0" algn="l">
              <a:lnSpc>
                <a:spcPct val="140000"/>
              </a:lnSpc>
              <a:spcBef>
                <a:spcPts val="0"/>
              </a:spcBef>
              <a:spcAft>
                <a:spcPts val="0"/>
              </a:spcAft>
              <a:buNone/>
            </a:pPr>
            <a:r>
              <a:t/>
            </a:r>
            <a:endParaRPr b="0" i="0" sz="1000" u="none" cap="none" strike="noStrike">
              <a:solidFill>
                <a:srgbClr val="FFFFFF"/>
              </a:solidFill>
              <a:latin typeface="Alata"/>
              <a:ea typeface="Alata"/>
              <a:cs typeface="Alata"/>
              <a:sym typeface="Alata"/>
            </a:endParaRPr>
          </a:p>
          <a:p>
            <a:pPr indent="0" lvl="1" marL="0" marR="0" rtl="0" algn="l">
              <a:lnSpc>
                <a:spcPct val="140000"/>
              </a:lnSpc>
              <a:spcBef>
                <a:spcPts val="0"/>
              </a:spcBef>
              <a:spcAft>
                <a:spcPts val="0"/>
              </a:spcAft>
              <a:buNone/>
            </a:pPr>
            <a:r>
              <a:rPr b="0" i="0" lang="en" sz="1000" u="none" cap="none" strike="noStrike">
                <a:solidFill>
                  <a:srgbClr val="FFFFFF"/>
                </a:solidFill>
                <a:latin typeface="Alata"/>
                <a:ea typeface="Alata"/>
                <a:cs typeface="Alata"/>
                <a:sym typeface="Alata"/>
              </a:rPr>
              <a:t>Don't forget to delete this page before presenting. </a:t>
            </a:r>
            <a:endParaRPr sz="700"/>
          </a:p>
        </p:txBody>
      </p:sp>
      <p:sp>
        <p:nvSpPr>
          <p:cNvPr id="579" name="Google Shape;579;p37"/>
          <p:cNvSpPr/>
          <p:nvPr/>
        </p:nvSpPr>
        <p:spPr>
          <a:xfrm>
            <a:off x="7257385" y="313320"/>
            <a:ext cx="1772746" cy="1161149"/>
          </a:xfrm>
          <a:custGeom>
            <a:rect b="b" l="l" r="r" t="t"/>
            <a:pathLst>
              <a:path extrusionOk="0" h="2322298" w="3545493">
                <a:moveTo>
                  <a:pt x="0" y="0"/>
                </a:moveTo>
                <a:lnTo>
                  <a:pt x="3545494" y="0"/>
                </a:lnTo>
                <a:lnTo>
                  <a:pt x="3545494" y="2322298"/>
                </a:lnTo>
                <a:lnTo>
                  <a:pt x="0" y="2322298"/>
                </a:lnTo>
                <a:lnTo>
                  <a:pt x="0" y="0"/>
                </a:lnTo>
                <a:close/>
              </a:path>
            </a:pathLst>
          </a:custGeom>
          <a:blipFill rotWithShape="1">
            <a:blip r:embed="rId4">
              <a:alphaModFix/>
            </a:blip>
            <a:stretch>
              <a:fillRect b="0" l="0" r="0" t="0"/>
            </a:stretch>
          </a:blipFill>
          <a:ln>
            <a:noFill/>
          </a:ln>
        </p:spPr>
      </p:sp>
      <p:sp>
        <p:nvSpPr>
          <p:cNvPr id="580" name="Google Shape;580;p37"/>
          <p:cNvSpPr/>
          <p:nvPr/>
        </p:nvSpPr>
        <p:spPr>
          <a:xfrm>
            <a:off x="5691729" y="386761"/>
            <a:ext cx="1502618" cy="1014267"/>
          </a:xfrm>
          <a:custGeom>
            <a:rect b="b" l="l" r="r" t="t"/>
            <a:pathLst>
              <a:path extrusionOk="0" h="2028534" w="3005236">
                <a:moveTo>
                  <a:pt x="0" y="0"/>
                </a:moveTo>
                <a:lnTo>
                  <a:pt x="3005236" y="0"/>
                </a:lnTo>
                <a:lnTo>
                  <a:pt x="3005236" y="2028534"/>
                </a:lnTo>
                <a:lnTo>
                  <a:pt x="0" y="2028534"/>
                </a:lnTo>
                <a:lnTo>
                  <a:pt x="0" y="0"/>
                </a:lnTo>
                <a:close/>
              </a:path>
            </a:pathLst>
          </a:custGeom>
          <a:blipFill rotWithShape="1">
            <a:blip r:embed="rId5">
              <a:alphaModFix/>
            </a:blip>
            <a:stretch>
              <a:fillRect b="0" l="0" r="0" t="0"/>
            </a:stretch>
          </a:blipFill>
          <a:ln>
            <a:noFill/>
          </a:ln>
        </p:spPr>
      </p:sp>
      <p:sp>
        <p:nvSpPr>
          <p:cNvPr id="581" name="Google Shape;581;p37"/>
          <p:cNvSpPr/>
          <p:nvPr/>
        </p:nvSpPr>
        <p:spPr>
          <a:xfrm>
            <a:off x="4348294" y="398541"/>
            <a:ext cx="1280396" cy="990707"/>
          </a:xfrm>
          <a:custGeom>
            <a:rect b="b" l="l" r="r" t="t"/>
            <a:pathLst>
              <a:path extrusionOk="0" h="1981413" w="2560793">
                <a:moveTo>
                  <a:pt x="0" y="0"/>
                </a:moveTo>
                <a:lnTo>
                  <a:pt x="2560793" y="0"/>
                </a:lnTo>
                <a:lnTo>
                  <a:pt x="2560793" y="1981414"/>
                </a:lnTo>
                <a:lnTo>
                  <a:pt x="0" y="1981414"/>
                </a:lnTo>
                <a:lnTo>
                  <a:pt x="0" y="0"/>
                </a:lnTo>
                <a:close/>
              </a:path>
            </a:pathLst>
          </a:custGeom>
          <a:blipFill rotWithShape="1">
            <a:blip r:embed="rId6">
              <a:alphaModFix/>
            </a:blip>
            <a:stretch>
              <a:fillRect b="0" l="0" r="0" t="0"/>
            </a:stretch>
          </a:blipFill>
          <a:ln>
            <a:noFill/>
          </a:ln>
        </p:spPr>
      </p:sp>
      <p:sp>
        <p:nvSpPr>
          <p:cNvPr id="582" name="Google Shape;582;p37"/>
          <p:cNvSpPr/>
          <p:nvPr/>
        </p:nvSpPr>
        <p:spPr>
          <a:xfrm>
            <a:off x="3073787" y="326776"/>
            <a:ext cx="1211469" cy="1134238"/>
          </a:xfrm>
          <a:custGeom>
            <a:rect b="b" l="l" r="r" t="t"/>
            <a:pathLst>
              <a:path extrusionOk="0" h="2268476" w="2422939">
                <a:moveTo>
                  <a:pt x="0" y="0"/>
                </a:moveTo>
                <a:lnTo>
                  <a:pt x="2422938" y="0"/>
                </a:lnTo>
                <a:lnTo>
                  <a:pt x="2422938" y="2268476"/>
                </a:lnTo>
                <a:lnTo>
                  <a:pt x="0" y="2268476"/>
                </a:lnTo>
                <a:lnTo>
                  <a:pt x="0" y="0"/>
                </a:lnTo>
                <a:close/>
              </a:path>
            </a:pathLst>
          </a:custGeom>
          <a:blipFill rotWithShape="1">
            <a:blip r:embed="rId7">
              <a:alphaModFix/>
            </a:blip>
            <a:stretch>
              <a:fillRect b="0" l="0" r="0" t="0"/>
            </a:stretch>
          </a:blipFill>
          <a:ln>
            <a:noFill/>
          </a:ln>
        </p:spPr>
      </p:sp>
      <p:sp>
        <p:nvSpPr>
          <p:cNvPr id="583" name="Google Shape;583;p37"/>
          <p:cNvSpPr/>
          <p:nvPr/>
        </p:nvSpPr>
        <p:spPr>
          <a:xfrm>
            <a:off x="2916263" y="1591010"/>
            <a:ext cx="1526516" cy="1259376"/>
          </a:xfrm>
          <a:custGeom>
            <a:rect b="b" l="l" r="r" t="t"/>
            <a:pathLst>
              <a:path extrusionOk="0" h="2518751" w="3053031">
                <a:moveTo>
                  <a:pt x="0" y="0"/>
                </a:moveTo>
                <a:lnTo>
                  <a:pt x="3053031" y="0"/>
                </a:lnTo>
                <a:lnTo>
                  <a:pt x="3053031" y="2518751"/>
                </a:lnTo>
                <a:lnTo>
                  <a:pt x="0" y="2518751"/>
                </a:lnTo>
                <a:lnTo>
                  <a:pt x="0" y="0"/>
                </a:lnTo>
                <a:close/>
              </a:path>
            </a:pathLst>
          </a:custGeom>
          <a:blipFill rotWithShape="1">
            <a:blip r:embed="rId8">
              <a:alphaModFix/>
            </a:blip>
            <a:stretch>
              <a:fillRect b="0" l="0" r="0" t="0"/>
            </a:stretch>
          </a:blipFill>
          <a:ln>
            <a:noFill/>
          </a:ln>
        </p:spPr>
      </p:sp>
      <p:sp>
        <p:nvSpPr>
          <p:cNvPr id="584" name="Google Shape;584;p37"/>
          <p:cNvSpPr/>
          <p:nvPr/>
        </p:nvSpPr>
        <p:spPr>
          <a:xfrm flipH="1">
            <a:off x="4426386" y="1654511"/>
            <a:ext cx="1567649" cy="848490"/>
          </a:xfrm>
          <a:custGeom>
            <a:rect b="b" l="l" r="r" t="t"/>
            <a:pathLst>
              <a:path extrusionOk="0" h="1696980" w="3135298">
                <a:moveTo>
                  <a:pt x="3135299" y="0"/>
                </a:moveTo>
                <a:lnTo>
                  <a:pt x="0" y="0"/>
                </a:lnTo>
                <a:lnTo>
                  <a:pt x="0" y="1696980"/>
                </a:lnTo>
                <a:lnTo>
                  <a:pt x="3135299" y="1696980"/>
                </a:lnTo>
                <a:lnTo>
                  <a:pt x="3135299" y="0"/>
                </a:lnTo>
                <a:close/>
              </a:path>
            </a:pathLst>
          </a:custGeom>
          <a:blipFill rotWithShape="1">
            <a:blip r:embed="rId9">
              <a:alphaModFix/>
            </a:blip>
            <a:stretch>
              <a:fillRect b="0" l="0" r="0" t="0"/>
            </a:stretch>
          </a:blipFill>
          <a:ln>
            <a:noFill/>
          </a:ln>
        </p:spPr>
      </p:sp>
      <p:sp>
        <p:nvSpPr>
          <p:cNvPr id="585" name="Google Shape;585;p37"/>
          <p:cNvSpPr/>
          <p:nvPr/>
        </p:nvSpPr>
        <p:spPr>
          <a:xfrm>
            <a:off x="5994035" y="1665553"/>
            <a:ext cx="1855839" cy="837448"/>
          </a:xfrm>
          <a:custGeom>
            <a:rect b="b" l="l" r="r" t="t"/>
            <a:pathLst>
              <a:path extrusionOk="0" h="1674895" w="3711679">
                <a:moveTo>
                  <a:pt x="0" y="0"/>
                </a:moveTo>
                <a:lnTo>
                  <a:pt x="3711678" y="0"/>
                </a:lnTo>
                <a:lnTo>
                  <a:pt x="3711678" y="1674895"/>
                </a:lnTo>
                <a:lnTo>
                  <a:pt x="0" y="1674895"/>
                </a:lnTo>
                <a:lnTo>
                  <a:pt x="0" y="0"/>
                </a:lnTo>
                <a:close/>
              </a:path>
            </a:pathLst>
          </a:custGeom>
          <a:blipFill rotWithShape="1">
            <a:blip r:embed="rId10">
              <a:alphaModFix/>
            </a:blip>
            <a:stretch>
              <a:fillRect b="0" l="0" r="0" t="0"/>
            </a:stretch>
          </a:blipFill>
          <a:ln>
            <a:noFill/>
          </a:ln>
        </p:spPr>
      </p:sp>
      <p:sp>
        <p:nvSpPr>
          <p:cNvPr id="586" name="Google Shape;586;p37"/>
          <p:cNvSpPr/>
          <p:nvPr/>
        </p:nvSpPr>
        <p:spPr>
          <a:xfrm>
            <a:off x="7849874" y="1665554"/>
            <a:ext cx="997414" cy="1144808"/>
          </a:xfrm>
          <a:custGeom>
            <a:rect b="b" l="l" r="r" t="t"/>
            <a:pathLst>
              <a:path extrusionOk="0" h="2289616" w="1994828">
                <a:moveTo>
                  <a:pt x="0" y="0"/>
                </a:moveTo>
                <a:lnTo>
                  <a:pt x="1994829" y="0"/>
                </a:lnTo>
                <a:lnTo>
                  <a:pt x="1994829" y="2289616"/>
                </a:lnTo>
                <a:lnTo>
                  <a:pt x="0" y="2289616"/>
                </a:lnTo>
                <a:lnTo>
                  <a:pt x="0" y="0"/>
                </a:lnTo>
                <a:close/>
              </a:path>
            </a:pathLst>
          </a:custGeom>
          <a:blipFill rotWithShape="1">
            <a:blip r:embed="rId11">
              <a:alphaModFix/>
            </a:blip>
            <a:stretch>
              <a:fillRect b="0" l="0" r="0" t="0"/>
            </a:stretch>
          </a:blipFill>
          <a:ln>
            <a:noFill/>
          </a:ln>
        </p:spPr>
      </p:sp>
      <p:sp>
        <p:nvSpPr>
          <p:cNvPr id="587" name="Google Shape;587;p37"/>
          <p:cNvSpPr/>
          <p:nvPr/>
        </p:nvSpPr>
        <p:spPr>
          <a:xfrm>
            <a:off x="8408819" y="2968593"/>
            <a:ext cx="602232" cy="1451159"/>
          </a:xfrm>
          <a:custGeom>
            <a:rect b="b" l="l" r="r" t="t"/>
            <a:pathLst>
              <a:path extrusionOk="0" h="2902319" w="1204463">
                <a:moveTo>
                  <a:pt x="0" y="0"/>
                </a:moveTo>
                <a:lnTo>
                  <a:pt x="1204463" y="0"/>
                </a:lnTo>
                <a:lnTo>
                  <a:pt x="1204463" y="2902320"/>
                </a:lnTo>
                <a:lnTo>
                  <a:pt x="0" y="2902320"/>
                </a:lnTo>
                <a:lnTo>
                  <a:pt x="0" y="0"/>
                </a:lnTo>
                <a:close/>
              </a:path>
            </a:pathLst>
          </a:custGeom>
          <a:blipFill rotWithShape="1">
            <a:blip r:embed="rId12">
              <a:alphaModFix/>
            </a:blip>
            <a:stretch>
              <a:fillRect b="0" l="0" r="0" t="0"/>
            </a:stretch>
          </a:blipFill>
          <a:ln>
            <a:noFill/>
          </a:ln>
        </p:spPr>
      </p:sp>
      <p:sp>
        <p:nvSpPr>
          <p:cNvPr id="588" name="Google Shape;588;p37"/>
          <p:cNvSpPr/>
          <p:nvPr/>
        </p:nvSpPr>
        <p:spPr>
          <a:xfrm>
            <a:off x="2916263" y="3232390"/>
            <a:ext cx="964619" cy="845357"/>
          </a:xfrm>
          <a:custGeom>
            <a:rect b="b" l="l" r="r" t="t"/>
            <a:pathLst>
              <a:path extrusionOk="0" h="1690713" w="1929237">
                <a:moveTo>
                  <a:pt x="0" y="0"/>
                </a:moveTo>
                <a:lnTo>
                  <a:pt x="1929238" y="0"/>
                </a:lnTo>
                <a:lnTo>
                  <a:pt x="1929238" y="1690713"/>
                </a:lnTo>
                <a:lnTo>
                  <a:pt x="0" y="1690713"/>
                </a:lnTo>
                <a:lnTo>
                  <a:pt x="0" y="0"/>
                </a:lnTo>
                <a:close/>
              </a:path>
            </a:pathLst>
          </a:custGeom>
          <a:blipFill rotWithShape="1">
            <a:blip r:embed="rId13">
              <a:alphaModFix/>
            </a:blip>
            <a:stretch>
              <a:fillRect b="0" l="0" r="0" t="0"/>
            </a:stretch>
          </a:blipFill>
          <a:ln>
            <a:noFill/>
          </a:ln>
        </p:spPr>
      </p:sp>
      <p:sp>
        <p:nvSpPr>
          <p:cNvPr id="589" name="Google Shape;589;p37"/>
          <p:cNvSpPr/>
          <p:nvPr/>
        </p:nvSpPr>
        <p:spPr>
          <a:xfrm>
            <a:off x="4001918" y="3117368"/>
            <a:ext cx="1096817" cy="993990"/>
          </a:xfrm>
          <a:custGeom>
            <a:rect b="b" l="l" r="r" t="t"/>
            <a:pathLst>
              <a:path extrusionOk="0" h="1987980" w="2193633">
                <a:moveTo>
                  <a:pt x="0" y="0"/>
                </a:moveTo>
                <a:lnTo>
                  <a:pt x="2193633" y="0"/>
                </a:lnTo>
                <a:lnTo>
                  <a:pt x="2193633" y="1987980"/>
                </a:lnTo>
                <a:lnTo>
                  <a:pt x="0" y="1987980"/>
                </a:lnTo>
                <a:lnTo>
                  <a:pt x="0" y="0"/>
                </a:lnTo>
                <a:close/>
              </a:path>
            </a:pathLst>
          </a:custGeom>
          <a:blipFill rotWithShape="1">
            <a:blip r:embed="rId14">
              <a:alphaModFix/>
            </a:blip>
            <a:stretch>
              <a:fillRect b="0" l="0" r="0" t="0"/>
            </a:stretch>
          </a:blipFill>
          <a:ln>
            <a:noFill/>
          </a:ln>
        </p:spPr>
      </p:sp>
      <p:sp>
        <p:nvSpPr>
          <p:cNvPr id="590" name="Google Shape;590;p37"/>
          <p:cNvSpPr/>
          <p:nvPr/>
        </p:nvSpPr>
        <p:spPr>
          <a:xfrm>
            <a:off x="5211780" y="3091476"/>
            <a:ext cx="1058941" cy="802228"/>
          </a:xfrm>
          <a:custGeom>
            <a:rect b="b" l="l" r="r" t="t"/>
            <a:pathLst>
              <a:path extrusionOk="0" h="1604456" w="2117882">
                <a:moveTo>
                  <a:pt x="0" y="0"/>
                </a:moveTo>
                <a:lnTo>
                  <a:pt x="2117882" y="0"/>
                </a:lnTo>
                <a:lnTo>
                  <a:pt x="2117882" y="1604457"/>
                </a:lnTo>
                <a:lnTo>
                  <a:pt x="0" y="1604457"/>
                </a:lnTo>
                <a:lnTo>
                  <a:pt x="0" y="0"/>
                </a:lnTo>
                <a:close/>
              </a:path>
            </a:pathLst>
          </a:custGeom>
          <a:blipFill rotWithShape="1">
            <a:blip r:embed="rId15">
              <a:alphaModFix/>
            </a:blip>
            <a:stretch>
              <a:fillRect b="0" l="0" r="0" t="0"/>
            </a:stretch>
          </a:blipFill>
          <a:ln>
            <a:noFill/>
          </a:ln>
        </p:spPr>
      </p:sp>
      <p:sp>
        <p:nvSpPr>
          <p:cNvPr id="591" name="Google Shape;591;p37"/>
          <p:cNvSpPr/>
          <p:nvPr/>
        </p:nvSpPr>
        <p:spPr>
          <a:xfrm>
            <a:off x="7367152" y="2968594"/>
            <a:ext cx="898791" cy="720667"/>
          </a:xfrm>
          <a:custGeom>
            <a:rect b="b" l="l" r="r" t="t"/>
            <a:pathLst>
              <a:path extrusionOk="0" h="1441334" w="1797582">
                <a:moveTo>
                  <a:pt x="0" y="0"/>
                </a:moveTo>
                <a:lnTo>
                  <a:pt x="1797582" y="0"/>
                </a:lnTo>
                <a:lnTo>
                  <a:pt x="1797582" y="1441334"/>
                </a:lnTo>
                <a:lnTo>
                  <a:pt x="0" y="1441334"/>
                </a:lnTo>
                <a:lnTo>
                  <a:pt x="0" y="0"/>
                </a:lnTo>
                <a:close/>
              </a:path>
            </a:pathLst>
          </a:custGeom>
          <a:blipFill rotWithShape="1">
            <a:blip r:embed="rId16">
              <a:alphaModFix/>
            </a:blip>
            <a:stretch>
              <a:fillRect b="0" l="0" r="0" t="0"/>
            </a:stretch>
          </a:blipFill>
          <a:ln>
            <a:noFill/>
          </a:ln>
        </p:spPr>
      </p:sp>
      <p:sp>
        <p:nvSpPr>
          <p:cNvPr id="592" name="Google Shape;592;p37"/>
          <p:cNvSpPr/>
          <p:nvPr/>
        </p:nvSpPr>
        <p:spPr>
          <a:xfrm flipH="1">
            <a:off x="6253011" y="2850386"/>
            <a:ext cx="904006" cy="952497"/>
          </a:xfrm>
          <a:custGeom>
            <a:rect b="b" l="l" r="r" t="t"/>
            <a:pathLst>
              <a:path extrusionOk="0" h="1904993" w="1808012">
                <a:moveTo>
                  <a:pt x="1808012" y="0"/>
                </a:moveTo>
                <a:lnTo>
                  <a:pt x="0" y="0"/>
                </a:lnTo>
                <a:lnTo>
                  <a:pt x="0" y="1904993"/>
                </a:lnTo>
                <a:lnTo>
                  <a:pt x="1808012" y="1904993"/>
                </a:lnTo>
                <a:lnTo>
                  <a:pt x="1808012" y="0"/>
                </a:lnTo>
                <a:close/>
              </a:path>
            </a:pathLst>
          </a:custGeom>
          <a:blipFill rotWithShape="1">
            <a:blip r:embed="rId17">
              <a:alphaModFix/>
            </a:blip>
            <a:stretch>
              <a:fillRect b="0" l="0" r="0" t="0"/>
            </a:stretch>
          </a:blipFill>
          <a:ln>
            <a:noFill/>
          </a:ln>
        </p:spPr>
      </p:sp>
      <p:sp>
        <p:nvSpPr>
          <p:cNvPr id="593" name="Google Shape;593;p37"/>
          <p:cNvSpPr/>
          <p:nvPr/>
        </p:nvSpPr>
        <p:spPr>
          <a:xfrm flipH="1">
            <a:off x="2886010" y="4244050"/>
            <a:ext cx="883540" cy="796793"/>
          </a:xfrm>
          <a:custGeom>
            <a:rect b="b" l="l" r="r" t="t"/>
            <a:pathLst>
              <a:path extrusionOk="0" h="1593585" w="1767081">
                <a:moveTo>
                  <a:pt x="1767081" y="0"/>
                </a:moveTo>
                <a:lnTo>
                  <a:pt x="0" y="0"/>
                </a:lnTo>
                <a:lnTo>
                  <a:pt x="0" y="1593585"/>
                </a:lnTo>
                <a:lnTo>
                  <a:pt x="1767081" y="1593585"/>
                </a:lnTo>
                <a:lnTo>
                  <a:pt x="1767081" y="0"/>
                </a:lnTo>
                <a:close/>
              </a:path>
            </a:pathLst>
          </a:custGeom>
          <a:blipFill rotWithShape="1">
            <a:blip r:embed="rId18">
              <a:alphaModFix/>
            </a:blip>
            <a:stretch>
              <a:fillRect b="0" l="0" r="0" t="0"/>
            </a:stretch>
          </a:blipFill>
          <a:ln>
            <a:noFill/>
          </a:ln>
        </p:spPr>
      </p:sp>
      <p:sp>
        <p:nvSpPr>
          <p:cNvPr id="594" name="Google Shape;594;p37"/>
          <p:cNvSpPr/>
          <p:nvPr/>
        </p:nvSpPr>
        <p:spPr>
          <a:xfrm>
            <a:off x="3936150" y="4227099"/>
            <a:ext cx="955819" cy="830693"/>
          </a:xfrm>
          <a:custGeom>
            <a:rect b="b" l="l" r="r" t="t"/>
            <a:pathLst>
              <a:path extrusionOk="0" h="1661387" w="1911638">
                <a:moveTo>
                  <a:pt x="0" y="0"/>
                </a:moveTo>
                <a:lnTo>
                  <a:pt x="1911638" y="0"/>
                </a:lnTo>
                <a:lnTo>
                  <a:pt x="1911638" y="1661387"/>
                </a:lnTo>
                <a:lnTo>
                  <a:pt x="0" y="1661387"/>
                </a:lnTo>
                <a:lnTo>
                  <a:pt x="0" y="0"/>
                </a:lnTo>
                <a:close/>
              </a:path>
            </a:pathLst>
          </a:custGeom>
          <a:blipFill rotWithShape="1">
            <a:blip r:embed="rId19">
              <a:alphaModFix/>
            </a:blip>
            <a:stretch>
              <a:fillRect b="0" l="0" r="0" t="0"/>
            </a:stretch>
          </a:blipFill>
          <a:ln>
            <a:noFill/>
          </a:ln>
        </p:spPr>
      </p:sp>
      <p:sp>
        <p:nvSpPr>
          <p:cNvPr id="595" name="Google Shape;595;p37"/>
          <p:cNvSpPr/>
          <p:nvPr/>
        </p:nvSpPr>
        <p:spPr>
          <a:xfrm>
            <a:off x="5058656" y="4167156"/>
            <a:ext cx="677211" cy="830933"/>
          </a:xfrm>
          <a:custGeom>
            <a:rect b="b" l="l" r="r" t="t"/>
            <a:pathLst>
              <a:path extrusionOk="0" h="1661866" w="1354421">
                <a:moveTo>
                  <a:pt x="0" y="0"/>
                </a:moveTo>
                <a:lnTo>
                  <a:pt x="1354420" y="0"/>
                </a:lnTo>
                <a:lnTo>
                  <a:pt x="1354420" y="1661866"/>
                </a:lnTo>
                <a:lnTo>
                  <a:pt x="0" y="1661866"/>
                </a:lnTo>
                <a:lnTo>
                  <a:pt x="0" y="0"/>
                </a:lnTo>
                <a:close/>
              </a:path>
            </a:pathLst>
          </a:custGeom>
          <a:blipFill rotWithShape="1">
            <a:blip r:embed="rId20">
              <a:alphaModFix/>
            </a:blip>
            <a:stretch>
              <a:fillRect b="0" l="0" r="0" t="0"/>
            </a:stretch>
          </a:blipFill>
          <a:ln>
            <a:noFill/>
          </a:ln>
        </p:spPr>
      </p:sp>
      <p:sp>
        <p:nvSpPr>
          <p:cNvPr id="596" name="Google Shape;596;p37"/>
          <p:cNvSpPr/>
          <p:nvPr/>
        </p:nvSpPr>
        <p:spPr>
          <a:xfrm>
            <a:off x="7849874" y="4582622"/>
            <a:ext cx="1162441" cy="560878"/>
          </a:xfrm>
          <a:custGeom>
            <a:rect b="b" l="l" r="r" t="t"/>
            <a:pathLst>
              <a:path extrusionOk="0" h="1121756" w="2324882">
                <a:moveTo>
                  <a:pt x="0" y="0"/>
                </a:moveTo>
                <a:lnTo>
                  <a:pt x="2324883" y="0"/>
                </a:lnTo>
                <a:lnTo>
                  <a:pt x="2324883" y="1121756"/>
                </a:lnTo>
                <a:lnTo>
                  <a:pt x="0" y="1121756"/>
                </a:lnTo>
                <a:lnTo>
                  <a:pt x="0" y="0"/>
                </a:lnTo>
                <a:close/>
              </a:path>
            </a:pathLst>
          </a:custGeom>
          <a:blipFill rotWithShape="1">
            <a:blip r:embed="rId21">
              <a:alphaModFix/>
            </a:blip>
            <a:stretch>
              <a:fillRect b="0" l="0" r="0" t="0"/>
            </a:stretch>
          </a:blipFill>
          <a:ln>
            <a:noFill/>
          </a:ln>
        </p:spPr>
      </p:sp>
      <p:sp>
        <p:nvSpPr>
          <p:cNvPr id="597" name="Google Shape;597;p37"/>
          <p:cNvSpPr/>
          <p:nvPr/>
        </p:nvSpPr>
        <p:spPr>
          <a:xfrm>
            <a:off x="5770451" y="4388876"/>
            <a:ext cx="1221468" cy="508575"/>
          </a:xfrm>
          <a:custGeom>
            <a:rect b="b" l="l" r="r" t="t"/>
            <a:pathLst>
              <a:path extrusionOk="0" h="1017150" w="2442936">
                <a:moveTo>
                  <a:pt x="0" y="0"/>
                </a:moveTo>
                <a:lnTo>
                  <a:pt x="2442935" y="0"/>
                </a:lnTo>
                <a:lnTo>
                  <a:pt x="2442935" y="1017150"/>
                </a:lnTo>
                <a:lnTo>
                  <a:pt x="0" y="1017150"/>
                </a:lnTo>
                <a:lnTo>
                  <a:pt x="0" y="0"/>
                </a:lnTo>
                <a:close/>
              </a:path>
            </a:pathLst>
          </a:custGeom>
          <a:blipFill rotWithShape="1">
            <a:blip r:embed="rId22">
              <a:alphaModFix/>
            </a:blip>
            <a:stretch>
              <a:fillRect b="0" l="0" r="0" t="0"/>
            </a:stretch>
          </a:blipFill>
          <a:ln>
            <a:noFill/>
          </a:ln>
        </p:spPr>
      </p:sp>
      <p:sp>
        <p:nvSpPr>
          <p:cNvPr id="598" name="Google Shape;598;p37"/>
          <p:cNvSpPr/>
          <p:nvPr/>
        </p:nvSpPr>
        <p:spPr>
          <a:xfrm>
            <a:off x="4630120" y="2503001"/>
            <a:ext cx="614677" cy="786787"/>
          </a:xfrm>
          <a:custGeom>
            <a:rect b="b" l="l" r="r" t="t"/>
            <a:pathLst>
              <a:path extrusionOk="0" h="1573573" w="1229354">
                <a:moveTo>
                  <a:pt x="0" y="0"/>
                </a:moveTo>
                <a:lnTo>
                  <a:pt x="1229355" y="0"/>
                </a:lnTo>
                <a:lnTo>
                  <a:pt x="1229355" y="1573573"/>
                </a:lnTo>
                <a:lnTo>
                  <a:pt x="0" y="1573573"/>
                </a:lnTo>
                <a:lnTo>
                  <a:pt x="0" y="0"/>
                </a:lnTo>
                <a:close/>
              </a:path>
            </a:pathLst>
          </a:custGeom>
          <a:blipFill rotWithShape="1">
            <a:blip r:embed="rId23">
              <a:alphaModFix/>
            </a:blip>
            <a:stretch>
              <a:fillRect b="0" l="0" r="0" t="0"/>
            </a:stretch>
          </a:blipFill>
          <a:ln>
            <a:noFill/>
          </a:ln>
        </p:spPr>
      </p:sp>
      <p:sp>
        <p:nvSpPr>
          <p:cNvPr id="599" name="Google Shape;599;p37"/>
          <p:cNvSpPr/>
          <p:nvPr/>
        </p:nvSpPr>
        <p:spPr>
          <a:xfrm>
            <a:off x="7106219" y="4271006"/>
            <a:ext cx="627463" cy="786786"/>
          </a:xfrm>
          <a:custGeom>
            <a:rect b="b" l="l" r="r" t="t"/>
            <a:pathLst>
              <a:path extrusionOk="0" h="1573573" w="1254925">
                <a:moveTo>
                  <a:pt x="0" y="0"/>
                </a:moveTo>
                <a:lnTo>
                  <a:pt x="1254925" y="0"/>
                </a:lnTo>
                <a:lnTo>
                  <a:pt x="1254925" y="1573573"/>
                </a:lnTo>
                <a:lnTo>
                  <a:pt x="0" y="1573573"/>
                </a:lnTo>
                <a:lnTo>
                  <a:pt x="0" y="0"/>
                </a:lnTo>
                <a:close/>
              </a:path>
            </a:pathLst>
          </a:custGeom>
          <a:blipFill rotWithShape="1">
            <a:blip r:embed="rId24">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sp>
        <p:nvSpPr>
          <p:cNvPr id="605" name="Google Shape;605;p38"/>
          <p:cNvSpPr/>
          <p:nvPr/>
        </p:nvSpPr>
        <p:spPr>
          <a:xfrm>
            <a:off x="3399075" y="857900"/>
            <a:ext cx="2349940" cy="587485"/>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sp>
      <p:grpSp>
        <p:nvGrpSpPr>
          <p:cNvPr id="606" name="Google Shape;606;p38"/>
          <p:cNvGrpSpPr/>
          <p:nvPr/>
        </p:nvGrpSpPr>
        <p:grpSpPr>
          <a:xfrm>
            <a:off x="414211" y="1640708"/>
            <a:ext cx="8315579" cy="2372913"/>
            <a:chOff x="0" y="-47625"/>
            <a:chExt cx="4380223" cy="1249929"/>
          </a:xfrm>
        </p:grpSpPr>
        <p:sp>
          <p:nvSpPr>
            <p:cNvPr id="607" name="Google Shape;607;p38"/>
            <p:cNvSpPr/>
            <p:nvPr/>
          </p:nvSpPr>
          <p:spPr>
            <a:xfrm>
              <a:off x="0" y="0"/>
              <a:ext cx="4380223" cy="1202304"/>
            </a:xfrm>
            <a:custGeom>
              <a:rect b="b" l="l" r="r" t="t"/>
              <a:pathLst>
                <a:path extrusionOk="0" h="1202304" w="4380223">
                  <a:moveTo>
                    <a:pt x="23741" y="0"/>
                  </a:moveTo>
                  <a:lnTo>
                    <a:pt x="4356482" y="0"/>
                  </a:lnTo>
                  <a:cubicBezTo>
                    <a:pt x="4369594" y="0"/>
                    <a:pt x="4380223" y="10629"/>
                    <a:pt x="4380223" y="23741"/>
                  </a:cubicBezTo>
                  <a:lnTo>
                    <a:pt x="4380223" y="1178564"/>
                  </a:lnTo>
                  <a:cubicBezTo>
                    <a:pt x="4380223" y="1191675"/>
                    <a:pt x="4369594" y="1202304"/>
                    <a:pt x="4356482" y="1202304"/>
                  </a:cubicBezTo>
                  <a:lnTo>
                    <a:pt x="23741" y="1202304"/>
                  </a:lnTo>
                  <a:cubicBezTo>
                    <a:pt x="10629" y="1202304"/>
                    <a:pt x="0" y="1191675"/>
                    <a:pt x="0" y="1178564"/>
                  </a:cubicBezTo>
                  <a:lnTo>
                    <a:pt x="0" y="23741"/>
                  </a:lnTo>
                  <a:cubicBezTo>
                    <a:pt x="0" y="10629"/>
                    <a:pt x="10629" y="0"/>
                    <a:pt x="23741" y="0"/>
                  </a:cubicBezTo>
                  <a:close/>
                </a:path>
              </a:pathLst>
            </a:custGeom>
            <a:solidFill>
              <a:srgbClr val="FCCE5D"/>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8" name="Google Shape;608;p38"/>
            <p:cNvSpPr txBox="1"/>
            <p:nvPr/>
          </p:nvSpPr>
          <p:spPr>
            <a:xfrm>
              <a:off x="0" y="-47625"/>
              <a:ext cx="4380223" cy="124992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9" name="Google Shape;609;p38"/>
          <p:cNvSpPr txBox="1"/>
          <p:nvPr/>
        </p:nvSpPr>
        <p:spPr>
          <a:xfrm>
            <a:off x="2018319" y="2100742"/>
            <a:ext cx="5107361" cy="459319"/>
          </a:xfrm>
          <a:prstGeom prst="rect">
            <a:avLst/>
          </a:prstGeom>
          <a:noFill/>
          <a:ln>
            <a:noFill/>
          </a:ln>
        </p:spPr>
        <p:txBody>
          <a:bodyPr anchorCtr="0" anchor="t" bIns="0" lIns="0" spcFirstLastPara="1" rIns="0" wrap="square" tIns="0">
            <a:spAutoFit/>
          </a:bodyPr>
          <a:lstStyle/>
          <a:p>
            <a:pPr indent="0" lvl="0" marL="0" marR="0" rtl="0" algn="ctr">
              <a:lnSpc>
                <a:spcPct val="110021"/>
              </a:lnSpc>
              <a:spcBef>
                <a:spcPts val="0"/>
              </a:spcBef>
              <a:spcAft>
                <a:spcPts val="0"/>
              </a:spcAft>
              <a:buNone/>
            </a:pPr>
            <a:r>
              <a:rPr b="0" i="0" lang="en" sz="1700" u="none" cap="none" strike="noStrike">
                <a:solidFill>
                  <a:srgbClr val="0F1A38"/>
                </a:solidFill>
                <a:latin typeface="Paytone One"/>
                <a:ea typeface="Paytone One"/>
                <a:cs typeface="Paytone One"/>
                <a:sym typeface="Paytone One"/>
              </a:rPr>
              <a:t>This presentation template is free for everyone to use thanks to the following:</a:t>
            </a:r>
            <a:endParaRPr sz="700"/>
          </a:p>
        </p:txBody>
      </p:sp>
      <p:sp>
        <p:nvSpPr>
          <p:cNvPr id="610" name="Google Shape;610;p38"/>
          <p:cNvSpPr txBox="1"/>
          <p:nvPr/>
        </p:nvSpPr>
        <p:spPr>
          <a:xfrm>
            <a:off x="2848509" y="2731511"/>
            <a:ext cx="3446984" cy="430213"/>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SlidesCarnival for the presentation template</a:t>
            </a:r>
            <a:endParaRPr sz="700"/>
          </a:p>
          <a:p>
            <a:pPr indent="0" lvl="1" marL="0" marR="0" rtl="0" algn="ctr">
              <a:lnSpc>
                <a:spcPct val="140016"/>
              </a:lnSpc>
              <a:spcBef>
                <a:spcPts val="0"/>
              </a:spcBef>
              <a:spcAft>
                <a:spcPts val="0"/>
              </a:spcAft>
              <a:buNone/>
            </a:pPr>
            <a:r>
              <a:rPr b="0" i="0" lang="en" sz="1200" u="none" cap="none" strike="noStrike">
                <a:solidFill>
                  <a:srgbClr val="0F1A38"/>
                </a:solidFill>
                <a:latin typeface="Alata"/>
                <a:ea typeface="Alata"/>
                <a:cs typeface="Alata"/>
                <a:sym typeface="Alata"/>
              </a:rPr>
              <a:t>Pexels for the photos</a:t>
            </a:r>
            <a:endParaRPr sz="700"/>
          </a:p>
        </p:txBody>
      </p:sp>
      <p:sp>
        <p:nvSpPr>
          <p:cNvPr id="611" name="Google Shape;611;p38"/>
          <p:cNvSpPr txBox="1"/>
          <p:nvPr/>
        </p:nvSpPr>
        <p:spPr>
          <a:xfrm>
            <a:off x="2616752" y="3374421"/>
            <a:ext cx="3910498" cy="230719"/>
          </a:xfrm>
          <a:prstGeom prst="rect">
            <a:avLst/>
          </a:prstGeom>
          <a:noFill/>
          <a:ln>
            <a:noFill/>
          </a:ln>
        </p:spPr>
        <p:txBody>
          <a:bodyPr anchorCtr="0" anchor="t" bIns="0" lIns="0" spcFirstLastPara="1" rIns="0" wrap="square" tIns="0">
            <a:spAutoFit/>
          </a:bodyPr>
          <a:lstStyle/>
          <a:p>
            <a:pPr indent="0" lvl="0" marL="0" marR="0" rtl="0" algn="ctr">
              <a:lnSpc>
                <a:spcPct val="110021"/>
              </a:lnSpc>
              <a:spcBef>
                <a:spcPts val="0"/>
              </a:spcBef>
              <a:spcAft>
                <a:spcPts val="0"/>
              </a:spcAft>
              <a:buNone/>
            </a:pPr>
            <a:r>
              <a:rPr b="0" i="0" lang="en" sz="1700" u="none" cap="none" strike="noStrike">
                <a:solidFill>
                  <a:srgbClr val="0F1A38"/>
                </a:solidFill>
                <a:latin typeface="Paytone One"/>
                <a:ea typeface="Paytone One"/>
                <a:cs typeface="Paytone One"/>
                <a:sym typeface="Paytone One"/>
              </a:rPr>
              <a:t>Happy designing! </a:t>
            </a:r>
            <a:endParaRPr sz="700"/>
          </a:p>
        </p:txBody>
      </p:sp>
      <p:sp>
        <p:nvSpPr>
          <p:cNvPr id="612" name="Google Shape;612;p38"/>
          <p:cNvSpPr/>
          <p:nvPr/>
        </p:nvSpPr>
        <p:spPr>
          <a:xfrm rot="-1906287">
            <a:off x="183308" y="161672"/>
            <a:ext cx="1673663" cy="1466737"/>
          </a:xfrm>
          <a:custGeom>
            <a:rect b="b" l="l" r="r" t="t"/>
            <a:pathLst>
              <a:path extrusionOk="0" h="2933475" w="3347326">
                <a:moveTo>
                  <a:pt x="0" y="0"/>
                </a:moveTo>
                <a:lnTo>
                  <a:pt x="3347326" y="0"/>
                </a:lnTo>
                <a:lnTo>
                  <a:pt x="3347326" y="2933475"/>
                </a:lnTo>
                <a:lnTo>
                  <a:pt x="0" y="2933475"/>
                </a:lnTo>
                <a:lnTo>
                  <a:pt x="0" y="0"/>
                </a:lnTo>
                <a:close/>
              </a:path>
            </a:pathLst>
          </a:custGeom>
          <a:blipFill rotWithShape="1">
            <a:blip r:embed="rId5">
              <a:alphaModFix/>
            </a:blip>
            <a:stretch>
              <a:fillRect b="0" l="0" r="0" t="0"/>
            </a:stretch>
          </a:blipFill>
          <a:ln>
            <a:noFill/>
          </a:ln>
        </p:spPr>
      </p:sp>
      <p:sp>
        <p:nvSpPr>
          <p:cNvPr id="613" name="Google Shape;613;p38"/>
          <p:cNvSpPr/>
          <p:nvPr/>
        </p:nvSpPr>
        <p:spPr>
          <a:xfrm>
            <a:off x="7170537" y="2983339"/>
            <a:ext cx="1459113" cy="1867665"/>
          </a:xfrm>
          <a:custGeom>
            <a:rect b="b" l="l" r="r" t="t"/>
            <a:pathLst>
              <a:path extrusionOk="0" h="3735330" w="2918226">
                <a:moveTo>
                  <a:pt x="0" y="0"/>
                </a:moveTo>
                <a:lnTo>
                  <a:pt x="2918226" y="0"/>
                </a:lnTo>
                <a:lnTo>
                  <a:pt x="2918226" y="3735329"/>
                </a:lnTo>
                <a:lnTo>
                  <a:pt x="0" y="373532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116" name="Google Shape;116;p13"/>
          <p:cNvGrpSpPr/>
          <p:nvPr/>
        </p:nvGrpSpPr>
        <p:grpSpPr>
          <a:xfrm>
            <a:off x="202201" y="140096"/>
            <a:ext cx="4992925" cy="2083308"/>
            <a:chOff x="0" y="-47625"/>
            <a:chExt cx="2630018" cy="1097380"/>
          </a:xfrm>
        </p:grpSpPr>
        <p:sp>
          <p:nvSpPr>
            <p:cNvPr id="117" name="Google Shape;117;p13"/>
            <p:cNvSpPr/>
            <p:nvPr/>
          </p:nvSpPr>
          <p:spPr>
            <a:xfrm>
              <a:off x="0" y="0"/>
              <a:ext cx="2630018" cy="1049755"/>
            </a:xfrm>
            <a:custGeom>
              <a:rect b="b" l="l" r="r" t="t"/>
              <a:pathLst>
                <a:path extrusionOk="0" h="1049755" w="2630018">
                  <a:moveTo>
                    <a:pt x="39540" y="0"/>
                  </a:moveTo>
                  <a:lnTo>
                    <a:pt x="2590478" y="0"/>
                  </a:lnTo>
                  <a:cubicBezTo>
                    <a:pt x="2600965" y="0"/>
                    <a:pt x="2611022" y="4166"/>
                    <a:pt x="2618437" y="11581"/>
                  </a:cubicBezTo>
                  <a:cubicBezTo>
                    <a:pt x="2625852" y="18996"/>
                    <a:pt x="2630018" y="29053"/>
                    <a:pt x="2630018" y="39540"/>
                  </a:cubicBezTo>
                  <a:lnTo>
                    <a:pt x="2630018" y="1010216"/>
                  </a:lnTo>
                  <a:cubicBezTo>
                    <a:pt x="2630018" y="1020702"/>
                    <a:pt x="2625852" y="1030759"/>
                    <a:pt x="2618437" y="1038175"/>
                  </a:cubicBezTo>
                  <a:cubicBezTo>
                    <a:pt x="2611022" y="1045590"/>
                    <a:pt x="2600965" y="1049755"/>
                    <a:pt x="2590478" y="1049755"/>
                  </a:cubicBezTo>
                  <a:lnTo>
                    <a:pt x="39540" y="1049755"/>
                  </a:lnTo>
                  <a:cubicBezTo>
                    <a:pt x="29053" y="1049755"/>
                    <a:pt x="18996" y="1045590"/>
                    <a:pt x="11581" y="1038175"/>
                  </a:cubicBezTo>
                  <a:cubicBezTo>
                    <a:pt x="4166" y="1030759"/>
                    <a:pt x="0" y="1020702"/>
                    <a:pt x="0" y="1010216"/>
                  </a:cubicBezTo>
                  <a:lnTo>
                    <a:pt x="0" y="39540"/>
                  </a:lnTo>
                  <a:cubicBezTo>
                    <a:pt x="0" y="29053"/>
                    <a:pt x="4166" y="18996"/>
                    <a:pt x="11581" y="11581"/>
                  </a:cubicBezTo>
                  <a:cubicBezTo>
                    <a:pt x="18996" y="4166"/>
                    <a:pt x="29053" y="0"/>
                    <a:pt x="39540" y="0"/>
                  </a:cubicBezTo>
                  <a:close/>
                </a:path>
              </a:pathLst>
            </a:custGeom>
            <a:solidFill>
              <a:srgbClr val="FFFFFF"/>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8" name="Google Shape;118;p13"/>
            <p:cNvSpPr txBox="1"/>
            <p:nvPr/>
          </p:nvSpPr>
          <p:spPr>
            <a:xfrm>
              <a:off x="0" y="-47625"/>
              <a:ext cx="2630018" cy="109738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9" name="Google Shape;119;p13"/>
          <p:cNvSpPr/>
          <p:nvPr/>
        </p:nvSpPr>
        <p:spPr>
          <a:xfrm flipH="1">
            <a:off x="5308597" y="230509"/>
            <a:ext cx="4536347" cy="2455298"/>
          </a:xfrm>
          <a:custGeom>
            <a:rect b="b" l="l" r="r" t="t"/>
            <a:pathLst>
              <a:path extrusionOk="0" h="4910595" w="9072693">
                <a:moveTo>
                  <a:pt x="9072693" y="0"/>
                </a:moveTo>
                <a:lnTo>
                  <a:pt x="0" y="0"/>
                </a:lnTo>
                <a:lnTo>
                  <a:pt x="0" y="4910595"/>
                </a:lnTo>
                <a:lnTo>
                  <a:pt x="9072693" y="4910595"/>
                </a:lnTo>
                <a:lnTo>
                  <a:pt x="9072693" y="0"/>
                </a:lnTo>
                <a:close/>
              </a:path>
            </a:pathLst>
          </a:custGeom>
          <a:blipFill rotWithShape="1">
            <a:blip r:embed="rId4">
              <a:alphaModFix/>
            </a:blip>
            <a:stretch>
              <a:fillRect b="0" l="0" r="0" t="0"/>
            </a:stretch>
          </a:blipFill>
          <a:ln>
            <a:noFill/>
          </a:ln>
        </p:spPr>
      </p:sp>
      <p:grpSp>
        <p:nvGrpSpPr>
          <p:cNvPr id="120" name="Google Shape;120;p13"/>
          <p:cNvGrpSpPr/>
          <p:nvPr/>
        </p:nvGrpSpPr>
        <p:grpSpPr>
          <a:xfrm>
            <a:off x="3936639" y="2427027"/>
            <a:ext cx="5024963" cy="2619954"/>
            <a:chOff x="0" y="-47625"/>
            <a:chExt cx="2646894" cy="1380058"/>
          </a:xfrm>
        </p:grpSpPr>
        <p:sp>
          <p:nvSpPr>
            <p:cNvPr id="121" name="Google Shape;121;p13"/>
            <p:cNvSpPr/>
            <p:nvPr/>
          </p:nvSpPr>
          <p:spPr>
            <a:xfrm>
              <a:off x="0" y="0"/>
              <a:ext cx="2646894" cy="1332433"/>
            </a:xfrm>
            <a:custGeom>
              <a:rect b="b" l="l" r="r" t="t"/>
              <a:pathLst>
                <a:path extrusionOk="0" h="1332433" w="2646894">
                  <a:moveTo>
                    <a:pt x="39288" y="0"/>
                  </a:moveTo>
                  <a:lnTo>
                    <a:pt x="2607607" y="0"/>
                  </a:lnTo>
                  <a:cubicBezTo>
                    <a:pt x="2618026" y="0"/>
                    <a:pt x="2628019" y="4139"/>
                    <a:pt x="2635387" y="11507"/>
                  </a:cubicBezTo>
                  <a:cubicBezTo>
                    <a:pt x="2642755" y="18875"/>
                    <a:pt x="2646894" y="28868"/>
                    <a:pt x="2646894" y="39288"/>
                  </a:cubicBezTo>
                  <a:lnTo>
                    <a:pt x="2646894" y="1293145"/>
                  </a:lnTo>
                  <a:cubicBezTo>
                    <a:pt x="2646894" y="1303565"/>
                    <a:pt x="2642755" y="1313558"/>
                    <a:pt x="2635387" y="1320926"/>
                  </a:cubicBezTo>
                  <a:cubicBezTo>
                    <a:pt x="2628019" y="1328294"/>
                    <a:pt x="2618026" y="1332433"/>
                    <a:pt x="2607607" y="1332433"/>
                  </a:cubicBezTo>
                  <a:lnTo>
                    <a:pt x="39288" y="1332433"/>
                  </a:lnTo>
                  <a:cubicBezTo>
                    <a:pt x="28868" y="1332433"/>
                    <a:pt x="18875" y="1328294"/>
                    <a:pt x="11507" y="1320926"/>
                  </a:cubicBezTo>
                  <a:cubicBezTo>
                    <a:pt x="4139" y="1313558"/>
                    <a:pt x="0" y="1303565"/>
                    <a:pt x="0" y="1293145"/>
                  </a:cubicBezTo>
                  <a:lnTo>
                    <a:pt x="0" y="39288"/>
                  </a:lnTo>
                  <a:cubicBezTo>
                    <a:pt x="0" y="28868"/>
                    <a:pt x="4139" y="18875"/>
                    <a:pt x="11507" y="11507"/>
                  </a:cubicBezTo>
                  <a:cubicBezTo>
                    <a:pt x="18875" y="4139"/>
                    <a:pt x="28868" y="0"/>
                    <a:pt x="39288" y="0"/>
                  </a:cubicBezTo>
                  <a:close/>
                </a:path>
              </a:pathLst>
            </a:custGeom>
            <a:solidFill>
              <a:srgbClr val="FFFFFF"/>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2" name="Google Shape;122;p13"/>
            <p:cNvSpPr txBox="1"/>
            <p:nvPr/>
          </p:nvSpPr>
          <p:spPr>
            <a:xfrm>
              <a:off x="0" y="-47625"/>
              <a:ext cx="2646894" cy="13800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23" name="Google Shape;123;p13"/>
          <p:cNvSpPr/>
          <p:nvPr/>
        </p:nvSpPr>
        <p:spPr>
          <a:xfrm>
            <a:off x="-1533945" y="2623638"/>
            <a:ext cx="5370291" cy="2423343"/>
          </a:xfrm>
          <a:custGeom>
            <a:rect b="b" l="l" r="r" t="t"/>
            <a:pathLst>
              <a:path extrusionOk="0" h="4846687" w="10740581">
                <a:moveTo>
                  <a:pt x="0" y="0"/>
                </a:moveTo>
                <a:lnTo>
                  <a:pt x="10740582" y="0"/>
                </a:lnTo>
                <a:lnTo>
                  <a:pt x="10740582" y="4846687"/>
                </a:lnTo>
                <a:lnTo>
                  <a:pt x="0" y="4846687"/>
                </a:lnTo>
                <a:lnTo>
                  <a:pt x="0" y="0"/>
                </a:lnTo>
                <a:close/>
              </a:path>
            </a:pathLst>
          </a:custGeom>
          <a:blipFill rotWithShape="1">
            <a:blip r:embed="rId5">
              <a:alphaModFix/>
            </a:blip>
            <a:stretch>
              <a:fillRect b="0" l="0" r="0" t="0"/>
            </a:stretch>
          </a:blipFill>
          <a:ln>
            <a:noFill/>
          </a:ln>
        </p:spPr>
      </p:sp>
      <p:sp>
        <p:nvSpPr>
          <p:cNvPr id="124" name="Google Shape;124;p13"/>
          <p:cNvSpPr txBox="1"/>
          <p:nvPr/>
        </p:nvSpPr>
        <p:spPr>
          <a:xfrm>
            <a:off x="717871" y="647556"/>
            <a:ext cx="39615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800" u="none" cap="none" strike="noStrike">
                <a:solidFill>
                  <a:srgbClr val="0F1A38"/>
                </a:solidFill>
                <a:latin typeface="Alata"/>
                <a:ea typeface="Alata"/>
                <a:cs typeface="Alata"/>
                <a:sym typeface="Alata"/>
              </a:rPr>
              <a:t>What do you know about governments around the world? In this challenge, you and your partner will be tested on your knowledge. </a:t>
            </a:r>
            <a:endParaRPr sz="700"/>
          </a:p>
        </p:txBody>
      </p:sp>
      <p:sp>
        <p:nvSpPr>
          <p:cNvPr id="125" name="Google Shape;125;p13"/>
          <p:cNvSpPr txBox="1"/>
          <p:nvPr/>
        </p:nvSpPr>
        <p:spPr>
          <a:xfrm>
            <a:off x="4352503" y="2774148"/>
            <a:ext cx="41931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0F1A38"/>
                </a:solidFill>
                <a:latin typeface="Alata"/>
                <a:ea typeface="Alata"/>
                <a:cs typeface="Alata"/>
                <a:sym typeface="Alata"/>
              </a:rPr>
              <a:t>Find a partner. </a:t>
            </a:r>
            <a:endParaRPr sz="700"/>
          </a:p>
          <a:p>
            <a:pPr indent="0" lvl="0" marL="0" marR="0" rtl="0" algn="ctr">
              <a:lnSpc>
                <a:spcPct val="100000"/>
              </a:lnSpc>
              <a:spcBef>
                <a:spcPts val="0"/>
              </a:spcBef>
              <a:spcAft>
                <a:spcPts val="0"/>
              </a:spcAft>
              <a:buNone/>
            </a:pPr>
            <a:r>
              <a:rPr b="0" i="0" lang="en" sz="1800" u="none" cap="none" strike="noStrike">
                <a:solidFill>
                  <a:srgbClr val="0F1A38"/>
                </a:solidFill>
                <a:latin typeface="Alata"/>
                <a:ea typeface="Alata"/>
                <a:cs typeface="Alata"/>
                <a:sym typeface="Alata"/>
              </a:rPr>
              <a:t>Create a copy of this file:</a:t>
            </a:r>
            <a:endParaRPr sz="700"/>
          </a:p>
          <a:p>
            <a:pPr indent="0" lvl="0" marL="0" marR="0" rtl="0" algn="ctr">
              <a:lnSpc>
                <a:spcPct val="100000"/>
              </a:lnSpc>
              <a:spcBef>
                <a:spcPts val="0"/>
              </a:spcBef>
              <a:spcAft>
                <a:spcPts val="0"/>
              </a:spcAft>
              <a:buNone/>
            </a:pPr>
            <a:r>
              <a:rPr b="0" i="0" lang="en" sz="1800" u="none" cap="none" strike="noStrike">
                <a:solidFill>
                  <a:srgbClr val="0F1A38"/>
                </a:solidFill>
                <a:latin typeface="Alata"/>
                <a:ea typeface="Alata"/>
                <a:cs typeface="Alata"/>
                <a:sym typeface="Alata"/>
              </a:rPr>
              <a:t>Click "File"</a:t>
            </a:r>
            <a:endParaRPr sz="700"/>
          </a:p>
          <a:p>
            <a:pPr indent="0" lvl="0" marL="0" marR="0" rtl="0" algn="ctr">
              <a:lnSpc>
                <a:spcPct val="100000"/>
              </a:lnSpc>
              <a:spcBef>
                <a:spcPts val="0"/>
              </a:spcBef>
              <a:spcAft>
                <a:spcPts val="0"/>
              </a:spcAft>
              <a:buNone/>
            </a:pPr>
            <a:r>
              <a:rPr b="0" i="0" lang="en" sz="1800" u="none" cap="none" strike="noStrike">
                <a:solidFill>
                  <a:srgbClr val="0F1A38"/>
                </a:solidFill>
                <a:latin typeface="Alata"/>
                <a:ea typeface="Alata"/>
                <a:cs typeface="Alata"/>
                <a:sym typeface="Alata"/>
              </a:rPr>
              <a:t>Click "Make a copy"</a:t>
            </a:r>
            <a:endParaRPr sz="700"/>
          </a:p>
          <a:p>
            <a:pPr indent="0" lvl="0" marL="0" marR="0" rtl="0" algn="ctr">
              <a:lnSpc>
                <a:spcPct val="100000"/>
              </a:lnSpc>
              <a:spcBef>
                <a:spcPts val="0"/>
              </a:spcBef>
              <a:spcAft>
                <a:spcPts val="0"/>
              </a:spcAft>
              <a:buNone/>
            </a:pPr>
            <a:r>
              <a:rPr b="0" i="0" lang="en" sz="1800" u="none" cap="none" strike="noStrike">
                <a:solidFill>
                  <a:srgbClr val="0F1A38"/>
                </a:solidFill>
                <a:latin typeface="Alata"/>
                <a:ea typeface="Alata"/>
                <a:cs typeface="Alata"/>
                <a:sym typeface="Alata"/>
              </a:rPr>
              <a:t>Answer this game at your own pace.</a:t>
            </a:r>
            <a:endParaRPr sz="700"/>
          </a:p>
          <a:p>
            <a:pPr indent="0" lvl="0" marL="0" marR="0" rtl="0" algn="ctr">
              <a:lnSpc>
                <a:spcPct val="100000"/>
              </a:lnSpc>
              <a:spcBef>
                <a:spcPts val="0"/>
              </a:spcBef>
              <a:spcAft>
                <a:spcPts val="0"/>
              </a:spcAft>
              <a:buNone/>
            </a:pPr>
            <a:r>
              <a:rPr b="0" i="0" lang="en" sz="1800" u="none" cap="none" strike="noStrike">
                <a:solidFill>
                  <a:srgbClr val="0F1A38"/>
                </a:solidFill>
                <a:latin typeface="Alata"/>
                <a:ea typeface="Alata"/>
                <a:cs typeface="Alata"/>
                <a:sym typeface="Alata"/>
              </a:rPr>
              <a:t>Share your answers with your teacher before class ends. </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131" name="Google Shape;131;p14"/>
          <p:cNvGrpSpPr/>
          <p:nvPr/>
        </p:nvGrpSpPr>
        <p:grpSpPr>
          <a:xfrm>
            <a:off x="0" y="-72330"/>
            <a:ext cx="9144000" cy="1454585"/>
            <a:chOff x="0" y="-38100"/>
            <a:chExt cx="4816593" cy="766201"/>
          </a:xfrm>
        </p:grpSpPr>
        <p:sp>
          <p:nvSpPr>
            <p:cNvPr id="132" name="Google Shape;132;p14"/>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307E70"/>
            </a:solidFill>
            <a:ln>
              <a:noFill/>
            </a:ln>
          </p:spPr>
        </p:sp>
        <p:sp>
          <p:nvSpPr>
            <p:cNvPr id="133" name="Google Shape;133;p14"/>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4" name="Google Shape;134;p14"/>
          <p:cNvSpPr/>
          <p:nvPr/>
        </p:nvSpPr>
        <p:spPr>
          <a:xfrm>
            <a:off x="1680492" y="1905647"/>
            <a:ext cx="5783015" cy="2407837"/>
          </a:xfrm>
          <a:custGeom>
            <a:rect b="b" l="l" r="r" t="t"/>
            <a:pathLst>
              <a:path extrusionOk="0" h="4815674" w="11566029">
                <a:moveTo>
                  <a:pt x="0" y="0"/>
                </a:moveTo>
                <a:lnTo>
                  <a:pt x="11566030" y="0"/>
                </a:lnTo>
                <a:lnTo>
                  <a:pt x="11566030" y="4815674"/>
                </a:lnTo>
                <a:lnTo>
                  <a:pt x="0" y="4815674"/>
                </a:lnTo>
                <a:lnTo>
                  <a:pt x="0" y="0"/>
                </a:lnTo>
                <a:close/>
              </a:path>
            </a:pathLst>
          </a:custGeom>
          <a:blipFill rotWithShape="1">
            <a:blip r:embed="rId4">
              <a:alphaModFix/>
            </a:blip>
            <a:stretch>
              <a:fillRect b="0" l="0" r="0" t="0"/>
            </a:stretch>
          </a:blipFill>
          <a:ln>
            <a:noFill/>
          </a:ln>
        </p:spPr>
      </p:sp>
      <p:sp>
        <p:nvSpPr>
          <p:cNvPr id="135" name="Google Shape;135;p14"/>
          <p:cNvSpPr/>
          <p:nvPr/>
        </p:nvSpPr>
        <p:spPr>
          <a:xfrm rot="-711208">
            <a:off x="-152452" y="2968091"/>
            <a:ext cx="2818033" cy="2469621"/>
          </a:xfrm>
          <a:custGeom>
            <a:rect b="b" l="l" r="r" t="t"/>
            <a:pathLst>
              <a:path extrusionOk="0" h="4939242" w="5636065">
                <a:moveTo>
                  <a:pt x="0" y="0"/>
                </a:moveTo>
                <a:lnTo>
                  <a:pt x="5636065" y="0"/>
                </a:lnTo>
                <a:lnTo>
                  <a:pt x="5636065" y="4939242"/>
                </a:lnTo>
                <a:lnTo>
                  <a:pt x="0" y="4939242"/>
                </a:lnTo>
                <a:lnTo>
                  <a:pt x="0" y="0"/>
                </a:lnTo>
                <a:close/>
              </a:path>
            </a:pathLst>
          </a:custGeom>
          <a:blipFill rotWithShape="1">
            <a:blip r:embed="rId5">
              <a:alphaModFix/>
            </a:blip>
            <a:stretch>
              <a:fillRect b="0" l="0" r="0" t="0"/>
            </a:stretch>
          </a:blipFill>
          <a:ln>
            <a:noFill/>
          </a:ln>
        </p:spPr>
      </p:sp>
      <p:sp>
        <p:nvSpPr>
          <p:cNvPr id="136" name="Google Shape;136;p14"/>
          <p:cNvSpPr/>
          <p:nvPr/>
        </p:nvSpPr>
        <p:spPr>
          <a:xfrm rot="-1872337">
            <a:off x="6498719" y="-2155"/>
            <a:ext cx="2792325" cy="2426784"/>
          </a:xfrm>
          <a:custGeom>
            <a:rect b="b" l="l" r="r" t="t"/>
            <a:pathLst>
              <a:path extrusionOk="0" h="4853568" w="5584649">
                <a:moveTo>
                  <a:pt x="0" y="0"/>
                </a:moveTo>
                <a:lnTo>
                  <a:pt x="5584649" y="0"/>
                </a:lnTo>
                <a:lnTo>
                  <a:pt x="5584649" y="4853568"/>
                </a:lnTo>
                <a:lnTo>
                  <a:pt x="0" y="4853568"/>
                </a:lnTo>
                <a:lnTo>
                  <a:pt x="0" y="0"/>
                </a:lnTo>
                <a:close/>
              </a:path>
            </a:pathLst>
          </a:custGeom>
          <a:blipFill rotWithShape="1">
            <a:blip r:embed="rId6">
              <a:alphaModFix/>
            </a:blip>
            <a:stretch>
              <a:fillRect b="0" l="0" r="0" t="0"/>
            </a:stretch>
          </a:blipFill>
          <a:ln>
            <a:noFill/>
          </a:ln>
        </p:spPr>
      </p:sp>
      <p:sp>
        <p:nvSpPr>
          <p:cNvPr id="137" name="Google Shape;137;p14"/>
          <p:cNvSpPr txBox="1"/>
          <p:nvPr/>
        </p:nvSpPr>
        <p:spPr>
          <a:xfrm>
            <a:off x="464701" y="425221"/>
            <a:ext cx="2166617" cy="569912"/>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Part 1</a:t>
            </a:r>
            <a:endParaRPr sz="700"/>
          </a:p>
        </p:txBody>
      </p:sp>
      <p:sp>
        <p:nvSpPr>
          <p:cNvPr id="138" name="Google Shape;138;p14"/>
          <p:cNvSpPr txBox="1"/>
          <p:nvPr/>
        </p:nvSpPr>
        <p:spPr>
          <a:xfrm>
            <a:off x="2028304" y="2939505"/>
            <a:ext cx="5000320" cy="749879"/>
          </a:xfrm>
          <a:prstGeom prst="rect">
            <a:avLst/>
          </a:prstGeom>
          <a:noFill/>
          <a:ln>
            <a:noFill/>
          </a:ln>
        </p:spPr>
        <p:txBody>
          <a:bodyPr anchorCtr="0" anchor="t" bIns="0" lIns="0" spcFirstLastPara="1" rIns="0" wrap="square" tIns="0">
            <a:spAutoFit/>
          </a:bodyPr>
          <a:lstStyle/>
          <a:p>
            <a:pPr indent="0" lvl="0" marL="0" marR="0" rtl="0" algn="ctr">
              <a:lnSpc>
                <a:spcPct val="129995"/>
              </a:lnSpc>
              <a:spcBef>
                <a:spcPts val="0"/>
              </a:spcBef>
              <a:spcAft>
                <a:spcPts val="0"/>
              </a:spcAft>
              <a:buNone/>
            </a:pPr>
            <a:r>
              <a:rPr b="0" i="0" lang="en" sz="4600" u="none" cap="none" strike="noStrike">
                <a:solidFill>
                  <a:srgbClr val="307E70"/>
                </a:solidFill>
                <a:latin typeface="Alata"/>
                <a:ea typeface="Alata"/>
                <a:cs typeface="Alata"/>
                <a:sym typeface="Alata"/>
              </a:rPr>
              <a:t>WORD PUZZLE</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144" name="Google Shape;144;p15"/>
          <p:cNvGrpSpPr/>
          <p:nvPr/>
        </p:nvGrpSpPr>
        <p:grpSpPr>
          <a:xfrm>
            <a:off x="0" y="-72330"/>
            <a:ext cx="9144000" cy="1454585"/>
            <a:chOff x="0" y="-38100"/>
            <a:chExt cx="4816593" cy="766201"/>
          </a:xfrm>
        </p:grpSpPr>
        <p:sp>
          <p:nvSpPr>
            <p:cNvPr id="145" name="Google Shape;145;p15"/>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307E70"/>
            </a:solidFill>
            <a:ln>
              <a:noFill/>
            </a:ln>
          </p:spPr>
        </p:sp>
        <p:sp>
          <p:nvSpPr>
            <p:cNvPr id="146" name="Google Shape;146;p15"/>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7" name="Google Shape;147;p15"/>
          <p:cNvSpPr/>
          <p:nvPr/>
        </p:nvSpPr>
        <p:spPr>
          <a:xfrm>
            <a:off x="-150263" y="2965864"/>
            <a:ext cx="2281391" cy="2057400"/>
          </a:xfrm>
          <a:custGeom>
            <a:rect b="b" l="l" r="r" t="t"/>
            <a:pathLst>
              <a:path extrusionOk="0" h="4114800" w="4562782">
                <a:moveTo>
                  <a:pt x="0" y="0"/>
                </a:moveTo>
                <a:lnTo>
                  <a:pt x="4562782" y="0"/>
                </a:lnTo>
                <a:lnTo>
                  <a:pt x="4562782" y="4114800"/>
                </a:lnTo>
                <a:lnTo>
                  <a:pt x="0" y="4114800"/>
                </a:lnTo>
                <a:lnTo>
                  <a:pt x="0" y="0"/>
                </a:lnTo>
                <a:close/>
              </a:path>
            </a:pathLst>
          </a:custGeom>
          <a:blipFill rotWithShape="1">
            <a:blip r:embed="rId4">
              <a:alphaModFix/>
            </a:blip>
            <a:stretch>
              <a:fillRect b="0" l="0" r="0" t="0"/>
            </a:stretch>
          </a:blipFill>
          <a:ln>
            <a:noFill/>
          </a:ln>
        </p:spPr>
      </p:sp>
      <p:grpSp>
        <p:nvGrpSpPr>
          <p:cNvPr id="148" name="Google Shape;148;p15"/>
          <p:cNvGrpSpPr/>
          <p:nvPr/>
        </p:nvGrpSpPr>
        <p:grpSpPr>
          <a:xfrm>
            <a:off x="1187692" y="1640708"/>
            <a:ext cx="6768616" cy="2895646"/>
            <a:chOff x="0" y="-47625"/>
            <a:chExt cx="3565362" cy="1525278"/>
          </a:xfrm>
        </p:grpSpPr>
        <p:sp>
          <p:nvSpPr>
            <p:cNvPr id="149" name="Google Shape;149;p15"/>
            <p:cNvSpPr/>
            <p:nvPr/>
          </p:nvSpPr>
          <p:spPr>
            <a:xfrm>
              <a:off x="0" y="0"/>
              <a:ext cx="3565362" cy="1477653"/>
            </a:xfrm>
            <a:custGeom>
              <a:rect b="b" l="l" r="r" t="t"/>
              <a:pathLst>
                <a:path extrusionOk="0" h="1477653" w="3565362">
                  <a:moveTo>
                    <a:pt x="29167" y="0"/>
                  </a:moveTo>
                  <a:lnTo>
                    <a:pt x="3536195" y="0"/>
                  </a:lnTo>
                  <a:cubicBezTo>
                    <a:pt x="3543931" y="0"/>
                    <a:pt x="3551349" y="3073"/>
                    <a:pt x="3556819" y="8543"/>
                  </a:cubicBezTo>
                  <a:cubicBezTo>
                    <a:pt x="3562289" y="14013"/>
                    <a:pt x="3565362" y="21431"/>
                    <a:pt x="3565362" y="29167"/>
                  </a:cubicBezTo>
                  <a:lnTo>
                    <a:pt x="3565362" y="1448486"/>
                  </a:lnTo>
                  <a:cubicBezTo>
                    <a:pt x="3565362" y="1456222"/>
                    <a:pt x="3562289" y="1463641"/>
                    <a:pt x="3556819" y="1469111"/>
                  </a:cubicBezTo>
                  <a:cubicBezTo>
                    <a:pt x="3551349" y="1474580"/>
                    <a:pt x="3543931" y="1477653"/>
                    <a:pt x="3536195" y="1477653"/>
                  </a:cubicBezTo>
                  <a:lnTo>
                    <a:pt x="29167" y="1477653"/>
                  </a:lnTo>
                  <a:cubicBezTo>
                    <a:pt x="21431" y="1477653"/>
                    <a:pt x="14013" y="1474580"/>
                    <a:pt x="8543" y="1469111"/>
                  </a:cubicBezTo>
                  <a:cubicBezTo>
                    <a:pt x="3073" y="1463641"/>
                    <a:pt x="0" y="1456222"/>
                    <a:pt x="0" y="1448486"/>
                  </a:cubicBezTo>
                  <a:lnTo>
                    <a:pt x="0" y="29167"/>
                  </a:lnTo>
                  <a:cubicBezTo>
                    <a:pt x="0" y="21431"/>
                    <a:pt x="3073" y="14013"/>
                    <a:pt x="8543" y="8543"/>
                  </a:cubicBezTo>
                  <a:cubicBezTo>
                    <a:pt x="14013" y="3073"/>
                    <a:pt x="21431" y="0"/>
                    <a:pt x="29167"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15"/>
            <p:cNvSpPr txBox="1"/>
            <p:nvPr/>
          </p:nvSpPr>
          <p:spPr>
            <a:xfrm>
              <a:off x="0" y="-47625"/>
              <a:ext cx="3565362" cy="152527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1" name="Google Shape;151;p15"/>
          <p:cNvSpPr txBox="1"/>
          <p:nvPr/>
        </p:nvSpPr>
        <p:spPr>
          <a:xfrm>
            <a:off x="514350" y="425221"/>
            <a:ext cx="7682227"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Complete the word</a:t>
            </a:r>
            <a:endParaRPr sz="700"/>
          </a:p>
        </p:txBody>
      </p:sp>
      <p:sp>
        <p:nvSpPr>
          <p:cNvPr id="152" name="Google Shape;152;p15"/>
          <p:cNvSpPr/>
          <p:nvPr/>
        </p:nvSpPr>
        <p:spPr>
          <a:xfrm rot="1057195">
            <a:off x="7443775" y="1390921"/>
            <a:ext cx="2186981" cy="1656804"/>
          </a:xfrm>
          <a:custGeom>
            <a:rect b="b" l="l" r="r" t="t"/>
            <a:pathLst>
              <a:path extrusionOk="0" h="3313609" w="4373963">
                <a:moveTo>
                  <a:pt x="0" y="0"/>
                </a:moveTo>
                <a:lnTo>
                  <a:pt x="4373963" y="0"/>
                </a:lnTo>
                <a:lnTo>
                  <a:pt x="4373963" y="3313609"/>
                </a:lnTo>
                <a:lnTo>
                  <a:pt x="0" y="3313609"/>
                </a:lnTo>
                <a:lnTo>
                  <a:pt x="0" y="0"/>
                </a:lnTo>
                <a:close/>
              </a:path>
            </a:pathLst>
          </a:custGeom>
          <a:blipFill rotWithShape="1">
            <a:blip r:embed="rId5">
              <a:alphaModFix/>
            </a:blip>
            <a:stretch>
              <a:fillRect b="0" l="0" r="0" t="0"/>
            </a:stretch>
          </a:blipFill>
          <a:ln>
            <a:noFill/>
          </a:ln>
        </p:spPr>
      </p:sp>
      <p:sp>
        <p:nvSpPr>
          <p:cNvPr id="153" name="Google Shape;153;p15"/>
          <p:cNvSpPr txBox="1"/>
          <p:nvPr/>
        </p:nvSpPr>
        <p:spPr>
          <a:xfrm>
            <a:off x="2208900" y="2054475"/>
            <a:ext cx="4726200" cy="997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FFFFFF"/>
                </a:solidFill>
                <a:latin typeface="Alata"/>
                <a:ea typeface="Alata"/>
                <a:cs typeface="Alata"/>
                <a:sym typeface="Alata"/>
              </a:rPr>
              <a:t>This type of government is ruled by a king or a queen. Their roles are inherited or passed down from one generation to the next. </a:t>
            </a:r>
            <a:endParaRPr sz="700"/>
          </a:p>
        </p:txBody>
      </p:sp>
      <p:sp>
        <p:nvSpPr>
          <p:cNvPr id="154" name="Google Shape;154;p15"/>
          <p:cNvSpPr txBox="1"/>
          <p:nvPr/>
        </p:nvSpPr>
        <p:spPr>
          <a:xfrm>
            <a:off x="1405235" y="3649492"/>
            <a:ext cx="6333530" cy="64293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500" u="none" cap="none" strike="noStrike">
                <a:solidFill>
                  <a:srgbClr val="FFFFFF"/>
                </a:solidFill>
                <a:latin typeface="Paytone One"/>
                <a:ea typeface="Paytone One"/>
                <a:cs typeface="Paytone One"/>
                <a:sym typeface="Paytone One"/>
              </a:rPr>
              <a:t>___  ___ N A ___ C ___  ___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160" name="Google Shape;160;p16"/>
          <p:cNvGrpSpPr/>
          <p:nvPr/>
        </p:nvGrpSpPr>
        <p:grpSpPr>
          <a:xfrm>
            <a:off x="4837048" y="636520"/>
            <a:ext cx="3509800" cy="3602917"/>
            <a:chOff x="0" y="0"/>
            <a:chExt cx="9359466" cy="9607780"/>
          </a:xfrm>
        </p:grpSpPr>
        <p:grpSp>
          <p:nvGrpSpPr>
            <p:cNvPr id="161" name="Google Shape;161;p16"/>
            <p:cNvGrpSpPr/>
            <p:nvPr/>
          </p:nvGrpSpPr>
          <p:grpSpPr>
            <a:xfrm>
              <a:off x="0" y="1005636"/>
              <a:ext cx="9359466" cy="8602144"/>
              <a:chOff x="0" y="-47625"/>
              <a:chExt cx="1848783" cy="1699189"/>
            </a:xfrm>
          </p:grpSpPr>
          <p:sp>
            <p:nvSpPr>
              <p:cNvPr id="162" name="Google Shape;162;p16"/>
              <p:cNvSpPr/>
              <p:nvPr/>
            </p:nvSpPr>
            <p:spPr>
              <a:xfrm>
                <a:off x="0" y="0"/>
                <a:ext cx="1848783" cy="1651564"/>
              </a:xfrm>
              <a:custGeom>
                <a:rect b="b" l="l" r="r" t="t"/>
                <a:pathLst>
                  <a:path extrusionOk="0" h="1651564" w="1848783">
                    <a:moveTo>
                      <a:pt x="56248" y="0"/>
                    </a:moveTo>
                    <a:lnTo>
                      <a:pt x="1792535" y="0"/>
                    </a:lnTo>
                    <a:cubicBezTo>
                      <a:pt x="1823599" y="0"/>
                      <a:pt x="1848783" y="25183"/>
                      <a:pt x="1848783" y="56248"/>
                    </a:cubicBezTo>
                    <a:lnTo>
                      <a:pt x="1848783" y="1595316"/>
                    </a:lnTo>
                    <a:cubicBezTo>
                      <a:pt x="1848783" y="1610234"/>
                      <a:pt x="1842856" y="1624541"/>
                      <a:pt x="1832308" y="1635089"/>
                    </a:cubicBezTo>
                    <a:cubicBezTo>
                      <a:pt x="1821759" y="1645638"/>
                      <a:pt x="1807452" y="1651564"/>
                      <a:pt x="1792535" y="1651564"/>
                    </a:cubicBezTo>
                    <a:lnTo>
                      <a:pt x="56248" y="1651564"/>
                    </a:lnTo>
                    <a:cubicBezTo>
                      <a:pt x="25183" y="1651564"/>
                      <a:pt x="0" y="1626381"/>
                      <a:pt x="0" y="1595316"/>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3" name="Google Shape;163;p16"/>
              <p:cNvSpPr txBox="1"/>
              <p:nvPr/>
            </p:nvSpPr>
            <p:spPr>
              <a:xfrm>
                <a:off x="0" y="-47625"/>
                <a:ext cx="1848782" cy="169918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4" name="Google Shape;164;p16"/>
            <p:cNvGrpSpPr/>
            <p:nvPr/>
          </p:nvGrpSpPr>
          <p:grpSpPr>
            <a:xfrm>
              <a:off x="2622331" y="0"/>
              <a:ext cx="4114800" cy="4114800"/>
              <a:chOff x="0" y="0"/>
              <a:chExt cx="812800" cy="812800"/>
            </a:xfrm>
          </p:grpSpPr>
          <p:sp>
            <p:nvSpPr>
              <p:cNvPr id="165" name="Google Shape;16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6" name="Google Shape;166;p1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7" name="Google Shape;167;p16"/>
            <p:cNvSpPr txBox="1"/>
            <p:nvPr/>
          </p:nvSpPr>
          <p:spPr>
            <a:xfrm>
              <a:off x="914721" y="6711911"/>
              <a:ext cx="7530020" cy="1715492"/>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The most famous example of a modern monarchy is in England, which is ruled by Queen Elizabeth. </a:t>
              </a:r>
              <a:endParaRPr sz="700"/>
            </a:p>
          </p:txBody>
        </p:sp>
        <p:sp>
          <p:nvSpPr>
            <p:cNvPr id="168" name="Google Shape;168;p16"/>
            <p:cNvSpPr txBox="1"/>
            <p:nvPr/>
          </p:nvSpPr>
          <p:spPr>
            <a:xfrm>
              <a:off x="978099" y="4393949"/>
              <a:ext cx="7403263" cy="1545123"/>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Monarchy.</a:t>
              </a:r>
              <a:endParaRPr sz="700"/>
            </a:p>
          </p:txBody>
        </p:sp>
        <p:sp>
          <p:nvSpPr>
            <p:cNvPr id="169" name="Google Shape;169;p16"/>
            <p:cNvSpPr txBox="1"/>
            <p:nvPr/>
          </p:nvSpPr>
          <p:spPr>
            <a:xfrm>
              <a:off x="3704355" y="1172215"/>
              <a:ext cx="1950751" cy="1545123"/>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01.</a:t>
              </a:r>
              <a:endParaRPr sz="700"/>
            </a:p>
          </p:txBody>
        </p:sp>
      </p:grpSp>
      <p:grpSp>
        <p:nvGrpSpPr>
          <p:cNvPr id="170" name="Google Shape;170;p16"/>
          <p:cNvGrpSpPr/>
          <p:nvPr/>
        </p:nvGrpSpPr>
        <p:grpSpPr>
          <a:xfrm>
            <a:off x="0" y="-72330"/>
            <a:ext cx="3705571" cy="5215830"/>
            <a:chOff x="0" y="-38100"/>
            <a:chExt cx="1951905" cy="2747433"/>
          </a:xfrm>
        </p:grpSpPr>
        <p:sp>
          <p:nvSpPr>
            <p:cNvPr id="171" name="Google Shape;171;p16"/>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307E70"/>
            </a:solidFill>
            <a:ln>
              <a:noFill/>
            </a:ln>
          </p:spPr>
        </p:sp>
        <p:sp>
          <p:nvSpPr>
            <p:cNvPr id="172" name="Google Shape;172;p16"/>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3" name="Google Shape;173;p16"/>
          <p:cNvSpPr/>
          <p:nvPr/>
        </p:nvSpPr>
        <p:spPr>
          <a:xfrm>
            <a:off x="840950" y="2336120"/>
            <a:ext cx="3154450" cy="2858720"/>
          </a:xfrm>
          <a:custGeom>
            <a:rect b="b" l="l" r="r" t="t"/>
            <a:pathLst>
              <a:path extrusionOk="0" h="5717440" w="6308899">
                <a:moveTo>
                  <a:pt x="0" y="0"/>
                </a:moveTo>
                <a:lnTo>
                  <a:pt x="6308900" y="0"/>
                </a:lnTo>
                <a:lnTo>
                  <a:pt x="6308900" y="5717440"/>
                </a:lnTo>
                <a:lnTo>
                  <a:pt x="0" y="5717440"/>
                </a:lnTo>
                <a:lnTo>
                  <a:pt x="0" y="0"/>
                </a:lnTo>
                <a:close/>
              </a:path>
            </a:pathLst>
          </a:custGeom>
          <a:blipFill rotWithShape="1">
            <a:blip r:embed="rId4">
              <a:alphaModFix/>
            </a:blip>
            <a:stretch>
              <a:fillRect b="0" l="0" r="0" t="0"/>
            </a:stretch>
          </a:blipFill>
          <a:ln>
            <a:noFill/>
          </a:ln>
        </p:spPr>
      </p:sp>
      <p:sp>
        <p:nvSpPr>
          <p:cNvPr id="174" name="Google Shape;174;p16"/>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sp>
        <p:nvSpPr>
          <p:cNvPr id="180" name="Google Shape;180;p17"/>
          <p:cNvSpPr/>
          <p:nvPr/>
        </p:nvSpPr>
        <p:spPr>
          <a:xfrm>
            <a:off x="-84409" y="3982388"/>
            <a:ext cx="2787667" cy="1345050"/>
          </a:xfrm>
          <a:custGeom>
            <a:rect b="b" l="l" r="r" t="t"/>
            <a:pathLst>
              <a:path extrusionOk="0" h="2690099" w="5575334">
                <a:moveTo>
                  <a:pt x="0" y="0"/>
                </a:moveTo>
                <a:lnTo>
                  <a:pt x="5575334" y="0"/>
                </a:lnTo>
                <a:lnTo>
                  <a:pt x="5575334" y="2690098"/>
                </a:lnTo>
                <a:lnTo>
                  <a:pt x="0" y="2690098"/>
                </a:lnTo>
                <a:lnTo>
                  <a:pt x="0" y="0"/>
                </a:lnTo>
                <a:close/>
              </a:path>
            </a:pathLst>
          </a:custGeom>
          <a:blipFill rotWithShape="1">
            <a:blip r:embed="rId4">
              <a:alphaModFix/>
            </a:blip>
            <a:stretch>
              <a:fillRect b="0" l="0" r="0" t="0"/>
            </a:stretch>
          </a:blipFill>
          <a:ln>
            <a:noFill/>
          </a:ln>
        </p:spPr>
      </p:sp>
      <p:grpSp>
        <p:nvGrpSpPr>
          <p:cNvPr id="181" name="Google Shape;181;p17"/>
          <p:cNvGrpSpPr/>
          <p:nvPr/>
        </p:nvGrpSpPr>
        <p:grpSpPr>
          <a:xfrm>
            <a:off x="1187692" y="1640708"/>
            <a:ext cx="6768616" cy="2895646"/>
            <a:chOff x="0" y="-47625"/>
            <a:chExt cx="3565362" cy="1525278"/>
          </a:xfrm>
        </p:grpSpPr>
        <p:sp>
          <p:nvSpPr>
            <p:cNvPr id="182" name="Google Shape;182;p17"/>
            <p:cNvSpPr/>
            <p:nvPr/>
          </p:nvSpPr>
          <p:spPr>
            <a:xfrm>
              <a:off x="0" y="0"/>
              <a:ext cx="3565362" cy="1477653"/>
            </a:xfrm>
            <a:custGeom>
              <a:rect b="b" l="l" r="r" t="t"/>
              <a:pathLst>
                <a:path extrusionOk="0" h="1477653" w="3565362">
                  <a:moveTo>
                    <a:pt x="29167" y="0"/>
                  </a:moveTo>
                  <a:lnTo>
                    <a:pt x="3536195" y="0"/>
                  </a:lnTo>
                  <a:cubicBezTo>
                    <a:pt x="3543931" y="0"/>
                    <a:pt x="3551349" y="3073"/>
                    <a:pt x="3556819" y="8543"/>
                  </a:cubicBezTo>
                  <a:cubicBezTo>
                    <a:pt x="3562289" y="14013"/>
                    <a:pt x="3565362" y="21431"/>
                    <a:pt x="3565362" y="29167"/>
                  </a:cubicBezTo>
                  <a:lnTo>
                    <a:pt x="3565362" y="1448486"/>
                  </a:lnTo>
                  <a:cubicBezTo>
                    <a:pt x="3565362" y="1456222"/>
                    <a:pt x="3562289" y="1463641"/>
                    <a:pt x="3556819" y="1469111"/>
                  </a:cubicBezTo>
                  <a:cubicBezTo>
                    <a:pt x="3551349" y="1474580"/>
                    <a:pt x="3543931" y="1477653"/>
                    <a:pt x="3536195" y="1477653"/>
                  </a:cubicBezTo>
                  <a:lnTo>
                    <a:pt x="29167" y="1477653"/>
                  </a:lnTo>
                  <a:cubicBezTo>
                    <a:pt x="21431" y="1477653"/>
                    <a:pt x="14013" y="1474580"/>
                    <a:pt x="8543" y="1469111"/>
                  </a:cubicBezTo>
                  <a:cubicBezTo>
                    <a:pt x="3073" y="1463641"/>
                    <a:pt x="0" y="1456222"/>
                    <a:pt x="0" y="1448486"/>
                  </a:cubicBezTo>
                  <a:lnTo>
                    <a:pt x="0" y="29167"/>
                  </a:lnTo>
                  <a:cubicBezTo>
                    <a:pt x="0" y="21431"/>
                    <a:pt x="3073" y="14013"/>
                    <a:pt x="8543" y="8543"/>
                  </a:cubicBezTo>
                  <a:cubicBezTo>
                    <a:pt x="14013" y="3073"/>
                    <a:pt x="21431" y="0"/>
                    <a:pt x="29167"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3" name="Google Shape;183;p17"/>
            <p:cNvSpPr txBox="1"/>
            <p:nvPr/>
          </p:nvSpPr>
          <p:spPr>
            <a:xfrm>
              <a:off x="0" y="-47625"/>
              <a:ext cx="3565362" cy="152527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4" name="Google Shape;184;p17"/>
          <p:cNvGrpSpPr/>
          <p:nvPr/>
        </p:nvGrpSpPr>
        <p:grpSpPr>
          <a:xfrm>
            <a:off x="0" y="-72330"/>
            <a:ext cx="9144000" cy="1454585"/>
            <a:chOff x="0" y="-38100"/>
            <a:chExt cx="4816593" cy="766201"/>
          </a:xfrm>
        </p:grpSpPr>
        <p:sp>
          <p:nvSpPr>
            <p:cNvPr id="185" name="Google Shape;185;p17"/>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307E70"/>
            </a:solidFill>
            <a:ln>
              <a:noFill/>
            </a:ln>
          </p:spPr>
        </p:sp>
        <p:sp>
          <p:nvSpPr>
            <p:cNvPr id="186" name="Google Shape;186;p17"/>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7" name="Google Shape;187;p17"/>
          <p:cNvSpPr/>
          <p:nvPr/>
        </p:nvSpPr>
        <p:spPr>
          <a:xfrm rot="-9852736">
            <a:off x="7312808" y="743880"/>
            <a:ext cx="2384053" cy="1764199"/>
          </a:xfrm>
          <a:custGeom>
            <a:rect b="b" l="l" r="r" t="t"/>
            <a:pathLst>
              <a:path extrusionOk="0" h="3528398" w="4768105">
                <a:moveTo>
                  <a:pt x="0" y="0"/>
                </a:moveTo>
                <a:lnTo>
                  <a:pt x="4768106" y="0"/>
                </a:lnTo>
                <a:lnTo>
                  <a:pt x="4768106" y="3528398"/>
                </a:lnTo>
                <a:lnTo>
                  <a:pt x="0" y="3528398"/>
                </a:lnTo>
                <a:lnTo>
                  <a:pt x="0" y="0"/>
                </a:lnTo>
                <a:close/>
              </a:path>
            </a:pathLst>
          </a:custGeom>
          <a:blipFill rotWithShape="1">
            <a:blip r:embed="rId5">
              <a:alphaModFix/>
            </a:blip>
            <a:stretch>
              <a:fillRect b="0" l="0" r="0" t="0"/>
            </a:stretch>
          </a:blipFill>
          <a:ln>
            <a:noFill/>
          </a:ln>
        </p:spPr>
      </p:sp>
      <p:sp>
        <p:nvSpPr>
          <p:cNvPr id="188" name="Google Shape;188;p17"/>
          <p:cNvSpPr txBox="1"/>
          <p:nvPr/>
        </p:nvSpPr>
        <p:spPr>
          <a:xfrm>
            <a:off x="2126447" y="2054471"/>
            <a:ext cx="4791136" cy="5683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FFFFFF"/>
                </a:solidFill>
                <a:latin typeface="Alata"/>
                <a:ea typeface="Alata"/>
                <a:cs typeface="Alata"/>
                <a:sym typeface="Alata"/>
              </a:rPr>
              <a:t>An absence of government is called an </a:t>
            </a:r>
            <a:endParaRPr sz="700"/>
          </a:p>
          <a:p>
            <a:pPr indent="0" lvl="0" marL="0" marR="0" rtl="0" algn="ctr">
              <a:lnSpc>
                <a:spcPct val="130000"/>
              </a:lnSpc>
              <a:spcBef>
                <a:spcPts val="0"/>
              </a:spcBef>
              <a:spcAft>
                <a:spcPts val="0"/>
              </a:spcAft>
              <a:buNone/>
            </a:pPr>
            <a:r>
              <a:rPr b="0" i="0" lang="en" sz="1800" u="none" cap="none" strike="noStrike">
                <a:solidFill>
                  <a:srgbClr val="FFFFFF"/>
                </a:solidFill>
                <a:latin typeface="Alata"/>
                <a:ea typeface="Alata"/>
                <a:cs typeface="Alata"/>
                <a:sym typeface="Alata"/>
              </a:rPr>
              <a:t>_____________. </a:t>
            </a:r>
            <a:endParaRPr sz="700"/>
          </a:p>
        </p:txBody>
      </p:sp>
      <p:sp>
        <p:nvSpPr>
          <p:cNvPr id="189" name="Google Shape;189;p17"/>
          <p:cNvSpPr txBox="1"/>
          <p:nvPr/>
        </p:nvSpPr>
        <p:spPr>
          <a:xfrm>
            <a:off x="426901" y="425221"/>
            <a:ext cx="8290198"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Complete the word</a:t>
            </a:r>
            <a:endParaRPr sz="700"/>
          </a:p>
        </p:txBody>
      </p:sp>
      <p:sp>
        <p:nvSpPr>
          <p:cNvPr id="190" name="Google Shape;190;p17"/>
          <p:cNvSpPr txBox="1"/>
          <p:nvPr/>
        </p:nvSpPr>
        <p:spPr>
          <a:xfrm>
            <a:off x="2026221" y="3649492"/>
            <a:ext cx="5091559" cy="64293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500" u="none" cap="none" strike="noStrike">
                <a:solidFill>
                  <a:srgbClr val="FFFFFF"/>
                </a:solidFill>
                <a:latin typeface="Paytone One"/>
                <a:ea typeface="Paytone One"/>
                <a:cs typeface="Paytone One"/>
                <a:sym typeface="Paytone One"/>
              </a:rPr>
              <a:t>___ N A ___ C ___ ___</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196" name="Google Shape;196;p18"/>
          <p:cNvGrpSpPr/>
          <p:nvPr/>
        </p:nvGrpSpPr>
        <p:grpSpPr>
          <a:xfrm>
            <a:off x="4837048" y="1013634"/>
            <a:ext cx="3509800" cy="3225804"/>
            <a:chOff x="0" y="-47625"/>
            <a:chExt cx="1848783" cy="1699189"/>
          </a:xfrm>
        </p:grpSpPr>
        <p:sp>
          <p:nvSpPr>
            <p:cNvPr id="197" name="Google Shape;197;p18"/>
            <p:cNvSpPr/>
            <p:nvPr/>
          </p:nvSpPr>
          <p:spPr>
            <a:xfrm>
              <a:off x="0" y="0"/>
              <a:ext cx="1848783" cy="1651564"/>
            </a:xfrm>
            <a:custGeom>
              <a:rect b="b" l="l" r="r" t="t"/>
              <a:pathLst>
                <a:path extrusionOk="0" h="1651564" w="1848783">
                  <a:moveTo>
                    <a:pt x="56248" y="0"/>
                  </a:moveTo>
                  <a:lnTo>
                    <a:pt x="1792535" y="0"/>
                  </a:lnTo>
                  <a:cubicBezTo>
                    <a:pt x="1823599" y="0"/>
                    <a:pt x="1848783" y="25183"/>
                    <a:pt x="1848783" y="56248"/>
                  </a:cubicBezTo>
                  <a:lnTo>
                    <a:pt x="1848783" y="1595316"/>
                  </a:lnTo>
                  <a:cubicBezTo>
                    <a:pt x="1848783" y="1610234"/>
                    <a:pt x="1842856" y="1624541"/>
                    <a:pt x="1832308" y="1635089"/>
                  </a:cubicBezTo>
                  <a:cubicBezTo>
                    <a:pt x="1821759" y="1645638"/>
                    <a:pt x="1807452" y="1651564"/>
                    <a:pt x="1792535" y="1651564"/>
                  </a:cubicBezTo>
                  <a:lnTo>
                    <a:pt x="56248" y="1651564"/>
                  </a:lnTo>
                  <a:cubicBezTo>
                    <a:pt x="25183" y="1651564"/>
                    <a:pt x="0" y="1626381"/>
                    <a:pt x="0" y="1595316"/>
                  </a:cubicBezTo>
                  <a:lnTo>
                    <a:pt x="0" y="56248"/>
                  </a:lnTo>
                  <a:cubicBezTo>
                    <a:pt x="0" y="41330"/>
                    <a:pt x="5926" y="27023"/>
                    <a:pt x="16475" y="16475"/>
                  </a:cubicBezTo>
                  <a:cubicBezTo>
                    <a:pt x="27023" y="5926"/>
                    <a:pt x="41330" y="0"/>
                    <a:pt x="56248"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8" name="Google Shape;198;p18"/>
            <p:cNvSpPr txBox="1"/>
            <p:nvPr/>
          </p:nvSpPr>
          <p:spPr>
            <a:xfrm>
              <a:off x="0" y="-47625"/>
              <a:ext cx="1848782" cy="1699189"/>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9" name="Google Shape;199;p18"/>
          <p:cNvGrpSpPr/>
          <p:nvPr/>
        </p:nvGrpSpPr>
        <p:grpSpPr>
          <a:xfrm>
            <a:off x="5820422" y="636520"/>
            <a:ext cx="1543050" cy="1543050"/>
            <a:chOff x="0" y="0"/>
            <a:chExt cx="812800" cy="812800"/>
          </a:xfrm>
        </p:grpSpPr>
        <p:sp>
          <p:nvSpPr>
            <p:cNvPr id="200" name="Google Shape;20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07E70"/>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1" name="Google Shape;201;p1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2" name="Google Shape;202;p18"/>
          <p:cNvGrpSpPr/>
          <p:nvPr/>
        </p:nvGrpSpPr>
        <p:grpSpPr>
          <a:xfrm>
            <a:off x="0" y="-72330"/>
            <a:ext cx="3705571" cy="5215830"/>
            <a:chOff x="0" y="-38100"/>
            <a:chExt cx="1951905" cy="2747433"/>
          </a:xfrm>
        </p:grpSpPr>
        <p:sp>
          <p:nvSpPr>
            <p:cNvPr id="203" name="Google Shape;203;p18"/>
            <p:cNvSpPr/>
            <p:nvPr/>
          </p:nvSpPr>
          <p:spPr>
            <a:xfrm>
              <a:off x="0" y="0"/>
              <a:ext cx="1951905" cy="2709333"/>
            </a:xfrm>
            <a:custGeom>
              <a:rect b="b" l="l" r="r" t="t"/>
              <a:pathLst>
                <a:path extrusionOk="0" h="2709333" w="1951905">
                  <a:moveTo>
                    <a:pt x="0" y="0"/>
                  </a:moveTo>
                  <a:lnTo>
                    <a:pt x="1951905" y="0"/>
                  </a:lnTo>
                  <a:lnTo>
                    <a:pt x="1951905" y="2709333"/>
                  </a:lnTo>
                  <a:lnTo>
                    <a:pt x="0" y="2709333"/>
                  </a:lnTo>
                  <a:close/>
                </a:path>
              </a:pathLst>
            </a:custGeom>
            <a:solidFill>
              <a:srgbClr val="307E70"/>
            </a:solidFill>
            <a:ln>
              <a:noFill/>
            </a:ln>
          </p:spPr>
        </p:sp>
        <p:sp>
          <p:nvSpPr>
            <p:cNvPr id="204" name="Google Shape;204;p18"/>
            <p:cNvSpPr txBox="1"/>
            <p:nvPr/>
          </p:nvSpPr>
          <p:spPr>
            <a:xfrm>
              <a:off x="0" y="-38100"/>
              <a:ext cx="1951905"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5" name="Google Shape;205;p18"/>
          <p:cNvSpPr/>
          <p:nvPr/>
        </p:nvSpPr>
        <p:spPr>
          <a:xfrm>
            <a:off x="702287" y="2361751"/>
            <a:ext cx="3712912" cy="2431957"/>
          </a:xfrm>
          <a:custGeom>
            <a:rect b="b" l="l" r="r" t="t"/>
            <a:pathLst>
              <a:path extrusionOk="0" h="4863914" w="7425823">
                <a:moveTo>
                  <a:pt x="0" y="0"/>
                </a:moveTo>
                <a:lnTo>
                  <a:pt x="7425823" y="0"/>
                </a:lnTo>
                <a:lnTo>
                  <a:pt x="7425823" y="4863914"/>
                </a:lnTo>
                <a:lnTo>
                  <a:pt x="0" y="4863914"/>
                </a:lnTo>
                <a:lnTo>
                  <a:pt x="0" y="0"/>
                </a:lnTo>
                <a:close/>
              </a:path>
            </a:pathLst>
          </a:custGeom>
          <a:blipFill rotWithShape="1">
            <a:blip r:embed="rId4">
              <a:alphaModFix/>
            </a:blip>
            <a:stretch>
              <a:fillRect b="0" l="0" r="0" t="0"/>
            </a:stretch>
          </a:blipFill>
          <a:ln>
            <a:noFill/>
          </a:ln>
        </p:spPr>
      </p:sp>
      <p:sp>
        <p:nvSpPr>
          <p:cNvPr id="206" name="Google Shape;206;p18"/>
          <p:cNvSpPr txBox="1"/>
          <p:nvPr/>
        </p:nvSpPr>
        <p:spPr>
          <a:xfrm>
            <a:off x="5608136" y="3147534"/>
            <a:ext cx="1967621" cy="430196"/>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 sz="1200" u="none" cap="none" strike="noStrike">
                <a:solidFill>
                  <a:srgbClr val="FFFFFF"/>
                </a:solidFill>
                <a:latin typeface="Alata"/>
                <a:ea typeface="Alata"/>
                <a:cs typeface="Alata"/>
                <a:sym typeface="Alata"/>
              </a:rPr>
              <a:t>The term "Anarchy" is the antonym of government. </a:t>
            </a:r>
            <a:endParaRPr sz="700"/>
          </a:p>
        </p:txBody>
      </p:sp>
      <p:sp>
        <p:nvSpPr>
          <p:cNvPr id="207" name="Google Shape;207;p18"/>
          <p:cNvSpPr txBox="1"/>
          <p:nvPr/>
        </p:nvSpPr>
        <p:spPr>
          <a:xfrm>
            <a:off x="6012147" y="1085625"/>
            <a:ext cx="1159599"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02.</a:t>
            </a:r>
            <a:endParaRPr sz="700"/>
          </a:p>
        </p:txBody>
      </p:sp>
      <p:sp>
        <p:nvSpPr>
          <p:cNvPr id="208" name="Google Shape;208;p18"/>
          <p:cNvSpPr txBox="1"/>
          <p:nvPr/>
        </p:nvSpPr>
        <p:spPr>
          <a:xfrm>
            <a:off x="514350" y="926845"/>
            <a:ext cx="2915140" cy="11271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Answer Key</a:t>
            </a:r>
            <a:endParaRPr sz="700"/>
          </a:p>
        </p:txBody>
      </p:sp>
      <p:sp>
        <p:nvSpPr>
          <p:cNvPr id="209" name="Google Shape;209;p18"/>
          <p:cNvSpPr txBox="1"/>
          <p:nvPr/>
        </p:nvSpPr>
        <p:spPr>
          <a:xfrm>
            <a:off x="5203834" y="2293776"/>
            <a:ext cx="2776224" cy="56989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Anarchy.</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331" l="0" r="0" t="-3332"/>
            </a:stretch>
          </a:blipFill>
          <a:ln>
            <a:noFill/>
          </a:ln>
        </p:spPr>
      </p:sp>
      <p:grpSp>
        <p:nvGrpSpPr>
          <p:cNvPr id="215" name="Google Shape;215;p19"/>
          <p:cNvGrpSpPr/>
          <p:nvPr/>
        </p:nvGrpSpPr>
        <p:grpSpPr>
          <a:xfrm>
            <a:off x="0" y="-72330"/>
            <a:ext cx="9144000" cy="1454585"/>
            <a:chOff x="0" y="-38100"/>
            <a:chExt cx="4816593" cy="766201"/>
          </a:xfrm>
        </p:grpSpPr>
        <p:sp>
          <p:nvSpPr>
            <p:cNvPr id="216" name="Google Shape;216;p19"/>
            <p:cNvSpPr/>
            <p:nvPr/>
          </p:nvSpPr>
          <p:spPr>
            <a:xfrm>
              <a:off x="0" y="0"/>
              <a:ext cx="4816592" cy="728101"/>
            </a:xfrm>
            <a:custGeom>
              <a:rect b="b" l="l" r="r" t="t"/>
              <a:pathLst>
                <a:path extrusionOk="0" h="728101" w="4816592">
                  <a:moveTo>
                    <a:pt x="0" y="0"/>
                  </a:moveTo>
                  <a:lnTo>
                    <a:pt x="4816592" y="0"/>
                  </a:lnTo>
                  <a:lnTo>
                    <a:pt x="4816592" y="728101"/>
                  </a:lnTo>
                  <a:lnTo>
                    <a:pt x="0" y="728101"/>
                  </a:lnTo>
                  <a:close/>
                </a:path>
              </a:pathLst>
            </a:custGeom>
            <a:solidFill>
              <a:srgbClr val="307E70"/>
            </a:solidFill>
            <a:ln>
              <a:noFill/>
            </a:ln>
          </p:spPr>
        </p:sp>
        <p:sp>
          <p:nvSpPr>
            <p:cNvPr id="217" name="Google Shape;217;p19"/>
            <p:cNvSpPr txBox="1"/>
            <p:nvPr/>
          </p:nvSpPr>
          <p:spPr>
            <a:xfrm>
              <a:off x="0" y="-38100"/>
              <a:ext cx="4816593" cy="766201"/>
            </a:xfrm>
            <a:prstGeom prst="rect">
              <a:avLst/>
            </a:prstGeom>
            <a:noFill/>
            <a:ln>
              <a:noFill/>
            </a:ln>
          </p:spPr>
          <p:txBody>
            <a:bodyPr anchorCtr="0" anchor="ctr" bIns="25400" lIns="25400" spcFirstLastPara="1" rIns="25400" wrap="square" tIns="25400">
              <a:noAutofit/>
            </a:bodyPr>
            <a:lstStyle/>
            <a:p>
              <a:pPr indent="0" lvl="0" marL="0" marR="0" rtl="0" algn="ctr">
                <a:lnSpc>
                  <a:spcPct val="189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8" name="Google Shape;218;p19"/>
          <p:cNvGrpSpPr/>
          <p:nvPr/>
        </p:nvGrpSpPr>
        <p:grpSpPr>
          <a:xfrm>
            <a:off x="1187692" y="1640708"/>
            <a:ext cx="6768616" cy="2895646"/>
            <a:chOff x="0" y="-47625"/>
            <a:chExt cx="3565362" cy="1525278"/>
          </a:xfrm>
        </p:grpSpPr>
        <p:sp>
          <p:nvSpPr>
            <p:cNvPr id="219" name="Google Shape;219;p19"/>
            <p:cNvSpPr/>
            <p:nvPr/>
          </p:nvSpPr>
          <p:spPr>
            <a:xfrm>
              <a:off x="0" y="0"/>
              <a:ext cx="3565362" cy="1477653"/>
            </a:xfrm>
            <a:custGeom>
              <a:rect b="b" l="l" r="r" t="t"/>
              <a:pathLst>
                <a:path extrusionOk="0" h="1477653" w="3565362">
                  <a:moveTo>
                    <a:pt x="29167" y="0"/>
                  </a:moveTo>
                  <a:lnTo>
                    <a:pt x="3536195" y="0"/>
                  </a:lnTo>
                  <a:cubicBezTo>
                    <a:pt x="3543931" y="0"/>
                    <a:pt x="3551349" y="3073"/>
                    <a:pt x="3556819" y="8543"/>
                  </a:cubicBezTo>
                  <a:cubicBezTo>
                    <a:pt x="3562289" y="14013"/>
                    <a:pt x="3565362" y="21431"/>
                    <a:pt x="3565362" y="29167"/>
                  </a:cubicBezTo>
                  <a:lnTo>
                    <a:pt x="3565362" y="1448486"/>
                  </a:lnTo>
                  <a:cubicBezTo>
                    <a:pt x="3565362" y="1456222"/>
                    <a:pt x="3562289" y="1463641"/>
                    <a:pt x="3556819" y="1469111"/>
                  </a:cubicBezTo>
                  <a:cubicBezTo>
                    <a:pt x="3551349" y="1474580"/>
                    <a:pt x="3543931" y="1477653"/>
                    <a:pt x="3536195" y="1477653"/>
                  </a:cubicBezTo>
                  <a:lnTo>
                    <a:pt x="29167" y="1477653"/>
                  </a:lnTo>
                  <a:cubicBezTo>
                    <a:pt x="21431" y="1477653"/>
                    <a:pt x="14013" y="1474580"/>
                    <a:pt x="8543" y="1469111"/>
                  </a:cubicBezTo>
                  <a:cubicBezTo>
                    <a:pt x="3073" y="1463641"/>
                    <a:pt x="0" y="1456222"/>
                    <a:pt x="0" y="1448486"/>
                  </a:cubicBezTo>
                  <a:lnTo>
                    <a:pt x="0" y="29167"/>
                  </a:lnTo>
                  <a:cubicBezTo>
                    <a:pt x="0" y="21431"/>
                    <a:pt x="3073" y="14013"/>
                    <a:pt x="8543" y="8543"/>
                  </a:cubicBezTo>
                  <a:cubicBezTo>
                    <a:pt x="14013" y="3073"/>
                    <a:pt x="21431" y="0"/>
                    <a:pt x="29167" y="0"/>
                  </a:cubicBezTo>
                  <a:close/>
                </a:path>
              </a:pathLst>
            </a:custGeom>
            <a:solidFill>
              <a:srgbClr val="E23A29"/>
            </a:solidFill>
            <a:ln cap="rnd" cmpd="sng" w="104775">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0" name="Google Shape;220;p19"/>
            <p:cNvSpPr txBox="1"/>
            <p:nvPr/>
          </p:nvSpPr>
          <p:spPr>
            <a:xfrm>
              <a:off x="0" y="-47625"/>
              <a:ext cx="3565362" cy="152527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1" name="Google Shape;221;p19"/>
          <p:cNvSpPr/>
          <p:nvPr/>
        </p:nvSpPr>
        <p:spPr>
          <a:xfrm rot="3409207">
            <a:off x="7371094" y="2244733"/>
            <a:ext cx="1946883" cy="1561046"/>
          </a:xfrm>
          <a:custGeom>
            <a:rect b="b" l="l" r="r" t="t"/>
            <a:pathLst>
              <a:path extrusionOk="0" h="3122092" w="3893765">
                <a:moveTo>
                  <a:pt x="0" y="0"/>
                </a:moveTo>
                <a:lnTo>
                  <a:pt x="3893766" y="0"/>
                </a:lnTo>
                <a:lnTo>
                  <a:pt x="3893766" y="3122092"/>
                </a:lnTo>
                <a:lnTo>
                  <a:pt x="0" y="3122092"/>
                </a:lnTo>
                <a:lnTo>
                  <a:pt x="0" y="0"/>
                </a:lnTo>
                <a:close/>
              </a:path>
            </a:pathLst>
          </a:custGeom>
          <a:blipFill rotWithShape="1">
            <a:blip r:embed="rId4">
              <a:alphaModFix/>
            </a:blip>
            <a:stretch>
              <a:fillRect b="0" l="0" r="0" t="0"/>
            </a:stretch>
          </a:blipFill>
          <a:ln>
            <a:noFill/>
          </a:ln>
        </p:spPr>
      </p:sp>
      <p:sp>
        <p:nvSpPr>
          <p:cNvPr id="222" name="Google Shape;222;p19"/>
          <p:cNvSpPr/>
          <p:nvPr/>
        </p:nvSpPr>
        <p:spPr>
          <a:xfrm flipH="1" rot="-401080">
            <a:off x="-760756" y="3092949"/>
            <a:ext cx="1958179" cy="2063215"/>
          </a:xfrm>
          <a:custGeom>
            <a:rect b="b" l="l" r="r" t="t"/>
            <a:pathLst>
              <a:path extrusionOk="0" h="4126430" w="3916358">
                <a:moveTo>
                  <a:pt x="3916357" y="0"/>
                </a:moveTo>
                <a:lnTo>
                  <a:pt x="0" y="0"/>
                </a:lnTo>
                <a:lnTo>
                  <a:pt x="0" y="4126431"/>
                </a:lnTo>
                <a:lnTo>
                  <a:pt x="3916357" y="4126431"/>
                </a:lnTo>
                <a:lnTo>
                  <a:pt x="3916357" y="0"/>
                </a:lnTo>
                <a:close/>
              </a:path>
            </a:pathLst>
          </a:custGeom>
          <a:blipFill rotWithShape="1">
            <a:blip r:embed="rId5">
              <a:alphaModFix/>
            </a:blip>
            <a:stretch>
              <a:fillRect b="0" l="0" r="0" t="0"/>
            </a:stretch>
          </a:blipFill>
          <a:ln>
            <a:noFill/>
          </a:ln>
        </p:spPr>
      </p:sp>
      <p:sp>
        <p:nvSpPr>
          <p:cNvPr id="223" name="Google Shape;223;p19"/>
          <p:cNvSpPr txBox="1"/>
          <p:nvPr/>
        </p:nvSpPr>
        <p:spPr>
          <a:xfrm>
            <a:off x="1141615" y="425221"/>
            <a:ext cx="6860770" cy="569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 sz="4000" u="none" cap="none" strike="noStrike">
                <a:solidFill>
                  <a:srgbClr val="FFFDFC"/>
                </a:solidFill>
                <a:latin typeface="Paytone One"/>
                <a:ea typeface="Paytone One"/>
                <a:cs typeface="Paytone One"/>
                <a:sym typeface="Paytone One"/>
              </a:rPr>
              <a:t>Complete the word</a:t>
            </a:r>
            <a:endParaRPr sz="700"/>
          </a:p>
        </p:txBody>
      </p:sp>
      <p:sp>
        <p:nvSpPr>
          <p:cNvPr id="224" name="Google Shape;224;p19"/>
          <p:cNvSpPr txBox="1"/>
          <p:nvPr/>
        </p:nvSpPr>
        <p:spPr>
          <a:xfrm>
            <a:off x="2176432" y="2054471"/>
            <a:ext cx="4791136" cy="8540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FFFFFF"/>
                </a:solidFill>
                <a:latin typeface="Alata"/>
                <a:ea typeface="Alata"/>
                <a:cs typeface="Alata"/>
                <a:sym typeface="Alata"/>
              </a:rPr>
              <a:t>Many democracies hold an __________, wherein people choose their representatives or leaders through a process of votation. </a:t>
            </a:r>
            <a:endParaRPr sz="700"/>
          </a:p>
        </p:txBody>
      </p:sp>
      <p:sp>
        <p:nvSpPr>
          <p:cNvPr id="225" name="Google Shape;225;p19"/>
          <p:cNvSpPr txBox="1"/>
          <p:nvPr/>
        </p:nvSpPr>
        <p:spPr>
          <a:xfrm>
            <a:off x="1479905" y="3649492"/>
            <a:ext cx="5928866" cy="64293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4500" u="none" cap="none" strike="noStrike">
                <a:solidFill>
                  <a:srgbClr val="FFFFFF"/>
                </a:solidFill>
                <a:latin typeface="Paytone One"/>
                <a:ea typeface="Paytone One"/>
                <a:cs typeface="Paytone One"/>
                <a:sym typeface="Paytone One"/>
              </a:rPr>
              <a:t>___ L ___ C ___ ___ O ___</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FFFDFC"/>
      </a:dk1>
      <a:lt1>
        <a:srgbClr val="FCE5CD"/>
      </a:lt1>
      <a:dk2>
        <a:srgbClr val="0F1A38"/>
      </a:dk2>
      <a:lt2>
        <a:srgbClr val="FFFDFC"/>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