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Arimo"/>
      <p:regular r:id="rId25"/>
      <p:bold r:id="rId26"/>
      <p:italic r:id="rId27"/>
      <p:boldItalic r:id="rId28"/>
    </p:embeddedFont>
    <p:embeddedFont>
      <p:font typeface="Michroma"/>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bold.fntdata"/><Relationship Id="rId25" Type="http://schemas.openxmlformats.org/officeDocument/2006/relationships/font" Target="fonts/Arimo-regular.fntdata"/><Relationship Id="rId28" Type="http://schemas.openxmlformats.org/officeDocument/2006/relationships/font" Target="fonts/Arimo-boldItalic.fntdata"/><Relationship Id="rId27" Type="http://schemas.openxmlformats.org/officeDocument/2006/relationships/font" Target="fonts/Arim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ichroma-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png"/><Relationship Id="rId11" Type="http://schemas.openxmlformats.org/officeDocument/2006/relationships/image" Target="../media/image21.png"/><Relationship Id="rId10" Type="http://schemas.openxmlformats.org/officeDocument/2006/relationships/image" Target="../media/image22.png"/><Relationship Id="rId9"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1312"/>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85" name="Google Shape;85;p13"/>
          <p:cNvSpPr txBox="1"/>
          <p:nvPr/>
        </p:nvSpPr>
        <p:spPr>
          <a:xfrm>
            <a:off x="2050048" y="1963147"/>
            <a:ext cx="14187900" cy="13851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8999" u="none" cap="none" strike="noStrike">
                <a:solidFill>
                  <a:srgbClr val="FFFDFC"/>
                </a:solidFill>
                <a:latin typeface="Michroma"/>
                <a:ea typeface="Michroma"/>
                <a:cs typeface="Michroma"/>
                <a:sym typeface="Michroma"/>
              </a:rPr>
              <a:t>AURORA</a:t>
            </a:r>
            <a:endParaRPr/>
          </a:p>
        </p:txBody>
      </p:sp>
      <p:sp>
        <p:nvSpPr>
          <p:cNvPr id="86" name="Google Shape;86;p13"/>
          <p:cNvSpPr txBox="1"/>
          <p:nvPr/>
        </p:nvSpPr>
        <p:spPr>
          <a:xfrm>
            <a:off x="9610274" y="4953000"/>
            <a:ext cx="6627678" cy="6254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500" u="none" cap="none" strike="noStrike">
                <a:solidFill>
                  <a:srgbClr val="FFFDFC"/>
                </a:solidFill>
                <a:latin typeface="Arimo"/>
                <a:ea typeface="Arimo"/>
                <a:cs typeface="Arimo"/>
                <a:sym typeface="Arimo"/>
              </a:rPr>
              <a:t>NEWSLETTER</a:t>
            </a:r>
            <a:endParaRPr/>
          </a:p>
        </p:txBody>
      </p:sp>
      <p:sp>
        <p:nvSpPr>
          <p:cNvPr id="87" name="Google Shape;87;p13"/>
          <p:cNvSpPr txBox="1"/>
          <p:nvPr/>
        </p:nvSpPr>
        <p:spPr>
          <a:xfrm>
            <a:off x="2050048" y="3325228"/>
            <a:ext cx="14187900" cy="1385100"/>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0" i="0" lang="en-US" sz="8999" u="none" cap="none" strike="noStrike">
                <a:solidFill>
                  <a:srgbClr val="FFFDFC"/>
                </a:solidFill>
                <a:latin typeface="Michroma"/>
                <a:ea typeface="Michroma"/>
                <a:cs typeface="Michroma"/>
                <a:sym typeface="Michroma"/>
              </a:rPr>
              <a:t>BOREALIS</a:t>
            </a:r>
            <a:endParaRPr/>
          </a:p>
        </p:txBody>
      </p:sp>
      <p:grpSp>
        <p:nvGrpSpPr>
          <p:cNvPr id="88" name="Google Shape;88;p13"/>
          <p:cNvGrpSpPr/>
          <p:nvPr/>
        </p:nvGrpSpPr>
        <p:grpSpPr>
          <a:xfrm>
            <a:off x="0" y="2709708"/>
            <a:ext cx="18288000" cy="1323981"/>
            <a:chOff x="0" y="12700"/>
            <a:chExt cx="24384000" cy="1765308"/>
          </a:xfrm>
        </p:grpSpPr>
        <p:cxnSp>
          <p:nvCxnSpPr>
            <p:cNvPr id="89" name="Google Shape;89;p13"/>
            <p:cNvCxnSpPr/>
            <p:nvPr/>
          </p:nvCxnSpPr>
          <p:spPr>
            <a:xfrm>
              <a:off x="0" y="1778008"/>
              <a:ext cx="10208504" cy="0"/>
            </a:xfrm>
            <a:prstGeom prst="straightConnector1">
              <a:avLst/>
            </a:prstGeom>
            <a:noFill/>
            <a:ln cap="flat" cmpd="sng" w="25400">
              <a:solidFill>
                <a:srgbClr val="FFFFFF"/>
              </a:solidFill>
              <a:prstDash val="solid"/>
              <a:round/>
              <a:headEnd len="sm" w="sm" type="none"/>
              <a:tailEnd len="sm" w="sm" type="none"/>
            </a:ln>
          </p:spPr>
        </p:cxnSp>
        <p:cxnSp>
          <p:nvCxnSpPr>
            <p:cNvPr id="90" name="Google Shape;90;p13"/>
            <p:cNvCxnSpPr/>
            <p:nvPr/>
          </p:nvCxnSpPr>
          <p:spPr>
            <a:xfrm>
              <a:off x="13033344" y="12700"/>
              <a:ext cx="11350656" cy="0"/>
            </a:xfrm>
            <a:prstGeom prst="straightConnector1">
              <a:avLst/>
            </a:prstGeom>
            <a:noFill/>
            <a:ln cap="flat" cmpd="sng" w="25400">
              <a:solidFill>
                <a:srgbClr val="FFFFFF"/>
              </a:solidFill>
              <a:prstDash val="solid"/>
              <a:round/>
              <a:headEnd len="sm" w="sm" type="none"/>
              <a:tailEnd len="sm" w="sm" type="none"/>
            </a:ln>
          </p:spPr>
        </p:cxn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070E"/>
        </a:solidFill>
      </p:bgPr>
    </p:bg>
    <p:spTree>
      <p:nvGrpSpPr>
        <p:cNvPr id="214" name="Shape 214"/>
        <p:cNvGrpSpPr/>
        <p:nvPr/>
      </p:nvGrpSpPr>
      <p:grpSpPr>
        <a:xfrm>
          <a:off x="0" y="0"/>
          <a:ext cx="0" cy="0"/>
          <a:chOff x="0" y="0"/>
          <a:chExt cx="0" cy="0"/>
        </a:xfrm>
      </p:grpSpPr>
      <p:pic>
        <p:nvPicPr>
          <p:cNvPr id="215" name="Google Shape;215;p22"/>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16" name="Google Shape;216;p22"/>
          <p:cNvGrpSpPr/>
          <p:nvPr/>
        </p:nvGrpSpPr>
        <p:grpSpPr>
          <a:xfrm>
            <a:off x="15630506" y="1028700"/>
            <a:ext cx="1486915" cy="1486915"/>
            <a:chOff x="0" y="0"/>
            <a:chExt cx="812800" cy="812800"/>
          </a:xfrm>
        </p:grpSpPr>
        <p:sp>
          <p:nvSpPr>
            <p:cNvPr id="217" name="Google Shape;21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545">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9" name="Google Shape;219;p22"/>
          <p:cNvSpPr txBox="1"/>
          <p:nvPr/>
        </p:nvSpPr>
        <p:spPr>
          <a:xfrm>
            <a:off x="7843255" y="5906986"/>
            <a:ext cx="9274200" cy="2647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8000" u="none" cap="none" strike="noStrike">
                <a:solidFill>
                  <a:srgbClr val="FFFDFC"/>
                </a:solidFill>
                <a:latin typeface="Michroma"/>
                <a:ea typeface="Michroma"/>
                <a:cs typeface="Michroma"/>
                <a:sym typeface="Michroma"/>
              </a:rPr>
              <a:t>TIPS &amp;</a:t>
            </a:r>
            <a:endParaRPr/>
          </a:p>
          <a:p>
            <a:pPr indent="0" lvl="0" marL="0" marR="0" rtl="0" algn="r">
              <a:lnSpc>
                <a:spcPct val="115000"/>
              </a:lnSpc>
              <a:spcBef>
                <a:spcPts val="0"/>
              </a:spcBef>
              <a:spcAft>
                <a:spcPts val="0"/>
              </a:spcAft>
              <a:buNone/>
            </a:pPr>
            <a:r>
              <a:rPr b="0" i="0" lang="en-US" sz="8000" u="none" cap="none" strike="noStrike">
                <a:solidFill>
                  <a:srgbClr val="FFFDFC"/>
                </a:solidFill>
                <a:latin typeface="Michroma"/>
                <a:ea typeface="Michroma"/>
                <a:cs typeface="Michroma"/>
                <a:sym typeface="Michroma"/>
              </a:rPr>
              <a:t>TRICKS</a:t>
            </a:r>
            <a:endParaRPr/>
          </a:p>
        </p:txBody>
      </p:sp>
      <p:sp>
        <p:nvSpPr>
          <p:cNvPr id="220" name="Google Shape;220;p22"/>
          <p:cNvSpPr txBox="1"/>
          <p:nvPr/>
        </p:nvSpPr>
        <p:spPr>
          <a:xfrm>
            <a:off x="15488626" y="1350218"/>
            <a:ext cx="1770600" cy="8028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5216" u="none" cap="none" strike="noStrike">
                <a:solidFill>
                  <a:srgbClr val="FFFDFC"/>
                </a:solidFill>
                <a:latin typeface="Michroma"/>
                <a:ea typeface="Michroma"/>
                <a:cs typeface="Michroma"/>
                <a:sym typeface="Michroma"/>
              </a:rPr>
              <a:t>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1312"/>
        </a:solidFill>
      </p:bgPr>
    </p:bg>
    <p:spTree>
      <p:nvGrpSpPr>
        <p:cNvPr id="224" name="Shape 224"/>
        <p:cNvGrpSpPr/>
        <p:nvPr/>
      </p:nvGrpSpPr>
      <p:grpSpPr>
        <a:xfrm>
          <a:off x="0" y="0"/>
          <a:ext cx="0" cy="0"/>
          <a:chOff x="0" y="0"/>
          <a:chExt cx="0" cy="0"/>
        </a:xfrm>
      </p:grpSpPr>
      <p:pic>
        <p:nvPicPr>
          <p:cNvPr id="225" name="Google Shape;225;p2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26" name="Google Shape;226;p23"/>
          <p:cNvGrpSpPr/>
          <p:nvPr/>
        </p:nvGrpSpPr>
        <p:grpSpPr>
          <a:xfrm>
            <a:off x="655054" y="3012111"/>
            <a:ext cx="5181367" cy="2839340"/>
            <a:chOff x="0" y="-180776"/>
            <a:chExt cx="6908489" cy="3785787"/>
          </a:xfrm>
        </p:grpSpPr>
        <p:grpSp>
          <p:nvGrpSpPr>
            <p:cNvPr id="227" name="Google Shape;227;p23"/>
            <p:cNvGrpSpPr/>
            <p:nvPr/>
          </p:nvGrpSpPr>
          <p:grpSpPr>
            <a:xfrm>
              <a:off x="0" y="-180776"/>
              <a:ext cx="6908489" cy="3785787"/>
              <a:chOff x="0" y="-38100"/>
              <a:chExt cx="1456021" cy="797886"/>
            </a:xfrm>
          </p:grpSpPr>
          <p:sp>
            <p:nvSpPr>
              <p:cNvPr id="228" name="Google Shape;228;p23"/>
              <p:cNvSpPr/>
              <p:nvPr/>
            </p:nvSpPr>
            <p:spPr>
              <a:xfrm>
                <a:off x="0" y="0"/>
                <a:ext cx="1456021" cy="759786"/>
              </a:xfrm>
              <a:custGeom>
                <a:rect b="b" l="l" r="r" t="t"/>
                <a:pathLst>
                  <a:path extrusionOk="0" h="759786" w="1456021">
                    <a:moveTo>
                      <a:pt x="0" y="0"/>
                    </a:moveTo>
                    <a:lnTo>
                      <a:pt x="1456021" y="0"/>
                    </a:lnTo>
                    <a:lnTo>
                      <a:pt x="1456021" y="759786"/>
                    </a:lnTo>
                    <a:lnTo>
                      <a:pt x="0" y="759786"/>
                    </a:lnTo>
                    <a:close/>
                  </a:path>
                </a:pathLst>
              </a:custGeom>
              <a:solidFill>
                <a:srgbClr val="000000">
                  <a:alpha val="0"/>
                </a:srgbClr>
              </a:solidFill>
              <a:ln cap="sq" cmpd="sng" w="19050">
                <a:solidFill>
                  <a:srgbClr val="FFFFFF">
                    <a:alpha val="80000"/>
                  </a:srgbClr>
                </a:solidFill>
                <a:prstDash val="solid"/>
                <a:miter lim="8000"/>
                <a:headEnd len="sm" w="sm" type="none"/>
                <a:tailEnd len="sm" w="sm" type="none"/>
              </a:ln>
            </p:spPr>
          </p:sp>
          <p:sp>
            <p:nvSpPr>
              <p:cNvPr id="229" name="Google Shape;229;p23"/>
              <p:cNvSpPr txBox="1"/>
              <p:nvPr/>
            </p:nvSpPr>
            <p:spPr>
              <a:xfrm>
                <a:off x="0" y="-38100"/>
                <a:ext cx="1456021" cy="7978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0" name="Google Shape;230;p23"/>
            <p:cNvCxnSpPr/>
            <p:nvPr/>
          </p:nvCxnSpPr>
          <p:spPr>
            <a:xfrm>
              <a:off x="0" y="1351815"/>
              <a:ext cx="6893139" cy="0"/>
            </a:xfrm>
            <a:prstGeom prst="straightConnector1">
              <a:avLst/>
            </a:prstGeom>
            <a:noFill/>
            <a:ln cap="flat" cmpd="sng" w="25400">
              <a:solidFill>
                <a:srgbClr val="FFFFFF"/>
              </a:solidFill>
              <a:prstDash val="solid"/>
              <a:round/>
              <a:headEnd len="sm" w="sm" type="none"/>
              <a:tailEnd len="sm" w="sm" type="none"/>
            </a:ln>
          </p:spPr>
        </p:cxnSp>
      </p:grpSp>
      <p:grpSp>
        <p:nvGrpSpPr>
          <p:cNvPr id="231" name="Google Shape;231;p23"/>
          <p:cNvGrpSpPr/>
          <p:nvPr/>
        </p:nvGrpSpPr>
        <p:grpSpPr>
          <a:xfrm>
            <a:off x="6553316" y="3012111"/>
            <a:ext cx="5181367" cy="2839340"/>
            <a:chOff x="0" y="-180776"/>
            <a:chExt cx="6908489" cy="3785787"/>
          </a:xfrm>
        </p:grpSpPr>
        <p:grpSp>
          <p:nvGrpSpPr>
            <p:cNvPr id="232" name="Google Shape;232;p23"/>
            <p:cNvGrpSpPr/>
            <p:nvPr/>
          </p:nvGrpSpPr>
          <p:grpSpPr>
            <a:xfrm>
              <a:off x="0" y="-180776"/>
              <a:ext cx="6908489" cy="3785787"/>
              <a:chOff x="0" y="-38100"/>
              <a:chExt cx="1456021" cy="797886"/>
            </a:xfrm>
          </p:grpSpPr>
          <p:sp>
            <p:nvSpPr>
              <p:cNvPr id="233" name="Google Shape;233;p23"/>
              <p:cNvSpPr/>
              <p:nvPr/>
            </p:nvSpPr>
            <p:spPr>
              <a:xfrm>
                <a:off x="0" y="0"/>
                <a:ext cx="1456021" cy="759786"/>
              </a:xfrm>
              <a:custGeom>
                <a:rect b="b" l="l" r="r" t="t"/>
                <a:pathLst>
                  <a:path extrusionOk="0" h="759786" w="1456021">
                    <a:moveTo>
                      <a:pt x="0" y="0"/>
                    </a:moveTo>
                    <a:lnTo>
                      <a:pt x="1456021" y="0"/>
                    </a:lnTo>
                    <a:lnTo>
                      <a:pt x="1456021" y="759786"/>
                    </a:lnTo>
                    <a:lnTo>
                      <a:pt x="0" y="759786"/>
                    </a:lnTo>
                    <a:close/>
                  </a:path>
                </a:pathLst>
              </a:custGeom>
              <a:solidFill>
                <a:srgbClr val="000000">
                  <a:alpha val="0"/>
                </a:srgbClr>
              </a:solidFill>
              <a:ln cap="sq" cmpd="sng" w="19050">
                <a:solidFill>
                  <a:srgbClr val="FFFFFF">
                    <a:alpha val="80000"/>
                  </a:srgbClr>
                </a:solidFill>
                <a:prstDash val="solid"/>
                <a:miter lim="8000"/>
                <a:headEnd len="sm" w="sm" type="none"/>
                <a:tailEnd len="sm" w="sm" type="none"/>
              </a:ln>
            </p:spPr>
          </p:sp>
          <p:sp>
            <p:nvSpPr>
              <p:cNvPr id="234" name="Google Shape;234;p23"/>
              <p:cNvSpPr txBox="1"/>
              <p:nvPr/>
            </p:nvSpPr>
            <p:spPr>
              <a:xfrm>
                <a:off x="0" y="-38100"/>
                <a:ext cx="1456021" cy="7978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5" name="Google Shape;235;p23"/>
            <p:cNvCxnSpPr/>
            <p:nvPr/>
          </p:nvCxnSpPr>
          <p:spPr>
            <a:xfrm>
              <a:off x="0" y="1351815"/>
              <a:ext cx="6893139" cy="0"/>
            </a:xfrm>
            <a:prstGeom prst="straightConnector1">
              <a:avLst/>
            </a:prstGeom>
            <a:noFill/>
            <a:ln cap="flat" cmpd="sng" w="25400">
              <a:solidFill>
                <a:srgbClr val="FFFFFF"/>
              </a:solidFill>
              <a:prstDash val="solid"/>
              <a:round/>
              <a:headEnd len="sm" w="sm" type="none"/>
              <a:tailEnd len="sm" w="sm" type="none"/>
            </a:ln>
          </p:spPr>
        </p:cxnSp>
      </p:grpSp>
      <p:grpSp>
        <p:nvGrpSpPr>
          <p:cNvPr id="236" name="Google Shape;236;p23"/>
          <p:cNvGrpSpPr/>
          <p:nvPr/>
        </p:nvGrpSpPr>
        <p:grpSpPr>
          <a:xfrm>
            <a:off x="12449059" y="3012111"/>
            <a:ext cx="5181367" cy="2839340"/>
            <a:chOff x="0" y="-180776"/>
            <a:chExt cx="6908489" cy="3785787"/>
          </a:xfrm>
        </p:grpSpPr>
        <p:grpSp>
          <p:nvGrpSpPr>
            <p:cNvPr id="237" name="Google Shape;237;p23"/>
            <p:cNvGrpSpPr/>
            <p:nvPr/>
          </p:nvGrpSpPr>
          <p:grpSpPr>
            <a:xfrm>
              <a:off x="0" y="-180776"/>
              <a:ext cx="6908489" cy="3785787"/>
              <a:chOff x="0" y="-38100"/>
              <a:chExt cx="1456021" cy="797886"/>
            </a:xfrm>
          </p:grpSpPr>
          <p:sp>
            <p:nvSpPr>
              <p:cNvPr id="238" name="Google Shape;238;p23"/>
              <p:cNvSpPr/>
              <p:nvPr/>
            </p:nvSpPr>
            <p:spPr>
              <a:xfrm>
                <a:off x="0" y="0"/>
                <a:ext cx="1456021" cy="759786"/>
              </a:xfrm>
              <a:custGeom>
                <a:rect b="b" l="l" r="r" t="t"/>
                <a:pathLst>
                  <a:path extrusionOk="0" h="759786" w="1456021">
                    <a:moveTo>
                      <a:pt x="0" y="0"/>
                    </a:moveTo>
                    <a:lnTo>
                      <a:pt x="1456021" y="0"/>
                    </a:lnTo>
                    <a:lnTo>
                      <a:pt x="1456021" y="759786"/>
                    </a:lnTo>
                    <a:lnTo>
                      <a:pt x="0" y="759786"/>
                    </a:lnTo>
                    <a:close/>
                  </a:path>
                </a:pathLst>
              </a:custGeom>
              <a:solidFill>
                <a:srgbClr val="000000">
                  <a:alpha val="0"/>
                </a:srgbClr>
              </a:solidFill>
              <a:ln cap="sq" cmpd="sng" w="19050">
                <a:solidFill>
                  <a:srgbClr val="FFFFFF">
                    <a:alpha val="80000"/>
                  </a:srgbClr>
                </a:solidFill>
                <a:prstDash val="solid"/>
                <a:miter lim="8000"/>
                <a:headEnd len="sm" w="sm" type="none"/>
                <a:tailEnd len="sm" w="sm" type="none"/>
              </a:ln>
            </p:spPr>
          </p:sp>
          <p:sp>
            <p:nvSpPr>
              <p:cNvPr id="239" name="Google Shape;239;p23"/>
              <p:cNvSpPr txBox="1"/>
              <p:nvPr/>
            </p:nvSpPr>
            <p:spPr>
              <a:xfrm>
                <a:off x="0" y="-38100"/>
                <a:ext cx="1456021" cy="7978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0" name="Google Shape;240;p23"/>
            <p:cNvCxnSpPr/>
            <p:nvPr/>
          </p:nvCxnSpPr>
          <p:spPr>
            <a:xfrm>
              <a:off x="0" y="1351815"/>
              <a:ext cx="6893139" cy="0"/>
            </a:xfrm>
            <a:prstGeom prst="straightConnector1">
              <a:avLst/>
            </a:prstGeom>
            <a:noFill/>
            <a:ln cap="flat" cmpd="sng" w="25400">
              <a:solidFill>
                <a:srgbClr val="FFFFFF"/>
              </a:solidFill>
              <a:prstDash val="solid"/>
              <a:round/>
              <a:headEnd len="sm" w="sm" type="none"/>
              <a:tailEnd len="sm" w="sm" type="none"/>
            </a:ln>
          </p:spPr>
        </p:cxnSp>
      </p:grpSp>
      <p:grpSp>
        <p:nvGrpSpPr>
          <p:cNvPr id="241" name="Google Shape;241;p23"/>
          <p:cNvGrpSpPr/>
          <p:nvPr/>
        </p:nvGrpSpPr>
        <p:grpSpPr>
          <a:xfrm>
            <a:off x="655054" y="6332676"/>
            <a:ext cx="5181367" cy="2839340"/>
            <a:chOff x="0" y="-180776"/>
            <a:chExt cx="6908489" cy="3785787"/>
          </a:xfrm>
        </p:grpSpPr>
        <p:grpSp>
          <p:nvGrpSpPr>
            <p:cNvPr id="242" name="Google Shape;242;p23"/>
            <p:cNvGrpSpPr/>
            <p:nvPr/>
          </p:nvGrpSpPr>
          <p:grpSpPr>
            <a:xfrm>
              <a:off x="0" y="-180776"/>
              <a:ext cx="6908489" cy="3785787"/>
              <a:chOff x="0" y="-38100"/>
              <a:chExt cx="1456021" cy="797886"/>
            </a:xfrm>
          </p:grpSpPr>
          <p:sp>
            <p:nvSpPr>
              <p:cNvPr id="243" name="Google Shape;243;p23"/>
              <p:cNvSpPr/>
              <p:nvPr/>
            </p:nvSpPr>
            <p:spPr>
              <a:xfrm>
                <a:off x="0" y="0"/>
                <a:ext cx="1456021" cy="759786"/>
              </a:xfrm>
              <a:custGeom>
                <a:rect b="b" l="l" r="r" t="t"/>
                <a:pathLst>
                  <a:path extrusionOk="0" h="759786" w="1456021">
                    <a:moveTo>
                      <a:pt x="0" y="0"/>
                    </a:moveTo>
                    <a:lnTo>
                      <a:pt x="1456021" y="0"/>
                    </a:lnTo>
                    <a:lnTo>
                      <a:pt x="1456021" y="759786"/>
                    </a:lnTo>
                    <a:lnTo>
                      <a:pt x="0" y="759786"/>
                    </a:lnTo>
                    <a:close/>
                  </a:path>
                </a:pathLst>
              </a:custGeom>
              <a:solidFill>
                <a:srgbClr val="000000">
                  <a:alpha val="0"/>
                </a:srgbClr>
              </a:solidFill>
              <a:ln cap="sq" cmpd="sng" w="19050">
                <a:solidFill>
                  <a:srgbClr val="FFFFFF">
                    <a:alpha val="80000"/>
                  </a:srgbClr>
                </a:solidFill>
                <a:prstDash val="solid"/>
                <a:miter lim="8000"/>
                <a:headEnd len="sm" w="sm" type="none"/>
                <a:tailEnd len="sm" w="sm" type="none"/>
              </a:ln>
            </p:spPr>
          </p:sp>
          <p:sp>
            <p:nvSpPr>
              <p:cNvPr id="244" name="Google Shape;244;p23"/>
              <p:cNvSpPr txBox="1"/>
              <p:nvPr/>
            </p:nvSpPr>
            <p:spPr>
              <a:xfrm>
                <a:off x="0" y="-38100"/>
                <a:ext cx="1456021" cy="7978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5" name="Google Shape;245;p23"/>
            <p:cNvCxnSpPr/>
            <p:nvPr/>
          </p:nvCxnSpPr>
          <p:spPr>
            <a:xfrm>
              <a:off x="0" y="1351815"/>
              <a:ext cx="6893139" cy="0"/>
            </a:xfrm>
            <a:prstGeom prst="straightConnector1">
              <a:avLst/>
            </a:prstGeom>
            <a:noFill/>
            <a:ln cap="flat" cmpd="sng" w="25400">
              <a:solidFill>
                <a:srgbClr val="FFFFFF"/>
              </a:solidFill>
              <a:prstDash val="solid"/>
              <a:round/>
              <a:headEnd len="sm" w="sm" type="none"/>
              <a:tailEnd len="sm" w="sm" type="none"/>
            </a:ln>
          </p:spPr>
        </p:cxnSp>
      </p:grpSp>
      <p:grpSp>
        <p:nvGrpSpPr>
          <p:cNvPr id="246" name="Google Shape;246;p23"/>
          <p:cNvGrpSpPr/>
          <p:nvPr/>
        </p:nvGrpSpPr>
        <p:grpSpPr>
          <a:xfrm>
            <a:off x="6553316" y="6332676"/>
            <a:ext cx="5181367" cy="2839340"/>
            <a:chOff x="0" y="-180776"/>
            <a:chExt cx="6908489" cy="3785787"/>
          </a:xfrm>
        </p:grpSpPr>
        <p:grpSp>
          <p:nvGrpSpPr>
            <p:cNvPr id="247" name="Google Shape;247;p23"/>
            <p:cNvGrpSpPr/>
            <p:nvPr/>
          </p:nvGrpSpPr>
          <p:grpSpPr>
            <a:xfrm>
              <a:off x="0" y="-180776"/>
              <a:ext cx="6908489" cy="3785787"/>
              <a:chOff x="0" y="-38100"/>
              <a:chExt cx="1456021" cy="797886"/>
            </a:xfrm>
          </p:grpSpPr>
          <p:sp>
            <p:nvSpPr>
              <p:cNvPr id="248" name="Google Shape;248;p23"/>
              <p:cNvSpPr/>
              <p:nvPr/>
            </p:nvSpPr>
            <p:spPr>
              <a:xfrm>
                <a:off x="0" y="0"/>
                <a:ext cx="1456021" cy="759786"/>
              </a:xfrm>
              <a:custGeom>
                <a:rect b="b" l="l" r="r" t="t"/>
                <a:pathLst>
                  <a:path extrusionOk="0" h="759786" w="1456021">
                    <a:moveTo>
                      <a:pt x="0" y="0"/>
                    </a:moveTo>
                    <a:lnTo>
                      <a:pt x="1456021" y="0"/>
                    </a:lnTo>
                    <a:lnTo>
                      <a:pt x="1456021" y="759786"/>
                    </a:lnTo>
                    <a:lnTo>
                      <a:pt x="0" y="759786"/>
                    </a:lnTo>
                    <a:close/>
                  </a:path>
                </a:pathLst>
              </a:custGeom>
              <a:solidFill>
                <a:srgbClr val="000000">
                  <a:alpha val="0"/>
                </a:srgbClr>
              </a:solidFill>
              <a:ln cap="sq" cmpd="sng" w="19050">
                <a:solidFill>
                  <a:srgbClr val="FFFFFF">
                    <a:alpha val="80000"/>
                  </a:srgbClr>
                </a:solidFill>
                <a:prstDash val="solid"/>
                <a:miter lim="8000"/>
                <a:headEnd len="sm" w="sm" type="none"/>
                <a:tailEnd len="sm" w="sm" type="none"/>
              </a:ln>
            </p:spPr>
          </p:sp>
          <p:sp>
            <p:nvSpPr>
              <p:cNvPr id="249" name="Google Shape;249;p23"/>
              <p:cNvSpPr txBox="1"/>
              <p:nvPr/>
            </p:nvSpPr>
            <p:spPr>
              <a:xfrm>
                <a:off x="0" y="-38100"/>
                <a:ext cx="1456021" cy="7978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0" name="Google Shape;250;p23"/>
            <p:cNvCxnSpPr/>
            <p:nvPr/>
          </p:nvCxnSpPr>
          <p:spPr>
            <a:xfrm>
              <a:off x="0" y="1351815"/>
              <a:ext cx="6893139" cy="0"/>
            </a:xfrm>
            <a:prstGeom prst="straightConnector1">
              <a:avLst/>
            </a:prstGeom>
            <a:noFill/>
            <a:ln cap="flat" cmpd="sng" w="25400">
              <a:solidFill>
                <a:srgbClr val="FFFFFF"/>
              </a:solidFill>
              <a:prstDash val="solid"/>
              <a:round/>
              <a:headEnd len="sm" w="sm" type="none"/>
              <a:tailEnd len="sm" w="sm" type="none"/>
            </a:ln>
          </p:spPr>
        </p:cxnSp>
      </p:grpSp>
      <p:grpSp>
        <p:nvGrpSpPr>
          <p:cNvPr id="251" name="Google Shape;251;p23"/>
          <p:cNvGrpSpPr/>
          <p:nvPr/>
        </p:nvGrpSpPr>
        <p:grpSpPr>
          <a:xfrm>
            <a:off x="12449059" y="6332676"/>
            <a:ext cx="5181367" cy="2839340"/>
            <a:chOff x="0" y="-180776"/>
            <a:chExt cx="6908489" cy="3785787"/>
          </a:xfrm>
        </p:grpSpPr>
        <p:grpSp>
          <p:nvGrpSpPr>
            <p:cNvPr id="252" name="Google Shape;252;p23"/>
            <p:cNvGrpSpPr/>
            <p:nvPr/>
          </p:nvGrpSpPr>
          <p:grpSpPr>
            <a:xfrm>
              <a:off x="0" y="-180776"/>
              <a:ext cx="6908489" cy="3785787"/>
              <a:chOff x="0" y="-38100"/>
              <a:chExt cx="1456021" cy="797886"/>
            </a:xfrm>
          </p:grpSpPr>
          <p:sp>
            <p:nvSpPr>
              <p:cNvPr id="253" name="Google Shape;253;p23"/>
              <p:cNvSpPr/>
              <p:nvPr/>
            </p:nvSpPr>
            <p:spPr>
              <a:xfrm>
                <a:off x="0" y="0"/>
                <a:ext cx="1456021" cy="759786"/>
              </a:xfrm>
              <a:custGeom>
                <a:rect b="b" l="l" r="r" t="t"/>
                <a:pathLst>
                  <a:path extrusionOk="0" h="759786" w="1456021">
                    <a:moveTo>
                      <a:pt x="0" y="0"/>
                    </a:moveTo>
                    <a:lnTo>
                      <a:pt x="1456021" y="0"/>
                    </a:lnTo>
                    <a:lnTo>
                      <a:pt x="1456021" y="759786"/>
                    </a:lnTo>
                    <a:lnTo>
                      <a:pt x="0" y="759786"/>
                    </a:lnTo>
                    <a:close/>
                  </a:path>
                </a:pathLst>
              </a:custGeom>
              <a:solidFill>
                <a:srgbClr val="000000">
                  <a:alpha val="0"/>
                </a:srgbClr>
              </a:solidFill>
              <a:ln cap="sq" cmpd="sng" w="19050">
                <a:solidFill>
                  <a:srgbClr val="FFFFFF">
                    <a:alpha val="80000"/>
                  </a:srgbClr>
                </a:solidFill>
                <a:prstDash val="solid"/>
                <a:miter lim="8000"/>
                <a:headEnd len="sm" w="sm" type="none"/>
                <a:tailEnd len="sm" w="sm" type="none"/>
              </a:ln>
            </p:spPr>
          </p:sp>
          <p:sp>
            <p:nvSpPr>
              <p:cNvPr id="254" name="Google Shape;254;p23"/>
              <p:cNvSpPr txBox="1"/>
              <p:nvPr/>
            </p:nvSpPr>
            <p:spPr>
              <a:xfrm>
                <a:off x="0" y="-38100"/>
                <a:ext cx="1456021" cy="7978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5" name="Google Shape;255;p23"/>
            <p:cNvCxnSpPr/>
            <p:nvPr/>
          </p:nvCxnSpPr>
          <p:spPr>
            <a:xfrm>
              <a:off x="0" y="1351815"/>
              <a:ext cx="6893139" cy="0"/>
            </a:xfrm>
            <a:prstGeom prst="straightConnector1">
              <a:avLst/>
            </a:prstGeom>
            <a:noFill/>
            <a:ln cap="flat" cmpd="sng" w="25400">
              <a:solidFill>
                <a:srgbClr val="FFFFFF"/>
              </a:solidFill>
              <a:prstDash val="solid"/>
              <a:round/>
              <a:headEnd len="sm" w="sm" type="none"/>
              <a:tailEnd len="sm" w="sm" type="none"/>
            </a:ln>
          </p:spPr>
        </p:cxnSp>
      </p:grpSp>
      <p:sp>
        <p:nvSpPr>
          <p:cNvPr id="256" name="Google Shape;256;p23"/>
          <p:cNvSpPr txBox="1"/>
          <p:nvPr/>
        </p:nvSpPr>
        <p:spPr>
          <a:xfrm>
            <a:off x="1028700" y="1133695"/>
            <a:ext cx="16230600" cy="10382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DFC"/>
                </a:solidFill>
                <a:latin typeface="Michroma"/>
                <a:ea typeface="Michroma"/>
                <a:cs typeface="Michroma"/>
                <a:sym typeface="Michroma"/>
              </a:rPr>
              <a:t>TIPS &amp; TRICKS</a:t>
            </a:r>
            <a:endParaRPr/>
          </a:p>
        </p:txBody>
      </p:sp>
      <p:sp>
        <p:nvSpPr>
          <p:cNvPr id="257" name="Google Shape;257;p23"/>
          <p:cNvSpPr txBox="1"/>
          <p:nvPr/>
        </p:nvSpPr>
        <p:spPr>
          <a:xfrm>
            <a:off x="1033724" y="4568217"/>
            <a:ext cx="4427400" cy="884700"/>
          </a:xfrm>
          <a:prstGeom prst="rect">
            <a:avLst/>
          </a:prstGeom>
          <a:noFill/>
          <a:ln>
            <a:noFill/>
          </a:ln>
        </p:spPr>
        <p:txBody>
          <a:bodyPr anchorCtr="0" anchor="t" bIns="0" lIns="0" spcFirstLastPara="1" rIns="0" wrap="square" tIns="0">
            <a:spAutoFit/>
          </a:bodyPr>
          <a:lstStyle/>
          <a:p>
            <a:pPr indent="0" lvl="0" marL="0" marR="0" rtl="0" algn="just">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Lorem ipsum dolor sit amet, consectetur adipiscing elit.</a:t>
            </a:r>
            <a:endParaRPr/>
          </a:p>
        </p:txBody>
      </p:sp>
      <p:sp>
        <p:nvSpPr>
          <p:cNvPr id="258" name="Google Shape;258;p23"/>
          <p:cNvSpPr txBox="1"/>
          <p:nvPr/>
        </p:nvSpPr>
        <p:spPr>
          <a:xfrm>
            <a:off x="1033724" y="3439038"/>
            <a:ext cx="44274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500" u="none" cap="none" strike="noStrike">
                <a:solidFill>
                  <a:srgbClr val="FFFFFF"/>
                </a:solidFill>
                <a:latin typeface="Michroma"/>
                <a:ea typeface="Michroma"/>
                <a:cs typeface="Michroma"/>
                <a:sym typeface="Michroma"/>
              </a:rPr>
              <a:t>Tips &amp; Tricks 1</a:t>
            </a:r>
            <a:endParaRPr/>
          </a:p>
        </p:txBody>
      </p:sp>
      <p:sp>
        <p:nvSpPr>
          <p:cNvPr id="259" name="Google Shape;259;p23"/>
          <p:cNvSpPr txBox="1"/>
          <p:nvPr/>
        </p:nvSpPr>
        <p:spPr>
          <a:xfrm>
            <a:off x="6931987" y="4568217"/>
            <a:ext cx="4427400" cy="884700"/>
          </a:xfrm>
          <a:prstGeom prst="rect">
            <a:avLst/>
          </a:prstGeom>
          <a:noFill/>
          <a:ln>
            <a:noFill/>
          </a:ln>
        </p:spPr>
        <p:txBody>
          <a:bodyPr anchorCtr="0" anchor="t" bIns="0" lIns="0" spcFirstLastPara="1" rIns="0" wrap="square" tIns="0">
            <a:spAutoFit/>
          </a:bodyPr>
          <a:lstStyle/>
          <a:p>
            <a:pPr indent="0" lvl="0" marL="0" marR="0" rtl="0" algn="just">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Lorem ipsum dolor sit amet, consectetur adipiscing elit.</a:t>
            </a:r>
            <a:endParaRPr/>
          </a:p>
        </p:txBody>
      </p:sp>
      <p:sp>
        <p:nvSpPr>
          <p:cNvPr id="260" name="Google Shape;260;p23"/>
          <p:cNvSpPr txBox="1"/>
          <p:nvPr/>
        </p:nvSpPr>
        <p:spPr>
          <a:xfrm>
            <a:off x="6931987" y="3439038"/>
            <a:ext cx="44274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500" u="none" cap="none" strike="noStrike">
                <a:solidFill>
                  <a:srgbClr val="FFFFFF"/>
                </a:solidFill>
                <a:latin typeface="Michroma"/>
                <a:ea typeface="Michroma"/>
                <a:cs typeface="Michroma"/>
                <a:sym typeface="Michroma"/>
              </a:rPr>
              <a:t>Tips &amp; Tricks 2</a:t>
            </a:r>
            <a:endParaRPr/>
          </a:p>
        </p:txBody>
      </p:sp>
      <p:sp>
        <p:nvSpPr>
          <p:cNvPr id="261" name="Google Shape;261;p23"/>
          <p:cNvSpPr txBox="1"/>
          <p:nvPr/>
        </p:nvSpPr>
        <p:spPr>
          <a:xfrm>
            <a:off x="12827729" y="4568217"/>
            <a:ext cx="4427400" cy="884700"/>
          </a:xfrm>
          <a:prstGeom prst="rect">
            <a:avLst/>
          </a:prstGeom>
          <a:noFill/>
          <a:ln>
            <a:noFill/>
          </a:ln>
        </p:spPr>
        <p:txBody>
          <a:bodyPr anchorCtr="0" anchor="t" bIns="0" lIns="0" spcFirstLastPara="1" rIns="0" wrap="square" tIns="0">
            <a:spAutoFit/>
          </a:bodyPr>
          <a:lstStyle/>
          <a:p>
            <a:pPr indent="0" lvl="0" marL="0" marR="0" rtl="0" algn="just">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Lorem ipsum dolor sit amet, consectetur adipiscing elit.</a:t>
            </a:r>
            <a:endParaRPr/>
          </a:p>
        </p:txBody>
      </p:sp>
      <p:sp>
        <p:nvSpPr>
          <p:cNvPr id="262" name="Google Shape;262;p23"/>
          <p:cNvSpPr txBox="1"/>
          <p:nvPr/>
        </p:nvSpPr>
        <p:spPr>
          <a:xfrm>
            <a:off x="12827729" y="3439038"/>
            <a:ext cx="44274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500" u="none" cap="none" strike="noStrike">
                <a:solidFill>
                  <a:srgbClr val="FFFFFF"/>
                </a:solidFill>
                <a:latin typeface="Michroma"/>
                <a:ea typeface="Michroma"/>
                <a:cs typeface="Michroma"/>
                <a:sym typeface="Michroma"/>
              </a:rPr>
              <a:t>Tips &amp; Tricks 3</a:t>
            </a:r>
            <a:endParaRPr/>
          </a:p>
        </p:txBody>
      </p:sp>
      <p:sp>
        <p:nvSpPr>
          <p:cNvPr id="263" name="Google Shape;263;p23"/>
          <p:cNvSpPr txBox="1"/>
          <p:nvPr/>
        </p:nvSpPr>
        <p:spPr>
          <a:xfrm>
            <a:off x="1033724" y="7888782"/>
            <a:ext cx="4427400" cy="884700"/>
          </a:xfrm>
          <a:prstGeom prst="rect">
            <a:avLst/>
          </a:prstGeom>
          <a:noFill/>
          <a:ln>
            <a:noFill/>
          </a:ln>
        </p:spPr>
        <p:txBody>
          <a:bodyPr anchorCtr="0" anchor="t" bIns="0" lIns="0" spcFirstLastPara="1" rIns="0" wrap="square" tIns="0">
            <a:spAutoFit/>
          </a:bodyPr>
          <a:lstStyle/>
          <a:p>
            <a:pPr indent="0" lvl="0" marL="0" marR="0" rtl="0" algn="just">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Lorem ipsum dolor sit amet, consectetur adipiscing elit.</a:t>
            </a:r>
            <a:endParaRPr/>
          </a:p>
        </p:txBody>
      </p:sp>
      <p:sp>
        <p:nvSpPr>
          <p:cNvPr id="264" name="Google Shape;264;p23"/>
          <p:cNvSpPr txBox="1"/>
          <p:nvPr/>
        </p:nvSpPr>
        <p:spPr>
          <a:xfrm>
            <a:off x="1033724" y="6759603"/>
            <a:ext cx="44274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500" u="none" cap="none" strike="noStrike">
                <a:solidFill>
                  <a:srgbClr val="FFFFFF"/>
                </a:solidFill>
                <a:latin typeface="Michroma"/>
                <a:ea typeface="Michroma"/>
                <a:cs typeface="Michroma"/>
                <a:sym typeface="Michroma"/>
              </a:rPr>
              <a:t>Tips &amp; Tricks 4</a:t>
            </a:r>
            <a:endParaRPr/>
          </a:p>
        </p:txBody>
      </p:sp>
      <p:sp>
        <p:nvSpPr>
          <p:cNvPr id="265" name="Google Shape;265;p23"/>
          <p:cNvSpPr txBox="1"/>
          <p:nvPr/>
        </p:nvSpPr>
        <p:spPr>
          <a:xfrm>
            <a:off x="6931987" y="7888782"/>
            <a:ext cx="4427400" cy="884700"/>
          </a:xfrm>
          <a:prstGeom prst="rect">
            <a:avLst/>
          </a:prstGeom>
          <a:noFill/>
          <a:ln>
            <a:noFill/>
          </a:ln>
        </p:spPr>
        <p:txBody>
          <a:bodyPr anchorCtr="0" anchor="t" bIns="0" lIns="0" spcFirstLastPara="1" rIns="0" wrap="square" tIns="0">
            <a:spAutoFit/>
          </a:bodyPr>
          <a:lstStyle/>
          <a:p>
            <a:pPr indent="0" lvl="0" marL="0" marR="0" rtl="0" algn="just">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Lorem ipsum dolor sit amet, consectetur adipiscing elit.</a:t>
            </a:r>
            <a:endParaRPr/>
          </a:p>
        </p:txBody>
      </p:sp>
      <p:sp>
        <p:nvSpPr>
          <p:cNvPr id="266" name="Google Shape;266;p23"/>
          <p:cNvSpPr txBox="1"/>
          <p:nvPr/>
        </p:nvSpPr>
        <p:spPr>
          <a:xfrm>
            <a:off x="6931987" y="6759603"/>
            <a:ext cx="44274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500" u="none" cap="none" strike="noStrike">
                <a:solidFill>
                  <a:srgbClr val="FFFFFF"/>
                </a:solidFill>
                <a:latin typeface="Michroma"/>
                <a:ea typeface="Michroma"/>
                <a:cs typeface="Michroma"/>
                <a:sym typeface="Michroma"/>
              </a:rPr>
              <a:t>Tips &amp; Tricks 5</a:t>
            </a:r>
            <a:endParaRPr/>
          </a:p>
        </p:txBody>
      </p:sp>
      <p:sp>
        <p:nvSpPr>
          <p:cNvPr id="267" name="Google Shape;267;p23"/>
          <p:cNvSpPr txBox="1"/>
          <p:nvPr/>
        </p:nvSpPr>
        <p:spPr>
          <a:xfrm>
            <a:off x="12827729" y="7888782"/>
            <a:ext cx="4427400" cy="884700"/>
          </a:xfrm>
          <a:prstGeom prst="rect">
            <a:avLst/>
          </a:prstGeom>
          <a:noFill/>
          <a:ln>
            <a:noFill/>
          </a:ln>
        </p:spPr>
        <p:txBody>
          <a:bodyPr anchorCtr="0" anchor="t" bIns="0" lIns="0" spcFirstLastPara="1" rIns="0" wrap="square" tIns="0">
            <a:spAutoFit/>
          </a:bodyPr>
          <a:lstStyle/>
          <a:p>
            <a:pPr indent="0" lvl="0" marL="0" marR="0" rtl="0" algn="just">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Lorem ipsum dolor sit amet, consectetur adipiscing elit.</a:t>
            </a:r>
            <a:endParaRPr/>
          </a:p>
        </p:txBody>
      </p:sp>
      <p:sp>
        <p:nvSpPr>
          <p:cNvPr id="268" name="Google Shape;268;p23"/>
          <p:cNvSpPr txBox="1"/>
          <p:nvPr/>
        </p:nvSpPr>
        <p:spPr>
          <a:xfrm>
            <a:off x="12827729" y="6759603"/>
            <a:ext cx="44274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500" u="none" cap="none" strike="noStrike">
                <a:solidFill>
                  <a:srgbClr val="FFFFFF"/>
                </a:solidFill>
                <a:latin typeface="Michroma"/>
                <a:ea typeface="Michroma"/>
                <a:cs typeface="Michroma"/>
                <a:sym typeface="Michroma"/>
              </a:rPr>
              <a:t>Tips &amp; Tricks 6</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1312"/>
        </a:solidFill>
      </p:bgPr>
    </p:bg>
    <p:spTree>
      <p:nvGrpSpPr>
        <p:cNvPr id="272" name="Shape 272"/>
        <p:cNvGrpSpPr/>
        <p:nvPr/>
      </p:nvGrpSpPr>
      <p:grpSpPr>
        <a:xfrm>
          <a:off x="0" y="0"/>
          <a:ext cx="0" cy="0"/>
          <a:chOff x="0" y="0"/>
          <a:chExt cx="0" cy="0"/>
        </a:xfrm>
      </p:grpSpPr>
      <p:pic>
        <p:nvPicPr>
          <p:cNvPr id="273" name="Google Shape;273;p2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74" name="Google Shape;274;p24"/>
          <p:cNvSpPr txBox="1"/>
          <p:nvPr/>
        </p:nvSpPr>
        <p:spPr>
          <a:xfrm>
            <a:off x="1322975" y="5906986"/>
            <a:ext cx="9274200" cy="264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8000" u="none" cap="none" strike="noStrike">
                <a:solidFill>
                  <a:srgbClr val="FFFDFC"/>
                </a:solidFill>
                <a:latin typeface="Michroma"/>
                <a:ea typeface="Michroma"/>
                <a:cs typeface="Michroma"/>
                <a:sym typeface="Michroma"/>
              </a:rPr>
              <a:t>UPCOMING</a:t>
            </a:r>
            <a:endParaRPr/>
          </a:p>
          <a:p>
            <a:pPr indent="0" lvl="0" marL="0" marR="0" rtl="0" algn="l">
              <a:lnSpc>
                <a:spcPct val="115000"/>
              </a:lnSpc>
              <a:spcBef>
                <a:spcPts val="0"/>
              </a:spcBef>
              <a:spcAft>
                <a:spcPts val="0"/>
              </a:spcAft>
              <a:buNone/>
            </a:pPr>
            <a:r>
              <a:rPr b="0" i="0" lang="en-US" sz="8000" u="none" cap="none" strike="noStrike">
                <a:solidFill>
                  <a:srgbClr val="FFFDFC"/>
                </a:solidFill>
                <a:latin typeface="Michroma"/>
                <a:ea typeface="Michroma"/>
                <a:cs typeface="Michroma"/>
                <a:sym typeface="Michroma"/>
              </a:rPr>
              <a:t>EVENTS</a:t>
            </a:r>
            <a:endParaRPr/>
          </a:p>
        </p:txBody>
      </p:sp>
      <p:grpSp>
        <p:nvGrpSpPr>
          <p:cNvPr id="275" name="Google Shape;275;p24"/>
          <p:cNvGrpSpPr/>
          <p:nvPr/>
        </p:nvGrpSpPr>
        <p:grpSpPr>
          <a:xfrm>
            <a:off x="1322980" y="1181100"/>
            <a:ext cx="1486915" cy="1486915"/>
            <a:chOff x="0" y="0"/>
            <a:chExt cx="812800" cy="812800"/>
          </a:xfrm>
        </p:grpSpPr>
        <p:sp>
          <p:nvSpPr>
            <p:cNvPr id="276" name="Google Shape;27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545">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24"/>
          <p:cNvSpPr txBox="1"/>
          <p:nvPr/>
        </p:nvSpPr>
        <p:spPr>
          <a:xfrm>
            <a:off x="1181100" y="1502618"/>
            <a:ext cx="1770600" cy="8028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5216" u="none" cap="none" strike="noStrike">
                <a:solidFill>
                  <a:srgbClr val="FFFDFC"/>
                </a:solidFill>
                <a:latin typeface="Michroma"/>
                <a:ea typeface="Michroma"/>
                <a:cs typeface="Michroma"/>
                <a:sym typeface="Michroma"/>
              </a:rPr>
              <a:t>5</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25"/>
          <p:cNvPicPr preferRelativeResize="0"/>
          <p:nvPr/>
        </p:nvPicPr>
        <p:blipFill>
          <a:blip r:embed="rId3">
            <a:alphaModFix/>
          </a:blip>
          <a:stretch>
            <a:fillRect/>
          </a:stretch>
        </p:blipFill>
        <p:spPr>
          <a:xfrm>
            <a:off x="0" y="4"/>
            <a:ext cx="18288000" cy="10286983"/>
          </a:xfrm>
          <a:prstGeom prst="rect">
            <a:avLst/>
          </a:prstGeom>
          <a:noFill/>
          <a:ln>
            <a:noFill/>
          </a:ln>
        </p:spPr>
      </p:pic>
      <p:sp>
        <p:nvSpPr>
          <p:cNvPr id="284" name="Google Shape;284;p25"/>
          <p:cNvSpPr txBox="1"/>
          <p:nvPr/>
        </p:nvSpPr>
        <p:spPr>
          <a:xfrm>
            <a:off x="1028700" y="1236668"/>
            <a:ext cx="16230600" cy="92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DFC"/>
                </a:solidFill>
                <a:latin typeface="Michroma"/>
                <a:ea typeface="Michroma"/>
                <a:cs typeface="Michroma"/>
                <a:sym typeface="Michroma"/>
              </a:rPr>
              <a:t>UPCOMING EVENTS</a:t>
            </a:r>
            <a:endParaRPr/>
          </a:p>
        </p:txBody>
      </p:sp>
      <p:grpSp>
        <p:nvGrpSpPr>
          <p:cNvPr id="285" name="Google Shape;285;p25"/>
          <p:cNvGrpSpPr/>
          <p:nvPr/>
        </p:nvGrpSpPr>
        <p:grpSpPr>
          <a:xfrm>
            <a:off x="2310256" y="3656039"/>
            <a:ext cx="3028406" cy="2839340"/>
            <a:chOff x="0" y="-180776"/>
            <a:chExt cx="4037874" cy="3785787"/>
          </a:xfrm>
        </p:grpSpPr>
        <p:grpSp>
          <p:nvGrpSpPr>
            <p:cNvPr id="286" name="Google Shape;286;p25"/>
            <p:cNvGrpSpPr/>
            <p:nvPr/>
          </p:nvGrpSpPr>
          <p:grpSpPr>
            <a:xfrm>
              <a:off x="0" y="-180776"/>
              <a:ext cx="4037874" cy="3785787"/>
              <a:chOff x="0" y="-38100"/>
              <a:chExt cx="851015" cy="797886"/>
            </a:xfrm>
          </p:grpSpPr>
          <p:sp>
            <p:nvSpPr>
              <p:cNvPr id="287" name="Google Shape;287;p25"/>
              <p:cNvSpPr/>
              <p:nvPr/>
            </p:nvSpPr>
            <p:spPr>
              <a:xfrm>
                <a:off x="0" y="0"/>
                <a:ext cx="851015" cy="759786"/>
              </a:xfrm>
              <a:custGeom>
                <a:rect b="b" l="l" r="r" t="t"/>
                <a:pathLst>
                  <a:path extrusionOk="0" h="759786" w="851015">
                    <a:moveTo>
                      <a:pt x="0" y="0"/>
                    </a:moveTo>
                    <a:lnTo>
                      <a:pt x="851015" y="0"/>
                    </a:lnTo>
                    <a:lnTo>
                      <a:pt x="851015" y="759786"/>
                    </a:lnTo>
                    <a:lnTo>
                      <a:pt x="0" y="759786"/>
                    </a:lnTo>
                    <a:close/>
                  </a:path>
                </a:pathLst>
              </a:custGeom>
              <a:solidFill>
                <a:srgbClr val="000000">
                  <a:alpha val="0"/>
                </a:srgbClr>
              </a:solidFill>
              <a:ln cap="sq" cmpd="sng" w="19050">
                <a:solidFill>
                  <a:srgbClr val="FFFFFF">
                    <a:alpha val="80000"/>
                  </a:srgbClr>
                </a:solidFill>
                <a:prstDash val="solid"/>
                <a:miter lim="8000"/>
                <a:headEnd len="sm" w="sm" type="none"/>
                <a:tailEnd len="sm" w="sm" type="none"/>
              </a:ln>
            </p:spPr>
          </p:sp>
          <p:sp>
            <p:nvSpPr>
              <p:cNvPr id="288" name="Google Shape;288;p25"/>
              <p:cNvSpPr txBox="1"/>
              <p:nvPr/>
            </p:nvSpPr>
            <p:spPr>
              <a:xfrm>
                <a:off x="0" y="-38100"/>
                <a:ext cx="851015" cy="7978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9" name="Google Shape;289;p25"/>
            <p:cNvCxnSpPr/>
            <p:nvPr/>
          </p:nvCxnSpPr>
          <p:spPr>
            <a:xfrm>
              <a:off x="0" y="1351815"/>
              <a:ext cx="4028285" cy="0"/>
            </a:xfrm>
            <a:prstGeom prst="straightConnector1">
              <a:avLst/>
            </a:prstGeom>
            <a:noFill/>
            <a:ln cap="flat" cmpd="sng" w="25400">
              <a:solidFill>
                <a:srgbClr val="FFFFFF"/>
              </a:solidFill>
              <a:prstDash val="solid"/>
              <a:round/>
              <a:headEnd len="sm" w="sm" type="none"/>
              <a:tailEnd len="sm" w="sm" type="none"/>
            </a:ln>
          </p:spPr>
        </p:cxnSp>
      </p:grpSp>
      <p:grpSp>
        <p:nvGrpSpPr>
          <p:cNvPr id="290" name="Google Shape;290;p25"/>
          <p:cNvGrpSpPr/>
          <p:nvPr/>
        </p:nvGrpSpPr>
        <p:grpSpPr>
          <a:xfrm>
            <a:off x="7629797" y="3656039"/>
            <a:ext cx="3028406" cy="2839340"/>
            <a:chOff x="0" y="-180776"/>
            <a:chExt cx="4037874" cy="3785787"/>
          </a:xfrm>
        </p:grpSpPr>
        <p:grpSp>
          <p:nvGrpSpPr>
            <p:cNvPr id="291" name="Google Shape;291;p25"/>
            <p:cNvGrpSpPr/>
            <p:nvPr/>
          </p:nvGrpSpPr>
          <p:grpSpPr>
            <a:xfrm>
              <a:off x="0" y="-180776"/>
              <a:ext cx="4037874" cy="3785787"/>
              <a:chOff x="0" y="-38100"/>
              <a:chExt cx="851015" cy="797886"/>
            </a:xfrm>
          </p:grpSpPr>
          <p:sp>
            <p:nvSpPr>
              <p:cNvPr id="292" name="Google Shape;292;p25"/>
              <p:cNvSpPr/>
              <p:nvPr/>
            </p:nvSpPr>
            <p:spPr>
              <a:xfrm>
                <a:off x="0" y="0"/>
                <a:ext cx="851015" cy="759786"/>
              </a:xfrm>
              <a:custGeom>
                <a:rect b="b" l="l" r="r" t="t"/>
                <a:pathLst>
                  <a:path extrusionOk="0" h="759786" w="851015">
                    <a:moveTo>
                      <a:pt x="0" y="0"/>
                    </a:moveTo>
                    <a:lnTo>
                      <a:pt x="851015" y="0"/>
                    </a:lnTo>
                    <a:lnTo>
                      <a:pt x="851015" y="759786"/>
                    </a:lnTo>
                    <a:lnTo>
                      <a:pt x="0" y="759786"/>
                    </a:lnTo>
                    <a:close/>
                  </a:path>
                </a:pathLst>
              </a:custGeom>
              <a:solidFill>
                <a:srgbClr val="000000">
                  <a:alpha val="0"/>
                </a:srgbClr>
              </a:solidFill>
              <a:ln cap="sq" cmpd="sng" w="19050">
                <a:solidFill>
                  <a:srgbClr val="FFFFFF">
                    <a:alpha val="80000"/>
                  </a:srgbClr>
                </a:solidFill>
                <a:prstDash val="solid"/>
                <a:miter lim="8000"/>
                <a:headEnd len="sm" w="sm" type="none"/>
                <a:tailEnd len="sm" w="sm" type="none"/>
              </a:ln>
            </p:spPr>
          </p:sp>
          <p:sp>
            <p:nvSpPr>
              <p:cNvPr id="293" name="Google Shape;293;p25"/>
              <p:cNvSpPr txBox="1"/>
              <p:nvPr/>
            </p:nvSpPr>
            <p:spPr>
              <a:xfrm>
                <a:off x="0" y="-38100"/>
                <a:ext cx="851015" cy="7978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4" name="Google Shape;294;p25"/>
            <p:cNvCxnSpPr/>
            <p:nvPr/>
          </p:nvCxnSpPr>
          <p:spPr>
            <a:xfrm>
              <a:off x="0" y="1351815"/>
              <a:ext cx="4028285" cy="0"/>
            </a:xfrm>
            <a:prstGeom prst="straightConnector1">
              <a:avLst/>
            </a:prstGeom>
            <a:noFill/>
            <a:ln cap="flat" cmpd="sng" w="25400">
              <a:solidFill>
                <a:srgbClr val="FFFFFF"/>
              </a:solidFill>
              <a:prstDash val="solid"/>
              <a:round/>
              <a:headEnd len="sm" w="sm" type="none"/>
              <a:tailEnd len="sm" w="sm" type="none"/>
            </a:ln>
          </p:spPr>
        </p:cxnSp>
      </p:grpSp>
      <p:grpSp>
        <p:nvGrpSpPr>
          <p:cNvPr id="295" name="Google Shape;295;p25"/>
          <p:cNvGrpSpPr/>
          <p:nvPr/>
        </p:nvGrpSpPr>
        <p:grpSpPr>
          <a:xfrm>
            <a:off x="12953728" y="3656039"/>
            <a:ext cx="3028406" cy="2839340"/>
            <a:chOff x="0" y="-180776"/>
            <a:chExt cx="4037874" cy="3785787"/>
          </a:xfrm>
        </p:grpSpPr>
        <p:grpSp>
          <p:nvGrpSpPr>
            <p:cNvPr id="296" name="Google Shape;296;p25"/>
            <p:cNvGrpSpPr/>
            <p:nvPr/>
          </p:nvGrpSpPr>
          <p:grpSpPr>
            <a:xfrm>
              <a:off x="0" y="-180776"/>
              <a:ext cx="4037874" cy="3785787"/>
              <a:chOff x="0" y="-38100"/>
              <a:chExt cx="851015" cy="797886"/>
            </a:xfrm>
          </p:grpSpPr>
          <p:sp>
            <p:nvSpPr>
              <p:cNvPr id="297" name="Google Shape;297;p25"/>
              <p:cNvSpPr/>
              <p:nvPr/>
            </p:nvSpPr>
            <p:spPr>
              <a:xfrm>
                <a:off x="0" y="0"/>
                <a:ext cx="851015" cy="759786"/>
              </a:xfrm>
              <a:custGeom>
                <a:rect b="b" l="l" r="r" t="t"/>
                <a:pathLst>
                  <a:path extrusionOk="0" h="759786" w="851015">
                    <a:moveTo>
                      <a:pt x="0" y="0"/>
                    </a:moveTo>
                    <a:lnTo>
                      <a:pt x="851015" y="0"/>
                    </a:lnTo>
                    <a:lnTo>
                      <a:pt x="851015" y="759786"/>
                    </a:lnTo>
                    <a:lnTo>
                      <a:pt x="0" y="759786"/>
                    </a:lnTo>
                    <a:close/>
                  </a:path>
                </a:pathLst>
              </a:custGeom>
              <a:solidFill>
                <a:srgbClr val="000000">
                  <a:alpha val="0"/>
                </a:srgbClr>
              </a:solidFill>
              <a:ln cap="sq" cmpd="sng" w="19050">
                <a:solidFill>
                  <a:srgbClr val="FFFFFF">
                    <a:alpha val="80000"/>
                  </a:srgbClr>
                </a:solidFill>
                <a:prstDash val="solid"/>
                <a:miter lim="8000"/>
                <a:headEnd len="sm" w="sm" type="none"/>
                <a:tailEnd len="sm" w="sm" type="none"/>
              </a:ln>
            </p:spPr>
          </p:sp>
          <p:sp>
            <p:nvSpPr>
              <p:cNvPr id="298" name="Google Shape;298;p25"/>
              <p:cNvSpPr txBox="1"/>
              <p:nvPr/>
            </p:nvSpPr>
            <p:spPr>
              <a:xfrm>
                <a:off x="0" y="-38100"/>
                <a:ext cx="851015" cy="79788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9" name="Google Shape;299;p25"/>
            <p:cNvCxnSpPr/>
            <p:nvPr/>
          </p:nvCxnSpPr>
          <p:spPr>
            <a:xfrm>
              <a:off x="0" y="1351815"/>
              <a:ext cx="4028285" cy="0"/>
            </a:xfrm>
            <a:prstGeom prst="straightConnector1">
              <a:avLst/>
            </a:prstGeom>
            <a:noFill/>
            <a:ln cap="flat" cmpd="sng" w="25400">
              <a:solidFill>
                <a:srgbClr val="FFFFFF"/>
              </a:solidFill>
              <a:prstDash val="solid"/>
              <a:round/>
              <a:headEnd len="sm" w="sm" type="none"/>
              <a:tailEnd len="sm" w="sm" type="none"/>
            </a:ln>
          </p:spPr>
        </p:cxnSp>
      </p:grpSp>
      <p:sp>
        <p:nvSpPr>
          <p:cNvPr id="300" name="Google Shape;300;p25"/>
          <p:cNvSpPr txBox="1"/>
          <p:nvPr/>
        </p:nvSpPr>
        <p:spPr>
          <a:xfrm>
            <a:off x="2468835" y="4041161"/>
            <a:ext cx="2711100" cy="4617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3000" u="none" cap="none" strike="noStrike">
                <a:solidFill>
                  <a:srgbClr val="FFFFFF"/>
                </a:solidFill>
                <a:latin typeface="Michroma"/>
                <a:ea typeface="Michroma"/>
                <a:cs typeface="Michroma"/>
                <a:sym typeface="Michroma"/>
              </a:rPr>
              <a:t>JUNE</a:t>
            </a:r>
            <a:endParaRPr/>
          </a:p>
        </p:txBody>
      </p:sp>
      <p:sp>
        <p:nvSpPr>
          <p:cNvPr id="301" name="Google Shape;301;p25"/>
          <p:cNvSpPr txBox="1"/>
          <p:nvPr/>
        </p:nvSpPr>
        <p:spPr>
          <a:xfrm>
            <a:off x="7790571" y="4041161"/>
            <a:ext cx="2711100" cy="4617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3000" u="none" cap="none" strike="noStrike">
                <a:solidFill>
                  <a:srgbClr val="FFFFFF"/>
                </a:solidFill>
                <a:latin typeface="Michroma"/>
                <a:ea typeface="Michroma"/>
                <a:cs typeface="Michroma"/>
                <a:sym typeface="Michroma"/>
              </a:rPr>
              <a:t>JULY</a:t>
            </a:r>
            <a:endParaRPr/>
          </a:p>
        </p:txBody>
      </p:sp>
      <p:sp>
        <p:nvSpPr>
          <p:cNvPr id="302" name="Google Shape;302;p25"/>
          <p:cNvSpPr txBox="1"/>
          <p:nvPr/>
        </p:nvSpPr>
        <p:spPr>
          <a:xfrm>
            <a:off x="13112307" y="4041161"/>
            <a:ext cx="2711100" cy="4617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3000" u="none" cap="none" strike="noStrike">
                <a:solidFill>
                  <a:srgbClr val="FFFFFF"/>
                </a:solidFill>
                <a:latin typeface="Michroma"/>
                <a:ea typeface="Michroma"/>
                <a:cs typeface="Michroma"/>
                <a:sym typeface="Michroma"/>
              </a:rPr>
              <a:t>AUG</a:t>
            </a:r>
            <a:endParaRPr/>
          </a:p>
        </p:txBody>
      </p:sp>
      <p:sp>
        <p:nvSpPr>
          <p:cNvPr id="303" name="Google Shape;303;p25"/>
          <p:cNvSpPr txBox="1"/>
          <p:nvPr/>
        </p:nvSpPr>
        <p:spPr>
          <a:xfrm>
            <a:off x="2468835" y="5006855"/>
            <a:ext cx="2711100" cy="1231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8000" u="none" cap="none" strike="noStrike">
                <a:solidFill>
                  <a:srgbClr val="FFFFFF"/>
                </a:solidFill>
                <a:latin typeface="Michroma"/>
                <a:ea typeface="Michroma"/>
                <a:cs typeface="Michroma"/>
                <a:sym typeface="Michroma"/>
              </a:rPr>
              <a:t>09</a:t>
            </a:r>
            <a:endParaRPr/>
          </a:p>
        </p:txBody>
      </p:sp>
      <p:sp>
        <p:nvSpPr>
          <p:cNvPr id="304" name="Google Shape;304;p25"/>
          <p:cNvSpPr txBox="1"/>
          <p:nvPr/>
        </p:nvSpPr>
        <p:spPr>
          <a:xfrm>
            <a:off x="7790571" y="5006855"/>
            <a:ext cx="2711100" cy="1231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8000" u="none" cap="none" strike="noStrike">
                <a:solidFill>
                  <a:srgbClr val="FFFFFF"/>
                </a:solidFill>
                <a:latin typeface="Michroma"/>
                <a:ea typeface="Michroma"/>
                <a:cs typeface="Michroma"/>
                <a:sym typeface="Michroma"/>
              </a:rPr>
              <a:t>11</a:t>
            </a:r>
            <a:endParaRPr/>
          </a:p>
        </p:txBody>
      </p:sp>
      <p:sp>
        <p:nvSpPr>
          <p:cNvPr id="305" name="Google Shape;305;p25"/>
          <p:cNvSpPr txBox="1"/>
          <p:nvPr/>
        </p:nvSpPr>
        <p:spPr>
          <a:xfrm>
            <a:off x="13112307" y="5006855"/>
            <a:ext cx="2711100" cy="1231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8000" u="none" cap="none" strike="noStrike">
                <a:solidFill>
                  <a:srgbClr val="FFFFFF"/>
                </a:solidFill>
                <a:latin typeface="Michroma"/>
                <a:ea typeface="Michroma"/>
                <a:cs typeface="Michroma"/>
                <a:sym typeface="Michroma"/>
              </a:rPr>
              <a:t>28</a:t>
            </a:r>
            <a:endParaRPr/>
          </a:p>
        </p:txBody>
      </p:sp>
      <p:sp>
        <p:nvSpPr>
          <p:cNvPr id="306" name="Google Shape;306;p25"/>
          <p:cNvSpPr txBox="1"/>
          <p:nvPr/>
        </p:nvSpPr>
        <p:spPr>
          <a:xfrm>
            <a:off x="2310256" y="6819229"/>
            <a:ext cx="3028406" cy="1283970"/>
          </a:xfrm>
          <a:prstGeom prst="rect">
            <a:avLst/>
          </a:prstGeom>
          <a:noFill/>
          <a:ln>
            <a:noFill/>
          </a:ln>
        </p:spPr>
        <p:txBody>
          <a:bodyPr anchorCtr="0" anchor="t" bIns="0" lIns="0" spcFirstLastPara="1" rIns="0" wrap="square" tIns="0">
            <a:spAutoFit/>
          </a:bodyPr>
          <a:lstStyle/>
          <a:p>
            <a:pPr indent="0" lvl="0" marL="0" marR="0" rtl="0" algn="ctr">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Lorem ipsum dolor sit</a:t>
            </a:r>
            <a:endParaRPr/>
          </a:p>
          <a:p>
            <a:pPr indent="0" lvl="0" marL="0" marR="0" rtl="0" algn="ctr">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amet, consectetur</a:t>
            </a:r>
            <a:endParaRPr/>
          </a:p>
          <a:p>
            <a:pPr indent="0" lvl="0" marL="0" marR="0" rtl="0" algn="ctr">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adipiscing elit.</a:t>
            </a:r>
            <a:endParaRPr/>
          </a:p>
        </p:txBody>
      </p:sp>
      <p:sp>
        <p:nvSpPr>
          <p:cNvPr id="307" name="Google Shape;307;p25"/>
          <p:cNvSpPr txBox="1"/>
          <p:nvPr/>
        </p:nvSpPr>
        <p:spPr>
          <a:xfrm>
            <a:off x="7629797" y="6819229"/>
            <a:ext cx="3028406" cy="1283970"/>
          </a:xfrm>
          <a:prstGeom prst="rect">
            <a:avLst/>
          </a:prstGeom>
          <a:noFill/>
          <a:ln>
            <a:noFill/>
          </a:ln>
        </p:spPr>
        <p:txBody>
          <a:bodyPr anchorCtr="0" anchor="t" bIns="0" lIns="0" spcFirstLastPara="1" rIns="0" wrap="square" tIns="0">
            <a:spAutoFit/>
          </a:bodyPr>
          <a:lstStyle/>
          <a:p>
            <a:pPr indent="0" lvl="0" marL="0" marR="0" rtl="0" algn="ctr">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Lorem ipsum dolor sit</a:t>
            </a:r>
            <a:endParaRPr/>
          </a:p>
          <a:p>
            <a:pPr indent="0" lvl="0" marL="0" marR="0" rtl="0" algn="ctr">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amet, consectetur</a:t>
            </a:r>
            <a:endParaRPr/>
          </a:p>
          <a:p>
            <a:pPr indent="0" lvl="0" marL="0" marR="0" rtl="0" algn="ctr">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adipiscing elit.</a:t>
            </a:r>
            <a:endParaRPr/>
          </a:p>
        </p:txBody>
      </p:sp>
      <p:sp>
        <p:nvSpPr>
          <p:cNvPr id="308" name="Google Shape;308;p25"/>
          <p:cNvSpPr txBox="1"/>
          <p:nvPr/>
        </p:nvSpPr>
        <p:spPr>
          <a:xfrm>
            <a:off x="12953728" y="6819229"/>
            <a:ext cx="3028406" cy="1283970"/>
          </a:xfrm>
          <a:prstGeom prst="rect">
            <a:avLst/>
          </a:prstGeom>
          <a:noFill/>
          <a:ln>
            <a:noFill/>
          </a:ln>
        </p:spPr>
        <p:txBody>
          <a:bodyPr anchorCtr="0" anchor="t" bIns="0" lIns="0" spcFirstLastPara="1" rIns="0" wrap="square" tIns="0">
            <a:spAutoFit/>
          </a:bodyPr>
          <a:lstStyle/>
          <a:p>
            <a:pPr indent="0" lvl="0" marL="0" marR="0" rtl="0" algn="ctr">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Lorem ipsum dolor sit</a:t>
            </a:r>
            <a:endParaRPr/>
          </a:p>
          <a:p>
            <a:pPr indent="0" lvl="0" marL="0" marR="0" rtl="0" algn="ctr">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amet, consectetur</a:t>
            </a:r>
            <a:endParaRPr/>
          </a:p>
          <a:p>
            <a:pPr indent="0" lvl="0" marL="0" marR="0" rtl="0" algn="ctr">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adipiscing elit.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070E"/>
        </a:solidFill>
      </p:bgPr>
    </p:bg>
    <p:spTree>
      <p:nvGrpSpPr>
        <p:cNvPr id="312" name="Shape 312"/>
        <p:cNvGrpSpPr/>
        <p:nvPr/>
      </p:nvGrpSpPr>
      <p:grpSpPr>
        <a:xfrm>
          <a:off x="0" y="0"/>
          <a:ext cx="0" cy="0"/>
          <a:chOff x="0" y="0"/>
          <a:chExt cx="0" cy="0"/>
        </a:xfrm>
      </p:grpSpPr>
      <p:pic>
        <p:nvPicPr>
          <p:cNvPr id="313" name="Google Shape;313;p26"/>
          <p:cNvPicPr preferRelativeResize="0"/>
          <p:nvPr/>
        </p:nvPicPr>
        <p:blipFill>
          <a:blip r:embed="rId3">
            <a:alphaModFix/>
          </a:blip>
          <a:stretch>
            <a:fillRect/>
          </a:stretch>
        </p:blipFill>
        <p:spPr>
          <a:xfrm>
            <a:off x="0" y="0"/>
            <a:ext cx="18288000" cy="10286971"/>
          </a:xfrm>
          <a:prstGeom prst="rect">
            <a:avLst/>
          </a:prstGeom>
          <a:noFill/>
          <a:ln>
            <a:noFill/>
          </a:ln>
        </p:spPr>
      </p:pic>
      <p:grpSp>
        <p:nvGrpSpPr>
          <p:cNvPr id="314" name="Google Shape;314;p26"/>
          <p:cNvGrpSpPr/>
          <p:nvPr/>
        </p:nvGrpSpPr>
        <p:grpSpPr>
          <a:xfrm>
            <a:off x="15630506" y="1028700"/>
            <a:ext cx="1486915" cy="1486915"/>
            <a:chOff x="0" y="0"/>
            <a:chExt cx="812800" cy="812800"/>
          </a:xfrm>
        </p:grpSpPr>
        <p:sp>
          <p:nvSpPr>
            <p:cNvPr id="315" name="Google Shape;31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545">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7" name="Google Shape;317;p26"/>
          <p:cNvSpPr txBox="1"/>
          <p:nvPr/>
        </p:nvSpPr>
        <p:spPr>
          <a:xfrm>
            <a:off x="4950523" y="5906986"/>
            <a:ext cx="12166800" cy="2647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8000" u="none" cap="none" strike="noStrike">
                <a:solidFill>
                  <a:srgbClr val="FFFDFC"/>
                </a:solidFill>
                <a:latin typeface="Michroma"/>
                <a:ea typeface="Michroma"/>
                <a:cs typeface="Michroma"/>
                <a:sym typeface="Michroma"/>
              </a:rPr>
              <a:t>COMMUNITY</a:t>
            </a:r>
            <a:endParaRPr/>
          </a:p>
          <a:p>
            <a:pPr indent="0" lvl="0" marL="0" marR="0" rtl="0" algn="r">
              <a:lnSpc>
                <a:spcPct val="115000"/>
              </a:lnSpc>
              <a:spcBef>
                <a:spcPts val="0"/>
              </a:spcBef>
              <a:spcAft>
                <a:spcPts val="0"/>
              </a:spcAft>
              <a:buNone/>
            </a:pPr>
            <a:r>
              <a:rPr b="0" i="0" lang="en-US" sz="8000" u="none" cap="none" strike="noStrike">
                <a:solidFill>
                  <a:srgbClr val="FFFDFC"/>
                </a:solidFill>
                <a:latin typeface="Michroma"/>
                <a:ea typeface="Michroma"/>
                <a:cs typeface="Michroma"/>
                <a:sym typeface="Michroma"/>
              </a:rPr>
              <a:t>CORNER</a:t>
            </a:r>
            <a:endParaRPr/>
          </a:p>
        </p:txBody>
      </p:sp>
      <p:sp>
        <p:nvSpPr>
          <p:cNvPr id="318" name="Google Shape;318;p26"/>
          <p:cNvSpPr txBox="1"/>
          <p:nvPr/>
        </p:nvSpPr>
        <p:spPr>
          <a:xfrm>
            <a:off x="15488626" y="1351248"/>
            <a:ext cx="1770600" cy="8028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5216" u="none" cap="none" strike="noStrike">
                <a:solidFill>
                  <a:srgbClr val="FFFDFC"/>
                </a:solidFill>
                <a:latin typeface="Michroma"/>
                <a:ea typeface="Michroma"/>
                <a:cs typeface="Michroma"/>
                <a:sym typeface="Michroma"/>
              </a:rPr>
              <a:t>6</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27"/>
          <p:cNvPicPr preferRelativeResize="0"/>
          <p:nvPr/>
        </p:nvPicPr>
        <p:blipFill>
          <a:blip r:embed="rId3">
            <a:alphaModFix/>
          </a:blip>
          <a:stretch>
            <a:fillRect/>
          </a:stretch>
        </p:blipFill>
        <p:spPr>
          <a:xfrm>
            <a:off x="-16" y="0"/>
            <a:ext cx="18288072" cy="10287000"/>
          </a:xfrm>
          <a:prstGeom prst="rect">
            <a:avLst/>
          </a:prstGeom>
          <a:noFill/>
          <a:ln>
            <a:noFill/>
          </a:ln>
        </p:spPr>
      </p:pic>
      <p:sp>
        <p:nvSpPr>
          <p:cNvPr id="324" name="Google Shape;324;p27"/>
          <p:cNvSpPr txBox="1"/>
          <p:nvPr/>
        </p:nvSpPr>
        <p:spPr>
          <a:xfrm>
            <a:off x="1028700" y="904875"/>
            <a:ext cx="16230600" cy="10382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DFC"/>
                </a:solidFill>
                <a:latin typeface="Michroma"/>
                <a:ea typeface="Michroma"/>
                <a:cs typeface="Michroma"/>
                <a:sym typeface="Michroma"/>
              </a:rPr>
              <a:t>COMMUNITY CORNER</a:t>
            </a:r>
            <a:endParaRPr/>
          </a:p>
        </p:txBody>
      </p:sp>
      <p:sp>
        <p:nvSpPr>
          <p:cNvPr id="325" name="Google Shape;325;p27"/>
          <p:cNvSpPr txBox="1"/>
          <p:nvPr/>
        </p:nvSpPr>
        <p:spPr>
          <a:xfrm>
            <a:off x="1028700" y="3640896"/>
            <a:ext cx="5831030" cy="923925"/>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Arimo"/>
                <a:ea typeface="Arimo"/>
                <a:cs typeface="Arimo"/>
                <a:sym typeface="Arimo"/>
              </a:rPr>
              <a:t>Lorem ipsum dolor sit amet, consectetur</a:t>
            </a:r>
            <a:endParaRPr/>
          </a:p>
          <a:p>
            <a:pPr indent="0" lvl="0" marL="0" marR="0" rtl="0" algn="l">
              <a:lnSpc>
                <a:spcPct val="150020"/>
              </a:lnSpc>
              <a:spcBef>
                <a:spcPts val="0"/>
              </a:spcBef>
              <a:spcAft>
                <a:spcPts val="0"/>
              </a:spcAft>
              <a:buNone/>
            </a:pPr>
            <a:r>
              <a:rPr b="0" i="0" lang="en-US" sz="2499" u="none" cap="none" strike="noStrike">
                <a:solidFill>
                  <a:srgbClr val="FFFFFF"/>
                </a:solidFill>
                <a:latin typeface="Arimo"/>
                <a:ea typeface="Arimo"/>
                <a:cs typeface="Arimo"/>
                <a:sym typeface="Arimo"/>
              </a:rPr>
              <a:t>adipiscing elit. - Anonymous</a:t>
            </a:r>
            <a:endParaRPr/>
          </a:p>
        </p:txBody>
      </p:sp>
      <p:sp>
        <p:nvSpPr>
          <p:cNvPr id="326" name="Google Shape;326;p27"/>
          <p:cNvSpPr txBox="1"/>
          <p:nvPr/>
        </p:nvSpPr>
        <p:spPr>
          <a:xfrm>
            <a:off x="1028700" y="5438775"/>
            <a:ext cx="5831030" cy="923925"/>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Arimo"/>
                <a:ea typeface="Arimo"/>
                <a:cs typeface="Arimo"/>
                <a:sym typeface="Arimo"/>
              </a:rPr>
              <a:t>Lorem ipsum dolor sit amet, consectetur</a:t>
            </a:r>
            <a:endParaRPr/>
          </a:p>
          <a:p>
            <a:pPr indent="0" lvl="0" marL="0" marR="0" rtl="0" algn="l">
              <a:lnSpc>
                <a:spcPct val="150020"/>
              </a:lnSpc>
              <a:spcBef>
                <a:spcPts val="0"/>
              </a:spcBef>
              <a:spcAft>
                <a:spcPts val="0"/>
              </a:spcAft>
              <a:buNone/>
            </a:pPr>
            <a:r>
              <a:rPr b="0" i="0" lang="en-US" sz="2499" u="none" cap="none" strike="noStrike">
                <a:solidFill>
                  <a:srgbClr val="FFFFFF"/>
                </a:solidFill>
                <a:latin typeface="Arimo"/>
                <a:ea typeface="Arimo"/>
                <a:cs typeface="Arimo"/>
                <a:sym typeface="Arimo"/>
              </a:rPr>
              <a:t>adipiscing elit. - Anonymous</a:t>
            </a:r>
            <a:endParaRPr/>
          </a:p>
        </p:txBody>
      </p:sp>
      <p:sp>
        <p:nvSpPr>
          <p:cNvPr id="327" name="Google Shape;327;p27"/>
          <p:cNvSpPr txBox="1"/>
          <p:nvPr/>
        </p:nvSpPr>
        <p:spPr>
          <a:xfrm>
            <a:off x="1028700" y="7239000"/>
            <a:ext cx="5831030" cy="923925"/>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Arimo"/>
                <a:ea typeface="Arimo"/>
                <a:cs typeface="Arimo"/>
                <a:sym typeface="Arimo"/>
              </a:rPr>
              <a:t>Lorem ipsum dolor sit amet, consectetur</a:t>
            </a:r>
            <a:endParaRPr/>
          </a:p>
          <a:p>
            <a:pPr indent="0" lvl="0" marL="0" marR="0" rtl="0" algn="l">
              <a:lnSpc>
                <a:spcPct val="150020"/>
              </a:lnSpc>
              <a:spcBef>
                <a:spcPts val="0"/>
              </a:spcBef>
              <a:spcAft>
                <a:spcPts val="0"/>
              </a:spcAft>
              <a:buNone/>
            </a:pPr>
            <a:r>
              <a:rPr b="0" i="0" lang="en-US" sz="2499" u="none" cap="none" strike="noStrike">
                <a:solidFill>
                  <a:srgbClr val="FFFFFF"/>
                </a:solidFill>
                <a:latin typeface="Arimo"/>
                <a:ea typeface="Arimo"/>
                <a:cs typeface="Arimo"/>
                <a:sym typeface="Arimo"/>
              </a:rPr>
              <a:t>adipiscing elit. - Anonymous</a:t>
            </a:r>
            <a:endParaRPr/>
          </a:p>
        </p:txBody>
      </p:sp>
      <p:sp>
        <p:nvSpPr>
          <p:cNvPr id="328" name="Google Shape;328;p27"/>
          <p:cNvSpPr txBox="1"/>
          <p:nvPr/>
        </p:nvSpPr>
        <p:spPr>
          <a:xfrm>
            <a:off x="11428270" y="3640896"/>
            <a:ext cx="5831030" cy="923925"/>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Arimo"/>
                <a:ea typeface="Arimo"/>
                <a:cs typeface="Arimo"/>
                <a:sym typeface="Arimo"/>
              </a:rPr>
              <a:t>Lorem ipsum dolor sit amet, consectetur</a:t>
            </a:r>
            <a:endParaRPr/>
          </a:p>
          <a:p>
            <a:pPr indent="0" lvl="0" marL="0" marR="0" rtl="0" algn="l">
              <a:lnSpc>
                <a:spcPct val="150020"/>
              </a:lnSpc>
              <a:spcBef>
                <a:spcPts val="0"/>
              </a:spcBef>
              <a:spcAft>
                <a:spcPts val="0"/>
              </a:spcAft>
              <a:buNone/>
            </a:pPr>
            <a:r>
              <a:rPr b="0" i="0" lang="en-US" sz="2499" u="none" cap="none" strike="noStrike">
                <a:solidFill>
                  <a:srgbClr val="FFFFFF"/>
                </a:solidFill>
                <a:latin typeface="Arimo"/>
                <a:ea typeface="Arimo"/>
                <a:cs typeface="Arimo"/>
                <a:sym typeface="Arimo"/>
              </a:rPr>
              <a:t>adipiscing elit. - Anonymous</a:t>
            </a:r>
            <a:endParaRPr/>
          </a:p>
        </p:txBody>
      </p:sp>
      <p:sp>
        <p:nvSpPr>
          <p:cNvPr id="329" name="Google Shape;329;p27"/>
          <p:cNvSpPr txBox="1"/>
          <p:nvPr/>
        </p:nvSpPr>
        <p:spPr>
          <a:xfrm>
            <a:off x="11428270" y="5438775"/>
            <a:ext cx="5831030" cy="923925"/>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Arimo"/>
                <a:ea typeface="Arimo"/>
                <a:cs typeface="Arimo"/>
                <a:sym typeface="Arimo"/>
              </a:rPr>
              <a:t>Lorem ipsum dolor sit amet, consectetur</a:t>
            </a:r>
            <a:endParaRPr/>
          </a:p>
          <a:p>
            <a:pPr indent="0" lvl="0" marL="0" marR="0" rtl="0" algn="l">
              <a:lnSpc>
                <a:spcPct val="150020"/>
              </a:lnSpc>
              <a:spcBef>
                <a:spcPts val="0"/>
              </a:spcBef>
              <a:spcAft>
                <a:spcPts val="0"/>
              </a:spcAft>
              <a:buNone/>
            </a:pPr>
            <a:r>
              <a:rPr b="0" i="0" lang="en-US" sz="2499" u="none" cap="none" strike="noStrike">
                <a:solidFill>
                  <a:srgbClr val="FFFFFF"/>
                </a:solidFill>
                <a:latin typeface="Arimo"/>
                <a:ea typeface="Arimo"/>
                <a:cs typeface="Arimo"/>
                <a:sym typeface="Arimo"/>
              </a:rPr>
              <a:t>adipiscing elit. - Anonymous</a:t>
            </a:r>
            <a:endParaRPr/>
          </a:p>
        </p:txBody>
      </p:sp>
      <p:sp>
        <p:nvSpPr>
          <p:cNvPr id="330" name="Google Shape;330;p27"/>
          <p:cNvSpPr txBox="1"/>
          <p:nvPr/>
        </p:nvSpPr>
        <p:spPr>
          <a:xfrm>
            <a:off x="11428270" y="7239000"/>
            <a:ext cx="5831030" cy="923925"/>
          </a:xfrm>
          <a:prstGeom prst="rect">
            <a:avLst/>
          </a:prstGeom>
          <a:noFill/>
          <a:ln>
            <a:noFill/>
          </a:ln>
        </p:spPr>
        <p:txBody>
          <a:bodyPr anchorCtr="0" anchor="t" bIns="0" lIns="0" spcFirstLastPara="1" rIns="0" wrap="square" tIns="0">
            <a:spAutoFit/>
          </a:bodyPr>
          <a:lstStyle/>
          <a:p>
            <a:pPr indent="0" lvl="0" marL="0" marR="0" rtl="0" algn="l">
              <a:lnSpc>
                <a:spcPct val="150020"/>
              </a:lnSpc>
              <a:spcBef>
                <a:spcPts val="0"/>
              </a:spcBef>
              <a:spcAft>
                <a:spcPts val="0"/>
              </a:spcAft>
              <a:buNone/>
            </a:pPr>
            <a:r>
              <a:rPr b="0" i="0" lang="en-US" sz="2499" u="none" cap="none" strike="noStrike">
                <a:solidFill>
                  <a:srgbClr val="FFFFFF"/>
                </a:solidFill>
                <a:latin typeface="Arimo"/>
                <a:ea typeface="Arimo"/>
                <a:cs typeface="Arimo"/>
                <a:sym typeface="Arimo"/>
              </a:rPr>
              <a:t>Lorem ipsum dolor sit amet, consectetur</a:t>
            </a:r>
            <a:endParaRPr/>
          </a:p>
          <a:p>
            <a:pPr indent="0" lvl="0" marL="0" marR="0" rtl="0" algn="l">
              <a:lnSpc>
                <a:spcPct val="150020"/>
              </a:lnSpc>
              <a:spcBef>
                <a:spcPts val="0"/>
              </a:spcBef>
              <a:spcAft>
                <a:spcPts val="0"/>
              </a:spcAft>
              <a:buNone/>
            </a:pPr>
            <a:r>
              <a:rPr b="0" i="0" lang="en-US" sz="2499" u="none" cap="none" strike="noStrike">
                <a:solidFill>
                  <a:srgbClr val="FFFFFF"/>
                </a:solidFill>
                <a:latin typeface="Arimo"/>
                <a:ea typeface="Arimo"/>
                <a:cs typeface="Arimo"/>
                <a:sym typeface="Arimo"/>
              </a:rPr>
              <a:t>adipiscing elit. - Anonymous</a:t>
            </a:r>
            <a:endParaRPr/>
          </a:p>
        </p:txBody>
      </p:sp>
      <p:cxnSp>
        <p:nvCxnSpPr>
          <p:cNvPr id="331" name="Google Shape;331;p27"/>
          <p:cNvCxnSpPr/>
          <p:nvPr/>
        </p:nvCxnSpPr>
        <p:spPr>
          <a:xfrm>
            <a:off x="0" y="2672496"/>
            <a:ext cx="18459425"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1312"/>
        </a:solidFill>
      </p:bgPr>
    </p:bg>
    <p:spTree>
      <p:nvGrpSpPr>
        <p:cNvPr id="335" name="Shape 335"/>
        <p:cNvGrpSpPr/>
        <p:nvPr/>
      </p:nvGrpSpPr>
      <p:grpSpPr>
        <a:xfrm>
          <a:off x="0" y="0"/>
          <a:ext cx="0" cy="0"/>
          <a:chOff x="0" y="0"/>
          <a:chExt cx="0" cy="0"/>
        </a:xfrm>
      </p:grpSpPr>
      <p:pic>
        <p:nvPicPr>
          <p:cNvPr id="336" name="Google Shape;336;p2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37" name="Google Shape;337;p28"/>
          <p:cNvSpPr txBox="1"/>
          <p:nvPr/>
        </p:nvSpPr>
        <p:spPr>
          <a:xfrm>
            <a:off x="1028700" y="1143220"/>
            <a:ext cx="16230600" cy="9461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500" u="none" cap="none" strike="noStrike">
                <a:solidFill>
                  <a:srgbClr val="FFFDFC"/>
                </a:solidFill>
                <a:latin typeface="Michroma"/>
                <a:ea typeface="Michroma"/>
                <a:cs typeface="Michroma"/>
                <a:sym typeface="Michroma"/>
              </a:rPr>
              <a:t>NORTHERN LIGHTS GALLERY</a:t>
            </a:r>
            <a:endParaRPr/>
          </a:p>
        </p:txBody>
      </p:sp>
      <p:pic>
        <p:nvPicPr>
          <p:cNvPr id="338" name="Google Shape;338;p28"/>
          <p:cNvPicPr preferRelativeResize="0"/>
          <p:nvPr/>
        </p:nvPicPr>
        <p:blipFill>
          <a:blip r:embed="rId4">
            <a:alphaModFix/>
          </a:blip>
          <a:stretch>
            <a:fillRect/>
          </a:stretch>
        </p:blipFill>
        <p:spPr>
          <a:xfrm>
            <a:off x="1028700" y="3077800"/>
            <a:ext cx="3698099" cy="2883259"/>
          </a:xfrm>
          <a:prstGeom prst="rect">
            <a:avLst/>
          </a:prstGeom>
          <a:noFill/>
          <a:ln>
            <a:noFill/>
          </a:ln>
        </p:spPr>
      </p:pic>
      <p:pic>
        <p:nvPicPr>
          <p:cNvPr id="339" name="Google Shape;339;p28"/>
          <p:cNvPicPr preferRelativeResize="0"/>
          <p:nvPr/>
        </p:nvPicPr>
        <p:blipFill>
          <a:blip r:embed="rId5">
            <a:alphaModFix/>
          </a:blip>
          <a:stretch>
            <a:fillRect/>
          </a:stretch>
        </p:blipFill>
        <p:spPr>
          <a:xfrm>
            <a:off x="5223800" y="3077800"/>
            <a:ext cx="3685546" cy="2883250"/>
          </a:xfrm>
          <a:prstGeom prst="rect">
            <a:avLst/>
          </a:prstGeom>
          <a:noFill/>
          <a:ln>
            <a:noFill/>
          </a:ln>
        </p:spPr>
      </p:pic>
      <p:pic>
        <p:nvPicPr>
          <p:cNvPr id="340" name="Google Shape;340;p28"/>
          <p:cNvPicPr preferRelativeResize="0"/>
          <p:nvPr/>
        </p:nvPicPr>
        <p:blipFill>
          <a:blip r:embed="rId6">
            <a:alphaModFix/>
          </a:blip>
          <a:stretch>
            <a:fillRect/>
          </a:stretch>
        </p:blipFill>
        <p:spPr>
          <a:xfrm>
            <a:off x="9418900" y="3077800"/>
            <a:ext cx="3685550" cy="2883250"/>
          </a:xfrm>
          <a:prstGeom prst="rect">
            <a:avLst/>
          </a:prstGeom>
          <a:noFill/>
          <a:ln>
            <a:noFill/>
          </a:ln>
        </p:spPr>
      </p:pic>
      <p:pic>
        <p:nvPicPr>
          <p:cNvPr id="341" name="Google Shape;341;p28"/>
          <p:cNvPicPr preferRelativeResize="0"/>
          <p:nvPr/>
        </p:nvPicPr>
        <p:blipFill>
          <a:blip r:embed="rId7">
            <a:alphaModFix/>
          </a:blip>
          <a:stretch>
            <a:fillRect/>
          </a:stretch>
        </p:blipFill>
        <p:spPr>
          <a:xfrm>
            <a:off x="13614000" y="3077787"/>
            <a:ext cx="3698099" cy="2883264"/>
          </a:xfrm>
          <a:prstGeom prst="rect">
            <a:avLst/>
          </a:prstGeom>
          <a:noFill/>
          <a:ln>
            <a:noFill/>
          </a:ln>
        </p:spPr>
      </p:pic>
      <p:pic>
        <p:nvPicPr>
          <p:cNvPr id="342" name="Google Shape;342;p28"/>
          <p:cNvPicPr preferRelativeResize="0"/>
          <p:nvPr/>
        </p:nvPicPr>
        <p:blipFill>
          <a:blip r:embed="rId8">
            <a:alphaModFix/>
          </a:blip>
          <a:stretch>
            <a:fillRect/>
          </a:stretch>
        </p:blipFill>
        <p:spPr>
          <a:xfrm>
            <a:off x="1028700" y="6374325"/>
            <a:ext cx="3698099" cy="2895802"/>
          </a:xfrm>
          <a:prstGeom prst="rect">
            <a:avLst/>
          </a:prstGeom>
          <a:noFill/>
          <a:ln>
            <a:noFill/>
          </a:ln>
        </p:spPr>
      </p:pic>
      <p:pic>
        <p:nvPicPr>
          <p:cNvPr id="343" name="Google Shape;343;p28"/>
          <p:cNvPicPr preferRelativeResize="0"/>
          <p:nvPr/>
        </p:nvPicPr>
        <p:blipFill>
          <a:blip r:embed="rId9">
            <a:alphaModFix/>
          </a:blip>
          <a:stretch>
            <a:fillRect/>
          </a:stretch>
        </p:blipFill>
        <p:spPr>
          <a:xfrm>
            <a:off x="5223800" y="6374325"/>
            <a:ext cx="3698100" cy="2905653"/>
          </a:xfrm>
          <a:prstGeom prst="rect">
            <a:avLst/>
          </a:prstGeom>
          <a:noFill/>
          <a:ln>
            <a:noFill/>
          </a:ln>
        </p:spPr>
      </p:pic>
      <p:pic>
        <p:nvPicPr>
          <p:cNvPr id="344" name="Google Shape;344;p28"/>
          <p:cNvPicPr preferRelativeResize="0"/>
          <p:nvPr/>
        </p:nvPicPr>
        <p:blipFill>
          <a:blip r:embed="rId10">
            <a:alphaModFix/>
          </a:blip>
          <a:stretch>
            <a:fillRect/>
          </a:stretch>
        </p:blipFill>
        <p:spPr>
          <a:xfrm>
            <a:off x="9416850" y="6363500"/>
            <a:ext cx="3698100" cy="2905625"/>
          </a:xfrm>
          <a:prstGeom prst="rect">
            <a:avLst/>
          </a:prstGeom>
          <a:noFill/>
          <a:ln>
            <a:noFill/>
          </a:ln>
        </p:spPr>
      </p:pic>
      <p:pic>
        <p:nvPicPr>
          <p:cNvPr id="345" name="Google Shape;345;p28"/>
          <p:cNvPicPr preferRelativeResize="0"/>
          <p:nvPr/>
        </p:nvPicPr>
        <p:blipFill>
          <a:blip r:embed="rId11">
            <a:alphaModFix/>
          </a:blip>
          <a:stretch>
            <a:fillRect/>
          </a:stretch>
        </p:blipFill>
        <p:spPr>
          <a:xfrm>
            <a:off x="13609900" y="6374325"/>
            <a:ext cx="3685550" cy="28859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070E"/>
        </a:solidFill>
      </p:bgPr>
    </p:bg>
    <p:spTree>
      <p:nvGrpSpPr>
        <p:cNvPr id="349" name="Shape 349"/>
        <p:cNvGrpSpPr/>
        <p:nvPr/>
      </p:nvGrpSpPr>
      <p:grpSpPr>
        <a:xfrm>
          <a:off x="0" y="0"/>
          <a:ext cx="0" cy="0"/>
          <a:chOff x="0" y="0"/>
          <a:chExt cx="0" cy="0"/>
        </a:xfrm>
      </p:grpSpPr>
      <p:pic>
        <p:nvPicPr>
          <p:cNvPr id="350" name="Google Shape;350;p2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51" name="Google Shape;351;p29"/>
          <p:cNvSpPr txBox="1"/>
          <p:nvPr/>
        </p:nvSpPr>
        <p:spPr>
          <a:xfrm>
            <a:off x="1028700" y="4194175"/>
            <a:ext cx="16230600"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FFFDFC"/>
                </a:solidFill>
                <a:latin typeface="Michroma"/>
                <a:ea typeface="Michroma"/>
                <a:cs typeface="Michroma"/>
                <a:sym typeface="Michroma"/>
              </a:rPr>
              <a:t>THANK YOU!</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3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57" name="Google Shape;357;p30"/>
          <p:cNvSpPr txBox="1"/>
          <p:nvPr/>
        </p:nvSpPr>
        <p:spPr>
          <a:xfrm>
            <a:off x="1028700" y="1133695"/>
            <a:ext cx="16230600" cy="10382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DFC"/>
                </a:solidFill>
                <a:latin typeface="Michroma"/>
                <a:ea typeface="Michroma"/>
                <a:cs typeface="Michroma"/>
                <a:sym typeface="Michroma"/>
              </a:rPr>
              <a:t>RESOURCE PAGE</a:t>
            </a:r>
            <a:endParaRPr/>
          </a:p>
        </p:txBody>
      </p:sp>
      <p:sp>
        <p:nvSpPr>
          <p:cNvPr id="358" name="Google Shape;358;p30"/>
          <p:cNvSpPr txBox="1"/>
          <p:nvPr/>
        </p:nvSpPr>
        <p:spPr>
          <a:xfrm>
            <a:off x="2191588" y="3394075"/>
            <a:ext cx="13904824" cy="344170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0" i="0" lang="en-US" sz="3499" u="none" cap="none" strike="noStrike">
                <a:solidFill>
                  <a:srgbClr val="FFFDFC"/>
                </a:solidFill>
                <a:latin typeface="Arimo"/>
                <a:ea typeface="Arimo"/>
                <a:cs typeface="Arimo"/>
                <a:sym typeface="Arimo"/>
              </a:rPr>
              <a:t>This presentation template uses the following free fonts:</a:t>
            </a:r>
            <a:endParaRPr/>
          </a:p>
          <a:p>
            <a:pPr indent="0" lvl="0" marL="0" marR="0" rtl="0" algn="ctr">
              <a:lnSpc>
                <a:spcPct val="130008"/>
              </a:lnSpc>
              <a:spcBef>
                <a:spcPts val="0"/>
              </a:spcBef>
              <a:spcAft>
                <a:spcPts val="0"/>
              </a:spcAft>
              <a:buNone/>
            </a:pPr>
            <a:r>
              <a:t/>
            </a:r>
            <a:endParaRPr b="0" i="0" sz="3499" u="none" cap="none" strike="noStrike">
              <a:solidFill>
                <a:srgbClr val="FFFDFC"/>
              </a:solidFill>
              <a:latin typeface="Arimo"/>
              <a:ea typeface="Arimo"/>
              <a:cs typeface="Arimo"/>
              <a:sym typeface="Arimo"/>
            </a:endParaRPr>
          </a:p>
          <a:p>
            <a:pPr indent="0" lvl="0" marL="0" marR="0" rtl="0" algn="ctr">
              <a:lnSpc>
                <a:spcPct val="130008"/>
              </a:lnSpc>
              <a:spcBef>
                <a:spcPts val="0"/>
              </a:spcBef>
              <a:spcAft>
                <a:spcPts val="0"/>
              </a:spcAft>
              <a:buNone/>
            </a:pPr>
            <a:r>
              <a:rPr b="0" i="0" lang="en-US" sz="3499" u="none" cap="none" strike="noStrike">
                <a:solidFill>
                  <a:srgbClr val="FFFDFC"/>
                </a:solidFill>
                <a:latin typeface="Arimo"/>
                <a:ea typeface="Arimo"/>
                <a:cs typeface="Arimo"/>
                <a:sym typeface="Arimo"/>
              </a:rPr>
              <a:t>Titles: Michroma</a:t>
            </a:r>
            <a:endParaRPr/>
          </a:p>
          <a:p>
            <a:pPr indent="0" lvl="0" marL="0" marR="0" rtl="0" algn="ctr">
              <a:lnSpc>
                <a:spcPct val="130008"/>
              </a:lnSpc>
              <a:spcBef>
                <a:spcPts val="0"/>
              </a:spcBef>
              <a:spcAft>
                <a:spcPts val="0"/>
              </a:spcAft>
              <a:buNone/>
            </a:pPr>
            <a:r>
              <a:rPr b="0" i="0" lang="en-US" sz="3499" u="none" cap="none" strike="noStrike">
                <a:solidFill>
                  <a:srgbClr val="FFFDFC"/>
                </a:solidFill>
                <a:latin typeface="Arimo"/>
                <a:ea typeface="Arimo"/>
                <a:cs typeface="Arimo"/>
                <a:sym typeface="Arimo"/>
              </a:rPr>
              <a:t>Body Copy: Arimo</a:t>
            </a:r>
            <a:endParaRPr/>
          </a:p>
          <a:p>
            <a:pPr indent="0" lvl="0" marL="0" marR="0" rtl="0" algn="ctr">
              <a:lnSpc>
                <a:spcPct val="130008"/>
              </a:lnSpc>
              <a:spcBef>
                <a:spcPts val="0"/>
              </a:spcBef>
              <a:spcAft>
                <a:spcPts val="0"/>
              </a:spcAft>
              <a:buNone/>
            </a:pPr>
            <a:r>
              <a:t/>
            </a:r>
            <a:endParaRPr b="0" i="0" sz="3499" u="none" cap="none" strike="noStrike">
              <a:solidFill>
                <a:srgbClr val="FFFDFC"/>
              </a:solidFill>
              <a:latin typeface="Arimo"/>
              <a:ea typeface="Arimo"/>
              <a:cs typeface="Arimo"/>
              <a:sym typeface="Arimo"/>
            </a:endParaRPr>
          </a:p>
          <a:p>
            <a:pPr indent="0" lvl="0" marL="0" marR="0" rtl="0" algn="ctr">
              <a:lnSpc>
                <a:spcPct val="130008"/>
              </a:lnSpc>
              <a:spcBef>
                <a:spcPts val="0"/>
              </a:spcBef>
              <a:spcAft>
                <a:spcPts val="0"/>
              </a:spcAft>
              <a:buNone/>
            </a:pPr>
            <a:r>
              <a:rPr b="0" i="0" lang="en-US" sz="3499" u="none" cap="none" strike="noStrike">
                <a:solidFill>
                  <a:srgbClr val="FFFDFC"/>
                </a:solidFill>
                <a:latin typeface="Arimo"/>
                <a:ea typeface="Arimo"/>
                <a:cs typeface="Arimo"/>
                <a:sym typeface="Arimo"/>
              </a:rPr>
              <a:t>Don't forget to delete this page before presenting. </a:t>
            </a:r>
            <a:endParaRPr/>
          </a:p>
        </p:txBody>
      </p:sp>
      <p:sp>
        <p:nvSpPr>
          <p:cNvPr id="359" name="Google Shape;359;p30"/>
          <p:cNvSpPr txBox="1"/>
          <p:nvPr/>
        </p:nvSpPr>
        <p:spPr>
          <a:xfrm>
            <a:off x="6183818" y="8102600"/>
            <a:ext cx="5920363" cy="68961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i="0" lang="en-US" sz="4500" u="none" cap="none" strike="noStrike">
                <a:solidFill>
                  <a:srgbClr val="FFFDFC"/>
                </a:solidFill>
                <a:latin typeface="Arimo"/>
                <a:ea typeface="Arimo"/>
                <a:cs typeface="Arimo"/>
                <a:sym typeface="Arimo"/>
              </a:rPr>
              <a:t>Happy Designing!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3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65" name="Google Shape;365;p31"/>
          <p:cNvSpPr txBox="1"/>
          <p:nvPr/>
        </p:nvSpPr>
        <p:spPr>
          <a:xfrm>
            <a:off x="1028700" y="1133695"/>
            <a:ext cx="16230600" cy="10382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DFC"/>
                </a:solidFill>
                <a:latin typeface="Michroma"/>
                <a:ea typeface="Michroma"/>
                <a:cs typeface="Michroma"/>
                <a:sym typeface="Michroma"/>
              </a:rPr>
              <a:t>CREDITS</a:t>
            </a:r>
            <a:endParaRPr/>
          </a:p>
        </p:txBody>
      </p:sp>
      <p:sp>
        <p:nvSpPr>
          <p:cNvPr id="366" name="Google Shape;366;p31"/>
          <p:cNvSpPr txBox="1"/>
          <p:nvPr/>
        </p:nvSpPr>
        <p:spPr>
          <a:xfrm>
            <a:off x="6183818" y="8568690"/>
            <a:ext cx="5920363" cy="68961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i="0" lang="en-US" sz="4500" u="none" cap="none" strike="noStrike">
                <a:solidFill>
                  <a:srgbClr val="FFFDFC"/>
                </a:solidFill>
                <a:latin typeface="Arimo"/>
                <a:ea typeface="Arimo"/>
                <a:cs typeface="Arimo"/>
                <a:sym typeface="Arimo"/>
              </a:rPr>
              <a:t>Happy Designing!</a:t>
            </a:r>
            <a:endParaRPr/>
          </a:p>
        </p:txBody>
      </p:sp>
      <p:sp>
        <p:nvSpPr>
          <p:cNvPr id="367" name="Google Shape;367;p31"/>
          <p:cNvSpPr txBox="1"/>
          <p:nvPr/>
        </p:nvSpPr>
        <p:spPr>
          <a:xfrm>
            <a:off x="2191588" y="5236158"/>
            <a:ext cx="13904824" cy="242887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0" i="0" lang="en-US" sz="2999" u="none" cap="none" strike="noStrike">
                <a:solidFill>
                  <a:srgbClr val="FFFDFC"/>
                </a:solidFill>
                <a:latin typeface="Arimo"/>
                <a:ea typeface="Arimo"/>
                <a:cs typeface="Arimo"/>
                <a:sym typeface="Arimo"/>
              </a:rPr>
              <a:t>This presentation template is free for everyone</a:t>
            </a:r>
            <a:endParaRPr/>
          </a:p>
          <a:p>
            <a:pPr indent="0" lvl="0" marL="0" marR="0" rtl="0" algn="ctr">
              <a:lnSpc>
                <a:spcPct val="130010"/>
              </a:lnSpc>
              <a:spcBef>
                <a:spcPts val="0"/>
              </a:spcBef>
              <a:spcAft>
                <a:spcPts val="0"/>
              </a:spcAft>
              <a:buNone/>
            </a:pPr>
            <a:r>
              <a:rPr b="0" i="0" lang="en-US" sz="2999" u="none" cap="none" strike="noStrike">
                <a:solidFill>
                  <a:srgbClr val="FFFDFC"/>
                </a:solidFill>
                <a:latin typeface="Arimo"/>
                <a:ea typeface="Arimo"/>
                <a:cs typeface="Arimo"/>
                <a:sym typeface="Arimo"/>
              </a:rPr>
              <a:t>to use thanks to the following:</a:t>
            </a:r>
            <a:endParaRPr/>
          </a:p>
          <a:p>
            <a:pPr indent="0" lvl="0" marL="0" marR="0" rtl="0" algn="ctr">
              <a:lnSpc>
                <a:spcPct val="130010"/>
              </a:lnSpc>
              <a:spcBef>
                <a:spcPts val="0"/>
              </a:spcBef>
              <a:spcAft>
                <a:spcPts val="0"/>
              </a:spcAft>
              <a:buNone/>
            </a:pPr>
            <a:r>
              <a:t/>
            </a:r>
            <a:endParaRPr b="0" i="0" sz="2999" u="none" cap="none" strike="noStrike">
              <a:solidFill>
                <a:srgbClr val="FFFDFC"/>
              </a:solidFill>
              <a:latin typeface="Arimo"/>
              <a:ea typeface="Arimo"/>
              <a:cs typeface="Arimo"/>
              <a:sym typeface="Arimo"/>
            </a:endParaRPr>
          </a:p>
          <a:p>
            <a:pPr indent="0" lvl="0" marL="0" marR="0" rtl="0" algn="ctr">
              <a:lnSpc>
                <a:spcPct val="130010"/>
              </a:lnSpc>
              <a:spcBef>
                <a:spcPts val="0"/>
              </a:spcBef>
              <a:spcAft>
                <a:spcPts val="0"/>
              </a:spcAft>
              <a:buNone/>
            </a:pPr>
            <a:r>
              <a:rPr b="0" i="0" lang="en-US" sz="2999" u="none" cap="none" strike="noStrike">
                <a:solidFill>
                  <a:srgbClr val="FFFDFC"/>
                </a:solidFill>
                <a:latin typeface="Arimo"/>
                <a:ea typeface="Arimo"/>
                <a:cs typeface="Arimo"/>
                <a:sym typeface="Arimo"/>
              </a:rPr>
              <a:t>SlidesCarnival for the presentation template</a:t>
            </a:r>
            <a:endParaRPr/>
          </a:p>
          <a:p>
            <a:pPr indent="0" lvl="0" marL="0" marR="0" rtl="0" algn="ctr">
              <a:lnSpc>
                <a:spcPct val="130010"/>
              </a:lnSpc>
              <a:spcBef>
                <a:spcPts val="0"/>
              </a:spcBef>
              <a:spcAft>
                <a:spcPts val="0"/>
              </a:spcAft>
              <a:buNone/>
            </a:pPr>
            <a:r>
              <a:rPr b="0" i="0" lang="en-US" sz="2999" u="none" cap="none" strike="noStrike">
                <a:solidFill>
                  <a:srgbClr val="FFFDFC"/>
                </a:solidFill>
                <a:latin typeface="Arimo"/>
                <a:ea typeface="Arimo"/>
                <a:cs typeface="Arimo"/>
                <a:sym typeface="Arimo"/>
              </a:rPr>
              <a:t>Pixabay, Pexels for the photos</a:t>
            </a:r>
            <a:endParaRPr/>
          </a:p>
        </p:txBody>
      </p:sp>
      <p:pic>
        <p:nvPicPr>
          <p:cNvPr id="368" name="Google Shape;368;p31"/>
          <p:cNvPicPr preferRelativeResize="0"/>
          <p:nvPr/>
        </p:nvPicPr>
        <p:blipFill>
          <a:blip r:embed="rId4">
            <a:alphaModFix/>
          </a:blip>
          <a:stretch>
            <a:fillRect/>
          </a:stretch>
        </p:blipFill>
        <p:spPr>
          <a:xfrm>
            <a:off x="5905625" y="2913500"/>
            <a:ext cx="6476750" cy="16255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1312"/>
        </a:solidFill>
      </p:bgPr>
    </p:bg>
    <p:spTree>
      <p:nvGrpSpPr>
        <p:cNvPr id="94" name="Shape 94"/>
        <p:cNvGrpSpPr/>
        <p:nvPr/>
      </p:nvGrpSpPr>
      <p:grpSpPr>
        <a:xfrm>
          <a:off x="0" y="0"/>
          <a:ext cx="0" cy="0"/>
          <a:chOff x="0" y="0"/>
          <a:chExt cx="0" cy="0"/>
        </a:xfrm>
      </p:grpSpPr>
      <p:pic>
        <p:nvPicPr>
          <p:cNvPr id="95" name="Google Shape;95;p14"/>
          <p:cNvPicPr preferRelativeResize="0"/>
          <p:nvPr/>
        </p:nvPicPr>
        <p:blipFill>
          <a:blip r:embed="rId3">
            <a:alphaModFix/>
          </a:blip>
          <a:stretch>
            <a:fillRect/>
          </a:stretch>
        </p:blipFill>
        <p:spPr>
          <a:xfrm>
            <a:off x="11" y="-15"/>
            <a:ext cx="18287928" cy="10287000"/>
          </a:xfrm>
          <a:prstGeom prst="rect">
            <a:avLst/>
          </a:prstGeom>
          <a:noFill/>
          <a:ln>
            <a:noFill/>
          </a:ln>
        </p:spPr>
      </p:pic>
      <p:sp>
        <p:nvSpPr>
          <p:cNvPr id="96" name="Google Shape;96;p14"/>
          <p:cNvSpPr txBox="1"/>
          <p:nvPr/>
        </p:nvSpPr>
        <p:spPr>
          <a:xfrm>
            <a:off x="6764690" y="4231423"/>
            <a:ext cx="4872900" cy="4233000"/>
          </a:xfrm>
          <a:prstGeom prst="rect">
            <a:avLst/>
          </a:prstGeom>
          <a:noFill/>
          <a:ln>
            <a:noFill/>
          </a:ln>
        </p:spPr>
        <p:txBody>
          <a:bodyPr anchorCtr="0" anchor="t" bIns="0" lIns="0" spcFirstLastPara="1" rIns="0" wrap="square" tIns="0">
            <a:spAutoFit/>
          </a:bodyPr>
          <a:lstStyle/>
          <a:p>
            <a:pPr indent="-233045" lvl="1" marL="453390" marR="0" rtl="0" algn="just">
              <a:lnSpc>
                <a:spcPct val="115000"/>
              </a:lnSpc>
              <a:spcBef>
                <a:spcPts val="0"/>
              </a:spcBef>
              <a:spcAft>
                <a:spcPts val="0"/>
              </a:spcAft>
              <a:buClr>
                <a:srgbClr val="FFFFFF"/>
              </a:buClr>
              <a:buSzPts val="2200"/>
              <a:buFont typeface="Arial"/>
              <a:buChar char="•"/>
            </a:pPr>
            <a:r>
              <a:rPr b="0" i="0" lang="en-US" sz="2200" u="none" cap="none" strike="noStrike">
                <a:solidFill>
                  <a:srgbClr val="FFFFFF"/>
                </a:solidFill>
                <a:latin typeface="Arimo"/>
                <a:ea typeface="Arimo"/>
                <a:cs typeface="Arimo"/>
                <a:sym typeface="Arimo"/>
              </a:rPr>
              <a:t>Click on the "PowerPoint" button below this presentation preview. Start editing your presentation.</a:t>
            </a:r>
            <a:endParaRPr sz="1500"/>
          </a:p>
          <a:p>
            <a:pPr indent="0" lvl="0" marL="0" marR="0" rtl="0" algn="just">
              <a:lnSpc>
                <a:spcPct val="115000"/>
              </a:lnSpc>
              <a:spcBef>
                <a:spcPts val="0"/>
              </a:spcBef>
              <a:spcAft>
                <a:spcPts val="0"/>
              </a:spcAft>
              <a:buNone/>
            </a:pPr>
            <a:r>
              <a:t/>
            </a:r>
            <a:endParaRPr b="0" i="0" sz="2200" u="none" cap="none" strike="noStrike">
              <a:solidFill>
                <a:srgbClr val="FFFFFF"/>
              </a:solidFill>
              <a:latin typeface="Arimo"/>
              <a:ea typeface="Arimo"/>
              <a:cs typeface="Arimo"/>
              <a:sym typeface="Arimo"/>
            </a:endParaRPr>
          </a:p>
          <a:p>
            <a:pPr indent="-233045" lvl="1" marL="453390" marR="0" rtl="0" algn="just">
              <a:lnSpc>
                <a:spcPct val="115000"/>
              </a:lnSpc>
              <a:spcBef>
                <a:spcPts val="0"/>
              </a:spcBef>
              <a:spcAft>
                <a:spcPts val="0"/>
              </a:spcAft>
              <a:buClr>
                <a:srgbClr val="FFFFFF"/>
              </a:buClr>
              <a:buSzPts val="2200"/>
              <a:buFont typeface="Arial"/>
              <a:buChar char="•"/>
            </a:pPr>
            <a:r>
              <a:rPr b="0" i="0" lang="en-US" sz="2200" u="sng" cap="none" strike="noStrike">
                <a:solidFill>
                  <a:srgbClr val="FFFFFF"/>
                </a:solidFill>
                <a:latin typeface="Arimo"/>
                <a:ea typeface="Arimo"/>
                <a:cs typeface="Arimo"/>
                <a:sym typeface="Arimo"/>
              </a:rPr>
              <a:t>Alternative:</a:t>
            </a:r>
            <a:r>
              <a:rPr b="0" i="0" lang="en-US" sz="2200" u="none" cap="none" strike="noStrike">
                <a:solidFill>
                  <a:srgbClr val="FFFFFF"/>
                </a:solidFill>
                <a:latin typeface="Arimo"/>
                <a:ea typeface="Arimo"/>
                <a:cs typeface="Arimo"/>
                <a:sym typeface="Arimo"/>
              </a:rPr>
              <a:t> From Canva template file, Click on the "Share" button on the top right corner in Canva and click on "More" at the bottom of the menu. Enter "PowerPoint" in the search bar and click on the PowerPoint icon to download.</a:t>
            </a:r>
            <a:endParaRPr sz="1500"/>
          </a:p>
        </p:txBody>
      </p:sp>
      <p:sp>
        <p:nvSpPr>
          <p:cNvPr id="97" name="Google Shape;97;p14"/>
          <p:cNvSpPr txBox="1"/>
          <p:nvPr/>
        </p:nvSpPr>
        <p:spPr>
          <a:xfrm>
            <a:off x="1028700" y="1080524"/>
            <a:ext cx="16230600" cy="8635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FFFFFF"/>
                </a:solidFill>
                <a:latin typeface="Michroma"/>
                <a:ea typeface="Michroma"/>
                <a:cs typeface="Michroma"/>
                <a:sym typeface="Michroma"/>
              </a:rPr>
              <a:t>HOW TO USE THIS PRESENTATION</a:t>
            </a:r>
            <a:endParaRPr/>
          </a:p>
        </p:txBody>
      </p:sp>
      <p:sp>
        <p:nvSpPr>
          <p:cNvPr id="98" name="Google Shape;98;p14"/>
          <p:cNvSpPr txBox="1"/>
          <p:nvPr/>
        </p:nvSpPr>
        <p:spPr>
          <a:xfrm>
            <a:off x="12390826" y="4231423"/>
            <a:ext cx="4921200" cy="1506900"/>
          </a:xfrm>
          <a:prstGeom prst="rect">
            <a:avLst/>
          </a:prstGeom>
          <a:noFill/>
          <a:ln>
            <a:noFill/>
          </a:ln>
        </p:spPr>
        <p:txBody>
          <a:bodyPr anchorCtr="0" anchor="t" bIns="0" lIns="0" spcFirstLastPara="1" rIns="0" wrap="square" tIns="0">
            <a:spAutoFit/>
          </a:bodyPr>
          <a:lstStyle/>
          <a:p>
            <a:pPr indent="-233045" lvl="1" marL="453390" marR="0" rtl="0" algn="just">
              <a:lnSpc>
                <a:spcPct val="115000"/>
              </a:lnSpc>
              <a:spcBef>
                <a:spcPts val="0"/>
              </a:spcBef>
              <a:spcAft>
                <a:spcPts val="0"/>
              </a:spcAft>
              <a:buClr>
                <a:srgbClr val="FFFFFF"/>
              </a:buClr>
              <a:buSzPts val="2200"/>
              <a:buFont typeface="Arial"/>
              <a:buChar char="•"/>
            </a:pPr>
            <a:r>
              <a:rPr b="0" i="0" lang="en-US" sz="2200" u="none" cap="none" strike="noStrike">
                <a:solidFill>
                  <a:srgbClr val="FFFFFF"/>
                </a:solidFill>
                <a:latin typeface="Arimo"/>
                <a:ea typeface="Arimo"/>
                <a:cs typeface="Arimo"/>
                <a:sym typeface="Arimo"/>
              </a:rPr>
              <a:t>Click on the "Canva" button under this presentation preview. Start editing your presentation. You need to sign in to your Canva account.</a:t>
            </a:r>
            <a:endParaRPr sz="1500"/>
          </a:p>
        </p:txBody>
      </p:sp>
      <p:sp>
        <p:nvSpPr>
          <p:cNvPr id="99" name="Google Shape;99;p14"/>
          <p:cNvSpPr txBox="1"/>
          <p:nvPr/>
        </p:nvSpPr>
        <p:spPr>
          <a:xfrm>
            <a:off x="975888" y="4231423"/>
            <a:ext cx="5082000" cy="5011800"/>
          </a:xfrm>
          <a:prstGeom prst="rect">
            <a:avLst/>
          </a:prstGeom>
          <a:noFill/>
          <a:ln>
            <a:noFill/>
          </a:ln>
        </p:spPr>
        <p:txBody>
          <a:bodyPr anchorCtr="0" anchor="t" bIns="0" lIns="0" spcFirstLastPara="1" rIns="0" wrap="square" tIns="0">
            <a:spAutoFit/>
          </a:bodyPr>
          <a:lstStyle/>
          <a:p>
            <a:pPr indent="-233045" lvl="1" marL="453390" marR="0" rtl="0" algn="just">
              <a:lnSpc>
                <a:spcPct val="115000"/>
              </a:lnSpc>
              <a:spcBef>
                <a:spcPts val="0"/>
              </a:spcBef>
              <a:spcAft>
                <a:spcPts val="0"/>
              </a:spcAft>
              <a:buClr>
                <a:srgbClr val="FFFFFF"/>
              </a:buClr>
              <a:buSzPts val="2200"/>
              <a:buFont typeface="Arial"/>
              <a:buChar char="•"/>
            </a:pPr>
            <a:r>
              <a:rPr b="0" i="0" lang="en-US" sz="2200" u="none" cap="none" strike="noStrike">
                <a:solidFill>
                  <a:srgbClr val="FFFFFF"/>
                </a:solidFill>
                <a:latin typeface="Arimo"/>
                <a:ea typeface="Arimo"/>
                <a:cs typeface="Arimo"/>
                <a:sym typeface="Arimo"/>
              </a:rPr>
              <a:t>Click on the "Google Slides" button below this presentation preview. Make sure to sign in to your Google account. Click on "Make a copy." Start editing your presentation.</a:t>
            </a:r>
            <a:endParaRPr sz="1500"/>
          </a:p>
          <a:p>
            <a:pPr indent="0" lvl="0" marL="0" marR="0" rtl="0" algn="just">
              <a:lnSpc>
                <a:spcPct val="115000"/>
              </a:lnSpc>
              <a:spcBef>
                <a:spcPts val="0"/>
              </a:spcBef>
              <a:spcAft>
                <a:spcPts val="0"/>
              </a:spcAft>
              <a:buNone/>
            </a:pPr>
            <a:r>
              <a:t/>
            </a:r>
            <a:endParaRPr b="0" i="0" sz="2200" u="none" cap="none" strike="noStrike">
              <a:solidFill>
                <a:srgbClr val="FFFFFF"/>
              </a:solidFill>
              <a:latin typeface="Arimo"/>
              <a:ea typeface="Arimo"/>
              <a:cs typeface="Arimo"/>
              <a:sym typeface="Arimo"/>
            </a:endParaRPr>
          </a:p>
          <a:p>
            <a:pPr indent="-233045" lvl="1" marL="453390" marR="0" rtl="0" algn="just">
              <a:lnSpc>
                <a:spcPct val="115000"/>
              </a:lnSpc>
              <a:spcBef>
                <a:spcPts val="0"/>
              </a:spcBef>
              <a:spcAft>
                <a:spcPts val="0"/>
              </a:spcAft>
              <a:buClr>
                <a:srgbClr val="FFFFFF"/>
              </a:buClr>
              <a:buSzPts val="2200"/>
              <a:buFont typeface="Arial"/>
              <a:buChar char="•"/>
            </a:pPr>
            <a:r>
              <a:rPr b="0" i="0" lang="en-US" sz="2200" u="sng" cap="none" strike="noStrike">
                <a:solidFill>
                  <a:srgbClr val="FFFFFF"/>
                </a:solidFill>
                <a:latin typeface="Arimo"/>
                <a:ea typeface="Arimo"/>
                <a:cs typeface="Arimo"/>
                <a:sym typeface="Arimo"/>
              </a:rPr>
              <a:t>Alternative:</a:t>
            </a:r>
            <a:r>
              <a:rPr b="0" i="0" lang="en-US" sz="2200" u="none" cap="none" strike="noStrike">
                <a:solidFill>
                  <a:srgbClr val="FFFFFF"/>
                </a:solidFill>
                <a:latin typeface="Arimo"/>
                <a:ea typeface="Arimo"/>
                <a:cs typeface="Arimo"/>
                <a:sym typeface="Arimo"/>
              </a:rPr>
              <a:t> Click on the "Share" button on the top right corner in Canva and click on "More" at the bottom of the menu. Enter "Google Drive" in the search bar and click on the GDrive icon to add this design as a Google slide in your GDrive.</a:t>
            </a:r>
            <a:endParaRPr sz="1500"/>
          </a:p>
        </p:txBody>
      </p:sp>
      <p:sp>
        <p:nvSpPr>
          <p:cNvPr id="100" name="Google Shape;100;p14"/>
          <p:cNvSpPr txBox="1"/>
          <p:nvPr/>
        </p:nvSpPr>
        <p:spPr>
          <a:xfrm>
            <a:off x="975888" y="3211102"/>
            <a:ext cx="5082109"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Michroma"/>
                <a:ea typeface="Michroma"/>
                <a:cs typeface="Michroma"/>
                <a:sym typeface="Michroma"/>
              </a:rPr>
              <a:t>Google Slides</a:t>
            </a:r>
            <a:endParaRPr/>
          </a:p>
        </p:txBody>
      </p:sp>
      <p:sp>
        <p:nvSpPr>
          <p:cNvPr id="101" name="Google Shape;101;p14"/>
          <p:cNvSpPr txBox="1"/>
          <p:nvPr/>
        </p:nvSpPr>
        <p:spPr>
          <a:xfrm>
            <a:off x="6764690" y="3211102"/>
            <a:ext cx="4921286"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Michroma"/>
                <a:ea typeface="Michroma"/>
                <a:cs typeface="Michroma"/>
                <a:sym typeface="Michroma"/>
              </a:rPr>
              <a:t>PowerPoint</a:t>
            </a:r>
            <a:endParaRPr/>
          </a:p>
        </p:txBody>
      </p:sp>
      <p:sp>
        <p:nvSpPr>
          <p:cNvPr id="102" name="Google Shape;102;p14"/>
          <p:cNvSpPr txBox="1"/>
          <p:nvPr/>
        </p:nvSpPr>
        <p:spPr>
          <a:xfrm>
            <a:off x="12390826" y="3211102"/>
            <a:ext cx="4921286"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Michroma"/>
                <a:ea typeface="Michroma"/>
                <a:cs typeface="Michroma"/>
                <a:sym typeface="Michroma"/>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08" name="Google Shape;108;p15"/>
          <p:cNvGrpSpPr/>
          <p:nvPr/>
        </p:nvGrpSpPr>
        <p:grpSpPr>
          <a:xfrm>
            <a:off x="3234539" y="3408303"/>
            <a:ext cx="1140140" cy="1140140"/>
            <a:chOff x="0" y="0"/>
            <a:chExt cx="812800" cy="812800"/>
          </a:xfrm>
        </p:grpSpPr>
        <p:sp>
          <p:nvSpPr>
            <p:cNvPr id="109" name="Google Shape;10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545">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 name="Google Shape;111;p15"/>
          <p:cNvSpPr txBox="1"/>
          <p:nvPr/>
        </p:nvSpPr>
        <p:spPr>
          <a:xfrm>
            <a:off x="1028700" y="750969"/>
            <a:ext cx="162306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DFC"/>
                </a:solidFill>
                <a:latin typeface="Michroma"/>
                <a:ea typeface="Michroma"/>
                <a:cs typeface="Michroma"/>
                <a:sym typeface="Michroma"/>
              </a:rPr>
              <a:t>CONTENTS</a:t>
            </a:r>
            <a:endParaRPr/>
          </a:p>
        </p:txBody>
      </p:sp>
      <p:sp>
        <p:nvSpPr>
          <p:cNvPr id="112" name="Google Shape;112;p15"/>
          <p:cNvSpPr txBox="1"/>
          <p:nvPr/>
        </p:nvSpPr>
        <p:spPr>
          <a:xfrm>
            <a:off x="1708877" y="4705350"/>
            <a:ext cx="4191463" cy="53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DFC"/>
                </a:solidFill>
                <a:latin typeface="Arimo"/>
                <a:ea typeface="Arimo"/>
                <a:cs typeface="Arimo"/>
                <a:sym typeface="Arimo"/>
              </a:rPr>
              <a:t>HEADLINE NEWS</a:t>
            </a:r>
            <a:endParaRPr/>
          </a:p>
        </p:txBody>
      </p:sp>
      <p:sp>
        <p:nvSpPr>
          <p:cNvPr id="113" name="Google Shape;113;p15"/>
          <p:cNvSpPr txBox="1"/>
          <p:nvPr/>
        </p:nvSpPr>
        <p:spPr>
          <a:xfrm>
            <a:off x="7048269" y="4705350"/>
            <a:ext cx="4191463" cy="53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DFC"/>
                </a:solidFill>
                <a:latin typeface="Arimo"/>
                <a:ea typeface="Arimo"/>
                <a:cs typeface="Arimo"/>
                <a:sym typeface="Arimo"/>
              </a:rPr>
              <a:t>IN-DEPTH ANALYSIS</a:t>
            </a:r>
            <a:endParaRPr/>
          </a:p>
        </p:txBody>
      </p:sp>
      <p:sp>
        <p:nvSpPr>
          <p:cNvPr id="114" name="Google Shape;114;p15"/>
          <p:cNvSpPr txBox="1"/>
          <p:nvPr/>
        </p:nvSpPr>
        <p:spPr>
          <a:xfrm>
            <a:off x="12392256" y="4705350"/>
            <a:ext cx="4191463" cy="53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DFC"/>
                </a:solidFill>
                <a:latin typeface="Arimo"/>
                <a:ea typeface="Arimo"/>
                <a:cs typeface="Arimo"/>
                <a:sym typeface="Arimo"/>
              </a:rPr>
              <a:t>BEHIND THE SCENES</a:t>
            </a:r>
            <a:endParaRPr/>
          </a:p>
        </p:txBody>
      </p:sp>
      <p:sp>
        <p:nvSpPr>
          <p:cNvPr id="115" name="Google Shape;115;p15"/>
          <p:cNvSpPr txBox="1"/>
          <p:nvPr/>
        </p:nvSpPr>
        <p:spPr>
          <a:xfrm>
            <a:off x="1706579" y="7648575"/>
            <a:ext cx="4191463" cy="53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DFC"/>
                </a:solidFill>
                <a:latin typeface="Arimo"/>
                <a:ea typeface="Arimo"/>
                <a:cs typeface="Arimo"/>
                <a:sym typeface="Arimo"/>
              </a:rPr>
              <a:t>TIPS &amp; TRICKS</a:t>
            </a:r>
            <a:endParaRPr/>
          </a:p>
        </p:txBody>
      </p:sp>
      <p:sp>
        <p:nvSpPr>
          <p:cNvPr id="116" name="Google Shape;116;p15"/>
          <p:cNvSpPr txBox="1"/>
          <p:nvPr/>
        </p:nvSpPr>
        <p:spPr>
          <a:xfrm>
            <a:off x="7045970" y="7648575"/>
            <a:ext cx="4191463" cy="53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DFC"/>
                </a:solidFill>
                <a:latin typeface="Arimo"/>
                <a:ea typeface="Arimo"/>
                <a:cs typeface="Arimo"/>
                <a:sym typeface="Arimo"/>
              </a:rPr>
              <a:t>UPCOMING EVENTS</a:t>
            </a:r>
            <a:endParaRPr/>
          </a:p>
        </p:txBody>
      </p:sp>
      <p:sp>
        <p:nvSpPr>
          <p:cNvPr id="117" name="Google Shape;117;p15"/>
          <p:cNvSpPr txBox="1"/>
          <p:nvPr/>
        </p:nvSpPr>
        <p:spPr>
          <a:xfrm>
            <a:off x="12389958" y="7648575"/>
            <a:ext cx="4191463" cy="53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DFC"/>
                </a:solidFill>
                <a:latin typeface="Arimo"/>
                <a:ea typeface="Arimo"/>
                <a:cs typeface="Arimo"/>
                <a:sym typeface="Arimo"/>
              </a:rPr>
              <a:t>COMMUNITY CORNER</a:t>
            </a:r>
            <a:endParaRPr/>
          </a:p>
        </p:txBody>
      </p:sp>
      <p:sp>
        <p:nvSpPr>
          <p:cNvPr id="118" name="Google Shape;118;p15"/>
          <p:cNvSpPr txBox="1"/>
          <p:nvPr/>
        </p:nvSpPr>
        <p:spPr>
          <a:xfrm>
            <a:off x="3125748" y="3600548"/>
            <a:ext cx="1357721" cy="6794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FFFDFC"/>
                </a:solidFill>
                <a:latin typeface="Michroma"/>
                <a:ea typeface="Michroma"/>
                <a:cs typeface="Michroma"/>
                <a:sym typeface="Michroma"/>
              </a:rPr>
              <a:t>1</a:t>
            </a:r>
            <a:endParaRPr/>
          </a:p>
        </p:txBody>
      </p:sp>
      <p:grpSp>
        <p:nvGrpSpPr>
          <p:cNvPr id="119" name="Google Shape;119;p15"/>
          <p:cNvGrpSpPr/>
          <p:nvPr/>
        </p:nvGrpSpPr>
        <p:grpSpPr>
          <a:xfrm>
            <a:off x="8573930" y="3408303"/>
            <a:ext cx="1140140" cy="1140140"/>
            <a:chOff x="0" y="0"/>
            <a:chExt cx="812800" cy="812800"/>
          </a:xfrm>
        </p:grpSpPr>
        <p:sp>
          <p:nvSpPr>
            <p:cNvPr id="120" name="Google Shape;12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545">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2" name="Google Shape;122;p15"/>
          <p:cNvSpPr txBox="1"/>
          <p:nvPr/>
        </p:nvSpPr>
        <p:spPr>
          <a:xfrm>
            <a:off x="8465139" y="3600548"/>
            <a:ext cx="1357721" cy="6794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FFFDFC"/>
                </a:solidFill>
                <a:latin typeface="Michroma"/>
                <a:ea typeface="Michroma"/>
                <a:cs typeface="Michroma"/>
                <a:sym typeface="Michroma"/>
              </a:rPr>
              <a:t>2</a:t>
            </a:r>
            <a:endParaRPr/>
          </a:p>
        </p:txBody>
      </p:sp>
      <p:grpSp>
        <p:nvGrpSpPr>
          <p:cNvPr id="123" name="Google Shape;123;p15"/>
          <p:cNvGrpSpPr/>
          <p:nvPr/>
        </p:nvGrpSpPr>
        <p:grpSpPr>
          <a:xfrm>
            <a:off x="13917918" y="3408303"/>
            <a:ext cx="1140140" cy="1140140"/>
            <a:chOff x="0" y="0"/>
            <a:chExt cx="812800" cy="812800"/>
          </a:xfrm>
        </p:grpSpPr>
        <p:sp>
          <p:nvSpPr>
            <p:cNvPr id="124" name="Google Shape;12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545">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15"/>
          <p:cNvSpPr txBox="1"/>
          <p:nvPr/>
        </p:nvSpPr>
        <p:spPr>
          <a:xfrm>
            <a:off x="13809127" y="3600548"/>
            <a:ext cx="1357721" cy="6794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FFFDFC"/>
                </a:solidFill>
                <a:latin typeface="Michroma"/>
                <a:ea typeface="Michroma"/>
                <a:cs typeface="Michroma"/>
                <a:sym typeface="Michroma"/>
              </a:rPr>
              <a:t>3</a:t>
            </a:r>
            <a:endParaRPr/>
          </a:p>
        </p:txBody>
      </p:sp>
      <p:grpSp>
        <p:nvGrpSpPr>
          <p:cNvPr id="127" name="Google Shape;127;p15"/>
          <p:cNvGrpSpPr/>
          <p:nvPr/>
        </p:nvGrpSpPr>
        <p:grpSpPr>
          <a:xfrm>
            <a:off x="3234539" y="6351528"/>
            <a:ext cx="1140140" cy="1140140"/>
            <a:chOff x="0" y="0"/>
            <a:chExt cx="812800" cy="812800"/>
          </a:xfrm>
        </p:grpSpPr>
        <p:sp>
          <p:nvSpPr>
            <p:cNvPr id="128" name="Google Shape;12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545">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0" name="Google Shape;130;p15"/>
          <p:cNvSpPr txBox="1"/>
          <p:nvPr/>
        </p:nvSpPr>
        <p:spPr>
          <a:xfrm>
            <a:off x="3125748" y="6543773"/>
            <a:ext cx="1357721" cy="6794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FFFDFC"/>
                </a:solidFill>
                <a:latin typeface="Michroma"/>
                <a:ea typeface="Michroma"/>
                <a:cs typeface="Michroma"/>
                <a:sym typeface="Michroma"/>
              </a:rPr>
              <a:t>4</a:t>
            </a:r>
            <a:endParaRPr/>
          </a:p>
        </p:txBody>
      </p:sp>
      <p:grpSp>
        <p:nvGrpSpPr>
          <p:cNvPr id="131" name="Google Shape;131;p15"/>
          <p:cNvGrpSpPr/>
          <p:nvPr/>
        </p:nvGrpSpPr>
        <p:grpSpPr>
          <a:xfrm>
            <a:off x="8573930" y="6351528"/>
            <a:ext cx="1140140" cy="1140140"/>
            <a:chOff x="0" y="0"/>
            <a:chExt cx="812800" cy="812800"/>
          </a:xfrm>
        </p:grpSpPr>
        <p:sp>
          <p:nvSpPr>
            <p:cNvPr id="132" name="Google Shape;13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545">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5"/>
          <p:cNvSpPr txBox="1"/>
          <p:nvPr/>
        </p:nvSpPr>
        <p:spPr>
          <a:xfrm>
            <a:off x="8465139" y="6543773"/>
            <a:ext cx="1357721" cy="6794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FFFDFC"/>
                </a:solidFill>
                <a:latin typeface="Michroma"/>
                <a:ea typeface="Michroma"/>
                <a:cs typeface="Michroma"/>
                <a:sym typeface="Michroma"/>
              </a:rPr>
              <a:t>5</a:t>
            </a:r>
            <a:endParaRPr/>
          </a:p>
        </p:txBody>
      </p:sp>
      <p:grpSp>
        <p:nvGrpSpPr>
          <p:cNvPr id="135" name="Google Shape;135;p15"/>
          <p:cNvGrpSpPr/>
          <p:nvPr/>
        </p:nvGrpSpPr>
        <p:grpSpPr>
          <a:xfrm>
            <a:off x="13917918" y="6351528"/>
            <a:ext cx="1140140" cy="1140140"/>
            <a:chOff x="0" y="0"/>
            <a:chExt cx="812800" cy="812800"/>
          </a:xfrm>
        </p:grpSpPr>
        <p:sp>
          <p:nvSpPr>
            <p:cNvPr id="136" name="Google Shape;13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545">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 name="Google Shape;138;p15"/>
          <p:cNvSpPr txBox="1"/>
          <p:nvPr/>
        </p:nvSpPr>
        <p:spPr>
          <a:xfrm>
            <a:off x="13809127" y="6543773"/>
            <a:ext cx="1357721" cy="6794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000" u="none" cap="none" strike="noStrike">
                <a:solidFill>
                  <a:srgbClr val="FFFDFC"/>
                </a:solidFill>
                <a:latin typeface="Michroma"/>
                <a:ea typeface="Michroma"/>
                <a:cs typeface="Michroma"/>
                <a:sym typeface="Michroma"/>
              </a:rPr>
              <a:t>6</a:t>
            </a:r>
            <a:endParaRPr/>
          </a:p>
        </p:txBody>
      </p:sp>
      <p:cxnSp>
        <p:nvCxnSpPr>
          <p:cNvPr id="139" name="Google Shape;139;p15"/>
          <p:cNvCxnSpPr/>
          <p:nvPr/>
        </p:nvCxnSpPr>
        <p:spPr>
          <a:xfrm>
            <a:off x="0" y="2672496"/>
            <a:ext cx="18459425"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1312"/>
        </a:solidFill>
      </p:bgPr>
    </p:bg>
    <p:spTree>
      <p:nvGrpSpPr>
        <p:cNvPr id="143" name="Shape 143"/>
        <p:cNvGrpSpPr/>
        <p:nvPr/>
      </p:nvGrpSpPr>
      <p:grpSpPr>
        <a:xfrm>
          <a:off x="0" y="0"/>
          <a:ext cx="0" cy="0"/>
          <a:chOff x="0" y="0"/>
          <a:chExt cx="0" cy="0"/>
        </a:xfrm>
      </p:grpSpPr>
      <p:pic>
        <p:nvPicPr>
          <p:cNvPr id="144" name="Google Shape;144;p1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45" name="Google Shape;145;p16"/>
          <p:cNvSpPr txBox="1"/>
          <p:nvPr/>
        </p:nvSpPr>
        <p:spPr>
          <a:xfrm>
            <a:off x="1170575" y="5876261"/>
            <a:ext cx="9274200" cy="2955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8000" u="none" cap="none" strike="noStrike">
                <a:solidFill>
                  <a:srgbClr val="FFFDFC"/>
                </a:solidFill>
                <a:latin typeface="Michroma"/>
                <a:ea typeface="Michroma"/>
                <a:cs typeface="Michroma"/>
                <a:sym typeface="Michroma"/>
              </a:rPr>
              <a:t>HEADLINE</a:t>
            </a:r>
            <a:endParaRPr/>
          </a:p>
          <a:p>
            <a:pPr indent="0" lvl="0" marL="0" marR="0" rtl="0" algn="l">
              <a:lnSpc>
                <a:spcPct val="140000"/>
              </a:lnSpc>
              <a:spcBef>
                <a:spcPts val="0"/>
              </a:spcBef>
              <a:spcAft>
                <a:spcPts val="0"/>
              </a:spcAft>
              <a:buNone/>
            </a:pPr>
            <a:r>
              <a:rPr b="0" i="0" lang="en-US" sz="8000" u="none" cap="none" strike="noStrike">
                <a:solidFill>
                  <a:srgbClr val="FFFDFC"/>
                </a:solidFill>
                <a:latin typeface="Michroma"/>
                <a:ea typeface="Michroma"/>
                <a:cs typeface="Michroma"/>
                <a:sym typeface="Michroma"/>
              </a:rPr>
              <a:t>NEWS</a:t>
            </a:r>
            <a:endParaRPr/>
          </a:p>
        </p:txBody>
      </p:sp>
      <p:grpSp>
        <p:nvGrpSpPr>
          <p:cNvPr id="146" name="Google Shape;146;p16"/>
          <p:cNvGrpSpPr/>
          <p:nvPr/>
        </p:nvGrpSpPr>
        <p:grpSpPr>
          <a:xfrm>
            <a:off x="1170580" y="1028700"/>
            <a:ext cx="1486915" cy="1486915"/>
            <a:chOff x="0" y="0"/>
            <a:chExt cx="812800" cy="812800"/>
          </a:xfrm>
        </p:grpSpPr>
        <p:sp>
          <p:nvSpPr>
            <p:cNvPr id="147" name="Google Shape;14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545">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 name="Google Shape;149;p16"/>
          <p:cNvSpPr txBox="1"/>
          <p:nvPr/>
        </p:nvSpPr>
        <p:spPr>
          <a:xfrm>
            <a:off x="1028700" y="1350218"/>
            <a:ext cx="1770600" cy="8028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5216" u="none" cap="none" strike="noStrike">
                <a:solidFill>
                  <a:srgbClr val="FFFDFC"/>
                </a:solidFill>
                <a:latin typeface="Michroma"/>
                <a:ea typeface="Michroma"/>
                <a:cs typeface="Michroma"/>
                <a:sym typeface="Michroma"/>
              </a:rPr>
              <a:t>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070E"/>
        </a:solidFill>
      </p:bgPr>
    </p:bg>
    <p:spTree>
      <p:nvGrpSpPr>
        <p:cNvPr id="153" name="Shape 153"/>
        <p:cNvGrpSpPr/>
        <p:nvPr/>
      </p:nvGrpSpPr>
      <p:grpSpPr>
        <a:xfrm>
          <a:off x="0" y="0"/>
          <a:ext cx="0" cy="0"/>
          <a:chOff x="0" y="0"/>
          <a:chExt cx="0" cy="0"/>
        </a:xfrm>
      </p:grpSpPr>
      <p:pic>
        <p:nvPicPr>
          <p:cNvPr id="154" name="Google Shape;154;p17"/>
          <p:cNvPicPr preferRelativeResize="0"/>
          <p:nvPr/>
        </p:nvPicPr>
        <p:blipFill>
          <a:blip r:embed="rId3">
            <a:alphaModFix/>
          </a:blip>
          <a:stretch>
            <a:fillRect/>
          </a:stretch>
        </p:blipFill>
        <p:spPr>
          <a:xfrm>
            <a:off x="0" y="6251"/>
            <a:ext cx="18288000" cy="3902273"/>
          </a:xfrm>
          <a:prstGeom prst="rect">
            <a:avLst/>
          </a:prstGeom>
          <a:noFill/>
          <a:ln>
            <a:noFill/>
          </a:ln>
        </p:spPr>
      </p:pic>
      <p:sp>
        <p:nvSpPr>
          <p:cNvPr id="155" name="Google Shape;155;p17"/>
          <p:cNvSpPr txBox="1"/>
          <p:nvPr/>
        </p:nvSpPr>
        <p:spPr>
          <a:xfrm>
            <a:off x="1028700" y="4524376"/>
            <a:ext cx="16230600" cy="508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00" u="none" cap="none" strike="noStrike">
                <a:solidFill>
                  <a:srgbClr val="FFFFFF"/>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 </a:t>
            </a:r>
            <a:endParaRPr/>
          </a:p>
          <a:p>
            <a:pPr indent="0" lvl="0" marL="0" marR="0" rtl="0" algn="just">
              <a:lnSpc>
                <a:spcPct val="115000"/>
              </a:lnSpc>
              <a:spcBef>
                <a:spcPts val="0"/>
              </a:spcBef>
              <a:spcAft>
                <a:spcPts val="0"/>
              </a:spcAft>
              <a:buNone/>
            </a:pPr>
            <a:r>
              <a:t/>
            </a:r>
            <a:endParaRPr b="0" i="0" sz="2300" u="none" cap="none" strike="noStrike">
              <a:solidFill>
                <a:srgbClr val="FFFFFF"/>
              </a:solidFill>
              <a:latin typeface="Arimo"/>
              <a:ea typeface="Arimo"/>
              <a:cs typeface="Arimo"/>
              <a:sym typeface="Arimo"/>
            </a:endParaRPr>
          </a:p>
          <a:p>
            <a:pPr indent="0" lvl="0" marL="0" marR="0" rtl="0" algn="just">
              <a:lnSpc>
                <a:spcPct val="115000"/>
              </a:lnSpc>
              <a:spcBef>
                <a:spcPts val="0"/>
              </a:spcBef>
              <a:spcAft>
                <a:spcPts val="0"/>
              </a:spcAft>
              <a:buNone/>
            </a:pPr>
            <a:r>
              <a:rPr b="0" i="0" lang="en-US" sz="2300" u="none" cap="none" strike="noStrike">
                <a:solidFill>
                  <a:srgbClr val="FFFFFF"/>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 </a:t>
            </a:r>
            <a:endParaRPr/>
          </a:p>
          <a:p>
            <a:pPr indent="0" lvl="0" marL="0" marR="0" rtl="0" algn="just">
              <a:lnSpc>
                <a:spcPct val="115000"/>
              </a:lnSpc>
              <a:spcBef>
                <a:spcPts val="0"/>
              </a:spcBef>
              <a:spcAft>
                <a:spcPts val="0"/>
              </a:spcAft>
              <a:buNone/>
            </a:pPr>
            <a:r>
              <a:t/>
            </a:r>
            <a:endParaRPr/>
          </a:p>
          <a:p>
            <a:pPr indent="0" lvl="0" marL="0" rtl="0" algn="just">
              <a:lnSpc>
                <a:spcPct val="115000"/>
              </a:lnSpc>
              <a:spcBef>
                <a:spcPts val="0"/>
              </a:spcBef>
              <a:spcAft>
                <a:spcPts val="0"/>
              </a:spcAft>
              <a:buClr>
                <a:schemeClr val="dk1"/>
              </a:buClr>
              <a:buFont typeface="Arial"/>
              <a:buNone/>
            </a:pPr>
            <a:r>
              <a:rPr lang="en-US" sz="2300">
                <a:solidFill>
                  <a:schemeClr val="lt1"/>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p:txBody>
      </p:sp>
      <p:sp>
        <p:nvSpPr>
          <p:cNvPr id="156" name="Google Shape;156;p17"/>
          <p:cNvSpPr txBox="1"/>
          <p:nvPr/>
        </p:nvSpPr>
        <p:spPr>
          <a:xfrm>
            <a:off x="1028700" y="1068905"/>
            <a:ext cx="16230600" cy="1985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6000" u="none" cap="none" strike="noStrike">
                <a:solidFill>
                  <a:srgbClr val="FFFDFC"/>
                </a:solidFill>
                <a:latin typeface="Michroma"/>
                <a:ea typeface="Michroma"/>
                <a:cs typeface="Michroma"/>
                <a:sym typeface="Michroma"/>
              </a:rPr>
              <a:t>LATEST NEWS ABOUT NORTHERN LIGHTS</a:t>
            </a:r>
            <a:endParaRPr/>
          </a:p>
        </p:txBody>
      </p:sp>
      <p:sp>
        <p:nvSpPr>
          <p:cNvPr id="157" name="Google Shape;157;p17"/>
          <p:cNvSpPr txBox="1"/>
          <p:nvPr/>
        </p:nvSpPr>
        <p:spPr>
          <a:xfrm>
            <a:off x="11772561" y="2447926"/>
            <a:ext cx="5486739" cy="561974"/>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3000" u="none" cap="none" strike="noStrike">
                <a:solidFill>
                  <a:srgbClr val="FFFFFF"/>
                </a:solidFill>
                <a:latin typeface="Arimo"/>
                <a:ea typeface="Arimo"/>
                <a:cs typeface="Arimo"/>
                <a:sym typeface="Arimo"/>
              </a:rPr>
              <a:t>By Anonymous Writer</a:t>
            </a:r>
            <a:endParaRPr/>
          </a:p>
        </p:txBody>
      </p:sp>
      <p:cxnSp>
        <p:nvCxnSpPr>
          <p:cNvPr id="158" name="Google Shape;158;p17"/>
          <p:cNvCxnSpPr/>
          <p:nvPr/>
        </p:nvCxnSpPr>
        <p:spPr>
          <a:xfrm>
            <a:off x="-171425" y="3909851"/>
            <a:ext cx="18459425"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070E"/>
        </a:solidFill>
      </p:bgPr>
    </p:bg>
    <p:spTree>
      <p:nvGrpSpPr>
        <p:cNvPr id="162" name="Shape 162"/>
        <p:cNvGrpSpPr/>
        <p:nvPr/>
      </p:nvGrpSpPr>
      <p:grpSpPr>
        <a:xfrm>
          <a:off x="0" y="0"/>
          <a:ext cx="0" cy="0"/>
          <a:chOff x="0" y="0"/>
          <a:chExt cx="0" cy="0"/>
        </a:xfrm>
      </p:grpSpPr>
      <p:pic>
        <p:nvPicPr>
          <p:cNvPr id="163" name="Google Shape;163;p1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64" name="Google Shape;164;p18"/>
          <p:cNvGrpSpPr/>
          <p:nvPr/>
        </p:nvGrpSpPr>
        <p:grpSpPr>
          <a:xfrm>
            <a:off x="15630506" y="1028700"/>
            <a:ext cx="1486915" cy="1486915"/>
            <a:chOff x="0" y="0"/>
            <a:chExt cx="812800" cy="812800"/>
          </a:xfrm>
        </p:grpSpPr>
        <p:sp>
          <p:nvSpPr>
            <p:cNvPr id="165" name="Google Shape;16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545">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18"/>
          <p:cNvSpPr txBox="1"/>
          <p:nvPr/>
        </p:nvSpPr>
        <p:spPr>
          <a:xfrm>
            <a:off x="7843255" y="5906986"/>
            <a:ext cx="9274200" cy="2647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8000" u="none" cap="none" strike="noStrike">
                <a:solidFill>
                  <a:srgbClr val="FFFDFC"/>
                </a:solidFill>
                <a:latin typeface="Michroma"/>
                <a:ea typeface="Michroma"/>
                <a:cs typeface="Michroma"/>
                <a:sym typeface="Michroma"/>
              </a:rPr>
              <a:t>IN-DEPTH</a:t>
            </a:r>
            <a:endParaRPr/>
          </a:p>
          <a:p>
            <a:pPr indent="0" lvl="0" marL="0" marR="0" rtl="0" algn="r">
              <a:lnSpc>
                <a:spcPct val="115000"/>
              </a:lnSpc>
              <a:spcBef>
                <a:spcPts val="0"/>
              </a:spcBef>
              <a:spcAft>
                <a:spcPts val="0"/>
              </a:spcAft>
              <a:buNone/>
            </a:pPr>
            <a:r>
              <a:rPr b="0" i="0" lang="en-US" sz="8000" u="none" cap="none" strike="noStrike">
                <a:solidFill>
                  <a:srgbClr val="FFFDFC"/>
                </a:solidFill>
                <a:latin typeface="Michroma"/>
                <a:ea typeface="Michroma"/>
                <a:cs typeface="Michroma"/>
                <a:sym typeface="Michroma"/>
              </a:rPr>
              <a:t>ANALYSIS</a:t>
            </a:r>
            <a:endParaRPr/>
          </a:p>
        </p:txBody>
      </p:sp>
      <p:sp>
        <p:nvSpPr>
          <p:cNvPr id="168" name="Google Shape;168;p18"/>
          <p:cNvSpPr txBox="1"/>
          <p:nvPr/>
        </p:nvSpPr>
        <p:spPr>
          <a:xfrm>
            <a:off x="15488626" y="1350218"/>
            <a:ext cx="1770600" cy="8028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5216" u="none" cap="none" strike="noStrike">
                <a:solidFill>
                  <a:srgbClr val="FFFDFC"/>
                </a:solidFill>
                <a:latin typeface="Michroma"/>
                <a:ea typeface="Michroma"/>
                <a:cs typeface="Michroma"/>
                <a:sym typeface="Michroma"/>
              </a:rPr>
              <a:t>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070E"/>
        </a:solidFill>
      </p:bgPr>
    </p:bg>
    <p:spTree>
      <p:nvGrpSpPr>
        <p:cNvPr id="172" name="Shape 172"/>
        <p:cNvGrpSpPr/>
        <p:nvPr/>
      </p:nvGrpSpPr>
      <p:grpSpPr>
        <a:xfrm>
          <a:off x="0" y="0"/>
          <a:ext cx="0" cy="0"/>
          <a:chOff x="0" y="0"/>
          <a:chExt cx="0" cy="0"/>
        </a:xfrm>
      </p:grpSpPr>
      <p:pic>
        <p:nvPicPr>
          <p:cNvPr id="173" name="Google Shape;173;p19"/>
          <p:cNvPicPr preferRelativeResize="0"/>
          <p:nvPr/>
        </p:nvPicPr>
        <p:blipFill>
          <a:blip r:embed="rId3">
            <a:alphaModFix/>
          </a:blip>
          <a:stretch>
            <a:fillRect/>
          </a:stretch>
        </p:blipFill>
        <p:spPr>
          <a:xfrm>
            <a:off x="0" y="2472147"/>
            <a:ext cx="18288000" cy="7822406"/>
          </a:xfrm>
          <a:prstGeom prst="rect">
            <a:avLst/>
          </a:prstGeom>
          <a:noFill/>
          <a:ln>
            <a:noFill/>
          </a:ln>
        </p:spPr>
      </p:pic>
      <p:sp>
        <p:nvSpPr>
          <p:cNvPr id="174" name="Google Shape;174;p19"/>
          <p:cNvSpPr txBox="1"/>
          <p:nvPr/>
        </p:nvSpPr>
        <p:spPr>
          <a:xfrm>
            <a:off x="1510819" y="4505326"/>
            <a:ext cx="6150600" cy="4425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00" u="none" cap="none" strike="noStrike">
                <a:solidFill>
                  <a:srgbClr val="FFFFFF"/>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 Lorem ipsum dolor sit amet, consectetur adipiscing.</a:t>
            </a:r>
            <a:endParaRPr/>
          </a:p>
        </p:txBody>
      </p:sp>
      <p:sp>
        <p:nvSpPr>
          <p:cNvPr id="175" name="Google Shape;175;p19"/>
          <p:cNvSpPr txBox="1"/>
          <p:nvPr/>
        </p:nvSpPr>
        <p:spPr>
          <a:xfrm>
            <a:off x="1028700" y="837132"/>
            <a:ext cx="16230600" cy="92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DFC"/>
                </a:solidFill>
                <a:latin typeface="Michroma"/>
                <a:ea typeface="Michroma"/>
                <a:cs typeface="Michroma"/>
                <a:sym typeface="Michroma"/>
              </a:rPr>
              <a:t>IN-DEPTH ANALYSIS</a:t>
            </a:r>
            <a:endParaRPr/>
          </a:p>
        </p:txBody>
      </p:sp>
      <p:cxnSp>
        <p:nvCxnSpPr>
          <p:cNvPr id="176" name="Google Shape;176;p19"/>
          <p:cNvCxnSpPr/>
          <p:nvPr/>
        </p:nvCxnSpPr>
        <p:spPr>
          <a:xfrm>
            <a:off x="-171425" y="2472140"/>
            <a:ext cx="18459425" cy="0"/>
          </a:xfrm>
          <a:prstGeom prst="straightConnector1">
            <a:avLst/>
          </a:prstGeom>
          <a:noFill/>
          <a:ln cap="flat" cmpd="sng" w="19050">
            <a:solidFill>
              <a:srgbClr val="FFFFFF"/>
            </a:solidFill>
            <a:prstDash val="solid"/>
            <a:round/>
            <a:headEnd len="sm" w="sm" type="none"/>
            <a:tailEnd len="sm" w="sm" type="none"/>
          </a:ln>
        </p:spPr>
      </p:cxnSp>
      <p:sp>
        <p:nvSpPr>
          <p:cNvPr id="177" name="Google Shape;177;p19"/>
          <p:cNvSpPr txBox="1"/>
          <p:nvPr/>
        </p:nvSpPr>
        <p:spPr>
          <a:xfrm>
            <a:off x="10626496" y="4505326"/>
            <a:ext cx="6150600" cy="4425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00" u="none" cap="none" strike="noStrike">
                <a:solidFill>
                  <a:srgbClr val="FFFFFF"/>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 Lorem ipsum dolor sit amet, consectetur adipiscing.</a:t>
            </a:r>
            <a:endParaRPr/>
          </a:p>
        </p:txBody>
      </p:sp>
      <p:sp>
        <p:nvSpPr>
          <p:cNvPr id="178" name="Google Shape;178;p19"/>
          <p:cNvSpPr txBox="1"/>
          <p:nvPr/>
        </p:nvSpPr>
        <p:spPr>
          <a:xfrm>
            <a:off x="1510819" y="3445319"/>
            <a:ext cx="6150685" cy="55245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3000" u="none" cap="none" strike="noStrike">
                <a:solidFill>
                  <a:srgbClr val="FFFFFF"/>
                </a:solidFill>
                <a:latin typeface="Michroma"/>
                <a:ea typeface="Michroma"/>
                <a:cs typeface="Michroma"/>
                <a:sym typeface="Michroma"/>
              </a:rPr>
              <a:t>Emerging Technologies</a:t>
            </a:r>
            <a:endParaRPr/>
          </a:p>
        </p:txBody>
      </p:sp>
      <p:sp>
        <p:nvSpPr>
          <p:cNvPr id="179" name="Google Shape;179;p19"/>
          <p:cNvSpPr txBox="1"/>
          <p:nvPr/>
        </p:nvSpPr>
        <p:spPr>
          <a:xfrm>
            <a:off x="10626496" y="3445319"/>
            <a:ext cx="6150685" cy="55245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3000" u="none" cap="none" strike="noStrike">
                <a:solidFill>
                  <a:srgbClr val="FFFFFF"/>
                </a:solidFill>
                <a:latin typeface="Michroma"/>
                <a:ea typeface="Michroma"/>
                <a:cs typeface="Michroma"/>
                <a:sym typeface="Michroma"/>
              </a:rPr>
              <a:t>Market Trends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1312"/>
        </a:solidFill>
      </p:bgPr>
    </p:bg>
    <p:spTree>
      <p:nvGrpSpPr>
        <p:cNvPr id="183" name="Shape 183"/>
        <p:cNvGrpSpPr/>
        <p:nvPr/>
      </p:nvGrpSpPr>
      <p:grpSpPr>
        <a:xfrm>
          <a:off x="0" y="0"/>
          <a:ext cx="0" cy="0"/>
          <a:chOff x="0" y="0"/>
          <a:chExt cx="0" cy="0"/>
        </a:xfrm>
      </p:grpSpPr>
      <p:pic>
        <p:nvPicPr>
          <p:cNvPr id="184" name="Google Shape;184;p20"/>
          <p:cNvPicPr preferRelativeResize="0"/>
          <p:nvPr/>
        </p:nvPicPr>
        <p:blipFill>
          <a:blip r:embed="rId3">
            <a:alphaModFix/>
          </a:blip>
          <a:stretch>
            <a:fillRect/>
          </a:stretch>
        </p:blipFill>
        <p:spPr>
          <a:xfrm>
            <a:off x="1" y="0"/>
            <a:ext cx="18288000" cy="10286971"/>
          </a:xfrm>
          <a:prstGeom prst="rect">
            <a:avLst/>
          </a:prstGeom>
          <a:noFill/>
          <a:ln>
            <a:noFill/>
          </a:ln>
        </p:spPr>
      </p:pic>
      <p:grpSp>
        <p:nvGrpSpPr>
          <p:cNvPr id="185" name="Google Shape;185;p20"/>
          <p:cNvGrpSpPr/>
          <p:nvPr/>
        </p:nvGrpSpPr>
        <p:grpSpPr>
          <a:xfrm>
            <a:off x="1170580" y="1028700"/>
            <a:ext cx="1486915" cy="1486915"/>
            <a:chOff x="0" y="0"/>
            <a:chExt cx="812800" cy="812800"/>
          </a:xfrm>
        </p:grpSpPr>
        <p:sp>
          <p:nvSpPr>
            <p:cNvPr id="186" name="Google Shape;18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545">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8" name="Google Shape;188;p20"/>
          <p:cNvSpPr txBox="1"/>
          <p:nvPr/>
        </p:nvSpPr>
        <p:spPr>
          <a:xfrm>
            <a:off x="1170575" y="5906986"/>
            <a:ext cx="9274200" cy="264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8000" u="none" cap="none" strike="noStrike">
                <a:solidFill>
                  <a:srgbClr val="FFFDFC"/>
                </a:solidFill>
                <a:latin typeface="Michroma"/>
                <a:ea typeface="Michroma"/>
                <a:cs typeface="Michroma"/>
                <a:sym typeface="Michroma"/>
              </a:rPr>
              <a:t>BEHIND THE</a:t>
            </a:r>
            <a:endParaRPr/>
          </a:p>
          <a:p>
            <a:pPr indent="0" lvl="0" marL="0" marR="0" rtl="0" algn="l">
              <a:lnSpc>
                <a:spcPct val="115000"/>
              </a:lnSpc>
              <a:spcBef>
                <a:spcPts val="0"/>
              </a:spcBef>
              <a:spcAft>
                <a:spcPts val="0"/>
              </a:spcAft>
              <a:buNone/>
            </a:pPr>
            <a:r>
              <a:rPr b="0" i="0" lang="en-US" sz="8000" u="none" cap="none" strike="noStrike">
                <a:solidFill>
                  <a:srgbClr val="FFFDFC"/>
                </a:solidFill>
                <a:latin typeface="Michroma"/>
                <a:ea typeface="Michroma"/>
                <a:cs typeface="Michroma"/>
                <a:sym typeface="Michroma"/>
              </a:rPr>
              <a:t>SCENES</a:t>
            </a:r>
            <a:endParaRPr/>
          </a:p>
        </p:txBody>
      </p:sp>
      <p:sp>
        <p:nvSpPr>
          <p:cNvPr id="189" name="Google Shape;189;p20"/>
          <p:cNvSpPr txBox="1"/>
          <p:nvPr/>
        </p:nvSpPr>
        <p:spPr>
          <a:xfrm>
            <a:off x="1028700" y="1350218"/>
            <a:ext cx="1770600" cy="8028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5216" u="none" cap="none" strike="noStrike">
                <a:solidFill>
                  <a:srgbClr val="FFFDFC"/>
                </a:solidFill>
                <a:latin typeface="Michroma"/>
                <a:ea typeface="Michroma"/>
                <a:cs typeface="Michroma"/>
                <a:sym typeface="Michroma"/>
              </a:rPr>
              <a:t>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1312"/>
        </a:solidFill>
      </p:bgPr>
    </p:bg>
    <p:spTree>
      <p:nvGrpSpPr>
        <p:cNvPr id="193" name="Shape 193"/>
        <p:cNvGrpSpPr/>
        <p:nvPr/>
      </p:nvGrpSpPr>
      <p:grpSpPr>
        <a:xfrm>
          <a:off x="0" y="0"/>
          <a:ext cx="0" cy="0"/>
          <a:chOff x="0" y="0"/>
          <a:chExt cx="0" cy="0"/>
        </a:xfrm>
      </p:grpSpPr>
      <p:pic>
        <p:nvPicPr>
          <p:cNvPr id="194" name="Google Shape;194;p21"/>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95" name="Google Shape;195;p21"/>
          <p:cNvGrpSpPr/>
          <p:nvPr/>
        </p:nvGrpSpPr>
        <p:grpSpPr>
          <a:xfrm>
            <a:off x="653858" y="3053256"/>
            <a:ext cx="5181367" cy="6397129"/>
            <a:chOff x="0" y="-38100"/>
            <a:chExt cx="1456021" cy="1797664"/>
          </a:xfrm>
        </p:grpSpPr>
        <p:sp>
          <p:nvSpPr>
            <p:cNvPr id="196" name="Google Shape;196;p21"/>
            <p:cNvSpPr/>
            <p:nvPr/>
          </p:nvSpPr>
          <p:spPr>
            <a:xfrm>
              <a:off x="0" y="0"/>
              <a:ext cx="1456021" cy="1759564"/>
            </a:xfrm>
            <a:custGeom>
              <a:rect b="b" l="l" r="r" t="t"/>
              <a:pathLst>
                <a:path extrusionOk="0" h="1759564" w="1456021">
                  <a:moveTo>
                    <a:pt x="0" y="0"/>
                  </a:moveTo>
                  <a:lnTo>
                    <a:pt x="1456021" y="0"/>
                  </a:lnTo>
                  <a:lnTo>
                    <a:pt x="1456021" y="1759564"/>
                  </a:lnTo>
                  <a:lnTo>
                    <a:pt x="0" y="1759564"/>
                  </a:lnTo>
                  <a:close/>
                </a:path>
              </a:pathLst>
            </a:custGeom>
            <a:solidFill>
              <a:srgbClr val="0A1312">
                <a:alpha val="49803"/>
              </a:srgbClr>
            </a:solidFill>
            <a:ln>
              <a:noFill/>
            </a:ln>
          </p:spPr>
        </p:sp>
        <p:sp>
          <p:nvSpPr>
            <p:cNvPr id="197" name="Google Shape;197;p21"/>
            <p:cNvSpPr txBox="1"/>
            <p:nvPr/>
          </p:nvSpPr>
          <p:spPr>
            <a:xfrm>
              <a:off x="0" y="-38100"/>
              <a:ext cx="1456021" cy="17976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21"/>
          <p:cNvGrpSpPr/>
          <p:nvPr/>
        </p:nvGrpSpPr>
        <p:grpSpPr>
          <a:xfrm>
            <a:off x="6365895" y="3053256"/>
            <a:ext cx="5181367" cy="6397129"/>
            <a:chOff x="0" y="-38100"/>
            <a:chExt cx="1456021" cy="1797664"/>
          </a:xfrm>
        </p:grpSpPr>
        <p:sp>
          <p:nvSpPr>
            <p:cNvPr id="199" name="Google Shape;199;p21"/>
            <p:cNvSpPr/>
            <p:nvPr/>
          </p:nvSpPr>
          <p:spPr>
            <a:xfrm>
              <a:off x="0" y="0"/>
              <a:ext cx="1456021" cy="1759564"/>
            </a:xfrm>
            <a:custGeom>
              <a:rect b="b" l="l" r="r" t="t"/>
              <a:pathLst>
                <a:path extrusionOk="0" h="1759564" w="1456021">
                  <a:moveTo>
                    <a:pt x="0" y="0"/>
                  </a:moveTo>
                  <a:lnTo>
                    <a:pt x="1456021" y="0"/>
                  </a:lnTo>
                  <a:lnTo>
                    <a:pt x="1456021" y="1759564"/>
                  </a:lnTo>
                  <a:lnTo>
                    <a:pt x="0" y="1759564"/>
                  </a:lnTo>
                  <a:close/>
                </a:path>
              </a:pathLst>
            </a:custGeom>
            <a:solidFill>
              <a:srgbClr val="0A1312">
                <a:alpha val="49803"/>
              </a:srgbClr>
            </a:solidFill>
            <a:ln>
              <a:noFill/>
            </a:ln>
          </p:spPr>
        </p:sp>
        <p:sp>
          <p:nvSpPr>
            <p:cNvPr id="200" name="Google Shape;200;p21"/>
            <p:cNvSpPr txBox="1"/>
            <p:nvPr/>
          </p:nvSpPr>
          <p:spPr>
            <a:xfrm>
              <a:off x="0" y="-38100"/>
              <a:ext cx="1456021" cy="17976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21"/>
          <p:cNvGrpSpPr/>
          <p:nvPr/>
        </p:nvGrpSpPr>
        <p:grpSpPr>
          <a:xfrm>
            <a:off x="12077933" y="3053256"/>
            <a:ext cx="5181367" cy="6397129"/>
            <a:chOff x="0" y="-38100"/>
            <a:chExt cx="1456021" cy="1797664"/>
          </a:xfrm>
        </p:grpSpPr>
        <p:sp>
          <p:nvSpPr>
            <p:cNvPr id="202" name="Google Shape;202;p21"/>
            <p:cNvSpPr/>
            <p:nvPr/>
          </p:nvSpPr>
          <p:spPr>
            <a:xfrm>
              <a:off x="0" y="0"/>
              <a:ext cx="1456021" cy="1759564"/>
            </a:xfrm>
            <a:custGeom>
              <a:rect b="b" l="l" r="r" t="t"/>
              <a:pathLst>
                <a:path extrusionOk="0" h="1759564" w="1456021">
                  <a:moveTo>
                    <a:pt x="0" y="0"/>
                  </a:moveTo>
                  <a:lnTo>
                    <a:pt x="1456021" y="0"/>
                  </a:lnTo>
                  <a:lnTo>
                    <a:pt x="1456021" y="1759564"/>
                  </a:lnTo>
                  <a:lnTo>
                    <a:pt x="0" y="1759564"/>
                  </a:lnTo>
                  <a:close/>
                </a:path>
              </a:pathLst>
            </a:custGeom>
            <a:solidFill>
              <a:srgbClr val="0A1312">
                <a:alpha val="49803"/>
              </a:srgbClr>
            </a:solidFill>
            <a:ln>
              <a:noFill/>
            </a:ln>
          </p:spPr>
        </p:sp>
        <p:sp>
          <p:nvSpPr>
            <p:cNvPr id="203" name="Google Shape;203;p21"/>
            <p:cNvSpPr txBox="1"/>
            <p:nvPr/>
          </p:nvSpPr>
          <p:spPr>
            <a:xfrm>
              <a:off x="0" y="-38100"/>
              <a:ext cx="1456021" cy="17976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4" name="Google Shape;204;p21"/>
          <p:cNvSpPr txBox="1"/>
          <p:nvPr/>
        </p:nvSpPr>
        <p:spPr>
          <a:xfrm>
            <a:off x="1028700" y="1133695"/>
            <a:ext cx="16230600" cy="10382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DFC"/>
                </a:solidFill>
                <a:latin typeface="Michroma"/>
                <a:ea typeface="Michroma"/>
                <a:cs typeface="Michroma"/>
                <a:sym typeface="Michroma"/>
              </a:rPr>
              <a:t>BEHIND THE SCENES</a:t>
            </a:r>
            <a:endParaRPr/>
          </a:p>
        </p:txBody>
      </p:sp>
      <p:sp>
        <p:nvSpPr>
          <p:cNvPr id="205" name="Google Shape;205;p21"/>
          <p:cNvSpPr txBox="1"/>
          <p:nvPr/>
        </p:nvSpPr>
        <p:spPr>
          <a:xfrm>
            <a:off x="1030893" y="5490072"/>
            <a:ext cx="4427296" cy="3503295"/>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0" i="0" lang="en-US" sz="2300" u="none" cap="none" strike="noStrike">
                <a:solidFill>
                  <a:srgbClr val="FFFFFF"/>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06" name="Google Shape;206;p21"/>
          <p:cNvSpPr txBox="1"/>
          <p:nvPr/>
        </p:nvSpPr>
        <p:spPr>
          <a:xfrm>
            <a:off x="1030893" y="3869985"/>
            <a:ext cx="4427296" cy="1049863"/>
          </a:xfrm>
          <a:prstGeom prst="rect">
            <a:avLst/>
          </a:prstGeom>
          <a:noFill/>
          <a:ln>
            <a:noFill/>
          </a:ln>
        </p:spPr>
        <p:txBody>
          <a:bodyPr anchorCtr="0" anchor="t" bIns="0" lIns="0" spcFirstLastPara="1" rIns="0" wrap="square" tIns="0">
            <a:spAutoFit/>
          </a:bodyPr>
          <a:lstStyle/>
          <a:p>
            <a:pPr indent="0" lvl="0" marL="0" marR="0" rtl="0" algn="ctr">
              <a:lnSpc>
                <a:spcPct val="150017"/>
              </a:lnSpc>
              <a:spcBef>
                <a:spcPts val="0"/>
              </a:spcBef>
              <a:spcAft>
                <a:spcPts val="0"/>
              </a:spcAft>
              <a:buNone/>
            </a:pPr>
            <a:r>
              <a:rPr b="0" i="0" lang="en-US" sz="2811" u="none" cap="none" strike="noStrike">
                <a:solidFill>
                  <a:srgbClr val="FFFFFF"/>
                </a:solidFill>
                <a:latin typeface="Michroma"/>
                <a:ea typeface="Michroma"/>
                <a:cs typeface="Michroma"/>
                <a:sym typeface="Michroma"/>
              </a:rPr>
              <a:t>Production </a:t>
            </a:r>
            <a:endParaRPr/>
          </a:p>
          <a:p>
            <a:pPr indent="0" lvl="0" marL="0" marR="0" rtl="0" algn="ctr">
              <a:lnSpc>
                <a:spcPct val="150017"/>
              </a:lnSpc>
              <a:spcBef>
                <a:spcPts val="0"/>
              </a:spcBef>
              <a:spcAft>
                <a:spcPts val="0"/>
              </a:spcAft>
              <a:buNone/>
            </a:pPr>
            <a:r>
              <a:rPr b="0" i="0" lang="en-US" sz="2811" u="none" cap="none" strike="noStrike">
                <a:solidFill>
                  <a:srgbClr val="FFFFFF"/>
                </a:solidFill>
                <a:latin typeface="Michroma"/>
                <a:ea typeface="Michroma"/>
                <a:cs typeface="Michroma"/>
                <a:sym typeface="Michroma"/>
              </a:rPr>
              <a:t>Process</a:t>
            </a:r>
            <a:endParaRPr/>
          </a:p>
        </p:txBody>
      </p:sp>
      <p:sp>
        <p:nvSpPr>
          <p:cNvPr id="207" name="Google Shape;207;p21"/>
          <p:cNvSpPr txBox="1"/>
          <p:nvPr/>
        </p:nvSpPr>
        <p:spPr>
          <a:xfrm>
            <a:off x="6742931" y="5490072"/>
            <a:ext cx="4427296" cy="3427095"/>
          </a:xfrm>
          <a:prstGeom prst="rect">
            <a:avLst/>
          </a:prstGeom>
          <a:noFill/>
          <a:ln>
            <a:noFill/>
          </a:ln>
        </p:spPr>
        <p:txBody>
          <a:bodyPr anchorCtr="0" anchor="t" bIns="0" lIns="0" spcFirstLastPara="1" rIns="0" wrap="square" tIns="0">
            <a:spAutoFit/>
          </a:bodyPr>
          <a:lstStyle/>
          <a:p>
            <a:pPr indent="0" lvl="0" marL="0" marR="0" rtl="0" algn="just">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08" name="Google Shape;208;p21"/>
          <p:cNvSpPr txBox="1"/>
          <p:nvPr/>
        </p:nvSpPr>
        <p:spPr>
          <a:xfrm>
            <a:off x="12451676" y="5490072"/>
            <a:ext cx="4427296" cy="3427095"/>
          </a:xfrm>
          <a:prstGeom prst="rect">
            <a:avLst/>
          </a:prstGeom>
          <a:noFill/>
          <a:ln>
            <a:noFill/>
          </a:ln>
        </p:spPr>
        <p:txBody>
          <a:bodyPr anchorCtr="0" anchor="t" bIns="0" lIns="0" spcFirstLastPara="1" rIns="0" wrap="square" tIns="0">
            <a:spAutoFit/>
          </a:bodyPr>
          <a:lstStyle/>
          <a:p>
            <a:pPr indent="0" lvl="0" marL="0" marR="0" rtl="0" algn="just">
              <a:lnSpc>
                <a:spcPct val="150021"/>
              </a:lnSpc>
              <a:spcBef>
                <a:spcPts val="0"/>
              </a:spcBef>
              <a:spcAft>
                <a:spcPts val="0"/>
              </a:spcAft>
              <a:buNone/>
            </a:pPr>
            <a:r>
              <a:rPr b="0" i="0" lang="en-US" sz="2299" u="none" cap="none" strike="noStrike">
                <a:solidFill>
                  <a:srgbClr val="FFFFFF"/>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09" name="Google Shape;209;p21"/>
          <p:cNvSpPr txBox="1"/>
          <p:nvPr/>
        </p:nvSpPr>
        <p:spPr>
          <a:xfrm>
            <a:off x="6742931" y="3869985"/>
            <a:ext cx="4427296" cy="1049863"/>
          </a:xfrm>
          <a:prstGeom prst="rect">
            <a:avLst/>
          </a:prstGeom>
          <a:noFill/>
          <a:ln>
            <a:noFill/>
          </a:ln>
        </p:spPr>
        <p:txBody>
          <a:bodyPr anchorCtr="0" anchor="t" bIns="0" lIns="0" spcFirstLastPara="1" rIns="0" wrap="square" tIns="0">
            <a:spAutoFit/>
          </a:bodyPr>
          <a:lstStyle/>
          <a:p>
            <a:pPr indent="0" lvl="0" marL="0" marR="0" rtl="0" algn="ctr">
              <a:lnSpc>
                <a:spcPct val="150017"/>
              </a:lnSpc>
              <a:spcBef>
                <a:spcPts val="0"/>
              </a:spcBef>
              <a:spcAft>
                <a:spcPts val="0"/>
              </a:spcAft>
              <a:buNone/>
            </a:pPr>
            <a:r>
              <a:rPr b="0" i="0" lang="en-US" sz="2811" u="none" cap="none" strike="noStrike">
                <a:solidFill>
                  <a:srgbClr val="FFFFFF"/>
                </a:solidFill>
                <a:latin typeface="Michroma"/>
                <a:ea typeface="Michroma"/>
                <a:cs typeface="Michroma"/>
                <a:sym typeface="Michroma"/>
              </a:rPr>
              <a:t>Company</a:t>
            </a:r>
            <a:endParaRPr/>
          </a:p>
          <a:p>
            <a:pPr indent="0" lvl="0" marL="0" marR="0" rtl="0" algn="ctr">
              <a:lnSpc>
                <a:spcPct val="150017"/>
              </a:lnSpc>
              <a:spcBef>
                <a:spcPts val="0"/>
              </a:spcBef>
              <a:spcAft>
                <a:spcPts val="0"/>
              </a:spcAft>
              <a:buNone/>
            </a:pPr>
            <a:r>
              <a:rPr b="0" i="0" lang="en-US" sz="2811" u="none" cap="none" strike="noStrike">
                <a:solidFill>
                  <a:srgbClr val="FFFFFF"/>
                </a:solidFill>
                <a:latin typeface="Michroma"/>
                <a:ea typeface="Michroma"/>
                <a:cs typeface="Michroma"/>
                <a:sym typeface="Michroma"/>
              </a:rPr>
              <a:t>Culture</a:t>
            </a:r>
            <a:endParaRPr/>
          </a:p>
        </p:txBody>
      </p:sp>
      <p:sp>
        <p:nvSpPr>
          <p:cNvPr id="210" name="Google Shape;210;p21"/>
          <p:cNvSpPr txBox="1"/>
          <p:nvPr/>
        </p:nvSpPr>
        <p:spPr>
          <a:xfrm>
            <a:off x="12451676" y="3869985"/>
            <a:ext cx="4427296" cy="1049863"/>
          </a:xfrm>
          <a:prstGeom prst="rect">
            <a:avLst/>
          </a:prstGeom>
          <a:noFill/>
          <a:ln>
            <a:noFill/>
          </a:ln>
        </p:spPr>
        <p:txBody>
          <a:bodyPr anchorCtr="0" anchor="t" bIns="0" lIns="0" spcFirstLastPara="1" rIns="0" wrap="square" tIns="0">
            <a:spAutoFit/>
          </a:bodyPr>
          <a:lstStyle/>
          <a:p>
            <a:pPr indent="0" lvl="0" marL="0" marR="0" rtl="0" algn="ctr">
              <a:lnSpc>
                <a:spcPct val="150017"/>
              </a:lnSpc>
              <a:spcBef>
                <a:spcPts val="0"/>
              </a:spcBef>
              <a:spcAft>
                <a:spcPts val="0"/>
              </a:spcAft>
              <a:buNone/>
            </a:pPr>
            <a:r>
              <a:rPr b="0" i="0" lang="en-US" sz="2811" u="none" cap="none" strike="noStrike">
                <a:solidFill>
                  <a:srgbClr val="FFFFFF"/>
                </a:solidFill>
                <a:latin typeface="Michroma"/>
                <a:ea typeface="Michroma"/>
                <a:cs typeface="Michroma"/>
                <a:sym typeface="Michroma"/>
              </a:rPr>
              <a:t>Customer</a:t>
            </a:r>
            <a:endParaRPr/>
          </a:p>
          <a:p>
            <a:pPr indent="0" lvl="0" marL="0" marR="0" rtl="0" algn="ctr">
              <a:lnSpc>
                <a:spcPct val="150017"/>
              </a:lnSpc>
              <a:spcBef>
                <a:spcPts val="0"/>
              </a:spcBef>
              <a:spcAft>
                <a:spcPts val="0"/>
              </a:spcAft>
              <a:buNone/>
            </a:pPr>
            <a:r>
              <a:rPr b="0" i="0" lang="en-US" sz="2811" u="none" cap="none" strike="noStrike">
                <a:solidFill>
                  <a:srgbClr val="FFFFFF"/>
                </a:solidFill>
                <a:latin typeface="Michroma"/>
                <a:ea typeface="Michroma"/>
                <a:cs typeface="Michroma"/>
                <a:sym typeface="Michroma"/>
              </a:rPr>
              <a:t>Service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