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KoHo"/>
      <p:regular r:id="rId25"/>
      <p:bold r:id="rId26"/>
      <p:italic r:id="rId27"/>
      <p:boldItalic r:id="rId28"/>
    </p:embeddedFont>
    <p:embeddedFont>
      <p:font typeface="Jura"/>
      <p:bold r:id="rId29"/>
    </p:embeddedFont>
    <p:embeddedFont>
      <p:font typeface="Chakra Petch"/>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KoHo-bold.fntdata"/><Relationship Id="rId25" Type="http://schemas.openxmlformats.org/officeDocument/2006/relationships/font" Target="fonts/KoHo-regular.fntdata"/><Relationship Id="rId28" Type="http://schemas.openxmlformats.org/officeDocument/2006/relationships/font" Target="fonts/KoHo-boldItalic.fntdata"/><Relationship Id="rId27" Type="http://schemas.openxmlformats.org/officeDocument/2006/relationships/font" Target="fonts/KoH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Jura-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hakraPetch-bold.fntdata"/><Relationship Id="rId30" Type="http://schemas.openxmlformats.org/officeDocument/2006/relationships/font" Target="fonts/ChakraPetch-regular.fntdata"/><Relationship Id="rId11" Type="http://schemas.openxmlformats.org/officeDocument/2006/relationships/slide" Target="slides/slide6.xml"/><Relationship Id="rId33" Type="http://schemas.openxmlformats.org/officeDocument/2006/relationships/font" Target="fonts/ChakraPetch-boldItalic.fntdata"/><Relationship Id="rId10" Type="http://schemas.openxmlformats.org/officeDocument/2006/relationships/slide" Target="slides/slide5.xml"/><Relationship Id="rId32" Type="http://schemas.openxmlformats.org/officeDocument/2006/relationships/font" Target="fonts/ChakraPetch-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14.png"/><Relationship Id="rId6" Type="http://schemas.openxmlformats.org/officeDocument/2006/relationships/image" Target="../media/image21.png"/><Relationship Id="rId7"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7931" y="0"/>
            <a:ext cx="18272138" cy="10287000"/>
          </a:xfrm>
          <a:prstGeom prst="rect">
            <a:avLst/>
          </a:prstGeom>
          <a:noFill/>
          <a:ln>
            <a:noFill/>
          </a:ln>
        </p:spPr>
      </p:pic>
      <p:cxnSp>
        <p:nvCxnSpPr>
          <p:cNvPr id="85" name="Google Shape;85;p13"/>
          <p:cNvCxnSpPr/>
          <p:nvPr/>
        </p:nvCxnSpPr>
        <p:spPr>
          <a:xfrm>
            <a:off x="-284037" y="8854226"/>
            <a:ext cx="18856073" cy="0"/>
          </a:xfrm>
          <a:prstGeom prst="straightConnector1">
            <a:avLst/>
          </a:prstGeom>
          <a:noFill/>
          <a:ln cap="flat" cmpd="sng" w="9525">
            <a:solidFill>
              <a:srgbClr val="FFFFFF"/>
            </a:solidFill>
            <a:prstDash val="solid"/>
            <a:round/>
            <a:headEnd len="sm" w="sm" type="none"/>
            <a:tailEnd len="sm" w="sm" type="none"/>
          </a:ln>
        </p:spPr>
      </p:cxnSp>
      <p:sp>
        <p:nvSpPr>
          <p:cNvPr id="86" name="Google Shape;86;p13"/>
          <p:cNvSpPr txBox="1"/>
          <p:nvPr/>
        </p:nvSpPr>
        <p:spPr>
          <a:xfrm>
            <a:off x="1028700" y="3088005"/>
            <a:ext cx="10744200" cy="3940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5999" u="none" cap="none" strike="noStrike">
                <a:solidFill>
                  <a:srgbClr val="FFFEF4"/>
                </a:solidFill>
                <a:latin typeface="Jura"/>
                <a:ea typeface="Jura"/>
                <a:cs typeface="Jura"/>
                <a:sym typeface="Jura"/>
              </a:rPr>
              <a:t>COMETS &amp;</a:t>
            </a:r>
            <a:endParaRPr/>
          </a:p>
          <a:p>
            <a:pPr indent="0" lvl="0" marL="0" marR="0" rtl="0" algn="l">
              <a:lnSpc>
                <a:spcPct val="80000"/>
              </a:lnSpc>
              <a:spcBef>
                <a:spcPts val="0"/>
              </a:spcBef>
              <a:spcAft>
                <a:spcPts val="0"/>
              </a:spcAft>
              <a:buNone/>
            </a:pPr>
            <a:r>
              <a:rPr b="1" i="0" lang="en-US" sz="15999" u="none" cap="none" strike="noStrike">
                <a:solidFill>
                  <a:srgbClr val="FFFEF4"/>
                </a:solidFill>
                <a:latin typeface="Jura"/>
                <a:ea typeface="Jura"/>
                <a:cs typeface="Jura"/>
                <a:sym typeface="Jura"/>
              </a:rPr>
              <a:t>METEORS</a:t>
            </a:r>
            <a:endParaRPr/>
          </a:p>
        </p:txBody>
      </p:sp>
      <p:sp>
        <p:nvSpPr>
          <p:cNvPr id="87" name="Google Shape;87;p13"/>
          <p:cNvSpPr txBox="1"/>
          <p:nvPr/>
        </p:nvSpPr>
        <p:spPr>
          <a:xfrm>
            <a:off x="1028700" y="1019175"/>
            <a:ext cx="14043494" cy="5810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800" u="none" cap="none" strike="noStrike">
                <a:solidFill>
                  <a:srgbClr val="FFFFFF"/>
                </a:solidFill>
                <a:latin typeface="Jura"/>
                <a:ea typeface="Jura"/>
                <a:cs typeface="Jura"/>
                <a:sym typeface="Jura"/>
              </a:rPr>
              <a:t>Science Subject for Middle School</a:t>
            </a:r>
            <a:endParaRPr/>
          </a:p>
        </p:txBody>
      </p:sp>
      <p:sp>
        <p:nvSpPr>
          <p:cNvPr id="88" name="Google Shape;88;p13"/>
          <p:cNvSpPr txBox="1"/>
          <p:nvPr/>
        </p:nvSpPr>
        <p:spPr>
          <a:xfrm>
            <a:off x="1028700" y="9267825"/>
            <a:ext cx="14043494" cy="447675"/>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2999" u="none" cap="none" strike="noStrike">
                <a:solidFill>
                  <a:srgbClr val="FFFFFF"/>
                </a:solidFill>
                <a:latin typeface="KoHo"/>
                <a:ea typeface="KoHo"/>
                <a:cs typeface="KoHo"/>
                <a:sym typeface="KoHo"/>
              </a:rPr>
              <a:t>Lesson 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7" name="Shape 217"/>
        <p:cNvGrpSpPr/>
        <p:nvPr/>
      </p:nvGrpSpPr>
      <p:grpSpPr>
        <a:xfrm>
          <a:off x="0" y="0"/>
          <a:ext cx="0" cy="0"/>
          <a:chOff x="0" y="0"/>
          <a:chExt cx="0" cy="0"/>
        </a:xfrm>
      </p:grpSpPr>
      <p:pic>
        <p:nvPicPr>
          <p:cNvPr id="218" name="Google Shape;218;p22"/>
          <p:cNvPicPr preferRelativeResize="0"/>
          <p:nvPr/>
        </p:nvPicPr>
        <p:blipFill>
          <a:blip r:embed="rId3">
            <a:alphaModFix/>
          </a:blip>
          <a:stretch>
            <a:fillRect/>
          </a:stretch>
        </p:blipFill>
        <p:spPr>
          <a:xfrm>
            <a:off x="0" y="4465"/>
            <a:ext cx="18288000" cy="10278070"/>
          </a:xfrm>
          <a:prstGeom prst="rect">
            <a:avLst/>
          </a:prstGeom>
          <a:noFill/>
          <a:ln>
            <a:noFill/>
          </a:ln>
        </p:spPr>
      </p:pic>
      <p:cxnSp>
        <p:nvCxnSpPr>
          <p:cNvPr id="219" name="Google Shape;219;p22"/>
          <p:cNvCxnSpPr/>
          <p:nvPr/>
        </p:nvCxnSpPr>
        <p:spPr>
          <a:xfrm>
            <a:off x="-284037" y="8854226"/>
            <a:ext cx="18856073" cy="0"/>
          </a:xfrm>
          <a:prstGeom prst="straightConnector1">
            <a:avLst/>
          </a:prstGeom>
          <a:noFill/>
          <a:ln cap="flat" cmpd="sng" w="9525">
            <a:solidFill>
              <a:srgbClr val="FFFFFF"/>
            </a:solidFill>
            <a:prstDash val="solid"/>
            <a:round/>
            <a:headEnd len="sm" w="sm" type="none"/>
            <a:tailEnd len="sm" w="sm" type="none"/>
          </a:ln>
        </p:spPr>
      </p:cxnSp>
      <p:sp>
        <p:nvSpPr>
          <p:cNvPr id="220" name="Google Shape;220;p22"/>
          <p:cNvSpPr txBox="1"/>
          <p:nvPr/>
        </p:nvSpPr>
        <p:spPr>
          <a:xfrm>
            <a:off x="12855456" y="9377732"/>
            <a:ext cx="4403844" cy="381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08</a:t>
            </a:r>
            <a:endParaRPr/>
          </a:p>
        </p:txBody>
      </p:sp>
      <p:sp>
        <p:nvSpPr>
          <p:cNvPr id="221" name="Google Shape;221;p22"/>
          <p:cNvSpPr txBox="1"/>
          <p:nvPr/>
        </p:nvSpPr>
        <p:spPr>
          <a:xfrm>
            <a:off x="1028700" y="9377732"/>
            <a:ext cx="8115300" cy="38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Science Subject for Middle School: Comets &amp; Meteors</a:t>
            </a:r>
            <a:endParaRPr/>
          </a:p>
        </p:txBody>
      </p:sp>
      <p:sp>
        <p:nvSpPr>
          <p:cNvPr id="222" name="Google Shape;222;p22"/>
          <p:cNvSpPr txBox="1"/>
          <p:nvPr/>
        </p:nvSpPr>
        <p:spPr>
          <a:xfrm>
            <a:off x="9690987" y="2568373"/>
            <a:ext cx="7568400" cy="1422300"/>
          </a:xfrm>
          <a:prstGeom prst="rect">
            <a:avLst/>
          </a:prstGeom>
          <a:noFill/>
          <a:ln>
            <a:noFill/>
          </a:ln>
        </p:spPr>
        <p:txBody>
          <a:bodyPr anchorCtr="0" anchor="t" bIns="0" lIns="0" spcFirstLastPara="1" rIns="0" wrap="square" tIns="0">
            <a:spAutoFit/>
          </a:bodyPr>
          <a:lstStyle/>
          <a:p>
            <a:pPr indent="-302262" lvl="1" marL="604524" marR="0" rtl="0" algn="just">
              <a:lnSpc>
                <a:spcPct val="115000"/>
              </a:lnSpc>
              <a:spcBef>
                <a:spcPts val="0"/>
              </a:spcBef>
              <a:spcAft>
                <a:spcPts val="0"/>
              </a:spcAft>
              <a:buClr>
                <a:srgbClr val="FFFFFF"/>
              </a:buClr>
              <a:buSzPts val="2800"/>
              <a:buFont typeface="Arial"/>
              <a:buChar char="•"/>
            </a:pPr>
            <a:r>
              <a:rPr b="0" i="0" lang="en-US" sz="2800" u="none" cap="none" strike="noStrike">
                <a:solidFill>
                  <a:srgbClr val="FFFFFF"/>
                </a:solidFill>
                <a:latin typeface="KoHo"/>
                <a:ea typeface="KoHo"/>
                <a:cs typeface="KoHo"/>
                <a:sym typeface="KoHo"/>
              </a:rPr>
              <a:t>Lorem ipsum dolor sit amet, consectetur adipiscing elit, sed do eiusmod tempor incididunt ut labore et dolore magna aliqua.</a:t>
            </a:r>
            <a:endParaRPr/>
          </a:p>
        </p:txBody>
      </p:sp>
      <p:sp>
        <p:nvSpPr>
          <p:cNvPr id="223" name="Google Shape;223;p22"/>
          <p:cNvSpPr txBox="1"/>
          <p:nvPr/>
        </p:nvSpPr>
        <p:spPr>
          <a:xfrm>
            <a:off x="1028700" y="823846"/>
            <a:ext cx="16230600" cy="1036200"/>
          </a:xfrm>
          <a:prstGeom prst="rect">
            <a:avLst/>
          </a:prstGeom>
          <a:noFill/>
          <a:ln>
            <a:noFill/>
          </a:ln>
        </p:spPr>
        <p:txBody>
          <a:bodyPr anchorCtr="0" anchor="t" bIns="0" lIns="0" spcFirstLastPara="1" rIns="0" wrap="square" tIns="0">
            <a:spAutoFit/>
          </a:bodyPr>
          <a:lstStyle/>
          <a:p>
            <a:pPr indent="0" lvl="0" marL="0" marR="0" rtl="0" algn="l">
              <a:lnSpc>
                <a:spcPct val="99000"/>
              </a:lnSpc>
              <a:spcBef>
                <a:spcPts val="0"/>
              </a:spcBef>
              <a:spcAft>
                <a:spcPts val="0"/>
              </a:spcAft>
              <a:buNone/>
            </a:pPr>
            <a:r>
              <a:rPr b="1" i="0" lang="en-US" sz="6800" u="none" cap="none" strike="noStrike">
                <a:solidFill>
                  <a:srgbClr val="FFFEF4"/>
                </a:solidFill>
                <a:latin typeface="Jura"/>
                <a:ea typeface="Jura"/>
                <a:cs typeface="Jura"/>
                <a:sym typeface="Jura"/>
              </a:rPr>
              <a:t>METEORS: IMPORTANCE OF ITS STUDY</a:t>
            </a:r>
            <a:endParaRPr sz="300"/>
          </a:p>
        </p:txBody>
      </p:sp>
      <p:sp>
        <p:nvSpPr>
          <p:cNvPr id="224" name="Google Shape;224;p22"/>
          <p:cNvSpPr txBox="1"/>
          <p:nvPr/>
        </p:nvSpPr>
        <p:spPr>
          <a:xfrm>
            <a:off x="9690987" y="4538142"/>
            <a:ext cx="7568400" cy="1422300"/>
          </a:xfrm>
          <a:prstGeom prst="rect">
            <a:avLst/>
          </a:prstGeom>
          <a:noFill/>
          <a:ln>
            <a:noFill/>
          </a:ln>
        </p:spPr>
        <p:txBody>
          <a:bodyPr anchorCtr="0" anchor="t" bIns="0" lIns="0" spcFirstLastPara="1" rIns="0" wrap="square" tIns="0">
            <a:spAutoFit/>
          </a:bodyPr>
          <a:lstStyle/>
          <a:p>
            <a:pPr indent="-302262" lvl="1" marL="604524" marR="0" rtl="0" algn="just">
              <a:lnSpc>
                <a:spcPct val="115000"/>
              </a:lnSpc>
              <a:spcBef>
                <a:spcPts val="0"/>
              </a:spcBef>
              <a:spcAft>
                <a:spcPts val="0"/>
              </a:spcAft>
              <a:buClr>
                <a:srgbClr val="FFFFFF"/>
              </a:buClr>
              <a:buSzPts val="2800"/>
              <a:buFont typeface="Arial"/>
              <a:buChar char="•"/>
            </a:pPr>
            <a:r>
              <a:rPr b="0" i="0" lang="en-US" sz="2800" u="none" cap="none" strike="noStrike">
                <a:solidFill>
                  <a:srgbClr val="FFFFFF"/>
                </a:solidFill>
                <a:latin typeface="KoHo"/>
                <a:ea typeface="KoHo"/>
                <a:cs typeface="KoHo"/>
                <a:sym typeface="KoHo"/>
              </a:rPr>
              <a:t>Lorem ipsum dolor sit amet, consectetur adipiscing elit, sed do eiusmod tempor incididunt ut labore et dolore magna aliqua.</a:t>
            </a:r>
            <a:endParaRPr/>
          </a:p>
        </p:txBody>
      </p:sp>
      <p:sp>
        <p:nvSpPr>
          <p:cNvPr id="225" name="Google Shape;225;p22"/>
          <p:cNvSpPr txBox="1"/>
          <p:nvPr/>
        </p:nvSpPr>
        <p:spPr>
          <a:xfrm>
            <a:off x="9690987" y="6507912"/>
            <a:ext cx="7568400" cy="1422300"/>
          </a:xfrm>
          <a:prstGeom prst="rect">
            <a:avLst/>
          </a:prstGeom>
          <a:noFill/>
          <a:ln>
            <a:noFill/>
          </a:ln>
        </p:spPr>
        <p:txBody>
          <a:bodyPr anchorCtr="0" anchor="t" bIns="0" lIns="0" spcFirstLastPara="1" rIns="0" wrap="square" tIns="0">
            <a:spAutoFit/>
          </a:bodyPr>
          <a:lstStyle/>
          <a:p>
            <a:pPr indent="-302262" lvl="1" marL="604524" marR="0" rtl="0" algn="just">
              <a:lnSpc>
                <a:spcPct val="115000"/>
              </a:lnSpc>
              <a:spcBef>
                <a:spcPts val="0"/>
              </a:spcBef>
              <a:spcAft>
                <a:spcPts val="0"/>
              </a:spcAft>
              <a:buClr>
                <a:srgbClr val="FFFFFF"/>
              </a:buClr>
              <a:buSzPts val="2800"/>
              <a:buFont typeface="Arial"/>
              <a:buChar char="•"/>
            </a:pPr>
            <a:r>
              <a:rPr b="0" i="0" lang="en-US" sz="2800" u="none" cap="none" strike="noStrike">
                <a:solidFill>
                  <a:srgbClr val="FFFFFF"/>
                </a:solidFill>
                <a:latin typeface="KoHo"/>
                <a:ea typeface="KoHo"/>
                <a:cs typeface="KoHo"/>
                <a:sym typeface="KoHo"/>
              </a:rPr>
              <a:t>Lorem ipsum dolor sit amet, consectetur adipiscing elit, sed do eiusmod tempor incididunt ut labore et dolore magna aliqua.</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9" name="Shape 229"/>
        <p:cNvGrpSpPr/>
        <p:nvPr/>
      </p:nvGrpSpPr>
      <p:grpSpPr>
        <a:xfrm>
          <a:off x="0" y="0"/>
          <a:ext cx="0" cy="0"/>
          <a:chOff x="0" y="0"/>
          <a:chExt cx="0" cy="0"/>
        </a:xfrm>
      </p:grpSpPr>
      <p:cxnSp>
        <p:nvCxnSpPr>
          <p:cNvPr id="230" name="Google Shape;230;p23"/>
          <p:cNvCxnSpPr/>
          <p:nvPr/>
        </p:nvCxnSpPr>
        <p:spPr>
          <a:xfrm>
            <a:off x="-284037" y="8854226"/>
            <a:ext cx="18856073" cy="0"/>
          </a:xfrm>
          <a:prstGeom prst="straightConnector1">
            <a:avLst/>
          </a:prstGeom>
          <a:noFill/>
          <a:ln cap="flat" cmpd="sng" w="9525">
            <a:solidFill>
              <a:srgbClr val="FFFFFF"/>
            </a:solidFill>
            <a:prstDash val="solid"/>
            <a:round/>
            <a:headEnd len="sm" w="sm" type="none"/>
            <a:tailEnd len="sm" w="sm" type="none"/>
          </a:ln>
        </p:spPr>
      </p:cxnSp>
      <p:grpSp>
        <p:nvGrpSpPr>
          <p:cNvPr id="231" name="Google Shape;231;p23"/>
          <p:cNvGrpSpPr/>
          <p:nvPr/>
        </p:nvGrpSpPr>
        <p:grpSpPr>
          <a:xfrm>
            <a:off x="0" y="0"/>
            <a:ext cx="18288000" cy="441458"/>
            <a:chOff x="0" y="0"/>
            <a:chExt cx="4816593" cy="116269"/>
          </a:xfrm>
        </p:grpSpPr>
        <p:sp>
          <p:nvSpPr>
            <p:cNvPr id="232" name="Google Shape;232;p23"/>
            <p:cNvSpPr/>
            <p:nvPr/>
          </p:nvSpPr>
          <p:spPr>
            <a:xfrm>
              <a:off x="0" y="0"/>
              <a:ext cx="4816592" cy="116269"/>
            </a:xfrm>
            <a:custGeom>
              <a:rect b="b" l="l" r="r" t="t"/>
              <a:pathLst>
                <a:path extrusionOk="0" h="116269" w="4816592">
                  <a:moveTo>
                    <a:pt x="0" y="0"/>
                  </a:moveTo>
                  <a:lnTo>
                    <a:pt x="4816592" y="0"/>
                  </a:lnTo>
                  <a:lnTo>
                    <a:pt x="4816592" y="116269"/>
                  </a:lnTo>
                  <a:lnTo>
                    <a:pt x="0" y="116269"/>
                  </a:lnTo>
                  <a:close/>
                </a:path>
              </a:pathLst>
            </a:custGeom>
            <a:gradFill>
              <a:gsLst>
                <a:gs pos="0">
                  <a:srgbClr val="000000"/>
                </a:gs>
                <a:gs pos="100000">
                  <a:srgbClr val="FA8E29"/>
                </a:gs>
              </a:gsLst>
              <a:lin ang="0" scaled="0"/>
            </a:gradFill>
            <a:ln>
              <a:noFill/>
            </a:ln>
          </p:spPr>
        </p:sp>
        <p:sp>
          <p:nvSpPr>
            <p:cNvPr id="233" name="Google Shape;233;p23"/>
            <p:cNvSpPr txBox="1"/>
            <p:nvPr/>
          </p:nvSpPr>
          <p:spPr>
            <a:xfrm>
              <a:off x="0" y="0"/>
              <a:ext cx="4816593" cy="116269"/>
            </a:xfrm>
            <a:prstGeom prst="rect">
              <a:avLst/>
            </a:prstGeom>
            <a:noFill/>
            <a:ln>
              <a:noFill/>
            </a:ln>
          </p:spPr>
          <p:txBody>
            <a:bodyPr anchorCtr="0" anchor="ctr" bIns="50800" lIns="50800" spcFirstLastPara="1" rIns="50800" wrap="square" tIns="50800">
              <a:noAutofit/>
            </a:bodyPr>
            <a:lstStyle/>
            <a:p>
              <a:pPr indent="0" lvl="0" marL="0" marR="0" rtl="0" algn="ctr">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4" name="Google Shape;234;p23"/>
          <p:cNvSpPr/>
          <p:nvPr/>
        </p:nvSpPr>
        <p:spPr>
          <a:xfrm>
            <a:off x="10590082" y="3243879"/>
            <a:ext cx="1251887" cy="1181468"/>
          </a:xfrm>
          <a:custGeom>
            <a:rect b="b" l="l" r="r" t="t"/>
            <a:pathLst>
              <a:path extrusionOk="0" h="1181468" w="1251887">
                <a:moveTo>
                  <a:pt x="0" y="0"/>
                </a:moveTo>
                <a:lnTo>
                  <a:pt x="1251887" y="0"/>
                </a:lnTo>
                <a:lnTo>
                  <a:pt x="1251887" y="1181468"/>
                </a:lnTo>
                <a:lnTo>
                  <a:pt x="0" y="1181468"/>
                </a:lnTo>
                <a:lnTo>
                  <a:pt x="0" y="0"/>
                </a:lnTo>
                <a:close/>
              </a:path>
            </a:pathLst>
          </a:custGeom>
          <a:blipFill rotWithShape="1">
            <a:blip r:embed="rId3">
              <a:alphaModFix/>
            </a:blip>
            <a:stretch>
              <a:fillRect b="0" l="0" r="0" t="0"/>
            </a:stretch>
          </a:blipFill>
          <a:ln>
            <a:noFill/>
          </a:ln>
        </p:spPr>
      </p:sp>
      <p:sp>
        <p:nvSpPr>
          <p:cNvPr id="235" name="Google Shape;235;p23"/>
          <p:cNvSpPr/>
          <p:nvPr/>
        </p:nvSpPr>
        <p:spPr>
          <a:xfrm>
            <a:off x="6243140" y="3243879"/>
            <a:ext cx="1348323" cy="1181468"/>
          </a:xfrm>
          <a:custGeom>
            <a:rect b="b" l="l" r="r" t="t"/>
            <a:pathLst>
              <a:path extrusionOk="0" h="1181468" w="1348323">
                <a:moveTo>
                  <a:pt x="0" y="0"/>
                </a:moveTo>
                <a:lnTo>
                  <a:pt x="1348323" y="0"/>
                </a:lnTo>
                <a:lnTo>
                  <a:pt x="1348323" y="1181468"/>
                </a:lnTo>
                <a:lnTo>
                  <a:pt x="0" y="1181468"/>
                </a:lnTo>
                <a:lnTo>
                  <a:pt x="0" y="0"/>
                </a:lnTo>
                <a:close/>
              </a:path>
            </a:pathLst>
          </a:custGeom>
          <a:blipFill rotWithShape="1">
            <a:blip r:embed="rId4">
              <a:alphaModFix/>
            </a:blip>
            <a:stretch>
              <a:fillRect b="0" l="0" r="0" t="0"/>
            </a:stretch>
          </a:blipFill>
          <a:ln>
            <a:noFill/>
          </a:ln>
        </p:spPr>
      </p:sp>
      <p:sp>
        <p:nvSpPr>
          <p:cNvPr id="236" name="Google Shape;236;p23"/>
          <p:cNvSpPr/>
          <p:nvPr/>
        </p:nvSpPr>
        <p:spPr>
          <a:xfrm>
            <a:off x="14928447" y="3243879"/>
            <a:ext cx="1172607" cy="1181468"/>
          </a:xfrm>
          <a:custGeom>
            <a:rect b="b" l="l" r="r" t="t"/>
            <a:pathLst>
              <a:path extrusionOk="0" h="1181468" w="1172607">
                <a:moveTo>
                  <a:pt x="0" y="0"/>
                </a:moveTo>
                <a:lnTo>
                  <a:pt x="1172607" y="0"/>
                </a:lnTo>
                <a:lnTo>
                  <a:pt x="1172607" y="1181468"/>
                </a:lnTo>
                <a:lnTo>
                  <a:pt x="0" y="1181468"/>
                </a:lnTo>
                <a:lnTo>
                  <a:pt x="0" y="0"/>
                </a:lnTo>
                <a:close/>
              </a:path>
            </a:pathLst>
          </a:custGeom>
          <a:blipFill rotWithShape="1">
            <a:blip r:embed="rId5">
              <a:alphaModFix/>
            </a:blip>
            <a:stretch>
              <a:fillRect b="0" l="0" r="0" t="0"/>
            </a:stretch>
          </a:blipFill>
          <a:ln>
            <a:noFill/>
          </a:ln>
        </p:spPr>
      </p:sp>
      <p:sp>
        <p:nvSpPr>
          <p:cNvPr id="237" name="Google Shape;237;p23"/>
          <p:cNvSpPr/>
          <p:nvPr/>
        </p:nvSpPr>
        <p:spPr>
          <a:xfrm>
            <a:off x="2123092" y="3243879"/>
            <a:ext cx="1181468" cy="1181468"/>
          </a:xfrm>
          <a:custGeom>
            <a:rect b="b" l="l" r="r" t="t"/>
            <a:pathLst>
              <a:path extrusionOk="0" h="1181468" w="1181468">
                <a:moveTo>
                  <a:pt x="0" y="0"/>
                </a:moveTo>
                <a:lnTo>
                  <a:pt x="1181469" y="0"/>
                </a:lnTo>
                <a:lnTo>
                  <a:pt x="1181469" y="1181468"/>
                </a:lnTo>
                <a:lnTo>
                  <a:pt x="0" y="1181468"/>
                </a:lnTo>
                <a:lnTo>
                  <a:pt x="0" y="0"/>
                </a:lnTo>
                <a:close/>
              </a:path>
            </a:pathLst>
          </a:custGeom>
          <a:blipFill rotWithShape="1">
            <a:blip r:embed="rId6">
              <a:alphaModFix/>
            </a:blip>
            <a:stretch>
              <a:fillRect b="0" l="0" r="0" t="0"/>
            </a:stretch>
          </a:blipFill>
          <a:ln>
            <a:noFill/>
          </a:ln>
        </p:spPr>
      </p:sp>
      <p:sp>
        <p:nvSpPr>
          <p:cNvPr id="238" name="Google Shape;238;p23"/>
          <p:cNvSpPr txBox="1"/>
          <p:nvPr/>
        </p:nvSpPr>
        <p:spPr>
          <a:xfrm>
            <a:off x="12855456" y="9377732"/>
            <a:ext cx="4403844" cy="381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06</a:t>
            </a:r>
            <a:endParaRPr/>
          </a:p>
        </p:txBody>
      </p:sp>
      <p:sp>
        <p:nvSpPr>
          <p:cNvPr id="239" name="Google Shape;239;p23"/>
          <p:cNvSpPr txBox="1"/>
          <p:nvPr/>
        </p:nvSpPr>
        <p:spPr>
          <a:xfrm>
            <a:off x="1028700" y="9377732"/>
            <a:ext cx="8115300" cy="38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Science Subject for Middle School: Comets &amp; Meteors</a:t>
            </a:r>
            <a:endParaRPr/>
          </a:p>
        </p:txBody>
      </p:sp>
      <p:sp>
        <p:nvSpPr>
          <p:cNvPr id="240" name="Google Shape;240;p23"/>
          <p:cNvSpPr txBox="1"/>
          <p:nvPr/>
        </p:nvSpPr>
        <p:spPr>
          <a:xfrm>
            <a:off x="1028700" y="1219200"/>
            <a:ext cx="16233900" cy="1493100"/>
          </a:xfrm>
          <a:prstGeom prst="rect">
            <a:avLst/>
          </a:prstGeom>
          <a:noFill/>
          <a:ln>
            <a:noFill/>
          </a:ln>
        </p:spPr>
        <p:txBody>
          <a:bodyPr anchorCtr="0" anchor="t" bIns="0" lIns="0" spcFirstLastPara="1" rIns="0" wrap="square" tIns="0">
            <a:spAutoFit/>
          </a:bodyPr>
          <a:lstStyle/>
          <a:p>
            <a:pPr indent="0" lvl="0" marL="0" marR="0" rtl="0" algn="ctr">
              <a:lnSpc>
                <a:spcPct val="98999"/>
              </a:lnSpc>
              <a:spcBef>
                <a:spcPts val="0"/>
              </a:spcBef>
              <a:spcAft>
                <a:spcPts val="0"/>
              </a:spcAft>
              <a:buNone/>
            </a:pPr>
            <a:r>
              <a:rPr b="1" i="0" lang="en-US" sz="9799" u="none" cap="none" strike="noStrike">
                <a:solidFill>
                  <a:srgbClr val="FFFEF4"/>
                </a:solidFill>
                <a:latin typeface="Jura"/>
                <a:ea typeface="Jura"/>
                <a:cs typeface="Jura"/>
                <a:sym typeface="Jura"/>
              </a:rPr>
              <a:t>STRUCTURE OF A METEOR</a:t>
            </a:r>
            <a:endParaRPr sz="1200"/>
          </a:p>
        </p:txBody>
      </p:sp>
      <p:sp>
        <p:nvSpPr>
          <p:cNvPr id="241" name="Google Shape;241;p23"/>
          <p:cNvSpPr txBox="1"/>
          <p:nvPr/>
        </p:nvSpPr>
        <p:spPr>
          <a:xfrm>
            <a:off x="969277" y="5467892"/>
            <a:ext cx="3489000" cy="270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599" u="none" cap="none" strike="noStrike">
                <a:solidFill>
                  <a:srgbClr val="FFFFFF"/>
                </a:solidFill>
                <a:latin typeface="KoHo"/>
                <a:ea typeface="KoHo"/>
                <a:cs typeface="KoHo"/>
                <a:sym typeface="KoHo"/>
              </a:rPr>
              <a:t>Lorem ipsum dolor sit amet, consectetur adipiscing elit, sed do eiusmod tempor incididunt ut labore et dolore magna aliqua.</a:t>
            </a:r>
            <a:endParaRPr sz="1200"/>
          </a:p>
        </p:txBody>
      </p:sp>
      <p:sp>
        <p:nvSpPr>
          <p:cNvPr id="242" name="Google Shape;242;p23"/>
          <p:cNvSpPr txBox="1"/>
          <p:nvPr/>
        </p:nvSpPr>
        <p:spPr>
          <a:xfrm>
            <a:off x="969277" y="4769790"/>
            <a:ext cx="3489100"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99" u="none" cap="none" strike="noStrike">
                <a:solidFill>
                  <a:srgbClr val="FFFFFF"/>
                </a:solidFill>
                <a:latin typeface="KoHo"/>
                <a:ea typeface="KoHo"/>
                <a:cs typeface="KoHo"/>
                <a:sym typeface="KoHo"/>
              </a:rPr>
              <a:t>STRUCTURE 1</a:t>
            </a:r>
            <a:endParaRPr/>
          </a:p>
        </p:txBody>
      </p:sp>
      <p:sp>
        <p:nvSpPr>
          <p:cNvPr id="243" name="Google Shape;243;p23"/>
          <p:cNvSpPr txBox="1"/>
          <p:nvPr/>
        </p:nvSpPr>
        <p:spPr>
          <a:xfrm>
            <a:off x="5172751" y="5467892"/>
            <a:ext cx="3489000" cy="270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599" u="none" cap="none" strike="noStrike">
                <a:solidFill>
                  <a:srgbClr val="FFFFFF"/>
                </a:solidFill>
                <a:latin typeface="KoHo"/>
                <a:ea typeface="KoHo"/>
                <a:cs typeface="KoHo"/>
                <a:sym typeface="KoHo"/>
              </a:rPr>
              <a:t>Lorem ipsum dolor sit amet, consectetur adipiscing elit, sed do eiusmod tempor incididunt ut labore et dolore magna aliqua.</a:t>
            </a:r>
            <a:endParaRPr sz="1200"/>
          </a:p>
        </p:txBody>
      </p:sp>
      <p:sp>
        <p:nvSpPr>
          <p:cNvPr id="244" name="Google Shape;244;p23"/>
          <p:cNvSpPr txBox="1"/>
          <p:nvPr/>
        </p:nvSpPr>
        <p:spPr>
          <a:xfrm>
            <a:off x="5172751" y="4769790"/>
            <a:ext cx="3489100"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99" u="none" cap="none" strike="noStrike">
                <a:solidFill>
                  <a:srgbClr val="FFFFFF"/>
                </a:solidFill>
                <a:latin typeface="KoHo"/>
                <a:ea typeface="KoHo"/>
                <a:cs typeface="KoHo"/>
                <a:sym typeface="KoHo"/>
              </a:rPr>
              <a:t>STRUCTURE 2</a:t>
            </a:r>
            <a:endParaRPr/>
          </a:p>
        </p:txBody>
      </p:sp>
      <p:sp>
        <p:nvSpPr>
          <p:cNvPr id="245" name="Google Shape;245;p23"/>
          <p:cNvSpPr txBox="1"/>
          <p:nvPr/>
        </p:nvSpPr>
        <p:spPr>
          <a:xfrm>
            <a:off x="9471476" y="5467892"/>
            <a:ext cx="3489000" cy="270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599" u="none" cap="none" strike="noStrike">
                <a:solidFill>
                  <a:srgbClr val="FFFFFF"/>
                </a:solidFill>
                <a:latin typeface="KoHo"/>
                <a:ea typeface="KoHo"/>
                <a:cs typeface="KoHo"/>
                <a:sym typeface="KoHo"/>
              </a:rPr>
              <a:t>Lorem ipsum dolor sit amet, consectetur adipiscing elit, sed do eiusmod tempor incididunt ut labore et dolore magna aliqua.</a:t>
            </a:r>
            <a:endParaRPr sz="1200"/>
          </a:p>
        </p:txBody>
      </p:sp>
      <p:sp>
        <p:nvSpPr>
          <p:cNvPr id="246" name="Google Shape;246;p23"/>
          <p:cNvSpPr txBox="1"/>
          <p:nvPr/>
        </p:nvSpPr>
        <p:spPr>
          <a:xfrm>
            <a:off x="9471476" y="4769790"/>
            <a:ext cx="3383980"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99" u="none" cap="none" strike="noStrike">
                <a:solidFill>
                  <a:srgbClr val="FFFFFF"/>
                </a:solidFill>
                <a:latin typeface="KoHo"/>
                <a:ea typeface="KoHo"/>
                <a:cs typeface="KoHo"/>
                <a:sym typeface="KoHo"/>
              </a:rPr>
              <a:t>STRUCTURE 3</a:t>
            </a:r>
            <a:endParaRPr/>
          </a:p>
        </p:txBody>
      </p:sp>
      <p:sp>
        <p:nvSpPr>
          <p:cNvPr id="247" name="Google Shape;247;p23"/>
          <p:cNvSpPr txBox="1"/>
          <p:nvPr/>
        </p:nvSpPr>
        <p:spPr>
          <a:xfrm>
            <a:off x="13770200" y="5467892"/>
            <a:ext cx="3489000" cy="270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599" u="none" cap="none" strike="noStrike">
                <a:solidFill>
                  <a:srgbClr val="FFFFFF"/>
                </a:solidFill>
                <a:latin typeface="KoHo"/>
                <a:ea typeface="KoHo"/>
                <a:cs typeface="KoHo"/>
                <a:sym typeface="KoHo"/>
              </a:rPr>
              <a:t>Lorem ipsum dolor sit amet, consectetur adipiscing elit, sed do eiusmod tempor incididunt ut labore et dolore magna aliqua.</a:t>
            </a:r>
            <a:endParaRPr sz="1200"/>
          </a:p>
        </p:txBody>
      </p:sp>
      <p:sp>
        <p:nvSpPr>
          <p:cNvPr id="248" name="Google Shape;248;p23"/>
          <p:cNvSpPr txBox="1"/>
          <p:nvPr/>
        </p:nvSpPr>
        <p:spPr>
          <a:xfrm>
            <a:off x="13770200" y="4769790"/>
            <a:ext cx="3489100"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99" u="none" cap="none" strike="noStrike">
                <a:solidFill>
                  <a:srgbClr val="FFFFFF"/>
                </a:solidFill>
                <a:latin typeface="KoHo"/>
                <a:ea typeface="KoHo"/>
                <a:cs typeface="KoHo"/>
                <a:sym typeface="KoHo"/>
              </a:rPr>
              <a:t>STRUCTURE 4</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2" name="Shape 252"/>
        <p:cNvGrpSpPr/>
        <p:nvPr/>
      </p:nvGrpSpPr>
      <p:grpSpPr>
        <a:xfrm>
          <a:off x="0" y="0"/>
          <a:ext cx="0" cy="0"/>
          <a:chOff x="0" y="0"/>
          <a:chExt cx="0" cy="0"/>
        </a:xfrm>
      </p:grpSpPr>
      <p:cxnSp>
        <p:nvCxnSpPr>
          <p:cNvPr id="253" name="Google Shape;253;p24"/>
          <p:cNvCxnSpPr/>
          <p:nvPr/>
        </p:nvCxnSpPr>
        <p:spPr>
          <a:xfrm>
            <a:off x="-284037" y="8854226"/>
            <a:ext cx="18856073" cy="0"/>
          </a:xfrm>
          <a:prstGeom prst="straightConnector1">
            <a:avLst/>
          </a:prstGeom>
          <a:noFill/>
          <a:ln cap="flat" cmpd="sng" w="9525">
            <a:solidFill>
              <a:srgbClr val="FFFFFF"/>
            </a:solidFill>
            <a:prstDash val="solid"/>
            <a:round/>
            <a:headEnd len="sm" w="sm" type="none"/>
            <a:tailEnd len="sm" w="sm" type="none"/>
          </a:ln>
        </p:spPr>
      </p:cxnSp>
      <p:sp>
        <p:nvSpPr>
          <p:cNvPr id="254" name="Google Shape;254;p24"/>
          <p:cNvSpPr txBox="1"/>
          <p:nvPr/>
        </p:nvSpPr>
        <p:spPr>
          <a:xfrm>
            <a:off x="12855456" y="9377732"/>
            <a:ext cx="4403844" cy="381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10</a:t>
            </a:r>
            <a:endParaRPr/>
          </a:p>
        </p:txBody>
      </p:sp>
      <p:sp>
        <p:nvSpPr>
          <p:cNvPr id="255" name="Google Shape;255;p24"/>
          <p:cNvSpPr txBox="1"/>
          <p:nvPr/>
        </p:nvSpPr>
        <p:spPr>
          <a:xfrm>
            <a:off x="1028700" y="9377732"/>
            <a:ext cx="8115300" cy="38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Science Subject for Middle School: Comets &amp; Meteors</a:t>
            </a:r>
            <a:endParaRPr/>
          </a:p>
        </p:txBody>
      </p:sp>
      <p:sp>
        <p:nvSpPr>
          <p:cNvPr id="256" name="Google Shape;256;p24"/>
          <p:cNvSpPr txBox="1"/>
          <p:nvPr/>
        </p:nvSpPr>
        <p:spPr>
          <a:xfrm>
            <a:off x="1028700" y="4314825"/>
            <a:ext cx="3489000" cy="92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99" u="none" cap="none" strike="noStrike">
                <a:solidFill>
                  <a:srgbClr val="FFFFFF"/>
                </a:solidFill>
                <a:latin typeface="KoHo"/>
                <a:ea typeface="KoHo"/>
                <a:cs typeface="KoHo"/>
                <a:sym typeface="KoHo"/>
              </a:rPr>
              <a:t>Lorem ipsum dolor sit amet, consectetur.</a:t>
            </a:r>
            <a:endParaRPr/>
          </a:p>
        </p:txBody>
      </p:sp>
      <p:sp>
        <p:nvSpPr>
          <p:cNvPr id="257" name="Google Shape;257;p24"/>
          <p:cNvSpPr txBox="1"/>
          <p:nvPr/>
        </p:nvSpPr>
        <p:spPr>
          <a:xfrm>
            <a:off x="1028700" y="3228975"/>
            <a:ext cx="3046500" cy="992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999" u="none" cap="none" strike="noStrike">
                <a:solidFill>
                  <a:srgbClr val="FFFFFF"/>
                </a:solidFill>
                <a:latin typeface="KoHo"/>
                <a:ea typeface="KoHo"/>
                <a:cs typeface="KoHo"/>
                <a:sym typeface="KoHo"/>
              </a:rPr>
              <a:t>HAILEY’S</a:t>
            </a:r>
            <a:endParaRPr/>
          </a:p>
          <a:p>
            <a:pPr indent="0" lvl="0" marL="0" marR="0" rtl="0" algn="l">
              <a:lnSpc>
                <a:spcPct val="115000"/>
              </a:lnSpc>
              <a:spcBef>
                <a:spcPts val="0"/>
              </a:spcBef>
              <a:spcAft>
                <a:spcPts val="0"/>
              </a:spcAft>
              <a:buNone/>
            </a:pPr>
            <a:r>
              <a:rPr b="1" i="0" lang="en-US" sz="2999" u="none" cap="none" strike="noStrike">
                <a:solidFill>
                  <a:srgbClr val="FFFFFF"/>
                </a:solidFill>
                <a:latin typeface="KoHo"/>
                <a:ea typeface="KoHo"/>
                <a:cs typeface="KoHo"/>
                <a:sym typeface="KoHo"/>
              </a:rPr>
              <a:t>COMET</a:t>
            </a:r>
            <a:endParaRPr/>
          </a:p>
        </p:txBody>
      </p:sp>
      <p:sp>
        <p:nvSpPr>
          <p:cNvPr id="258" name="Google Shape;258;p24"/>
          <p:cNvSpPr txBox="1"/>
          <p:nvPr/>
        </p:nvSpPr>
        <p:spPr>
          <a:xfrm>
            <a:off x="5232503" y="3228975"/>
            <a:ext cx="3489000" cy="992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999" u="none" cap="none" strike="noStrike">
                <a:solidFill>
                  <a:srgbClr val="FFFFFF"/>
                </a:solidFill>
                <a:latin typeface="KoHo"/>
                <a:ea typeface="KoHo"/>
                <a:cs typeface="KoHo"/>
                <a:sym typeface="KoHo"/>
              </a:rPr>
              <a:t>COMET HALE-</a:t>
            </a:r>
            <a:endParaRPr/>
          </a:p>
          <a:p>
            <a:pPr indent="0" lvl="0" marL="0" marR="0" rtl="0" algn="l">
              <a:lnSpc>
                <a:spcPct val="115000"/>
              </a:lnSpc>
              <a:spcBef>
                <a:spcPts val="0"/>
              </a:spcBef>
              <a:spcAft>
                <a:spcPts val="0"/>
              </a:spcAft>
              <a:buNone/>
            </a:pPr>
            <a:r>
              <a:rPr b="1" i="0" lang="en-US" sz="2999" u="none" cap="none" strike="noStrike">
                <a:solidFill>
                  <a:srgbClr val="FFFFFF"/>
                </a:solidFill>
                <a:latin typeface="KoHo"/>
                <a:ea typeface="KoHo"/>
                <a:cs typeface="KoHo"/>
                <a:sym typeface="KoHo"/>
              </a:rPr>
              <a:t>BOPP</a:t>
            </a:r>
            <a:endParaRPr/>
          </a:p>
        </p:txBody>
      </p:sp>
      <p:sp>
        <p:nvSpPr>
          <p:cNvPr id="259" name="Google Shape;259;p24"/>
          <p:cNvSpPr txBox="1"/>
          <p:nvPr/>
        </p:nvSpPr>
        <p:spPr>
          <a:xfrm>
            <a:off x="9879040" y="3228975"/>
            <a:ext cx="3046500" cy="992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999" u="none" cap="none" strike="noStrike">
                <a:solidFill>
                  <a:srgbClr val="FFFFFF"/>
                </a:solidFill>
                <a:latin typeface="KoHo"/>
                <a:ea typeface="KoHo"/>
                <a:cs typeface="KoHo"/>
                <a:sym typeface="KoHo"/>
              </a:rPr>
              <a:t>COMET HYAKUTAKE</a:t>
            </a:r>
            <a:endParaRPr/>
          </a:p>
        </p:txBody>
      </p:sp>
      <p:sp>
        <p:nvSpPr>
          <p:cNvPr id="260" name="Google Shape;260;p24"/>
          <p:cNvSpPr txBox="1"/>
          <p:nvPr/>
        </p:nvSpPr>
        <p:spPr>
          <a:xfrm>
            <a:off x="5252300" y="4314825"/>
            <a:ext cx="3489000" cy="92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99" u="none" cap="none" strike="noStrike">
                <a:solidFill>
                  <a:srgbClr val="FFFFFF"/>
                </a:solidFill>
                <a:latin typeface="KoHo"/>
                <a:ea typeface="KoHo"/>
                <a:cs typeface="KoHo"/>
                <a:sym typeface="KoHo"/>
              </a:rPr>
              <a:t>Lorem ipsum dolor sit amet, consectetur.</a:t>
            </a:r>
            <a:endParaRPr/>
          </a:p>
        </p:txBody>
      </p:sp>
      <p:sp>
        <p:nvSpPr>
          <p:cNvPr id="261" name="Google Shape;261;p24"/>
          <p:cNvSpPr txBox="1"/>
          <p:nvPr/>
        </p:nvSpPr>
        <p:spPr>
          <a:xfrm>
            <a:off x="9879040" y="4314825"/>
            <a:ext cx="3489000" cy="92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99" u="none" cap="none" strike="noStrike">
                <a:solidFill>
                  <a:srgbClr val="FFFFFF"/>
                </a:solidFill>
                <a:latin typeface="KoHo"/>
                <a:ea typeface="KoHo"/>
                <a:cs typeface="KoHo"/>
                <a:sym typeface="KoHo"/>
              </a:rPr>
              <a:t>Lorem ipsum dolor sit amet, consectetur.</a:t>
            </a:r>
            <a:endParaRPr/>
          </a:p>
        </p:txBody>
      </p:sp>
      <p:sp>
        <p:nvSpPr>
          <p:cNvPr id="262" name="Google Shape;262;p24"/>
          <p:cNvSpPr txBox="1"/>
          <p:nvPr/>
        </p:nvSpPr>
        <p:spPr>
          <a:xfrm>
            <a:off x="1028700" y="6915150"/>
            <a:ext cx="3489000" cy="92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99" u="none" cap="none" strike="noStrike">
                <a:solidFill>
                  <a:srgbClr val="FFFFFF"/>
                </a:solidFill>
                <a:latin typeface="KoHo"/>
                <a:ea typeface="KoHo"/>
                <a:cs typeface="KoHo"/>
                <a:sym typeface="KoHo"/>
              </a:rPr>
              <a:t>Lorem ipsum dolor sit amet, consectetur.</a:t>
            </a:r>
            <a:endParaRPr/>
          </a:p>
        </p:txBody>
      </p:sp>
      <p:sp>
        <p:nvSpPr>
          <p:cNvPr id="263" name="Google Shape;263;p24"/>
          <p:cNvSpPr txBox="1"/>
          <p:nvPr/>
        </p:nvSpPr>
        <p:spPr>
          <a:xfrm>
            <a:off x="1028700" y="5829300"/>
            <a:ext cx="3046500" cy="992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999" u="none" cap="none" strike="noStrike">
                <a:solidFill>
                  <a:srgbClr val="FFFFFF"/>
                </a:solidFill>
                <a:latin typeface="KoHo"/>
                <a:ea typeface="KoHo"/>
                <a:cs typeface="KoHo"/>
                <a:sym typeface="KoHo"/>
              </a:rPr>
              <a:t>COMET MCNAUGHT</a:t>
            </a:r>
            <a:endParaRPr/>
          </a:p>
        </p:txBody>
      </p:sp>
      <p:sp>
        <p:nvSpPr>
          <p:cNvPr id="264" name="Google Shape;264;p24"/>
          <p:cNvSpPr txBox="1"/>
          <p:nvPr/>
        </p:nvSpPr>
        <p:spPr>
          <a:xfrm>
            <a:off x="5232503" y="5829300"/>
            <a:ext cx="3489000" cy="992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999" u="none" cap="none" strike="noStrike">
                <a:solidFill>
                  <a:srgbClr val="FFFFFF"/>
                </a:solidFill>
                <a:latin typeface="KoHo"/>
                <a:ea typeface="KoHo"/>
                <a:cs typeface="KoHo"/>
                <a:sym typeface="KoHo"/>
              </a:rPr>
              <a:t>COMET</a:t>
            </a:r>
            <a:endParaRPr/>
          </a:p>
          <a:p>
            <a:pPr indent="0" lvl="0" marL="0" marR="0" rtl="0" algn="l">
              <a:lnSpc>
                <a:spcPct val="115000"/>
              </a:lnSpc>
              <a:spcBef>
                <a:spcPts val="0"/>
              </a:spcBef>
              <a:spcAft>
                <a:spcPts val="0"/>
              </a:spcAft>
              <a:buNone/>
            </a:pPr>
            <a:r>
              <a:rPr b="1" i="0" lang="en-US" sz="2999" u="none" cap="none" strike="noStrike">
                <a:solidFill>
                  <a:srgbClr val="FFFFFF"/>
                </a:solidFill>
                <a:latin typeface="KoHo"/>
                <a:ea typeface="KoHo"/>
                <a:cs typeface="KoHo"/>
                <a:sym typeface="KoHo"/>
              </a:rPr>
              <a:t>SHOEMAKER</a:t>
            </a:r>
            <a:endParaRPr/>
          </a:p>
        </p:txBody>
      </p:sp>
      <p:sp>
        <p:nvSpPr>
          <p:cNvPr id="265" name="Google Shape;265;p24"/>
          <p:cNvSpPr txBox="1"/>
          <p:nvPr/>
        </p:nvSpPr>
        <p:spPr>
          <a:xfrm>
            <a:off x="9879040" y="5829300"/>
            <a:ext cx="3046500" cy="992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999" u="none" cap="none" strike="noStrike">
                <a:solidFill>
                  <a:srgbClr val="FFFFFF"/>
                </a:solidFill>
                <a:latin typeface="KoHo"/>
                <a:ea typeface="KoHo"/>
                <a:cs typeface="KoHo"/>
                <a:sym typeface="KoHo"/>
              </a:rPr>
              <a:t>COMET</a:t>
            </a:r>
            <a:endParaRPr/>
          </a:p>
          <a:p>
            <a:pPr indent="0" lvl="0" marL="0" marR="0" rtl="0" algn="l">
              <a:lnSpc>
                <a:spcPct val="115000"/>
              </a:lnSpc>
              <a:spcBef>
                <a:spcPts val="0"/>
              </a:spcBef>
              <a:spcAft>
                <a:spcPts val="0"/>
              </a:spcAft>
              <a:buNone/>
            </a:pPr>
            <a:r>
              <a:rPr b="1" i="0" lang="en-US" sz="2999" u="none" cap="none" strike="noStrike">
                <a:solidFill>
                  <a:srgbClr val="FFFFFF"/>
                </a:solidFill>
                <a:latin typeface="KoHo"/>
                <a:ea typeface="KoHo"/>
                <a:cs typeface="KoHo"/>
                <a:sym typeface="KoHo"/>
              </a:rPr>
              <a:t>DONATI</a:t>
            </a:r>
            <a:endParaRPr/>
          </a:p>
        </p:txBody>
      </p:sp>
      <p:sp>
        <p:nvSpPr>
          <p:cNvPr id="266" name="Google Shape;266;p24"/>
          <p:cNvSpPr txBox="1"/>
          <p:nvPr/>
        </p:nvSpPr>
        <p:spPr>
          <a:xfrm>
            <a:off x="5252300" y="6915150"/>
            <a:ext cx="3489000" cy="92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99" u="none" cap="none" strike="noStrike">
                <a:solidFill>
                  <a:srgbClr val="FFFFFF"/>
                </a:solidFill>
                <a:latin typeface="KoHo"/>
                <a:ea typeface="KoHo"/>
                <a:cs typeface="KoHo"/>
                <a:sym typeface="KoHo"/>
              </a:rPr>
              <a:t>Lorem ipsum dolor sit amet, consectetur.</a:t>
            </a:r>
            <a:endParaRPr/>
          </a:p>
        </p:txBody>
      </p:sp>
      <p:sp>
        <p:nvSpPr>
          <p:cNvPr id="267" name="Google Shape;267;p24"/>
          <p:cNvSpPr txBox="1"/>
          <p:nvPr/>
        </p:nvSpPr>
        <p:spPr>
          <a:xfrm>
            <a:off x="9879040" y="6915150"/>
            <a:ext cx="3489000" cy="92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99" u="none" cap="none" strike="noStrike">
                <a:solidFill>
                  <a:srgbClr val="FFFFFF"/>
                </a:solidFill>
                <a:latin typeface="KoHo"/>
                <a:ea typeface="KoHo"/>
                <a:cs typeface="KoHo"/>
                <a:sym typeface="KoHo"/>
              </a:rPr>
              <a:t>Lorem ipsum dolor sit amet, consectetur.</a:t>
            </a:r>
            <a:endParaRPr/>
          </a:p>
        </p:txBody>
      </p:sp>
      <p:grpSp>
        <p:nvGrpSpPr>
          <p:cNvPr id="268" name="Google Shape;268;p24"/>
          <p:cNvGrpSpPr/>
          <p:nvPr/>
        </p:nvGrpSpPr>
        <p:grpSpPr>
          <a:xfrm>
            <a:off x="15057378" y="-9525"/>
            <a:ext cx="3230622" cy="8858989"/>
            <a:chOff x="0" y="0"/>
            <a:chExt cx="850863" cy="2333232"/>
          </a:xfrm>
        </p:grpSpPr>
        <p:sp>
          <p:nvSpPr>
            <p:cNvPr id="269" name="Google Shape;269;p24"/>
            <p:cNvSpPr/>
            <p:nvPr/>
          </p:nvSpPr>
          <p:spPr>
            <a:xfrm>
              <a:off x="0" y="0"/>
              <a:ext cx="850863" cy="2333232"/>
            </a:xfrm>
            <a:custGeom>
              <a:rect b="b" l="l" r="r" t="t"/>
              <a:pathLst>
                <a:path extrusionOk="0" h="2333232" w="850863">
                  <a:moveTo>
                    <a:pt x="0" y="0"/>
                  </a:moveTo>
                  <a:lnTo>
                    <a:pt x="850863" y="0"/>
                  </a:lnTo>
                  <a:lnTo>
                    <a:pt x="850863" y="2333232"/>
                  </a:lnTo>
                  <a:lnTo>
                    <a:pt x="0" y="2333232"/>
                  </a:lnTo>
                  <a:close/>
                </a:path>
              </a:pathLst>
            </a:custGeom>
            <a:gradFill>
              <a:gsLst>
                <a:gs pos="0">
                  <a:srgbClr val="000000"/>
                </a:gs>
                <a:gs pos="100000">
                  <a:srgbClr val="FA8E29"/>
                </a:gs>
              </a:gsLst>
              <a:lin ang="0" scaled="0"/>
            </a:gradFill>
            <a:ln>
              <a:noFill/>
            </a:ln>
          </p:spPr>
        </p:sp>
        <p:sp>
          <p:nvSpPr>
            <p:cNvPr id="270" name="Google Shape;270;p24"/>
            <p:cNvSpPr txBox="1"/>
            <p:nvPr/>
          </p:nvSpPr>
          <p:spPr>
            <a:xfrm>
              <a:off x="0" y="0"/>
              <a:ext cx="850863" cy="2333232"/>
            </a:xfrm>
            <a:prstGeom prst="rect">
              <a:avLst/>
            </a:prstGeom>
            <a:noFill/>
            <a:ln>
              <a:noFill/>
            </a:ln>
          </p:spPr>
          <p:txBody>
            <a:bodyPr anchorCtr="0" anchor="ctr" bIns="50800" lIns="50800" spcFirstLastPara="1" rIns="50800" wrap="square" tIns="50800">
              <a:noAutofit/>
            </a:bodyPr>
            <a:lstStyle/>
            <a:p>
              <a:pPr indent="0" lvl="0" marL="0" marR="0" rtl="0" algn="ctr">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1" name="Google Shape;271;p24"/>
          <p:cNvSpPr txBox="1"/>
          <p:nvPr/>
        </p:nvSpPr>
        <p:spPr>
          <a:xfrm>
            <a:off x="1028700" y="1181100"/>
            <a:ext cx="16233900" cy="1219200"/>
          </a:xfrm>
          <a:prstGeom prst="rect">
            <a:avLst/>
          </a:prstGeom>
          <a:noFill/>
          <a:ln>
            <a:noFill/>
          </a:ln>
        </p:spPr>
        <p:txBody>
          <a:bodyPr anchorCtr="0" anchor="t" bIns="0" lIns="0" spcFirstLastPara="1" rIns="0" wrap="square" tIns="0">
            <a:spAutoFit/>
          </a:bodyPr>
          <a:lstStyle/>
          <a:p>
            <a:pPr indent="0" lvl="0" marL="0" marR="0" rtl="0" algn="l">
              <a:lnSpc>
                <a:spcPct val="99000"/>
              </a:lnSpc>
              <a:spcBef>
                <a:spcPts val="0"/>
              </a:spcBef>
              <a:spcAft>
                <a:spcPts val="0"/>
              </a:spcAft>
              <a:buNone/>
            </a:pPr>
            <a:r>
              <a:rPr b="1" i="0" lang="en-US" sz="8000" u="none" cap="none" strike="noStrike">
                <a:solidFill>
                  <a:srgbClr val="FFFEF4"/>
                </a:solidFill>
                <a:latin typeface="Jura"/>
                <a:ea typeface="Jura"/>
                <a:cs typeface="Jura"/>
                <a:sym typeface="Jura"/>
              </a:rPr>
              <a:t>FAMOUS COMETS IN HISTORY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5" name="Shape 275"/>
        <p:cNvGrpSpPr/>
        <p:nvPr/>
      </p:nvGrpSpPr>
      <p:grpSpPr>
        <a:xfrm>
          <a:off x="0" y="0"/>
          <a:ext cx="0" cy="0"/>
          <a:chOff x="0" y="0"/>
          <a:chExt cx="0" cy="0"/>
        </a:xfrm>
      </p:grpSpPr>
      <p:cxnSp>
        <p:nvCxnSpPr>
          <p:cNvPr id="276" name="Google Shape;276;p25"/>
          <p:cNvCxnSpPr/>
          <p:nvPr/>
        </p:nvCxnSpPr>
        <p:spPr>
          <a:xfrm>
            <a:off x="-284037" y="8854226"/>
            <a:ext cx="18856073" cy="0"/>
          </a:xfrm>
          <a:prstGeom prst="straightConnector1">
            <a:avLst/>
          </a:prstGeom>
          <a:noFill/>
          <a:ln cap="flat" cmpd="sng" w="9525">
            <a:solidFill>
              <a:srgbClr val="FFFFFF"/>
            </a:solidFill>
            <a:prstDash val="solid"/>
            <a:round/>
            <a:headEnd len="sm" w="sm" type="none"/>
            <a:tailEnd len="sm" w="sm" type="none"/>
          </a:ln>
        </p:spPr>
      </p:cxnSp>
      <p:sp>
        <p:nvSpPr>
          <p:cNvPr id="277" name="Google Shape;277;p25"/>
          <p:cNvSpPr txBox="1"/>
          <p:nvPr/>
        </p:nvSpPr>
        <p:spPr>
          <a:xfrm>
            <a:off x="12855456" y="9377732"/>
            <a:ext cx="4403844" cy="381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11</a:t>
            </a:r>
            <a:endParaRPr/>
          </a:p>
        </p:txBody>
      </p:sp>
      <p:sp>
        <p:nvSpPr>
          <p:cNvPr id="278" name="Google Shape;278;p25"/>
          <p:cNvSpPr txBox="1"/>
          <p:nvPr/>
        </p:nvSpPr>
        <p:spPr>
          <a:xfrm>
            <a:off x="1028700" y="9377732"/>
            <a:ext cx="8115300" cy="38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Science Subject for Middle School: Comets &amp; Meteors</a:t>
            </a:r>
            <a:endParaRPr/>
          </a:p>
        </p:txBody>
      </p:sp>
      <p:sp>
        <p:nvSpPr>
          <p:cNvPr id="279" name="Google Shape;279;p25"/>
          <p:cNvSpPr txBox="1"/>
          <p:nvPr/>
        </p:nvSpPr>
        <p:spPr>
          <a:xfrm>
            <a:off x="1042229" y="1664826"/>
            <a:ext cx="16233830" cy="1323974"/>
          </a:xfrm>
          <a:prstGeom prst="rect">
            <a:avLst/>
          </a:prstGeom>
          <a:noFill/>
          <a:ln>
            <a:noFill/>
          </a:ln>
        </p:spPr>
        <p:txBody>
          <a:bodyPr anchorCtr="0" anchor="t" bIns="0" lIns="0" spcFirstLastPara="1" rIns="0" wrap="square" tIns="0">
            <a:spAutoFit/>
          </a:bodyPr>
          <a:lstStyle/>
          <a:p>
            <a:pPr indent="0" lvl="0" marL="0" marR="0" rtl="0" algn="ctr">
              <a:lnSpc>
                <a:spcPct val="98999"/>
              </a:lnSpc>
              <a:spcBef>
                <a:spcPts val="0"/>
              </a:spcBef>
              <a:spcAft>
                <a:spcPts val="0"/>
              </a:spcAft>
              <a:buNone/>
            </a:pPr>
            <a:r>
              <a:rPr b="1" i="0" lang="en-US" sz="9999" u="none" cap="none" strike="noStrike">
                <a:solidFill>
                  <a:srgbClr val="FFFEF4"/>
                </a:solidFill>
                <a:latin typeface="Jura"/>
                <a:ea typeface="Jura"/>
                <a:cs typeface="Jura"/>
                <a:sym typeface="Jura"/>
              </a:rPr>
              <a:t>COMETS VS. METEORS</a:t>
            </a:r>
            <a:endParaRPr/>
          </a:p>
        </p:txBody>
      </p:sp>
      <p:sp>
        <p:nvSpPr>
          <p:cNvPr id="280" name="Google Shape;280;p25"/>
          <p:cNvSpPr txBox="1"/>
          <p:nvPr/>
        </p:nvSpPr>
        <p:spPr>
          <a:xfrm>
            <a:off x="1181100" y="3730607"/>
            <a:ext cx="6995444" cy="409575"/>
          </a:xfrm>
          <a:prstGeom prst="rect">
            <a:avLst/>
          </a:prstGeom>
          <a:noFill/>
          <a:ln>
            <a:noFill/>
          </a:ln>
        </p:spPr>
        <p:txBody>
          <a:bodyPr anchorCtr="0" anchor="t" bIns="0" lIns="0" spcFirstLastPara="1" rIns="0" wrap="square" tIns="0">
            <a:spAutoFit/>
          </a:bodyPr>
          <a:lstStyle/>
          <a:p>
            <a:pPr indent="0" lvl="0" marL="0" marR="0" rtl="0" algn="r">
              <a:lnSpc>
                <a:spcPct val="120007"/>
              </a:lnSpc>
              <a:spcBef>
                <a:spcPts val="0"/>
              </a:spcBef>
              <a:spcAft>
                <a:spcPts val="0"/>
              </a:spcAft>
              <a:buNone/>
            </a:pPr>
            <a:r>
              <a:rPr b="0" i="0" lang="en-US" sz="2799" u="none" cap="none" strike="noStrike">
                <a:solidFill>
                  <a:srgbClr val="FFFFFF"/>
                </a:solidFill>
                <a:latin typeface="KoHo"/>
                <a:ea typeface="KoHo"/>
                <a:cs typeface="KoHo"/>
                <a:sym typeface="KoHo"/>
              </a:rPr>
              <a:t>Lorem ipsum dolor sit amet, consectetur.</a:t>
            </a:r>
            <a:endParaRPr/>
          </a:p>
        </p:txBody>
      </p:sp>
      <p:sp>
        <p:nvSpPr>
          <p:cNvPr id="281" name="Google Shape;281;p25"/>
          <p:cNvSpPr txBox="1"/>
          <p:nvPr/>
        </p:nvSpPr>
        <p:spPr>
          <a:xfrm>
            <a:off x="1181100" y="4664057"/>
            <a:ext cx="6995444" cy="409575"/>
          </a:xfrm>
          <a:prstGeom prst="rect">
            <a:avLst/>
          </a:prstGeom>
          <a:noFill/>
          <a:ln>
            <a:noFill/>
          </a:ln>
        </p:spPr>
        <p:txBody>
          <a:bodyPr anchorCtr="0" anchor="t" bIns="0" lIns="0" spcFirstLastPara="1" rIns="0" wrap="square" tIns="0">
            <a:spAutoFit/>
          </a:bodyPr>
          <a:lstStyle/>
          <a:p>
            <a:pPr indent="0" lvl="0" marL="0" marR="0" rtl="0" algn="r">
              <a:lnSpc>
                <a:spcPct val="120007"/>
              </a:lnSpc>
              <a:spcBef>
                <a:spcPts val="0"/>
              </a:spcBef>
              <a:spcAft>
                <a:spcPts val="0"/>
              </a:spcAft>
              <a:buNone/>
            </a:pPr>
            <a:r>
              <a:rPr b="0" i="0" lang="en-US" sz="2799" u="none" cap="none" strike="noStrike">
                <a:solidFill>
                  <a:srgbClr val="FFFFFF"/>
                </a:solidFill>
                <a:latin typeface="KoHo"/>
                <a:ea typeface="KoHo"/>
                <a:cs typeface="KoHo"/>
                <a:sym typeface="KoHo"/>
              </a:rPr>
              <a:t>Lorem ipsum dolor sit amet, consectetur.</a:t>
            </a:r>
            <a:endParaRPr/>
          </a:p>
        </p:txBody>
      </p:sp>
      <p:sp>
        <p:nvSpPr>
          <p:cNvPr id="282" name="Google Shape;282;p25"/>
          <p:cNvSpPr txBox="1"/>
          <p:nvPr/>
        </p:nvSpPr>
        <p:spPr>
          <a:xfrm>
            <a:off x="1028700" y="6588107"/>
            <a:ext cx="7147844" cy="409575"/>
          </a:xfrm>
          <a:prstGeom prst="rect">
            <a:avLst/>
          </a:prstGeom>
          <a:noFill/>
          <a:ln>
            <a:noFill/>
          </a:ln>
        </p:spPr>
        <p:txBody>
          <a:bodyPr anchorCtr="0" anchor="t" bIns="0" lIns="0" spcFirstLastPara="1" rIns="0" wrap="square" tIns="0">
            <a:spAutoFit/>
          </a:bodyPr>
          <a:lstStyle/>
          <a:p>
            <a:pPr indent="0" lvl="0" marL="0" marR="0" rtl="0" algn="r">
              <a:lnSpc>
                <a:spcPct val="120007"/>
              </a:lnSpc>
              <a:spcBef>
                <a:spcPts val="0"/>
              </a:spcBef>
              <a:spcAft>
                <a:spcPts val="0"/>
              </a:spcAft>
              <a:buNone/>
            </a:pPr>
            <a:r>
              <a:rPr b="0" i="0" lang="en-US" sz="2799" u="none" cap="none" strike="noStrike">
                <a:solidFill>
                  <a:srgbClr val="FFFFFF"/>
                </a:solidFill>
                <a:latin typeface="KoHo"/>
                <a:ea typeface="KoHo"/>
                <a:cs typeface="KoHo"/>
                <a:sym typeface="KoHo"/>
              </a:rPr>
              <a:t>Lorem ipsum dolor sit amet, consectetur.</a:t>
            </a:r>
            <a:endParaRPr/>
          </a:p>
        </p:txBody>
      </p:sp>
      <p:sp>
        <p:nvSpPr>
          <p:cNvPr id="283" name="Google Shape;283;p25"/>
          <p:cNvSpPr txBox="1"/>
          <p:nvPr/>
        </p:nvSpPr>
        <p:spPr>
          <a:xfrm>
            <a:off x="1028700" y="5626082"/>
            <a:ext cx="7147844" cy="409575"/>
          </a:xfrm>
          <a:prstGeom prst="rect">
            <a:avLst/>
          </a:prstGeom>
          <a:noFill/>
          <a:ln>
            <a:noFill/>
          </a:ln>
        </p:spPr>
        <p:txBody>
          <a:bodyPr anchorCtr="0" anchor="t" bIns="0" lIns="0" spcFirstLastPara="1" rIns="0" wrap="square" tIns="0">
            <a:spAutoFit/>
          </a:bodyPr>
          <a:lstStyle/>
          <a:p>
            <a:pPr indent="0" lvl="0" marL="0" marR="0" rtl="0" algn="r">
              <a:lnSpc>
                <a:spcPct val="120007"/>
              </a:lnSpc>
              <a:spcBef>
                <a:spcPts val="0"/>
              </a:spcBef>
              <a:spcAft>
                <a:spcPts val="0"/>
              </a:spcAft>
              <a:buNone/>
            </a:pPr>
            <a:r>
              <a:rPr b="0" i="0" lang="en-US" sz="2799" u="none" cap="none" strike="noStrike">
                <a:solidFill>
                  <a:srgbClr val="FFFFFF"/>
                </a:solidFill>
                <a:latin typeface="KoHo"/>
                <a:ea typeface="KoHo"/>
                <a:cs typeface="KoHo"/>
                <a:sym typeface="KoHo"/>
              </a:rPr>
              <a:t>Lorem ipsum dolor sit amet, consectetur.</a:t>
            </a:r>
            <a:endParaRPr/>
          </a:p>
        </p:txBody>
      </p:sp>
      <p:sp>
        <p:nvSpPr>
          <p:cNvPr id="284" name="Google Shape;284;p25"/>
          <p:cNvSpPr txBox="1"/>
          <p:nvPr/>
        </p:nvSpPr>
        <p:spPr>
          <a:xfrm>
            <a:off x="1028700" y="7550132"/>
            <a:ext cx="7147844" cy="409575"/>
          </a:xfrm>
          <a:prstGeom prst="rect">
            <a:avLst/>
          </a:prstGeom>
          <a:noFill/>
          <a:ln>
            <a:noFill/>
          </a:ln>
        </p:spPr>
        <p:txBody>
          <a:bodyPr anchorCtr="0" anchor="t" bIns="0" lIns="0" spcFirstLastPara="1" rIns="0" wrap="square" tIns="0">
            <a:spAutoFit/>
          </a:bodyPr>
          <a:lstStyle/>
          <a:p>
            <a:pPr indent="0" lvl="0" marL="0" marR="0" rtl="0" algn="r">
              <a:lnSpc>
                <a:spcPct val="120007"/>
              </a:lnSpc>
              <a:spcBef>
                <a:spcPts val="0"/>
              </a:spcBef>
              <a:spcAft>
                <a:spcPts val="0"/>
              </a:spcAft>
              <a:buNone/>
            </a:pPr>
            <a:r>
              <a:rPr b="0" i="0" lang="en-US" sz="2799" u="none" cap="none" strike="noStrike">
                <a:solidFill>
                  <a:srgbClr val="FFFFFF"/>
                </a:solidFill>
                <a:latin typeface="KoHo"/>
                <a:ea typeface="KoHo"/>
                <a:cs typeface="KoHo"/>
                <a:sym typeface="KoHo"/>
              </a:rPr>
              <a:t>Lorem ipsum dolor sit amet, consectetur.</a:t>
            </a:r>
            <a:endParaRPr/>
          </a:p>
        </p:txBody>
      </p:sp>
      <p:sp>
        <p:nvSpPr>
          <p:cNvPr id="285" name="Google Shape;285;p25"/>
          <p:cNvSpPr txBox="1"/>
          <p:nvPr/>
        </p:nvSpPr>
        <p:spPr>
          <a:xfrm>
            <a:off x="10111456" y="3703175"/>
            <a:ext cx="7147844" cy="409575"/>
          </a:xfrm>
          <a:prstGeom prst="rect">
            <a:avLst/>
          </a:prstGeom>
          <a:noFill/>
          <a:ln>
            <a:noFill/>
          </a:ln>
        </p:spPr>
        <p:txBody>
          <a:bodyPr anchorCtr="0" anchor="t" bIns="0" lIns="0" spcFirstLastPara="1" rIns="0" wrap="square" tIns="0">
            <a:spAutoFit/>
          </a:bodyPr>
          <a:lstStyle/>
          <a:p>
            <a:pPr indent="0" lvl="0" marL="0" marR="0" rtl="0" algn="just">
              <a:lnSpc>
                <a:spcPct val="120007"/>
              </a:lnSpc>
              <a:spcBef>
                <a:spcPts val="0"/>
              </a:spcBef>
              <a:spcAft>
                <a:spcPts val="0"/>
              </a:spcAft>
              <a:buNone/>
            </a:pPr>
            <a:r>
              <a:rPr b="0" i="0" lang="en-US" sz="2799" u="none" cap="none" strike="noStrike">
                <a:solidFill>
                  <a:srgbClr val="FFFFFF"/>
                </a:solidFill>
                <a:latin typeface="KoHo"/>
                <a:ea typeface="KoHo"/>
                <a:cs typeface="KoHo"/>
                <a:sym typeface="KoHo"/>
              </a:rPr>
              <a:t>Lorem ipsum dolor sit amet, consectetur.</a:t>
            </a:r>
            <a:endParaRPr/>
          </a:p>
        </p:txBody>
      </p:sp>
      <p:sp>
        <p:nvSpPr>
          <p:cNvPr id="286" name="Google Shape;286;p25"/>
          <p:cNvSpPr txBox="1"/>
          <p:nvPr/>
        </p:nvSpPr>
        <p:spPr>
          <a:xfrm>
            <a:off x="10111456" y="4662914"/>
            <a:ext cx="7147844" cy="409575"/>
          </a:xfrm>
          <a:prstGeom prst="rect">
            <a:avLst/>
          </a:prstGeom>
          <a:noFill/>
          <a:ln>
            <a:noFill/>
          </a:ln>
        </p:spPr>
        <p:txBody>
          <a:bodyPr anchorCtr="0" anchor="t" bIns="0" lIns="0" spcFirstLastPara="1" rIns="0" wrap="square" tIns="0">
            <a:spAutoFit/>
          </a:bodyPr>
          <a:lstStyle/>
          <a:p>
            <a:pPr indent="0" lvl="0" marL="0" marR="0" rtl="0" algn="just">
              <a:lnSpc>
                <a:spcPct val="120007"/>
              </a:lnSpc>
              <a:spcBef>
                <a:spcPts val="0"/>
              </a:spcBef>
              <a:spcAft>
                <a:spcPts val="0"/>
              </a:spcAft>
              <a:buNone/>
            </a:pPr>
            <a:r>
              <a:rPr b="0" i="0" lang="en-US" sz="2799" u="none" cap="none" strike="noStrike">
                <a:solidFill>
                  <a:srgbClr val="FFFFFF"/>
                </a:solidFill>
                <a:latin typeface="KoHo"/>
                <a:ea typeface="KoHo"/>
                <a:cs typeface="KoHo"/>
                <a:sym typeface="KoHo"/>
              </a:rPr>
              <a:t>Lorem ipsum dolor sit amet, consectetur.</a:t>
            </a:r>
            <a:endParaRPr/>
          </a:p>
        </p:txBody>
      </p:sp>
      <p:sp>
        <p:nvSpPr>
          <p:cNvPr id="287" name="Google Shape;287;p25"/>
          <p:cNvSpPr txBox="1"/>
          <p:nvPr/>
        </p:nvSpPr>
        <p:spPr>
          <a:xfrm>
            <a:off x="10111456" y="6586964"/>
            <a:ext cx="7147844" cy="409575"/>
          </a:xfrm>
          <a:prstGeom prst="rect">
            <a:avLst/>
          </a:prstGeom>
          <a:noFill/>
          <a:ln>
            <a:noFill/>
          </a:ln>
        </p:spPr>
        <p:txBody>
          <a:bodyPr anchorCtr="0" anchor="t" bIns="0" lIns="0" spcFirstLastPara="1" rIns="0" wrap="square" tIns="0">
            <a:spAutoFit/>
          </a:bodyPr>
          <a:lstStyle/>
          <a:p>
            <a:pPr indent="0" lvl="0" marL="0" marR="0" rtl="0" algn="just">
              <a:lnSpc>
                <a:spcPct val="120007"/>
              </a:lnSpc>
              <a:spcBef>
                <a:spcPts val="0"/>
              </a:spcBef>
              <a:spcAft>
                <a:spcPts val="0"/>
              </a:spcAft>
              <a:buNone/>
            </a:pPr>
            <a:r>
              <a:rPr b="0" i="0" lang="en-US" sz="2799" u="none" cap="none" strike="noStrike">
                <a:solidFill>
                  <a:srgbClr val="FFFFFF"/>
                </a:solidFill>
                <a:latin typeface="KoHo"/>
                <a:ea typeface="KoHo"/>
                <a:cs typeface="KoHo"/>
                <a:sym typeface="KoHo"/>
              </a:rPr>
              <a:t>Lorem ipsum dolor sit amet, consectetur.</a:t>
            </a:r>
            <a:endParaRPr/>
          </a:p>
        </p:txBody>
      </p:sp>
      <p:sp>
        <p:nvSpPr>
          <p:cNvPr id="288" name="Google Shape;288;p25"/>
          <p:cNvSpPr txBox="1"/>
          <p:nvPr/>
        </p:nvSpPr>
        <p:spPr>
          <a:xfrm>
            <a:off x="10111456" y="5624939"/>
            <a:ext cx="7147844" cy="409575"/>
          </a:xfrm>
          <a:prstGeom prst="rect">
            <a:avLst/>
          </a:prstGeom>
          <a:noFill/>
          <a:ln>
            <a:noFill/>
          </a:ln>
        </p:spPr>
        <p:txBody>
          <a:bodyPr anchorCtr="0" anchor="t" bIns="0" lIns="0" spcFirstLastPara="1" rIns="0" wrap="square" tIns="0">
            <a:spAutoFit/>
          </a:bodyPr>
          <a:lstStyle/>
          <a:p>
            <a:pPr indent="0" lvl="0" marL="0" marR="0" rtl="0" algn="just">
              <a:lnSpc>
                <a:spcPct val="120007"/>
              </a:lnSpc>
              <a:spcBef>
                <a:spcPts val="0"/>
              </a:spcBef>
              <a:spcAft>
                <a:spcPts val="0"/>
              </a:spcAft>
              <a:buNone/>
            </a:pPr>
            <a:r>
              <a:rPr b="0" i="0" lang="en-US" sz="2799" u="none" cap="none" strike="noStrike">
                <a:solidFill>
                  <a:srgbClr val="FFFFFF"/>
                </a:solidFill>
                <a:latin typeface="KoHo"/>
                <a:ea typeface="KoHo"/>
                <a:cs typeface="KoHo"/>
                <a:sym typeface="KoHo"/>
              </a:rPr>
              <a:t>Lorem ipsum dolor sit amet, consectetur.</a:t>
            </a:r>
            <a:endParaRPr/>
          </a:p>
        </p:txBody>
      </p:sp>
      <p:sp>
        <p:nvSpPr>
          <p:cNvPr id="289" name="Google Shape;289;p25"/>
          <p:cNvSpPr txBox="1"/>
          <p:nvPr/>
        </p:nvSpPr>
        <p:spPr>
          <a:xfrm>
            <a:off x="10111456" y="7548989"/>
            <a:ext cx="7147844" cy="409575"/>
          </a:xfrm>
          <a:prstGeom prst="rect">
            <a:avLst/>
          </a:prstGeom>
          <a:noFill/>
          <a:ln>
            <a:noFill/>
          </a:ln>
        </p:spPr>
        <p:txBody>
          <a:bodyPr anchorCtr="0" anchor="t" bIns="0" lIns="0" spcFirstLastPara="1" rIns="0" wrap="square" tIns="0">
            <a:spAutoFit/>
          </a:bodyPr>
          <a:lstStyle/>
          <a:p>
            <a:pPr indent="0" lvl="0" marL="0" marR="0" rtl="0" algn="just">
              <a:lnSpc>
                <a:spcPct val="120007"/>
              </a:lnSpc>
              <a:spcBef>
                <a:spcPts val="0"/>
              </a:spcBef>
              <a:spcAft>
                <a:spcPts val="0"/>
              </a:spcAft>
              <a:buNone/>
            </a:pPr>
            <a:r>
              <a:rPr b="0" i="0" lang="en-US" sz="2799" u="none" cap="none" strike="noStrike">
                <a:solidFill>
                  <a:srgbClr val="FFFFFF"/>
                </a:solidFill>
                <a:latin typeface="KoHo"/>
                <a:ea typeface="KoHo"/>
                <a:cs typeface="KoHo"/>
                <a:sym typeface="KoHo"/>
              </a:rPr>
              <a:t>Lorem ipsum dolor sit amet, consectetur.</a:t>
            </a:r>
            <a:endParaRPr/>
          </a:p>
        </p:txBody>
      </p:sp>
      <p:grpSp>
        <p:nvGrpSpPr>
          <p:cNvPr id="290" name="Google Shape;290;p25"/>
          <p:cNvGrpSpPr/>
          <p:nvPr/>
        </p:nvGrpSpPr>
        <p:grpSpPr>
          <a:xfrm>
            <a:off x="0" y="0"/>
            <a:ext cx="18318287" cy="574388"/>
            <a:chOff x="0" y="0"/>
            <a:chExt cx="4824570" cy="151279"/>
          </a:xfrm>
        </p:grpSpPr>
        <p:sp>
          <p:nvSpPr>
            <p:cNvPr id="291" name="Google Shape;291;p25"/>
            <p:cNvSpPr/>
            <p:nvPr/>
          </p:nvSpPr>
          <p:spPr>
            <a:xfrm>
              <a:off x="0" y="0"/>
              <a:ext cx="4824569" cy="151279"/>
            </a:xfrm>
            <a:custGeom>
              <a:rect b="b" l="l" r="r" t="t"/>
              <a:pathLst>
                <a:path extrusionOk="0" h="151279" w="4824569">
                  <a:moveTo>
                    <a:pt x="0" y="0"/>
                  </a:moveTo>
                  <a:lnTo>
                    <a:pt x="4824569" y="0"/>
                  </a:lnTo>
                  <a:lnTo>
                    <a:pt x="4824569" y="151279"/>
                  </a:lnTo>
                  <a:lnTo>
                    <a:pt x="0" y="151279"/>
                  </a:lnTo>
                  <a:close/>
                </a:path>
              </a:pathLst>
            </a:custGeom>
            <a:gradFill>
              <a:gsLst>
                <a:gs pos="0">
                  <a:srgbClr val="000000"/>
                </a:gs>
                <a:gs pos="100000">
                  <a:srgbClr val="FA8E29"/>
                </a:gs>
              </a:gsLst>
              <a:lin ang="0" scaled="0"/>
            </a:gradFill>
            <a:ln>
              <a:noFill/>
            </a:ln>
          </p:spPr>
        </p:sp>
        <p:sp>
          <p:nvSpPr>
            <p:cNvPr id="292" name="Google Shape;292;p25"/>
            <p:cNvSpPr txBox="1"/>
            <p:nvPr/>
          </p:nvSpPr>
          <p:spPr>
            <a:xfrm>
              <a:off x="0" y="0"/>
              <a:ext cx="4824570" cy="151279"/>
            </a:xfrm>
            <a:prstGeom prst="rect">
              <a:avLst/>
            </a:prstGeom>
            <a:noFill/>
            <a:ln>
              <a:noFill/>
            </a:ln>
          </p:spPr>
          <p:txBody>
            <a:bodyPr anchorCtr="0" anchor="ctr" bIns="50800" lIns="50800" spcFirstLastPara="1" rIns="50800" wrap="square" tIns="50800">
              <a:noAutofit/>
            </a:bodyPr>
            <a:lstStyle/>
            <a:p>
              <a:pPr indent="0" lvl="0" marL="0" marR="0" rtl="0" algn="ctr">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96" name="Shape 296"/>
        <p:cNvGrpSpPr/>
        <p:nvPr/>
      </p:nvGrpSpPr>
      <p:grpSpPr>
        <a:xfrm>
          <a:off x="0" y="0"/>
          <a:ext cx="0" cy="0"/>
          <a:chOff x="0" y="0"/>
          <a:chExt cx="0" cy="0"/>
        </a:xfrm>
      </p:grpSpPr>
      <p:cxnSp>
        <p:nvCxnSpPr>
          <p:cNvPr id="297" name="Google Shape;297;p26"/>
          <p:cNvCxnSpPr/>
          <p:nvPr/>
        </p:nvCxnSpPr>
        <p:spPr>
          <a:xfrm>
            <a:off x="-284037" y="8854226"/>
            <a:ext cx="18856073" cy="0"/>
          </a:xfrm>
          <a:prstGeom prst="straightConnector1">
            <a:avLst/>
          </a:prstGeom>
          <a:noFill/>
          <a:ln cap="flat" cmpd="sng" w="9525">
            <a:solidFill>
              <a:srgbClr val="FFFFFF"/>
            </a:solidFill>
            <a:prstDash val="solid"/>
            <a:round/>
            <a:headEnd len="sm" w="sm" type="none"/>
            <a:tailEnd len="sm" w="sm" type="none"/>
          </a:ln>
        </p:spPr>
      </p:cxnSp>
      <p:sp>
        <p:nvSpPr>
          <p:cNvPr id="298" name="Google Shape;298;p26"/>
          <p:cNvSpPr txBox="1"/>
          <p:nvPr/>
        </p:nvSpPr>
        <p:spPr>
          <a:xfrm>
            <a:off x="12855456" y="9377732"/>
            <a:ext cx="4403844" cy="381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12</a:t>
            </a:r>
            <a:endParaRPr/>
          </a:p>
        </p:txBody>
      </p:sp>
      <p:sp>
        <p:nvSpPr>
          <p:cNvPr id="299" name="Google Shape;299;p26"/>
          <p:cNvSpPr txBox="1"/>
          <p:nvPr/>
        </p:nvSpPr>
        <p:spPr>
          <a:xfrm>
            <a:off x="1028700" y="9377732"/>
            <a:ext cx="8115300" cy="38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Science Subject for Middle School: Comets &amp; Meteors</a:t>
            </a:r>
            <a:endParaRPr/>
          </a:p>
        </p:txBody>
      </p:sp>
      <p:sp>
        <p:nvSpPr>
          <p:cNvPr id="300" name="Google Shape;300;p26"/>
          <p:cNvSpPr txBox="1"/>
          <p:nvPr/>
        </p:nvSpPr>
        <p:spPr>
          <a:xfrm>
            <a:off x="2623004" y="1600200"/>
            <a:ext cx="13011705" cy="1778446"/>
          </a:xfrm>
          <a:prstGeom prst="rect">
            <a:avLst/>
          </a:prstGeom>
          <a:noFill/>
          <a:ln>
            <a:noFill/>
          </a:ln>
        </p:spPr>
        <p:txBody>
          <a:bodyPr anchorCtr="0" anchor="t" bIns="0" lIns="0" spcFirstLastPara="1" rIns="0" wrap="square" tIns="0">
            <a:spAutoFit/>
          </a:bodyPr>
          <a:lstStyle/>
          <a:p>
            <a:pPr indent="0" lvl="0" marL="0" marR="0" rtl="0" algn="ctr">
              <a:lnSpc>
                <a:spcPct val="79998"/>
              </a:lnSpc>
              <a:spcBef>
                <a:spcPts val="0"/>
              </a:spcBef>
              <a:spcAft>
                <a:spcPts val="0"/>
              </a:spcAft>
              <a:buNone/>
            </a:pPr>
            <a:r>
              <a:rPr b="1" i="0" lang="en-US" sz="15419" u="none" cap="none" strike="noStrike">
                <a:solidFill>
                  <a:srgbClr val="FFFFFF"/>
                </a:solidFill>
                <a:latin typeface="Jura"/>
                <a:ea typeface="Jura"/>
                <a:cs typeface="Jura"/>
                <a:sym typeface="Jura"/>
              </a:rPr>
              <a:t>123,456,789</a:t>
            </a:r>
            <a:endParaRPr/>
          </a:p>
        </p:txBody>
      </p:sp>
      <p:sp>
        <p:nvSpPr>
          <p:cNvPr id="301" name="Google Shape;301;p26"/>
          <p:cNvSpPr txBox="1"/>
          <p:nvPr/>
        </p:nvSpPr>
        <p:spPr>
          <a:xfrm>
            <a:off x="6085772" y="3441224"/>
            <a:ext cx="6086100" cy="527400"/>
          </a:xfrm>
          <a:prstGeom prst="rect">
            <a:avLst/>
          </a:prstGeom>
          <a:noFill/>
          <a:ln>
            <a:noFill/>
          </a:ln>
        </p:spPr>
        <p:txBody>
          <a:bodyPr anchorCtr="0" anchor="t" bIns="0" lIns="0" spcFirstLastPara="1" rIns="0" wrap="square" tIns="0">
            <a:spAutoFit/>
          </a:bodyPr>
          <a:lstStyle/>
          <a:p>
            <a:pPr indent="0" lvl="0" marL="0" marR="0" rtl="0" algn="ctr">
              <a:lnSpc>
                <a:spcPct val="150043"/>
              </a:lnSpc>
              <a:spcBef>
                <a:spcPts val="0"/>
              </a:spcBef>
              <a:spcAft>
                <a:spcPts val="0"/>
              </a:spcAft>
              <a:buNone/>
            </a:pPr>
            <a:r>
              <a:rPr b="0" i="0" lang="en-US" sz="3425" u="none" cap="none" strike="noStrike">
                <a:solidFill>
                  <a:srgbClr val="FFFFFF"/>
                </a:solidFill>
                <a:latin typeface="KoHo"/>
                <a:ea typeface="KoHo"/>
                <a:cs typeface="KoHo"/>
                <a:sym typeface="KoHo"/>
              </a:rPr>
              <a:t>Add description here</a:t>
            </a:r>
            <a:endParaRPr/>
          </a:p>
        </p:txBody>
      </p:sp>
      <p:sp>
        <p:nvSpPr>
          <p:cNvPr id="302" name="Google Shape;302;p26"/>
          <p:cNvSpPr txBox="1"/>
          <p:nvPr/>
        </p:nvSpPr>
        <p:spPr>
          <a:xfrm>
            <a:off x="1028700" y="6275602"/>
            <a:ext cx="4057650" cy="749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6500" u="none" cap="none" strike="noStrike">
                <a:solidFill>
                  <a:srgbClr val="FFFFFF"/>
                </a:solidFill>
                <a:latin typeface="Jura"/>
                <a:ea typeface="Jura"/>
                <a:cs typeface="Jura"/>
                <a:sym typeface="Jura"/>
              </a:rPr>
              <a:t>435,987</a:t>
            </a:r>
            <a:endParaRPr/>
          </a:p>
        </p:txBody>
      </p:sp>
      <p:sp>
        <p:nvSpPr>
          <p:cNvPr id="303" name="Google Shape;303;p26"/>
          <p:cNvSpPr txBox="1"/>
          <p:nvPr/>
        </p:nvSpPr>
        <p:spPr>
          <a:xfrm>
            <a:off x="1028700" y="7126291"/>
            <a:ext cx="4057800" cy="351600"/>
          </a:xfrm>
          <a:prstGeom prst="rect">
            <a:avLst/>
          </a:prstGeom>
          <a:noFill/>
          <a:ln>
            <a:noFill/>
          </a:ln>
        </p:spPr>
        <p:txBody>
          <a:bodyPr anchorCtr="0" anchor="t" bIns="0" lIns="0" spcFirstLastPara="1" rIns="0" wrap="square" tIns="0">
            <a:spAutoFit/>
          </a:bodyPr>
          <a:lstStyle/>
          <a:p>
            <a:pPr indent="0" lvl="0" marL="0" marR="0" rtl="0" algn="ctr">
              <a:lnSpc>
                <a:spcPct val="150021"/>
              </a:lnSpc>
              <a:spcBef>
                <a:spcPts val="0"/>
              </a:spcBef>
              <a:spcAft>
                <a:spcPts val="0"/>
              </a:spcAft>
              <a:buNone/>
            </a:pPr>
            <a:r>
              <a:rPr b="0" i="0" lang="en-US" sz="2285" u="none" cap="none" strike="noStrike">
                <a:solidFill>
                  <a:srgbClr val="FFFFFF"/>
                </a:solidFill>
                <a:latin typeface="Chakra Petch"/>
                <a:ea typeface="Chakra Petch"/>
                <a:cs typeface="Chakra Petch"/>
                <a:sym typeface="Chakra Petch"/>
              </a:rPr>
              <a:t>Add description here</a:t>
            </a:r>
            <a:endParaRPr/>
          </a:p>
        </p:txBody>
      </p:sp>
      <p:sp>
        <p:nvSpPr>
          <p:cNvPr id="304" name="Google Shape;304;p26"/>
          <p:cNvSpPr txBox="1"/>
          <p:nvPr/>
        </p:nvSpPr>
        <p:spPr>
          <a:xfrm>
            <a:off x="5086350" y="6279828"/>
            <a:ext cx="4057650" cy="749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6500" u="none" cap="none" strike="noStrike">
                <a:solidFill>
                  <a:srgbClr val="FFFFFF"/>
                </a:solidFill>
                <a:latin typeface="Jura"/>
                <a:ea typeface="Jura"/>
                <a:cs typeface="Jura"/>
                <a:sym typeface="Jura"/>
              </a:rPr>
              <a:t>268,315</a:t>
            </a:r>
            <a:endParaRPr/>
          </a:p>
        </p:txBody>
      </p:sp>
      <p:sp>
        <p:nvSpPr>
          <p:cNvPr id="305" name="Google Shape;305;p26"/>
          <p:cNvSpPr txBox="1"/>
          <p:nvPr/>
        </p:nvSpPr>
        <p:spPr>
          <a:xfrm>
            <a:off x="5086350" y="7130518"/>
            <a:ext cx="4057800" cy="351600"/>
          </a:xfrm>
          <a:prstGeom prst="rect">
            <a:avLst/>
          </a:prstGeom>
          <a:noFill/>
          <a:ln>
            <a:noFill/>
          </a:ln>
        </p:spPr>
        <p:txBody>
          <a:bodyPr anchorCtr="0" anchor="t" bIns="0" lIns="0" spcFirstLastPara="1" rIns="0" wrap="square" tIns="0">
            <a:spAutoFit/>
          </a:bodyPr>
          <a:lstStyle/>
          <a:p>
            <a:pPr indent="0" lvl="0" marL="0" marR="0" rtl="0" algn="ctr">
              <a:lnSpc>
                <a:spcPct val="150021"/>
              </a:lnSpc>
              <a:spcBef>
                <a:spcPts val="0"/>
              </a:spcBef>
              <a:spcAft>
                <a:spcPts val="0"/>
              </a:spcAft>
              <a:buNone/>
            </a:pPr>
            <a:r>
              <a:rPr b="0" i="0" lang="en-US" sz="2285" u="none" cap="none" strike="noStrike">
                <a:solidFill>
                  <a:srgbClr val="FFFFFF"/>
                </a:solidFill>
                <a:latin typeface="Chakra Petch"/>
                <a:ea typeface="Chakra Petch"/>
                <a:cs typeface="Chakra Petch"/>
                <a:sym typeface="Chakra Petch"/>
              </a:rPr>
              <a:t>Add description here</a:t>
            </a:r>
            <a:endParaRPr/>
          </a:p>
        </p:txBody>
      </p:sp>
      <p:sp>
        <p:nvSpPr>
          <p:cNvPr id="306" name="Google Shape;306;p26"/>
          <p:cNvSpPr txBox="1"/>
          <p:nvPr/>
        </p:nvSpPr>
        <p:spPr>
          <a:xfrm>
            <a:off x="9144000" y="6279828"/>
            <a:ext cx="4057650" cy="749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6500" u="none" cap="none" strike="noStrike">
                <a:solidFill>
                  <a:srgbClr val="FFFFFF"/>
                </a:solidFill>
                <a:latin typeface="Jura"/>
                <a:ea typeface="Jura"/>
                <a:cs typeface="Jura"/>
                <a:sym typeface="Jura"/>
              </a:rPr>
              <a:t>590,328</a:t>
            </a:r>
            <a:endParaRPr/>
          </a:p>
        </p:txBody>
      </p:sp>
      <p:sp>
        <p:nvSpPr>
          <p:cNvPr id="307" name="Google Shape;307;p26"/>
          <p:cNvSpPr txBox="1"/>
          <p:nvPr/>
        </p:nvSpPr>
        <p:spPr>
          <a:xfrm>
            <a:off x="9144000" y="7130518"/>
            <a:ext cx="4057800" cy="351600"/>
          </a:xfrm>
          <a:prstGeom prst="rect">
            <a:avLst/>
          </a:prstGeom>
          <a:noFill/>
          <a:ln>
            <a:noFill/>
          </a:ln>
        </p:spPr>
        <p:txBody>
          <a:bodyPr anchorCtr="0" anchor="t" bIns="0" lIns="0" spcFirstLastPara="1" rIns="0" wrap="square" tIns="0">
            <a:spAutoFit/>
          </a:bodyPr>
          <a:lstStyle/>
          <a:p>
            <a:pPr indent="0" lvl="0" marL="0" marR="0" rtl="0" algn="ctr">
              <a:lnSpc>
                <a:spcPct val="150021"/>
              </a:lnSpc>
              <a:spcBef>
                <a:spcPts val="0"/>
              </a:spcBef>
              <a:spcAft>
                <a:spcPts val="0"/>
              </a:spcAft>
              <a:buNone/>
            </a:pPr>
            <a:r>
              <a:rPr b="0" i="0" lang="en-US" sz="2285" u="none" cap="none" strike="noStrike">
                <a:solidFill>
                  <a:srgbClr val="FFFFFF"/>
                </a:solidFill>
                <a:latin typeface="Chakra Petch"/>
                <a:ea typeface="Chakra Petch"/>
                <a:cs typeface="Chakra Petch"/>
                <a:sym typeface="Chakra Petch"/>
              </a:rPr>
              <a:t>Add description here</a:t>
            </a:r>
            <a:endParaRPr/>
          </a:p>
        </p:txBody>
      </p:sp>
      <p:sp>
        <p:nvSpPr>
          <p:cNvPr id="308" name="Google Shape;308;p26"/>
          <p:cNvSpPr txBox="1"/>
          <p:nvPr/>
        </p:nvSpPr>
        <p:spPr>
          <a:xfrm>
            <a:off x="13201650" y="6279828"/>
            <a:ext cx="4057650" cy="749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6500" u="none" cap="none" strike="noStrike">
                <a:solidFill>
                  <a:srgbClr val="FFFFFF"/>
                </a:solidFill>
                <a:latin typeface="Jura"/>
                <a:ea typeface="Jura"/>
                <a:cs typeface="Jura"/>
                <a:sym typeface="Jura"/>
              </a:rPr>
              <a:t>812,346</a:t>
            </a:r>
            <a:endParaRPr/>
          </a:p>
        </p:txBody>
      </p:sp>
      <p:sp>
        <p:nvSpPr>
          <p:cNvPr id="309" name="Google Shape;309;p26"/>
          <p:cNvSpPr txBox="1"/>
          <p:nvPr/>
        </p:nvSpPr>
        <p:spPr>
          <a:xfrm>
            <a:off x="13201650" y="7130518"/>
            <a:ext cx="4057800" cy="351600"/>
          </a:xfrm>
          <a:prstGeom prst="rect">
            <a:avLst/>
          </a:prstGeom>
          <a:noFill/>
          <a:ln>
            <a:noFill/>
          </a:ln>
        </p:spPr>
        <p:txBody>
          <a:bodyPr anchorCtr="0" anchor="t" bIns="0" lIns="0" spcFirstLastPara="1" rIns="0" wrap="square" tIns="0">
            <a:spAutoFit/>
          </a:bodyPr>
          <a:lstStyle/>
          <a:p>
            <a:pPr indent="0" lvl="0" marL="0" marR="0" rtl="0" algn="ctr">
              <a:lnSpc>
                <a:spcPct val="150021"/>
              </a:lnSpc>
              <a:spcBef>
                <a:spcPts val="0"/>
              </a:spcBef>
              <a:spcAft>
                <a:spcPts val="0"/>
              </a:spcAft>
              <a:buNone/>
            </a:pPr>
            <a:r>
              <a:rPr b="0" i="0" lang="en-US" sz="2285" u="none" cap="none" strike="noStrike">
                <a:solidFill>
                  <a:srgbClr val="FFFFFF"/>
                </a:solidFill>
                <a:latin typeface="Chakra Petch"/>
                <a:ea typeface="Chakra Petch"/>
                <a:cs typeface="Chakra Petch"/>
                <a:sym typeface="Chakra Petch"/>
              </a:rPr>
              <a:t>Add description here</a:t>
            </a:r>
            <a:endParaRPr/>
          </a:p>
        </p:txBody>
      </p:sp>
      <p:grpSp>
        <p:nvGrpSpPr>
          <p:cNvPr id="310" name="Google Shape;310;p26"/>
          <p:cNvGrpSpPr/>
          <p:nvPr/>
        </p:nvGrpSpPr>
        <p:grpSpPr>
          <a:xfrm>
            <a:off x="-30287" y="5038725"/>
            <a:ext cx="18318287" cy="209550"/>
            <a:chOff x="0" y="0"/>
            <a:chExt cx="4824570" cy="55190"/>
          </a:xfrm>
        </p:grpSpPr>
        <p:sp>
          <p:nvSpPr>
            <p:cNvPr id="311" name="Google Shape;311;p26"/>
            <p:cNvSpPr/>
            <p:nvPr/>
          </p:nvSpPr>
          <p:spPr>
            <a:xfrm>
              <a:off x="0" y="0"/>
              <a:ext cx="4824569" cy="55190"/>
            </a:xfrm>
            <a:custGeom>
              <a:rect b="b" l="l" r="r" t="t"/>
              <a:pathLst>
                <a:path extrusionOk="0" h="55190" w="4824569">
                  <a:moveTo>
                    <a:pt x="0" y="0"/>
                  </a:moveTo>
                  <a:lnTo>
                    <a:pt x="4824569" y="0"/>
                  </a:lnTo>
                  <a:lnTo>
                    <a:pt x="4824569" y="55190"/>
                  </a:lnTo>
                  <a:lnTo>
                    <a:pt x="0" y="55190"/>
                  </a:lnTo>
                  <a:close/>
                </a:path>
              </a:pathLst>
            </a:custGeom>
            <a:gradFill>
              <a:gsLst>
                <a:gs pos="0">
                  <a:srgbClr val="000000"/>
                </a:gs>
                <a:gs pos="100000">
                  <a:srgbClr val="FA8E29"/>
                </a:gs>
              </a:gsLst>
              <a:lin ang="0" scaled="0"/>
            </a:gradFill>
            <a:ln>
              <a:noFill/>
            </a:ln>
          </p:spPr>
        </p:sp>
        <p:sp>
          <p:nvSpPr>
            <p:cNvPr id="312" name="Google Shape;312;p26"/>
            <p:cNvSpPr txBox="1"/>
            <p:nvPr/>
          </p:nvSpPr>
          <p:spPr>
            <a:xfrm>
              <a:off x="0" y="0"/>
              <a:ext cx="4824570" cy="55190"/>
            </a:xfrm>
            <a:prstGeom prst="rect">
              <a:avLst/>
            </a:prstGeom>
            <a:noFill/>
            <a:ln>
              <a:noFill/>
            </a:ln>
          </p:spPr>
          <p:txBody>
            <a:bodyPr anchorCtr="0" anchor="ctr" bIns="50800" lIns="50800" spcFirstLastPara="1" rIns="50800" wrap="square" tIns="50800">
              <a:noAutofit/>
            </a:bodyPr>
            <a:lstStyle/>
            <a:p>
              <a:pPr indent="0" lvl="0" marL="0" marR="0" rtl="0" algn="ctr">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6" name="Shape 316"/>
        <p:cNvGrpSpPr/>
        <p:nvPr/>
      </p:nvGrpSpPr>
      <p:grpSpPr>
        <a:xfrm>
          <a:off x="0" y="0"/>
          <a:ext cx="0" cy="0"/>
          <a:chOff x="0" y="0"/>
          <a:chExt cx="0" cy="0"/>
        </a:xfrm>
      </p:grpSpPr>
      <p:cxnSp>
        <p:nvCxnSpPr>
          <p:cNvPr id="317" name="Google Shape;317;p27"/>
          <p:cNvCxnSpPr/>
          <p:nvPr/>
        </p:nvCxnSpPr>
        <p:spPr>
          <a:xfrm>
            <a:off x="-284037" y="8854226"/>
            <a:ext cx="18856073" cy="0"/>
          </a:xfrm>
          <a:prstGeom prst="straightConnector1">
            <a:avLst/>
          </a:prstGeom>
          <a:noFill/>
          <a:ln cap="flat" cmpd="sng" w="9525">
            <a:solidFill>
              <a:srgbClr val="FFFFFF"/>
            </a:solidFill>
            <a:prstDash val="solid"/>
            <a:round/>
            <a:headEnd len="sm" w="sm" type="none"/>
            <a:tailEnd len="sm" w="sm" type="none"/>
          </a:ln>
        </p:spPr>
      </p:cxnSp>
      <p:sp>
        <p:nvSpPr>
          <p:cNvPr id="318" name="Google Shape;318;p27"/>
          <p:cNvSpPr txBox="1"/>
          <p:nvPr/>
        </p:nvSpPr>
        <p:spPr>
          <a:xfrm>
            <a:off x="12855456" y="9377732"/>
            <a:ext cx="4403844" cy="381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13</a:t>
            </a:r>
            <a:endParaRPr/>
          </a:p>
        </p:txBody>
      </p:sp>
      <p:sp>
        <p:nvSpPr>
          <p:cNvPr id="319" name="Google Shape;319;p27"/>
          <p:cNvSpPr txBox="1"/>
          <p:nvPr/>
        </p:nvSpPr>
        <p:spPr>
          <a:xfrm>
            <a:off x="1028700" y="9377732"/>
            <a:ext cx="8115300" cy="38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Science Subject for Middle School: Comets &amp; Meteors</a:t>
            </a:r>
            <a:endParaRPr/>
          </a:p>
        </p:txBody>
      </p:sp>
      <p:pic>
        <p:nvPicPr>
          <p:cNvPr id="320" name="Google Shape;320;p27"/>
          <p:cNvPicPr preferRelativeResize="0"/>
          <p:nvPr/>
        </p:nvPicPr>
        <p:blipFill rotWithShape="1">
          <a:blip r:embed="rId3">
            <a:alphaModFix/>
          </a:blip>
          <a:srcRect b="0" l="0" r="0" t="0"/>
          <a:stretch/>
        </p:blipFill>
        <p:spPr>
          <a:xfrm>
            <a:off x="9079741" y="3022714"/>
            <a:ext cx="4244240" cy="4244240"/>
          </a:xfrm>
          <a:prstGeom prst="rect">
            <a:avLst/>
          </a:prstGeom>
          <a:noFill/>
          <a:ln>
            <a:noFill/>
          </a:ln>
        </p:spPr>
      </p:pic>
      <p:pic>
        <p:nvPicPr>
          <p:cNvPr id="321" name="Google Shape;321;p27"/>
          <p:cNvPicPr preferRelativeResize="0"/>
          <p:nvPr/>
        </p:nvPicPr>
        <p:blipFill rotWithShape="1">
          <a:blip r:embed="rId4">
            <a:alphaModFix/>
          </a:blip>
          <a:srcRect b="0" l="0" r="0" t="0"/>
          <a:stretch/>
        </p:blipFill>
        <p:spPr>
          <a:xfrm>
            <a:off x="4961227" y="3022714"/>
            <a:ext cx="4244240" cy="4244240"/>
          </a:xfrm>
          <a:prstGeom prst="rect">
            <a:avLst/>
          </a:prstGeom>
          <a:noFill/>
          <a:ln>
            <a:noFill/>
          </a:ln>
        </p:spPr>
      </p:pic>
      <p:pic>
        <p:nvPicPr>
          <p:cNvPr id="322" name="Google Shape;322;p27"/>
          <p:cNvPicPr preferRelativeResize="0"/>
          <p:nvPr/>
        </p:nvPicPr>
        <p:blipFill rotWithShape="1">
          <a:blip r:embed="rId5">
            <a:alphaModFix/>
          </a:blip>
          <a:srcRect b="0" l="0" r="0" t="0"/>
          <a:stretch/>
        </p:blipFill>
        <p:spPr>
          <a:xfrm>
            <a:off x="842725" y="3022714"/>
            <a:ext cx="4244240" cy="4244240"/>
          </a:xfrm>
          <a:prstGeom prst="rect">
            <a:avLst/>
          </a:prstGeom>
          <a:noFill/>
          <a:ln>
            <a:noFill/>
          </a:ln>
        </p:spPr>
      </p:pic>
      <p:sp>
        <p:nvSpPr>
          <p:cNvPr id="323" name="Google Shape;323;p27"/>
          <p:cNvSpPr txBox="1"/>
          <p:nvPr/>
        </p:nvSpPr>
        <p:spPr>
          <a:xfrm>
            <a:off x="1407989" y="7260599"/>
            <a:ext cx="3113713" cy="635357"/>
          </a:xfrm>
          <a:prstGeom prst="rect">
            <a:avLst/>
          </a:prstGeom>
          <a:noFill/>
          <a:ln>
            <a:noFill/>
          </a:ln>
        </p:spPr>
        <p:txBody>
          <a:bodyPr anchorCtr="0" anchor="t" bIns="0" lIns="0" spcFirstLastPara="1" rIns="0" wrap="square" tIns="0">
            <a:spAutoFit/>
          </a:bodyPr>
          <a:lstStyle/>
          <a:p>
            <a:pPr indent="0" lvl="0" marL="0" marR="0" rtl="0" algn="ctr">
              <a:lnSpc>
                <a:spcPct val="150014"/>
              </a:lnSpc>
              <a:spcBef>
                <a:spcPts val="0"/>
              </a:spcBef>
              <a:spcAft>
                <a:spcPts val="0"/>
              </a:spcAft>
              <a:buNone/>
            </a:pPr>
            <a:r>
              <a:rPr b="0" i="0" lang="en-US" sz="3481" u="none" cap="none" strike="noStrike">
                <a:solidFill>
                  <a:srgbClr val="FFFFFF"/>
                </a:solidFill>
                <a:latin typeface="Chakra Petch"/>
                <a:ea typeface="Chakra Petch"/>
                <a:cs typeface="Chakra Petch"/>
                <a:sym typeface="Chakra Petch"/>
              </a:rPr>
              <a:t>Comet 1</a:t>
            </a:r>
            <a:endParaRPr/>
          </a:p>
        </p:txBody>
      </p:sp>
      <p:sp>
        <p:nvSpPr>
          <p:cNvPr id="324" name="Google Shape;324;p27"/>
          <p:cNvSpPr txBox="1"/>
          <p:nvPr/>
        </p:nvSpPr>
        <p:spPr>
          <a:xfrm>
            <a:off x="5526491" y="7260599"/>
            <a:ext cx="3113713" cy="635357"/>
          </a:xfrm>
          <a:prstGeom prst="rect">
            <a:avLst/>
          </a:prstGeom>
          <a:noFill/>
          <a:ln>
            <a:noFill/>
          </a:ln>
        </p:spPr>
        <p:txBody>
          <a:bodyPr anchorCtr="0" anchor="t" bIns="0" lIns="0" spcFirstLastPara="1" rIns="0" wrap="square" tIns="0">
            <a:spAutoFit/>
          </a:bodyPr>
          <a:lstStyle/>
          <a:p>
            <a:pPr indent="0" lvl="0" marL="0" marR="0" rtl="0" algn="ctr">
              <a:lnSpc>
                <a:spcPct val="150014"/>
              </a:lnSpc>
              <a:spcBef>
                <a:spcPts val="0"/>
              </a:spcBef>
              <a:spcAft>
                <a:spcPts val="0"/>
              </a:spcAft>
              <a:buNone/>
            </a:pPr>
            <a:r>
              <a:rPr b="0" i="0" lang="en-US" sz="3481" u="none" cap="none" strike="noStrike">
                <a:solidFill>
                  <a:srgbClr val="FFFFFF"/>
                </a:solidFill>
                <a:latin typeface="Chakra Petch"/>
                <a:ea typeface="Chakra Petch"/>
                <a:cs typeface="Chakra Petch"/>
                <a:sym typeface="Chakra Petch"/>
              </a:rPr>
              <a:t>Comet 2</a:t>
            </a:r>
            <a:endParaRPr/>
          </a:p>
        </p:txBody>
      </p:sp>
      <p:sp>
        <p:nvSpPr>
          <p:cNvPr id="325" name="Google Shape;325;p27"/>
          <p:cNvSpPr txBox="1"/>
          <p:nvPr/>
        </p:nvSpPr>
        <p:spPr>
          <a:xfrm>
            <a:off x="9645005" y="7260599"/>
            <a:ext cx="3113713" cy="635357"/>
          </a:xfrm>
          <a:prstGeom prst="rect">
            <a:avLst/>
          </a:prstGeom>
          <a:noFill/>
          <a:ln>
            <a:noFill/>
          </a:ln>
        </p:spPr>
        <p:txBody>
          <a:bodyPr anchorCtr="0" anchor="t" bIns="0" lIns="0" spcFirstLastPara="1" rIns="0" wrap="square" tIns="0">
            <a:spAutoFit/>
          </a:bodyPr>
          <a:lstStyle/>
          <a:p>
            <a:pPr indent="0" lvl="0" marL="0" marR="0" rtl="0" algn="ctr">
              <a:lnSpc>
                <a:spcPct val="150014"/>
              </a:lnSpc>
              <a:spcBef>
                <a:spcPts val="0"/>
              </a:spcBef>
              <a:spcAft>
                <a:spcPts val="0"/>
              </a:spcAft>
              <a:buNone/>
            </a:pPr>
            <a:r>
              <a:rPr b="0" i="0" lang="en-US" sz="3481" u="none" cap="none" strike="noStrike">
                <a:solidFill>
                  <a:srgbClr val="FFFFFF"/>
                </a:solidFill>
                <a:latin typeface="Chakra Petch"/>
                <a:ea typeface="Chakra Petch"/>
                <a:cs typeface="Chakra Petch"/>
                <a:sym typeface="Chakra Petch"/>
              </a:rPr>
              <a:t>Meteor 1</a:t>
            </a:r>
            <a:endParaRPr/>
          </a:p>
        </p:txBody>
      </p:sp>
      <p:pic>
        <p:nvPicPr>
          <p:cNvPr id="326" name="Google Shape;326;p27"/>
          <p:cNvPicPr preferRelativeResize="0"/>
          <p:nvPr/>
        </p:nvPicPr>
        <p:blipFill rotWithShape="1">
          <a:blip r:embed="rId6">
            <a:alphaModFix/>
          </a:blip>
          <a:srcRect b="0" l="0" r="0" t="0"/>
          <a:stretch/>
        </p:blipFill>
        <p:spPr>
          <a:xfrm>
            <a:off x="13201034" y="3022714"/>
            <a:ext cx="4244240" cy="4244240"/>
          </a:xfrm>
          <a:prstGeom prst="rect">
            <a:avLst/>
          </a:prstGeom>
          <a:noFill/>
          <a:ln>
            <a:noFill/>
          </a:ln>
        </p:spPr>
      </p:pic>
      <p:sp>
        <p:nvSpPr>
          <p:cNvPr id="327" name="Google Shape;327;p27"/>
          <p:cNvSpPr txBox="1"/>
          <p:nvPr/>
        </p:nvSpPr>
        <p:spPr>
          <a:xfrm>
            <a:off x="13766298" y="7260599"/>
            <a:ext cx="3113713" cy="635357"/>
          </a:xfrm>
          <a:prstGeom prst="rect">
            <a:avLst/>
          </a:prstGeom>
          <a:noFill/>
          <a:ln>
            <a:noFill/>
          </a:ln>
        </p:spPr>
        <p:txBody>
          <a:bodyPr anchorCtr="0" anchor="t" bIns="0" lIns="0" spcFirstLastPara="1" rIns="0" wrap="square" tIns="0">
            <a:spAutoFit/>
          </a:bodyPr>
          <a:lstStyle/>
          <a:p>
            <a:pPr indent="0" lvl="0" marL="0" marR="0" rtl="0" algn="ctr">
              <a:lnSpc>
                <a:spcPct val="150014"/>
              </a:lnSpc>
              <a:spcBef>
                <a:spcPts val="0"/>
              </a:spcBef>
              <a:spcAft>
                <a:spcPts val="0"/>
              </a:spcAft>
              <a:buNone/>
            </a:pPr>
            <a:r>
              <a:rPr b="0" i="0" lang="en-US" sz="3481" u="none" cap="none" strike="noStrike">
                <a:solidFill>
                  <a:srgbClr val="FFFFFF"/>
                </a:solidFill>
                <a:latin typeface="Chakra Petch"/>
                <a:ea typeface="Chakra Petch"/>
                <a:cs typeface="Chakra Petch"/>
                <a:sym typeface="Chakra Petch"/>
              </a:rPr>
              <a:t>Meteor 2</a:t>
            </a:r>
            <a:endParaRPr/>
          </a:p>
        </p:txBody>
      </p:sp>
      <p:sp>
        <p:nvSpPr>
          <p:cNvPr id="328" name="Google Shape;328;p27"/>
          <p:cNvSpPr txBox="1"/>
          <p:nvPr/>
        </p:nvSpPr>
        <p:spPr>
          <a:xfrm>
            <a:off x="1354561" y="1098919"/>
            <a:ext cx="16233830" cy="1323974"/>
          </a:xfrm>
          <a:prstGeom prst="rect">
            <a:avLst/>
          </a:prstGeom>
          <a:noFill/>
          <a:ln>
            <a:noFill/>
          </a:ln>
        </p:spPr>
        <p:txBody>
          <a:bodyPr anchorCtr="0" anchor="t" bIns="0" lIns="0" spcFirstLastPara="1" rIns="0" wrap="square" tIns="0">
            <a:spAutoFit/>
          </a:bodyPr>
          <a:lstStyle/>
          <a:p>
            <a:pPr indent="0" lvl="0" marL="0" marR="0" rtl="0" algn="ctr">
              <a:lnSpc>
                <a:spcPct val="98999"/>
              </a:lnSpc>
              <a:spcBef>
                <a:spcPts val="0"/>
              </a:spcBef>
              <a:spcAft>
                <a:spcPts val="0"/>
              </a:spcAft>
              <a:buNone/>
            </a:pPr>
            <a:r>
              <a:rPr b="1" i="0" lang="en-US" sz="9999" u="none" cap="none" strike="noStrike">
                <a:solidFill>
                  <a:srgbClr val="FFFEF4"/>
                </a:solidFill>
                <a:latin typeface="Jura"/>
                <a:ea typeface="Jura"/>
                <a:cs typeface="Jura"/>
                <a:sym typeface="Jura"/>
              </a:rPr>
              <a:t>INFORMATIONAL CHART</a:t>
            </a:r>
            <a:endParaRPr/>
          </a:p>
        </p:txBody>
      </p:sp>
      <p:sp>
        <p:nvSpPr>
          <p:cNvPr id="329" name="Google Shape;329;p27"/>
          <p:cNvSpPr txBox="1"/>
          <p:nvPr/>
        </p:nvSpPr>
        <p:spPr>
          <a:xfrm>
            <a:off x="1910857" y="4909664"/>
            <a:ext cx="2107978" cy="707085"/>
          </a:xfrm>
          <a:prstGeom prst="rect">
            <a:avLst/>
          </a:prstGeom>
          <a:noFill/>
          <a:ln>
            <a:noFill/>
          </a:ln>
        </p:spPr>
        <p:txBody>
          <a:bodyPr anchorCtr="0" anchor="t" bIns="0" lIns="0" spcFirstLastPara="1" rIns="0" wrap="square" tIns="0">
            <a:spAutoFit/>
          </a:bodyPr>
          <a:lstStyle/>
          <a:p>
            <a:pPr indent="0" lvl="0" marL="0" marR="0" rtl="0" algn="ctr">
              <a:lnSpc>
                <a:spcPct val="80003"/>
              </a:lnSpc>
              <a:spcBef>
                <a:spcPts val="0"/>
              </a:spcBef>
              <a:spcAft>
                <a:spcPts val="0"/>
              </a:spcAft>
              <a:buNone/>
            </a:pPr>
            <a:r>
              <a:rPr b="1" i="0" lang="en-US" sz="6231" u="none" cap="none" strike="noStrike">
                <a:solidFill>
                  <a:srgbClr val="FFFFFF"/>
                </a:solidFill>
                <a:latin typeface="KoHo"/>
                <a:ea typeface="KoHo"/>
                <a:cs typeface="KoHo"/>
                <a:sym typeface="KoHo"/>
              </a:rPr>
              <a:t>41%</a:t>
            </a:r>
            <a:endParaRPr/>
          </a:p>
        </p:txBody>
      </p:sp>
      <p:sp>
        <p:nvSpPr>
          <p:cNvPr id="330" name="Google Shape;330;p27"/>
          <p:cNvSpPr txBox="1"/>
          <p:nvPr/>
        </p:nvSpPr>
        <p:spPr>
          <a:xfrm>
            <a:off x="6029359" y="4909020"/>
            <a:ext cx="2107978" cy="707085"/>
          </a:xfrm>
          <a:prstGeom prst="rect">
            <a:avLst/>
          </a:prstGeom>
          <a:noFill/>
          <a:ln>
            <a:noFill/>
          </a:ln>
        </p:spPr>
        <p:txBody>
          <a:bodyPr anchorCtr="0" anchor="t" bIns="0" lIns="0" spcFirstLastPara="1" rIns="0" wrap="square" tIns="0">
            <a:spAutoFit/>
          </a:bodyPr>
          <a:lstStyle/>
          <a:p>
            <a:pPr indent="0" lvl="0" marL="0" marR="0" rtl="0" algn="ctr">
              <a:lnSpc>
                <a:spcPct val="80003"/>
              </a:lnSpc>
              <a:spcBef>
                <a:spcPts val="0"/>
              </a:spcBef>
              <a:spcAft>
                <a:spcPts val="0"/>
              </a:spcAft>
              <a:buNone/>
            </a:pPr>
            <a:r>
              <a:rPr b="1" i="0" lang="en-US" sz="6231" u="none" cap="none" strike="noStrike">
                <a:solidFill>
                  <a:srgbClr val="FFFFFF"/>
                </a:solidFill>
                <a:latin typeface="KoHo"/>
                <a:ea typeface="KoHo"/>
                <a:cs typeface="KoHo"/>
                <a:sym typeface="KoHo"/>
              </a:rPr>
              <a:t>96%</a:t>
            </a:r>
            <a:endParaRPr/>
          </a:p>
        </p:txBody>
      </p:sp>
      <p:sp>
        <p:nvSpPr>
          <p:cNvPr id="331" name="Google Shape;331;p27"/>
          <p:cNvSpPr txBox="1"/>
          <p:nvPr/>
        </p:nvSpPr>
        <p:spPr>
          <a:xfrm>
            <a:off x="10147181" y="4910355"/>
            <a:ext cx="2107978" cy="707085"/>
          </a:xfrm>
          <a:prstGeom prst="rect">
            <a:avLst/>
          </a:prstGeom>
          <a:noFill/>
          <a:ln>
            <a:noFill/>
          </a:ln>
        </p:spPr>
        <p:txBody>
          <a:bodyPr anchorCtr="0" anchor="t" bIns="0" lIns="0" spcFirstLastPara="1" rIns="0" wrap="square" tIns="0">
            <a:spAutoFit/>
          </a:bodyPr>
          <a:lstStyle/>
          <a:p>
            <a:pPr indent="0" lvl="0" marL="0" marR="0" rtl="0" algn="ctr">
              <a:lnSpc>
                <a:spcPct val="80003"/>
              </a:lnSpc>
              <a:spcBef>
                <a:spcPts val="0"/>
              </a:spcBef>
              <a:spcAft>
                <a:spcPts val="0"/>
              </a:spcAft>
              <a:buNone/>
            </a:pPr>
            <a:r>
              <a:rPr b="1" i="0" lang="en-US" sz="6231" u="none" cap="none" strike="noStrike">
                <a:solidFill>
                  <a:srgbClr val="FFFFFF"/>
                </a:solidFill>
                <a:latin typeface="KoHo"/>
                <a:ea typeface="KoHo"/>
                <a:cs typeface="KoHo"/>
                <a:sym typeface="KoHo"/>
              </a:rPr>
              <a:t>76%</a:t>
            </a:r>
            <a:endParaRPr/>
          </a:p>
        </p:txBody>
      </p:sp>
      <p:sp>
        <p:nvSpPr>
          <p:cNvPr id="332" name="Google Shape;332;p27"/>
          <p:cNvSpPr txBox="1"/>
          <p:nvPr/>
        </p:nvSpPr>
        <p:spPr>
          <a:xfrm>
            <a:off x="14269166" y="4910355"/>
            <a:ext cx="2107978" cy="707085"/>
          </a:xfrm>
          <a:prstGeom prst="rect">
            <a:avLst/>
          </a:prstGeom>
          <a:noFill/>
          <a:ln>
            <a:noFill/>
          </a:ln>
        </p:spPr>
        <p:txBody>
          <a:bodyPr anchorCtr="0" anchor="t" bIns="0" lIns="0" spcFirstLastPara="1" rIns="0" wrap="square" tIns="0">
            <a:spAutoFit/>
          </a:bodyPr>
          <a:lstStyle/>
          <a:p>
            <a:pPr indent="0" lvl="0" marL="0" marR="0" rtl="0" algn="ctr">
              <a:lnSpc>
                <a:spcPct val="80003"/>
              </a:lnSpc>
              <a:spcBef>
                <a:spcPts val="0"/>
              </a:spcBef>
              <a:spcAft>
                <a:spcPts val="0"/>
              </a:spcAft>
              <a:buNone/>
            </a:pPr>
            <a:r>
              <a:rPr b="1" i="0" lang="en-US" sz="6231" u="none" cap="none" strike="noStrike">
                <a:solidFill>
                  <a:srgbClr val="FFFFFF"/>
                </a:solidFill>
                <a:latin typeface="KoHo"/>
                <a:ea typeface="KoHo"/>
                <a:cs typeface="KoHo"/>
                <a:sym typeface="KoHo"/>
              </a:rPr>
              <a:t>66%</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6" name="Shape 336"/>
        <p:cNvGrpSpPr/>
        <p:nvPr/>
      </p:nvGrpSpPr>
      <p:grpSpPr>
        <a:xfrm>
          <a:off x="0" y="0"/>
          <a:ext cx="0" cy="0"/>
          <a:chOff x="0" y="0"/>
          <a:chExt cx="0" cy="0"/>
        </a:xfrm>
      </p:grpSpPr>
      <p:pic>
        <p:nvPicPr>
          <p:cNvPr id="337" name="Google Shape;337;p28"/>
          <p:cNvPicPr preferRelativeResize="0"/>
          <p:nvPr/>
        </p:nvPicPr>
        <p:blipFill>
          <a:blip r:embed="rId3">
            <a:alphaModFix/>
          </a:blip>
          <a:stretch>
            <a:fillRect/>
          </a:stretch>
        </p:blipFill>
        <p:spPr>
          <a:xfrm>
            <a:off x="0" y="-12250"/>
            <a:ext cx="7037274" cy="8866464"/>
          </a:xfrm>
          <a:prstGeom prst="rect">
            <a:avLst/>
          </a:prstGeom>
          <a:noFill/>
          <a:ln>
            <a:noFill/>
          </a:ln>
        </p:spPr>
      </p:pic>
      <p:grpSp>
        <p:nvGrpSpPr>
          <p:cNvPr id="338" name="Google Shape;338;p28"/>
          <p:cNvGrpSpPr/>
          <p:nvPr/>
        </p:nvGrpSpPr>
        <p:grpSpPr>
          <a:xfrm>
            <a:off x="15057378" y="-9525"/>
            <a:ext cx="3230622" cy="8863751"/>
            <a:chOff x="0" y="0"/>
            <a:chExt cx="850863" cy="2334486"/>
          </a:xfrm>
        </p:grpSpPr>
        <p:sp>
          <p:nvSpPr>
            <p:cNvPr id="339" name="Google Shape;339;p28"/>
            <p:cNvSpPr/>
            <p:nvPr/>
          </p:nvSpPr>
          <p:spPr>
            <a:xfrm>
              <a:off x="0" y="0"/>
              <a:ext cx="850863" cy="2334486"/>
            </a:xfrm>
            <a:custGeom>
              <a:rect b="b" l="l" r="r" t="t"/>
              <a:pathLst>
                <a:path extrusionOk="0" h="2334486" w="850863">
                  <a:moveTo>
                    <a:pt x="0" y="0"/>
                  </a:moveTo>
                  <a:lnTo>
                    <a:pt x="850863" y="0"/>
                  </a:lnTo>
                  <a:lnTo>
                    <a:pt x="850863" y="2334486"/>
                  </a:lnTo>
                  <a:lnTo>
                    <a:pt x="0" y="2334486"/>
                  </a:lnTo>
                  <a:close/>
                </a:path>
              </a:pathLst>
            </a:custGeom>
            <a:gradFill>
              <a:gsLst>
                <a:gs pos="0">
                  <a:srgbClr val="000000"/>
                </a:gs>
                <a:gs pos="100000">
                  <a:srgbClr val="FA8E29"/>
                </a:gs>
              </a:gsLst>
              <a:lin ang="0" scaled="0"/>
            </a:gradFill>
            <a:ln>
              <a:noFill/>
            </a:ln>
          </p:spPr>
        </p:sp>
        <p:sp>
          <p:nvSpPr>
            <p:cNvPr id="340" name="Google Shape;340;p28"/>
            <p:cNvSpPr txBox="1"/>
            <p:nvPr/>
          </p:nvSpPr>
          <p:spPr>
            <a:xfrm>
              <a:off x="0" y="0"/>
              <a:ext cx="850863" cy="2334486"/>
            </a:xfrm>
            <a:prstGeom prst="rect">
              <a:avLst/>
            </a:prstGeom>
            <a:noFill/>
            <a:ln>
              <a:noFill/>
            </a:ln>
          </p:spPr>
          <p:txBody>
            <a:bodyPr anchorCtr="0" anchor="ctr" bIns="50800" lIns="50800" spcFirstLastPara="1" rIns="50800" wrap="square" tIns="50800">
              <a:noAutofit/>
            </a:bodyPr>
            <a:lstStyle/>
            <a:p>
              <a:pPr indent="0" lvl="0" marL="0" marR="0" rtl="0" algn="ctr">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1" name="Google Shape;341;p28"/>
          <p:cNvSpPr txBox="1"/>
          <p:nvPr/>
        </p:nvSpPr>
        <p:spPr>
          <a:xfrm>
            <a:off x="12855456" y="9377732"/>
            <a:ext cx="4403844" cy="381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14</a:t>
            </a:r>
            <a:endParaRPr/>
          </a:p>
        </p:txBody>
      </p:sp>
      <p:sp>
        <p:nvSpPr>
          <p:cNvPr id="342" name="Google Shape;342;p28"/>
          <p:cNvSpPr txBox="1"/>
          <p:nvPr/>
        </p:nvSpPr>
        <p:spPr>
          <a:xfrm>
            <a:off x="1028700" y="9377732"/>
            <a:ext cx="8115300" cy="38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Science Subject for Middle School: Comets &amp; Meteors</a:t>
            </a:r>
            <a:endParaRPr/>
          </a:p>
        </p:txBody>
      </p:sp>
      <p:cxnSp>
        <p:nvCxnSpPr>
          <p:cNvPr id="343" name="Google Shape;343;p28"/>
          <p:cNvCxnSpPr/>
          <p:nvPr/>
        </p:nvCxnSpPr>
        <p:spPr>
          <a:xfrm>
            <a:off x="-284037" y="8854226"/>
            <a:ext cx="18856073" cy="0"/>
          </a:xfrm>
          <a:prstGeom prst="straightConnector1">
            <a:avLst/>
          </a:prstGeom>
          <a:noFill/>
          <a:ln cap="flat" cmpd="sng" w="9525">
            <a:solidFill>
              <a:srgbClr val="FFFFFF"/>
            </a:solidFill>
            <a:prstDash val="solid"/>
            <a:round/>
            <a:headEnd len="sm" w="sm" type="none"/>
            <a:tailEnd len="sm" w="sm" type="none"/>
          </a:ln>
        </p:spPr>
      </p:cxnSp>
      <p:pic>
        <p:nvPicPr>
          <p:cNvPr id="344" name="Google Shape;344;p28"/>
          <p:cNvPicPr preferRelativeResize="0"/>
          <p:nvPr/>
        </p:nvPicPr>
        <p:blipFill>
          <a:blip r:embed="rId4">
            <a:alphaModFix/>
          </a:blip>
          <a:stretch>
            <a:fillRect/>
          </a:stretch>
        </p:blipFill>
        <p:spPr>
          <a:xfrm>
            <a:off x="6942025" y="739025"/>
            <a:ext cx="4967711" cy="3453650"/>
          </a:xfrm>
          <a:prstGeom prst="rect">
            <a:avLst/>
          </a:prstGeom>
          <a:noFill/>
          <a:ln>
            <a:noFill/>
          </a:ln>
        </p:spPr>
      </p:pic>
      <p:pic>
        <p:nvPicPr>
          <p:cNvPr id="345" name="Google Shape;345;p28"/>
          <p:cNvPicPr preferRelativeResize="0"/>
          <p:nvPr/>
        </p:nvPicPr>
        <p:blipFill>
          <a:blip r:embed="rId5">
            <a:alphaModFix/>
          </a:blip>
          <a:stretch>
            <a:fillRect/>
          </a:stretch>
        </p:blipFill>
        <p:spPr>
          <a:xfrm>
            <a:off x="12456550" y="744869"/>
            <a:ext cx="5165251" cy="3468651"/>
          </a:xfrm>
          <a:prstGeom prst="rect">
            <a:avLst/>
          </a:prstGeom>
          <a:noFill/>
          <a:ln>
            <a:noFill/>
          </a:ln>
        </p:spPr>
      </p:pic>
      <p:pic>
        <p:nvPicPr>
          <p:cNvPr id="346" name="Google Shape;346;p28"/>
          <p:cNvPicPr preferRelativeResize="0"/>
          <p:nvPr/>
        </p:nvPicPr>
        <p:blipFill>
          <a:blip r:embed="rId6">
            <a:alphaModFix/>
          </a:blip>
          <a:stretch>
            <a:fillRect/>
          </a:stretch>
        </p:blipFill>
        <p:spPr>
          <a:xfrm>
            <a:off x="6942025" y="4753719"/>
            <a:ext cx="4976125" cy="3459488"/>
          </a:xfrm>
          <a:prstGeom prst="rect">
            <a:avLst/>
          </a:prstGeom>
          <a:noFill/>
          <a:ln>
            <a:noFill/>
          </a:ln>
        </p:spPr>
      </p:pic>
      <p:pic>
        <p:nvPicPr>
          <p:cNvPr id="347" name="Google Shape;347;p28"/>
          <p:cNvPicPr preferRelativeResize="0"/>
          <p:nvPr/>
        </p:nvPicPr>
        <p:blipFill>
          <a:blip r:embed="rId7">
            <a:alphaModFix/>
          </a:blip>
          <a:stretch>
            <a:fillRect/>
          </a:stretch>
        </p:blipFill>
        <p:spPr>
          <a:xfrm>
            <a:off x="12456550" y="4753719"/>
            <a:ext cx="5165251" cy="346866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51" name="Shape 351"/>
        <p:cNvGrpSpPr/>
        <p:nvPr/>
      </p:nvGrpSpPr>
      <p:grpSpPr>
        <a:xfrm>
          <a:off x="0" y="0"/>
          <a:ext cx="0" cy="0"/>
          <a:chOff x="0" y="0"/>
          <a:chExt cx="0" cy="0"/>
        </a:xfrm>
      </p:grpSpPr>
      <p:cxnSp>
        <p:nvCxnSpPr>
          <p:cNvPr id="352" name="Google Shape;352;p29"/>
          <p:cNvCxnSpPr/>
          <p:nvPr/>
        </p:nvCxnSpPr>
        <p:spPr>
          <a:xfrm>
            <a:off x="-284037" y="8854226"/>
            <a:ext cx="18856073" cy="0"/>
          </a:xfrm>
          <a:prstGeom prst="straightConnector1">
            <a:avLst/>
          </a:prstGeom>
          <a:noFill/>
          <a:ln cap="flat" cmpd="sng" w="9525">
            <a:solidFill>
              <a:srgbClr val="FFFFFF"/>
            </a:solidFill>
            <a:prstDash val="solid"/>
            <a:round/>
            <a:headEnd len="sm" w="sm" type="none"/>
            <a:tailEnd len="sm" w="sm" type="none"/>
          </a:ln>
        </p:spPr>
      </p:cxnSp>
      <p:sp>
        <p:nvSpPr>
          <p:cNvPr id="353" name="Google Shape;353;p29"/>
          <p:cNvSpPr txBox="1"/>
          <p:nvPr/>
        </p:nvSpPr>
        <p:spPr>
          <a:xfrm>
            <a:off x="1028700" y="3539859"/>
            <a:ext cx="16230600" cy="4396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800" u="none" cap="none" strike="noStrike">
                <a:solidFill>
                  <a:srgbClr val="FFFFFF"/>
                </a:solidFill>
                <a:latin typeface="KoHo"/>
                <a:ea typeface="KoHo"/>
                <a:cs typeface="KoHo"/>
                <a:sym typeface="KoH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Excepteur sint occaecat cupidatat.</a:t>
            </a:r>
            <a:endParaRPr/>
          </a:p>
          <a:p>
            <a:pPr indent="0" lvl="0" marL="0" marR="0" rtl="0" algn="just">
              <a:lnSpc>
                <a:spcPct val="115000"/>
              </a:lnSpc>
              <a:spcBef>
                <a:spcPts val="0"/>
              </a:spcBef>
              <a:spcAft>
                <a:spcPts val="0"/>
              </a:spcAft>
              <a:buNone/>
            </a:pPr>
            <a:r>
              <a:t/>
            </a:r>
            <a:endParaRPr b="0" i="0" sz="2800" u="none" cap="none" strike="noStrike">
              <a:solidFill>
                <a:srgbClr val="FFFFFF"/>
              </a:solidFill>
              <a:latin typeface="KoHo"/>
              <a:ea typeface="KoHo"/>
              <a:cs typeface="KoHo"/>
              <a:sym typeface="KoHo"/>
            </a:endParaRPr>
          </a:p>
          <a:p>
            <a:pPr indent="0" lvl="0" marL="0" rtl="0" algn="just">
              <a:lnSpc>
                <a:spcPct val="115000"/>
              </a:lnSpc>
              <a:spcBef>
                <a:spcPts val="0"/>
              </a:spcBef>
              <a:spcAft>
                <a:spcPts val="0"/>
              </a:spcAft>
              <a:buClr>
                <a:schemeClr val="dk1"/>
              </a:buClr>
              <a:buFont typeface="Arial"/>
              <a:buNone/>
            </a:pPr>
            <a:r>
              <a:rPr lang="en-US" sz="2800">
                <a:solidFill>
                  <a:schemeClr val="lt1"/>
                </a:solidFill>
                <a:latin typeface="KoHo"/>
                <a:ea typeface="KoHo"/>
                <a:cs typeface="KoHo"/>
                <a:sym typeface="KoH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Excepteur sint occaecat cupidatat.</a:t>
            </a:r>
            <a:endParaRPr/>
          </a:p>
        </p:txBody>
      </p:sp>
      <p:sp>
        <p:nvSpPr>
          <p:cNvPr id="354" name="Google Shape;354;p29"/>
          <p:cNvSpPr txBox="1"/>
          <p:nvPr/>
        </p:nvSpPr>
        <p:spPr>
          <a:xfrm>
            <a:off x="12855456" y="9377732"/>
            <a:ext cx="4403844" cy="381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15</a:t>
            </a:r>
            <a:endParaRPr/>
          </a:p>
        </p:txBody>
      </p:sp>
      <p:sp>
        <p:nvSpPr>
          <p:cNvPr id="355" name="Google Shape;355;p29"/>
          <p:cNvSpPr txBox="1"/>
          <p:nvPr/>
        </p:nvSpPr>
        <p:spPr>
          <a:xfrm>
            <a:off x="1028700" y="9377732"/>
            <a:ext cx="8115300" cy="38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Science Subject for Middle School: Comets &amp; Meteors</a:t>
            </a:r>
            <a:endParaRPr/>
          </a:p>
        </p:txBody>
      </p:sp>
      <p:sp>
        <p:nvSpPr>
          <p:cNvPr id="356" name="Google Shape;356;p29"/>
          <p:cNvSpPr txBox="1"/>
          <p:nvPr/>
        </p:nvSpPr>
        <p:spPr>
          <a:xfrm>
            <a:off x="1028700" y="1219200"/>
            <a:ext cx="16230600" cy="1323974"/>
          </a:xfrm>
          <a:prstGeom prst="rect">
            <a:avLst/>
          </a:prstGeom>
          <a:noFill/>
          <a:ln>
            <a:noFill/>
          </a:ln>
        </p:spPr>
        <p:txBody>
          <a:bodyPr anchorCtr="0" anchor="t" bIns="0" lIns="0" spcFirstLastPara="1" rIns="0" wrap="square" tIns="0">
            <a:spAutoFit/>
          </a:bodyPr>
          <a:lstStyle/>
          <a:p>
            <a:pPr indent="0" lvl="0" marL="0" marR="0" rtl="0" algn="ctr">
              <a:lnSpc>
                <a:spcPct val="98999"/>
              </a:lnSpc>
              <a:spcBef>
                <a:spcPts val="0"/>
              </a:spcBef>
              <a:spcAft>
                <a:spcPts val="0"/>
              </a:spcAft>
              <a:buNone/>
            </a:pPr>
            <a:r>
              <a:rPr b="1" i="0" lang="en-US" sz="9999" u="none" cap="none" strike="noStrike">
                <a:solidFill>
                  <a:srgbClr val="FFFEF4"/>
                </a:solidFill>
                <a:latin typeface="Jura"/>
                <a:ea typeface="Jura"/>
                <a:cs typeface="Jura"/>
                <a:sym typeface="Jura"/>
              </a:rPr>
              <a:t>CONCLUSIONS</a:t>
            </a:r>
            <a:endParaRPr/>
          </a:p>
        </p:txBody>
      </p:sp>
      <p:grpSp>
        <p:nvGrpSpPr>
          <p:cNvPr id="357" name="Google Shape;357;p29"/>
          <p:cNvGrpSpPr/>
          <p:nvPr/>
        </p:nvGrpSpPr>
        <p:grpSpPr>
          <a:xfrm>
            <a:off x="0" y="0"/>
            <a:ext cx="18318287" cy="574388"/>
            <a:chOff x="0" y="0"/>
            <a:chExt cx="4824570" cy="151279"/>
          </a:xfrm>
        </p:grpSpPr>
        <p:sp>
          <p:nvSpPr>
            <p:cNvPr id="358" name="Google Shape;358;p29"/>
            <p:cNvSpPr/>
            <p:nvPr/>
          </p:nvSpPr>
          <p:spPr>
            <a:xfrm>
              <a:off x="0" y="0"/>
              <a:ext cx="4824569" cy="151279"/>
            </a:xfrm>
            <a:custGeom>
              <a:rect b="b" l="l" r="r" t="t"/>
              <a:pathLst>
                <a:path extrusionOk="0" h="151279" w="4824569">
                  <a:moveTo>
                    <a:pt x="0" y="0"/>
                  </a:moveTo>
                  <a:lnTo>
                    <a:pt x="4824569" y="0"/>
                  </a:lnTo>
                  <a:lnTo>
                    <a:pt x="4824569" y="151279"/>
                  </a:lnTo>
                  <a:lnTo>
                    <a:pt x="0" y="151279"/>
                  </a:lnTo>
                  <a:close/>
                </a:path>
              </a:pathLst>
            </a:custGeom>
            <a:gradFill>
              <a:gsLst>
                <a:gs pos="0">
                  <a:srgbClr val="000000"/>
                </a:gs>
                <a:gs pos="100000">
                  <a:srgbClr val="FA8E29"/>
                </a:gs>
              </a:gsLst>
              <a:lin ang="0" scaled="0"/>
            </a:gradFill>
            <a:ln>
              <a:noFill/>
            </a:ln>
          </p:spPr>
        </p:sp>
        <p:sp>
          <p:nvSpPr>
            <p:cNvPr id="359" name="Google Shape;359;p29"/>
            <p:cNvSpPr txBox="1"/>
            <p:nvPr/>
          </p:nvSpPr>
          <p:spPr>
            <a:xfrm>
              <a:off x="0" y="0"/>
              <a:ext cx="4824570" cy="151279"/>
            </a:xfrm>
            <a:prstGeom prst="rect">
              <a:avLst/>
            </a:prstGeom>
            <a:noFill/>
            <a:ln>
              <a:noFill/>
            </a:ln>
          </p:spPr>
          <p:txBody>
            <a:bodyPr anchorCtr="0" anchor="ctr" bIns="50800" lIns="50800" spcFirstLastPara="1" rIns="50800" wrap="square" tIns="50800">
              <a:noAutofit/>
            </a:bodyPr>
            <a:lstStyle/>
            <a:p>
              <a:pPr indent="0" lvl="0" marL="0" marR="0" rtl="0" algn="ctr">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63" name="Shape 363"/>
        <p:cNvGrpSpPr/>
        <p:nvPr/>
      </p:nvGrpSpPr>
      <p:grpSpPr>
        <a:xfrm>
          <a:off x="0" y="0"/>
          <a:ext cx="0" cy="0"/>
          <a:chOff x="0" y="0"/>
          <a:chExt cx="0" cy="0"/>
        </a:xfrm>
      </p:grpSpPr>
      <p:sp>
        <p:nvSpPr>
          <p:cNvPr id="364" name="Google Shape;364;p30"/>
          <p:cNvSpPr txBox="1"/>
          <p:nvPr/>
        </p:nvSpPr>
        <p:spPr>
          <a:xfrm>
            <a:off x="1028700" y="866775"/>
            <a:ext cx="89907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000" u="none" cap="none" strike="noStrike">
                <a:solidFill>
                  <a:srgbClr val="FFFDFC"/>
                </a:solidFill>
                <a:latin typeface="Jura"/>
                <a:ea typeface="Jura"/>
                <a:cs typeface="Jura"/>
                <a:sym typeface="Jura"/>
              </a:rPr>
              <a:t>RESOURCE</a:t>
            </a:r>
            <a:endParaRPr/>
          </a:p>
          <a:p>
            <a:pPr indent="0" lvl="0" marL="0" marR="0" rtl="0" algn="l">
              <a:lnSpc>
                <a:spcPct val="100000"/>
              </a:lnSpc>
              <a:spcBef>
                <a:spcPts val="0"/>
              </a:spcBef>
              <a:spcAft>
                <a:spcPts val="0"/>
              </a:spcAft>
              <a:buNone/>
            </a:pPr>
            <a:r>
              <a:rPr b="1" i="0" lang="en-US" sz="8000" u="none" cap="none" strike="noStrike">
                <a:solidFill>
                  <a:srgbClr val="FFFDFC"/>
                </a:solidFill>
                <a:latin typeface="Jura"/>
                <a:ea typeface="Jura"/>
                <a:cs typeface="Jura"/>
                <a:sym typeface="Jura"/>
              </a:rPr>
              <a:t>PAGE</a:t>
            </a:r>
            <a:endParaRPr/>
          </a:p>
        </p:txBody>
      </p:sp>
      <p:sp>
        <p:nvSpPr>
          <p:cNvPr id="365" name="Google Shape;365;p30"/>
          <p:cNvSpPr txBox="1"/>
          <p:nvPr/>
        </p:nvSpPr>
        <p:spPr>
          <a:xfrm>
            <a:off x="1028700" y="4013827"/>
            <a:ext cx="7774500" cy="3899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99" u="none" cap="none" strike="noStrike">
                <a:solidFill>
                  <a:srgbClr val="FFFDFC"/>
                </a:solidFill>
                <a:latin typeface="KoHo"/>
                <a:ea typeface="KoHo"/>
                <a:cs typeface="KoHo"/>
                <a:sym typeface="KoHo"/>
              </a:rPr>
              <a:t>This presentation template uses</a:t>
            </a:r>
            <a:endParaRPr/>
          </a:p>
          <a:p>
            <a:pPr indent="0" lvl="0" marL="0" marR="0" rtl="0" algn="l">
              <a:lnSpc>
                <a:spcPct val="115000"/>
              </a:lnSpc>
              <a:spcBef>
                <a:spcPts val="0"/>
              </a:spcBef>
              <a:spcAft>
                <a:spcPts val="0"/>
              </a:spcAft>
              <a:buNone/>
            </a:pPr>
            <a:r>
              <a:rPr b="0" i="0" lang="en-US" sz="2799" u="none" cap="none" strike="noStrike">
                <a:solidFill>
                  <a:srgbClr val="FFFDFC"/>
                </a:solidFill>
                <a:latin typeface="KoHo"/>
                <a:ea typeface="KoHo"/>
                <a:cs typeface="KoHo"/>
                <a:sym typeface="KoHo"/>
              </a:rPr>
              <a:t>the following free fonts:</a:t>
            </a:r>
            <a:endParaRPr/>
          </a:p>
          <a:p>
            <a:pPr indent="0" lvl="0" marL="0" marR="0" rtl="0" algn="l">
              <a:lnSpc>
                <a:spcPct val="115000"/>
              </a:lnSpc>
              <a:spcBef>
                <a:spcPts val="0"/>
              </a:spcBef>
              <a:spcAft>
                <a:spcPts val="0"/>
              </a:spcAft>
              <a:buNone/>
            </a:pPr>
            <a:r>
              <a:t/>
            </a:r>
            <a:endParaRPr b="0" i="0" sz="2799" u="none" cap="none" strike="noStrike">
              <a:solidFill>
                <a:srgbClr val="FFFDFC"/>
              </a:solidFill>
              <a:latin typeface="KoHo"/>
              <a:ea typeface="KoHo"/>
              <a:cs typeface="KoHo"/>
              <a:sym typeface="KoHo"/>
            </a:endParaRPr>
          </a:p>
          <a:p>
            <a:pPr indent="0" lvl="0" marL="0" marR="0" rtl="0" algn="l">
              <a:lnSpc>
                <a:spcPct val="115000"/>
              </a:lnSpc>
              <a:spcBef>
                <a:spcPts val="0"/>
              </a:spcBef>
              <a:spcAft>
                <a:spcPts val="0"/>
              </a:spcAft>
              <a:buNone/>
            </a:pPr>
            <a:r>
              <a:rPr b="0" i="0" lang="en-US" sz="2799" u="none" cap="none" strike="noStrike">
                <a:solidFill>
                  <a:srgbClr val="FFFDFC"/>
                </a:solidFill>
                <a:latin typeface="KoHo"/>
                <a:ea typeface="KoHo"/>
                <a:cs typeface="KoHo"/>
                <a:sym typeface="KoHo"/>
              </a:rPr>
              <a:t>Titles: Jura</a:t>
            </a:r>
            <a:endParaRPr/>
          </a:p>
          <a:p>
            <a:pPr indent="0" lvl="0" marL="0" marR="0" rtl="0" algn="l">
              <a:lnSpc>
                <a:spcPct val="115000"/>
              </a:lnSpc>
              <a:spcBef>
                <a:spcPts val="0"/>
              </a:spcBef>
              <a:spcAft>
                <a:spcPts val="0"/>
              </a:spcAft>
              <a:buNone/>
            </a:pPr>
            <a:r>
              <a:rPr b="0" i="0" lang="en-US" sz="2799" u="none" cap="none" strike="noStrike">
                <a:solidFill>
                  <a:srgbClr val="FFFDFC"/>
                </a:solidFill>
                <a:latin typeface="KoHo"/>
                <a:ea typeface="KoHo"/>
                <a:cs typeface="KoHo"/>
                <a:sym typeface="KoHo"/>
              </a:rPr>
              <a:t>Body Copy: Koho</a:t>
            </a:r>
            <a:endParaRPr/>
          </a:p>
          <a:p>
            <a:pPr indent="0" lvl="0" marL="0" marR="0" rtl="0" algn="l">
              <a:lnSpc>
                <a:spcPct val="115000"/>
              </a:lnSpc>
              <a:spcBef>
                <a:spcPts val="0"/>
              </a:spcBef>
              <a:spcAft>
                <a:spcPts val="0"/>
              </a:spcAft>
              <a:buNone/>
            </a:pPr>
            <a:r>
              <a:t/>
            </a:r>
            <a:endParaRPr b="0" i="0" sz="2799" u="none" cap="none" strike="noStrike">
              <a:solidFill>
                <a:srgbClr val="FFFDFC"/>
              </a:solidFill>
              <a:latin typeface="KoHo"/>
              <a:ea typeface="KoHo"/>
              <a:cs typeface="KoHo"/>
              <a:sym typeface="KoHo"/>
            </a:endParaRPr>
          </a:p>
          <a:p>
            <a:pPr indent="0" lvl="0" marL="0" marR="0" rtl="0" algn="l">
              <a:lnSpc>
                <a:spcPct val="115000"/>
              </a:lnSpc>
              <a:spcBef>
                <a:spcPts val="0"/>
              </a:spcBef>
              <a:spcAft>
                <a:spcPts val="0"/>
              </a:spcAft>
              <a:buNone/>
            </a:pPr>
            <a:r>
              <a:rPr b="0" i="0" lang="en-US" sz="2799" u="none" cap="none" strike="noStrike">
                <a:solidFill>
                  <a:srgbClr val="FFFDFC"/>
                </a:solidFill>
                <a:latin typeface="KoHo"/>
                <a:ea typeface="KoHo"/>
                <a:cs typeface="KoHo"/>
                <a:sym typeface="KoHo"/>
              </a:rPr>
              <a:t>Don't forget to delete this page</a:t>
            </a:r>
            <a:endParaRPr/>
          </a:p>
          <a:p>
            <a:pPr indent="0" lvl="0" marL="0" marR="0" rtl="0" algn="l">
              <a:lnSpc>
                <a:spcPct val="115000"/>
              </a:lnSpc>
              <a:spcBef>
                <a:spcPts val="0"/>
              </a:spcBef>
              <a:spcAft>
                <a:spcPts val="0"/>
              </a:spcAft>
              <a:buNone/>
            </a:pPr>
            <a:r>
              <a:rPr b="0" i="0" lang="en-US" sz="2799" u="none" cap="none" strike="noStrike">
                <a:solidFill>
                  <a:srgbClr val="FFFDFC"/>
                </a:solidFill>
                <a:latin typeface="KoHo"/>
                <a:ea typeface="KoHo"/>
                <a:cs typeface="KoHo"/>
                <a:sym typeface="KoHo"/>
              </a:rPr>
              <a:t>before presenting. </a:t>
            </a:r>
            <a:endParaRPr/>
          </a:p>
        </p:txBody>
      </p:sp>
      <p:sp>
        <p:nvSpPr>
          <p:cNvPr id="366" name="Google Shape;366;p30"/>
          <p:cNvSpPr txBox="1"/>
          <p:nvPr/>
        </p:nvSpPr>
        <p:spPr>
          <a:xfrm>
            <a:off x="1028700" y="8597265"/>
            <a:ext cx="5920363" cy="661035"/>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1" i="0" lang="en-US" sz="4500" u="none" cap="none" strike="noStrike">
                <a:solidFill>
                  <a:srgbClr val="FFFDFC"/>
                </a:solidFill>
                <a:latin typeface="KoHo"/>
                <a:ea typeface="KoHo"/>
                <a:cs typeface="KoHo"/>
                <a:sym typeface="KoHo"/>
              </a:rPr>
              <a:t>Happy Designing!</a:t>
            </a:r>
            <a:endParaRPr/>
          </a:p>
        </p:txBody>
      </p:sp>
      <p:grpSp>
        <p:nvGrpSpPr>
          <p:cNvPr id="367" name="Google Shape;367;p30"/>
          <p:cNvGrpSpPr/>
          <p:nvPr/>
        </p:nvGrpSpPr>
        <p:grpSpPr>
          <a:xfrm>
            <a:off x="10019300" y="-9525"/>
            <a:ext cx="8268700" cy="10296525"/>
            <a:chOff x="0" y="0"/>
            <a:chExt cx="2177765" cy="2711842"/>
          </a:xfrm>
        </p:grpSpPr>
        <p:sp>
          <p:nvSpPr>
            <p:cNvPr id="368" name="Google Shape;368;p30"/>
            <p:cNvSpPr/>
            <p:nvPr/>
          </p:nvSpPr>
          <p:spPr>
            <a:xfrm>
              <a:off x="0" y="0"/>
              <a:ext cx="2177765" cy="2711842"/>
            </a:xfrm>
            <a:custGeom>
              <a:rect b="b" l="l" r="r" t="t"/>
              <a:pathLst>
                <a:path extrusionOk="0" h="2711842" w="2177765">
                  <a:moveTo>
                    <a:pt x="0" y="0"/>
                  </a:moveTo>
                  <a:lnTo>
                    <a:pt x="2177765" y="0"/>
                  </a:lnTo>
                  <a:lnTo>
                    <a:pt x="2177765" y="2711842"/>
                  </a:lnTo>
                  <a:lnTo>
                    <a:pt x="0" y="2711842"/>
                  </a:lnTo>
                  <a:close/>
                </a:path>
              </a:pathLst>
            </a:custGeom>
            <a:gradFill>
              <a:gsLst>
                <a:gs pos="0">
                  <a:srgbClr val="000000"/>
                </a:gs>
                <a:gs pos="100000">
                  <a:srgbClr val="FA8E29"/>
                </a:gs>
              </a:gsLst>
              <a:lin ang="0" scaled="0"/>
            </a:gradFill>
            <a:ln>
              <a:noFill/>
            </a:ln>
          </p:spPr>
        </p:sp>
        <p:sp>
          <p:nvSpPr>
            <p:cNvPr id="369" name="Google Shape;369;p30"/>
            <p:cNvSpPr txBox="1"/>
            <p:nvPr/>
          </p:nvSpPr>
          <p:spPr>
            <a:xfrm>
              <a:off x="0" y="0"/>
              <a:ext cx="2177765" cy="2711842"/>
            </a:xfrm>
            <a:prstGeom prst="rect">
              <a:avLst/>
            </a:prstGeom>
            <a:noFill/>
            <a:ln>
              <a:noFill/>
            </a:ln>
          </p:spPr>
          <p:txBody>
            <a:bodyPr anchorCtr="0" anchor="ctr" bIns="50800" lIns="50800" spcFirstLastPara="1" rIns="50800" wrap="square" tIns="50800">
              <a:noAutofit/>
            </a:bodyPr>
            <a:lstStyle/>
            <a:p>
              <a:pPr indent="0" lvl="0" marL="0" marR="0" rtl="0" algn="ctr">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3" name="Shape 373"/>
        <p:cNvGrpSpPr/>
        <p:nvPr/>
      </p:nvGrpSpPr>
      <p:grpSpPr>
        <a:xfrm>
          <a:off x="0" y="0"/>
          <a:ext cx="0" cy="0"/>
          <a:chOff x="0" y="0"/>
          <a:chExt cx="0" cy="0"/>
        </a:xfrm>
      </p:grpSpPr>
      <p:sp>
        <p:nvSpPr>
          <p:cNvPr id="374" name="Google Shape;374;p31"/>
          <p:cNvSpPr txBox="1"/>
          <p:nvPr/>
        </p:nvSpPr>
        <p:spPr>
          <a:xfrm>
            <a:off x="1028700" y="866775"/>
            <a:ext cx="8990600" cy="137794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FFFDFC"/>
                </a:solidFill>
                <a:latin typeface="Jura"/>
                <a:ea typeface="Jura"/>
                <a:cs typeface="Jura"/>
                <a:sym typeface="Jura"/>
              </a:rPr>
              <a:t>CREDITS</a:t>
            </a:r>
            <a:endParaRPr/>
          </a:p>
        </p:txBody>
      </p:sp>
      <p:sp>
        <p:nvSpPr>
          <p:cNvPr id="375" name="Google Shape;375;p31"/>
          <p:cNvSpPr txBox="1"/>
          <p:nvPr/>
        </p:nvSpPr>
        <p:spPr>
          <a:xfrm>
            <a:off x="1028700" y="5396282"/>
            <a:ext cx="7584600" cy="2412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99" u="none" cap="none" strike="noStrike">
                <a:solidFill>
                  <a:srgbClr val="FFFDFC"/>
                </a:solidFill>
                <a:latin typeface="KoHo"/>
                <a:ea typeface="KoHo"/>
                <a:cs typeface="KoHo"/>
                <a:sym typeface="KoHo"/>
              </a:rPr>
              <a:t>This presentation template is free for everyone</a:t>
            </a:r>
            <a:endParaRPr/>
          </a:p>
          <a:p>
            <a:pPr indent="0" lvl="0" marL="0" marR="0" rtl="0" algn="l">
              <a:lnSpc>
                <a:spcPct val="115000"/>
              </a:lnSpc>
              <a:spcBef>
                <a:spcPts val="0"/>
              </a:spcBef>
              <a:spcAft>
                <a:spcPts val="0"/>
              </a:spcAft>
              <a:buNone/>
            </a:pPr>
            <a:r>
              <a:rPr b="0" i="0" lang="en-US" sz="2799" u="none" cap="none" strike="noStrike">
                <a:solidFill>
                  <a:srgbClr val="FFFDFC"/>
                </a:solidFill>
                <a:latin typeface="KoHo"/>
                <a:ea typeface="KoHo"/>
                <a:cs typeface="KoHo"/>
                <a:sym typeface="KoHo"/>
              </a:rPr>
              <a:t>to use thanks to the following:</a:t>
            </a:r>
            <a:endParaRPr/>
          </a:p>
          <a:p>
            <a:pPr indent="0" lvl="0" marL="0" marR="0" rtl="0" algn="l">
              <a:lnSpc>
                <a:spcPct val="115000"/>
              </a:lnSpc>
              <a:spcBef>
                <a:spcPts val="0"/>
              </a:spcBef>
              <a:spcAft>
                <a:spcPts val="0"/>
              </a:spcAft>
              <a:buNone/>
            </a:pPr>
            <a:r>
              <a:t/>
            </a:r>
            <a:endParaRPr b="0" i="0" sz="2799" u="none" cap="none" strike="noStrike">
              <a:solidFill>
                <a:srgbClr val="FFFDFC"/>
              </a:solidFill>
              <a:latin typeface="KoHo"/>
              <a:ea typeface="KoHo"/>
              <a:cs typeface="KoHo"/>
              <a:sym typeface="KoHo"/>
            </a:endParaRPr>
          </a:p>
          <a:p>
            <a:pPr indent="0" lvl="0" marL="0" marR="0" rtl="0" algn="l">
              <a:lnSpc>
                <a:spcPct val="115000"/>
              </a:lnSpc>
              <a:spcBef>
                <a:spcPts val="0"/>
              </a:spcBef>
              <a:spcAft>
                <a:spcPts val="0"/>
              </a:spcAft>
              <a:buNone/>
            </a:pPr>
            <a:r>
              <a:rPr b="0" i="0" lang="en-US" sz="2799" u="none" cap="none" strike="noStrike">
                <a:solidFill>
                  <a:srgbClr val="FFFDFC"/>
                </a:solidFill>
                <a:latin typeface="KoHo"/>
                <a:ea typeface="KoHo"/>
                <a:cs typeface="KoHo"/>
                <a:sym typeface="KoHo"/>
              </a:rPr>
              <a:t>SlidesCarnival for the presentation template</a:t>
            </a:r>
            <a:endParaRPr/>
          </a:p>
          <a:p>
            <a:pPr indent="0" lvl="0" marL="0" marR="0" rtl="0" algn="l">
              <a:lnSpc>
                <a:spcPct val="115000"/>
              </a:lnSpc>
              <a:spcBef>
                <a:spcPts val="0"/>
              </a:spcBef>
              <a:spcAft>
                <a:spcPts val="0"/>
              </a:spcAft>
              <a:buNone/>
            </a:pPr>
            <a:r>
              <a:rPr b="0" i="0" lang="en-US" sz="2799" u="none" cap="none" strike="noStrike">
                <a:solidFill>
                  <a:srgbClr val="FFFDFC"/>
                </a:solidFill>
                <a:latin typeface="KoHo"/>
                <a:ea typeface="KoHo"/>
                <a:cs typeface="KoHo"/>
                <a:sym typeface="KoHo"/>
              </a:rPr>
              <a:t>Pixabay, Pexels for the photos</a:t>
            </a:r>
            <a:endParaRPr/>
          </a:p>
        </p:txBody>
      </p:sp>
      <p:sp>
        <p:nvSpPr>
          <p:cNvPr id="376" name="Google Shape;376;p31"/>
          <p:cNvSpPr txBox="1"/>
          <p:nvPr/>
        </p:nvSpPr>
        <p:spPr>
          <a:xfrm>
            <a:off x="1028700" y="8597265"/>
            <a:ext cx="5920363" cy="661035"/>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1" i="0" lang="en-US" sz="4500" u="none" cap="none" strike="noStrike">
                <a:solidFill>
                  <a:srgbClr val="FFFDFC"/>
                </a:solidFill>
                <a:latin typeface="KoHo"/>
                <a:ea typeface="KoHo"/>
                <a:cs typeface="KoHo"/>
                <a:sym typeface="KoHo"/>
              </a:rPr>
              <a:t>Happy Designing!</a:t>
            </a:r>
            <a:endParaRPr/>
          </a:p>
        </p:txBody>
      </p:sp>
      <p:grpSp>
        <p:nvGrpSpPr>
          <p:cNvPr id="377" name="Google Shape;377;p31"/>
          <p:cNvGrpSpPr/>
          <p:nvPr/>
        </p:nvGrpSpPr>
        <p:grpSpPr>
          <a:xfrm>
            <a:off x="10019300" y="-9525"/>
            <a:ext cx="8268700" cy="10296525"/>
            <a:chOff x="0" y="0"/>
            <a:chExt cx="2177765" cy="2711842"/>
          </a:xfrm>
        </p:grpSpPr>
        <p:sp>
          <p:nvSpPr>
            <p:cNvPr id="378" name="Google Shape;378;p31"/>
            <p:cNvSpPr/>
            <p:nvPr/>
          </p:nvSpPr>
          <p:spPr>
            <a:xfrm>
              <a:off x="0" y="0"/>
              <a:ext cx="2177765" cy="2711842"/>
            </a:xfrm>
            <a:custGeom>
              <a:rect b="b" l="l" r="r" t="t"/>
              <a:pathLst>
                <a:path extrusionOk="0" h="2711842" w="2177765">
                  <a:moveTo>
                    <a:pt x="0" y="0"/>
                  </a:moveTo>
                  <a:lnTo>
                    <a:pt x="2177765" y="0"/>
                  </a:lnTo>
                  <a:lnTo>
                    <a:pt x="2177765" y="2711842"/>
                  </a:lnTo>
                  <a:lnTo>
                    <a:pt x="0" y="2711842"/>
                  </a:lnTo>
                  <a:close/>
                </a:path>
              </a:pathLst>
            </a:custGeom>
            <a:gradFill>
              <a:gsLst>
                <a:gs pos="0">
                  <a:srgbClr val="000000"/>
                </a:gs>
                <a:gs pos="100000">
                  <a:srgbClr val="FA8E29"/>
                </a:gs>
              </a:gsLst>
              <a:lin ang="0" scaled="0"/>
            </a:gradFill>
            <a:ln>
              <a:noFill/>
            </a:ln>
          </p:spPr>
        </p:sp>
        <p:sp>
          <p:nvSpPr>
            <p:cNvPr id="379" name="Google Shape;379;p31"/>
            <p:cNvSpPr txBox="1"/>
            <p:nvPr/>
          </p:nvSpPr>
          <p:spPr>
            <a:xfrm>
              <a:off x="0" y="0"/>
              <a:ext cx="2177765" cy="2711842"/>
            </a:xfrm>
            <a:prstGeom prst="rect">
              <a:avLst/>
            </a:prstGeom>
            <a:noFill/>
            <a:ln>
              <a:noFill/>
            </a:ln>
          </p:spPr>
          <p:txBody>
            <a:bodyPr anchorCtr="0" anchor="ctr" bIns="50800" lIns="50800" spcFirstLastPara="1" rIns="50800" wrap="square" tIns="50800">
              <a:noAutofit/>
            </a:bodyPr>
            <a:lstStyle/>
            <a:p>
              <a:pPr indent="0" lvl="0" marL="0" marR="0" rtl="0" algn="ctr">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80" name="Google Shape;380;p31"/>
          <p:cNvPicPr preferRelativeResize="0"/>
          <p:nvPr/>
        </p:nvPicPr>
        <p:blipFill>
          <a:blip r:embed="rId3">
            <a:alphaModFix/>
          </a:blip>
          <a:stretch>
            <a:fillRect/>
          </a:stretch>
        </p:blipFill>
        <p:spPr>
          <a:xfrm>
            <a:off x="1028700" y="2988675"/>
            <a:ext cx="6451500" cy="1619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2" name="Shape 92"/>
        <p:cNvGrpSpPr/>
        <p:nvPr/>
      </p:nvGrpSpPr>
      <p:grpSpPr>
        <a:xfrm>
          <a:off x="0" y="0"/>
          <a:ext cx="0" cy="0"/>
          <a:chOff x="0" y="0"/>
          <a:chExt cx="0" cy="0"/>
        </a:xfrm>
      </p:grpSpPr>
      <p:sp>
        <p:nvSpPr>
          <p:cNvPr id="93" name="Google Shape;93;p14"/>
          <p:cNvSpPr txBox="1"/>
          <p:nvPr/>
        </p:nvSpPr>
        <p:spPr>
          <a:xfrm>
            <a:off x="1043900" y="1318522"/>
            <a:ext cx="16230600" cy="1158000"/>
          </a:xfrm>
          <a:prstGeom prst="rect">
            <a:avLst/>
          </a:prstGeom>
          <a:noFill/>
          <a:ln>
            <a:noFill/>
          </a:ln>
        </p:spPr>
        <p:txBody>
          <a:bodyPr anchorCtr="0" anchor="t" bIns="0" lIns="0" spcFirstLastPara="1" rIns="0" wrap="square" tIns="0">
            <a:spAutoFit/>
          </a:bodyPr>
          <a:lstStyle/>
          <a:p>
            <a:pPr indent="0" lvl="0" marL="0" marR="0" rtl="0" algn="ctr">
              <a:lnSpc>
                <a:spcPct val="99000"/>
              </a:lnSpc>
              <a:spcBef>
                <a:spcPts val="0"/>
              </a:spcBef>
              <a:spcAft>
                <a:spcPts val="0"/>
              </a:spcAft>
              <a:buNone/>
            </a:pPr>
            <a:r>
              <a:rPr b="1" i="0" lang="en-US" sz="7600" u="none" cap="none" strike="noStrike">
                <a:solidFill>
                  <a:srgbClr val="FFFEF4"/>
                </a:solidFill>
                <a:latin typeface="Jura"/>
                <a:ea typeface="Jura"/>
                <a:cs typeface="Jura"/>
                <a:sym typeface="Jura"/>
              </a:rPr>
              <a:t>HOW TO USE THIS PRESENTATION</a:t>
            </a:r>
            <a:endParaRPr sz="1000"/>
          </a:p>
        </p:txBody>
      </p:sp>
      <p:grpSp>
        <p:nvGrpSpPr>
          <p:cNvPr id="94" name="Google Shape;94;p14"/>
          <p:cNvGrpSpPr/>
          <p:nvPr/>
        </p:nvGrpSpPr>
        <p:grpSpPr>
          <a:xfrm>
            <a:off x="0" y="0"/>
            <a:ext cx="18318287" cy="574388"/>
            <a:chOff x="0" y="0"/>
            <a:chExt cx="4824570" cy="151279"/>
          </a:xfrm>
        </p:grpSpPr>
        <p:sp>
          <p:nvSpPr>
            <p:cNvPr id="95" name="Google Shape;95;p14"/>
            <p:cNvSpPr/>
            <p:nvPr/>
          </p:nvSpPr>
          <p:spPr>
            <a:xfrm>
              <a:off x="0" y="0"/>
              <a:ext cx="4824569" cy="151279"/>
            </a:xfrm>
            <a:custGeom>
              <a:rect b="b" l="l" r="r" t="t"/>
              <a:pathLst>
                <a:path extrusionOk="0" h="151279" w="4824569">
                  <a:moveTo>
                    <a:pt x="0" y="0"/>
                  </a:moveTo>
                  <a:lnTo>
                    <a:pt x="4824569" y="0"/>
                  </a:lnTo>
                  <a:lnTo>
                    <a:pt x="4824569" y="151279"/>
                  </a:lnTo>
                  <a:lnTo>
                    <a:pt x="0" y="151279"/>
                  </a:lnTo>
                  <a:close/>
                </a:path>
              </a:pathLst>
            </a:custGeom>
            <a:gradFill>
              <a:gsLst>
                <a:gs pos="0">
                  <a:srgbClr val="000000"/>
                </a:gs>
                <a:gs pos="100000">
                  <a:srgbClr val="FA8E29"/>
                </a:gs>
              </a:gsLst>
              <a:lin ang="0" scaled="0"/>
            </a:gradFill>
            <a:ln>
              <a:noFill/>
            </a:ln>
          </p:spPr>
        </p:sp>
        <p:sp>
          <p:nvSpPr>
            <p:cNvPr id="96" name="Google Shape;96;p14"/>
            <p:cNvSpPr txBox="1"/>
            <p:nvPr/>
          </p:nvSpPr>
          <p:spPr>
            <a:xfrm>
              <a:off x="0" y="0"/>
              <a:ext cx="4824570" cy="151279"/>
            </a:xfrm>
            <a:prstGeom prst="rect">
              <a:avLst/>
            </a:prstGeom>
            <a:noFill/>
            <a:ln>
              <a:noFill/>
            </a:ln>
          </p:spPr>
          <p:txBody>
            <a:bodyPr anchorCtr="0" anchor="ctr" bIns="50800" lIns="50800" spcFirstLastPara="1" rIns="50800" wrap="square" tIns="50800">
              <a:noAutofit/>
            </a:bodyPr>
            <a:lstStyle/>
            <a:p>
              <a:pPr indent="0" lvl="0" marL="0" marR="0" rtl="0" algn="ctr">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7" name="Google Shape;97;p14"/>
          <p:cNvSpPr txBox="1"/>
          <p:nvPr/>
        </p:nvSpPr>
        <p:spPr>
          <a:xfrm>
            <a:off x="6764690" y="4231423"/>
            <a:ext cx="4872900" cy="4233000"/>
          </a:xfrm>
          <a:prstGeom prst="rect">
            <a:avLst/>
          </a:prstGeom>
          <a:noFill/>
          <a:ln>
            <a:noFill/>
          </a:ln>
        </p:spPr>
        <p:txBody>
          <a:bodyPr anchorCtr="0" anchor="t" bIns="0" lIns="0" spcFirstLastPara="1" rIns="0" wrap="square" tIns="0">
            <a:spAutoFit/>
          </a:bodyPr>
          <a:lstStyle/>
          <a:p>
            <a:pPr indent="-233045" lvl="1" marL="453390" marR="0" rtl="0" algn="just">
              <a:lnSpc>
                <a:spcPct val="115000"/>
              </a:lnSpc>
              <a:spcBef>
                <a:spcPts val="0"/>
              </a:spcBef>
              <a:spcAft>
                <a:spcPts val="0"/>
              </a:spcAft>
              <a:buClr>
                <a:srgbClr val="FFFFFF"/>
              </a:buClr>
              <a:buSzPts val="2200"/>
              <a:buFont typeface="Arial"/>
              <a:buChar char="•"/>
            </a:pPr>
            <a:r>
              <a:rPr b="0" i="0" lang="en-US" sz="2200" u="none" cap="none" strike="noStrike">
                <a:solidFill>
                  <a:srgbClr val="FFFFFF"/>
                </a:solidFill>
                <a:latin typeface="KoHo"/>
                <a:ea typeface="KoHo"/>
                <a:cs typeface="KoHo"/>
                <a:sym typeface="KoHo"/>
              </a:rPr>
              <a:t>Click on the "PowerPoint" button below this presentation preview. Start editing your presentation.</a:t>
            </a:r>
            <a:endParaRPr sz="1500"/>
          </a:p>
          <a:p>
            <a:pPr indent="0" lvl="0" marL="0" marR="0" rtl="0" algn="just">
              <a:lnSpc>
                <a:spcPct val="115000"/>
              </a:lnSpc>
              <a:spcBef>
                <a:spcPts val="0"/>
              </a:spcBef>
              <a:spcAft>
                <a:spcPts val="0"/>
              </a:spcAft>
              <a:buNone/>
            </a:pPr>
            <a:r>
              <a:t/>
            </a:r>
            <a:endParaRPr b="0" i="0" sz="2200" u="none" cap="none" strike="noStrike">
              <a:solidFill>
                <a:srgbClr val="FFFFFF"/>
              </a:solidFill>
              <a:latin typeface="KoHo"/>
              <a:ea typeface="KoHo"/>
              <a:cs typeface="KoHo"/>
              <a:sym typeface="KoHo"/>
            </a:endParaRPr>
          </a:p>
          <a:p>
            <a:pPr indent="-233045" lvl="1" marL="453390" marR="0" rtl="0" algn="just">
              <a:lnSpc>
                <a:spcPct val="115000"/>
              </a:lnSpc>
              <a:spcBef>
                <a:spcPts val="0"/>
              </a:spcBef>
              <a:spcAft>
                <a:spcPts val="0"/>
              </a:spcAft>
              <a:buClr>
                <a:srgbClr val="FFFFFF"/>
              </a:buClr>
              <a:buSzPts val="2200"/>
              <a:buFont typeface="Arial"/>
              <a:buChar char="•"/>
            </a:pPr>
            <a:r>
              <a:rPr b="0" i="0" lang="en-US" sz="2200" u="sng" cap="none" strike="noStrike">
                <a:solidFill>
                  <a:srgbClr val="FFFFFF"/>
                </a:solidFill>
                <a:latin typeface="KoHo"/>
                <a:ea typeface="KoHo"/>
                <a:cs typeface="KoHo"/>
                <a:sym typeface="KoHo"/>
              </a:rPr>
              <a:t>Alternative:</a:t>
            </a:r>
            <a:r>
              <a:rPr b="0" i="0" lang="en-US" sz="2200" u="none" cap="none" strike="noStrike">
                <a:solidFill>
                  <a:srgbClr val="FFFFFF"/>
                </a:solidFill>
                <a:latin typeface="KoHo"/>
                <a:ea typeface="KoHo"/>
                <a:cs typeface="KoHo"/>
                <a:sym typeface="KoHo"/>
              </a:rPr>
              <a:t> From Canva template file, Click on the "Share" button on the top right corner in Canva and click on "More" at the bottom of the menu. Enter "PowerPoint" in the search bar and click on the PowerPoint icon to download.</a:t>
            </a:r>
            <a:endParaRPr sz="1500"/>
          </a:p>
        </p:txBody>
      </p:sp>
      <p:sp>
        <p:nvSpPr>
          <p:cNvPr id="98" name="Google Shape;98;p14"/>
          <p:cNvSpPr txBox="1"/>
          <p:nvPr/>
        </p:nvSpPr>
        <p:spPr>
          <a:xfrm>
            <a:off x="12390826" y="4231423"/>
            <a:ext cx="4921200" cy="1506900"/>
          </a:xfrm>
          <a:prstGeom prst="rect">
            <a:avLst/>
          </a:prstGeom>
          <a:noFill/>
          <a:ln>
            <a:noFill/>
          </a:ln>
        </p:spPr>
        <p:txBody>
          <a:bodyPr anchorCtr="0" anchor="t" bIns="0" lIns="0" spcFirstLastPara="1" rIns="0" wrap="square" tIns="0">
            <a:spAutoFit/>
          </a:bodyPr>
          <a:lstStyle/>
          <a:p>
            <a:pPr indent="-233045" lvl="1" marL="453390" marR="0" rtl="0" algn="just">
              <a:lnSpc>
                <a:spcPct val="115000"/>
              </a:lnSpc>
              <a:spcBef>
                <a:spcPts val="0"/>
              </a:spcBef>
              <a:spcAft>
                <a:spcPts val="0"/>
              </a:spcAft>
              <a:buClr>
                <a:srgbClr val="FFFFFF"/>
              </a:buClr>
              <a:buSzPts val="2200"/>
              <a:buFont typeface="Arial"/>
              <a:buChar char="•"/>
            </a:pPr>
            <a:r>
              <a:rPr b="0" i="0" lang="en-US" sz="2200" u="none" cap="none" strike="noStrike">
                <a:solidFill>
                  <a:srgbClr val="FFFFFF"/>
                </a:solidFill>
                <a:latin typeface="KoHo"/>
                <a:ea typeface="KoHo"/>
                <a:cs typeface="KoHo"/>
                <a:sym typeface="KoHo"/>
              </a:rPr>
              <a:t>Click on the "Canva" button under this presentation preview. Start editing your presentation. You need to sign in to your Canva account.</a:t>
            </a:r>
            <a:endParaRPr sz="1500"/>
          </a:p>
        </p:txBody>
      </p:sp>
      <p:sp>
        <p:nvSpPr>
          <p:cNvPr id="99" name="Google Shape;99;p14"/>
          <p:cNvSpPr txBox="1"/>
          <p:nvPr/>
        </p:nvSpPr>
        <p:spPr>
          <a:xfrm>
            <a:off x="975888" y="4231423"/>
            <a:ext cx="5082000" cy="5011800"/>
          </a:xfrm>
          <a:prstGeom prst="rect">
            <a:avLst/>
          </a:prstGeom>
          <a:noFill/>
          <a:ln>
            <a:noFill/>
          </a:ln>
        </p:spPr>
        <p:txBody>
          <a:bodyPr anchorCtr="0" anchor="t" bIns="0" lIns="0" spcFirstLastPara="1" rIns="0" wrap="square" tIns="0">
            <a:spAutoFit/>
          </a:bodyPr>
          <a:lstStyle/>
          <a:p>
            <a:pPr indent="-233045" lvl="1" marL="453390" marR="0" rtl="0" algn="just">
              <a:lnSpc>
                <a:spcPct val="115000"/>
              </a:lnSpc>
              <a:spcBef>
                <a:spcPts val="0"/>
              </a:spcBef>
              <a:spcAft>
                <a:spcPts val="0"/>
              </a:spcAft>
              <a:buClr>
                <a:srgbClr val="FFFFFF"/>
              </a:buClr>
              <a:buSzPts val="2200"/>
              <a:buFont typeface="Arial"/>
              <a:buChar char="•"/>
            </a:pPr>
            <a:r>
              <a:rPr b="0" i="0" lang="en-US" sz="2200" u="none" cap="none" strike="noStrike">
                <a:solidFill>
                  <a:srgbClr val="FFFFFF"/>
                </a:solidFill>
                <a:latin typeface="KoHo"/>
                <a:ea typeface="KoHo"/>
                <a:cs typeface="KoHo"/>
                <a:sym typeface="KoHo"/>
              </a:rPr>
              <a:t>Click on the "Google Slides" button below this presentation preview. Make sure to sign in to your Google account. Click on "Make a copy." Start editing your presentation.</a:t>
            </a:r>
            <a:endParaRPr sz="1500"/>
          </a:p>
          <a:p>
            <a:pPr indent="0" lvl="0" marL="0" marR="0" rtl="0" algn="just">
              <a:lnSpc>
                <a:spcPct val="115000"/>
              </a:lnSpc>
              <a:spcBef>
                <a:spcPts val="0"/>
              </a:spcBef>
              <a:spcAft>
                <a:spcPts val="0"/>
              </a:spcAft>
              <a:buNone/>
            </a:pPr>
            <a:r>
              <a:t/>
            </a:r>
            <a:endParaRPr b="0" i="0" sz="2200" u="none" cap="none" strike="noStrike">
              <a:solidFill>
                <a:srgbClr val="FFFFFF"/>
              </a:solidFill>
              <a:latin typeface="KoHo"/>
              <a:ea typeface="KoHo"/>
              <a:cs typeface="KoHo"/>
              <a:sym typeface="KoHo"/>
            </a:endParaRPr>
          </a:p>
          <a:p>
            <a:pPr indent="-233045" lvl="1" marL="453390" marR="0" rtl="0" algn="just">
              <a:lnSpc>
                <a:spcPct val="115000"/>
              </a:lnSpc>
              <a:spcBef>
                <a:spcPts val="0"/>
              </a:spcBef>
              <a:spcAft>
                <a:spcPts val="0"/>
              </a:spcAft>
              <a:buClr>
                <a:srgbClr val="FFFFFF"/>
              </a:buClr>
              <a:buSzPts val="2200"/>
              <a:buFont typeface="Arial"/>
              <a:buChar char="•"/>
            </a:pPr>
            <a:r>
              <a:rPr b="0" i="0" lang="en-US" sz="2200" u="sng" cap="none" strike="noStrike">
                <a:solidFill>
                  <a:srgbClr val="FFFFFF"/>
                </a:solidFill>
                <a:latin typeface="KoHo"/>
                <a:ea typeface="KoHo"/>
                <a:cs typeface="KoHo"/>
                <a:sym typeface="KoHo"/>
              </a:rPr>
              <a:t>Alternative:</a:t>
            </a:r>
            <a:r>
              <a:rPr b="0" i="0" lang="en-US" sz="2200" u="none" cap="none" strike="noStrike">
                <a:solidFill>
                  <a:srgbClr val="FFFFFF"/>
                </a:solidFill>
                <a:latin typeface="KoHo"/>
                <a:ea typeface="KoHo"/>
                <a:cs typeface="KoHo"/>
                <a:sym typeface="KoHo"/>
              </a:rPr>
              <a:t> Click on the "Share" button on the top right corner in Canva and click on "More" at the bottom of the menu. Enter "Google Drive" in the search bar and click on the GDrive icon to add this design as a Google slide in your GDrive.</a:t>
            </a:r>
            <a:endParaRPr sz="1500"/>
          </a:p>
        </p:txBody>
      </p:sp>
      <p:sp>
        <p:nvSpPr>
          <p:cNvPr id="100" name="Google Shape;100;p14"/>
          <p:cNvSpPr txBox="1"/>
          <p:nvPr/>
        </p:nvSpPr>
        <p:spPr>
          <a:xfrm>
            <a:off x="975888" y="3220627"/>
            <a:ext cx="5082109" cy="5295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00" u="none" cap="none" strike="noStrike">
                <a:solidFill>
                  <a:srgbClr val="FFFFFF"/>
                </a:solidFill>
                <a:latin typeface="KoHo"/>
                <a:ea typeface="KoHo"/>
                <a:cs typeface="KoHo"/>
                <a:sym typeface="KoHo"/>
              </a:rPr>
              <a:t>GOOGLE SLIDES</a:t>
            </a:r>
            <a:endParaRPr/>
          </a:p>
        </p:txBody>
      </p:sp>
      <p:sp>
        <p:nvSpPr>
          <p:cNvPr id="101" name="Google Shape;101;p14"/>
          <p:cNvSpPr txBox="1"/>
          <p:nvPr/>
        </p:nvSpPr>
        <p:spPr>
          <a:xfrm>
            <a:off x="6764690" y="3220627"/>
            <a:ext cx="4921286" cy="5295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00" u="none" cap="none" strike="noStrike">
                <a:solidFill>
                  <a:srgbClr val="FFFFFF"/>
                </a:solidFill>
                <a:latin typeface="KoHo"/>
                <a:ea typeface="KoHo"/>
                <a:cs typeface="KoHo"/>
                <a:sym typeface="KoHo"/>
              </a:rPr>
              <a:t>POWERPOINT</a:t>
            </a:r>
            <a:endParaRPr/>
          </a:p>
        </p:txBody>
      </p:sp>
      <p:sp>
        <p:nvSpPr>
          <p:cNvPr id="102" name="Google Shape;102;p14"/>
          <p:cNvSpPr txBox="1"/>
          <p:nvPr/>
        </p:nvSpPr>
        <p:spPr>
          <a:xfrm>
            <a:off x="12390826" y="3220627"/>
            <a:ext cx="4921286" cy="5295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00" u="none" cap="none" strike="noStrike">
                <a:solidFill>
                  <a:srgbClr val="FFFFFF"/>
                </a:solidFill>
                <a:latin typeface="KoHo"/>
                <a:ea typeface="KoHo"/>
                <a:cs typeface="KoHo"/>
                <a:sym typeface="KoHo"/>
              </a:rPr>
              <a:t>CANVA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6" name="Shape 106"/>
        <p:cNvGrpSpPr/>
        <p:nvPr/>
      </p:nvGrpSpPr>
      <p:grpSpPr>
        <a:xfrm>
          <a:off x="0" y="0"/>
          <a:ext cx="0" cy="0"/>
          <a:chOff x="0" y="0"/>
          <a:chExt cx="0" cy="0"/>
        </a:xfrm>
      </p:grpSpPr>
      <p:cxnSp>
        <p:nvCxnSpPr>
          <p:cNvPr id="107" name="Google Shape;107;p15"/>
          <p:cNvCxnSpPr/>
          <p:nvPr/>
        </p:nvCxnSpPr>
        <p:spPr>
          <a:xfrm>
            <a:off x="-284037" y="8854226"/>
            <a:ext cx="18856073" cy="0"/>
          </a:xfrm>
          <a:prstGeom prst="straightConnector1">
            <a:avLst/>
          </a:prstGeom>
          <a:noFill/>
          <a:ln cap="flat" cmpd="sng" w="9525">
            <a:solidFill>
              <a:srgbClr val="FFFFFF"/>
            </a:solidFill>
            <a:prstDash val="solid"/>
            <a:round/>
            <a:headEnd len="sm" w="sm" type="none"/>
            <a:tailEnd len="sm" w="sm" type="none"/>
          </a:ln>
        </p:spPr>
      </p:cxnSp>
      <p:sp>
        <p:nvSpPr>
          <p:cNvPr id="108" name="Google Shape;108;p15"/>
          <p:cNvSpPr txBox="1"/>
          <p:nvPr/>
        </p:nvSpPr>
        <p:spPr>
          <a:xfrm>
            <a:off x="12855456" y="9377732"/>
            <a:ext cx="4403844" cy="381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01</a:t>
            </a:r>
            <a:endParaRPr/>
          </a:p>
        </p:txBody>
      </p:sp>
      <p:sp>
        <p:nvSpPr>
          <p:cNvPr id="109" name="Google Shape;109;p15"/>
          <p:cNvSpPr txBox="1"/>
          <p:nvPr/>
        </p:nvSpPr>
        <p:spPr>
          <a:xfrm>
            <a:off x="1028700" y="1572559"/>
            <a:ext cx="16230600" cy="1323974"/>
          </a:xfrm>
          <a:prstGeom prst="rect">
            <a:avLst/>
          </a:prstGeom>
          <a:noFill/>
          <a:ln>
            <a:noFill/>
          </a:ln>
        </p:spPr>
        <p:txBody>
          <a:bodyPr anchorCtr="0" anchor="t" bIns="0" lIns="0" spcFirstLastPara="1" rIns="0" wrap="square" tIns="0">
            <a:spAutoFit/>
          </a:bodyPr>
          <a:lstStyle/>
          <a:p>
            <a:pPr indent="0" lvl="0" marL="0" marR="0" rtl="0" algn="ctr">
              <a:lnSpc>
                <a:spcPct val="98999"/>
              </a:lnSpc>
              <a:spcBef>
                <a:spcPts val="0"/>
              </a:spcBef>
              <a:spcAft>
                <a:spcPts val="0"/>
              </a:spcAft>
              <a:buNone/>
            </a:pPr>
            <a:r>
              <a:rPr b="1" i="0" lang="en-US" sz="9999" u="none" cap="none" strike="noStrike">
                <a:solidFill>
                  <a:srgbClr val="FFFEF4"/>
                </a:solidFill>
                <a:latin typeface="Jura"/>
                <a:ea typeface="Jura"/>
                <a:cs typeface="Jura"/>
                <a:sym typeface="Jura"/>
              </a:rPr>
              <a:t>TABLE OF CONTENTS</a:t>
            </a:r>
            <a:endParaRPr/>
          </a:p>
        </p:txBody>
      </p:sp>
      <p:sp>
        <p:nvSpPr>
          <p:cNvPr id="110" name="Google Shape;110;p15"/>
          <p:cNvSpPr txBox="1"/>
          <p:nvPr/>
        </p:nvSpPr>
        <p:spPr>
          <a:xfrm>
            <a:off x="5875925" y="3669818"/>
            <a:ext cx="6536150" cy="68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500" u="none" cap="none" strike="noStrike">
                <a:solidFill>
                  <a:srgbClr val="FFFFFF"/>
                </a:solidFill>
                <a:latin typeface="KoHo"/>
                <a:ea typeface="KoHo"/>
                <a:cs typeface="KoHo"/>
                <a:sym typeface="KoHo"/>
              </a:rPr>
              <a:t>Introduction</a:t>
            </a:r>
            <a:endParaRPr/>
          </a:p>
        </p:txBody>
      </p:sp>
      <p:sp>
        <p:nvSpPr>
          <p:cNvPr id="111" name="Google Shape;111;p15"/>
          <p:cNvSpPr txBox="1"/>
          <p:nvPr/>
        </p:nvSpPr>
        <p:spPr>
          <a:xfrm>
            <a:off x="5875925" y="4898543"/>
            <a:ext cx="6536150" cy="68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500" u="none" cap="none" strike="noStrike">
                <a:solidFill>
                  <a:srgbClr val="FFFFFF"/>
                </a:solidFill>
                <a:latin typeface="KoHo"/>
                <a:ea typeface="KoHo"/>
                <a:cs typeface="KoHo"/>
                <a:sym typeface="KoHo"/>
              </a:rPr>
              <a:t>What are Comets</a:t>
            </a:r>
            <a:endParaRPr/>
          </a:p>
        </p:txBody>
      </p:sp>
      <p:sp>
        <p:nvSpPr>
          <p:cNvPr id="112" name="Google Shape;112;p15"/>
          <p:cNvSpPr txBox="1"/>
          <p:nvPr/>
        </p:nvSpPr>
        <p:spPr>
          <a:xfrm>
            <a:off x="5875925" y="6127268"/>
            <a:ext cx="6536150" cy="68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500" u="none" cap="none" strike="noStrike">
                <a:solidFill>
                  <a:srgbClr val="FFFFFF"/>
                </a:solidFill>
                <a:latin typeface="KoHo"/>
                <a:ea typeface="KoHo"/>
                <a:cs typeface="KoHo"/>
                <a:sym typeface="KoHo"/>
              </a:rPr>
              <a:t>What are Meteors?</a:t>
            </a:r>
            <a:endParaRPr/>
          </a:p>
        </p:txBody>
      </p:sp>
      <p:sp>
        <p:nvSpPr>
          <p:cNvPr id="113" name="Google Shape;113;p15"/>
          <p:cNvSpPr txBox="1"/>
          <p:nvPr/>
        </p:nvSpPr>
        <p:spPr>
          <a:xfrm>
            <a:off x="5875925" y="7355993"/>
            <a:ext cx="6536150" cy="68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500" u="none" cap="none" strike="noStrike">
                <a:solidFill>
                  <a:srgbClr val="FFFFFF"/>
                </a:solidFill>
                <a:latin typeface="KoHo"/>
                <a:ea typeface="KoHo"/>
                <a:cs typeface="KoHo"/>
                <a:sym typeface="KoHo"/>
              </a:rPr>
              <a:t>Conclusions</a:t>
            </a:r>
            <a:endParaRPr/>
          </a:p>
        </p:txBody>
      </p:sp>
      <p:sp>
        <p:nvSpPr>
          <p:cNvPr id="114" name="Google Shape;114;p15"/>
          <p:cNvSpPr txBox="1"/>
          <p:nvPr/>
        </p:nvSpPr>
        <p:spPr>
          <a:xfrm>
            <a:off x="1028700" y="9377732"/>
            <a:ext cx="8115300" cy="38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Science Subject for Middle School: Comets &amp; Meteors</a:t>
            </a:r>
            <a:endParaRPr/>
          </a:p>
        </p:txBody>
      </p:sp>
      <p:grpSp>
        <p:nvGrpSpPr>
          <p:cNvPr id="115" name="Google Shape;115;p15"/>
          <p:cNvGrpSpPr/>
          <p:nvPr/>
        </p:nvGrpSpPr>
        <p:grpSpPr>
          <a:xfrm>
            <a:off x="0" y="0"/>
            <a:ext cx="18318287" cy="574388"/>
            <a:chOff x="0" y="0"/>
            <a:chExt cx="4824570" cy="151279"/>
          </a:xfrm>
        </p:grpSpPr>
        <p:sp>
          <p:nvSpPr>
            <p:cNvPr id="116" name="Google Shape;116;p15"/>
            <p:cNvSpPr/>
            <p:nvPr/>
          </p:nvSpPr>
          <p:spPr>
            <a:xfrm>
              <a:off x="0" y="0"/>
              <a:ext cx="4824569" cy="151279"/>
            </a:xfrm>
            <a:custGeom>
              <a:rect b="b" l="l" r="r" t="t"/>
              <a:pathLst>
                <a:path extrusionOk="0" h="151279" w="4824569">
                  <a:moveTo>
                    <a:pt x="0" y="0"/>
                  </a:moveTo>
                  <a:lnTo>
                    <a:pt x="4824569" y="0"/>
                  </a:lnTo>
                  <a:lnTo>
                    <a:pt x="4824569" y="151279"/>
                  </a:lnTo>
                  <a:lnTo>
                    <a:pt x="0" y="151279"/>
                  </a:lnTo>
                  <a:close/>
                </a:path>
              </a:pathLst>
            </a:custGeom>
            <a:gradFill>
              <a:gsLst>
                <a:gs pos="0">
                  <a:srgbClr val="000000"/>
                </a:gs>
                <a:gs pos="100000">
                  <a:srgbClr val="FA8E29"/>
                </a:gs>
              </a:gsLst>
              <a:lin ang="0" scaled="0"/>
            </a:gradFill>
            <a:ln>
              <a:noFill/>
            </a:ln>
          </p:spPr>
        </p:sp>
        <p:sp>
          <p:nvSpPr>
            <p:cNvPr id="117" name="Google Shape;117;p15"/>
            <p:cNvSpPr txBox="1"/>
            <p:nvPr/>
          </p:nvSpPr>
          <p:spPr>
            <a:xfrm>
              <a:off x="0" y="0"/>
              <a:ext cx="4824570" cy="151279"/>
            </a:xfrm>
            <a:prstGeom prst="rect">
              <a:avLst/>
            </a:prstGeom>
            <a:noFill/>
            <a:ln>
              <a:noFill/>
            </a:ln>
          </p:spPr>
          <p:txBody>
            <a:bodyPr anchorCtr="0" anchor="ctr" bIns="50800" lIns="50800" spcFirstLastPara="1" rIns="50800" wrap="square" tIns="50800">
              <a:noAutofit/>
            </a:bodyPr>
            <a:lstStyle/>
            <a:p>
              <a:pPr indent="0" lvl="0" marL="0" marR="0" rtl="0" algn="ctr">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1" name="Shape 121"/>
        <p:cNvGrpSpPr/>
        <p:nvPr/>
      </p:nvGrpSpPr>
      <p:grpSpPr>
        <a:xfrm>
          <a:off x="0" y="0"/>
          <a:ext cx="0" cy="0"/>
          <a:chOff x="0" y="0"/>
          <a:chExt cx="0" cy="0"/>
        </a:xfrm>
      </p:grpSpPr>
      <p:cxnSp>
        <p:nvCxnSpPr>
          <p:cNvPr id="122" name="Google Shape;122;p16"/>
          <p:cNvCxnSpPr/>
          <p:nvPr/>
        </p:nvCxnSpPr>
        <p:spPr>
          <a:xfrm>
            <a:off x="-284037" y="8854226"/>
            <a:ext cx="18856073" cy="0"/>
          </a:xfrm>
          <a:prstGeom prst="straightConnector1">
            <a:avLst/>
          </a:prstGeom>
          <a:noFill/>
          <a:ln cap="flat" cmpd="sng" w="9525">
            <a:solidFill>
              <a:srgbClr val="FFFFFF"/>
            </a:solidFill>
            <a:prstDash val="solid"/>
            <a:round/>
            <a:headEnd len="sm" w="sm" type="none"/>
            <a:tailEnd len="sm" w="sm" type="none"/>
          </a:ln>
        </p:spPr>
      </p:cxnSp>
      <p:sp>
        <p:nvSpPr>
          <p:cNvPr id="123" name="Google Shape;123;p16"/>
          <p:cNvSpPr txBox="1"/>
          <p:nvPr/>
        </p:nvSpPr>
        <p:spPr>
          <a:xfrm>
            <a:off x="1028700" y="3539859"/>
            <a:ext cx="16230600" cy="4396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800" u="none" cap="none" strike="noStrike">
                <a:solidFill>
                  <a:srgbClr val="FFFFFF"/>
                </a:solidFill>
                <a:latin typeface="KoHo"/>
                <a:ea typeface="KoHo"/>
                <a:cs typeface="KoHo"/>
                <a:sym typeface="KoH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Excepteur sint occaecat cupidatat.</a:t>
            </a:r>
            <a:endParaRPr/>
          </a:p>
          <a:p>
            <a:pPr indent="0" lvl="0" marL="0" marR="0" rtl="0" algn="just">
              <a:lnSpc>
                <a:spcPct val="115000"/>
              </a:lnSpc>
              <a:spcBef>
                <a:spcPts val="0"/>
              </a:spcBef>
              <a:spcAft>
                <a:spcPts val="0"/>
              </a:spcAft>
              <a:buNone/>
            </a:pPr>
            <a:r>
              <a:t/>
            </a:r>
            <a:endParaRPr b="0" i="0" sz="2800" u="none" cap="none" strike="noStrike">
              <a:solidFill>
                <a:srgbClr val="FFFFFF"/>
              </a:solidFill>
              <a:latin typeface="KoHo"/>
              <a:ea typeface="KoHo"/>
              <a:cs typeface="KoHo"/>
              <a:sym typeface="KoHo"/>
            </a:endParaRPr>
          </a:p>
          <a:p>
            <a:pPr indent="0" lvl="0" marL="0" rtl="0" algn="just">
              <a:lnSpc>
                <a:spcPct val="115000"/>
              </a:lnSpc>
              <a:spcBef>
                <a:spcPts val="0"/>
              </a:spcBef>
              <a:spcAft>
                <a:spcPts val="0"/>
              </a:spcAft>
              <a:buClr>
                <a:schemeClr val="dk1"/>
              </a:buClr>
              <a:buFont typeface="Arial"/>
              <a:buNone/>
            </a:pPr>
            <a:r>
              <a:rPr lang="en-US" sz="2800">
                <a:solidFill>
                  <a:schemeClr val="lt1"/>
                </a:solidFill>
                <a:latin typeface="KoHo"/>
                <a:ea typeface="KoHo"/>
                <a:cs typeface="KoHo"/>
                <a:sym typeface="KoH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Excepteur sint occaecat cupidatat.</a:t>
            </a:r>
            <a:endParaRPr/>
          </a:p>
        </p:txBody>
      </p:sp>
      <p:grpSp>
        <p:nvGrpSpPr>
          <p:cNvPr id="124" name="Google Shape;124;p16"/>
          <p:cNvGrpSpPr/>
          <p:nvPr/>
        </p:nvGrpSpPr>
        <p:grpSpPr>
          <a:xfrm>
            <a:off x="10474365" y="0"/>
            <a:ext cx="7843923" cy="2539734"/>
            <a:chOff x="0" y="0"/>
            <a:chExt cx="2065889" cy="668901"/>
          </a:xfrm>
        </p:grpSpPr>
        <p:sp>
          <p:nvSpPr>
            <p:cNvPr id="125" name="Google Shape;125;p16"/>
            <p:cNvSpPr/>
            <p:nvPr/>
          </p:nvSpPr>
          <p:spPr>
            <a:xfrm>
              <a:off x="0" y="0"/>
              <a:ext cx="2065889" cy="668901"/>
            </a:xfrm>
            <a:custGeom>
              <a:rect b="b" l="l" r="r" t="t"/>
              <a:pathLst>
                <a:path extrusionOk="0" h="668901" w="2065889">
                  <a:moveTo>
                    <a:pt x="0" y="0"/>
                  </a:moveTo>
                  <a:lnTo>
                    <a:pt x="2065889" y="0"/>
                  </a:lnTo>
                  <a:lnTo>
                    <a:pt x="2065889" y="668901"/>
                  </a:lnTo>
                  <a:lnTo>
                    <a:pt x="0" y="668901"/>
                  </a:lnTo>
                  <a:close/>
                </a:path>
              </a:pathLst>
            </a:custGeom>
            <a:gradFill>
              <a:gsLst>
                <a:gs pos="0">
                  <a:srgbClr val="000000"/>
                </a:gs>
                <a:gs pos="100000">
                  <a:srgbClr val="FA8E29"/>
                </a:gs>
              </a:gsLst>
              <a:lin ang="0" scaled="0"/>
            </a:gradFill>
            <a:ln>
              <a:noFill/>
            </a:ln>
          </p:spPr>
        </p:sp>
        <p:sp>
          <p:nvSpPr>
            <p:cNvPr id="126" name="Google Shape;126;p16"/>
            <p:cNvSpPr txBox="1"/>
            <p:nvPr/>
          </p:nvSpPr>
          <p:spPr>
            <a:xfrm>
              <a:off x="0" y="0"/>
              <a:ext cx="2065889" cy="668901"/>
            </a:xfrm>
            <a:prstGeom prst="rect">
              <a:avLst/>
            </a:prstGeom>
            <a:noFill/>
            <a:ln>
              <a:noFill/>
            </a:ln>
          </p:spPr>
          <p:txBody>
            <a:bodyPr anchorCtr="0" anchor="ctr" bIns="50800" lIns="50800" spcFirstLastPara="1" rIns="50800" wrap="square" tIns="50800">
              <a:noAutofit/>
            </a:bodyPr>
            <a:lstStyle/>
            <a:p>
              <a:pPr indent="0" lvl="0" marL="0" marR="0" rtl="0" algn="ctr">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7" name="Google Shape;127;p16"/>
          <p:cNvSpPr txBox="1"/>
          <p:nvPr/>
        </p:nvSpPr>
        <p:spPr>
          <a:xfrm>
            <a:off x="12855456" y="9377732"/>
            <a:ext cx="4403844" cy="381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02</a:t>
            </a:r>
            <a:endParaRPr/>
          </a:p>
        </p:txBody>
      </p:sp>
      <p:sp>
        <p:nvSpPr>
          <p:cNvPr id="128" name="Google Shape;128;p16"/>
          <p:cNvSpPr txBox="1"/>
          <p:nvPr/>
        </p:nvSpPr>
        <p:spPr>
          <a:xfrm>
            <a:off x="1028700" y="9377732"/>
            <a:ext cx="8115300" cy="38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Science Subject for Middle School: Comets &amp; Meteors</a:t>
            </a:r>
            <a:endParaRPr/>
          </a:p>
        </p:txBody>
      </p:sp>
      <p:sp>
        <p:nvSpPr>
          <p:cNvPr id="129" name="Google Shape;129;p16"/>
          <p:cNvSpPr txBox="1"/>
          <p:nvPr/>
        </p:nvSpPr>
        <p:spPr>
          <a:xfrm>
            <a:off x="1028700" y="1219200"/>
            <a:ext cx="11342700" cy="1323900"/>
          </a:xfrm>
          <a:prstGeom prst="rect">
            <a:avLst/>
          </a:prstGeom>
          <a:noFill/>
          <a:ln>
            <a:noFill/>
          </a:ln>
        </p:spPr>
        <p:txBody>
          <a:bodyPr anchorCtr="0" anchor="t" bIns="0" lIns="0" spcFirstLastPara="1" rIns="0" wrap="square" tIns="0">
            <a:spAutoFit/>
          </a:bodyPr>
          <a:lstStyle/>
          <a:p>
            <a:pPr indent="0" lvl="0" marL="0" marR="0" rtl="0" algn="l">
              <a:lnSpc>
                <a:spcPct val="98999"/>
              </a:lnSpc>
              <a:spcBef>
                <a:spcPts val="0"/>
              </a:spcBef>
              <a:spcAft>
                <a:spcPts val="0"/>
              </a:spcAft>
              <a:buNone/>
            </a:pPr>
            <a:r>
              <a:rPr b="1" i="0" lang="en-US" sz="9999" u="none" cap="none" strike="noStrike">
                <a:solidFill>
                  <a:srgbClr val="FFFEF4"/>
                </a:solidFill>
                <a:latin typeface="Jura"/>
                <a:ea typeface="Jura"/>
                <a:cs typeface="Jura"/>
                <a:sym typeface="Jura"/>
              </a:rPr>
              <a:t>INTRODUCTION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3" name="Shape 133"/>
        <p:cNvGrpSpPr/>
        <p:nvPr/>
      </p:nvGrpSpPr>
      <p:grpSpPr>
        <a:xfrm>
          <a:off x="0" y="0"/>
          <a:ext cx="0" cy="0"/>
          <a:chOff x="0" y="0"/>
          <a:chExt cx="0" cy="0"/>
        </a:xfrm>
      </p:grpSpPr>
      <p:cxnSp>
        <p:nvCxnSpPr>
          <p:cNvPr id="134" name="Google Shape;134;p17"/>
          <p:cNvCxnSpPr/>
          <p:nvPr/>
        </p:nvCxnSpPr>
        <p:spPr>
          <a:xfrm>
            <a:off x="-284037" y="8854226"/>
            <a:ext cx="18856073" cy="0"/>
          </a:xfrm>
          <a:prstGeom prst="straightConnector1">
            <a:avLst/>
          </a:prstGeom>
          <a:noFill/>
          <a:ln cap="flat" cmpd="sng" w="9525">
            <a:solidFill>
              <a:srgbClr val="FFFFFF"/>
            </a:solidFill>
            <a:prstDash val="solid"/>
            <a:round/>
            <a:headEnd len="sm" w="sm" type="none"/>
            <a:tailEnd len="sm" w="sm" type="none"/>
          </a:ln>
        </p:spPr>
      </p:cxnSp>
      <p:sp>
        <p:nvSpPr>
          <p:cNvPr id="135" name="Google Shape;135;p17"/>
          <p:cNvSpPr txBox="1"/>
          <p:nvPr/>
        </p:nvSpPr>
        <p:spPr>
          <a:xfrm>
            <a:off x="12855456" y="9377732"/>
            <a:ext cx="4403844" cy="381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03</a:t>
            </a:r>
            <a:endParaRPr/>
          </a:p>
        </p:txBody>
      </p:sp>
      <p:sp>
        <p:nvSpPr>
          <p:cNvPr id="136" name="Google Shape;136;p17"/>
          <p:cNvSpPr txBox="1"/>
          <p:nvPr/>
        </p:nvSpPr>
        <p:spPr>
          <a:xfrm>
            <a:off x="1028700" y="9377732"/>
            <a:ext cx="8115300" cy="38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Science Subject for Middle School: Comets &amp; Meteors</a:t>
            </a:r>
            <a:endParaRPr/>
          </a:p>
        </p:txBody>
      </p:sp>
      <p:sp>
        <p:nvSpPr>
          <p:cNvPr id="137" name="Google Shape;137;p17"/>
          <p:cNvSpPr txBox="1"/>
          <p:nvPr/>
        </p:nvSpPr>
        <p:spPr>
          <a:xfrm>
            <a:off x="1028700" y="4009475"/>
            <a:ext cx="4999500" cy="1421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799" u="none" cap="none" strike="noStrike">
                <a:solidFill>
                  <a:srgbClr val="FFFFFF"/>
                </a:solidFill>
                <a:latin typeface="KoHo"/>
                <a:ea typeface="KoHo"/>
                <a:cs typeface="KoHo"/>
                <a:sym typeface="KoHo"/>
              </a:rPr>
              <a:t>Lorem ipsum dolor sit amet, consectetur adipiscing elit, sed do eiusmod tempor incididunt.</a:t>
            </a:r>
            <a:endParaRPr/>
          </a:p>
        </p:txBody>
      </p:sp>
      <p:sp>
        <p:nvSpPr>
          <p:cNvPr id="138" name="Google Shape;138;p17"/>
          <p:cNvSpPr txBox="1"/>
          <p:nvPr/>
        </p:nvSpPr>
        <p:spPr>
          <a:xfrm>
            <a:off x="1028700" y="3311373"/>
            <a:ext cx="3046366" cy="43815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2999" u="none" cap="none" strike="noStrike">
                <a:solidFill>
                  <a:srgbClr val="FFFFFF"/>
                </a:solidFill>
                <a:latin typeface="KoHo"/>
                <a:ea typeface="KoHo"/>
                <a:cs typeface="KoHo"/>
                <a:sym typeface="KoHo"/>
              </a:rPr>
              <a:t>WATER SUPPLY</a:t>
            </a:r>
            <a:endParaRPr/>
          </a:p>
        </p:txBody>
      </p:sp>
      <p:sp>
        <p:nvSpPr>
          <p:cNvPr id="139" name="Google Shape;139;p17"/>
          <p:cNvSpPr txBox="1"/>
          <p:nvPr/>
        </p:nvSpPr>
        <p:spPr>
          <a:xfrm>
            <a:off x="1028700" y="6843015"/>
            <a:ext cx="4999500" cy="1421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799" u="none" cap="none" strike="noStrike">
                <a:solidFill>
                  <a:srgbClr val="FFFFFF"/>
                </a:solidFill>
                <a:latin typeface="KoHo"/>
                <a:ea typeface="KoHo"/>
                <a:cs typeface="KoHo"/>
                <a:sym typeface="KoHo"/>
              </a:rPr>
              <a:t>Lorem ipsum dolor sit amet, consectetur adipiscing elit, sed do eiusmod tempor incididunt.</a:t>
            </a:r>
            <a:endParaRPr/>
          </a:p>
        </p:txBody>
      </p:sp>
      <p:sp>
        <p:nvSpPr>
          <p:cNvPr id="140" name="Google Shape;140;p17"/>
          <p:cNvSpPr txBox="1"/>
          <p:nvPr/>
        </p:nvSpPr>
        <p:spPr>
          <a:xfrm>
            <a:off x="1028700" y="6144913"/>
            <a:ext cx="4713128" cy="43815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2999" u="none" cap="none" strike="noStrike">
                <a:solidFill>
                  <a:srgbClr val="FFFFFF"/>
                </a:solidFill>
                <a:latin typeface="KoHo"/>
                <a:ea typeface="KoHo"/>
                <a:cs typeface="KoHo"/>
                <a:sym typeface="KoHo"/>
              </a:rPr>
              <a:t>CLIMATE CHANGE</a:t>
            </a:r>
            <a:endParaRPr/>
          </a:p>
        </p:txBody>
      </p:sp>
      <p:sp>
        <p:nvSpPr>
          <p:cNvPr id="141" name="Google Shape;141;p17"/>
          <p:cNvSpPr txBox="1"/>
          <p:nvPr/>
        </p:nvSpPr>
        <p:spPr>
          <a:xfrm>
            <a:off x="6644198" y="4009475"/>
            <a:ext cx="4999500" cy="1421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799" u="none" cap="none" strike="noStrike">
                <a:solidFill>
                  <a:srgbClr val="FFFFFF"/>
                </a:solidFill>
                <a:latin typeface="KoHo"/>
                <a:ea typeface="KoHo"/>
                <a:cs typeface="KoHo"/>
                <a:sym typeface="KoHo"/>
              </a:rPr>
              <a:t>Lorem ipsum dolor sit amet, consectetur adipiscing elit, sed do eiusmod tempor incididunt.</a:t>
            </a:r>
            <a:endParaRPr/>
          </a:p>
        </p:txBody>
      </p:sp>
      <p:sp>
        <p:nvSpPr>
          <p:cNvPr id="142" name="Google Shape;142;p17"/>
          <p:cNvSpPr txBox="1"/>
          <p:nvPr/>
        </p:nvSpPr>
        <p:spPr>
          <a:xfrm>
            <a:off x="6644198" y="3311373"/>
            <a:ext cx="4999603" cy="43815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2999" u="none" cap="none" strike="noStrike">
                <a:solidFill>
                  <a:srgbClr val="FFFFFF"/>
                </a:solidFill>
                <a:latin typeface="KoHo"/>
                <a:ea typeface="KoHo"/>
                <a:cs typeface="KoHo"/>
                <a:sym typeface="KoHo"/>
              </a:rPr>
              <a:t>DIVERGENT EVOLUTION</a:t>
            </a:r>
            <a:endParaRPr/>
          </a:p>
        </p:txBody>
      </p:sp>
      <p:sp>
        <p:nvSpPr>
          <p:cNvPr id="143" name="Google Shape;143;p17"/>
          <p:cNvSpPr txBox="1"/>
          <p:nvPr/>
        </p:nvSpPr>
        <p:spPr>
          <a:xfrm>
            <a:off x="6644198" y="6843015"/>
            <a:ext cx="4999500" cy="1421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799" u="none" cap="none" strike="noStrike">
                <a:solidFill>
                  <a:srgbClr val="FFFFFF"/>
                </a:solidFill>
                <a:latin typeface="KoHo"/>
                <a:ea typeface="KoHo"/>
                <a:cs typeface="KoHo"/>
                <a:sym typeface="KoHo"/>
              </a:rPr>
              <a:t>Lorem ipsum dolor sit amet, consectetur adipiscing elit, sed do eiusmod tempor incididunt.</a:t>
            </a:r>
            <a:endParaRPr/>
          </a:p>
        </p:txBody>
      </p:sp>
      <p:sp>
        <p:nvSpPr>
          <p:cNvPr id="144" name="Google Shape;144;p17"/>
          <p:cNvSpPr txBox="1"/>
          <p:nvPr/>
        </p:nvSpPr>
        <p:spPr>
          <a:xfrm>
            <a:off x="6644198" y="6144913"/>
            <a:ext cx="4634999" cy="43815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2999" u="none" cap="none" strike="noStrike">
                <a:solidFill>
                  <a:srgbClr val="FFFFFF"/>
                </a:solidFill>
                <a:latin typeface="KoHo"/>
                <a:ea typeface="KoHo"/>
                <a:cs typeface="KoHo"/>
                <a:sym typeface="KoHo"/>
              </a:rPr>
              <a:t>IMPACT CRATERS</a:t>
            </a:r>
            <a:endParaRPr/>
          </a:p>
        </p:txBody>
      </p:sp>
      <p:sp>
        <p:nvSpPr>
          <p:cNvPr id="145" name="Google Shape;145;p17"/>
          <p:cNvSpPr txBox="1"/>
          <p:nvPr/>
        </p:nvSpPr>
        <p:spPr>
          <a:xfrm>
            <a:off x="12262927" y="4009475"/>
            <a:ext cx="4999500" cy="1421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799" u="none" cap="none" strike="noStrike">
                <a:solidFill>
                  <a:srgbClr val="FFFFFF"/>
                </a:solidFill>
                <a:latin typeface="KoHo"/>
                <a:ea typeface="KoHo"/>
                <a:cs typeface="KoHo"/>
                <a:sym typeface="KoHo"/>
              </a:rPr>
              <a:t>Lorem ipsum dolor sit amet, consectetur adipiscing elit, sed do eiusmod tempor incididunt.</a:t>
            </a:r>
            <a:endParaRPr/>
          </a:p>
        </p:txBody>
      </p:sp>
      <p:sp>
        <p:nvSpPr>
          <p:cNvPr id="146" name="Google Shape;146;p17"/>
          <p:cNvSpPr txBox="1"/>
          <p:nvPr/>
        </p:nvSpPr>
        <p:spPr>
          <a:xfrm>
            <a:off x="12262927" y="3311373"/>
            <a:ext cx="4996373" cy="43815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2999" u="none" cap="none" strike="noStrike">
                <a:solidFill>
                  <a:srgbClr val="FFFFFF"/>
                </a:solidFill>
                <a:latin typeface="KoHo"/>
                <a:ea typeface="KoHo"/>
                <a:cs typeface="KoHo"/>
                <a:sym typeface="KoHo"/>
              </a:rPr>
              <a:t>CRATER CREATION</a:t>
            </a:r>
            <a:endParaRPr/>
          </a:p>
        </p:txBody>
      </p:sp>
      <p:sp>
        <p:nvSpPr>
          <p:cNvPr id="147" name="Google Shape;147;p17"/>
          <p:cNvSpPr txBox="1"/>
          <p:nvPr/>
        </p:nvSpPr>
        <p:spPr>
          <a:xfrm>
            <a:off x="12262927" y="6843015"/>
            <a:ext cx="4999500" cy="1421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799" u="none" cap="none" strike="noStrike">
                <a:solidFill>
                  <a:srgbClr val="FFFFFF"/>
                </a:solidFill>
                <a:latin typeface="KoHo"/>
                <a:ea typeface="KoHo"/>
                <a:cs typeface="KoHo"/>
                <a:sym typeface="KoHo"/>
              </a:rPr>
              <a:t>Lorem ipsum dolor sit amet, consectetur adipiscing elit, sed do eiusmod tempor incididunt.</a:t>
            </a:r>
            <a:endParaRPr/>
          </a:p>
        </p:txBody>
      </p:sp>
      <p:sp>
        <p:nvSpPr>
          <p:cNvPr id="148" name="Google Shape;148;p17"/>
          <p:cNvSpPr txBox="1"/>
          <p:nvPr/>
        </p:nvSpPr>
        <p:spPr>
          <a:xfrm>
            <a:off x="12262927" y="6144913"/>
            <a:ext cx="4634999" cy="43815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2999" u="none" cap="none" strike="noStrike">
                <a:solidFill>
                  <a:srgbClr val="FFFFFF"/>
                </a:solidFill>
                <a:latin typeface="KoHo"/>
                <a:ea typeface="KoHo"/>
                <a:cs typeface="KoHo"/>
                <a:sym typeface="KoHo"/>
              </a:rPr>
              <a:t>SPACE RESEARCH</a:t>
            </a:r>
            <a:endParaRPr/>
          </a:p>
        </p:txBody>
      </p:sp>
      <p:grpSp>
        <p:nvGrpSpPr>
          <p:cNvPr id="149" name="Google Shape;149;p17"/>
          <p:cNvGrpSpPr/>
          <p:nvPr/>
        </p:nvGrpSpPr>
        <p:grpSpPr>
          <a:xfrm rot="10800000">
            <a:off x="0" y="0"/>
            <a:ext cx="5741828" cy="2539734"/>
            <a:chOff x="0" y="0"/>
            <a:chExt cx="1512251" cy="668901"/>
          </a:xfrm>
        </p:grpSpPr>
        <p:sp>
          <p:nvSpPr>
            <p:cNvPr id="150" name="Google Shape;150;p17"/>
            <p:cNvSpPr/>
            <p:nvPr/>
          </p:nvSpPr>
          <p:spPr>
            <a:xfrm>
              <a:off x="0" y="0"/>
              <a:ext cx="1512251" cy="668901"/>
            </a:xfrm>
            <a:custGeom>
              <a:rect b="b" l="l" r="r" t="t"/>
              <a:pathLst>
                <a:path extrusionOk="0" h="668901" w="1512251">
                  <a:moveTo>
                    <a:pt x="0" y="0"/>
                  </a:moveTo>
                  <a:lnTo>
                    <a:pt x="1512251" y="0"/>
                  </a:lnTo>
                  <a:lnTo>
                    <a:pt x="1512251" y="668901"/>
                  </a:lnTo>
                  <a:lnTo>
                    <a:pt x="0" y="668901"/>
                  </a:lnTo>
                  <a:close/>
                </a:path>
              </a:pathLst>
            </a:custGeom>
            <a:gradFill>
              <a:gsLst>
                <a:gs pos="0">
                  <a:srgbClr val="000000"/>
                </a:gs>
                <a:gs pos="100000">
                  <a:srgbClr val="FA8E29"/>
                </a:gs>
              </a:gsLst>
              <a:lin ang="0" scaled="0"/>
            </a:gradFill>
            <a:ln>
              <a:noFill/>
            </a:ln>
          </p:spPr>
        </p:sp>
        <p:sp>
          <p:nvSpPr>
            <p:cNvPr id="151" name="Google Shape;151;p17"/>
            <p:cNvSpPr txBox="1"/>
            <p:nvPr/>
          </p:nvSpPr>
          <p:spPr>
            <a:xfrm>
              <a:off x="0" y="0"/>
              <a:ext cx="1512251" cy="668901"/>
            </a:xfrm>
            <a:prstGeom prst="rect">
              <a:avLst/>
            </a:prstGeom>
            <a:noFill/>
            <a:ln>
              <a:noFill/>
            </a:ln>
          </p:spPr>
          <p:txBody>
            <a:bodyPr anchorCtr="0" anchor="ctr" bIns="50800" lIns="50800" spcFirstLastPara="1" rIns="50800" wrap="square" tIns="50800">
              <a:noAutofit/>
            </a:bodyPr>
            <a:lstStyle/>
            <a:p>
              <a:pPr indent="0" lvl="0" marL="0" marR="0" rtl="0" algn="ctr">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2" name="Google Shape;152;p17"/>
          <p:cNvSpPr txBox="1"/>
          <p:nvPr/>
        </p:nvSpPr>
        <p:spPr>
          <a:xfrm>
            <a:off x="5133352" y="1101574"/>
            <a:ext cx="12125948" cy="1323974"/>
          </a:xfrm>
          <a:prstGeom prst="rect">
            <a:avLst/>
          </a:prstGeom>
          <a:noFill/>
          <a:ln>
            <a:noFill/>
          </a:ln>
        </p:spPr>
        <p:txBody>
          <a:bodyPr anchorCtr="0" anchor="t" bIns="0" lIns="0" spcFirstLastPara="1" rIns="0" wrap="square" tIns="0">
            <a:spAutoFit/>
          </a:bodyPr>
          <a:lstStyle/>
          <a:p>
            <a:pPr indent="0" lvl="0" marL="0" marR="0" rtl="0" algn="r">
              <a:lnSpc>
                <a:spcPct val="98999"/>
              </a:lnSpc>
              <a:spcBef>
                <a:spcPts val="0"/>
              </a:spcBef>
              <a:spcAft>
                <a:spcPts val="0"/>
              </a:spcAft>
              <a:buNone/>
            </a:pPr>
            <a:r>
              <a:rPr b="1" i="0" lang="en-US" sz="9999" u="none" cap="none" strike="noStrike">
                <a:solidFill>
                  <a:srgbClr val="FFFEF4"/>
                </a:solidFill>
                <a:latin typeface="Jura"/>
                <a:ea typeface="Jura"/>
                <a:cs typeface="Jura"/>
                <a:sym typeface="Jura"/>
              </a:rPr>
              <a:t>OUR COSMIC PAST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6" name="Shape 156"/>
        <p:cNvGrpSpPr/>
        <p:nvPr/>
      </p:nvGrpSpPr>
      <p:grpSpPr>
        <a:xfrm>
          <a:off x="0" y="0"/>
          <a:ext cx="0" cy="0"/>
          <a:chOff x="0" y="0"/>
          <a:chExt cx="0" cy="0"/>
        </a:xfrm>
      </p:grpSpPr>
      <p:cxnSp>
        <p:nvCxnSpPr>
          <p:cNvPr id="157" name="Google Shape;157;p18"/>
          <p:cNvCxnSpPr/>
          <p:nvPr/>
        </p:nvCxnSpPr>
        <p:spPr>
          <a:xfrm>
            <a:off x="-284037" y="8854226"/>
            <a:ext cx="18856073" cy="0"/>
          </a:xfrm>
          <a:prstGeom prst="straightConnector1">
            <a:avLst/>
          </a:prstGeom>
          <a:noFill/>
          <a:ln cap="flat" cmpd="sng" w="9525">
            <a:solidFill>
              <a:srgbClr val="FFFFFF"/>
            </a:solidFill>
            <a:prstDash val="solid"/>
            <a:round/>
            <a:headEnd len="sm" w="sm" type="none"/>
            <a:tailEnd len="sm" w="sm" type="none"/>
          </a:ln>
        </p:spPr>
      </p:cxnSp>
      <p:sp>
        <p:nvSpPr>
          <p:cNvPr id="158" name="Google Shape;158;p18"/>
          <p:cNvSpPr txBox="1"/>
          <p:nvPr/>
        </p:nvSpPr>
        <p:spPr>
          <a:xfrm>
            <a:off x="12855456" y="9377732"/>
            <a:ext cx="4403844" cy="381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04</a:t>
            </a:r>
            <a:endParaRPr/>
          </a:p>
        </p:txBody>
      </p:sp>
      <p:sp>
        <p:nvSpPr>
          <p:cNvPr id="159" name="Google Shape;159;p18"/>
          <p:cNvSpPr txBox="1"/>
          <p:nvPr/>
        </p:nvSpPr>
        <p:spPr>
          <a:xfrm>
            <a:off x="1028700" y="9377732"/>
            <a:ext cx="8115300" cy="38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Science Subject for Middle School: Comets &amp; Meteors</a:t>
            </a:r>
            <a:endParaRPr/>
          </a:p>
        </p:txBody>
      </p:sp>
      <p:sp>
        <p:nvSpPr>
          <p:cNvPr id="160" name="Google Shape;160;p18"/>
          <p:cNvSpPr txBox="1"/>
          <p:nvPr/>
        </p:nvSpPr>
        <p:spPr>
          <a:xfrm>
            <a:off x="1028700" y="3819480"/>
            <a:ext cx="8349600" cy="3900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800" u="none" cap="none" strike="noStrike">
                <a:solidFill>
                  <a:srgbClr val="FFFFFF"/>
                </a:solidFill>
                <a:latin typeface="KoHo"/>
                <a:ea typeface="KoHo"/>
                <a:cs typeface="KoHo"/>
                <a:sym typeface="KoH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Excepteur sint occaecat cupidatat.</a:t>
            </a:r>
            <a:endParaRPr/>
          </a:p>
        </p:txBody>
      </p:sp>
      <p:sp>
        <p:nvSpPr>
          <p:cNvPr id="161" name="Google Shape;161;p18"/>
          <p:cNvSpPr txBox="1"/>
          <p:nvPr/>
        </p:nvSpPr>
        <p:spPr>
          <a:xfrm>
            <a:off x="1028700" y="861946"/>
            <a:ext cx="8349600" cy="2462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999" u="none" cap="none" strike="noStrike">
                <a:solidFill>
                  <a:srgbClr val="FFFEF4"/>
                </a:solidFill>
                <a:latin typeface="Jura"/>
                <a:ea typeface="Jura"/>
                <a:cs typeface="Jura"/>
                <a:sym typeface="Jura"/>
              </a:rPr>
              <a:t>WHAT ARE</a:t>
            </a:r>
            <a:endParaRPr/>
          </a:p>
          <a:p>
            <a:pPr indent="0" lvl="0" marL="0" marR="0" rtl="0" algn="l">
              <a:lnSpc>
                <a:spcPct val="80000"/>
              </a:lnSpc>
              <a:spcBef>
                <a:spcPts val="0"/>
              </a:spcBef>
              <a:spcAft>
                <a:spcPts val="0"/>
              </a:spcAft>
              <a:buNone/>
            </a:pPr>
            <a:r>
              <a:rPr b="1" i="0" lang="en-US" sz="9999" u="none" cap="none" strike="noStrike">
                <a:solidFill>
                  <a:srgbClr val="FFFEF4"/>
                </a:solidFill>
                <a:latin typeface="Jura"/>
                <a:ea typeface="Jura"/>
                <a:cs typeface="Jura"/>
                <a:sym typeface="Jura"/>
              </a:rPr>
              <a:t>COMETS?</a:t>
            </a:r>
            <a:endParaRPr/>
          </a:p>
        </p:txBody>
      </p:sp>
      <p:grpSp>
        <p:nvGrpSpPr>
          <p:cNvPr id="162" name="Google Shape;162;p18"/>
          <p:cNvGrpSpPr/>
          <p:nvPr/>
        </p:nvGrpSpPr>
        <p:grpSpPr>
          <a:xfrm>
            <a:off x="7833051" y="0"/>
            <a:ext cx="10485236" cy="3105109"/>
            <a:chOff x="0" y="0"/>
            <a:chExt cx="2761544" cy="817806"/>
          </a:xfrm>
        </p:grpSpPr>
        <p:sp>
          <p:nvSpPr>
            <p:cNvPr id="163" name="Google Shape;163;p18"/>
            <p:cNvSpPr/>
            <p:nvPr/>
          </p:nvSpPr>
          <p:spPr>
            <a:xfrm>
              <a:off x="0" y="0"/>
              <a:ext cx="2761544" cy="817806"/>
            </a:xfrm>
            <a:custGeom>
              <a:rect b="b" l="l" r="r" t="t"/>
              <a:pathLst>
                <a:path extrusionOk="0" h="817806" w="2761544">
                  <a:moveTo>
                    <a:pt x="0" y="0"/>
                  </a:moveTo>
                  <a:lnTo>
                    <a:pt x="2761544" y="0"/>
                  </a:lnTo>
                  <a:lnTo>
                    <a:pt x="2761544" y="817806"/>
                  </a:lnTo>
                  <a:lnTo>
                    <a:pt x="0" y="817806"/>
                  </a:lnTo>
                  <a:close/>
                </a:path>
              </a:pathLst>
            </a:custGeom>
            <a:gradFill>
              <a:gsLst>
                <a:gs pos="0">
                  <a:srgbClr val="000000"/>
                </a:gs>
                <a:gs pos="100000">
                  <a:srgbClr val="FA8E29"/>
                </a:gs>
              </a:gsLst>
              <a:lin ang="0" scaled="0"/>
            </a:gradFill>
            <a:ln>
              <a:noFill/>
            </a:ln>
          </p:spPr>
        </p:sp>
        <p:sp>
          <p:nvSpPr>
            <p:cNvPr id="164" name="Google Shape;164;p18"/>
            <p:cNvSpPr txBox="1"/>
            <p:nvPr/>
          </p:nvSpPr>
          <p:spPr>
            <a:xfrm>
              <a:off x="0" y="0"/>
              <a:ext cx="2761544" cy="817805"/>
            </a:xfrm>
            <a:prstGeom prst="rect">
              <a:avLst/>
            </a:prstGeom>
            <a:noFill/>
            <a:ln>
              <a:noFill/>
            </a:ln>
          </p:spPr>
          <p:txBody>
            <a:bodyPr anchorCtr="0" anchor="ctr" bIns="50800" lIns="50800" spcFirstLastPara="1" rIns="50800" wrap="square" tIns="50800">
              <a:noAutofit/>
            </a:bodyPr>
            <a:lstStyle/>
            <a:p>
              <a:pPr indent="0" lvl="0" marL="0" marR="0" rtl="0" algn="ctr">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5" name="Google Shape;165;p18"/>
          <p:cNvPicPr preferRelativeResize="0"/>
          <p:nvPr/>
        </p:nvPicPr>
        <p:blipFill>
          <a:blip r:embed="rId3">
            <a:alphaModFix/>
          </a:blip>
          <a:stretch>
            <a:fillRect/>
          </a:stretch>
        </p:blipFill>
        <p:spPr>
          <a:xfrm>
            <a:off x="10377922" y="1028700"/>
            <a:ext cx="6881376" cy="782092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9" name="Shape 169"/>
        <p:cNvGrpSpPr/>
        <p:nvPr/>
      </p:nvGrpSpPr>
      <p:grpSpPr>
        <a:xfrm>
          <a:off x="0" y="0"/>
          <a:ext cx="0" cy="0"/>
          <a:chOff x="0" y="0"/>
          <a:chExt cx="0" cy="0"/>
        </a:xfrm>
      </p:grpSpPr>
      <p:pic>
        <p:nvPicPr>
          <p:cNvPr id="170" name="Google Shape;170;p19"/>
          <p:cNvPicPr preferRelativeResize="0"/>
          <p:nvPr/>
        </p:nvPicPr>
        <p:blipFill>
          <a:blip r:embed="rId3">
            <a:alphaModFix/>
          </a:blip>
          <a:stretch>
            <a:fillRect/>
          </a:stretch>
        </p:blipFill>
        <p:spPr>
          <a:xfrm>
            <a:off x="0" y="4465"/>
            <a:ext cx="18288000" cy="10278070"/>
          </a:xfrm>
          <a:prstGeom prst="rect">
            <a:avLst/>
          </a:prstGeom>
          <a:noFill/>
          <a:ln>
            <a:noFill/>
          </a:ln>
        </p:spPr>
      </p:pic>
      <p:cxnSp>
        <p:nvCxnSpPr>
          <p:cNvPr id="171" name="Google Shape;171;p19"/>
          <p:cNvCxnSpPr/>
          <p:nvPr/>
        </p:nvCxnSpPr>
        <p:spPr>
          <a:xfrm>
            <a:off x="-284037" y="8854226"/>
            <a:ext cx="18856073" cy="0"/>
          </a:xfrm>
          <a:prstGeom prst="straightConnector1">
            <a:avLst/>
          </a:prstGeom>
          <a:noFill/>
          <a:ln cap="flat" cmpd="sng" w="9525">
            <a:solidFill>
              <a:srgbClr val="FFFFFF"/>
            </a:solidFill>
            <a:prstDash val="solid"/>
            <a:round/>
            <a:headEnd len="sm" w="sm" type="none"/>
            <a:tailEnd len="sm" w="sm" type="none"/>
          </a:ln>
        </p:spPr>
      </p:cxnSp>
      <p:sp>
        <p:nvSpPr>
          <p:cNvPr id="172" name="Google Shape;172;p19"/>
          <p:cNvSpPr txBox="1"/>
          <p:nvPr/>
        </p:nvSpPr>
        <p:spPr>
          <a:xfrm>
            <a:off x="12855456" y="9377732"/>
            <a:ext cx="4403844" cy="381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05</a:t>
            </a:r>
            <a:endParaRPr/>
          </a:p>
        </p:txBody>
      </p:sp>
      <p:sp>
        <p:nvSpPr>
          <p:cNvPr id="173" name="Google Shape;173;p19"/>
          <p:cNvSpPr txBox="1"/>
          <p:nvPr/>
        </p:nvSpPr>
        <p:spPr>
          <a:xfrm>
            <a:off x="1028700" y="9377732"/>
            <a:ext cx="8115300" cy="38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Science Subject for Middle School: Comets &amp; Meteors</a:t>
            </a:r>
            <a:endParaRPr/>
          </a:p>
        </p:txBody>
      </p:sp>
      <p:sp>
        <p:nvSpPr>
          <p:cNvPr id="174" name="Google Shape;174;p19"/>
          <p:cNvSpPr txBox="1"/>
          <p:nvPr/>
        </p:nvSpPr>
        <p:spPr>
          <a:xfrm>
            <a:off x="1028700" y="2574469"/>
            <a:ext cx="7568400" cy="1422300"/>
          </a:xfrm>
          <a:prstGeom prst="rect">
            <a:avLst/>
          </a:prstGeom>
          <a:noFill/>
          <a:ln>
            <a:noFill/>
          </a:ln>
        </p:spPr>
        <p:txBody>
          <a:bodyPr anchorCtr="0" anchor="t" bIns="0" lIns="0" spcFirstLastPara="1" rIns="0" wrap="square" tIns="0">
            <a:spAutoFit/>
          </a:bodyPr>
          <a:lstStyle/>
          <a:p>
            <a:pPr indent="-302262" lvl="1" marL="604524" marR="0" rtl="0" algn="just">
              <a:lnSpc>
                <a:spcPct val="115000"/>
              </a:lnSpc>
              <a:spcBef>
                <a:spcPts val="0"/>
              </a:spcBef>
              <a:spcAft>
                <a:spcPts val="0"/>
              </a:spcAft>
              <a:buClr>
                <a:srgbClr val="FFFFFF"/>
              </a:buClr>
              <a:buSzPts val="2800"/>
              <a:buFont typeface="Arial"/>
              <a:buChar char="•"/>
            </a:pPr>
            <a:r>
              <a:rPr b="0" i="0" lang="en-US" sz="2800" u="none" cap="none" strike="noStrike">
                <a:solidFill>
                  <a:srgbClr val="FFFFFF"/>
                </a:solidFill>
                <a:latin typeface="KoHo"/>
                <a:ea typeface="KoHo"/>
                <a:cs typeface="KoHo"/>
                <a:sym typeface="KoHo"/>
              </a:rPr>
              <a:t>Lorem ipsum dolor sit amet, consectetur adipiscing elit, sed do eiusmod tempor incididunt ut labore et dolore magna aliqua.</a:t>
            </a:r>
            <a:endParaRPr/>
          </a:p>
        </p:txBody>
      </p:sp>
      <p:sp>
        <p:nvSpPr>
          <p:cNvPr id="175" name="Google Shape;175;p19"/>
          <p:cNvSpPr txBox="1"/>
          <p:nvPr/>
        </p:nvSpPr>
        <p:spPr>
          <a:xfrm>
            <a:off x="1028700" y="823846"/>
            <a:ext cx="16230600" cy="1066800"/>
          </a:xfrm>
          <a:prstGeom prst="rect">
            <a:avLst/>
          </a:prstGeom>
          <a:noFill/>
          <a:ln>
            <a:noFill/>
          </a:ln>
        </p:spPr>
        <p:txBody>
          <a:bodyPr anchorCtr="0" anchor="t" bIns="0" lIns="0" spcFirstLastPara="1" rIns="0" wrap="square" tIns="0">
            <a:spAutoFit/>
          </a:bodyPr>
          <a:lstStyle/>
          <a:p>
            <a:pPr indent="0" lvl="0" marL="0" marR="0" rtl="0" algn="l">
              <a:lnSpc>
                <a:spcPct val="99000"/>
              </a:lnSpc>
              <a:spcBef>
                <a:spcPts val="0"/>
              </a:spcBef>
              <a:spcAft>
                <a:spcPts val="0"/>
              </a:spcAft>
              <a:buNone/>
            </a:pPr>
            <a:r>
              <a:rPr b="1" i="0" lang="en-US" sz="7000" u="none" cap="none" strike="noStrike">
                <a:solidFill>
                  <a:srgbClr val="FFFEF4"/>
                </a:solidFill>
                <a:latin typeface="Jura"/>
                <a:ea typeface="Jura"/>
                <a:cs typeface="Jura"/>
                <a:sym typeface="Jura"/>
              </a:rPr>
              <a:t>COMETS: IMPORTANCE OF ITS STUDY</a:t>
            </a:r>
            <a:endParaRPr sz="400"/>
          </a:p>
        </p:txBody>
      </p:sp>
      <p:sp>
        <p:nvSpPr>
          <p:cNvPr id="176" name="Google Shape;176;p19"/>
          <p:cNvSpPr txBox="1"/>
          <p:nvPr/>
        </p:nvSpPr>
        <p:spPr>
          <a:xfrm>
            <a:off x="1028700" y="4544238"/>
            <a:ext cx="7568400" cy="1422300"/>
          </a:xfrm>
          <a:prstGeom prst="rect">
            <a:avLst/>
          </a:prstGeom>
          <a:noFill/>
          <a:ln>
            <a:noFill/>
          </a:ln>
        </p:spPr>
        <p:txBody>
          <a:bodyPr anchorCtr="0" anchor="t" bIns="0" lIns="0" spcFirstLastPara="1" rIns="0" wrap="square" tIns="0">
            <a:spAutoFit/>
          </a:bodyPr>
          <a:lstStyle/>
          <a:p>
            <a:pPr indent="-302262" lvl="1" marL="604524" marR="0" rtl="0" algn="just">
              <a:lnSpc>
                <a:spcPct val="115000"/>
              </a:lnSpc>
              <a:spcBef>
                <a:spcPts val="0"/>
              </a:spcBef>
              <a:spcAft>
                <a:spcPts val="0"/>
              </a:spcAft>
              <a:buClr>
                <a:srgbClr val="FFFFFF"/>
              </a:buClr>
              <a:buSzPts val="2800"/>
              <a:buFont typeface="Arial"/>
              <a:buChar char="•"/>
            </a:pPr>
            <a:r>
              <a:rPr b="0" i="0" lang="en-US" sz="2800" u="none" cap="none" strike="noStrike">
                <a:solidFill>
                  <a:srgbClr val="FFFFFF"/>
                </a:solidFill>
                <a:latin typeface="KoHo"/>
                <a:ea typeface="KoHo"/>
                <a:cs typeface="KoHo"/>
                <a:sym typeface="KoHo"/>
              </a:rPr>
              <a:t>Lorem ipsum dolor sit amet, consectetur adipiscing elit, sed do eiusmod tempor incididunt ut labore et dolore magna aliqua.</a:t>
            </a:r>
            <a:endParaRPr/>
          </a:p>
        </p:txBody>
      </p:sp>
      <p:sp>
        <p:nvSpPr>
          <p:cNvPr id="177" name="Google Shape;177;p19"/>
          <p:cNvSpPr txBox="1"/>
          <p:nvPr/>
        </p:nvSpPr>
        <p:spPr>
          <a:xfrm>
            <a:off x="1028700" y="6514007"/>
            <a:ext cx="7568400" cy="1422300"/>
          </a:xfrm>
          <a:prstGeom prst="rect">
            <a:avLst/>
          </a:prstGeom>
          <a:noFill/>
          <a:ln>
            <a:noFill/>
          </a:ln>
        </p:spPr>
        <p:txBody>
          <a:bodyPr anchorCtr="0" anchor="t" bIns="0" lIns="0" spcFirstLastPara="1" rIns="0" wrap="square" tIns="0">
            <a:spAutoFit/>
          </a:bodyPr>
          <a:lstStyle/>
          <a:p>
            <a:pPr indent="-302261" lvl="1" marL="604523" marR="0" rtl="0" algn="just">
              <a:lnSpc>
                <a:spcPct val="115000"/>
              </a:lnSpc>
              <a:spcBef>
                <a:spcPts val="0"/>
              </a:spcBef>
              <a:spcAft>
                <a:spcPts val="0"/>
              </a:spcAft>
              <a:buClr>
                <a:srgbClr val="FFFFFF"/>
              </a:buClr>
              <a:buSzPts val="2800"/>
              <a:buFont typeface="Arial"/>
              <a:buChar char="•"/>
            </a:pPr>
            <a:r>
              <a:rPr b="0" i="0" lang="en-US" sz="2800" u="none" cap="none" strike="noStrike">
                <a:solidFill>
                  <a:srgbClr val="FFFFFF"/>
                </a:solidFill>
                <a:latin typeface="KoHo"/>
                <a:ea typeface="KoHo"/>
                <a:cs typeface="KoHo"/>
                <a:sym typeface="KoHo"/>
              </a:rPr>
              <a:t>Lorem ipsum dolor sit amet, consectetur adipiscing elit, sed do eiusmod tempor incididunt ut labore et dolore magna aliqua.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1" name="Shape 181"/>
        <p:cNvGrpSpPr/>
        <p:nvPr/>
      </p:nvGrpSpPr>
      <p:grpSpPr>
        <a:xfrm>
          <a:off x="0" y="0"/>
          <a:ext cx="0" cy="0"/>
          <a:chOff x="0" y="0"/>
          <a:chExt cx="0" cy="0"/>
        </a:xfrm>
      </p:grpSpPr>
      <p:cxnSp>
        <p:nvCxnSpPr>
          <p:cNvPr id="182" name="Google Shape;182;p20"/>
          <p:cNvCxnSpPr/>
          <p:nvPr/>
        </p:nvCxnSpPr>
        <p:spPr>
          <a:xfrm>
            <a:off x="-284037" y="8854226"/>
            <a:ext cx="18856073" cy="0"/>
          </a:xfrm>
          <a:prstGeom prst="straightConnector1">
            <a:avLst/>
          </a:prstGeom>
          <a:noFill/>
          <a:ln cap="flat" cmpd="sng" w="9525">
            <a:solidFill>
              <a:srgbClr val="FFFFFF"/>
            </a:solidFill>
            <a:prstDash val="solid"/>
            <a:round/>
            <a:headEnd len="sm" w="sm" type="none"/>
            <a:tailEnd len="sm" w="sm" type="none"/>
          </a:ln>
        </p:spPr>
      </p:cxnSp>
      <p:grpSp>
        <p:nvGrpSpPr>
          <p:cNvPr id="183" name="Google Shape;183;p20"/>
          <p:cNvGrpSpPr/>
          <p:nvPr/>
        </p:nvGrpSpPr>
        <p:grpSpPr>
          <a:xfrm>
            <a:off x="0" y="0"/>
            <a:ext cx="18288000" cy="441458"/>
            <a:chOff x="0" y="0"/>
            <a:chExt cx="4816593" cy="116269"/>
          </a:xfrm>
        </p:grpSpPr>
        <p:sp>
          <p:nvSpPr>
            <p:cNvPr id="184" name="Google Shape;184;p20"/>
            <p:cNvSpPr/>
            <p:nvPr/>
          </p:nvSpPr>
          <p:spPr>
            <a:xfrm>
              <a:off x="0" y="0"/>
              <a:ext cx="4816592" cy="116269"/>
            </a:xfrm>
            <a:custGeom>
              <a:rect b="b" l="l" r="r" t="t"/>
              <a:pathLst>
                <a:path extrusionOk="0" h="116269" w="4816592">
                  <a:moveTo>
                    <a:pt x="0" y="0"/>
                  </a:moveTo>
                  <a:lnTo>
                    <a:pt x="4816592" y="0"/>
                  </a:lnTo>
                  <a:lnTo>
                    <a:pt x="4816592" y="116269"/>
                  </a:lnTo>
                  <a:lnTo>
                    <a:pt x="0" y="116269"/>
                  </a:lnTo>
                  <a:close/>
                </a:path>
              </a:pathLst>
            </a:custGeom>
            <a:gradFill>
              <a:gsLst>
                <a:gs pos="0">
                  <a:srgbClr val="000000"/>
                </a:gs>
                <a:gs pos="100000">
                  <a:srgbClr val="FA8E29"/>
                </a:gs>
              </a:gsLst>
              <a:lin ang="0" scaled="0"/>
            </a:gradFill>
            <a:ln>
              <a:noFill/>
            </a:ln>
          </p:spPr>
        </p:sp>
        <p:sp>
          <p:nvSpPr>
            <p:cNvPr id="185" name="Google Shape;185;p20"/>
            <p:cNvSpPr txBox="1"/>
            <p:nvPr/>
          </p:nvSpPr>
          <p:spPr>
            <a:xfrm>
              <a:off x="0" y="0"/>
              <a:ext cx="4816593" cy="116269"/>
            </a:xfrm>
            <a:prstGeom prst="rect">
              <a:avLst/>
            </a:prstGeom>
            <a:noFill/>
            <a:ln>
              <a:noFill/>
            </a:ln>
          </p:spPr>
          <p:txBody>
            <a:bodyPr anchorCtr="0" anchor="ctr" bIns="50800" lIns="50800" spcFirstLastPara="1" rIns="50800" wrap="square" tIns="50800">
              <a:noAutofit/>
            </a:bodyPr>
            <a:lstStyle/>
            <a:p>
              <a:pPr indent="0" lvl="0" marL="0" marR="0" rtl="0" algn="ctr">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6" name="Google Shape;186;p20"/>
          <p:cNvSpPr/>
          <p:nvPr/>
        </p:nvSpPr>
        <p:spPr>
          <a:xfrm>
            <a:off x="10590082" y="3243879"/>
            <a:ext cx="1251887" cy="1181468"/>
          </a:xfrm>
          <a:custGeom>
            <a:rect b="b" l="l" r="r" t="t"/>
            <a:pathLst>
              <a:path extrusionOk="0" h="1181468" w="1251887">
                <a:moveTo>
                  <a:pt x="0" y="0"/>
                </a:moveTo>
                <a:lnTo>
                  <a:pt x="1251887" y="0"/>
                </a:lnTo>
                <a:lnTo>
                  <a:pt x="1251887" y="1181468"/>
                </a:lnTo>
                <a:lnTo>
                  <a:pt x="0" y="1181468"/>
                </a:lnTo>
                <a:lnTo>
                  <a:pt x="0" y="0"/>
                </a:lnTo>
                <a:close/>
              </a:path>
            </a:pathLst>
          </a:custGeom>
          <a:blipFill rotWithShape="1">
            <a:blip r:embed="rId3">
              <a:alphaModFix/>
            </a:blip>
            <a:stretch>
              <a:fillRect b="0" l="0" r="0" t="0"/>
            </a:stretch>
          </a:blipFill>
          <a:ln>
            <a:noFill/>
          </a:ln>
        </p:spPr>
      </p:sp>
      <p:sp>
        <p:nvSpPr>
          <p:cNvPr id="187" name="Google Shape;187;p20"/>
          <p:cNvSpPr/>
          <p:nvPr/>
        </p:nvSpPr>
        <p:spPr>
          <a:xfrm>
            <a:off x="6243140" y="3243879"/>
            <a:ext cx="1348323" cy="1181468"/>
          </a:xfrm>
          <a:custGeom>
            <a:rect b="b" l="l" r="r" t="t"/>
            <a:pathLst>
              <a:path extrusionOk="0" h="1181468" w="1348323">
                <a:moveTo>
                  <a:pt x="0" y="0"/>
                </a:moveTo>
                <a:lnTo>
                  <a:pt x="1348323" y="0"/>
                </a:lnTo>
                <a:lnTo>
                  <a:pt x="1348323" y="1181468"/>
                </a:lnTo>
                <a:lnTo>
                  <a:pt x="0" y="1181468"/>
                </a:lnTo>
                <a:lnTo>
                  <a:pt x="0" y="0"/>
                </a:lnTo>
                <a:close/>
              </a:path>
            </a:pathLst>
          </a:custGeom>
          <a:blipFill rotWithShape="1">
            <a:blip r:embed="rId4">
              <a:alphaModFix/>
            </a:blip>
            <a:stretch>
              <a:fillRect b="0" l="0" r="0" t="0"/>
            </a:stretch>
          </a:blipFill>
          <a:ln>
            <a:noFill/>
          </a:ln>
        </p:spPr>
      </p:sp>
      <p:sp>
        <p:nvSpPr>
          <p:cNvPr id="188" name="Google Shape;188;p20"/>
          <p:cNvSpPr/>
          <p:nvPr/>
        </p:nvSpPr>
        <p:spPr>
          <a:xfrm>
            <a:off x="14928447" y="3243879"/>
            <a:ext cx="1172607" cy="1181468"/>
          </a:xfrm>
          <a:custGeom>
            <a:rect b="b" l="l" r="r" t="t"/>
            <a:pathLst>
              <a:path extrusionOk="0" h="1181468" w="1172607">
                <a:moveTo>
                  <a:pt x="0" y="0"/>
                </a:moveTo>
                <a:lnTo>
                  <a:pt x="1172607" y="0"/>
                </a:lnTo>
                <a:lnTo>
                  <a:pt x="1172607" y="1181468"/>
                </a:lnTo>
                <a:lnTo>
                  <a:pt x="0" y="1181468"/>
                </a:lnTo>
                <a:lnTo>
                  <a:pt x="0" y="0"/>
                </a:lnTo>
                <a:close/>
              </a:path>
            </a:pathLst>
          </a:custGeom>
          <a:blipFill rotWithShape="1">
            <a:blip r:embed="rId5">
              <a:alphaModFix/>
            </a:blip>
            <a:stretch>
              <a:fillRect b="0" l="0" r="0" t="0"/>
            </a:stretch>
          </a:blipFill>
          <a:ln>
            <a:noFill/>
          </a:ln>
        </p:spPr>
      </p:sp>
      <p:sp>
        <p:nvSpPr>
          <p:cNvPr id="189" name="Google Shape;189;p20"/>
          <p:cNvSpPr/>
          <p:nvPr/>
        </p:nvSpPr>
        <p:spPr>
          <a:xfrm>
            <a:off x="2123092" y="3243879"/>
            <a:ext cx="1181468" cy="1181468"/>
          </a:xfrm>
          <a:custGeom>
            <a:rect b="b" l="l" r="r" t="t"/>
            <a:pathLst>
              <a:path extrusionOk="0" h="1181468" w="1181468">
                <a:moveTo>
                  <a:pt x="0" y="0"/>
                </a:moveTo>
                <a:lnTo>
                  <a:pt x="1181469" y="0"/>
                </a:lnTo>
                <a:lnTo>
                  <a:pt x="1181469" y="1181468"/>
                </a:lnTo>
                <a:lnTo>
                  <a:pt x="0" y="1181468"/>
                </a:lnTo>
                <a:lnTo>
                  <a:pt x="0" y="0"/>
                </a:lnTo>
                <a:close/>
              </a:path>
            </a:pathLst>
          </a:custGeom>
          <a:blipFill rotWithShape="1">
            <a:blip r:embed="rId6">
              <a:alphaModFix/>
            </a:blip>
            <a:stretch>
              <a:fillRect b="0" l="0" r="0" t="0"/>
            </a:stretch>
          </a:blipFill>
          <a:ln>
            <a:noFill/>
          </a:ln>
        </p:spPr>
      </p:sp>
      <p:sp>
        <p:nvSpPr>
          <p:cNvPr id="190" name="Google Shape;190;p20"/>
          <p:cNvSpPr txBox="1"/>
          <p:nvPr/>
        </p:nvSpPr>
        <p:spPr>
          <a:xfrm>
            <a:off x="12855456" y="9377732"/>
            <a:ext cx="4403844" cy="381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06</a:t>
            </a:r>
            <a:endParaRPr/>
          </a:p>
        </p:txBody>
      </p:sp>
      <p:sp>
        <p:nvSpPr>
          <p:cNvPr id="191" name="Google Shape;191;p20"/>
          <p:cNvSpPr txBox="1"/>
          <p:nvPr/>
        </p:nvSpPr>
        <p:spPr>
          <a:xfrm>
            <a:off x="1028700" y="9377732"/>
            <a:ext cx="8115300" cy="38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Science Subject for Middle School: Comets &amp; Meteors</a:t>
            </a:r>
            <a:endParaRPr/>
          </a:p>
        </p:txBody>
      </p:sp>
      <p:sp>
        <p:nvSpPr>
          <p:cNvPr id="192" name="Google Shape;192;p20"/>
          <p:cNvSpPr txBox="1"/>
          <p:nvPr/>
        </p:nvSpPr>
        <p:spPr>
          <a:xfrm>
            <a:off x="1028700" y="1219200"/>
            <a:ext cx="16233830" cy="1323974"/>
          </a:xfrm>
          <a:prstGeom prst="rect">
            <a:avLst/>
          </a:prstGeom>
          <a:noFill/>
          <a:ln>
            <a:noFill/>
          </a:ln>
        </p:spPr>
        <p:txBody>
          <a:bodyPr anchorCtr="0" anchor="t" bIns="0" lIns="0" spcFirstLastPara="1" rIns="0" wrap="square" tIns="0">
            <a:spAutoFit/>
          </a:bodyPr>
          <a:lstStyle/>
          <a:p>
            <a:pPr indent="0" lvl="0" marL="0" marR="0" rtl="0" algn="ctr">
              <a:lnSpc>
                <a:spcPct val="98999"/>
              </a:lnSpc>
              <a:spcBef>
                <a:spcPts val="0"/>
              </a:spcBef>
              <a:spcAft>
                <a:spcPts val="0"/>
              </a:spcAft>
              <a:buNone/>
            </a:pPr>
            <a:r>
              <a:rPr b="1" i="0" lang="en-US" sz="9999" u="none" cap="none" strike="noStrike">
                <a:solidFill>
                  <a:srgbClr val="FFFEF4"/>
                </a:solidFill>
                <a:latin typeface="Jura"/>
                <a:ea typeface="Jura"/>
                <a:cs typeface="Jura"/>
                <a:sym typeface="Jura"/>
              </a:rPr>
              <a:t>STRUCTURE OF A COMET</a:t>
            </a:r>
            <a:endParaRPr/>
          </a:p>
        </p:txBody>
      </p:sp>
      <p:sp>
        <p:nvSpPr>
          <p:cNvPr id="193" name="Google Shape;193;p20"/>
          <p:cNvSpPr txBox="1"/>
          <p:nvPr/>
        </p:nvSpPr>
        <p:spPr>
          <a:xfrm>
            <a:off x="969277" y="5467892"/>
            <a:ext cx="3489000" cy="270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599" u="none" cap="none" strike="noStrike">
                <a:solidFill>
                  <a:srgbClr val="FFFFFF"/>
                </a:solidFill>
                <a:latin typeface="KoHo"/>
                <a:ea typeface="KoHo"/>
                <a:cs typeface="KoHo"/>
                <a:sym typeface="KoHo"/>
              </a:rPr>
              <a:t>Lorem ipsum dolor sit amet, consectetur adipiscing elit, sed do eiusmod tempor incididunt ut labore et dolore magna aliqua.</a:t>
            </a:r>
            <a:endParaRPr sz="1200"/>
          </a:p>
        </p:txBody>
      </p:sp>
      <p:sp>
        <p:nvSpPr>
          <p:cNvPr id="194" name="Google Shape;194;p20"/>
          <p:cNvSpPr txBox="1"/>
          <p:nvPr/>
        </p:nvSpPr>
        <p:spPr>
          <a:xfrm>
            <a:off x="969277" y="4769790"/>
            <a:ext cx="3489100"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99" u="none" cap="none" strike="noStrike">
                <a:solidFill>
                  <a:srgbClr val="FFFFFF"/>
                </a:solidFill>
                <a:latin typeface="KoHo"/>
                <a:ea typeface="KoHo"/>
                <a:cs typeface="KoHo"/>
                <a:sym typeface="KoHo"/>
              </a:rPr>
              <a:t>STRUCTURE 1</a:t>
            </a:r>
            <a:endParaRPr/>
          </a:p>
        </p:txBody>
      </p:sp>
      <p:sp>
        <p:nvSpPr>
          <p:cNvPr id="195" name="Google Shape;195;p20"/>
          <p:cNvSpPr txBox="1"/>
          <p:nvPr/>
        </p:nvSpPr>
        <p:spPr>
          <a:xfrm>
            <a:off x="5172751" y="5467892"/>
            <a:ext cx="3489000" cy="270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599" u="none" cap="none" strike="noStrike">
                <a:solidFill>
                  <a:srgbClr val="FFFFFF"/>
                </a:solidFill>
                <a:latin typeface="KoHo"/>
                <a:ea typeface="KoHo"/>
                <a:cs typeface="KoHo"/>
                <a:sym typeface="KoHo"/>
              </a:rPr>
              <a:t>Lorem ipsum dolor sit amet, consectetur adipiscing elit, sed do eiusmod tempor incididunt ut labore et dolore magna aliqua.</a:t>
            </a:r>
            <a:endParaRPr sz="1200"/>
          </a:p>
        </p:txBody>
      </p:sp>
      <p:sp>
        <p:nvSpPr>
          <p:cNvPr id="196" name="Google Shape;196;p20"/>
          <p:cNvSpPr txBox="1"/>
          <p:nvPr/>
        </p:nvSpPr>
        <p:spPr>
          <a:xfrm>
            <a:off x="5172751" y="4769790"/>
            <a:ext cx="3489100"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99" u="none" cap="none" strike="noStrike">
                <a:solidFill>
                  <a:srgbClr val="FFFFFF"/>
                </a:solidFill>
                <a:latin typeface="KoHo"/>
                <a:ea typeface="KoHo"/>
                <a:cs typeface="KoHo"/>
                <a:sym typeface="KoHo"/>
              </a:rPr>
              <a:t>STRUCTURE 2</a:t>
            </a:r>
            <a:endParaRPr/>
          </a:p>
        </p:txBody>
      </p:sp>
      <p:sp>
        <p:nvSpPr>
          <p:cNvPr id="197" name="Google Shape;197;p20"/>
          <p:cNvSpPr txBox="1"/>
          <p:nvPr/>
        </p:nvSpPr>
        <p:spPr>
          <a:xfrm>
            <a:off x="9471476" y="5467892"/>
            <a:ext cx="3489000" cy="280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699" u="none" cap="none" strike="noStrike">
                <a:solidFill>
                  <a:srgbClr val="FFFFFF"/>
                </a:solidFill>
                <a:latin typeface="KoHo"/>
                <a:ea typeface="KoHo"/>
                <a:cs typeface="KoHo"/>
                <a:sym typeface="KoHo"/>
              </a:rPr>
              <a:t>Lorem ipsum dolor sit amet, consectetur adipiscing elit, sed do eiusmod tempor incididunt ut labore et dolore magna aliqua.</a:t>
            </a:r>
            <a:endParaRPr sz="1300"/>
          </a:p>
        </p:txBody>
      </p:sp>
      <p:sp>
        <p:nvSpPr>
          <p:cNvPr id="198" name="Google Shape;198;p20"/>
          <p:cNvSpPr txBox="1"/>
          <p:nvPr/>
        </p:nvSpPr>
        <p:spPr>
          <a:xfrm>
            <a:off x="9471476" y="4769790"/>
            <a:ext cx="3383980"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99" u="none" cap="none" strike="noStrike">
                <a:solidFill>
                  <a:srgbClr val="FFFFFF"/>
                </a:solidFill>
                <a:latin typeface="KoHo"/>
                <a:ea typeface="KoHo"/>
                <a:cs typeface="KoHo"/>
                <a:sym typeface="KoHo"/>
              </a:rPr>
              <a:t>STRUCTURE 3</a:t>
            </a:r>
            <a:endParaRPr/>
          </a:p>
        </p:txBody>
      </p:sp>
      <p:sp>
        <p:nvSpPr>
          <p:cNvPr id="199" name="Google Shape;199;p20"/>
          <p:cNvSpPr txBox="1"/>
          <p:nvPr/>
        </p:nvSpPr>
        <p:spPr>
          <a:xfrm>
            <a:off x="13770200" y="5467892"/>
            <a:ext cx="3489000" cy="270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599" u="none" cap="none" strike="noStrike">
                <a:solidFill>
                  <a:srgbClr val="FFFFFF"/>
                </a:solidFill>
                <a:latin typeface="KoHo"/>
                <a:ea typeface="KoHo"/>
                <a:cs typeface="KoHo"/>
                <a:sym typeface="KoHo"/>
              </a:rPr>
              <a:t>Lorem ipsum dolor sit amet, consectetur adipiscing elit, sed do eiusmod tempor incididunt ut labore et dolore magna aliqua.</a:t>
            </a:r>
            <a:endParaRPr sz="1200"/>
          </a:p>
        </p:txBody>
      </p:sp>
      <p:sp>
        <p:nvSpPr>
          <p:cNvPr id="200" name="Google Shape;200;p20"/>
          <p:cNvSpPr txBox="1"/>
          <p:nvPr/>
        </p:nvSpPr>
        <p:spPr>
          <a:xfrm>
            <a:off x="13770200" y="4769790"/>
            <a:ext cx="3489100"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99" u="none" cap="none" strike="noStrike">
                <a:solidFill>
                  <a:srgbClr val="FFFFFF"/>
                </a:solidFill>
                <a:latin typeface="KoHo"/>
                <a:ea typeface="KoHo"/>
                <a:cs typeface="KoHo"/>
                <a:sym typeface="KoHo"/>
              </a:rPr>
              <a:t>STRUCTURE 4</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4" name="Shape 204"/>
        <p:cNvGrpSpPr/>
        <p:nvPr/>
      </p:nvGrpSpPr>
      <p:grpSpPr>
        <a:xfrm>
          <a:off x="0" y="0"/>
          <a:ext cx="0" cy="0"/>
          <a:chOff x="0" y="0"/>
          <a:chExt cx="0" cy="0"/>
        </a:xfrm>
      </p:grpSpPr>
      <p:cxnSp>
        <p:nvCxnSpPr>
          <p:cNvPr id="205" name="Google Shape;205;p21"/>
          <p:cNvCxnSpPr/>
          <p:nvPr/>
        </p:nvCxnSpPr>
        <p:spPr>
          <a:xfrm>
            <a:off x="-284037" y="8854226"/>
            <a:ext cx="18856073" cy="0"/>
          </a:xfrm>
          <a:prstGeom prst="straightConnector1">
            <a:avLst/>
          </a:prstGeom>
          <a:noFill/>
          <a:ln cap="flat" cmpd="sng" w="9525">
            <a:solidFill>
              <a:srgbClr val="FFFFFF"/>
            </a:solidFill>
            <a:prstDash val="solid"/>
            <a:round/>
            <a:headEnd len="sm" w="sm" type="none"/>
            <a:tailEnd len="sm" w="sm" type="none"/>
          </a:ln>
        </p:spPr>
      </p:cxnSp>
      <p:sp>
        <p:nvSpPr>
          <p:cNvPr id="206" name="Google Shape;206;p21"/>
          <p:cNvSpPr txBox="1"/>
          <p:nvPr/>
        </p:nvSpPr>
        <p:spPr>
          <a:xfrm>
            <a:off x="12855456" y="9377732"/>
            <a:ext cx="4403844" cy="381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07</a:t>
            </a:r>
            <a:endParaRPr/>
          </a:p>
        </p:txBody>
      </p:sp>
      <p:sp>
        <p:nvSpPr>
          <p:cNvPr id="207" name="Google Shape;207;p21"/>
          <p:cNvSpPr txBox="1"/>
          <p:nvPr/>
        </p:nvSpPr>
        <p:spPr>
          <a:xfrm>
            <a:off x="1028700" y="9377732"/>
            <a:ext cx="8115300" cy="38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KoHo"/>
                <a:ea typeface="KoHo"/>
                <a:cs typeface="KoHo"/>
                <a:sym typeface="KoHo"/>
              </a:rPr>
              <a:t>Science Subject for Middle School: Comets &amp; Meteors</a:t>
            </a:r>
            <a:endParaRPr/>
          </a:p>
        </p:txBody>
      </p:sp>
      <p:sp>
        <p:nvSpPr>
          <p:cNvPr id="208" name="Google Shape;208;p21"/>
          <p:cNvSpPr txBox="1"/>
          <p:nvPr/>
        </p:nvSpPr>
        <p:spPr>
          <a:xfrm>
            <a:off x="8909692" y="3819480"/>
            <a:ext cx="8349600" cy="3900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800" u="none" cap="none" strike="noStrike">
                <a:solidFill>
                  <a:srgbClr val="FFFFFF"/>
                </a:solidFill>
                <a:latin typeface="KoHo"/>
                <a:ea typeface="KoHo"/>
                <a:cs typeface="KoHo"/>
                <a:sym typeface="KoH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Excepteur sint occaecat cupidatat.</a:t>
            </a:r>
            <a:endParaRPr/>
          </a:p>
        </p:txBody>
      </p:sp>
      <p:sp>
        <p:nvSpPr>
          <p:cNvPr id="209" name="Google Shape;209;p21"/>
          <p:cNvSpPr txBox="1"/>
          <p:nvPr/>
        </p:nvSpPr>
        <p:spPr>
          <a:xfrm>
            <a:off x="1028700" y="861946"/>
            <a:ext cx="16230600" cy="24624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1" i="0" lang="en-US" sz="9999" u="none" cap="none" strike="noStrike">
                <a:solidFill>
                  <a:srgbClr val="FFFEF4"/>
                </a:solidFill>
                <a:latin typeface="Jura"/>
                <a:ea typeface="Jura"/>
                <a:cs typeface="Jura"/>
                <a:sym typeface="Jura"/>
              </a:rPr>
              <a:t>WHAT ARE</a:t>
            </a:r>
            <a:endParaRPr/>
          </a:p>
          <a:p>
            <a:pPr indent="0" lvl="0" marL="0" marR="0" rtl="0" algn="r">
              <a:lnSpc>
                <a:spcPct val="80000"/>
              </a:lnSpc>
              <a:spcBef>
                <a:spcPts val="0"/>
              </a:spcBef>
              <a:spcAft>
                <a:spcPts val="0"/>
              </a:spcAft>
              <a:buNone/>
            </a:pPr>
            <a:r>
              <a:rPr b="1" i="0" lang="en-US" sz="9999" u="none" cap="none" strike="noStrike">
                <a:solidFill>
                  <a:srgbClr val="FFFEF4"/>
                </a:solidFill>
                <a:latin typeface="Jura"/>
                <a:ea typeface="Jura"/>
                <a:cs typeface="Jura"/>
                <a:sym typeface="Jura"/>
              </a:rPr>
              <a:t>METEORS?</a:t>
            </a:r>
            <a:endParaRPr/>
          </a:p>
        </p:txBody>
      </p:sp>
      <p:grpSp>
        <p:nvGrpSpPr>
          <p:cNvPr id="210" name="Google Shape;210;p21"/>
          <p:cNvGrpSpPr/>
          <p:nvPr/>
        </p:nvGrpSpPr>
        <p:grpSpPr>
          <a:xfrm rot="10800000">
            <a:off x="-70" y="-23"/>
            <a:ext cx="10485306" cy="3105128"/>
            <a:chOff x="0" y="0"/>
            <a:chExt cx="2761544" cy="817806"/>
          </a:xfrm>
        </p:grpSpPr>
        <p:sp>
          <p:nvSpPr>
            <p:cNvPr id="211" name="Google Shape;211;p21"/>
            <p:cNvSpPr/>
            <p:nvPr/>
          </p:nvSpPr>
          <p:spPr>
            <a:xfrm>
              <a:off x="0" y="0"/>
              <a:ext cx="2761544" cy="817806"/>
            </a:xfrm>
            <a:custGeom>
              <a:rect b="b" l="l" r="r" t="t"/>
              <a:pathLst>
                <a:path extrusionOk="0" h="817806" w="2761544">
                  <a:moveTo>
                    <a:pt x="0" y="0"/>
                  </a:moveTo>
                  <a:lnTo>
                    <a:pt x="2761544" y="0"/>
                  </a:lnTo>
                  <a:lnTo>
                    <a:pt x="2761544" y="817806"/>
                  </a:lnTo>
                  <a:lnTo>
                    <a:pt x="0" y="817806"/>
                  </a:lnTo>
                  <a:close/>
                </a:path>
              </a:pathLst>
            </a:custGeom>
            <a:gradFill>
              <a:gsLst>
                <a:gs pos="0">
                  <a:srgbClr val="000000"/>
                </a:gs>
                <a:gs pos="100000">
                  <a:srgbClr val="FA8E29"/>
                </a:gs>
              </a:gsLst>
              <a:lin ang="0" scaled="0"/>
            </a:gradFill>
            <a:ln>
              <a:noFill/>
            </a:ln>
          </p:spPr>
        </p:sp>
        <p:sp>
          <p:nvSpPr>
            <p:cNvPr id="212" name="Google Shape;212;p21"/>
            <p:cNvSpPr txBox="1"/>
            <p:nvPr/>
          </p:nvSpPr>
          <p:spPr>
            <a:xfrm>
              <a:off x="0" y="0"/>
              <a:ext cx="2761544" cy="817805"/>
            </a:xfrm>
            <a:prstGeom prst="rect">
              <a:avLst/>
            </a:prstGeom>
            <a:noFill/>
            <a:ln>
              <a:noFill/>
            </a:ln>
          </p:spPr>
          <p:txBody>
            <a:bodyPr anchorCtr="0" anchor="ctr" bIns="50800" lIns="50800" spcFirstLastPara="1" rIns="50800" wrap="square" tIns="50800">
              <a:noAutofit/>
            </a:bodyPr>
            <a:lstStyle/>
            <a:p>
              <a:pPr indent="0" lvl="0" marL="0" marR="0" rtl="0" algn="ctr">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3" name="Google Shape;213;p21"/>
          <p:cNvPicPr preferRelativeResize="0"/>
          <p:nvPr/>
        </p:nvPicPr>
        <p:blipFill>
          <a:blip r:embed="rId3">
            <a:alphaModFix/>
          </a:blip>
          <a:stretch>
            <a:fillRect/>
          </a:stretch>
        </p:blipFill>
        <p:spPr>
          <a:xfrm>
            <a:off x="1028700" y="1028725"/>
            <a:ext cx="6855875" cy="782077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