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Lst>
  <p:sldSz cy="10287000" cx="18288000"/>
  <p:notesSz cx="6858000" cy="9144000"/>
  <p:embeddedFontLst>
    <p:embeddedFont>
      <p:font typeface="Arimo"/>
      <p:regular r:id="rId26"/>
      <p:bold r:id="rId27"/>
      <p:italic r:id="rId28"/>
      <p:boldItalic r:id="rId29"/>
    </p:embeddedFont>
    <p:embeddedFont>
      <p:font typeface="Michroma"/>
      <p:regular r:id="rId30"/>
    </p:embeddedFont>
    <p:embeddedFont>
      <p:font typeface="Chakra Petch"/>
      <p:regular r:id="rId31"/>
      <p:bold r:id="rId32"/>
      <p:italic r:id="rId33"/>
      <p:boldItalic r:id="rId34"/>
    </p:embeddedFont>
    <p:embeddedFont>
      <p:font typeface="Tomorrow"/>
      <p:regular r:id="rId35"/>
      <p:bold r:id="rId36"/>
      <p:italic r:id="rId37"/>
      <p:boldItalic r:id="rId3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Arimo-regular.fntdata"/><Relationship Id="rId25" Type="http://schemas.openxmlformats.org/officeDocument/2006/relationships/slide" Target="slides/slide20.xml"/><Relationship Id="rId28" Type="http://schemas.openxmlformats.org/officeDocument/2006/relationships/font" Target="fonts/Arimo-italic.fntdata"/><Relationship Id="rId27" Type="http://schemas.openxmlformats.org/officeDocument/2006/relationships/font" Target="fonts/Arimo-bold.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Arimo-boldItalic.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ChakraPetch-regular.fntdata"/><Relationship Id="rId30" Type="http://schemas.openxmlformats.org/officeDocument/2006/relationships/font" Target="fonts/Michroma-regular.fntdata"/><Relationship Id="rId11" Type="http://schemas.openxmlformats.org/officeDocument/2006/relationships/slide" Target="slides/slide6.xml"/><Relationship Id="rId33" Type="http://schemas.openxmlformats.org/officeDocument/2006/relationships/font" Target="fonts/ChakraPetch-italic.fntdata"/><Relationship Id="rId10" Type="http://schemas.openxmlformats.org/officeDocument/2006/relationships/slide" Target="slides/slide5.xml"/><Relationship Id="rId32" Type="http://schemas.openxmlformats.org/officeDocument/2006/relationships/font" Target="fonts/ChakraPetch-bold.fntdata"/><Relationship Id="rId13" Type="http://schemas.openxmlformats.org/officeDocument/2006/relationships/slide" Target="slides/slide8.xml"/><Relationship Id="rId35" Type="http://schemas.openxmlformats.org/officeDocument/2006/relationships/font" Target="fonts/Tomorrow-regular.fntdata"/><Relationship Id="rId12" Type="http://schemas.openxmlformats.org/officeDocument/2006/relationships/slide" Target="slides/slide7.xml"/><Relationship Id="rId34" Type="http://schemas.openxmlformats.org/officeDocument/2006/relationships/font" Target="fonts/ChakraPetch-boldItalic.fntdata"/><Relationship Id="rId15" Type="http://schemas.openxmlformats.org/officeDocument/2006/relationships/slide" Target="slides/slide10.xml"/><Relationship Id="rId37" Type="http://schemas.openxmlformats.org/officeDocument/2006/relationships/font" Target="fonts/Tomorrow-italic.fntdata"/><Relationship Id="rId14" Type="http://schemas.openxmlformats.org/officeDocument/2006/relationships/slide" Target="slides/slide9.xml"/><Relationship Id="rId36" Type="http://schemas.openxmlformats.org/officeDocument/2006/relationships/font" Target="fonts/Tomorrow-bold.fntdata"/><Relationship Id="rId17" Type="http://schemas.openxmlformats.org/officeDocument/2006/relationships/slide" Target="slides/slide12.xml"/><Relationship Id="rId16" Type="http://schemas.openxmlformats.org/officeDocument/2006/relationships/slide" Target="slides/slide11.xml"/><Relationship Id="rId38" Type="http://schemas.openxmlformats.org/officeDocument/2006/relationships/font" Target="fonts/Tomorrow-boldItalic.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3" name="Google Shape;213;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3" name="Google Shape;223;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4" name="Google Shape;234;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 name="Shape 308"/>
        <p:cNvGrpSpPr/>
        <p:nvPr/>
      </p:nvGrpSpPr>
      <p:grpSpPr>
        <a:xfrm>
          <a:off x="0" y="0"/>
          <a:ext cx="0" cy="0"/>
          <a:chOff x="0" y="0"/>
          <a:chExt cx="0" cy="0"/>
        </a:xfrm>
      </p:grpSpPr>
      <p:sp>
        <p:nvSpPr>
          <p:cNvPr id="309" name="Google Shape;309;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 name="Shape 319"/>
        <p:cNvGrpSpPr/>
        <p:nvPr/>
      </p:nvGrpSpPr>
      <p:grpSpPr>
        <a:xfrm>
          <a:off x="0" y="0"/>
          <a:ext cx="0" cy="0"/>
          <a:chOff x="0" y="0"/>
          <a:chExt cx="0" cy="0"/>
        </a:xfrm>
      </p:grpSpPr>
      <p:sp>
        <p:nvSpPr>
          <p:cNvPr id="320" name="Google Shape;320;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1" name="Google Shape;321;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6" name="Shape 326"/>
        <p:cNvGrpSpPr/>
        <p:nvPr/>
      </p:nvGrpSpPr>
      <p:grpSpPr>
        <a:xfrm>
          <a:off x="0" y="0"/>
          <a:ext cx="0" cy="0"/>
          <a:chOff x="0" y="0"/>
          <a:chExt cx="0" cy="0"/>
        </a:xfrm>
      </p:grpSpPr>
      <p:sp>
        <p:nvSpPr>
          <p:cNvPr id="327" name="Google Shape;327;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8" name="Google Shape;328;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 name="Shape 94"/>
        <p:cNvGrpSpPr/>
        <p:nvPr/>
      </p:nvGrpSpPr>
      <p:grpSpPr>
        <a:xfrm>
          <a:off x="0" y="0"/>
          <a:ext cx="0" cy="0"/>
          <a:chOff x="0" y="0"/>
          <a:chExt cx="0" cy="0"/>
        </a:xfrm>
      </p:grpSpPr>
      <p:sp>
        <p:nvSpPr>
          <p:cNvPr id="95" name="Google Shape;95;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6" name="Google Shape;96;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 name="Shape 335"/>
        <p:cNvGrpSpPr/>
        <p:nvPr/>
      </p:nvGrpSpPr>
      <p:grpSpPr>
        <a:xfrm>
          <a:off x="0" y="0"/>
          <a:ext cx="0" cy="0"/>
          <a:chOff x="0" y="0"/>
          <a:chExt cx="0" cy="0"/>
        </a:xfrm>
      </p:grpSpPr>
      <p:sp>
        <p:nvSpPr>
          <p:cNvPr id="336" name="Google Shape;336;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7" name="Google Shape;337;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 name="Shape 109"/>
        <p:cNvGrpSpPr/>
        <p:nvPr/>
      </p:nvGrpSpPr>
      <p:grpSpPr>
        <a:xfrm>
          <a:off x="0" y="0"/>
          <a:ext cx="0" cy="0"/>
          <a:chOff x="0" y="0"/>
          <a:chExt cx="0" cy="0"/>
        </a:xfrm>
      </p:grpSpPr>
      <p:sp>
        <p:nvSpPr>
          <p:cNvPr id="110" name="Google Shape;110;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5" name="Google Shape;195;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 name="Google Shape;13;p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1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11"/>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1" name="Google Shape;71;p1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1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1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12"/>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 name="Google Shape;76;p12"/>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7" name="Google Shape;77;p1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1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1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3"/>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3"/>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18" name="Google Shape;18;p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4"/>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4" name="Google Shape;24;p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5"/>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5"/>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30" name="Google Shape;30;p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6"/>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6" name="Google Shape;36;p6"/>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7" name="Google Shape;37;p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7"/>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3" name="Google Shape;43;p7"/>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4" name="Google Shape;44;p7"/>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5" name="Google Shape;45;p7"/>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6" name="Google Shape;46;p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9"/>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9"/>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57" name="Google Shape;57;p9"/>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58" name="Google Shape;58;p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10"/>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10"/>
          <p:cNvSpPr/>
          <p:nvPr>
            <p:ph idx="2" type="pic"/>
          </p:nvPr>
        </p:nvSpPr>
        <p:spPr>
          <a:xfrm>
            <a:off x="1792288" y="612775"/>
            <a:ext cx="5486400" cy="4114800"/>
          </a:xfrm>
          <a:prstGeom prst="rect">
            <a:avLst/>
          </a:prstGeom>
          <a:noFill/>
          <a:ln>
            <a:noFill/>
          </a:ln>
        </p:spPr>
      </p:sp>
      <p:sp>
        <p:nvSpPr>
          <p:cNvPr id="64" name="Google Shape;64;p10"/>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5" name="Google Shape;65;p1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1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1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 name="Google Shape;8;p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2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22.png"/></Relationships>
</file>

<file path=ppt/slides/_rels/slide13.xml.rels><?xml version="1.0" encoding="UTF-8" standalone="yes"?><Relationships xmlns="http://schemas.openxmlformats.org/package/2006/relationships"><Relationship Id="rId11" Type="http://schemas.openxmlformats.org/officeDocument/2006/relationships/image" Target="../media/image13.png"/><Relationship Id="rId10" Type="http://schemas.openxmlformats.org/officeDocument/2006/relationships/image" Target="../media/image20.png"/><Relationship Id="rId13" Type="http://schemas.openxmlformats.org/officeDocument/2006/relationships/image" Target="../media/image18.png"/><Relationship Id="rId12" Type="http://schemas.openxmlformats.org/officeDocument/2006/relationships/image" Target="../media/image17.png"/><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22.png"/><Relationship Id="rId4" Type="http://schemas.openxmlformats.org/officeDocument/2006/relationships/image" Target="../media/image5.png"/><Relationship Id="rId9" Type="http://schemas.openxmlformats.org/officeDocument/2006/relationships/image" Target="../media/image21.png"/><Relationship Id="rId15" Type="http://schemas.openxmlformats.org/officeDocument/2006/relationships/image" Target="../media/image27.png"/><Relationship Id="rId14" Type="http://schemas.openxmlformats.org/officeDocument/2006/relationships/image" Target="../media/image28.png"/><Relationship Id="rId5" Type="http://schemas.openxmlformats.org/officeDocument/2006/relationships/image" Target="../media/image1.png"/><Relationship Id="rId6" Type="http://schemas.openxmlformats.org/officeDocument/2006/relationships/image" Target="../media/image7.png"/><Relationship Id="rId7" Type="http://schemas.openxmlformats.org/officeDocument/2006/relationships/image" Target="../media/image12.png"/><Relationship Id="rId8" Type="http://schemas.openxmlformats.org/officeDocument/2006/relationships/image" Target="../media/image1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3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33.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3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2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2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22.png"/><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22.png"/><Relationship Id="rId4" Type="http://schemas.openxmlformats.org/officeDocument/2006/relationships/image" Target="../media/image25.png"/><Relationship Id="rId5" Type="http://schemas.openxmlformats.org/officeDocument/2006/relationships/image" Target="../media/image35.png"/><Relationship Id="rId6" Type="http://schemas.openxmlformats.org/officeDocument/2006/relationships/image" Target="../media/image31.png"/><Relationship Id="rId7" Type="http://schemas.openxmlformats.org/officeDocument/2006/relationships/image" Target="../media/image29.png"/><Relationship Id="rId8" Type="http://schemas.openxmlformats.org/officeDocument/2006/relationships/image" Target="../media/image2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2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2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5.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8.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9.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pic>
        <p:nvPicPr>
          <p:cNvPr id="84" name="Google Shape;84;p13"/>
          <p:cNvPicPr preferRelativeResize="0"/>
          <p:nvPr/>
        </p:nvPicPr>
        <p:blipFill>
          <a:blip r:embed="rId3">
            <a:alphaModFix/>
          </a:blip>
          <a:stretch>
            <a:fillRect/>
          </a:stretch>
        </p:blipFill>
        <p:spPr>
          <a:xfrm>
            <a:off x="0" y="0"/>
            <a:ext cx="18288000" cy="10287000"/>
          </a:xfrm>
          <a:prstGeom prst="rect">
            <a:avLst/>
          </a:prstGeom>
          <a:noFill/>
          <a:ln>
            <a:noFill/>
          </a:ln>
        </p:spPr>
      </p:pic>
      <p:grpSp>
        <p:nvGrpSpPr>
          <p:cNvPr id="85" name="Google Shape;85;p13"/>
          <p:cNvGrpSpPr/>
          <p:nvPr/>
        </p:nvGrpSpPr>
        <p:grpSpPr>
          <a:xfrm>
            <a:off x="732402" y="598912"/>
            <a:ext cx="16823197" cy="8895925"/>
            <a:chOff x="0" y="-192881"/>
            <a:chExt cx="22430929" cy="11861233"/>
          </a:xfrm>
        </p:grpSpPr>
        <p:grpSp>
          <p:nvGrpSpPr>
            <p:cNvPr id="86" name="Google Shape;86;p13"/>
            <p:cNvGrpSpPr/>
            <p:nvPr/>
          </p:nvGrpSpPr>
          <p:grpSpPr>
            <a:xfrm>
              <a:off x="0" y="-192881"/>
              <a:ext cx="22430929" cy="11175444"/>
              <a:chOff x="0" y="-38100"/>
              <a:chExt cx="4430801" cy="2207495"/>
            </a:xfrm>
          </p:grpSpPr>
          <p:sp>
            <p:nvSpPr>
              <p:cNvPr id="87" name="Google Shape;87;p13"/>
              <p:cNvSpPr/>
              <p:nvPr/>
            </p:nvSpPr>
            <p:spPr>
              <a:xfrm>
                <a:off x="0" y="0"/>
                <a:ext cx="4430801" cy="2169395"/>
              </a:xfrm>
              <a:custGeom>
                <a:rect b="b" l="l" r="r" t="t"/>
                <a:pathLst>
                  <a:path extrusionOk="0" h="2169395" w="4430801">
                    <a:moveTo>
                      <a:pt x="0" y="0"/>
                    </a:moveTo>
                    <a:lnTo>
                      <a:pt x="4430801" y="0"/>
                    </a:lnTo>
                    <a:lnTo>
                      <a:pt x="4430801" y="2169395"/>
                    </a:lnTo>
                    <a:lnTo>
                      <a:pt x="0" y="2169395"/>
                    </a:lnTo>
                    <a:close/>
                  </a:path>
                </a:pathLst>
              </a:custGeom>
              <a:solidFill>
                <a:srgbClr val="000000">
                  <a:alpha val="0"/>
                </a:srgbClr>
              </a:solidFill>
              <a:ln cap="sq" cmpd="sng" w="19050">
                <a:solidFill>
                  <a:srgbClr val="FFFFFF"/>
                </a:solidFill>
                <a:prstDash val="solid"/>
                <a:miter lim="8000"/>
                <a:headEnd len="sm" w="sm" type="none"/>
                <a:tailEnd len="sm" w="sm" type="none"/>
              </a:ln>
            </p:spPr>
          </p:sp>
          <p:sp>
            <p:nvSpPr>
              <p:cNvPr id="88" name="Google Shape;88;p13"/>
              <p:cNvSpPr txBox="1"/>
              <p:nvPr/>
            </p:nvSpPr>
            <p:spPr>
              <a:xfrm>
                <a:off x="0" y="-38100"/>
                <a:ext cx="4430801" cy="2207495"/>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9" name="Google Shape;89;p13"/>
            <p:cNvGrpSpPr/>
            <p:nvPr/>
          </p:nvGrpSpPr>
          <p:grpSpPr>
            <a:xfrm>
              <a:off x="6380859" y="10103893"/>
              <a:ext cx="9669212" cy="1564459"/>
              <a:chOff x="0" y="-38100"/>
              <a:chExt cx="1909968" cy="309029"/>
            </a:xfrm>
          </p:grpSpPr>
          <p:sp>
            <p:nvSpPr>
              <p:cNvPr id="90" name="Google Shape;90;p13"/>
              <p:cNvSpPr/>
              <p:nvPr/>
            </p:nvSpPr>
            <p:spPr>
              <a:xfrm>
                <a:off x="0" y="0"/>
                <a:ext cx="1909968" cy="270929"/>
              </a:xfrm>
              <a:custGeom>
                <a:rect b="b" l="l" r="r" t="t"/>
                <a:pathLst>
                  <a:path extrusionOk="0" h="270929" w="1909968">
                    <a:moveTo>
                      <a:pt x="106757" y="0"/>
                    </a:moveTo>
                    <a:lnTo>
                      <a:pt x="1803211" y="0"/>
                    </a:lnTo>
                    <a:cubicBezTo>
                      <a:pt x="1831524" y="0"/>
                      <a:pt x="1858678" y="11248"/>
                      <a:pt x="1878699" y="31268"/>
                    </a:cubicBezTo>
                    <a:cubicBezTo>
                      <a:pt x="1898720" y="51289"/>
                      <a:pt x="1909968" y="78443"/>
                      <a:pt x="1909968" y="106757"/>
                    </a:cubicBezTo>
                    <a:lnTo>
                      <a:pt x="1909968" y="164172"/>
                    </a:lnTo>
                    <a:cubicBezTo>
                      <a:pt x="1909968" y="223132"/>
                      <a:pt x="1862171" y="270929"/>
                      <a:pt x="1803211" y="270929"/>
                    </a:cubicBezTo>
                    <a:lnTo>
                      <a:pt x="106757" y="270929"/>
                    </a:lnTo>
                    <a:cubicBezTo>
                      <a:pt x="78443" y="270929"/>
                      <a:pt x="51289" y="259681"/>
                      <a:pt x="31268" y="239661"/>
                    </a:cubicBezTo>
                    <a:cubicBezTo>
                      <a:pt x="11248" y="219640"/>
                      <a:pt x="0" y="192486"/>
                      <a:pt x="0" y="164172"/>
                    </a:cubicBezTo>
                    <a:lnTo>
                      <a:pt x="0" y="106757"/>
                    </a:lnTo>
                    <a:cubicBezTo>
                      <a:pt x="0" y="78443"/>
                      <a:pt x="11248" y="51289"/>
                      <a:pt x="31268" y="31268"/>
                    </a:cubicBezTo>
                    <a:cubicBezTo>
                      <a:pt x="51289" y="11248"/>
                      <a:pt x="78443" y="0"/>
                      <a:pt x="106757" y="0"/>
                    </a:cubicBezTo>
                    <a:close/>
                  </a:path>
                </a:pathLst>
              </a:custGeom>
              <a:solidFill>
                <a:srgbClr val="000000"/>
              </a:solidFill>
              <a:ln cap="rnd"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p13"/>
              <p:cNvSpPr txBox="1"/>
              <p:nvPr/>
            </p:nvSpPr>
            <p:spPr>
              <a:xfrm>
                <a:off x="0" y="-38100"/>
                <a:ext cx="1909968" cy="309029"/>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92" name="Google Shape;92;p13"/>
          <p:cNvSpPr txBox="1"/>
          <p:nvPr/>
        </p:nvSpPr>
        <p:spPr>
          <a:xfrm>
            <a:off x="1630598" y="1141602"/>
            <a:ext cx="15026804" cy="2871039"/>
          </a:xfrm>
          <a:prstGeom prst="rect">
            <a:avLst/>
          </a:prstGeom>
          <a:noFill/>
          <a:ln>
            <a:noFill/>
          </a:ln>
        </p:spPr>
        <p:txBody>
          <a:bodyPr anchorCtr="0" anchor="t" bIns="0" lIns="0" spcFirstLastPara="1" rIns="0" wrap="square" tIns="0">
            <a:spAutoFit/>
          </a:bodyPr>
          <a:lstStyle/>
          <a:p>
            <a:pPr indent="0" lvl="0" marL="0" marR="0" rtl="0" algn="ctr">
              <a:lnSpc>
                <a:spcPct val="140003"/>
              </a:lnSpc>
              <a:spcBef>
                <a:spcPts val="0"/>
              </a:spcBef>
              <a:spcAft>
                <a:spcPts val="0"/>
              </a:spcAft>
              <a:buNone/>
            </a:pPr>
            <a:r>
              <a:rPr b="0" i="0" lang="en-US" sz="16716" u="none" cap="none" strike="noStrike">
                <a:solidFill>
                  <a:srgbClr val="FFFFFF"/>
                </a:solidFill>
                <a:latin typeface="Chakra Petch"/>
                <a:ea typeface="Chakra Petch"/>
                <a:cs typeface="Chakra Petch"/>
                <a:sym typeface="Chakra Petch"/>
              </a:rPr>
              <a:t>SOLAR SYSTEM</a:t>
            </a:r>
            <a:endParaRPr/>
          </a:p>
        </p:txBody>
      </p:sp>
      <p:sp>
        <p:nvSpPr>
          <p:cNvPr id="93" name="Google Shape;93;p13"/>
          <p:cNvSpPr txBox="1"/>
          <p:nvPr/>
        </p:nvSpPr>
        <p:spPr>
          <a:xfrm>
            <a:off x="6433594" y="8718558"/>
            <a:ext cx="5420700" cy="538500"/>
          </a:xfrm>
          <a:prstGeom prst="rect">
            <a:avLst/>
          </a:prstGeom>
          <a:noFill/>
          <a:ln>
            <a:noFill/>
          </a:ln>
        </p:spPr>
        <p:txBody>
          <a:bodyPr anchorCtr="0" anchor="t" bIns="0" lIns="0" spcFirstLastPara="1" rIns="0" wrap="square" tIns="0">
            <a:spAutoFit/>
          </a:bodyPr>
          <a:lstStyle/>
          <a:p>
            <a:pPr indent="0" lvl="0" marL="0" marR="0" rtl="0" algn="ctr">
              <a:lnSpc>
                <a:spcPct val="140011"/>
              </a:lnSpc>
              <a:spcBef>
                <a:spcPts val="0"/>
              </a:spcBef>
              <a:spcAft>
                <a:spcPts val="0"/>
              </a:spcAft>
              <a:buNone/>
            </a:pPr>
            <a:r>
              <a:rPr b="0" i="0" lang="en-US" sz="3499" u="none" cap="none" strike="noStrike">
                <a:solidFill>
                  <a:srgbClr val="FFFFFF"/>
                </a:solidFill>
                <a:latin typeface="Tomorrow"/>
                <a:ea typeface="Tomorrow"/>
                <a:cs typeface="Tomorrow"/>
                <a:sym typeface="Tomorrow"/>
              </a:rPr>
              <a:t>LESSON PRESENTATION</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06" name="Shape 206"/>
        <p:cNvGrpSpPr/>
        <p:nvPr/>
      </p:nvGrpSpPr>
      <p:grpSpPr>
        <a:xfrm>
          <a:off x="0" y="0"/>
          <a:ext cx="0" cy="0"/>
          <a:chOff x="0" y="0"/>
          <a:chExt cx="0" cy="0"/>
        </a:xfrm>
      </p:grpSpPr>
      <p:pic>
        <p:nvPicPr>
          <p:cNvPr id="207" name="Google Shape;207;p22"/>
          <p:cNvPicPr preferRelativeResize="0"/>
          <p:nvPr/>
        </p:nvPicPr>
        <p:blipFill>
          <a:blip r:embed="rId3">
            <a:alphaModFix/>
          </a:blip>
          <a:stretch>
            <a:fillRect/>
          </a:stretch>
        </p:blipFill>
        <p:spPr>
          <a:xfrm>
            <a:off x="0" y="0"/>
            <a:ext cx="18288000" cy="10287000"/>
          </a:xfrm>
          <a:prstGeom prst="rect">
            <a:avLst/>
          </a:prstGeom>
          <a:noFill/>
          <a:ln>
            <a:noFill/>
          </a:ln>
        </p:spPr>
      </p:pic>
      <p:cxnSp>
        <p:nvCxnSpPr>
          <p:cNvPr id="208" name="Google Shape;208;p22"/>
          <p:cNvCxnSpPr/>
          <p:nvPr/>
        </p:nvCxnSpPr>
        <p:spPr>
          <a:xfrm>
            <a:off x="6918593" y="-266191"/>
            <a:ext cx="0" cy="10819382"/>
          </a:xfrm>
          <a:prstGeom prst="straightConnector1">
            <a:avLst/>
          </a:prstGeom>
          <a:noFill/>
          <a:ln cap="flat" cmpd="sng" w="38100">
            <a:solidFill>
              <a:srgbClr val="FFFFFF"/>
            </a:solidFill>
            <a:prstDash val="dot"/>
            <a:round/>
            <a:headEnd len="sm" w="sm" type="none"/>
            <a:tailEnd len="sm" w="sm" type="none"/>
          </a:ln>
        </p:spPr>
      </p:cxnSp>
      <p:sp>
        <p:nvSpPr>
          <p:cNvPr id="209" name="Google Shape;209;p22"/>
          <p:cNvSpPr txBox="1"/>
          <p:nvPr/>
        </p:nvSpPr>
        <p:spPr>
          <a:xfrm>
            <a:off x="1283837" y="2571751"/>
            <a:ext cx="4488300" cy="46176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30000" u="none" cap="none" strike="noStrike">
                <a:solidFill>
                  <a:srgbClr val="FFFFFF"/>
                </a:solidFill>
                <a:latin typeface="Chakra Petch"/>
                <a:ea typeface="Chakra Petch"/>
                <a:cs typeface="Chakra Petch"/>
                <a:sym typeface="Chakra Petch"/>
              </a:rPr>
              <a:t>02</a:t>
            </a:r>
            <a:endParaRPr/>
          </a:p>
        </p:txBody>
      </p:sp>
      <p:sp>
        <p:nvSpPr>
          <p:cNvPr id="210" name="Google Shape;210;p22"/>
          <p:cNvSpPr txBox="1"/>
          <p:nvPr/>
        </p:nvSpPr>
        <p:spPr>
          <a:xfrm>
            <a:off x="8504731" y="3991827"/>
            <a:ext cx="8064600" cy="2021100"/>
          </a:xfrm>
          <a:prstGeom prst="rect">
            <a:avLst/>
          </a:prstGeom>
          <a:noFill/>
          <a:ln>
            <a:noFill/>
          </a:ln>
        </p:spPr>
        <p:txBody>
          <a:bodyPr anchorCtr="0" anchor="t" bIns="0" lIns="0" spcFirstLastPara="1" rIns="0" wrap="square" tIns="0">
            <a:spAutoFit/>
          </a:bodyPr>
          <a:lstStyle/>
          <a:p>
            <a:pPr indent="0" lvl="0" marL="0" marR="0" rtl="0" algn="ctr">
              <a:lnSpc>
                <a:spcPct val="139996"/>
              </a:lnSpc>
              <a:spcBef>
                <a:spcPts val="0"/>
              </a:spcBef>
              <a:spcAft>
                <a:spcPts val="0"/>
              </a:spcAft>
              <a:buNone/>
            </a:pPr>
            <a:r>
              <a:rPr b="0" i="0" lang="en-US" sz="13131" u="none" cap="none" strike="noStrike">
                <a:solidFill>
                  <a:srgbClr val="FFFFFF"/>
                </a:solidFill>
                <a:latin typeface="Chakra Petch"/>
                <a:ea typeface="Chakra Petch"/>
                <a:cs typeface="Chakra Petch"/>
                <a:sym typeface="Chakra Petch"/>
              </a:rPr>
              <a:t>FEATURES</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14" name="Shape 214"/>
        <p:cNvGrpSpPr/>
        <p:nvPr/>
      </p:nvGrpSpPr>
      <p:grpSpPr>
        <a:xfrm>
          <a:off x="0" y="0"/>
          <a:ext cx="0" cy="0"/>
          <a:chOff x="0" y="0"/>
          <a:chExt cx="0" cy="0"/>
        </a:xfrm>
      </p:grpSpPr>
      <p:pic>
        <p:nvPicPr>
          <p:cNvPr id="215" name="Google Shape;215;p23"/>
          <p:cNvPicPr preferRelativeResize="0"/>
          <p:nvPr/>
        </p:nvPicPr>
        <p:blipFill>
          <a:blip r:embed="rId3">
            <a:alphaModFix/>
          </a:blip>
          <a:stretch>
            <a:fillRect/>
          </a:stretch>
        </p:blipFill>
        <p:spPr>
          <a:xfrm>
            <a:off x="0" y="0"/>
            <a:ext cx="18288000" cy="10287006"/>
          </a:xfrm>
          <a:prstGeom prst="rect">
            <a:avLst/>
          </a:prstGeom>
          <a:noFill/>
          <a:ln>
            <a:noFill/>
          </a:ln>
        </p:spPr>
      </p:pic>
      <p:grpSp>
        <p:nvGrpSpPr>
          <p:cNvPr id="216" name="Google Shape;216;p23"/>
          <p:cNvGrpSpPr/>
          <p:nvPr/>
        </p:nvGrpSpPr>
        <p:grpSpPr>
          <a:xfrm>
            <a:off x="5518046" y="5959576"/>
            <a:ext cx="7251909" cy="1173344"/>
            <a:chOff x="0" y="-38100"/>
            <a:chExt cx="1909968" cy="309029"/>
          </a:xfrm>
        </p:grpSpPr>
        <p:sp>
          <p:nvSpPr>
            <p:cNvPr id="217" name="Google Shape;217;p23"/>
            <p:cNvSpPr/>
            <p:nvPr/>
          </p:nvSpPr>
          <p:spPr>
            <a:xfrm>
              <a:off x="0" y="0"/>
              <a:ext cx="1909968" cy="270929"/>
            </a:xfrm>
            <a:custGeom>
              <a:rect b="b" l="l" r="r" t="t"/>
              <a:pathLst>
                <a:path extrusionOk="0" h="270929" w="1909968">
                  <a:moveTo>
                    <a:pt x="106757" y="0"/>
                  </a:moveTo>
                  <a:lnTo>
                    <a:pt x="1803211" y="0"/>
                  </a:lnTo>
                  <a:cubicBezTo>
                    <a:pt x="1831524" y="0"/>
                    <a:pt x="1858678" y="11248"/>
                    <a:pt x="1878699" y="31268"/>
                  </a:cubicBezTo>
                  <a:cubicBezTo>
                    <a:pt x="1898720" y="51289"/>
                    <a:pt x="1909968" y="78443"/>
                    <a:pt x="1909968" y="106757"/>
                  </a:cubicBezTo>
                  <a:lnTo>
                    <a:pt x="1909968" y="164172"/>
                  </a:lnTo>
                  <a:cubicBezTo>
                    <a:pt x="1909968" y="223132"/>
                    <a:pt x="1862171" y="270929"/>
                    <a:pt x="1803211" y="270929"/>
                  </a:cubicBezTo>
                  <a:lnTo>
                    <a:pt x="106757" y="270929"/>
                  </a:lnTo>
                  <a:cubicBezTo>
                    <a:pt x="78443" y="270929"/>
                    <a:pt x="51289" y="259681"/>
                    <a:pt x="31268" y="239661"/>
                  </a:cubicBezTo>
                  <a:cubicBezTo>
                    <a:pt x="11248" y="219640"/>
                    <a:pt x="0" y="192486"/>
                    <a:pt x="0" y="164172"/>
                  </a:cubicBezTo>
                  <a:lnTo>
                    <a:pt x="0" y="106757"/>
                  </a:lnTo>
                  <a:cubicBezTo>
                    <a:pt x="0" y="78443"/>
                    <a:pt x="11248" y="51289"/>
                    <a:pt x="31268" y="31268"/>
                  </a:cubicBezTo>
                  <a:cubicBezTo>
                    <a:pt x="51289" y="11248"/>
                    <a:pt x="78443" y="0"/>
                    <a:pt x="106757" y="0"/>
                  </a:cubicBezTo>
                  <a:close/>
                </a:path>
              </a:pathLst>
            </a:custGeom>
            <a:solidFill>
              <a:srgbClr val="000000">
                <a:alpha val="0"/>
              </a:srgbClr>
            </a:solidFill>
            <a:ln cap="rnd"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p23"/>
            <p:cNvSpPr txBox="1"/>
            <p:nvPr/>
          </p:nvSpPr>
          <p:spPr>
            <a:xfrm>
              <a:off x="0" y="-38100"/>
              <a:ext cx="1909968" cy="309029"/>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19" name="Google Shape;219;p23"/>
          <p:cNvSpPr txBox="1"/>
          <p:nvPr/>
        </p:nvSpPr>
        <p:spPr>
          <a:xfrm>
            <a:off x="1549418" y="3780349"/>
            <a:ext cx="15189300" cy="22164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0" i="0" lang="en-US" sz="18000" u="none" cap="none" strike="noStrike">
                <a:solidFill>
                  <a:srgbClr val="FFFFFF"/>
                </a:solidFill>
                <a:latin typeface="Tomorrow"/>
                <a:ea typeface="Tomorrow"/>
                <a:cs typeface="Tomorrow"/>
                <a:sym typeface="Tomorrow"/>
              </a:rPr>
              <a:t>123,456,789</a:t>
            </a:r>
            <a:endParaRPr/>
          </a:p>
        </p:txBody>
      </p:sp>
      <p:sp>
        <p:nvSpPr>
          <p:cNvPr id="220" name="Google Shape;220;p23"/>
          <p:cNvSpPr txBox="1"/>
          <p:nvPr/>
        </p:nvSpPr>
        <p:spPr>
          <a:xfrm>
            <a:off x="5591667" y="6289965"/>
            <a:ext cx="7104600" cy="615600"/>
          </a:xfrm>
          <a:prstGeom prst="rect">
            <a:avLst/>
          </a:prstGeom>
          <a:noFill/>
          <a:ln>
            <a:noFill/>
          </a:ln>
        </p:spPr>
        <p:txBody>
          <a:bodyPr anchorCtr="0" anchor="t" bIns="0" lIns="0" spcFirstLastPara="1" rIns="0" wrap="square" tIns="0">
            <a:spAutoFit/>
          </a:bodyPr>
          <a:lstStyle/>
          <a:p>
            <a:pPr indent="0" lvl="0" marL="0" marR="0" rtl="0" algn="ctr">
              <a:lnSpc>
                <a:spcPct val="150012"/>
              </a:lnSpc>
              <a:spcBef>
                <a:spcPts val="0"/>
              </a:spcBef>
              <a:spcAft>
                <a:spcPts val="0"/>
              </a:spcAft>
              <a:buNone/>
            </a:pPr>
            <a:r>
              <a:rPr b="0" i="0" lang="en-US" sz="3999" u="none" cap="none" strike="noStrike">
                <a:solidFill>
                  <a:srgbClr val="FFFFFF"/>
                </a:solidFill>
                <a:latin typeface="Chakra Petch"/>
                <a:ea typeface="Chakra Petch"/>
                <a:cs typeface="Chakra Petch"/>
                <a:sym typeface="Chakra Petch"/>
              </a:rPr>
              <a:t>Add description here</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24" name="Shape 224"/>
        <p:cNvGrpSpPr/>
        <p:nvPr/>
      </p:nvGrpSpPr>
      <p:grpSpPr>
        <a:xfrm>
          <a:off x="0" y="0"/>
          <a:ext cx="0" cy="0"/>
          <a:chOff x="0" y="0"/>
          <a:chExt cx="0" cy="0"/>
        </a:xfrm>
      </p:grpSpPr>
      <p:pic>
        <p:nvPicPr>
          <p:cNvPr id="225" name="Google Shape;225;p24"/>
          <p:cNvPicPr preferRelativeResize="0"/>
          <p:nvPr/>
        </p:nvPicPr>
        <p:blipFill>
          <a:blip r:embed="rId3">
            <a:alphaModFix/>
          </a:blip>
          <a:stretch>
            <a:fillRect/>
          </a:stretch>
        </p:blipFill>
        <p:spPr>
          <a:xfrm>
            <a:off x="0" y="0"/>
            <a:ext cx="18288000" cy="10287006"/>
          </a:xfrm>
          <a:prstGeom prst="rect">
            <a:avLst/>
          </a:prstGeom>
          <a:noFill/>
          <a:ln>
            <a:noFill/>
          </a:ln>
        </p:spPr>
      </p:pic>
      <p:sp>
        <p:nvSpPr>
          <p:cNvPr id="226" name="Google Shape;226;p24"/>
          <p:cNvSpPr txBox="1"/>
          <p:nvPr/>
        </p:nvSpPr>
        <p:spPr>
          <a:xfrm>
            <a:off x="4822756" y="1419225"/>
            <a:ext cx="8642487" cy="1167986"/>
          </a:xfrm>
          <a:prstGeom prst="rect">
            <a:avLst/>
          </a:prstGeom>
          <a:noFill/>
          <a:ln>
            <a:noFill/>
          </a:ln>
        </p:spPr>
        <p:txBody>
          <a:bodyPr anchorCtr="0" anchor="t" bIns="0" lIns="0" spcFirstLastPara="1" rIns="0" wrap="square" tIns="0">
            <a:spAutoFit/>
          </a:bodyPr>
          <a:lstStyle/>
          <a:p>
            <a:pPr indent="0" lvl="0" marL="0" marR="0" rtl="0" algn="ctr">
              <a:lnSpc>
                <a:spcPct val="80001"/>
              </a:lnSpc>
              <a:spcBef>
                <a:spcPts val="0"/>
              </a:spcBef>
              <a:spcAft>
                <a:spcPts val="0"/>
              </a:spcAft>
              <a:buNone/>
            </a:pPr>
            <a:r>
              <a:rPr b="0" i="0" lang="en-US" sz="10241" u="none" cap="none" strike="noStrike">
                <a:solidFill>
                  <a:srgbClr val="FFFFFF"/>
                </a:solidFill>
                <a:latin typeface="Tomorrow"/>
                <a:ea typeface="Tomorrow"/>
                <a:cs typeface="Tomorrow"/>
                <a:sym typeface="Tomorrow"/>
              </a:rPr>
              <a:t>234,456,905</a:t>
            </a:r>
            <a:endParaRPr/>
          </a:p>
        </p:txBody>
      </p:sp>
      <p:sp>
        <p:nvSpPr>
          <p:cNvPr id="227" name="Google Shape;227;p24"/>
          <p:cNvSpPr txBox="1"/>
          <p:nvPr/>
        </p:nvSpPr>
        <p:spPr>
          <a:xfrm>
            <a:off x="4822756" y="2700786"/>
            <a:ext cx="8642487" cy="525207"/>
          </a:xfrm>
          <a:prstGeom prst="rect">
            <a:avLst/>
          </a:prstGeom>
          <a:noFill/>
          <a:ln>
            <a:noFill/>
          </a:ln>
        </p:spPr>
        <p:txBody>
          <a:bodyPr anchorCtr="0" anchor="t" bIns="0" lIns="0" spcFirstLastPara="1" rIns="0" wrap="square" tIns="0">
            <a:spAutoFit/>
          </a:bodyPr>
          <a:lstStyle/>
          <a:p>
            <a:pPr indent="0" lvl="0" marL="0" marR="0" rtl="0" algn="ctr">
              <a:lnSpc>
                <a:spcPct val="149983"/>
              </a:lnSpc>
              <a:spcBef>
                <a:spcPts val="0"/>
              </a:spcBef>
              <a:spcAft>
                <a:spcPts val="0"/>
              </a:spcAft>
              <a:buNone/>
            </a:pPr>
            <a:r>
              <a:rPr b="0" i="0" lang="en-US" sz="2965" u="none" cap="none" strike="noStrike">
                <a:solidFill>
                  <a:srgbClr val="FFFFFF"/>
                </a:solidFill>
                <a:latin typeface="Chakra Petch"/>
                <a:ea typeface="Chakra Petch"/>
                <a:cs typeface="Chakra Petch"/>
                <a:sym typeface="Chakra Petch"/>
              </a:rPr>
              <a:t>Add description here</a:t>
            </a:r>
            <a:endParaRPr/>
          </a:p>
        </p:txBody>
      </p:sp>
      <p:sp>
        <p:nvSpPr>
          <p:cNvPr id="228" name="Google Shape;228;p24"/>
          <p:cNvSpPr txBox="1"/>
          <p:nvPr/>
        </p:nvSpPr>
        <p:spPr>
          <a:xfrm>
            <a:off x="4822756" y="4433946"/>
            <a:ext cx="8642487" cy="1167986"/>
          </a:xfrm>
          <a:prstGeom prst="rect">
            <a:avLst/>
          </a:prstGeom>
          <a:noFill/>
          <a:ln>
            <a:noFill/>
          </a:ln>
        </p:spPr>
        <p:txBody>
          <a:bodyPr anchorCtr="0" anchor="t" bIns="0" lIns="0" spcFirstLastPara="1" rIns="0" wrap="square" tIns="0">
            <a:spAutoFit/>
          </a:bodyPr>
          <a:lstStyle/>
          <a:p>
            <a:pPr indent="0" lvl="0" marL="0" marR="0" rtl="0" algn="ctr">
              <a:lnSpc>
                <a:spcPct val="80001"/>
              </a:lnSpc>
              <a:spcBef>
                <a:spcPts val="0"/>
              </a:spcBef>
              <a:spcAft>
                <a:spcPts val="0"/>
              </a:spcAft>
              <a:buNone/>
            </a:pPr>
            <a:r>
              <a:rPr b="0" i="0" lang="en-US" sz="10241" u="none" cap="none" strike="noStrike">
                <a:solidFill>
                  <a:srgbClr val="FFFFFF"/>
                </a:solidFill>
                <a:latin typeface="Tomorrow"/>
                <a:ea typeface="Tomorrow"/>
                <a:cs typeface="Tomorrow"/>
                <a:sym typeface="Tomorrow"/>
              </a:rPr>
              <a:t>580,921,358</a:t>
            </a:r>
            <a:endParaRPr/>
          </a:p>
        </p:txBody>
      </p:sp>
      <p:sp>
        <p:nvSpPr>
          <p:cNvPr id="229" name="Google Shape;229;p24"/>
          <p:cNvSpPr txBox="1"/>
          <p:nvPr/>
        </p:nvSpPr>
        <p:spPr>
          <a:xfrm>
            <a:off x="4822756" y="5715506"/>
            <a:ext cx="8642487" cy="525207"/>
          </a:xfrm>
          <a:prstGeom prst="rect">
            <a:avLst/>
          </a:prstGeom>
          <a:noFill/>
          <a:ln>
            <a:noFill/>
          </a:ln>
        </p:spPr>
        <p:txBody>
          <a:bodyPr anchorCtr="0" anchor="t" bIns="0" lIns="0" spcFirstLastPara="1" rIns="0" wrap="square" tIns="0">
            <a:spAutoFit/>
          </a:bodyPr>
          <a:lstStyle/>
          <a:p>
            <a:pPr indent="0" lvl="0" marL="0" marR="0" rtl="0" algn="ctr">
              <a:lnSpc>
                <a:spcPct val="149983"/>
              </a:lnSpc>
              <a:spcBef>
                <a:spcPts val="0"/>
              </a:spcBef>
              <a:spcAft>
                <a:spcPts val="0"/>
              </a:spcAft>
              <a:buNone/>
            </a:pPr>
            <a:r>
              <a:rPr b="0" i="0" lang="en-US" sz="2965" u="none" cap="none" strike="noStrike">
                <a:solidFill>
                  <a:srgbClr val="FFFFFF"/>
                </a:solidFill>
                <a:latin typeface="Chakra Petch"/>
                <a:ea typeface="Chakra Petch"/>
                <a:cs typeface="Chakra Petch"/>
                <a:sym typeface="Chakra Petch"/>
              </a:rPr>
              <a:t>Add description here</a:t>
            </a:r>
            <a:endParaRPr/>
          </a:p>
        </p:txBody>
      </p:sp>
      <p:sp>
        <p:nvSpPr>
          <p:cNvPr id="230" name="Google Shape;230;p24"/>
          <p:cNvSpPr txBox="1"/>
          <p:nvPr/>
        </p:nvSpPr>
        <p:spPr>
          <a:xfrm>
            <a:off x="4822756" y="7448666"/>
            <a:ext cx="8642487" cy="1167986"/>
          </a:xfrm>
          <a:prstGeom prst="rect">
            <a:avLst/>
          </a:prstGeom>
          <a:noFill/>
          <a:ln>
            <a:noFill/>
          </a:ln>
        </p:spPr>
        <p:txBody>
          <a:bodyPr anchorCtr="0" anchor="t" bIns="0" lIns="0" spcFirstLastPara="1" rIns="0" wrap="square" tIns="0">
            <a:spAutoFit/>
          </a:bodyPr>
          <a:lstStyle/>
          <a:p>
            <a:pPr indent="0" lvl="0" marL="0" marR="0" rtl="0" algn="ctr">
              <a:lnSpc>
                <a:spcPct val="80001"/>
              </a:lnSpc>
              <a:spcBef>
                <a:spcPts val="0"/>
              </a:spcBef>
              <a:spcAft>
                <a:spcPts val="0"/>
              </a:spcAft>
              <a:buNone/>
            </a:pPr>
            <a:r>
              <a:rPr b="0" i="0" lang="en-US" sz="10241" u="none" cap="none" strike="noStrike">
                <a:solidFill>
                  <a:srgbClr val="FFFFFF"/>
                </a:solidFill>
                <a:latin typeface="Tomorrow"/>
                <a:ea typeface="Tomorrow"/>
                <a:cs typeface="Tomorrow"/>
                <a:sym typeface="Tomorrow"/>
              </a:rPr>
              <a:t>428,761,495</a:t>
            </a:r>
            <a:endParaRPr/>
          </a:p>
        </p:txBody>
      </p:sp>
      <p:sp>
        <p:nvSpPr>
          <p:cNvPr id="231" name="Google Shape;231;p24"/>
          <p:cNvSpPr txBox="1"/>
          <p:nvPr/>
        </p:nvSpPr>
        <p:spPr>
          <a:xfrm>
            <a:off x="4822756" y="8730227"/>
            <a:ext cx="8642487" cy="525207"/>
          </a:xfrm>
          <a:prstGeom prst="rect">
            <a:avLst/>
          </a:prstGeom>
          <a:noFill/>
          <a:ln>
            <a:noFill/>
          </a:ln>
        </p:spPr>
        <p:txBody>
          <a:bodyPr anchorCtr="0" anchor="t" bIns="0" lIns="0" spcFirstLastPara="1" rIns="0" wrap="square" tIns="0">
            <a:spAutoFit/>
          </a:bodyPr>
          <a:lstStyle/>
          <a:p>
            <a:pPr indent="0" lvl="0" marL="0" marR="0" rtl="0" algn="ctr">
              <a:lnSpc>
                <a:spcPct val="149983"/>
              </a:lnSpc>
              <a:spcBef>
                <a:spcPts val="0"/>
              </a:spcBef>
              <a:spcAft>
                <a:spcPts val="0"/>
              </a:spcAft>
              <a:buNone/>
            </a:pPr>
            <a:r>
              <a:rPr b="0" i="0" lang="en-US" sz="2965" u="none" cap="none" strike="noStrike">
                <a:solidFill>
                  <a:srgbClr val="FFFFFF"/>
                </a:solidFill>
                <a:latin typeface="Chakra Petch"/>
                <a:ea typeface="Chakra Petch"/>
                <a:cs typeface="Chakra Petch"/>
                <a:sym typeface="Chakra Petch"/>
              </a:rPr>
              <a:t>Add description here</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35" name="Shape 235"/>
        <p:cNvGrpSpPr/>
        <p:nvPr/>
      </p:nvGrpSpPr>
      <p:grpSpPr>
        <a:xfrm>
          <a:off x="0" y="0"/>
          <a:ext cx="0" cy="0"/>
          <a:chOff x="0" y="0"/>
          <a:chExt cx="0" cy="0"/>
        </a:xfrm>
      </p:grpSpPr>
      <p:pic>
        <p:nvPicPr>
          <p:cNvPr id="236" name="Google Shape;236;p25"/>
          <p:cNvPicPr preferRelativeResize="0"/>
          <p:nvPr/>
        </p:nvPicPr>
        <p:blipFill>
          <a:blip r:embed="rId3">
            <a:alphaModFix/>
          </a:blip>
          <a:stretch>
            <a:fillRect/>
          </a:stretch>
        </p:blipFill>
        <p:spPr>
          <a:xfrm>
            <a:off x="0" y="0"/>
            <a:ext cx="18288000" cy="10287006"/>
          </a:xfrm>
          <a:prstGeom prst="rect">
            <a:avLst/>
          </a:prstGeom>
          <a:noFill/>
          <a:ln>
            <a:noFill/>
          </a:ln>
        </p:spPr>
      </p:pic>
      <p:pic>
        <p:nvPicPr>
          <p:cNvPr id="237" name="Google Shape;237;p25"/>
          <p:cNvPicPr preferRelativeResize="0"/>
          <p:nvPr/>
        </p:nvPicPr>
        <p:blipFill rotWithShape="1">
          <a:blip r:embed="rId4">
            <a:alphaModFix/>
          </a:blip>
          <a:srcRect b="0" l="0" r="0" t="0"/>
          <a:stretch/>
        </p:blipFill>
        <p:spPr>
          <a:xfrm>
            <a:off x="6082956" y="2585963"/>
            <a:ext cx="2719349" cy="2719349"/>
          </a:xfrm>
          <a:prstGeom prst="rect">
            <a:avLst/>
          </a:prstGeom>
          <a:noFill/>
          <a:ln>
            <a:noFill/>
          </a:ln>
        </p:spPr>
      </p:pic>
      <p:sp>
        <p:nvSpPr>
          <p:cNvPr id="238" name="Google Shape;238;p25"/>
          <p:cNvSpPr txBox="1"/>
          <p:nvPr/>
        </p:nvSpPr>
        <p:spPr>
          <a:xfrm>
            <a:off x="1028700" y="656087"/>
            <a:ext cx="16230600" cy="136842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8000" u="none" cap="none" strike="noStrike">
                <a:solidFill>
                  <a:srgbClr val="FFFFFF"/>
                </a:solidFill>
                <a:latin typeface="Chakra Petch"/>
                <a:ea typeface="Chakra Petch"/>
                <a:cs typeface="Chakra Petch"/>
                <a:sym typeface="Chakra Petch"/>
              </a:rPr>
              <a:t>PLANETS CHART</a:t>
            </a:r>
            <a:endParaRPr/>
          </a:p>
        </p:txBody>
      </p:sp>
      <p:pic>
        <p:nvPicPr>
          <p:cNvPr id="239" name="Google Shape;239;p25"/>
          <p:cNvPicPr preferRelativeResize="0"/>
          <p:nvPr/>
        </p:nvPicPr>
        <p:blipFill rotWithShape="1">
          <a:blip r:embed="rId5">
            <a:alphaModFix/>
          </a:blip>
          <a:srcRect b="0" l="0" r="0" t="0"/>
          <a:stretch/>
        </p:blipFill>
        <p:spPr>
          <a:xfrm>
            <a:off x="3444162" y="2585963"/>
            <a:ext cx="2719349" cy="2719349"/>
          </a:xfrm>
          <a:prstGeom prst="rect">
            <a:avLst/>
          </a:prstGeom>
          <a:noFill/>
          <a:ln>
            <a:noFill/>
          </a:ln>
        </p:spPr>
      </p:pic>
      <p:pic>
        <p:nvPicPr>
          <p:cNvPr id="240" name="Google Shape;240;p25"/>
          <p:cNvPicPr preferRelativeResize="0"/>
          <p:nvPr/>
        </p:nvPicPr>
        <p:blipFill rotWithShape="1">
          <a:blip r:embed="rId6">
            <a:alphaModFix/>
          </a:blip>
          <a:srcRect b="0" l="0" r="0" t="0"/>
          <a:stretch/>
        </p:blipFill>
        <p:spPr>
          <a:xfrm>
            <a:off x="805376" y="2585963"/>
            <a:ext cx="2719349" cy="2719349"/>
          </a:xfrm>
          <a:prstGeom prst="rect">
            <a:avLst/>
          </a:prstGeom>
          <a:noFill/>
          <a:ln>
            <a:noFill/>
          </a:ln>
        </p:spPr>
      </p:pic>
      <p:sp>
        <p:nvSpPr>
          <p:cNvPr id="241" name="Google Shape;241;p25"/>
          <p:cNvSpPr txBox="1"/>
          <p:nvPr/>
        </p:nvSpPr>
        <p:spPr>
          <a:xfrm>
            <a:off x="1167548" y="5301695"/>
            <a:ext cx="1995003" cy="406627"/>
          </a:xfrm>
          <a:prstGeom prst="rect">
            <a:avLst/>
          </a:prstGeom>
          <a:noFill/>
          <a:ln>
            <a:noFill/>
          </a:ln>
        </p:spPr>
        <p:txBody>
          <a:bodyPr anchorCtr="0" anchor="t" bIns="0" lIns="0" spcFirstLastPara="1" rIns="0" wrap="square" tIns="0">
            <a:spAutoFit/>
          </a:bodyPr>
          <a:lstStyle/>
          <a:p>
            <a:pPr indent="0" lvl="0" marL="0" marR="0" rtl="0" algn="ctr">
              <a:lnSpc>
                <a:spcPct val="150000"/>
              </a:lnSpc>
              <a:spcBef>
                <a:spcPts val="0"/>
              </a:spcBef>
              <a:spcAft>
                <a:spcPts val="0"/>
              </a:spcAft>
              <a:buNone/>
            </a:pPr>
            <a:r>
              <a:rPr b="0" i="0" lang="en-US" sz="2230" u="none" cap="none" strike="noStrike">
                <a:solidFill>
                  <a:srgbClr val="FFFFFF"/>
                </a:solidFill>
                <a:latin typeface="Chakra Petch"/>
                <a:ea typeface="Chakra Petch"/>
                <a:cs typeface="Chakra Petch"/>
                <a:sym typeface="Chakra Petch"/>
              </a:rPr>
              <a:t>Mercury</a:t>
            </a:r>
            <a:endParaRPr/>
          </a:p>
        </p:txBody>
      </p:sp>
      <p:sp>
        <p:nvSpPr>
          <p:cNvPr id="242" name="Google Shape;242;p25"/>
          <p:cNvSpPr txBox="1"/>
          <p:nvPr/>
        </p:nvSpPr>
        <p:spPr>
          <a:xfrm>
            <a:off x="3806334" y="5301695"/>
            <a:ext cx="1995003" cy="406627"/>
          </a:xfrm>
          <a:prstGeom prst="rect">
            <a:avLst/>
          </a:prstGeom>
          <a:noFill/>
          <a:ln>
            <a:noFill/>
          </a:ln>
        </p:spPr>
        <p:txBody>
          <a:bodyPr anchorCtr="0" anchor="t" bIns="0" lIns="0" spcFirstLastPara="1" rIns="0" wrap="square" tIns="0">
            <a:spAutoFit/>
          </a:bodyPr>
          <a:lstStyle/>
          <a:p>
            <a:pPr indent="0" lvl="0" marL="0" marR="0" rtl="0" algn="ctr">
              <a:lnSpc>
                <a:spcPct val="150000"/>
              </a:lnSpc>
              <a:spcBef>
                <a:spcPts val="0"/>
              </a:spcBef>
              <a:spcAft>
                <a:spcPts val="0"/>
              </a:spcAft>
              <a:buNone/>
            </a:pPr>
            <a:r>
              <a:rPr b="0" i="0" lang="en-US" sz="2230" u="none" cap="none" strike="noStrike">
                <a:solidFill>
                  <a:srgbClr val="FFFFFF"/>
                </a:solidFill>
                <a:latin typeface="Chakra Petch"/>
                <a:ea typeface="Chakra Petch"/>
                <a:cs typeface="Chakra Petch"/>
                <a:sym typeface="Chakra Petch"/>
              </a:rPr>
              <a:t>Venus</a:t>
            </a:r>
            <a:endParaRPr/>
          </a:p>
        </p:txBody>
      </p:sp>
      <p:sp>
        <p:nvSpPr>
          <p:cNvPr id="243" name="Google Shape;243;p25"/>
          <p:cNvSpPr txBox="1"/>
          <p:nvPr/>
        </p:nvSpPr>
        <p:spPr>
          <a:xfrm>
            <a:off x="6445128" y="5301695"/>
            <a:ext cx="1995003" cy="406627"/>
          </a:xfrm>
          <a:prstGeom prst="rect">
            <a:avLst/>
          </a:prstGeom>
          <a:noFill/>
          <a:ln>
            <a:noFill/>
          </a:ln>
        </p:spPr>
        <p:txBody>
          <a:bodyPr anchorCtr="0" anchor="t" bIns="0" lIns="0" spcFirstLastPara="1" rIns="0" wrap="square" tIns="0">
            <a:spAutoFit/>
          </a:bodyPr>
          <a:lstStyle/>
          <a:p>
            <a:pPr indent="0" lvl="0" marL="0" marR="0" rtl="0" algn="ctr">
              <a:lnSpc>
                <a:spcPct val="150000"/>
              </a:lnSpc>
              <a:spcBef>
                <a:spcPts val="0"/>
              </a:spcBef>
              <a:spcAft>
                <a:spcPts val="0"/>
              </a:spcAft>
              <a:buNone/>
            </a:pPr>
            <a:r>
              <a:rPr b="0" i="0" lang="en-US" sz="2230" u="none" cap="none" strike="noStrike">
                <a:solidFill>
                  <a:srgbClr val="FFFFFF"/>
                </a:solidFill>
                <a:latin typeface="Chakra Petch"/>
                <a:ea typeface="Chakra Petch"/>
                <a:cs typeface="Chakra Petch"/>
                <a:sym typeface="Chakra Petch"/>
              </a:rPr>
              <a:t>Earth</a:t>
            </a:r>
            <a:endParaRPr/>
          </a:p>
        </p:txBody>
      </p:sp>
      <p:pic>
        <p:nvPicPr>
          <p:cNvPr id="244" name="Google Shape;244;p25"/>
          <p:cNvPicPr preferRelativeResize="0"/>
          <p:nvPr/>
        </p:nvPicPr>
        <p:blipFill rotWithShape="1">
          <a:blip r:embed="rId7">
            <a:alphaModFix/>
          </a:blip>
          <a:srcRect b="0" l="0" r="0" t="0"/>
          <a:stretch/>
        </p:blipFill>
        <p:spPr>
          <a:xfrm>
            <a:off x="3440882" y="6135941"/>
            <a:ext cx="2719349" cy="2719349"/>
          </a:xfrm>
          <a:prstGeom prst="rect">
            <a:avLst/>
          </a:prstGeom>
          <a:noFill/>
          <a:ln>
            <a:noFill/>
          </a:ln>
        </p:spPr>
      </p:pic>
      <p:pic>
        <p:nvPicPr>
          <p:cNvPr id="245" name="Google Shape;245;p25"/>
          <p:cNvPicPr preferRelativeResize="0"/>
          <p:nvPr/>
        </p:nvPicPr>
        <p:blipFill rotWithShape="1">
          <a:blip r:embed="rId8">
            <a:alphaModFix/>
          </a:blip>
          <a:srcRect b="0" l="0" r="0" t="0"/>
          <a:stretch/>
        </p:blipFill>
        <p:spPr>
          <a:xfrm>
            <a:off x="802088" y="6135941"/>
            <a:ext cx="2719349" cy="2719349"/>
          </a:xfrm>
          <a:prstGeom prst="rect">
            <a:avLst/>
          </a:prstGeom>
          <a:noFill/>
          <a:ln>
            <a:noFill/>
          </a:ln>
        </p:spPr>
      </p:pic>
      <p:pic>
        <p:nvPicPr>
          <p:cNvPr id="246" name="Google Shape;246;p25"/>
          <p:cNvPicPr preferRelativeResize="0"/>
          <p:nvPr/>
        </p:nvPicPr>
        <p:blipFill rotWithShape="1">
          <a:blip r:embed="rId9">
            <a:alphaModFix/>
          </a:blip>
          <a:srcRect b="0" l="0" r="0" t="0"/>
          <a:stretch/>
        </p:blipFill>
        <p:spPr>
          <a:xfrm>
            <a:off x="8723530" y="2585963"/>
            <a:ext cx="2719349" cy="2719349"/>
          </a:xfrm>
          <a:prstGeom prst="rect">
            <a:avLst/>
          </a:prstGeom>
          <a:noFill/>
          <a:ln>
            <a:noFill/>
          </a:ln>
        </p:spPr>
      </p:pic>
      <p:sp>
        <p:nvSpPr>
          <p:cNvPr id="247" name="Google Shape;247;p25"/>
          <p:cNvSpPr txBox="1"/>
          <p:nvPr/>
        </p:nvSpPr>
        <p:spPr>
          <a:xfrm>
            <a:off x="9085703" y="5301695"/>
            <a:ext cx="1995003" cy="406627"/>
          </a:xfrm>
          <a:prstGeom prst="rect">
            <a:avLst/>
          </a:prstGeom>
          <a:noFill/>
          <a:ln>
            <a:noFill/>
          </a:ln>
        </p:spPr>
        <p:txBody>
          <a:bodyPr anchorCtr="0" anchor="t" bIns="0" lIns="0" spcFirstLastPara="1" rIns="0" wrap="square" tIns="0">
            <a:spAutoFit/>
          </a:bodyPr>
          <a:lstStyle/>
          <a:p>
            <a:pPr indent="0" lvl="0" marL="0" marR="0" rtl="0" algn="ctr">
              <a:lnSpc>
                <a:spcPct val="150000"/>
              </a:lnSpc>
              <a:spcBef>
                <a:spcPts val="0"/>
              </a:spcBef>
              <a:spcAft>
                <a:spcPts val="0"/>
              </a:spcAft>
              <a:buNone/>
            </a:pPr>
            <a:r>
              <a:rPr b="0" i="0" lang="en-US" sz="2230" u="none" cap="none" strike="noStrike">
                <a:solidFill>
                  <a:srgbClr val="FFFFFF"/>
                </a:solidFill>
                <a:latin typeface="Chakra Petch"/>
                <a:ea typeface="Chakra Petch"/>
                <a:cs typeface="Chakra Petch"/>
                <a:sym typeface="Chakra Petch"/>
              </a:rPr>
              <a:t>Mars</a:t>
            </a:r>
            <a:endParaRPr/>
          </a:p>
        </p:txBody>
      </p:sp>
      <p:sp>
        <p:nvSpPr>
          <p:cNvPr id="248" name="Google Shape;248;p25"/>
          <p:cNvSpPr txBox="1"/>
          <p:nvPr/>
        </p:nvSpPr>
        <p:spPr>
          <a:xfrm>
            <a:off x="1164261" y="8851673"/>
            <a:ext cx="1995003" cy="406627"/>
          </a:xfrm>
          <a:prstGeom prst="rect">
            <a:avLst/>
          </a:prstGeom>
          <a:noFill/>
          <a:ln>
            <a:noFill/>
          </a:ln>
        </p:spPr>
        <p:txBody>
          <a:bodyPr anchorCtr="0" anchor="t" bIns="0" lIns="0" spcFirstLastPara="1" rIns="0" wrap="square" tIns="0">
            <a:spAutoFit/>
          </a:bodyPr>
          <a:lstStyle/>
          <a:p>
            <a:pPr indent="0" lvl="0" marL="0" marR="0" rtl="0" algn="ctr">
              <a:lnSpc>
                <a:spcPct val="150000"/>
              </a:lnSpc>
              <a:spcBef>
                <a:spcPts val="0"/>
              </a:spcBef>
              <a:spcAft>
                <a:spcPts val="0"/>
              </a:spcAft>
              <a:buNone/>
            </a:pPr>
            <a:r>
              <a:rPr b="0" i="0" lang="en-US" sz="2230" u="none" cap="none" strike="noStrike">
                <a:solidFill>
                  <a:srgbClr val="FFFFFF"/>
                </a:solidFill>
                <a:latin typeface="Chakra Petch"/>
                <a:ea typeface="Chakra Petch"/>
                <a:cs typeface="Chakra Petch"/>
                <a:sym typeface="Chakra Petch"/>
              </a:rPr>
              <a:t>Jupiter</a:t>
            </a:r>
            <a:endParaRPr/>
          </a:p>
        </p:txBody>
      </p:sp>
      <p:sp>
        <p:nvSpPr>
          <p:cNvPr id="249" name="Google Shape;249;p25"/>
          <p:cNvSpPr txBox="1"/>
          <p:nvPr/>
        </p:nvSpPr>
        <p:spPr>
          <a:xfrm>
            <a:off x="3803054" y="8851673"/>
            <a:ext cx="1995003" cy="406627"/>
          </a:xfrm>
          <a:prstGeom prst="rect">
            <a:avLst/>
          </a:prstGeom>
          <a:noFill/>
          <a:ln>
            <a:noFill/>
          </a:ln>
        </p:spPr>
        <p:txBody>
          <a:bodyPr anchorCtr="0" anchor="t" bIns="0" lIns="0" spcFirstLastPara="1" rIns="0" wrap="square" tIns="0">
            <a:spAutoFit/>
          </a:bodyPr>
          <a:lstStyle/>
          <a:p>
            <a:pPr indent="0" lvl="0" marL="0" marR="0" rtl="0" algn="ctr">
              <a:lnSpc>
                <a:spcPct val="150000"/>
              </a:lnSpc>
              <a:spcBef>
                <a:spcPts val="0"/>
              </a:spcBef>
              <a:spcAft>
                <a:spcPts val="0"/>
              </a:spcAft>
              <a:buNone/>
            </a:pPr>
            <a:r>
              <a:rPr b="0" i="0" lang="en-US" sz="2230" u="none" cap="none" strike="noStrike">
                <a:solidFill>
                  <a:srgbClr val="FFFFFF"/>
                </a:solidFill>
                <a:latin typeface="Chakra Petch"/>
                <a:ea typeface="Chakra Petch"/>
                <a:cs typeface="Chakra Petch"/>
                <a:sym typeface="Chakra Petch"/>
              </a:rPr>
              <a:t>Saturn</a:t>
            </a:r>
            <a:endParaRPr/>
          </a:p>
        </p:txBody>
      </p:sp>
      <p:pic>
        <p:nvPicPr>
          <p:cNvPr id="250" name="Google Shape;250;p25"/>
          <p:cNvPicPr preferRelativeResize="0"/>
          <p:nvPr/>
        </p:nvPicPr>
        <p:blipFill rotWithShape="1">
          <a:blip r:embed="rId10">
            <a:alphaModFix/>
          </a:blip>
          <a:srcRect b="0" l="0" r="0" t="0"/>
          <a:stretch/>
        </p:blipFill>
        <p:spPr>
          <a:xfrm>
            <a:off x="6081456" y="6135941"/>
            <a:ext cx="2719349" cy="2719349"/>
          </a:xfrm>
          <a:prstGeom prst="rect">
            <a:avLst/>
          </a:prstGeom>
          <a:noFill/>
          <a:ln>
            <a:noFill/>
          </a:ln>
        </p:spPr>
      </p:pic>
      <p:sp>
        <p:nvSpPr>
          <p:cNvPr id="251" name="Google Shape;251;p25"/>
          <p:cNvSpPr txBox="1"/>
          <p:nvPr/>
        </p:nvSpPr>
        <p:spPr>
          <a:xfrm>
            <a:off x="6443629" y="8851673"/>
            <a:ext cx="1995003" cy="406627"/>
          </a:xfrm>
          <a:prstGeom prst="rect">
            <a:avLst/>
          </a:prstGeom>
          <a:noFill/>
          <a:ln>
            <a:noFill/>
          </a:ln>
        </p:spPr>
        <p:txBody>
          <a:bodyPr anchorCtr="0" anchor="t" bIns="0" lIns="0" spcFirstLastPara="1" rIns="0" wrap="square" tIns="0">
            <a:spAutoFit/>
          </a:bodyPr>
          <a:lstStyle/>
          <a:p>
            <a:pPr indent="0" lvl="0" marL="0" marR="0" rtl="0" algn="ctr">
              <a:lnSpc>
                <a:spcPct val="150000"/>
              </a:lnSpc>
              <a:spcBef>
                <a:spcPts val="0"/>
              </a:spcBef>
              <a:spcAft>
                <a:spcPts val="0"/>
              </a:spcAft>
              <a:buNone/>
            </a:pPr>
            <a:r>
              <a:rPr b="0" i="0" lang="en-US" sz="2230" u="none" cap="none" strike="noStrike">
                <a:solidFill>
                  <a:srgbClr val="FFFFFF"/>
                </a:solidFill>
                <a:latin typeface="Chakra Petch"/>
                <a:ea typeface="Chakra Petch"/>
                <a:cs typeface="Chakra Petch"/>
                <a:sym typeface="Chakra Petch"/>
              </a:rPr>
              <a:t>Uranus</a:t>
            </a:r>
            <a:endParaRPr/>
          </a:p>
        </p:txBody>
      </p:sp>
      <p:pic>
        <p:nvPicPr>
          <p:cNvPr id="252" name="Google Shape;252;p25"/>
          <p:cNvPicPr preferRelativeResize="0"/>
          <p:nvPr/>
        </p:nvPicPr>
        <p:blipFill rotWithShape="1">
          <a:blip r:embed="rId11">
            <a:alphaModFix/>
          </a:blip>
          <a:srcRect b="0" l="0" r="0" t="0"/>
          <a:stretch/>
        </p:blipFill>
        <p:spPr>
          <a:xfrm>
            <a:off x="8723530" y="6135941"/>
            <a:ext cx="2719349" cy="2719349"/>
          </a:xfrm>
          <a:prstGeom prst="rect">
            <a:avLst/>
          </a:prstGeom>
          <a:noFill/>
          <a:ln>
            <a:noFill/>
          </a:ln>
        </p:spPr>
      </p:pic>
      <p:sp>
        <p:nvSpPr>
          <p:cNvPr id="253" name="Google Shape;253;p25"/>
          <p:cNvSpPr txBox="1"/>
          <p:nvPr/>
        </p:nvSpPr>
        <p:spPr>
          <a:xfrm>
            <a:off x="9085703" y="8851673"/>
            <a:ext cx="1995003" cy="406627"/>
          </a:xfrm>
          <a:prstGeom prst="rect">
            <a:avLst/>
          </a:prstGeom>
          <a:noFill/>
          <a:ln>
            <a:noFill/>
          </a:ln>
        </p:spPr>
        <p:txBody>
          <a:bodyPr anchorCtr="0" anchor="t" bIns="0" lIns="0" spcFirstLastPara="1" rIns="0" wrap="square" tIns="0">
            <a:spAutoFit/>
          </a:bodyPr>
          <a:lstStyle/>
          <a:p>
            <a:pPr indent="0" lvl="0" marL="0" marR="0" rtl="0" algn="ctr">
              <a:lnSpc>
                <a:spcPct val="150000"/>
              </a:lnSpc>
              <a:spcBef>
                <a:spcPts val="0"/>
              </a:spcBef>
              <a:spcAft>
                <a:spcPts val="0"/>
              </a:spcAft>
              <a:buNone/>
            </a:pPr>
            <a:r>
              <a:rPr b="0" i="0" lang="en-US" sz="2230" u="none" cap="none" strike="noStrike">
                <a:solidFill>
                  <a:srgbClr val="FFFFFF"/>
                </a:solidFill>
                <a:latin typeface="Chakra Petch"/>
                <a:ea typeface="Chakra Petch"/>
                <a:cs typeface="Chakra Petch"/>
                <a:sym typeface="Chakra Petch"/>
              </a:rPr>
              <a:t>Neptune</a:t>
            </a:r>
            <a:endParaRPr/>
          </a:p>
        </p:txBody>
      </p:sp>
      <p:pic>
        <p:nvPicPr>
          <p:cNvPr id="254" name="Google Shape;254;p25"/>
          <p:cNvPicPr preferRelativeResize="0"/>
          <p:nvPr/>
        </p:nvPicPr>
        <p:blipFill rotWithShape="1">
          <a:blip r:embed="rId12">
            <a:alphaModFix/>
          </a:blip>
          <a:srcRect b="0" l="0" r="0" t="0"/>
          <a:stretch/>
        </p:blipFill>
        <p:spPr>
          <a:xfrm>
            <a:off x="11929996" y="2354174"/>
            <a:ext cx="5500810" cy="1739573"/>
          </a:xfrm>
          <a:prstGeom prst="rect">
            <a:avLst/>
          </a:prstGeom>
          <a:noFill/>
          <a:ln>
            <a:noFill/>
          </a:ln>
        </p:spPr>
      </p:pic>
      <p:pic>
        <p:nvPicPr>
          <p:cNvPr id="255" name="Google Shape;255;p25"/>
          <p:cNvPicPr preferRelativeResize="0"/>
          <p:nvPr/>
        </p:nvPicPr>
        <p:blipFill rotWithShape="1">
          <a:blip r:embed="rId13">
            <a:alphaModFix/>
          </a:blip>
          <a:srcRect b="0" l="0" r="0" t="0"/>
          <a:stretch/>
        </p:blipFill>
        <p:spPr>
          <a:xfrm>
            <a:off x="11929996" y="4075439"/>
            <a:ext cx="5500810" cy="1739573"/>
          </a:xfrm>
          <a:prstGeom prst="rect">
            <a:avLst/>
          </a:prstGeom>
          <a:noFill/>
          <a:ln>
            <a:noFill/>
          </a:ln>
        </p:spPr>
      </p:pic>
      <p:pic>
        <p:nvPicPr>
          <p:cNvPr id="256" name="Google Shape;256;p25"/>
          <p:cNvPicPr preferRelativeResize="0"/>
          <p:nvPr/>
        </p:nvPicPr>
        <p:blipFill rotWithShape="1">
          <a:blip r:embed="rId14">
            <a:alphaModFix/>
          </a:blip>
          <a:srcRect b="0" l="0" r="0" t="0"/>
          <a:stretch/>
        </p:blipFill>
        <p:spPr>
          <a:xfrm>
            <a:off x="11929996" y="5794607"/>
            <a:ext cx="5500810" cy="1739573"/>
          </a:xfrm>
          <a:prstGeom prst="rect">
            <a:avLst/>
          </a:prstGeom>
          <a:noFill/>
          <a:ln>
            <a:noFill/>
          </a:ln>
        </p:spPr>
      </p:pic>
      <p:pic>
        <p:nvPicPr>
          <p:cNvPr id="257" name="Google Shape;257;p25"/>
          <p:cNvPicPr preferRelativeResize="0"/>
          <p:nvPr/>
        </p:nvPicPr>
        <p:blipFill rotWithShape="1">
          <a:blip r:embed="rId15">
            <a:alphaModFix/>
          </a:blip>
          <a:srcRect b="0" l="0" r="0" t="0"/>
          <a:stretch/>
        </p:blipFill>
        <p:spPr>
          <a:xfrm>
            <a:off x="11929996" y="7513776"/>
            <a:ext cx="5500810" cy="1739573"/>
          </a:xfrm>
          <a:prstGeom prst="rect">
            <a:avLst/>
          </a:prstGeom>
          <a:noFill/>
          <a:ln>
            <a:noFill/>
          </a:ln>
        </p:spPr>
      </p:pic>
      <p:sp>
        <p:nvSpPr>
          <p:cNvPr id="258" name="Google Shape;258;p25"/>
          <p:cNvSpPr txBox="1"/>
          <p:nvPr/>
        </p:nvSpPr>
        <p:spPr>
          <a:xfrm>
            <a:off x="12388397" y="3812225"/>
            <a:ext cx="1877498" cy="392430"/>
          </a:xfrm>
          <a:prstGeom prst="rect">
            <a:avLst/>
          </a:prstGeom>
          <a:noFill/>
          <a:ln>
            <a:noFill/>
          </a:ln>
        </p:spPr>
        <p:txBody>
          <a:bodyPr anchorCtr="0" anchor="t" bIns="0" lIns="0" spcFirstLastPara="1" rIns="0" wrap="square" tIns="0">
            <a:spAutoFit/>
          </a:bodyPr>
          <a:lstStyle/>
          <a:p>
            <a:pPr indent="0" lvl="0" marL="0" marR="0" rtl="0" algn="l">
              <a:lnSpc>
                <a:spcPct val="150022"/>
              </a:lnSpc>
              <a:spcBef>
                <a:spcPts val="0"/>
              </a:spcBef>
              <a:spcAft>
                <a:spcPts val="0"/>
              </a:spcAft>
              <a:buNone/>
            </a:pPr>
            <a:r>
              <a:rPr b="0" i="0" lang="en-US" sz="2199" u="none" cap="none" strike="noStrike">
                <a:solidFill>
                  <a:srgbClr val="FFFFFF"/>
                </a:solidFill>
                <a:latin typeface="Chakra Petch"/>
                <a:ea typeface="Chakra Petch"/>
                <a:cs typeface="Chakra Petch"/>
                <a:sym typeface="Chakra Petch"/>
              </a:rPr>
              <a:t>Planet 1</a:t>
            </a:r>
            <a:endParaRPr/>
          </a:p>
        </p:txBody>
      </p:sp>
      <p:sp>
        <p:nvSpPr>
          <p:cNvPr id="259" name="Google Shape;259;p25"/>
          <p:cNvSpPr txBox="1"/>
          <p:nvPr/>
        </p:nvSpPr>
        <p:spPr>
          <a:xfrm>
            <a:off x="12388397" y="5471088"/>
            <a:ext cx="1877498" cy="392430"/>
          </a:xfrm>
          <a:prstGeom prst="rect">
            <a:avLst/>
          </a:prstGeom>
          <a:noFill/>
          <a:ln>
            <a:noFill/>
          </a:ln>
        </p:spPr>
        <p:txBody>
          <a:bodyPr anchorCtr="0" anchor="t" bIns="0" lIns="0" spcFirstLastPara="1" rIns="0" wrap="square" tIns="0">
            <a:spAutoFit/>
          </a:bodyPr>
          <a:lstStyle/>
          <a:p>
            <a:pPr indent="0" lvl="0" marL="0" marR="0" rtl="0" algn="l">
              <a:lnSpc>
                <a:spcPct val="150022"/>
              </a:lnSpc>
              <a:spcBef>
                <a:spcPts val="0"/>
              </a:spcBef>
              <a:spcAft>
                <a:spcPts val="0"/>
              </a:spcAft>
              <a:buNone/>
            </a:pPr>
            <a:r>
              <a:rPr b="0" i="0" lang="en-US" sz="2199" u="none" cap="none" strike="noStrike">
                <a:solidFill>
                  <a:srgbClr val="FFFFFF"/>
                </a:solidFill>
                <a:latin typeface="Chakra Petch"/>
                <a:ea typeface="Chakra Petch"/>
                <a:cs typeface="Chakra Petch"/>
                <a:sym typeface="Chakra Petch"/>
              </a:rPr>
              <a:t>Planet 2</a:t>
            </a:r>
            <a:endParaRPr/>
          </a:p>
        </p:txBody>
      </p:sp>
      <p:sp>
        <p:nvSpPr>
          <p:cNvPr id="260" name="Google Shape;260;p25"/>
          <p:cNvSpPr txBox="1"/>
          <p:nvPr/>
        </p:nvSpPr>
        <p:spPr>
          <a:xfrm>
            <a:off x="12388397" y="7153110"/>
            <a:ext cx="1877498" cy="392430"/>
          </a:xfrm>
          <a:prstGeom prst="rect">
            <a:avLst/>
          </a:prstGeom>
          <a:noFill/>
          <a:ln>
            <a:noFill/>
          </a:ln>
        </p:spPr>
        <p:txBody>
          <a:bodyPr anchorCtr="0" anchor="t" bIns="0" lIns="0" spcFirstLastPara="1" rIns="0" wrap="square" tIns="0">
            <a:spAutoFit/>
          </a:bodyPr>
          <a:lstStyle/>
          <a:p>
            <a:pPr indent="0" lvl="0" marL="0" marR="0" rtl="0" algn="l">
              <a:lnSpc>
                <a:spcPct val="150022"/>
              </a:lnSpc>
              <a:spcBef>
                <a:spcPts val="0"/>
              </a:spcBef>
              <a:spcAft>
                <a:spcPts val="0"/>
              </a:spcAft>
              <a:buNone/>
            </a:pPr>
            <a:r>
              <a:rPr b="0" i="0" lang="en-US" sz="2199" u="none" cap="none" strike="noStrike">
                <a:solidFill>
                  <a:srgbClr val="FFFFFF"/>
                </a:solidFill>
                <a:latin typeface="Chakra Petch"/>
                <a:ea typeface="Chakra Petch"/>
                <a:cs typeface="Chakra Petch"/>
                <a:sym typeface="Chakra Petch"/>
              </a:rPr>
              <a:t>Planet 3</a:t>
            </a:r>
            <a:endParaRPr/>
          </a:p>
        </p:txBody>
      </p:sp>
      <p:sp>
        <p:nvSpPr>
          <p:cNvPr id="261" name="Google Shape;261;p25"/>
          <p:cNvSpPr txBox="1"/>
          <p:nvPr/>
        </p:nvSpPr>
        <p:spPr>
          <a:xfrm>
            <a:off x="12388397" y="8871696"/>
            <a:ext cx="1877498" cy="392430"/>
          </a:xfrm>
          <a:prstGeom prst="rect">
            <a:avLst/>
          </a:prstGeom>
          <a:noFill/>
          <a:ln>
            <a:noFill/>
          </a:ln>
        </p:spPr>
        <p:txBody>
          <a:bodyPr anchorCtr="0" anchor="t" bIns="0" lIns="0" spcFirstLastPara="1" rIns="0" wrap="square" tIns="0">
            <a:spAutoFit/>
          </a:bodyPr>
          <a:lstStyle/>
          <a:p>
            <a:pPr indent="0" lvl="0" marL="0" marR="0" rtl="0" algn="l">
              <a:lnSpc>
                <a:spcPct val="150022"/>
              </a:lnSpc>
              <a:spcBef>
                <a:spcPts val="0"/>
              </a:spcBef>
              <a:spcAft>
                <a:spcPts val="0"/>
              </a:spcAft>
              <a:buNone/>
            </a:pPr>
            <a:r>
              <a:rPr b="0" i="0" lang="en-US" sz="2199" u="none" cap="none" strike="noStrike">
                <a:solidFill>
                  <a:srgbClr val="FFFFFF"/>
                </a:solidFill>
                <a:latin typeface="Chakra Petch"/>
                <a:ea typeface="Chakra Petch"/>
                <a:cs typeface="Chakra Petch"/>
                <a:sym typeface="Chakra Petch"/>
              </a:rPr>
              <a:t>Planet 4</a:t>
            </a:r>
            <a:endParaRPr/>
          </a:p>
        </p:txBody>
      </p:sp>
      <p:cxnSp>
        <p:nvCxnSpPr>
          <p:cNvPr id="262" name="Google Shape;262;p25"/>
          <p:cNvCxnSpPr/>
          <p:nvPr/>
        </p:nvCxnSpPr>
        <p:spPr>
          <a:xfrm>
            <a:off x="11813567" y="2890200"/>
            <a:ext cx="0" cy="6368100"/>
          </a:xfrm>
          <a:prstGeom prst="straightConnector1">
            <a:avLst/>
          </a:prstGeom>
          <a:noFill/>
          <a:ln cap="flat" cmpd="sng" w="38100">
            <a:solidFill>
              <a:srgbClr val="FFFFFF"/>
            </a:solidFill>
            <a:prstDash val="dot"/>
            <a:round/>
            <a:headEnd len="sm" w="sm" type="none"/>
            <a:tailEnd len="sm" w="sm" type="none"/>
          </a:ln>
        </p:spPr>
      </p:cxn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66" name="Shape 266"/>
        <p:cNvGrpSpPr/>
        <p:nvPr/>
      </p:nvGrpSpPr>
      <p:grpSpPr>
        <a:xfrm>
          <a:off x="0" y="0"/>
          <a:ext cx="0" cy="0"/>
          <a:chOff x="0" y="0"/>
          <a:chExt cx="0" cy="0"/>
        </a:xfrm>
      </p:grpSpPr>
      <p:pic>
        <p:nvPicPr>
          <p:cNvPr id="267" name="Google Shape;267;p26"/>
          <p:cNvPicPr preferRelativeResize="0"/>
          <p:nvPr/>
        </p:nvPicPr>
        <p:blipFill>
          <a:blip r:embed="rId3">
            <a:alphaModFix/>
          </a:blip>
          <a:stretch>
            <a:fillRect/>
          </a:stretch>
        </p:blipFill>
        <p:spPr>
          <a:xfrm>
            <a:off x="0" y="19"/>
            <a:ext cx="18288000" cy="10295910"/>
          </a:xfrm>
          <a:prstGeom prst="rect">
            <a:avLst/>
          </a:prstGeom>
          <a:noFill/>
          <a:ln>
            <a:noFill/>
          </a:ln>
        </p:spPr>
      </p:pic>
      <p:cxnSp>
        <p:nvCxnSpPr>
          <p:cNvPr id="268" name="Google Shape;268;p26"/>
          <p:cNvCxnSpPr/>
          <p:nvPr/>
        </p:nvCxnSpPr>
        <p:spPr>
          <a:xfrm>
            <a:off x="6918593" y="-266191"/>
            <a:ext cx="0" cy="10819382"/>
          </a:xfrm>
          <a:prstGeom prst="straightConnector1">
            <a:avLst/>
          </a:prstGeom>
          <a:noFill/>
          <a:ln cap="flat" cmpd="sng" w="38100">
            <a:solidFill>
              <a:srgbClr val="FFFFFF"/>
            </a:solidFill>
            <a:prstDash val="dot"/>
            <a:round/>
            <a:headEnd len="sm" w="sm" type="none"/>
            <a:tailEnd len="sm" w="sm" type="none"/>
          </a:ln>
        </p:spPr>
      </p:cxnSp>
      <p:sp>
        <p:nvSpPr>
          <p:cNvPr id="269" name="Google Shape;269;p26"/>
          <p:cNvSpPr txBox="1"/>
          <p:nvPr/>
        </p:nvSpPr>
        <p:spPr>
          <a:xfrm>
            <a:off x="821125" y="2725050"/>
            <a:ext cx="5123700" cy="46176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30000" u="none" cap="none" strike="noStrike">
                <a:solidFill>
                  <a:srgbClr val="FFFFFF"/>
                </a:solidFill>
                <a:latin typeface="Chakra Petch"/>
                <a:ea typeface="Chakra Petch"/>
                <a:cs typeface="Chakra Petch"/>
                <a:sym typeface="Chakra Petch"/>
              </a:rPr>
              <a:t>03</a:t>
            </a:r>
            <a:endParaRPr/>
          </a:p>
        </p:txBody>
      </p:sp>
      <p:sp>
        <p:nvSpPr>
          <p:cNvPr id="270" name="Google Shape;270;p26"/>
          <p:cNvSpPr txBox="1"/>
          <p:nvPr/>
        </p:nvSpPr>
        <p:spPr>
          <a:xfrm>
            <a:off x="9104513" y="4023288"/>
            <a:ext cx="6805800" cy="2021100"/>
          </a:xfrm>
          <a:prstGeom prst="rect">
            <a:avLst/>
          </a:prstGeom>
          <a:noFill/>
          <a:ln>
            <a:noFill/>
          </a:ln>
        </p:spPr>
        <p:txBody>
          <a:bodyPr anchorCtr="0" anchor="t" bIns="0" lIns="0" spcFirstLastPara="1" rIns="0" wrap="square" tIns="0">
            <a:spAutoFit/>
          </a:bodyPr>
          <a:lstStyle/>
          <a:p>
            <a:pPr indent="0" lvl="0" marL="0" marR="0" rtl="0" algn="ctr">
              <a:lnSpc>
                <a:spcPct val="139996"/>
              </a:lnSpc>
              <a:spcBef>
                <a:spcPts val="0"/>
              </a:spcBef>
              <a:spcAft>
                <a:spcPts val="0"/>
              </a:spcAft>
              <a:buNone/>
            </a:pPr>
            <a:r>
              <a:rPr b="0" i="0" lang="en-US" sz="13131" u="none" cap="none" strike="noStrike">
                <a:solidFill>
                  <a:srgbClr val="FFFFFF"/>
                </a:solidFill>
                <a:latin typeface="Chakra Petch"/>
                <a:ea typeface="Chakra Petch"/>
                <a:cs typeface="Chakra Petch"/>
                <a:sym typeface="Chakra Petch"/>
              </a:rPr>
              <a:t>ACTIVITY</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74" name="Shape 274"/>
        <p:cNvGrpSpPr/>
        <p:nvPr/>
      </p:nvGrpSpPr>
      <p:grpSpPr>
        <a:xfrm>
          <a:off x="0" y="0"/>
          <a:ext cx="0" cy="0"/>
          <a:chOff x="0" y="0"/>
          <a:chExt cx="0" cy="0"/>
        </a:xfrm>
      </p:grpSpPr>
      <p:sp>
        <p:nvSpPr>
          <p:cNvPr id="275" name="Google Shape;275;p27"/>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0" l="0" r="0" t="0"/>
            </a:stretch>
          </a:blipFill>
          <a:ln>
            <a:noFill/>
          </a:ln>
        </p:spPr>
      </p:sp>
      <p:sp>
        <p:nvSpPr>
          <p:cNvPr id="276" name="Google Shape;276;p27"/>
          <p:cNvSpPr txBox="1"/>
          <p:nvPr/>
        </p:nvSpPr>
        <p:spPr>
          <a:xfrm>
            <a:off x="1028700" y="656087"/>
            <a:ext cx="16230600" cy="136842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8000" u="none" cap="none" strike="noStrike">
                <a:solidFill>
                  <a:srgbClr val="FFFFFF"/>
                </a:solidFill>
                <a:latin typeface="Chakra Petch"/>
                <a:ea typeface="Chakra Petch"/>
                <a:cs typeface="Chakra Petch"/>
                <a:sym typeface="Chakra Petch"/>
              </a:rPr>
              <a:t>SOLAR SYSTEM QUIZ</a:t>
            </a:r>
            <a:endParaRPr/>
          </a:p>
        </p:txBody>
      </p:sp>
      <p:grpSp>
        <p:nvGrpSpPr>
          <p:cNvPr id="277" name="Google Shape;277;p27"/>
          <p:cNvGrpSpPr/>
          <p:nvPr/>
        </p:nvGrpSpPr>
        <p:grpSpPr>
          <a:xfrm>
            <a:off x="1028700" y="2294441"/>
            <a:ext cx="16230600" cy="2208770"/>
            <a:chOff x="0" y="-38100"/>
            <a:chExt cx="4274726" cy="581734"/>
          </a:xfrm>
        </p:grpSpPr>
        <p:sp>
          <p:nvSpPr>
            <p:cNvPr id="278" name="Google Shape;278;p27"/>
            <p:cNvSpPr/>
            <p:nvPr/>
          </p:nvSpPr>
          <p:spPr>
            <a:xfrm>
              <a:off x="0" y="0"/>
              <a:ext cx="4274726" cy="543634"/>
            </a:xfrm>
            <a:custGeom>
              <a:rect b="b" l="l" r="r" t="t"/>
              <a:pathLst>
                <a:path extrusionOk="0" h="543634" w="4274726">
                  <a:moveTo>
                    <a:pt x="0" y="0"/>
                  </a:moveTo>
                  <a:lnTo>
                    <a:pt x="4274726" y="0"/>
                  </a:lnTo>
                  <a:lnTo>
                    <a:pt x="4274726" y="543634"/>
                  </a:lnTo>
                  <a:lnTo>
                    <a:pt x="0" y="543634"/>
                  </a:lnTo>
                  <a:close/>
                </a:path>
              </a:pathLst>
            </a:custGeom>
            <a:solidFill>
              <a:srgbClr val="000000">
                <a:alpha val="0"/>
              </a:srgbClr>
            </a:solidFill>
            <a:ln cap="sq" cmpd="sng" w="19050">
              <a:solidFill>
                <a:srgbClr val="FFFFFF">
                  <a:alpha val="60000"/>
                </a:srgbClr>
              </a:solidFill>
              <a:prstDash val="solid"/>
              <a:miter lim="8000"/>
              <a:headEnd len="sm" w="sm" type="none"/>
              <a:tailEnd len="sm" w="sm" type="none"/>
            </a:ln>
          </p:spPr>
        </p:sp>
        <p:sp>
          <p:nvSpPr>
            <p:cNvPr id="279" name="Google Shape;279;p27"/>
            <p:cNvSpPr txBox="1"/>
            <p:nvPr/>
          </p:nvSpPr>
          <p:spPr>
            <a:xfrm>
              <a:off x="0" y="-38100"/>
              <a:ext cx="4274726" cy="581734"/>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80" name="Google Shape;280;p27"/>
          <p:cNvSpPr txBox="1"/>
          <p:nvPr/>
        </p:nvSpPr>
        <p:spPr>
          <a:xfrm>
            <a:off x="1320421" y="2683888"/>
            <a:ext cx="3642300" cy="415500"/>
          </a:xfrm>
          <a:prstGeom prst="rect">
            <a:avLst/>
          </a:prstGeom>
          <a:noFill/>
          <a:ln>
            <a:noFill/>
          </a:ln>
        </p:spPr>
        <p:txBody>
          <a:bodyPr anchorCtr="0" anchor="t" bIns="0" lIns="0" spcFirstLastPara="1" rIns="0" wrap="square" tIns="0">
            <a:spAutoFit/>
          </a:bodyPr>
          <a:lstStyle/>
          <a:p>
            <a:pPr indent="0" lvl="0" marL="0" marR="0" rtl="0" algn="ctr">
              <a:lnSpc>
                <a:spcPct val="150000"/>
              </a:lnSpc>
              <a:spcBef>
                <a:spcPts val="0"/>
              </a:spcBef>
              <a:spcAft>
                <a:spcPts val="0"/>
              </a:spcAft>
              <a:buNone/>
            </a:pPr>
            <a:r>
              <a:rPr b="0" i="0" lang="en-US" sz="2700" u="none" cap="none" strike="noStrike">
                <a:solidFill>
                  <a:srgbClr val="FFFFFF"/>
                </a:solidFill>
                <a:latin typeface="Chakra Petch"/>
                <a:ea typeface="Chakra Petch"/>
                <a:cs typeface="Chakra Petch"/>
                <a:sym typeface="Chakra Petch"/>
              </a:rPr>
              <a:t>MERCURY</a:t>
            </a:r>
            <a:endParaRPr/>
          </a:p>
        </p:txBody>
      </p:sp>
      <p:sp>
        <p:nvSpPr>
          <p:cNvPr id="281" name="Google Shape;281;p27"/>
          <p:cNvSpPr txBox="1"/>
          <p:nvPr/>
        </p:nvSpPr>
        <p:spPr>
          <a:xfrm>
            <a:off x="1320421" y="3266245"/>
            <a:ext cx="3642300" cy="415500"/>
          </a:xfrm>
          <a:prstGeom prst="rect">
            <a:avLst/>
          </a:prstGeom>
          <a:noFill/>
          <a:ln>
            <a:noFill/>
          </a:ln>
        </p:spPr>
        <p:txBody>
          <a:bodyPr anchorCtr="0" anchor="t" bIns="0" lIns="0" spcFirstLastPara="1" rIns="0" wrap="square" tIns="0">
            <a:spAutoFit/>
          </a:bodyPr>
          <a:lstStyle/>
          <a:p>
            <a:pPr indent="0" lvl="0" marL="0" marR="0" rtl="0" algn="ctr">
              <a:lnSpc>
                <a:spcPct val="150000"/>
              </a:lnSpc>
              <a:spcBef>
                <a:spcPts val="0"/>
              </a:spcBef>
              <a:spcAft>
                <a:spcPts val="0"/>
              </a:spcAft>
              <a:buNone/>
            </a:pPr>
            <a:r>
              <a:rPr b="0" i="0" lang="en-US" sz="2700" u="none" cap="none" strike="noStrike">
                <a:solidFill>
                  <a:srgbClr val="FFFFFF"/>
                </a:solidFill>
                <a:latin typeface="Chakra Petch"/>
                <a:ea typeface="Chakra Petch"/>
                <a:cs typeface="Chakra Petch"/>
                <a:sym typeface="Chakra Petch"/>
              </a:rPr>
              <a:t>MARS</a:t>
            </a:r>
            <a:endParaRPr/>
          </a:p>
        </p:txBody>
      </p:sp>
      <p:sp>
        <p:nvSpPr>
          <p:cNvPr id="282" name="Google Shape;282;p27"/>
          <p:cNvSpPr txBox="1"/>
          <p:nvPr/>
        </p:nvSpPr>
        <p:spPr>
          <a:xfrm>
            <a:off x="1320421" y="3833935"/>
            <a:ext cx="3642300" cy="415500"/>
          </a:xfrm>
          <a:prstGeom prst="rect">
            <a:avLst/>
          </a:prstGeom>
          <a:noFill/>
          <a:ln>
            <a:noFill/>
          </a:ln>
        </p:spPr>
        <p:txBody>
          <a:bodyPr anchorCtr="0" anchor="t" bIns="0" lIns="0" spcFirstLastPara="1" rIns="0" wrap="square" tIns="0">
            <a:spAutoFit/>
          </a:bodyPr>
          <a:lstStyle/>
          <a:p>
            <a:pPr indent="0" lvl="0" marL="0" marR="0" rtl="0" algn="ctr">
              <a:lnSpc>
                <a:spcPct val="150000"/>
              </a:lnSpc>
              <a:spcBef>
                <a:spcPts val="0"/>
              </a:spcBef>
              <a:spcAft>
                <a:spcPts val="0"/>
              </a:spcAft>
              <a:buNone/>
            </a:pPr>
            <a:r>
              <a:rPr b="0" i="0" lang="en-US" sz="2700" u="none" cap="none" strike="noStrike">
                <a:solidFill>
                  <a:srgbClr val="FFFFFF"/>
                </a:solidFill>
                <a:latin typeface="Chakra Petch"/>
                <a:ea typeface="Chakra Petch"/>
                <a:cs typeface="Chakra Petch"/>
                <a:sym typeface="Chakra Petch"/>
              </a:rPr>
              <a:t>VENUS</a:t>
            </a:r>
            <a:endParaRPr/>
          </a:p>
        </p:txBody>
      </p:sp>
      <p:sp>
        <p:nvSpPr>
          <p:cNvPr id="283" name="Google Shape;283;p27"/>
          <p:cNvSpPr txBox="1"/>
          <p:nvPr/>
        </p:nvSpPr>
        <p:spPr>
          <a:xfrm>
            <a:off x="4976532" y="2702365"/>
            <a:ext cx="3642300" cy="415500"/>
          </a:xfrm>
          <a:prstGeom prst="rect">
            <a:avLst/>
          </a:prstGeom>
          <a:noFill/>
          <a:ln>
            <a:noFill/>
          </a:ln>
        </p:spPr>
        <p:txBody>
          <a:bodyPr anchorCtr="0" anchor="t" bIns="0" lIns="0" spcFirstLastPara="1" rIns="0" wrap="square" tIns="0">
            <a:spAutoFit/>
          </a:bodyPr>
          <a:lstStyle/>
          <a:p>
            <a:pPr indent="0" lvl="0" marL="0" marR="0" rtl="0" algn="ctr">
              <a:lnSpc>
                <a:spcPct val="150000"/>
              </a:lnSpc>
              <a:spcBef>
                <a:spcPts val="0"/>
              </a:spcBef>
              <a:spcAft>
                <a:spcPts val="0"/>
              </a:spcAft>
              <a:buNone/>
            </a:pPr>
            <a:r>
              <a:rPr b="0" i="0" lang="en-US" sz="2700" u="none" cap="none" strike="noStrike">
                <a:solidFill>
                  <a:srgbClr val="FFFFFF"/>
                </a:solidFill>
                <a:latin typeface="Chakra Petch"/>
                <a:ea typeface="Chakra Petch"/>
                <a:cs typeface="Chakra Petch"/>
                <a:sym typeface="Chakra Petch"/>
              </a:rPr>
              <a:t>84</a:t>
            </a:r>
            <a:endParaRPr/>
          </a:p>
        </p:txBody>
      </p:sp>
      <p:sp>
        <p:nvSpPr>
          <p:cNvPr id="284" name="Google Shape;284;p27"/>
          <p:cNvSpPr txBox="1"/>
          <p:nvPr/>
        </p:nvSpPr>
        <p:spPr>
          <a:xfrm>
            <a:off x="4976532" y="3266245"/>
            <a:ext cx="3642300" cy="415500"/>
          </a:xfrm>
          <a:prstGeom prst="rect">
            <a:avLst/>
          </a:prstGeom>
          <a:noFill/>
          <a:ln>
            <a:noFill/>
          </a:ln>
        </p:spPr>
        <p:txBody>
          <a:bodyPr anchorCtr="0" anchor="t" bIns="0" lIns="0" spcFirstLastPara="1" rIns="0" wrap="square" tIns="0">
            <a:spAutoFit/>
          </a:bodyPr>
          <a:lstStyle/>
          <a:p>
            <a:pPr indent="0" lvl="0" marL="0" marR="0" rtl="0" algn="ctr">
              <a:lnSpc>
                <a:spcPct val="150000"/>
              </a:lnSpc>
              <a:spcBef>
                <a:spcPts val="0"/>
              </a:spcBef>
              <a:spcAft>
                <a:spcPts val="0"/>
              </a:spcAft>
              <a:buNone/>
            </a:pPr>
            <a:r>
              <a:rPr b="0" i="0" lang="en-US" sz="2700" u="none" cap="none" strike="noStrike">
                <a:solidFill>
                  <a:srgbClr val="FFFFFF"/>
                </a:solidFill>
                <a:latin typeface="Chakra Petch"/>
                <a:ea typeface="Chakra Petch"/>
                <a:cs typeface="Chakra Petch"/>
                <a:sym typeface="Chakra Petch"/>
              </a:rPr>
              <a:t>NEPTUNE</a:t>
            </a:r>
            <a:endParaRPr/>
          </a:p>
        </p:txBody>
      </p:sp>
      <p:sp>
        <p:nvSpPr>
          <p:cNvPr id="285" name="Google Shape;285;p27"/>
          <p:cNvSpPr txBox="1"/>
          <p:nvPr/>
        </p:nvSpPr>
        <p:spPr>
          <a:xfrm>
            <a:off x="4976532" y="3833935"/>
            <a:ext cx="3642300" cy="415500"/>
          </a:xfrm>
          <a:prstGeom prst="rect">
            <a:avLst/>
          </a:prstGeom>
          <a:noFill/>
          <a:ln>
            <a:noFill/>
          </a:ln>
        </p:spPr>
        <p:txBody>
          <a:bodyPr anchorCtr="0" anchor="t" bIns="0" lIns="0" spcFirstLastPara="1" rIns="0" wrap="square" tIns="0">
            <a:spAutoFit/>
          </a:bodyPr>
          <a:lstStyle/>
          <a:p>
            <a:pPr indent="0" lvl="0" marL="0" marR="0" rtl="0" algn="ctr">
              <a:lnSpc>
                <a:spcPct val="150000"/>
              </a:lnSpc>
              <a:spcBef>
                <a:spcPts val="0"/>
              </a:spcBef>
              <a:spcAft>
                <a:spcPts val="0"/>
              </a:spcAft>
              <a:buNone/>
            </a:pPr>
            <a:r>
              <a:rPr b="0" i="0" lang="en-US" sz="2700" u="none" cap="none" strike="noStrike">
                <a:solidFill>
                  <a:srgbClr val="FFFFFF"/>
                </a:solidFill>
                <a:latin typeface="Chakra Petch"/>
                <a:ea typeface="Chakra Petch"/>
                <a:cs typeface="Chakra Petch"/>
                <a:sym typeface="Chakra Petch"/>
              </a:rPr>
              <a:t>165</a:t>
            </a:r>
            <a:endParaRPr/>
          </a:p>
        </p:txBody>
      </p:sp>
      <p:sp>
        <p:nvSpPr>
          <p:cNvPr id="286" name="Google Shape;286;p27"/>
          <p:cNvSpPr txBox="1"/>
          <p:nvPr/>
        </p:nvSpPr>
        <p:spPr>
          <a:xfrm>
            <a:off x="8713981" y="2702365"/>
            <a:ext cx="4579800" cy="415500"/>
          </a:xfrm>
          <a:prstGeom prst="rect">
            <a:avLst/>
          </a:prstGeom>
          <a:noFill/>
          <a:ln>
            <a:noFill/>
          </a:ln>
        </p:spPr>
        <p:txBody>
          <a:bodyPr anchorCtr="0" anchor="t" bIns="0" lIns="0" spcFirstLastPara="1" rIns="0" wrap="square" tIns="0">
            <a:spAutoFit/>
          </a:bodyPr>
          <a:lstStyle/>
          <a:p>
            <a:pPr indent="0" lvl="0" marL="0" marR="0" rtl="0" algn="ctr">
              <a:lnSpc>
                <a:spcPct val="150000"/>
              </a:lnSpc>
              <a:spcBef>
                <a:spcPts val="0"/>
              </a:spcBef>
              <a:spcAft>
                <a:spcPts val="0"/>
              </a:spcAft>
              <a:buNone/>
            </a:pPr>
            <a:r>
              <a:rPr b="0" i="0" lang="en-US" sz="2700" u="none" cap="none" strike="noStrike">
                <a:solidFill>
                  <a:srgbClr val="FFFFFF"/>
                </a:solidFill>
                <a:latin typeface="Chakra Petch"/>
                <a:ea typeface="Chakra Petch"/>
                <a:cs typeface="Chakra Petch"/>
                <a:sym typeface="Chakra Petch"/>
              </a:rPr>
              <a:t>JUNO</a:t>
            </a:r>
            <a:endParaRPr/>
          </a:p>
        </p:txBody>
      </p:sp>
      <p:sp>
        <p:nvSpPr>
          <p:cNvPr id="287" name="Google Shape;287;p27"/>
          <p:cNvSpPr txBox="1"/>
          <p:nvPr/>
        </p:nvSpPr>
        <p:spPr>
          <a:xfrm>
            <a:off x="8713981" y="3268150"/>
            <a:ext cx="4579800" cy="415500"/>
          </a:xfrm>
          <a:prstGeom prst="rect">
            <a:avLst/>
          </a:prstGeom>
          <a:noFill/>
          <a:ln>
            <a:noFill/>
          </a:ln>
        </p:spPr>
        <p:txBody>
          <a:bodyPr anchorCtr="0" anchor="t" bIns="0" lIns="0" spcFirstLastPara="1" rIns="0" wrap="square" tIns="0">
            <a:spAutoFit/>
          </a:bodyPr>
          <a:lstStyle/>
          <a:p>
            <a:pPr indent="0" lvl="0" marL="0" marR="0" rtl="0" algn="ctr">
              <a:lnSpc>
                <a:spcPct val="150000"/>
              </a:lnSpc>
              <a:spcBef>
                <a:spcPts val="0"/>
              </a:spcBef>
              <a:spcAft>
                <a:spcPts val="0"/>
              </a:spcAft>
              <a:buNone/>
            </a:pPr>
            <a:r>
              <a:rPr b="0" i="0" lang="en-US" sz="2700" u="none" cap="none" strike="noStrike">
                <a:solidFill>
                  <a:srgbClr val="FFFFFF"/>
                </a:solidFill>
                <a:latin typeface="Chakra Petch"/>
                <a:ea typeface="Chakra Petch"/>
                <a:cs typeface="Chakra Petch"/>
                <a:sym typeface="Chakra Petch"/>
              </a:rPr>
              <a:t>TITAN, MOON OF SATURN</a:t>
            </a:r>
            <a:endParaRPr/>
          </a:p>
        </p:txBody>
      </p:sp>
      <p:sp>
        <p:nvSpPr>
          <p:cNvPr id="288" name="Google Shape;288;p27"/>
          <p:cNvSpPr txBox="1"/>
          <p:nvPr/>
        </p:nvSpPr>
        <p:spPr>
          <a:xfrm>
            <a:off x="8713981" y="3817580"/>
            <a:ext cx="4579800" cy="415500"/>
          </a:xfrm>
          <a:prstGeom prst="rect">
            <a:avLst/>
          </a:prstGeom>
          <a:noFill/>
          <a:ln>
            <a:noFill/>
          </a:ln>
        </p:spPr>
        <p:txBody>
          <a:bodyPr anchorCtr="0" anchor="t" bIns="0" lIns="0" spcFirstLastPara="1" rIns="0" wrap="square" tIns="0">
            <a:spAutoFit/>
          </a:bodyPr>
          <a:lstStyle/>
          <a:p>
            <a:pPr indent="0" lvl="0" marL="0" marR="0" rtl="0" algn="ctr">
              <a:lnSpc>
                <a:spcPct val="150000"/>
              </a:lnSpc>
              <a:spcBef>
                <a:spcPts val="0"/>
              </a:spcBef>
              <a:spcAft>
                <a:spcPts val="0"/>
              </a:spcAft>
              <a:buNone/>
            </a:pPr>
            <a:r>
              <a:rPr b="0" i="0" lang="en-US" sz="2700" u="none" cap="none" strike="noStrike">
                <a:solidFill>
                  <a:srgbClr val="FFFFFF"/>
                </a:solidFill>
                <a:latin typeface="Chakra Petch"/>
                <a:ea typeface="Chakra Petch"/>
                <a:cs typeface="Chakra Petch"/>
                <a:sym typeface="Chakra Petch"/>
              </a:rPr>
              <a:t>OLYMPUS MONS</a:t>
            </a:r>
            <a:endParaRPr/>
          </a:p>
        </p:txBody>
      </p:sp>
      <p:sp>
        <p:nvSpPr>
          <p:cNvPr id="289" name="Google Shape;289;p27"/>
          <p:cNvSpPr txBox="1"/>
          <p:nvPr/>
        </p:nvSpPr>
        <p:spPr>
          <a:xfrm>
            <a:off x="13265159" y="2702365"/>
            <a:ext cx="3642300" cy="415500"/>
          </a:xfrm>
          <a:prstGeom prst="rect">
            <a:avLst/>
          </a:prstGeom>
          <a:noFill/>
          <a:ln>
            <a:noFill/>
          </a:ln>
        </p:spPr>
        <p:txBody>
          <a:bodyPr anchorCtr="0" anchor="t" bIns="0" lIns="0" spcFirstLastPara="1" rIns="0" wrap="square" tIns="0">
            <a:spAutoFit/>
          </a:bodyPr>
          <a:lstStyle/>
          <a:p>
            <a:pPr indent="0" lvl="0" marL="0" marR="0" rtl="0" algn="ctr">
              <a:lnSpc>
                <a:spcPct val="150000"/>
              </a:lnSpc>
              <a:spcBef>
                <a:spcPts val="0"/>
              </a:spcBef>
              <a:spcAft>
                <a:spcPts val="0"/>
              </a:spcAft>
              <a:buNone/>
            </a:pPr>
            <a:r>
              <a:rPr b="0" i="0" lang="en-US" sz="2700" u="none" cap="none" strike="noStrike">
                <a:solidFill>
                  <a:srgbClr val="FFFFFF"/>
                </a:solidFill>
                <a:latin typeface="Chakra Petch"/>
                <a:ea typeface="Chakra Petch"/>
                <a:cs typeface="Chakra Petch"/>
                <a:sym typeface="Chakra Petch"/>
              </a:rPr>
              <a:t>EARTH</a:t>
            </a:r>
            <a:endParaRPr/>
          </a:p>
        </p:txBody>
      </p:sp>
      <p:sp>
        <p:nvSpPr>
          <p:cNvPr id="290" name="Google Shape;290;p27"/>
          <p:cNvSpPr txBox="1"/>
          <p:nvPr/>
        </p:nvSpPr>
        <p:spPr>
          <a:xfrm>
            <a:off x="13265159" y="3266245"/>
            <a:ext cx="3642300" cy="415500"/>
          </a:xfrm>
          <a:prstGeom prst="rect">
            <a:avLst/>
          </a:prstGeom>
          <a:noFill/>
          <a:ln>
            <a:noFill/>
          </a:ln>
        </p:spPr>
        <p:txBody>
          <a:bodyPr anchorCtr="0" anchor="t" bIns="0" lIns="0" spcFirstLastPara="1" rIns="0" wrap="square" tIns="0">
            <a:spAutoFit/>
          </a:bodyPr>
          <a:lstStyle/>
          <a:p>
            <a:pPr indent="0" lvl="0" marL="0" marR="0" rtl="0" algn="ctr">
              <a:lnSpc>
                <a:spcPct val="150000"/>
              </a:lnSpc>
              <a:spcBef>
                <a:spcPts val="0"/>
              </a:spcBef>
              <a:spcAft>
                <a:spcPts val="0"/>
              </a:spcAft>
              <a:buNone/>
            </a:pPr>
            <a:r>
              <a:rPr b="0" i="0" lang="en-US" sz="2700" u="none" cap="none" strike="noStrike">
                <a:solidFill>
                  <a:srgbClr val="FFFFFF"/>
                </a:solidFill>
                <a:latin typeface="Chakra Petch"/>
                <a:ea typeface="Chakra Petch"/>
                <a:cs typeface="Chakra Petch"/>
                <a:sym typeface="Chakra Petch"/>
              </a:rPr>
              <a:t>JUPITER</a:t>
            </a:r>
            <a:endParaRPr/>
          </a:p>
        </p:txBody>
      </p:sp>
      <p:sp>
        <p:nvSpPr>
          <p:cNvPr id="291" name="Google Shape;291;p27"/>
          <p:cNvSpPr txBox="1"/>
          <p:nvPr/>
        </p:nvSpPr>
        <p:spPr>
          <a:xfrm>
            <a:off x="13325380" y="3817580"/>
            <a:ext cx="3642300" cy="415500"/>
          </a:xfrm>
          <a:prstGeom prst="rect">
            <a:avLst/>
          </a:prstGeom>
          <a:noFill/>
          <a:ln>
            <a:noFill/>
          </a:ln>
        </p:spPr>
        <p:txBody>
          <a:bodyPr anchorCtr="0" anchor="t" bIns="0" lIns="0" spcFirstLastPara="1" rIns="0" wrap="square" tIns="0">
            <a:spAutoFit/>
          </a:bodyPr>
          <a:lstStyle/>
          <a:p>
            <a:pPr indent="0" lvl="0" marL="0" marR="0" rtl="0" algn="ctr">
              <a:lnSpc>
                <a:spcPct val="150000"/>
              </a:lnSpc>
              <a:spcBef>
                <a:spcPts val="0"/>
              </a:spcBef>
              <a:spcAft>
                <a:spcPts val="0"/>
              </a:spcAft>
              <a:buNone/>
            </a:pPr>
            <a:r>
              <a:rPr b="0" i="0" lang="en-US" sz="2700" u="none" cap="none" strike="noStrike">
                <a:solidFill>
                  <a:srgbClr val="FFFFFF"/>
                </a:solidFill>
                <a:latin typeface="Chakra Petch"/>
                <a:ea typeface="Chakra Petch"/>
                <a:cs typeface="Chakra Petch"/>
                <a:sym typeface="Chakra Petch"/>
              </a:rPr>
              <a:t>URANUS</a:t>
            </a:r>
            <a:endParaRPr/>
          </a:p>
        </p:txBody>
      </p:sp>
      <p:sp>
        <p:nvSpPr>
          <p:cNvPr id="292" name="Google Shape;292;p27"/>
          <p:cNvSpPr txBox="1"/>
          <p:nvPr/>
        </p:nvSpPr>
        <p:spPr>
          <a:xfrm>
            <a:off x="1028700" y="5074711"/>
            <a:ext cx="8420524" cy="447675"/>
          </a:xfrm>
          <a:prstGeom prst="rect">
            <a:avLst/>
          </a:prstGeom>
          <a:noFill/>
          <a:ln>
            <a:noFill/>
          </a:ln>
        </p:spPr>
        <p:txBody>
          <a:bodyPr anchorCtr="0" anchor="t" bIns="0" lIns="0" spcFirstLastPara="1" rIns="0" wrap="square" tIns="0">
            <a:spAutoFit/>
          </a:bodyPr>
          <a:lstStyle/>
          <a:p>
            <a:pPr indent="0" lvl="0" marL="0" marR="0" rtl="0" algn="l">
              <a:lnSpc>
                <a:spcPct val="150020"/>
              </a:lnSpc>
              <a:spcBef>
                <a:spcPts val="0"/>
              </a:spcBef>
              <a:spcAft>
                <a:spcPts val="0"/>
              </a:spcAft>
              <a:buNone/>
            </a:pPr>
            <a:r>
              <a:rPr b="0" i="0" lang="en-US" sz="2499" u="none" cap="none" strike="noStrike">
                <a:solidFill>
                  <a:srgbClr val="FFFFFF"/>
                </a:solidFill>
                <a:latin typeface="Chakra Petch"/>
                <a:ea typeface="Chakra Petch"/>
                <a:cs typeface="Chakra Petch"/>
                <a:sym typeface="Chakra Petch"/>
              </a:rPr>
              <a:t> 1. Which planet is covered largely by water?</a:t>
            </a:r>
            <a:endParaRPr/>
          </a:p>
        </p:txBody>
      </p:sp>
      <p:sp>
        <p:nvSpPr>
          <p:cNvPr id="293" name="Google Shape;293;p27"/>
          <p:cNvSpPr txBox="1"/>
          <p:nvPr/>
        </p:nvSpPr>
        <p:spPr>
          <a:xfrm>
            <a:off x="1028700" y="5770036"/>
            <a:ext cx="8115300" cy="914400"/>
          </a:xfrm>
          <a:prstGeom prst="rect">
            <a:avLst/>
          </a:prstGeom>
          <a:noFill/>
          <a:ln>
            <a:noFill/>
          </a:ln>
        </p:spPr>
        <p:txBody>
          <a:bodyPr anchorCtr="0" anchor="t" bIns="0" lIns="0" spcFirstLastPara="1" rIns="0" wrap="square" tIns="0">
            <a:spAutoFit/>
          </a:bodyPr>
          <a:lstStyle/>
          <a:p>
            <a:pPr indent="0" lvl="0" marL="0" marR="0" rtl="0" algn="l">
              <a:lnSpc>
                <a:spcPct val="150020"/>
              </a:lnSpc>
              <a:spcBef>
                <a:spcPts val="0"/>
              </a:spcBef>
              <a:spcAft>
                <a:spcPts val="0"/>
              </a:spcAft>
              <a:buNone/>
            </a:pPr>
            <a:r>
              <a:rPr b="0" i="0" lang="en-US" sz="2499" u="none" cap="none" strike="noStrike">
                <a:solidFill>
                  <a:srgbClr val="FFFFFF"/>
                </a:solidFill>
                <a:latin typeface="Chakra Petch"/>
                <a:ea typeface="Chakra Petch"/>
                <a:cs typeface="Chakra Petch"/>
                <a:sym typeface="Chakra Petch"/>
              </a:rPr>
              <a:t>2. Which is the second largest moon in</a:t>
            </a:r>
            <a:endParaRPr/>
          </a:p>
          <a:p>
            <a:pPr indent="0" lvl="0" marL="0" marR="0" rtl="0" algn="l">
              <a:lnSpc>
                <a:spcPct val="150020"/>
              </a:lnSpc>
              <a:spcBef>
                <a:spcPts val="0"/>
              </a:spcBef>
              <a:spcAft>
                <a:spcPts val="0"/>
              </a:spcAft>
              <a:buNone/>
            </a:pPr>
            <a:r>
              <a:rPr b="0" i="0" lang="en-US" sz="2499" u="none" cap="none" strike="noStrike">
                <a:solidFill>
                  <a:srgbClr val="FFFFFF"/>
                </a:solidFill>
                <a:latin typeface="Chakra Petch"/>
                <a:ea typeface="Chakra Petch"/>
                <a:cs typeface="Chakra Petch"/>
                <a:sym typeface="Chakra Petch"/>
              </a:rPr>
              <a:t>our solar system?</a:t>
            </a:r>
            <a:endParaRPr/>
          </a:p>
        </p:txBody>
      </p:sp>
      <p:sp>
        <p:nvSpPr>
          <p:cNvPr id="294" name="Google Shape;294;p27"/>
          <p:cNvSpPr txBox="1"/>
          <p:nvPr/>
        </p:nvSpPr>
        <p:spPr>
          <a:xfrm>
            <a:off x="1028700" y="6932086"/>
            <a:ext cx="8115300" cy="914400"/>
          </a:xfrm>
          <a:prstGeom prst="rect">
            <a:avLst/>
          </a:prstGeom>
          <a:noFill/>
          <a:ln>
            <a:noFill/>
          </a:ln>
        </p:spPr>
        <p:txBody>
          <a:bodyPr anchorCtr="0" anchor="t" bIns="0" lIns="0" spcFirstLastPara="1" rIns="0" wrap="square" tIns="0">
            <a:spAutoFit/>
          </a:bodyPr>
          <a:lstStyle/>
          <a:p>
            <a:pPr indent="0" lvl="0" marL="0" marR="0" rtl="0" algn="l">
              <a:lnSpc>
                <a:spcPct val="150020"/>
              </a:lnSpc>
              <a:spcBef>
                <a:spcPts val="0"/>
              </a:spcBef>
              <a:spcAft>
                <a:spcPts val="0"/>
              </a:spcAft>
              <a:buNone/>
            </a:pPr>
            <a:r>
              <a:rPr b="0" i="0" lang="en-US" sz="2499" u="none" cap="none" strike="noStrike">
                <a:solidFill>
                  <a:srgbClr val="FFFFFF"/>
                </a:solidFill>
                <a:latin typeface="Chakra Petch"/>
                <a:ea typeface="Chakra Petch"/>
                <a:cs typeface="Chakra Petch"/>
                <a:sym typeface="Chakra Petch"/>
              </a:rPr>
              <a:t>3. How many years does it take for Neptune</a:t>
            </a:r>
            <a:endParaRPr/>
          </a:p>
          <a:p>
            <a:pPr indent="0" lvl="0" marL="0" marR="0" rtl="0" algn="l">
              <a:lnSpc>
                <a:spcPct val="150020"/>
              </a:lnSpc>
              <a:spcBef>
                <a:spcPts val="0"/>
              </a:spcBef>
              <a:spcAft>
                <a:spcPts val="0"/>
              </a:spcAft>
              <a:buNone/>
            </a:pPr>
            <a:r>
              <a:rPr b="0" i="0" lang="en-US" sz="2499" u="none" cap="none" strike="noStrike">
                <a:solidFill>
                  <a:srgbClr val="FFFFFF"/>
                </a:solidFill>
                <a:latin typeface="Chakra Petch"/>
                <a:ea typeface="Chakra Petch"/>
                <a:cs typeface="Chakra Petch"/>
                <a:sym typeface="Chakra Petch"/>
              </a:rPr>
              <a:t>to orbit once around the sun?</a:t>
            </a:r>
            <a:endParaRPr/>
          </a:p>
        </p:txBody>
      </p:sp>
      <p:sp>
        <p:nvSpPr>
          <p:cNvPr id="295" name="Google Shape;295;p27"/>
          <p:cNvSpPr txBox="1"/>
          <p:nvPr/>
        </p:nvSpPr>
        <p:spPr>
          <a:xfrm>
            <a:off x="1028700" y="8094136"/>
            <a:ext cx="8115300" cy="914400"/>
          </a:xfrm>
          <a:prstGeom prst="rect">
            <a:avLst/>
          </a:prstGeom>
          <a:noFill/>
          <a:ln>
            <a:noFill/>
          </a:ln>
        </p:spPr>
        <p:txBody>
          <a:bodyPr anchorCtr="0" anchor="t" bIns="0" lIns="0" spcFirstLastPara="1" rIns="0" wrap="square" tIns="0">
            <a:spAutoFit/>
          </a:bodyPr>
          <a:lstStyle/>
          <a:p>
            <a:pPr indent="0" lvl="0" marL="0" marR="0" rtl="0" algn="l">
              <a:lnSpc>
                <a:spcPct val="150020"/>
              </a:lnSpc>
              <a:spcBef>
                <a:spcPts val="0"/>
              </a:spcBef>
              <a:spcAft>
                <a:spcPts val="0"/>
              </a:spcAft>
              <a:buNone/>
            </a:pPr>
            <a:r>
              <a:rPr b="0" i="0" lang="en-US" sz="2499" u="none" cap="none" strike="noStrike">
                <a:solidFill>
                  <a:srgbClr val="FFFFFF"/>
                </a:solidFill>
                <a:latin typeface="Chakra Petch"/>
                <a:ea typeface="Chakra Petch"/>
                <a:cs typeface="Chakra Petch"/>
                <a:sym typeface="Chakra Petch"/>
              </a:rPr>
              <a:t>4. Which planet is the hottest planet of</a:t>
            </a:r>
            <a:endParaRPr/>
          </a:p>
          <a:p>
            <a:pPr indent="0" lvl="0" marL="0" marR="0" rtl="0" algn="l">
              <a:lnSpc>
                <a:spcPct val="150020"/>
              </a:lnSpc>
              <a:spcBef>
                <a:spcPts val="0"/>
              </a:spcBef>
              <a:spcAft>
                <a:spcPts val="0"/>
              </a:spcAft>
              <a:buNone/>
            </a:pPr>
            <a:r>
              <a:rPr b="0" i="0" lang="en-US" sz="2499" u="none" cap="none" strike="noStrike">
                <a:solidFill>
                  <a:srgbClr val="FFFFFF"/>
                </a:solidFill>
                <a:latin typeface="Chakra Petch"/>
                <a:ea typeface="Chakra Petch"/>
                <a:cs typeface="Chakra Petch"/>
                <a:sym typeface="Chakra Petch"/>
              </a:rPr>
              <a:t>the solar system?</a:t>
            </a:r>
            <a:endParaRPr/>
          </a:p>
        </p:txBody>
      </p:sp>
      <p:sp>
        <p:nvSpPr>
          <p:cNvPr id="296" name="Google Shape;296;p27"/>
          <p:cNvSpPr txBox="1"/>
          <p:nvPr/>
        </p:nvSpPr>
        <p:spPr>
          <a:xfrm>
            <a:off x="9854460" y="5074711"/>
            <a:ext cx="7404840" cy="447675"/>
          </a:xfrm>
          <a:prstGeom prst="rect">
            <a:avLst/>
          </a:prstGeom>
          <a:noFill/>
          <a:ln>
            <a:noFill/>
          </a:ln>
        </p:spPr>
        <p:txBody>
          <a:bodyPr anchorCtr="0" anchor="t" bIns="0" lIns="0" spcFirstLastPara="1" rIns="0" wrap="square" tIns="0">
            <a:spAutoFit/>
          </a:bodyPr>
          <a:lstStyle/>
          <a:p>
            <a:pPr indent="0" lvl="0" marL="0" marR="0" rtl="0" algn="l">
              <a:lnSpc>
                <a:spcPct val="150020"/>
              </a:lnSpc>
              <a:spcBef>
                <a:spcPts val="0"/>
              </a:spcBef>
              <a:spcAft>
                <a:spcPts val="0"/>
              </a:spcAft>
              <a:buNone/>
            </a:pPr>
            <a:r>
              <a:rPr b="0" i="0" lang="en-US" sz="2499" u="none" cap="none" strike="noStrike">
                <a:solidFill>
                  <a:srgbClr val="FFFFFF"/>
                </a:solidFill>
                <a:latin typeface="Chakra Petch"/>
                <a:ea typeface="Chakra Petch"/>
                <a:cs typeface="Chakra Petch"/>
                <a:sym typeface="Chakra Petch"/>
              </a:rPr>
              <a:t>5. Which planet is the fastest planet?</a:t>
            </a:r>
            <a:endParaRPr/>
          </a:p>
        </p:txBody>
      </p:sp>
      <p:sp>
        <p:nvSpPr>
          <p:cNvPr id="297" name="Google Shape;297;p27"/>
          <p:cNvSpPr txBox="1"/>
          <p:nvPr/>
        </p:nvSpPr>
        <p:spPr>
          <a:xfrm>
            <a:off x="9854460" y="5770036"/>
            <a:ext cx="7404840" cy="914400"/>
          </a:xfrm>
          <a:prstGeom prst="rect">
            <a:avLst/>
          </a:prstGeom>
          <a:noFill/>
          <a:ln>
            <a:noFill/>
          </a:ln>
        </p:spPr>
        <p:txBody>
          <a:bodyPr anchorCtr="0" anchor="t" bIns="0" lIns="0" spcFirstLastPara="1" rIns="0" wrap="square" tIns="0">
            <a:spAutoFit/>
          </a:bodyPr>
          <a:lstStyle/>
          <a:p>
            <a:pPr indent="0" lvl="0" marL="0" marR="0" rtl="0" algn="l">
              <a:lnSpc>
                <a:spcPct val="150020"/>
              </a:lnSpc>
              <a:spcBef>
                <a:spcPts val="0"/>
              </a:spcBef>
              <a:spcAft>
                <a:spcPts val="0"/>
              </a:spcAft>
              <a:buNone/>
            </a:pPr>
            <a:r>
              <a:rPr b="0" i="0" lang="en-US" sz="2499" u="none" cap="none" strike="noStrike">
                <a:solidFill>
                  <a:srgbClr val="FFFFFF"/>
                </a:solidFill>
                <a:latin typeface="Chakra Petch"/>
                <a:ea typeface="Chakra Petch"/>
                <a:cs typeface="Chakra Petch"/>
                <a:sym typeface="Chakra Petch"/>
              </a:rPr>
              <a:t>6. Which planet is the most likely candidate</a:t>
            </a:r>
            <a:endParaRPr/>
          </a:p>
          <a:p>
            <a:pPr indent="0" lvl="0" marL="0" marR="0" rtl="0" algn="l">
              <a:lnSpc>
                <a:spcPct val="150020"/>
              </a:lnSpc>
              <a:spcBef>
                <a:spcPts val="0"/>
              </a:spcBef>
              <a:spcAft>
                <a:spcPts val="0"/>
              </a:spcAft>
              <a:buNone/>
            </a:pPr>
            <a:r>
              <a:rPr b="0" i="0" lang="en-US" sz="2499" u="none" cap="none" strike="noStrike">
                <a:solidFill>
                  <a:srgbClr val="FFFFFF"/>
                </a:solidFill>
                <a:latin typeface="Chakra Petch"/>
                <a:ea typeface="Chakra Petch"/>
                <a:cs typeface="Chakra Petch"/>
                <a:sym typeface="Chakra Petch"/>
              </a:rPr>
              <a:t>for a future human habitat?</a:t>
            </a:r>
            <a:endParaRPr/>
          </a:p>
        </p:txBody>
      </p:sp>
      <p:sp>
        <p:nvSpPr>
          <p:cNvPr id="298" name="Google Shape;298;p27"/>
          <p:cNvSpPr txBox="1"/>
          <p:nvPr/>
        </p:nvSpPr>
        <p:spPr>
          <a:xfrm>
            <a:off x="9854460" y="6932086"/>
            <a:ext cx="7404840" cy="914400"/>
          </a:xfrm>
          <a:prstGeom prst="rect">
            <a:avLst/>
          </a:prstGeom>
          <a:noFill/>
          <a:ln>
            <a:noFill/>
          </a:ln>
        </p:spPr>
        <p:txBody>
          <a:bodyPr anchorCtr="0" anchor="t" bIns="0" lIns="0" spcFirstLastPara="1" rIns="0" wrap="square" tIns="0">
            <a:spAutoFit/>
          </a:bodyPr>
          <a:lstStyle/>
          <a:p>
            <a:pPr indent="0" lvl="0" marL="0" marR="0" rtl="0" algn="l">
              <a:lnSpc>
                <a:spcPct val="150020"/>
              </a:lnSpc>
              <a:spcBef>
                <a:spcPts val="0"/>
              </a:spcBef>
              <a:spcAft>
                <a:spcPts val="0"/>
              </a:spcAft>
              <a:buNone/>
            </a:pPr>
            <a:r>
              <a:rPr b="0" i="0" lang="en-US" sz="2499" u="none" cap="none" strike="noStrike">
                <a:solidFill>
                  <a:srgbClr val="FFFFFF"/>
                </a:solidFill>
                <a:latin typeface="Chakra Petch"/>
                <a:ea typeface="Chakra Petch"/>
                <a:cs typeface="Chakra Petch"/>
                <a:sym typeface="Chakra Petch"/>
              </a:rPr>
              <a:t>7. How many years does it take for Uranus to orbit once around the sun?</a:t>
            </a:r>
            <a:endParaRPr/>
          </a:p>
        </p:txBody>
      </p:sp>
      <p:sp>
        <p:nvSpPr>
          <p:cNvPr id="299" name="Google Shape;299;p27"/>
          <p:cNvSpPr txBox="1"/>
          <p:nvPr/>
        </p:nvSpPr>
        <p:spPr>
          <a:xfrm>
            <a:off x="9854460" y="8094136"/>
            <a:ext cx="7404840" cy="914400"/>
          </a:xfrm>
          <a:prstGeom prst="rect">
            <a:avLst/>
          </a:prstGeom>
          <a:noFill/>
          <a:ln>
            <a:noFill/>
          </a:ln>
        </p:spPr>
        <p:txBody>
          <a:bodyPr anchorCtr="0" anchor="t" bIns="0" lIns="0" spcFirstLastPara="1" rIns="0" wrap="square" tIns="0">
            <a:spAutoFit/>
          </a:bodyPr>
          <a:lstStyle/>
          <a:p>
            <a:pPr indent="0" lvl="0" marL="0" marR="0" rtl="0" algn="l">
              <a:lnSpc>
                <a:spcPct val="150020"/>
              </a:lnSpc>
              <a:spcBef>
                <a:spcPts val="0"/>
              </a:spcBef>
              <a:spcAft>
                <a:spcPts val="0"/>
              </a:spcAft>
              <a:buNone/>
            </a:pPr>
            <a:r>
              <a:rPr b="0" i="0" lang="en-US" sz="2499" u="none" cap="none" strike="noStrike">
                <a:solidFill>
                  <a:srgbClr val="FFFFFF"/>
                </a:solidFill>
                <a:latin typeface="Chakra Petch"/>
                <a:ea typeface="Chakra Petch"/>
                <a:cs typeface="Chakra Petch"/>
                <a:sym typeface="Chakra Petch"/>
              </a:rPr>
              <a:t>8. Which planet is named after the Roman</a:t>
            </a:r>
            <a:endParaRPr/>
          </a:p>
          <a:p>
            <a:pPr indent="0" lvl="0" marL="0" marR="0" rtl="0" algn="l">
              <a:lnSpc>
                <a:spcPct val="150020"/>
              </a:lnSpc>
              <a:spcBef>
                <a:spcPts val="0"/>
              </a:spcBef>
              <a:spcAft>
                <a:spcPts val="0"/>
              </a:spcAft>
              <a:buNone/>
            </a:pPr>
            <a:r>
              <a:rPr b="0" i="0" lang="en-US" sz="2499" u="none" cap="none" strike="noStrike">
                <a:solidFill>
                  <a:srgbClr val="FFFFFF"/>
                </a:solidFill>
                <a:latin typeface="Chakra Petch"/>
                <a:ea typeface="Chakra Petch"/>
                <a:cs typeface="Chakra Petch"/>
                <a:sym typeface="Chakra Petch"/>
              </a:rPr>
              <a:t>god of the sea?</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303" name="Shape 303"/>
        <p:cNvGrpSpPr/>
        <p:nvPr/>
      </p:nvGrpSpPr>
      <p:grpSpPr>
        <a:xfrm>
          <a:off x="0" y="0"/>
          <a:ext cx="0" cy="0"/>
          <a:chOff x="0" y="0"/>
          <a:chExt cx="0" cy="0"/>
        </a:xfrm>
      </p:grpSpPr>
      <p:pic>
        <p:nvPicPr>
          <p:cNvPr id="304" name="Google Shape;304;p28"/>
          <p:cNvPicPr preferRelativeResize="0"/>
          <p:nvPr/>
        </p:nvPicPr>
        <p:blipFill>
          <a:blip r:embed="rId3">
            <a:alphaModFix/>
          </a:blip>
          <a:stretch>
            <a:fillRect/>
          </a:stretch>
        </p:blipFill>
        <p:spPr>
          <a:xfrm>
            <a:off x="0" y="16125"/>
            <a:ext cx="18288000" cy="10287000"/>
          </a:xfrm>
          <a:prstGeom prst="rect">
            <a:avLst/>
          </a:prstGeom>
          <a:noFill/>
          <a:ln>
            <a:noFill/>
          </a:ln>
        </p:spPr>
      </p:pic>
      <p:cxnSp>
        <p:nvCxnSpPr>
          <p:cNvPr id="305" name="Google Shape;305;p28"/>
          <p:cNvCxnSpPr/>
          <p:nvPr/>
        </p:nvCxnSpPr>
        <p:spPr>
          <a:xfrm>
            <a:off x="6918593" y="-266191"/>
            <a:ext cx="0" cy="10819382"/>
          </a:xfrm>
          <a:prstGeom prst="straightConnector1">
            <a:avLst/>
          </a:prstGeom>
          <a:noFill/>
          <a:ln cap="flat" cmpd="sng" w="38100">
            <a:solidFill>
              <a:srgbClr val="FFFFFF"/>
            </a:solidFill>
            <a:prstDash val="dot"/>
            <a:round/>
            <a:headEnd len="sm" w="sm" type="none"/>
            <a:tailEnd len="sm" w="sm" type="none"/>
          </a:ln>
        </p:spPr>
      </p:cxnSp>
      <p:sp>
        <p:nvSpPr>
          <p:cNvPr id="306" name="Google Shape;306;p28"/>
          <p:cNvSpPr txBox="1"/>
          <p:nvPr/>
        </p:nvSpPr>
        <p:spPr>
          <a:xfrm>
            <a:off x="1244537" y="2286001"/>
            <a:ext cx="4507260" cy="5143498"/>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30000" u="none" cap="none" strike="noStrike">
                <a:solidFill>
                  <a:srgbClr val="FFFFFF"/>
                </a:solidFill>
                <a:latin typeface="Chakra Petch"/>
                <a:ea typeface="Chakra Petch"/>
                <a:cs typeface="Chakra Petch"/>
                <a:sym typeface="Chakra Petch"/>
              </a:rPr>
              <a:t>04</a:t>
            </a:r>
            <a:endParaRPr/>
          </a:p>
        </p:txBody>
      </p:sp>
      <p:sp>
        <p:nvSpPr>
          <p:cNvPr id="307" name="Google Shape;307;p28"/>
          <p:cNvSpPr txBox="1"/>
          <p:nvPr/>
        </p:nvSpPr>
        <p:spPr>
          <a:xfrm>
            <a:off x="8353228" y="3899413"/>
            <a:ext cx="8308251" cy="2240524"/>
          </a:xfrm>
          <a:prstGeom prst="rect">
            <a:avLst/>
          </a:prstGeom>
          <a:noFill/>
          <a:ln>
            <a:noFill/>
          </a:ln>
        </p:spPr>
        <p:txBody>
          <a:bodyPr anchorCtr="0" anchor="t" bIns="0" lIns="0" spcFirstLastPara="1" rIns="0" wrap="square" tIns="0">
            <a:spAutoFit/>
          </a:bodyPr>
          <a:lstStyle/>
          <a:p>
            <a:pPr indent="0" lvl="0" marL="0" marR="0" rtl="0" algn="ctr">
              <a:lnSpc>
                <a:spcPct val="139996"/>
              </a:lnSpc>
              <a:spcBef>
                <a:spcPts val="0"/>
              </a:spcBef>
              <a:spcAft>
                <a:spcPts val="0"/>
              </a:spcAft>
              <a:buNone/>
            </a:pPr>
            <a:r>
              <a:rPr b="0" i="0" lang="en-US" sz="13131" u="none" cap="none" strike="noStrike">
                <a:solidFill>
                  <a:srgbClr val="FFFFFF"/>
                </a:solidFill>
                <a:latin typeface="Chakra Petch"/>
                <a:ea typeface="Chakra Petch"/>
                <a:cs typeface="Chakra Petch"/>
                <a:sym typeface="Chakra Petch"/>
              </a:rPr>
              <a:t>OUR TOPIC</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311" name="Shape 311"/>
        <p:cNvGrpSpPr/>
        <p:nvPr/>
      </p:nvGrpSpPr>
      <p:grpSpPr>
        <a:xfrm>
          <a:off x="0" y="0"/>
          <a:ext cx="0" cy="0"/>
          <a:chOff x="0" y="0"/>
          <a:chExt cx="0" cy="0"/>
        </a:xfrm>
      </p:grpSpPr>
      <p:pic>
        <p:nvPicPr>
          <p:cNvPr id="312" name="Google Shape;312;p29"/>
          <p:cNvPicPr preferRelativeResize="0"/>
          <p:nvPr/>
        </p:nvPicPr>
        <p:blipFill>
          <a:blip r:embed="rId3">
            <a:alphaModFix/>
          </a:blip>
          <a:stretch>
            <a:fillRect/>
          </a:stretch>
        </p:blipFill>
        <p:spPr>
          <a:xfrm>
            <a:off x="0" y="0"/>
            <a:ext cx="18288000" cy="10287006"/>
          </a:xfrm>
          <a:prstGeom prst="rect">
            <a:avLst/>
          </a:prstGeom>
          <a:noFill/>
          <a:ln>
            <a:noFill/>
          </a:ln>
        </p:spPr>
      </p:pic>
      <p:sp>
        <p:nvSpPr>
          <p:cNvPr id="313" name="Google Shape;313;p29"/>
          <p:cNvSpPr txBox="1"/>
          <p:nvPr/>
        </p:nvSpPr>
        <p:spPr>
          <a:xfrm>
            <a:off x="1028700" y="1998609"/>
            <a:ext cx="4968477" cy="1033540"/>
          </a:xfrm>
          <a:prstGeom prst="rect">
            <a:avLst/>
          </a:prstGeom>
          <a:noFill/>
          <a:ln>
            <a:noFill/>
          </a:ln>
        </p:spPr>
        <p:txBody>
          <a:bodyPr anchorCtr="0" anchor="t" bIns="0" lIns="0" spcFirstLastPara="1" rIns="0" wrap="square" tIns="0">
            <a:spAutoFit/>
          </a:bodyPr>
          <a:lstStyle/>
          <a:p>
            <a:pPr indent="0" lvl="0" marL="0" marR="0" rtl="0" algn="ctr">
              <a:lnSpc>
                <a:spcPct val="139986"/>
              </a:lnSpc>
              <a:spcBef>
                <a:spcPts val="0"/>
              </a:spcBef>
              <a:spcAft>
                <a:spcPts val="0"/>
              </a:spcAft>
              <a:buNone/>
            </a:pPr>
            <a:r>
              <a:rPr b="0" i="0" lang="en-US" sz="6057" u="none" cap="none" strike="noStrike">
                <a:solidFill>
                  <a:srgbClr val="FFFFFF"/>
                </a:solidFill>
                <a:latin typeface="Chakra Petch"/>
                <a:ea typeface="Chakra Petch"/>
                <a:cs typeface="Chakra Petch"/>
                <a:sym typeface="Chakra Petch"/>
              </a:rPr>
              <a:t>TOPIC 1</a:t>
            </a:r>
            <a:endParaRPr/>
          </a:p>
        </p:txBody>
      </p:sp>
      <p:sp>
        <p:nvSpPr>
          <p:cNvPr id="314" name="Google Shape;314;p29"/>
          <p:cNvSpPr txBox="1"/>
          <p:nvPr/>
        </p:nvSpPr>
        <p:spPr>
          <a:xfrm>
            <a:off x="1028700" y="3453462"/>
            <a:ext cx="4968600" cy="46812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0" i="0" lang="en-US" sz="2228" u="none" cap="none" strike="noStrike">
                <a:solidFill>
                  <a:srgbClr val="FFFFFF"/>
                </a:solidFill>
                <a:latin typeface="Tomorrow"/>
                <a:ea typeface="Tomorrow"/>
                <a:cs typeface="Tomorrow"/>
                <a:sym typeface="Tomorrow"/>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Excepteur sint occaecat cupidatat.</a:t>
            </a:r>
            <a:endParaRPr/>
          </a:p>
        </p:txBody>
      </p:sp>
      <p:sp>
        <p:nvSpPr>
          <p:cNvPr id="315" name="Google Shape;315;p29"/>
          <p:cNvSpPr txBox="1"/>
          <p:nvPr/>
        </p:nvSpPr>
        <p:spPr>
          <a:xfrm>
            <a:off x="6660605" y="1998609"/>
            <a:ext cx="4968477" cy="1033540"/>
          </a:xfrm>
          <a:prstGeom prst="rect">
            <a:avLst/>
          </a:prstGeom>
          <a:noFill/>
          <a:ln>
            <a:noFill/>
          </a:ln>
        </p:spPr>
        <p:txBody>
          <a:bodyPr anchorCtr="0" anchor="t" bIns="0" lIns="0" spcFirstLastPara="1" rIns="0" wrap="square" tIns="0">
            <a:spAutoFit/>
          </a:bodyPr>
          <a:lstStyle/>
          <a:p>
            <a:pPr indent="0" lvl="0" marL="0" marR="0" rtl="0" algn="ctr">
              <a:lnSpc>
                <a:spcPct val="139986"/>
              </a:lnSpc>
              <a:spcBef>
                <a:spcPts val="0"/>
              </a:spcBef>
              <a:spcAft>
                <a:spcPts val="0"/>
              </a:spcAft>
              <a:buNone/>
            </a:pPr>
            <a:r>
              <a:rPr b="0" i="0" lang="en-US" sz="6057" u="none" cap="none" strike="noStrike">
                <a:solidFill>
                  <a:srgbClr val="FFFFFF"/>
                </a:solidFill>
                <a:latin typeface="Chakra Petch"/>
                <a:ea typeface="Chakra Petch"/>
                <a:cs typeface="Chakra Petch"/>
                <a:sym typeface="Chakra Petch"/>
              </a:rPr>
              <a:t>TOPIC 2</a:t>
            </a:r>
            <a:endParaRPr/>
          </a:p>
        </p:txBody>
      </p:sp>
      <p:sp>
        <p:nvSpPr>
          <p:cNvPr id="316" name="Google Shape;316;p29"/>
          <p:cNvSpPr txBox="1"/>
          <p:nvPr/>
        </p:nvSpPr>
        <p:spPr>
          <a:xfrm>
            <a:off x="6660605" y="3453462"/>
            <a:ext cx="4968600" cy="46812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0" i="0" lang="en-US" sz="2228" u="none" cap="none" strike="noStrike">
                <a:solidFill>
                  <a:srgbClr val="FFFFFF"/>
                </a:solidFill>
                <a:latin typeface="Tomorrow"/>
                <a:ea typeface="Tomorrow"/>
                <a:cs typeface="Tomorrow"/>
                <a:sym typeface="Tomorrow"/>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Excepteur sint occaecat cupidatat.</a:t>
            </a:r>
            <a:endParaRPr/>
          </a:p>
        </p:txBody>
      </p:sp>
      <p:sp>
        <p:nvSpPr>
          <p:cNvPr id="317" name="Google Shape;317;p29"/>
          <p:cNvSpPr txBox="1"/>
          <p:nvPr/>
        </p:nvSpPr>
        <p:spPr>
          <a:xfrm>
            <a:off x="12290823" y="1998609"/>
            <a:ext cx="4968477" cy="1033540"/>
          </a:xfrm>
          <a:prstGeom prst="rect">
            <a:avLst/>
          </a:prstGeom>
          <a:noFill/>
          <a:ln>
            <a:noFill/>
          </a:ln>
        </p:spPr>
        <p:txBody>
          <a:bodyPr anchorCtr="0" anchor="t" bIns="0" lIns="0" spcFirstLastPara="1" rIns="0" wrap="square" tIns="0">
            <a:spAutoFit/>
          </a:bodyPr>
          <a:lstStyle/>
          <a:p>
            <a:pPr indent="0" lvl="0" marL="0" marR="0" rtl="0" algn="ctr">
              <a:lnSpc>
                <a:spcPct val="139986"/>
              </a:lnSpc>
              <a:spcBef>
                <a:spcPts val="0"/>
              </a:spcBef>
              <a:spcAft>
                <a:spcPts val="0"/>
              </a:spcAft>
              <a:buNone/>
            </a:pPr>
            <a:r>
              <a:rPr b="0" i="0" lang="en-US" sz="6057" u="none" cap="none" strike="noStrike">
                <a:solidFill>
                  <a:srgbClr val="FFFFFF"/>
                </a:solidFill>
                <a:latin typeface="Chakra Petch"/>
                <a:ea typeface="Chakra Petch"/>
                <a:cs typeface="Chakra Petch"/>
                <a:sym typeface="Chakra Petch"/>
              </a:rPr>
              <a:t>TOPIC 3</a:t>
            </a:r>
            <a:endParaRPr/>
          </a:p>
        </p:txBody>
      </p:sp>
      <p:sp>
        <p:nvSpPr>
          <p:cNvPr id="318" name="Google Shape;318;p29"/>
          <p:cNvSpPr txBox="1"/>
          <p:nvPr/>
        </p:nvSpPr>
        <p:spPr>
          <a:xfrm>
            <a:off x="12290823" y="3453462"/>
            <a:ext cx="4968600" cy="46812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0" i="0" lang="en-US" sz="2228" u="none" cap="none" strike="noStrike">
                <a:solidFill>
                  <a:srgbClr val="FFFFFF"/>
                </a:solidFill>
                <a:latin typeface="Tomorrow"/>
                <a:ea typeface="Tomorrow"/>
                <a:cs typeface="Tomorrow"/>
                <a:sym typeface="Tomorrow"/>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Excepteur sint occaecat cupidatat.</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322" name="Shape 322"/>
        <p:cNvGrpSpPr/>
        <p:nvPr/>
      </p:nvGrpSpPr>
      <p:grpSpPr>
        <a:xfrm>
          <a:off x="0" y="0"/>
          <a:ext cx="0" cy="0"/>
          <a:chOff x="0" y="0"/>
          <a:chExt cx="0" cy="0"/>
        </a:xfrm>
      </p:grpSpPr>
      <p:pic>
        <p:nvPicPr>
          <p:cNvPr id="323" name="Google Shape;323;p30"/>
          <p:cNvPicPr preferRelativeResize="0"/>
          <p:nvPr/>
        </p:nvPicPr>
        <p:blipFill>
          <a:blip r:embed="rId3">
            <a:alphaModFix/>
          </a:blip>
          <a:stretch>
            <a:fillRect/>
          </a:stretch>
        </p:blipFill>
        <p:spPr>
          <a:xfrm>
            <a:off x="0" y="0"/>
            <a:ext cx="18288000" cy="10287000"/>
          </a:xfrm>
          <a:prstGeom prst="rect">
            <a:avLst/>
          </a:prstGeom>
          <a:noFill/>
          <a:ln>
            <a:noFill/>
          </a:ln>
        </p:spPr>
      </p:pic>
      <p:sp>
        <p:nvSpPr>
          <p:cNvPr id="324" name="Google Shape;324;p30"/>
          <p:cNvSpPr txBox="1"/>
          <p:nvPr/>
        </p:nvSpPr>
        <p:spPr>
          <a:xfrm>
            <a:off x="1028700" y="2780037"/>
            <a:ext cx="16230600" cy="1460501"/>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1000" u="none" cap="none" strike="noStrike">
                <a:solidFill>
                  <a:srgbClr val="FFFFFF"/>
                </a:solidFill>
                <a:latin typeface="Michroma"/>
                <a:ea typeface="Michroma"/>
                <a:cs typeface="Michroma"/>
                <a:sym typeface="Michroma"/>
              </a:rPr>
              <a:t>THANK YOU!</a:t>
            </a:r>
            <a:endParaRPr/>
          </a:p>
        </p:txBody>
      </p:sp>
      <p:sp>
        <p:nvSpPr>
          <p:cNvPr id="325" name="Google Shape;325;p30"/>
          <p:cNvSpPr txBox="1"/>
          <p:nvPr/>
        </p:nvSpPr>
        <p:spPr>
          <a:xfrm>
            <a:off x="4422527" y="7874865"/>
            <a:ext cx="9442946" cy="704850"/>
          </a:xfrm>
          <a:prstGeom prst="rect">
            <a:avLst/>
          </a:prstGeom>
          <a:noFill/>
          <a:ln>
            <a:noFill/>
          </a:ln>
        </p:spPr>
        <p:txBody>
          <a:bodyPr anchorCtr="0" anchor="t" bIns="0" lIns="0" spcFirstLastPara="1" rIns="0" wrap="square" tIns="0">
            <a:spAutoFit/>
          </a:bodyPr>
          <a:lstStyle/>
          <a:p>
            <a:pPr indent="0" lvl="0" marL="0" marR="0" rtl="0" algn="ctr">
              <a:lnSpc>
                <a:spcPct val="150012"/>
              </a:lnSpc>
              <a:spcBef>
                <a:spcPts val="0"/>
              </a:spcBef>
              <a:spcAft>
                <a:spcPts val="0"/>
              </a:spcAft>
              <a:buNone/>
            </a:pPr>
            <a:r>
              <a:rPr b="0" i="0" lang="en-US" sz="3999" u="none" cap="none" strike="noStrike">
                <a:solidFill>
                  <a:srgbClr val="FFFFFF"/>
                </a:solidFill>
                <a:latin typeface="Chakra Petch"/>
                <a:ea typeface="Chakra Petch"/>
                <a:cs typeface="Chakra Petch"/>
                <a:sym typeface="Chakra Petch"/>
              </a:rPr>
              <a:t>Solar System Lesson Presentation</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9" name="Shape 329"/>
        <p:cNvGrpSpPr/>
        <p:nvPr/>
      </p:nvGrpSpPr>
      <p:grpSpPr>
        <a:xfrm>
          <a:off x="0" y="0"/>
          <a:ext cx="0" cy="0"/>
          <a:chOff x="0" y="0"/>
          <a:chExt cx="0" cy="0"/>
        </a:xfrm>
      </p:grpSpPr>
      <p:pic>
        <p:nvPicPr>
          <p:cNvPr id="330" name="Google Shape;330;p31"/>
          <p:cNvPicPr preferRelativeResize="0"/>
          <p:nvPr/>
        </p:nvPicPr>
        <p:blipFill>
          <a:blip r:embed="rId3">
            <a:alphaModFix/>
          </a:blip>
          <a:stretch>
            <a:fillRect/>
          </a:stretch>
        </p:blipFill>
        <p:spPr>
          <a:xfrm>
            <a:off x="0" y="0"/>
            <a:ext cx="18288000" cy="10287006"/>
          </a:xfrm>
          <a:prstGeom prst="rect">
            <a:avLst/>
          </a:prstGeom>
          <a:noFill/>
          <a:ln>
            <a:noFill/>
          </a:ln>
        </p:spPr>
      </p:pic>
      <p:sp>
        <p:nvSpPr>
          <p:cNvPr id="331" name="Google Shape;331;p31"/>
          <p:cNvSpPr txBox="1"/>
          <p:nvPr/>
        </p:nvSpPr>
        <p:spPr>
          <a:xfrm>
            <a:off x="1028700" y="1133695"/>
            <a:ext cx="16230600" cy="103822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6000" u="none" cap="none" strike="noStrike">
                <a:solidFill>
                  <a:srgbClr val="FFFDFC"/>
                </a:solidFill>
                <a:latin typeface="Michroma"/>
                <a:ea typeface="Michroma"/>
                <a:cs typeface="Michroma"/>
                <a:sym typeface="Michroma"/>
              </a:rPr>
              <a:t>RESOURCE PAGE</a:t>
            </a:r>
            <a:endParaRPr/>
          </a:p>
        </p:txBody>
      </p:sp>
      <p:sp>
        <p:nvSpPr>
          <p:cNvPr id="332" name="Google Shape;332;p31"/>
          <p:cNvSpPr txBox="1"/>
          <p:nvPr/>
        </p:nvSpPr>
        <p:spPr>
          <a:xfrm>
            <a:off x="1028700" y="3181350"/>
            <a:ext cx="7774500" cy="41775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999" u="none" cap="none" strike="noStrike">
                <a:solidFill>
                  <a:srgbClr val="FFFDFC"/>
                </a:solidFill>
                <a:latin typeface="Arimo"/>
                <a:ea typeface="Arimo"/>
                <a:cs typeface="Arimo"/>
                <a:sym typeface="Arimo"/>
              </a:rPr>
              <a:t>This presentation template uses</a:t>
            </a:r>
            <a:endParaRPr/>
          </a:p>
          <a:p>
            <a:pPr indent="0" lvl="0" marL="0" marR="0" rtl="0" algn="l">
              <a:lnSpc>
                <a:spcPct val="115000"/>
              </a:lnSpc>
              <a:spcBef>
                <a:spcPts val="0"/>
              </a:spcBef>
              <a:spcAft>
                <a:spcPts val="0"/>
              </a:spcAft>
              <a:buNone/>
            </a:pPr>
            <a:r>
              <a:rPr b="0" i="0" lang="en-US" sz="2999" u="none" cap="none" strike="noStrike">
                <a:solidFill>
                  <a:srgbClr val="FFFDFC"/>
                </a:solidFill>
                <a:latin typeface="Arimo"/>
                <a:ea typeface="Arimo"/>
                <a:cs typeface="Arimo"/>
                <a:sym typeface="Arimo"/>
              </a:rPr>
              <a:t>the following free fonts:</a:t>
            </a:r>
            <a:endParaRPr/>
          </a:p>
          <a:p>
            <a:pPr indent="0" lvl="0" marL="0" marR="0" rtl="0" algn="l">
              <a:lnSpc>
                <a:spcPct val="115000"/>
              </a:lnSpc>
              <a:spcBef>
                <a:spcPts val="0"/>
              </a:spcBef>
              <a:spcAft>
                <a:spcPts val="0"/>
              </a:spcAft>
              <a:buNone/>
            </a:pPr>
            <a:r>
              <a:t/>
            </a:r>
            <a:endParaRPr b="0" i="0" sz="2999" u="none" cap="none" strike="noStrike">
              <a:solidFill>
                <a:srgbClr val="FFFDFC"/>
              </a:solidFill>
              <a:latin typeface="Arimo"/>
              <a:ea typeface="Arimo"/>
              <a:cs typeface="Arimo"/>
              <a:sym typeface="Arimo"/>
            </a:endParaRPr>
          </a:p>
          <a:p>
            <a:pPr indent="0" lvl="0" marL="0" marR="0" rtl="0" algn="l">
              <a:lnSpc>
                <a:spcPct val="115000"/>
              </a:lnSpc>
              <a:spcBef>
                <a:spcPts val="0"/>
              </a:spcBef>
              <a:spcAft>
                <a:spcPts val="0"/>
              </a:spcAft>
              <a:buNone/>
            </a:pPr>
            <a:r>
              <a:rPr b="0" i="0" lang="en-US" sz="2999" u="none" cap="none" strike="noStrike">
                <a:solidFill>
                  <a:srgbClr val="FFFDFC"/>
                </a:solidFill>
                <a:latin typeface="Arimo"/>
                <a:ea typeface="Arimo"/>
                <a:cs typeface="Arimo"/>
                <a:sym typeface="Arimo"/>
              </a:rPr>
              <a:t>Titles: Tomorrow</a:t>
            </a:r>
            <a:endParaRPr/>
          </a:p>
          <a:p>
            <a:pPr indent="0" lvl="0" marL="0" marR="0" rtl="0" algn="l">
              <a:lnSpc>
                <a:spcPct val="115000"/>
              </a:lnSpc>
              <a:spcBef>
                <a:spcPts val="0"/>
              </a:spcBef>
              <a:spcAft>
                <a:spcPts val="0"/>
              </a:spcAft>
              <a:buNone/>
            </a:pPr>
            <a:r>
              <a:rPr b="0" i="0" lang="en-US" sz="2999" u="none" cap="none" strike="noStrike">
                <a:solidFill>
                  <a:srgbClr val="FFFDFC"/>
                </a:solidFill>
                <a:latin typeface="Arimo"/>
                <a:ea typeface="Arimo"/>
                <a:cs typeface="Arimo"/>
                <a:sym typeface="Arimo"/>
              </a:rPr>
              <a:t>Body Copy: Chakra Petch</a:t>
            </a:r>
            <a:endParaRPr/>
          </a:p>
          <a:p>
            <a:pPr indent="0" lvl="0" marL="0" marR="0" rtl="0" algn="l">
              <a:lnSpc>
                <a:spcPct val="115000"/>
              </a:lnSpc>
              <a:spcBef>
                <a:spcPts val="0"/>
              </a:spcBef>
              <a:spcAft>
                <a:spcPts val="0"/>
              </a:spcAft>
              <a:buNone/>
            </a:pPr>
            <a:r>
              <a:t/>
            </a:r>
            <a:endParaRPr b="0" i="0" sz="2999" u="none" cap="none" strike="noStrike">
              <a:solidFill>
                <a:srgbClr val="FFFDFC"/>
              </a:solidFill>
              <a:latin typeface="Arimo"/>
              <a:ea typeface="Arimo"/>
              <a:cs typeface="Arimo"/>
              <a:sym typeface="Arimo"/>
            </a:endParaRPr>
          </a:p>
          <a:p>
            <a:pPr indent="0" lvl="0" marL="0" marR="0" rtl="0" algn="l">
              <a:lnSpc>
                <a:spcPct val="115000"/>
              </a:lnSpc>
              <a:spcBef>
                <a:spcPts val="0"/>
              </a:spcBef>
              <a:spcAft>
                <a:spcPts val="0"/>
              </a:spcAft>
              <a:buNone/>
            </a:pPr>
            <a:r>
              <a:rPr b="0" i="0" lang="en-US" sz="2999" u="none" cap="none" strike="noStrike">
                <a:solidFill>
                  <a:srgbClr val="FFFDFC"/>
                </a:solidFill>
                <a:latin typeface="Arimo"/>
                <a:ea typeface="Arimo"/>
                <a:cs typeface="Arimo"/>
                <a:sym typeface="Arimo"/>
              </a:rPr>
              <a:t>Don't forget to delete this page</a:t>
            </a:r>
            <a:endParaRPr/>
          </a:p>
          <a:p>
            <a:pPr indent="0" lvl="0" marL="0" marR="0" rtl="0" algn="l">
              <a:lnSpc>
                <a:spcPct val="115000"/>
              </a:lnSpc>
              <a:spcBef>
                <a:spcPts val="0"/>
              </a:spcBef>
              <a:spcAft>
                <a:spcPts val="0"/>
              </a:spcAft>
              <a:buNone/>
            </a:pPr>
            <a:r>
              <a:rPr b="0" i="0" lang="en-US" sz="2999" u="none" cap="none" strike="noStrike">
                <a:solidFill>
                  <a:srgbClr val="FFFDFC"/>
                </a:solidFill>
                <a:latin typeface="Arimo"/>
                <a:ea typeface="Arimo"/>
                <a:cs typeface="Arimo"/>
                <a:sym typeface="Arimo"/>
              </a:rPr>
              <a:t>before presenting. </a:t>
            </a:r>
            <a:endParaRPr/>
          </a:p>
        </p:txBody>
      </p:sp>
      <p:sp>
        <p:nvSpPr>
          <p:cNvPr id="333" name="Google Shape;333;p31"/>
          <p:cNvSpPr txBox="1"/>
          <p:nvPr/>
        </p:nvSpPr>
        <p:spPr>
          <a:xfrm>
            <a:off x="1028700" y="8102600"/>
            <a:ext cx="5920363" cy="689610"/>
          </a:xfrm>
          <a:prstGeom prst="rect">
            <a:avLst/>
          </a:prstGeom>
          <a:noFill/>
          <a:ln>
            <a:noFill/>
          </a:ln>
        </p:spPr>
        <p:txBody>
          <a:bodyPr anchorCtr="0" anchor="t" bIns="0" lIns="0" spcFirstLastPara="1" rIns="0" wrap="square" tIns="0">
            <a:spAutoFit/>
          </a:bodyPr>
          <a:lstStyle/>
          <a:p>
            <a:pPr indent="0" lvl="0" marL="0" marR="0" rtl="0" algn="l">
              <a:lnSpc>
                <a:spcPct val="116000"/>
              </a:lnSpc>
              <a:spcBef>
                <a:spcPts val="0"/>
              </a:spcBef>
              <a:spcAft>
                <a:spcPts val="0"/>
              </a:spcAft>
              <a:buNone/>
            </a:pPr>
            <a:r>
              <a:rPr b="1" i="0" lang="en-US" sz="4500" u="none" cap="none" strike="noStrike">
                <a:solidFill>
                  <a:srgbClr val="FFFDFC"/>
                </a:solidFill>
                <a:latin typeface="Arimo"/>
                <a:ea typeface="Arimo"/>
                <a:cs typeface="Arimo"/>
                <a:sym typeface="Arimo"/>
              </a:rPr>
              <a:t>Happy Designing!</a:t>
            </a:r>
            <a:endParaRPr/>
          </a:p>
        </p:txBody>
      </p:sp>
      <p:pic>
        <p:nvPicPr>
          <p:cNvPr id="334" name="Google Shape;334;p31"/>
          <p:cNvPicPr preferRelativeResize="0"/>
          <p:nvPr/>
        </p:nvPicPr>
        <p:blipFill>
          <a:blip r:embed="rId4">
            <a:alphaModFix/>
          </a:blip>
          <a:stretch>
            <a:fillRect/>
          </a:stretch>
        </p:blipFill>
        <p:spPr>
          <a:xfrm>
            <a:off x="8717538" y="637539"/>
            <a:ext cx="8898275" cy="8861312"/>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97" name="Shape 97"/>
        <p:cNvGrpSpPr/>
        <p:nvPr/>
      </p:nvGrpSpPr>
      <p:grpSpPr>
        <a:xfrm>
          <a:off x="0" y="0"/>
          <a:ext cx="0" cy="0"/>
          <a:chOff x="0" y="0"/>
          <a:chExt cx="0" cy="0"/>
        </a:xfrm>
      </p:grpSpPr>
      <p:pic>
        <p:nvPicPr>
          <p:cNvPr id="98" name="Google Shape;98;p14"/>
          <p:cNvPicPr preferRelativeResize="0"/>
          <p:nvPr/>
        </p:nvPicPr>
        <p:blipFill>
          <a:blip r:embed="rId3">
            <a:alphaModFix/>
          </a:blip>
          <a:stretch>
            <a:fillRect/>
          </a:stretch>
        </p:blipFill>
        <p:spPr>
          <a:xfrm>
            <a:off x="0" y="0"/>
            <a:ext cx="18288000" cy="10287006"/>
          </a:xfrm>
          <a:prstGeom prst="rect">
            <a:avLst/>
          </a:prstGeom>
          <a:noFill/>
          <a:ln>
            <a:noFill/>
          </a:ln>
        </p:spPr>
      </p:pic>
      <p:grpSp>
        <p:nvGrpSpPr>
          <p:cNvPr id="99" name="Google Shape;99;p14"/>
          <p:cNvGrpSpPr/>
          <p:nvPr/>
        </p:nvGrpSpPr>
        <p:grpSpPr>
          <a:xfrm>
            <a:off x="975888" y="689210"/>
            <a:ext cx="16283416" cy="1907963"/>
            <a:chOff x="0" y="-38100"/>
            <a:chExt cx="4288636" cy="502509"/>
          </a:xfrm>
        </p:grpSpPr>
        <p:sp>
          <p:nvSpPr>
            <p:cNvPr id="100" name="Google Shape;100;p14"/>
            <p:cNvSpPr/>
            <p:nvPr/>
          </p:nvSpPr>
          <p:spPr>
            <a:xfrm>
              <a:off x="0" y="0"/>
              <a:ext cx="4288636" cy="464409"/>
            </a:xfrm>
            <a:custGeom>
              <a:rect b="b" l="l" r="r" t="t"/>
              <a:pathLst>
                <a:path extrusionOk="0" h="464409" w="4288636">
                  <a:moveTo>
                    <a:pt x="47545" y="0"/>
                  </a:moveTo>
                  <a:lnTo>
                    <a:pt x="4241091" y="0"/>
                  </a:lnTo>
                  <a:cubicBezTo>
                    <a:pt x="4253700" y="0"/>
                    <a:pt x="4265793" y="5009"/>
                    <a:pt x="4274710" y="13926"/>
                  </a:cubicBezTo>
                  <a:cubicBezTo>
                    <a:pt x="4283627" y="22842"/>
                    <a:pt x="4288636" y="34935"/>
                    <a:pt x="4288636" y="47545"/>
                  </a:cubicBezTo>
                  <a:lnTo>
                    <a:pt x="4288636" y="416864"/>
                  </a:lnTo>
                  <a:cubicBezTo>
                    <a:pt x="4288636" y="429473"/>
                    <a:pt x="4283627" y="441567"/>
                    <a:pt x="4274710" y="450483"/>
                  </a:cubicBezTo>
                  <a:cubicBezTo>
                    <a:pt x="4265793" y="459399"/>
                    <a:pt x="4253700" y="464409"/>
                    <a:pt x="4241091" y="464409"/>
                  </a:cubicBezTo>
                  <a:lnTo>
                    <a:pt x="47545" y="464409"/>
                  </a:lnTo>
                  <a:cubicBezTo>
                    <a:pt x="34935" y="464409"/>
                    <a:pt x="22842" y="459399"/>
                    <a:pt x="13926" y="450483"/>
                  </a:cubicBezTo>
                  <a:cubicBezTo>
                    <a:pt x="5009" y="441567"/>
                    <a:pt x="0" y="429473"/>
                    <a:pt x="0" y="416864"/>
                  </a:cubicBezTo>
                  <a:lnTo>
                    <a:pt x="0" y="47545"/>
                  </a:lnTo>
                  <a:cubicBezTo>
                    <a:pt x="0" y="34935"/>
                    <a:pt x="5009" y="22842"/>
                    <a:pt x="13926" y="13926"/>
                  </a:cubicBezTo>
                  <a:cubicBezTo>
                    <a:pt x="22842" y="5009"/>
                    <a:pt x="34935" y="0"/>
                    <a:pt x="47545" y="0"/>
                  </a:cubicBezTo>
                  <a:close/>
                </a:path>
              </a:pathLst>
            </a:custGeom>
            <a:solidFill>
              <a:srgbClr val="000000">
                <a:alpha val="0"/>
              </a:srgbClr>
            </a:solidFill>
            <a:ln cap="rnd"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 name="Google Shape;101;p14"/>
            <p:cNvSpPr txBox="1"/>
            <p:nvPr/>
          </p:nvSpPr>
          <p:spPr>
            <a:xfrm>
              <a:off x="0" y="-38100"/>
              <a:ext cx="4288635" cy="502509"/>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02" name="Google Shape;102;p14"/>
          <p:cNvSpPr txBox="1"/>
          <p:nvPr/>
        </p:nvSpPr>
        <p:spPr>
          <a:xfrm>
            <a:off x="1028700" y="1184241"/>
            <a:ext cx="16230600" cy="10776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7000" u="none" cap="none" strike="noStrike">
                <a:solidFill>
                  <a:srgbClr val="FFFFFF"/>
                </a:solidFill>
                <a:latin typeface="Chakra Petch"/>
                <a:ea typeface="Chakra Petch"/>
                <a:cs typeface="Chakra Petch"/>
                <a:sym typeface="Chakra Petch"/>
              </a:rPr>
              <a:t>HOW TO USE THIS PRESENTATION</a:t>
            </a:r>
            <a:endParaRPr/>
          </a:p>
        </p:txBody>
      </p:sp>
      <p:sp>
        <p:nvSpPr>
          <p:cNvPr id="103" name="Google Shape;103;p14"/>
          <p:cNvSpPr txBox="1"/>
          <p:nvPr/>
        </p:nvSpPr>
        <p:spPr>
          <a:xfrm>
            <a:off x="6764690" y="4231423"/>
            <a:ext cx="4872900" cy="4040400"/>
          </a:xfrm>
          <a:prstGeom prst="rect">
            <a:avLst/>
          </a:prstGeom>
          <a:noFill/>
          <a:ln>
            <a:noFill/>
          </a:ln>
        </p:spPr>
        <p:txBody>
          <a:bodyPr anchorCtr="0" anchor="t" bIns="0" lIns="0" spcFirstLastPara="1" rIns="0" wrap="square" tIns="0">
            <a:spAutoFit/>
          </a:bodyPr>
          <a:lstStyle/>
          <a:p>
            <a:pPr indent="-226695" lvl="1" marL="453390" marR="0" rtl="0" algn="just">
              <a:lnSpc>
                <a:spcPct val="115000"/>
              </a:lnSpc>
              <a:spcBef>
                <a:spcPts val="0"/>
              </a:spcBef>
              <a:spcAft>
                <a:spcPts val="0"/>
              </a:spcAft>
              <a:buClr>
                <a:srgbClr val="FFFFFF"/>
              </a:buClr>
              <a:buSzPts val="2100"/>
              <a:buFont typeface="Arial"/>
              <a:buChar char="•"/>
            </a:pPr>
            <a:r>
              <a:rPr b="0" i="0" lang="en-US" sz="2100" u="none" cap="none" strike="noStrike">
                <a:solidFill>
                  <a:srgbClr val="FFFFFF"/>
                </a:solidFill>
                <a:latin typeface="Tomorrow"/>
                <a:ea typeface="Tomorrow"/>
                <a:cs typeface="Tomorrow"/>
                <a:sym typeface="Tomorrow"/>
              </a:rPr>
              <a:t>Click on the "PowerPoint" button below this presentation preview. Start editing your presentation.</a:t>
            </a:r>
            <a:endParaRPr/>
          </a:p>
          <a:p>
            <a:pPr indent="0" lvl="0" marL="0" marR="0" rtl="0" algn="just">
              <a:lnSpc>
                <a:spcPct val="115000"/>
              </a:lnSpc>
              <a:spcBef>
                <a:spcPts val="0"/>
              </a:spcBef>
              <a:spcAft>
                <a:spcPts val="0"/>
              </a:spcAft>
              <a:buNone/>
            </a:pPr>
            <a:r>
              <a:t/>
            </a:r>
            <a:endParaRPr b="0" i="0" sz="2100" u="none" cap="none" strike="noStrike">
              <a:solidFill>
                <a:srgbClr val="FFFFFF"/>
              </a:solidFill>
              <a:latin typeface="Tomorrow"/>
              <a:ea typeface="Tomorrow"/>
              <a:cs typeface="Tomorrow"/>
              <a:sym typeface="Tomorrow"/>
            </a:endParaRPr>
          </a:p>
          <a:p>
            <a:pPr indent="-226695" lvl="1" marL="453390" marR="0" rtl="0" algn="just">
              <a:lnSpc>
                <a:spcPct val="115000"/>
              </a:lnSpc>
              <a:spcBef>
                <a:spcPts val="0"/>
              </a:spcBef>
              <a:spcAft>
                <a:spcPts val="0"/>
              </a:spcAft>
              <a:buClr>
                <a:srgbClr val="FFFFFF"/>
              </a:buClr>
              <a:buSzPts val="2100"/>
              <a:buFont typeface="Arial"/>
              <a:buChar char="•"/>
            </a:pPr>
            <a:r>
              <a:rPr b="0" i="0" lang="en-US" sz="2100" u="sng" cap="none" strike="noStrike">
                <a:solidFill>
                  <a:srgbClr val="FFFFFF"/>
                </a:solidFill>
                <a:latin typeface="Tomorrow"/>
                <a:ea typeface="Tomorrow"/>
                <a:cs typeface="Tomorrow"/>
                <a:sym typeface="Tomorrow"/>
              </a:rPr>
              <a:t>Alternative:</a:t>
            </a:r>
            <a:r>
              <a:rPr b="0" i="0" lang="en-US" sz="2100" u="none" cap="none" strike="noStrike">
                <a:solidFill>
                  <a:srgbClr val="FFFFFF"/>
                </a:solidFill>
                <a:latin typeface="Tomorrow"/>
                <a:ea typeface="Tomorrow"/>
                <a:cs typeface="Tomorrow"/>
                <a:sym typeface="Tomorrow"/>
              </a:rPr>
              <a:t> From Canva template file, Click on the "Share" button on the top right corner in Canva and click on "More" at the bottom of the menu. Enter "PowerPoint" in the search bar and click on the PowerPoint icon to download.</a:t>
            </a:r>
            <a:endParaRPr/>
          </a:p>
        </p:txBody>
      </p:sp>
      <p:sp>
        <p:nvSpPr>
          <p:cNvPr id="104" name="Google Shape;104;p14"/>
          <p:cNvSpPr txBox="1"/>
          <p:nvPr/>
        </p:nvSpPr>
        <p:spPr>
          <a:xfrm>
            <a:off x="12390826" y="4231423"/>
            <a:ext cx="4921200" cy="1810200"/>
          </a:xfrm>
          <a:prstGeom prst="rect">
            <a:avLst/>
          </a:prstGeom>
          <a:noFill/>
          <a:ln>
            <a:noFill/>
          </a:ln>
        </p:spPr>
        <p:txBody>
          <a:bodyPr anchorCtr="0" anchor="t" bIns="0" lIns="0" spcFirstLastPara="1" rIns="0" wrap="square" tIns="0">
            <a:spAutoFit/>
          </a:bodyPr>
          <a:lstStyle/>
          <a:p>
            <a:pPr indent="-226695" lvl="1" marL="453390" marR="0" rtl="0" algn="just">
              <a:lnSpc>
                <a:spcPct val="115000"/>
              </a:lnSpc>
              <a:spcBef>
                <a:spcPts val="0"/>
              </a:spcBef>
              <a:spcAft>
                <a:spcPts val="0"/>
              </a:spcAft>
              <a:buClr>
                <a:srgbClr val="FFFFFF"/>
              </a:buClr>
              <a:buSzPts val="2100"/>
              <a:buFont typeface="Arial"/>
              <a:buChar char="•"/>
            </a:pPr>
            <a:r>
              <a:rPr b="0" i="0" lang="en-US" sz="2100" u="none" cap="none" strike="noStrike">
                <a:solidFill>
                  <a:srgbClr val="FFFFFF"/>
                </a:solidFill>
                <a:latin typeface="Tomorrow"/>
                <a:ea typeface="Tomorrow"/>
                <a:cs typeface="Tomorrow"/>
                <a:sym typeface="Tomorrow"/>
              </a:rPr>
              <a:t>Click on the "Canva" button under this presentation preview. Start editing your presentation. You need to sign in to your Canva account.</a:t>
            </a:r>
            <a:endParaRPr/>
          </a:p>
        </p:txBody>
      </p:sp>
      <p:sp>
        <p:nvSpPr>
          <p:cNvPr id="105" name="Google Shape;105;p14"/>
          <p:cNvSpPr txBox="1"/>
          <p:nvPr/>
        </p:nvSpPr>
        <p:spPr>
          <a:xfrm>
            <a:off x="975888" y="4231423"/>
            <a:ext cx="5082000" cy="4784100"/>
          </a:xfrm>
          <a:prstGeom prst="rect">
            <a:avLst/>
          </a:prstGeom>
          <a:noFill/>
          <a:ln>
            <a:noFill/>
          </a:ln>
        </p:spPr>
        <p:txBody>
          <a:bodyPr anchorCtr="0" anchor="t" bIns="0" lIns="0" spcFirstLastPara="1" rIns="0" wrap="square" tIns="0">
            <a:spAutoFit/>
          </a:bodyPr>
          <a:lstStyle/>
          <a:p>
            <a:pPr indent="-226695" lvl="1" marL="453390" marR="0" rtl="0" algn="just">
              <a:lnSpc>
                <a:spcPct val="115000"/>
              </a:lnSpc>
              <a:spcBef>
                <a:spcPts val="0"/>
              </a:spcBef>
              <a:spcAft>
                <a:spcPts val="0"/>
              </a:spcAft>
              <a:buClr>
                <a:srgbClr val="FFFFFF"/>
              </a:buClr>
              <a:buSzPts val="2100"/>
              <a:buFont typeface="Arial"/>
              <a:buChar char="•"/>
            </a:pPr>
            <a:r>
              <a:rPr b="0" i="0" lang="en-US" sz="2100" u="none" cap="none" strike="noStrike">
                <a:solidFill>
                  <a:srgbClr val="FFFFFF"/>
                </a:solidFill>
                <a:latin typeface="Tomorrow"/>
                <a:ea typeface="Tomorrow"/>
                <a:cs typeface="Tomorrow"/>
                <a:sym typeface="Tomorrow"/>
              </a:rPr>
              <a:t>Click on the "Google Slides" button below this presentation preview. Make sure to sign in to your Google account. Click on "Make a copy." Start editing your presentation.</a:t>
            </a:r>
            <a:endParaRPr/>
          </a:p>
          <a:p>
            <a:pPr indent="0" lvl="0" marL="0" marR="0" rtl="0" algn="just">
              <a:lnSpc>
                <a:spcPct val="115000"/>
              </a:lnSpc>
              <a:spcBef>
                <a:spcPts val="0"/>
              </a:spcBef>
              <a:spcAft>
                <a:spcPts val="0"/>
              </a:spcAft>
              <a:buNone/>
            </a:pPr>
            <a:r>
              <a:t/>
            </a:r>
            <a:endParaRPr b="0" i="0" sz="2100" u="none" cap="none" strike="noStrike">
              <a:solidFill>
                <a:srgbClr val="FFFFFF"/>
              </a:solidFill>
              <a:latin typeface="Tomorrow"/>
              <a:ea typeface="Tomorrow"/>
              <a:cs typeface="Tomorrow"/>
              <a:sym typeface="Tomorrow"/>
            </a:endParaRPr>
          </a:p>
          <a:p>
            <a:pPr indent="-226695" lvl="1" marL="453390" marR="0" rtl="0" algn="just">
              <a:lnSpc>
                <a:spcPct val="115000"/>
              </a:lnSpc>
              <a:spcBef>
                <a:spcPts val="0"/>
              </a:spcBef>
              <a:spcAft>
                <a:spcPts val="0"/>
              </a:spcAft>
              <a:buClr>
                <a:srgbClr val="FFFFFF"/>
              </a:buClr>
              <a:buSzPts val="2100"/>
              <a:buFont typeface="Arial"/>
              <a:buChar char="•"/>
            </a:pPr>
            <a:r>
              <a:rPr b="0" i="0" lang="en-US" sz="2100" u="sng" cap="none" strike="noStrike">
                <a:solidFill>
                  <a:srgbClr val="FFFFFF"/>
                </a:solidFill>
                <a:latin typeface="Tomorrow"/>
                <a:ea typeface="Tomorrow"/>
                <a:cs typeface="Tomorrow"/>
                <a:sym typeface="Tomorrow"/>
              </a:rPr>
              <a:t>Alternative:</a:t>
            </a:r>
            <a:r>
              <a:rPr b="0" i="0" lang="en-US" sz="2100" u="none" cap="none" strike="noStrike">
                <a:solidFill>
                  <a:srgbClr val="FFFFFF"/>
                </a:solidFill>
                <a:latin typeface="Tomorrow"/>
                <a:ea typeface="Tomorrow"/>
                <a:cs typeface="Tomorrow"/>
                <a:sym typeface="Tomorrow"/>
              </a:rPr>
              <a:t> Click on the "Share" button on the top right corner in Canva and click on "More" at the bottom of the menu. Enter "Google Drive" in the search bar and click on the GDrive icon to add this design as a Google slide in your GDrive.</a:t>
            </a:r>
            <a:endParaRPr/>
          </a:p>
        </p:txBody>
      </p:sp>
      <p:sp>
        <p:nvSpPr>
          <p:cNvPr id="106" name="Google Shape;106;p14"/>
          <p:cNvSpPr txBox="1"/>
          <p:nvPr/>
        </p:nvSpPr>
        <p:spPr>
          <a:xfrm>
            <a:off x="975888" y="3201577"/>
            <a:ext cx="5082109" cy="618490"/>
          </a:xfrm>
          <a:prstGeom prst="rect">
            <a:avLst/>
          </a:prstGeom>
          <a:noFill/>
          <a:ln>
            <a:noFill/>
          </a:ln>
        </p:spPr>
        <p:txBody>
          <a:bodyPr anchorCtr="0" anchor="t" bIns="0" lIns="0" spcFirstLastPara="1" rIns="0" wrap="square" tIns="0">
            <a:spAutoFit/>
          </a:bodyPr>
          <a:lstStyle/>
          <a:p>
            <a:pPr indent="0" lvl="0" marL="0" marR="0" rtl="0" algn="ctr">
              <a:lnSpc>
                <a:spcPct val="130007"/>
              </a:lnSpc>
              <a:spcBef>
                <a:spcPts val="0"/>
              </a:spcBef>
              <a:spcAft>
                <a:spcPts val="0"/>
              </a:spcAft>
              <a:buNone/>
            </a:pPr>
            <a:r>
              <a:rPr b="0" i="0" lang="en-US" sz="3799" u="none" cap="none" strike="noStrike">
                <a:solidFill>
                  <a:srgbClr val="FFFFFF"/>
                </a:solidFill>
                <a:latin typeface="Tomorrow"/>
                <a:ea typeface="Tomorrow"/>
                <a:cs typeface="Tomorrow"/>
                <a:sym typeface="Tomorrow"/>
              </a:rPr>
              <a:t>Google Slides</a:t>
            </a:r>
            <a:endParaRPr/>
          </a:p>
        </p:txBody>
      </p:sp>
      <p:sp>
        <p:nvSpPr>
          <p:cNvPr id="107" name="Google Shape;107;p14"/>
          <p:cNvSpPr txBox="1"/>
          <p:nvPr/>
        </p:nvSpPr>
        <p:spPr>
          <a:xfrm>
            <a:off x="6764690" y="3201577"/>
            <a:ext cx="4921286" cy="618490"/>
          </a:xfrm>
          <a:prstGeom prst="rect">
            <a:avLst/>
          </a:prstGeom>
          <a:noFill/>
          <a:ln>
            <a:noFill/>
          </a:ln>
        </p:spPr>
        <p:txBody>
          <a:bodyPr anchorCtr="0" anchor="t" bIns="0" lIns="0" spcFirstLastPara="1" rIns="0" wrap="square" tIns="0">
            <a:spAutoFit/>
          </a:bodyPr>
          <a:lstStyle/>
          <a:p>
            <a:pPr indent="0" lvl="0" marL="0" marR="0" rtl="0" algn="ctr">
              <a:lnSpc>
                <a:spcPct val="130007"/>
              </a:lnSpc>
              <a:spcBef>
                <a:spcPts val="0"/>
              </a:spcBef>
              <a:spcAft>
                <a:spcPts val="0"/>
              </a:spcAft>
              <a:buNone/>
            </a:pPr>
            <a:r>
              <a:rPr b="0" i="0" lang="en-US" sz="3799" u="none" cap="none" strike="noStrike">
                <a:solidFill>
                  <a:srgbClr val="FFFFFF"/>
                </a:solidFill>
                <a:latin typeface="Tomorrow"/>
                <a:ea typeface="Tomorrow"/>
                <a:cs typeface="Tomorrow"/>
                <a:sym typeface="Tomorrow"/>
              </a:rPr>
              <a:t>PowerPoint</a:t>
            </a:r>
            <a:endParaRPr/>
          </a:p>
        </p:txBody>
      </p:sp>
      <p:sp>
        <p:nvSpPr>
          <p:cNvPr id="108" name="Google Shape;108;p14"/>
          <p:cNvSpPr txBox="1"/>
          <p:nvPr/>
        </p:nvSpPr>
        <p:spPr>
          <a:xfrm>
            <a:off x="12390826" y="3201577"/>
            <a:ext cx="4921286" cy="618490"/>
          </a:xfrm>
          <a:prstGeom prst="rect">
            <a:avLst/>
          </a:prstGeom>
          <a:noFill/>
          <a:ln>
            <a:noFill/>
          </a:ln>
        </p:spPr>
        <p:txBody>
          <a:bodyPr anchorCtr="0" anchor="t" bIns="0" lIns="0" spcFirstLastPara="1" rIns="0" wrap="square" tIns="0">
            <a:spAutoFit/>
          </a:bodyPr>
          <a:lstStyle/>
          <a:p>
            <a:pPr indent="0" lvl="0" marL="0" marR="0" rtl="0" algn="ctr">
              <a:lnSpc>
                <a:spcPct val="130007"/>
              </a:lnSpc>
              <a:spcBef>
                <a:spcPts val="0"/>
              </a:spcBef>
              <a:spcAft>
                <a:spcPts val="0"/>
              </a:spcAft>
              <a:buNone/>
            </a:pPr>
            <a:r>
              <a:rPr b="0" i="0" lang="en-US" sz="3799" u="none" cap="none" strike="noStrike">
                <a:solidFill>
                  <a:srgbClr val="FFFFFF"/>
                </a:solidFill>
                <a:latin typeface="Tomorrow"/>
                <a:ea typeface="Tomorrow"/>
                <a:cs typeface="Tomorrow"/>
                <a:sym typeface="Tomorrow"/>
              </a:rPr>
              <a:t>Canva</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8" name="Shape 338"/>
        <p:cNvGrpSpPr/>
        <p:nvPr/>
      </p:nvGrpSpPr>
      <p:grpSpPr>
        <a:xfrm>
          <a:off x="0" y="0"/>
          <a:ext cx="0" cy="0"/>
          <a:chOff x="0" y="0"/>
          <a:chExt cx="0" cy="0"/>
        </a:xfrm>
      </p:grpSpPr>
      <p:pic>
        <p:nvPicPr>
          <p:cNvPr id="339" name="Google Shape;339;p32"/>
          <p:cNvPicPr preferRelativeResize="0"/>
          <p:nvPr/>
        </p:nvPicPr>
        <p:blipFill>
          <a:blip r:embed="rId3">
            <a:alphaModFix/>
          </a:blip>
          <a:stretch>
            <a:fillRect/>
          </a:stretch>
        </p:blipFill>
        <p:spPr>
          <a:xfrm>
            <a:off x="0" y="0"/>
            <a:ext cx="18288000" cy="10287006"/>
          </a:xfrm>
          <a:prstGeom prst="rect">
            <a:avLst/>
          </a:prstGeom>
          <a:noFill/>
          <a:ln>
            <a:noFill/>
          </a:ln>
        </p:spPr>
      </p:pic>
      <p:sp>
        <p:nvSpPr>
          <p:cNvPr id="340" name="Google Shape;340;p32"/>
          <p:cNvSpPr txBox="1"/>
          <p:nvPr/>
        </p:nvSpPr>
        <p:spPr>
          <a:xfrm>
            <a:off x="1028700" y="1133695"/>
            <a:ext cx="16230600" cy="103822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6000" u="none" cap="none" strike="noStrike">
                <a:solidFill>
                  <a:srgbClr val="FFFDFC"/>
                </a:solidFill>
                <a:latin typeface="Michroma"/>
                <a:ea typeface="Michroma"/>
                <a:cs typeface="Michroma"/>
                <a:sym typeface="Michroma"/>
              </a:rPr>
              <a:t>CREDITS</a:t>
            </a:r>
            <a:endParaRPr/>
          </a:p>
        </p:txBody>
      </p:sp>
      <p:sp>
        <p:nvSpPr>
          <p:cNvPr id="341" name="Google Shape;341;p32"/>
          <p:cNvSpPr txBox="1"/>
          <p:nvPr/>
        </p:nvSpPr>
        <p:spPr>
          <a:xfrm>
            <a:off x="6183818" y="8568690"/>
            <a:ext cx="5920363" cy="689610"/>
          </a:xfrm>
          <a:prstGeom prst="rect">
            <a:avLst/>
          </a:prstGeom>
          <a:noFill/>
          <a:ln>
            <a:noFill/>
          </a:ln>
        </p:spPr>
        <p:txBody>
          <a:bodyPr anchorCtr="0" anchor="t" bIns="0" lIns="0" spcFirstLastPara="1" rIns="0" wrap="square" tIns="0">
            <a:spAutoFit/>
          </a:bodyPr>
          <a:lstStyle/>
          <a:p>
            <a:pPr indent="0" lvl="0" marL="0" marR="0" rtl="0" algn="ctr">
              <a:lnSpc>
                <a:spcPct val="116000"/>
              </a:lnSpc>
              <a:spcBef>
                <a:spcPts val="0"/>
              </a:spcBef>
              <a:spcAft>
                <a:spcPts val="0"/>
              </a:spcAft>
              <a:buNone/>
            </a:pPr>
            <a:r>
              <a:rPr b="1" i="0" lang="en-US" sz="4500" u="none" cap="none" strike="noStrike">
                <a:solidFill>
                  <a:srgbClr val="FFFDFC"/>
                </a:solidFill>
                <a:latin typeface="Arimo"/>
                <a:ea typeface="Arimo"/>
                <a:cs typeface="Arimo"/>
                <a:sym typeface="Arimo"/>
              </a:rPr>
              <a:t>Happy Designing!</a:t>
            </a:r>
            <a:endParaRPr/>
          </a:p>
        </p:txBody>
      </p:sp>
      <p:sp>
        <p:nvSpPr>
          <p:cNvPr id="342" name="Google Shape;342;p32"/>
          <p:cNvSpPr txBox="1"/>
          <p:nvPr/>
        </p:nvSpPr>
        <p:spPr>
          <a:xfrm>
            <a:off x="2191588" y="5236158"/>
            <a:ext cx="13904700" cy="25851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999" u="none" cap="none" strike="noStrike">
                <a:solidFill>
                  <a:srgbClr val="FFFDFC"/>
                </a:solidFill>
                <a:latin typeface="Arimo"/>
                <a:ea typeface="Arimo"/>
                <a:cs typeface="Arimo"/>
                <a:sym typeface="Arimo"/>
              </a:rPr>
              <a:t>This presentation template is free for everyone</a:t>
            </a:r>
            <a:endParaRPr/>
          </a:p>
          <a:p>
            <a:pPr indent="0" lvl="0" marL="0" marR="0" rtl="0" algn="ctr">
              <a:lnSpc>
                <a:spcPct val="115000"/>
              </a:lnSpc>
              <a:spcBef>
                <a:spcPts val="0"/>
              </a:spcBef>
              <a:spcAft>
                <a:spcPts val="0"/>
              </a:spcAft>
              <a:buNone/>
            </a:pPr>
            <a:r>
              <a:rPr b="0" i="0" lang="en-US" sz="2999" u="none" cap="none" strike="noStrike">
                <a:solidFill>
                  <a:srgbClr val="FFFDFC"/>
                </a:solidFill>
                <a:latin typeface="Arimo"/>
                <a:ea typeface="Arimo"/>
                <a:cs typeface="Arimo"/>
                <a:sym typeface="Arimo"/>
              </a:rPr>
              <a:t>to use thanks to the following:</a:t>
            </a:r>
            <a:endParaRPr/>
          </a:p>
          <a:p>
            <a:pPr indent="0" lvl="0" marL="0" marR="0" rtl="0" algn="ctr">
              <a:lnSpc>
                <a:spcPct val="115000"/>
              </a:lnSpc>
              <a:spcBef>
                <a:spcPts val="0"/>
              </a:spcBef>
              <a:spcAft>
                <a:spcPts val="0"/>
              </a:spcAft>
              <a:buNone/>
            </a:pPr>
            <a:r>
              <a:t/>
            </a:r>
            <a:endParaRPr b="0" i="0" sz="2999" u="none" cap="none" strike="noStrike">
              <a:solidFill>
                <a:srgbClr val="FFFDFC"/>
              </a:solidFill>
              <a:latin typeface="Arimo"/>
              <a:ea typeface="Arimo"/>
              <a:cs typeface="Arimo"/>
              <a:sym typeface="Arimo"/>
            </a:endParaRPr>
          </a:p>
          <a:p>
            <a:pPr indent="0" lvl="0" marL="0" marR="0" rtl="0" algn="ctr">
              <a:lnSpc>
                <a:spcPct val="115000"/>
              </a:lnSpc>
              <a:spcBef>
                <a:spcPts val="0"/>
              </a:spcBef>
              <a:spcAft>
                <a:spcPts val="0"/>
              </a:spcAft>
              <a:buNone/>
            </a:pPr>
            <a:r>
              <a:rPr b="0" i="0" lang="en-US" sz="2999" u="none" cap="none" strike="noStrike">
                <a:solidFill>
                  <a:srgbClr val="FFFDFC"/>
                </a:solidFill>
                <a:latin typeface="Arimo"/>
                <a:ea typeface="Arimo"/>
                <a:cs typeface="Arimo"/>
                <a:sym typeface="Arimo"/>
              </a:rPr>
              <a:t>SlidesCarnival for the presentation template</a:t>
            </a:r>
            <a:endParaRPr/>
          </a:p>
          <a:p>
            <a:pPr indent="0" lvl="0" marL="0" marR="0" rtl="0" algn="ctr">
              <a:lnSpc>
                <a:spcPct val="115000"/>
              </a:lnSpc>
              <a:spcBef>
                <a:spcPts val="0"/>
              </a:spcBef>
              <a:spcAft>
                <a:spcPts val="0"/>
              </a:spcAft>
              <a:buNone/>
            </a:pPr>
            <a:r>
              <a:rPr b="0" i="0" lang="en-US" sz="2999" u="none" cap="none" strike="noStrike">
                <a:solidFill>
                  <a:srgbClr val="FFFDFC"/>
                </a:solidFill>
                <a:latin typeface="Arimo"/>
                <a:ea typeface="Arimo"/>
                <a:cs typeface="Arimo"/>
                <a:sym typeface="Arimo"/>
              </a:rPr>
              <a:t>Pixabay, Pexels for the photos</a:t>
            </a:r>
            <a:endParaRPr/>
          </a:p>
        </p:txBody>
      </p:sp>
      <p:pic>
        <p:nvPicPr>
          <p:cNvPr id="343" name="Google Shape;343;p32"/>
          <p:cNvPicPr preferRelativeResize="0"/>
          <p:nvPr/>
        </p:nvPicPr>
        <p:blipFill>
          <a:blip r:embed="rId4">
            <a:alphaModFix/>
          </a:blip>
          <a:stretch>
            <a:fillRect/>
          </a:stretch>
        </p:blipFill>
        <p:spPr>
          <a:xfrm>
            <a:off x="5905625" y="2913500"/>
            <a:ext cx="6451401" cy="1619175"/>
          </a:xfrm>
          <a:prstGeom prst="rect">
            <a:avLst/>
          </a:prstGeom>
          <a:noFill/>
          <a:ln>
            <a:noFill/>
          </a:ln>
        </p:spPr>
      </p:pic>
      <p:pic>
        <p:nvPicPr>
          <p:cNvPr id="344" name="Google Shape;344;p32"/>
          <p:cNvPicPr preferRelativeResize="0"/>
          <p:nvPr/>
        </p:nvPicPr>
        <p:blipFill>
          <a:blip r:embed="rId5">
            <a:alphaModFix/>
          </a:blip>
          <a:stretch>
            <a:fillRect/>
          </a:stretch>
        </p:blipFill>
        <p:spPr>
          <a:xfrm>
            <a:off x="-199350" y="869125"/>
            <a:ext cx="3338850" cy="3352375"/>
          </a:xfrm>
          <a:prstGeom prst="rect">
            <a:avLst/>
          </a:prstGeom>
          <a:noFill/>
          <a:ln>
            <a:noFill/>
          </a:ln>
        </p:spPr>
      </p:pic>
      <p:pic>
        <p:nvPicPr>
          <p:cNvPr id="345" name="Google Shape;345;p32"/>
          <p:cNvPicPr preferRelativeResize="0"/>
          <p:nvPr/>
        </p:nvPicPr>
        <p:blipFill>
          <a:blip r:embed="rId6">
            <a:alphaModFix/>
          </a:blip>
          <a:stretch>
            <a:fillRect/>
          </a:stretch>
        </p:blipFill>
        <p:spPr>
          <a:xfrm>
            <a:off x="-1356087" y="5009450"/>
            <a:ext cx="7095356" cy="6304100"/>
          </a:xfrm>
          <a:prstGeom prst="rect">
            <a:avLst/>
          </a:prstGeom>
          <a:noFill/>
          <a:ln>
            <a:noFill/>
          </a:ln>
        </p:spPr>
      </p:pic>
      <p:pic>
        <p:nvPicPr>
          <p:cNvPr id="346" name="Google Shape;346;p32"/>
          <p:cNvPicPr preferRelativeResize="0"/>
          <p:nvPr/>
        </p:nvPicPr>
        <p:blipFill>
          <a:blip r:embed="rId7">
            <a:alphaModFix/>
          </a:blip>
          <a:stretch>
            <a:fillRect/>
          </a:stretch>
        </p:blipFill>
        <p:spPr>
          <a:xfrm>
            <a:off x="13920450" y="766388"/>
            <a:ext cx="3338849" cy="3351545"/>
          </a:xfrm>
          <a:prstGeom prst="rect">
            <a:avLst/>
          </a:prstGeom>
          <a:noFill/>
          <a:ln>
            <a:noFill/>
          </a:ln>
        </p:spPr>
      </p:pic>
      <p:pic>
        <p:nvPicPr>
          <p:cNvPr id="347" name="Google Shape;347;p32"/>
          <p:cNvPicPr preferRelativeResize="0"/>
          <p:nvPr/>
        </p:nvPicPr>
        <p:blipFill>
          <a:blip r:embed="rId8">
            <a:alphaModFix/>
          </a:blip>
          <a:stretch>
            <a:fillRect/>
          </a:stretch>
        </p:blipFill>
        <p:spPr>
          <a:xfrm>
            <a:off x="13167375" y="4986900"/>
            <a:ext cx="6451400" cy="63492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 name="Shape 112"/>
        <p:cNvGrpSpPr/>
        <p:nvPr/>
      </p:nvGrpSpPr>
      <p:grpSpPr>
        <a:xfrm>
          <a:off x="0" y="0"/>
          <a:ext cx="0" cy="0"/>
          <a:chOff x="0" y="0"/>
          <a:chExt cx="0" cy="0"/>
        </a:xfrm>
      </p:grpSpPr>
      <p:pic>
        <p:nvPicPr>
          <p:cNvPr id="113" name="Google Shape;113;p15"/>
          <p:cNvPicPr preferRelativeResize="0"/>
          <p:nvPr/>
        </p:nvPicPr>
        <p:blipFill>
          <a:blip r:embed="rId3">
            <a:alphaModFix/>
          </a:blip>
          <a:stretch>
            <a:fillRect/>
          </a:stretch>
        </p:blipFill>
        <p:spPr>
          <a:xfrm>
            <a:off x="0" y="0"/>
            <a:ext cx="18288000" cy="10287000"/>
          </a:xfrm>
          <a:prstGeom prst="rect">
            <a:avLst/>
          </a:prstGeom>
          <a:noFill/>
          <a:ln>
            <a:noFill/>
          </a:ln>
        </p:spPr>
      </p:pic>
      <p:grpSp>
        <p:nvGrpSpPr>
          <p:cNvPr id="114" name="Google Shape;114;p15"/>
          <p:cNvGrpSpPr/>
          <p:nvPr/>
        </p:nvGrpSpPr>
        <p:grpSpPr>
          <a:xfrm>
            <a:off x="732402" y="644074"/>
            <a:ext cx="16823197" cy="8854191"/>
            <a:chOff x="0" y="-38100"/>
            <a:chExt cx="4430801" cy="2331968"/>
          </a:xfrm>
        </p:grpSpPr>
        <p:sp>
          <p:nvSpPr>
            <p:cNvPr id="115" name="Google Shape;115;p15"/>
            <p:cNvSpPr/>
            <p:nvPr/>
          </p:nvSpPr>
          <p:spPr>
            <a:xfrm>
              <a:off x="0" y="0"/>
              <a:ext cx="4430801" cy="2293868"/>
            </a:xfrm>
            <a:custGeom>
              <a:rect b="b" l="l" r="r" t="t"/>
              <a:pathLst>
                <a:path extrusionOk="0" h="2293868" w="4430801">
                  <a:moveTo>
                    <a:pt x="0" y="0"/>
                  </a:moveTo>
                  <a:lnTo>
                    <a:pt x="4430801" y="0"/>
                  </a:lnTo>
                  <a:lnTo>
                    <a:pt x="4430801" y="2293868"/>
                  </a:lnTo>
                  <a:lnTo>
                    <a:pt x="0" y="2293868"/>
                  </a:lnTo>
                  <a:close/>
                </a:path>
              </a:pathLst>
            </a:custGeom>
            <a:solidFill>
              <a:srgbClr val="000000">
                <a:alpha val="0"/>
              </a:srgbClr>
            </a:solidFill>
            <a:ln cap="sq" cmpd="sng" w="19050">
              <a:solidFill>
                <a:srgbClr val="FFFFFF"/>
              </a:solidFill>
              <a:prstDash val="solid"/>
              <a:miter lim="8000"/>
              <a:headEnd len="sm" w="sm" type="none"/>
              <a:tailEnd len="sm" w="sm" type="none"/>
            </a:ln>
          </p:spPr>
        </p:sp>
        <p:sp>
          <p:nvSpPr>
            <p:cNvPr id="116" name="Google Shape;116;p15"/>
            <p:cNvSpPr txBox="1"/>
            <p:nvPr/>
          </p:nvSpPr>
          <p:spPr>
            <a:xfrm>
              <a:off x="0" y="-38100"/>
              <a:ext cx="4430801" cy="2331968"/>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17" name="Google Shape;117;p15"/>
          <p:cNvSpPr txBox="1"/>
          <p:nvPr/>
        </p:nvSpPr>
        <p:spPr>
          <a:xfrm>
            <a:off x="2862661" y="1976708"/>
            <a:ext cx="12562678" cy="1759145"/>
          </a:xfrm>
          <a:prstGeom prst="rect">
            <a:avLst/>
          </a:prstGeom>
          <a:noFill/>
          <a:ln>
            <a:noFill/>
          </a:ln>
        </p:spPr>
        <p:txBody>
          <a:bodyPr anchorCtr="0" anchor="t" bIns="0" lIns="0" spcFirstLastPara="1" rIns="0" wrap="square" tIns="0">
            <a:spAutoFit/>
          </a:bodyPr>
          <a:lstStyle/>
          <a:p>
            <a:pPr indent="0" lvl="0" marL="0" marR="0" rtl="0" algn="ctr">
              <a:lnSpc>
                <a:spcPct val="139998"/>
              </a:lnSpc>
              <a:spcBef>
                <a:spcPts val="0"/>
              </a:spcBef>
              <a:spcAft>
                <a:spcPts val="0"/>
              </a:spcAft>
              <a:buNone/>
            </a:pPr>
            <a:r>
              <a:rPr b="0" i="0" lang="en-US" sz="10273" u="none" cap="none" strike="noStrike">
                <a:solidFill>
                  <a:srgbClr val="FFFFFF"/>
                </a:solidFill>
                <a:latin typeface="Chakra Petch"/>
                <a:ea typeface="Chakra Petch"/>
                <a:cs typeface="Chakra Petch"/>
                <a:sym typeface="Chakra Petch"/>
              </a:rPr>
              <a:t>TABLE OF CONTENTS</a:t>
            </a:r>
            <a:endParaRPr/>
          </a:p>
        </p:txBody>
      </p:sp>
      <p:sp>
        <p:nvSpPr>
          <p:cNvPr id="118" name="Google Shape;118;p15"/>
          <p:cNvSpPr txBox="1"/>
          <p:nvPr/>
        </p:nvSpPr>
        <p:spPr>
          <a:xfrm>
            <a:off x="2204694" y="7013936"/>
            <a:ext cx="3205177" cy="5334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3000" u="none" cap="none" strike="noStrike">
                <a:solidFill>
                  <a:srgbClr val="FFFFFF"/>
                </a:solidFill>
                <a:latin typeface="Tomorrow"/>
                <a:ea typeface="Tomorrow"/>
                <a:cs typeface="Tomorrow"/>
                <a:sym typeface="Tomorrow"/>
              </a:rPr>
              <a:t>OVERVIEW</a:t>
            </a:r>
            <a:endParaRPr/>
          </a:p>
        </p:txBody>
      </p:sp>
      <p:sp>
        <p:nvSpPr>
          <p:cNvPr id="119" name="Google Shape;119;p15"/>
          <p:cNvSpPr txBox="1"/>
          <p:nvPr/>
        </p:nvSpPr>
        <p:spPr>
          <a:xfrm>
            <a:off x="5760812" y="7013936"/>
            <a:ext cx="3205177" cy="5334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3000" u="none" cap="none" strike="noStrike">
                <a:solidFill>
                  <a:srgbClr val="FFFFFF"/>
                </a:solidFill>
                <a:latin typeface="Tomorrow"/>
                <a:ea typeface="Tomorrow"/>
                <a:cs typeface="Tomorrow"/>
                <a:sym typeface="Tomorrow"/>
              </a:rPr>
              <a:t>FEATURES</a:t>
            </a:r>
            <a:endParaRPr/>
          </a:p>
        </p:txBody>
      </p:sp>
      <p:sp>
        <p:nvSpPr>
          <p:cNvPr id="120" name="Google Shape;120;p15"/>
          <p:cNvSpPr txBox="1"/>
          <p:nvPr/>
        </p:nvSpPr>
        <p:spPr>
          <a:xfrm>
            <a:off x="9319471" y="7013936"/>
            <a:ext cx="3205177" cy="5334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3000" u="none" cap="none" strike="noStrike">
                <a:solidFill>
                  <a:srgbClr val="FFFFFF"/>
                </a:solidFill>
                <a:latin typeface="Tomorrow"/>
                <a:ea typeface="Tomorrow"/>
                <a:cs typeface="Tomorrow"/>
                <a:sym typeface="Tomorrow"/>
              </a:rPr>
              <a:t>ACTIVITY</a:t>
            </a:r>
            <a:endParaRPr/>
          </a:p>
        </p:txBody>
      </p:sp>
      <p:sp>
        <p:nvSpPr>
          <p:cNvPr id="121" name="Google Shape;121;p15"/>
          <p:cNvSpPr txBox="1"/>
          <p:nvPr/>
        </p:nvSpPr>
        <p:spPr>
          <a:xfrm>
            <a:off x="12878129" y="7013936"/>
            <a:ext cx="3205177" cy="5334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3000" u="none" cap="none" strike="noStrike">
                <a:solidFill>
                  <a:srgbClr val="FFFFFF"/>
                </a:solidFill>
                <a:latin typeface="Tomorrow"/>
                <a:ea typeface="Tomorrow"/>
                <a:cs typeface="Tomorrow"/>
                <a:sym typeface="Tomorrow"/>
              </a:rPr>
              <a:t>OUR TOPIC</a:t>
            </a:r>
            <a:endParaRPr/>
          </a:p>
        </p:txBody>
      </p:sp>
      <p:cxnSp>
        <p:nvCxnSpPr>
          <p:cNvPr id="122" name="Google Shape;122;p15"/>
          <p:cNvCxnSpPr/>
          <p:nvPr/>
        </p:nvCxnSpPr>
        <p:spPr>
          <a:xfrm flipH="1" rot="10800000">
            <a:off x="3172659" y="5623985"/>
            <a:ext cx="12252680" cy="19050"/>
          </a:xfrm>
          <a:prstGeom prst="straightConnector1">
            <a:avLst/>
          </a:prstGeom>
          <a:noFill/>
          <a:ln cap="flat" cmpd="sng" w="38100">
            <a:solidFill>
              <a:srgbClr val="FFFFFF"/>
            </a:solidFill>
            <a:prstDash val="dot"/>
            <a:round/>
            <a:headEnd len="sm" w="sm" type="none"/>
            <a:tailEnd len="sm" w="sm" type="none"/>
          </a:ln>
        </p:spPr>
      </p:cxnSp>
      <p:grpSp>
        <p:nvGrpSpPr>
          <p:cNvPr id="123" name="Google Shape;123;p15"/>
          <p:cNvGrpSpPr/>
          <p:nvPr/>
        </p:nvGrpSpPr>
        <p:grpSpPr>
          <a:xfrm>
            <a:off x="2862661" y="4679364"/>
            <a:ext cx="1889243" cy="1889243"/>
            <a:chOff x="0" y="0"/>
            <a:chExt cx="812800" cy="812800"/>
          </a:xfrm>
        </p:grpSpPr>
        <p:sp>
          <p:nvSpPr>
            <p:cNvPr id="124" name="Google Shape;124;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cap="sq" cmpd="sng" w="38100">
              <a:solidFill>
                <a:srgbClr val="FFFFFF"/>
              </a:solidFill>
              <a:prstDash val="dot"/>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 name="Google Shape;125;p15"/>
            <p:cNvSpPr txBox="1"/>
            <p:nvPr/>
          </p:nvSpPr>
          <p:spPr>
            <a:xfrm>
              <a:off x="76243" y="19098"/>
              <a:ext cx="660300" cy="774600"/>
            </a:xfrm>
            <a:prstGeom prst="rect">
              <a:avLst/>
            </a:prstGeom>
            <a:noFill/>
            <a:ln>
              <a:noFill/>
            </a:ln>
          </p:spPr>
          <p:txBody>
            <a:bodyPr anchorCtr="0" anchor="ctr" bIns="50800" lIns="50800" spcFirstLastPara="1" rIns="50800" wrap="square" tIns="50800">
              <a:noAutofit/>
            </a:bodyPr>
            <a:lstStyle/>
            <a:p>
              <a:pPr indent="0" lvl="0" marL="0" marR="0" rtl="0" algn="ctr">
                <a:lnSpc>
                  <a:spcPct val="140000"/>
                </a:lnSpc>
                <a:spcBef>
                  <a:spcPts val="0"/>
                </a:spcBef>
                <a:spcAft>
                  <a:spcPts val="0"/>
                </a:spcAft>
                <a:buNone/>
              </a:pPr>
              <a:r>
                <a:rPr b="0" i="0" lang="en-US" sz="5000" u="none" cap="none" strike="noStrike">
                  <a:solidFill>
                    <a:srgbClr val="FFFFFF"/>
                  </a:solidFill>
                  <a:latin typeface="Tomorrow"/>
                  <a:ea typeface="Tomorrow"/>
                  <a:cs typeface="Tomorrow"/>
                  <a:sym typeface="Tomorrow"/>
                </a:rPr>
                <a:t>01</a:t>
              </a:r>
              <a:endParaRPr/>
            </a:p>
          </p:txBody>
        </p:sp>
      </p:grpSp>
      <p:grpSp>
        <p:nvGrpSpPr>
          <p:cNvPr id="126" name="Google Shape;126;p15"/>
          <p:cNvGrpSpPr/>
          <p:nvPr/>
        </p:nvGrpSpPr>
        <p:grpSpPr>
          <a:xfrm>
            <a:off x="6418779" y="4679364"/>
            <a:ext cx="1889243" cy="1889243"/>
            <a:chOff x="0" y="0"/>
            <a:chExt cx="812800" cy="812800"/>
          </a:xfrm>
        </p:grpSpPr>
        <p:sp>
          <p:nvSpPr>
            <p:cNvPr id="127" name="Google Shape;127;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cap="sq" cmpd="sng" w="38100">
              <a:solidFill>
                <a:srgbClr val="FFFFFF"/>
              </a:solidFill>
              <a:prstDash val="dot"/>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 name="Google Shape;128;p15"/>
            <p:cNvSpPr txBox="1"/>
            <p:nvPr/>
          </p:nvSpPr>
          <p:spPr>
            <a:xfrm>
              <a:off x="76200" y="7431"/>
              <a:ext cx="660300" cy="774600"/>
            </a:xfrm>
            <a:prstGeom prst="rect">
              <a:avLst/>
            </a:prstGeom>
            <a:noFill/>
            <a:ln>
              <a:noFill/>
            </a:ln>
          </p:spPr>
          <p:txBody>
            <a:bodyPr anchorCtr="0" anchor="ctr" bIns="50800" lIns="50800" spcFirstLastPara="1" rIns="50800" wrap="square" tIns="50800">
              <a:noAutofit/>
            </a:bodyPr>
            <a:lstStyle/>
            <a:p>
              <a:pPr indent="0" lvl="0" marL="0" marR="0" rtl="0" algn="ctr">
                <a:lnSpc>
                  <a:spcPct val="140000"/>
                </a:lnSpc>
                <a:spcBef>
                  <a:spcPts val="0"/>
                </a:spcBef>
                <a:spcAft>
                  <a:spcPts val="0"/>
                </a:spcAft>
                <a:buNone/>
              </a:pPr>
              <a:r>
                <a:rPr b="0" i="0" lang="en-US" sz="5000" u="none" cap="none" strike="noStrike">
                  <a:solidFill>
                    <a:srgbClr val="FFFFFF"/>
                  </a:solidFill>
                  <a:latin typeface="Tomorrow"/>
                  <a:ea typeface="Tomorrow"/>
                  <a:cs typeface="Tomorrow"/>
                  <a:sym typeface="Tomorrow"/>
                </a:rPr>
                <a:t>02</a:t>
              </a:r>
              <a:endParaRPr/>
            </a:p>
          </p:txBody>
        </p:sp>
      </p:grpSp>
      <p:grpSp>
        <p:nvGrpSpPr>
          <p:cNvPr id="129" name="Google Shape;129;p15"/>
          <p:cNvGrpSpPr/>
          <p:nvPr/>
        </p:nvGrpSpPr>
        <p:grpSpPr>
          <a:xfrm>
            <a:off x="9977438" y="4679364"/>
            <a:ext cx="1889243" cy="1889243"/>
            <a:chOff x="0" y="0"/>
            <a:chExt cx="812800" cy="812800"/>
          </a:xfrm>
        </p:grpSpPr>
        <p:sp>
          <p:nvSpPr>
            <p:cNvPr id="130" name="Google Shape;130;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cap="sq" cmpd="sng" w="38100">
              <a:solidFill>
                <a:srgbClr val="FFFFFF"/>
              </a:solidFill>
              <a:prstDash val="dot"/>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 name="Google Shape;131;p15"/>
            <p:cNvSpPr txBox="1"/>
            <p:nvPr/>
          </p:nvSpPr>
          <p:spPr>
            <a:xfrm>
              <a:off x="76254" y="23185"/>
              <a:ext cx="660300" cy="774600"/>
            </a:xfrm>
            <a:prstGeom prst="rect">
              <a:avLst/>
            </a:prstGeom>
            <a:noFill/>
            <a:ln>
              <a:noFill/>
            </a:ln>
          </p:spPr>
          <p:txBody>
            <a:bodyPr anchorCtr="0" anchor="ctr" bIns="50800" lIns="50800" spcFirstLastPara="1" rIns="50800" wrap="square" tIns="50800">
              <a:noAutofit/>
            </a:bodyPr>
            <a:lstStyle/>
            <a:p>
              <a:pPr indent="0" lvl="0" marL="0" marR="0" rtl="0" algn="ctr">
                <a:lnSpc>
                  <a:spcPct val="140000"/>
                </a:lnSpc>
                <a:spcBef>
                  <a:spcPts val="0"/>
                </a:spcBef>
                <a:spcAft>
                  <a:spcPts val="0"/>
                </a:spcAft>
                <a:buNone/>
              </a:pPr>
              <a:r>
                <a:rPr b="0" i="0" lang="en-US" sz="5000" u="none" cap="none" strike="noStrike">
                  <a:solidFill>
                    <a:srgbClr val="FFFFFF"/>
                  </a:solidFill>
                  <a:latin typeface="Tomorrow"/>
                  <a:ea typeface="Tomorrow"/>
                  <a:cs typeface="Tomorrow"/>
                  <a:sym typeface="Tomorrow"/>
                </a:rPr>
                <a:t>03</a:t>
              </a:r>
              <a:endParaRPr/>
            </a:p>
          </p:txBody>
        </p:sp>
      </p:grpSp>
      <p:grpSp>
        <p:nvGrpSpPr>
          <p:cNvPr id="132" name="Google Shape;132;p15"/>
          <p:cNvGrpSpPr/>
          <p:nvPr/>
        </p:nvGrpSpPr>
        <p:grpSpPr>
          <a:xfrm>
            <a:off x="13536096" y="4679364"/>
            <a:ext cx="1889243" cy="1889243"/>
            <a:chOff x="0" y="0"/>
            <a:chExt cx="812800" cy="812800"/>
          </a:xfrm>
        </p:grpSpPr>
        <p:sp>
          <p:nvSpPr>
            <p:cNvPr id="133" name="Google Shape;133;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cap="sq" cmpd="sng" w="38100">
              <a:solidFill>
                <a:srgbClr val="FFFFFF"/>
              </a:solidFill>
              <a:prstDash val="dot"/>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 name="Google Shape;134;p15"/>
            <p:cNvSpPr txBox="1"/>
            <p:nvPr/>
          </p:nvSpPr>
          <p:spPr>
            <a:xfrm>
              <a:off x="76200" y="23136"/>
              <a:ext cx="660300" cy="774600"/>
            </a:xfrm>
            <a:prstGeom prst="rect">
              <a:avLst/>
            </a:prstGeom>
            <a:noFill/>
            <a:ln>
              <a:noFill/>
            </a:ln>
          </p:spPr>
          <p:txBody>
            <a:bodyPr anchorCtr="0" anchor="ctr" bIns="50800" lIns="50800" spcFirstLastPara="1" rIns="50800" wrap="square" tIns="50800">
              <a:noAutofit/>
            </a:bodyPr>
            <a:lstStyle/>
            <a:p>
              <a:pPr indent="0" lvl="0" marL="0" marR="0" rtl="0" algn="ctr">
                <a:lnSpc>
                  <a:spcPct val="140000"/>
                </a:lnSpc>
                <a:spcBef>
                  <a:spcPts val="0"/>
                </a:spcBef>
                <a:spcAft>
                  <a:spcPts val="0"/>
                </a:spcAft>
                <a:buNone/>
              </a:pPr>
              <a:r>
                <a:rPr b="0" i="0" lang="en-US" sz="5000" u="none" cap="none" strike="noStrike">
                  <a:solidFill>
                    <a:srgbClr val="FFFFFF"/>
                  </a:solidFill>
                  <a:latin typeface="Tomorrow"/>
                  <a:ea typeface="Tomorrow"/>
                  <a:cs typeface="Tomorrow"/>
                  <a:sym typeface="Tomorrow"/>
                </a:rPr>
                <a:t>04</a:t>
              </a:r>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38" name="Shape 138"/>
        <p:cNvGrpSpPr/>
        <p:nvPr/>
      </p:nvGrpSpPr>
      <p:grpSpPr>
        <a:xfrm>
          <a:off x="0" y="0"/>
          <a:ext cx="0" cy="0"/>
          <a:chOff x="0" y="0"/>
          <a:chExt cx="0" cy="0"/>
        </a:xfrm>
      </p:grpSpPr>
      <p:pic>
        <p:nvPicPr>
          <p:cNvPr id="139" name="Google Shape;139;p16"/>
          <p:cNvPicPr preferRelativeResize="0"/>
          <p:nvPr/>
        </p:nvPicPr>
        <p:blipFill>
          <a:blip r:embed="rId3">
            <a:alphaModFix/>
          </a:blip>
          <a:stretch>
            <a:fillRect/>
          </a:stretch>
        </p:blipFill>
        <p:spPr>
          <a:xfrm>
            <a:off x="0" y="0"/>
            <a:ext cx="18288000" cy="10287000"/>
          </a:xfrm>
          <a:prstGeom prst="rect">
            <a:avLst/>
          </a:prstGeom>
          <a:noFill/>
          <a:ln>
            <a:noFill/>
          </a:ln>
        </p:spPr>
      </p:pic>
      <p:cxnSp>
        <p:nvCxnSpPr>
          <p:cNvPr id="140" name="Google Shape;140;p16"/>
          <p:cNvCxnSpPr/>
          <p:nvPr/>
        </p:nvCxnSpPr>
        <p:spPr>
          <a:xfrm>
            <a:off x="6918593" y="-266191"/>
            <a:ext cx="0" cy="10819382"/>
          </a:xfrm>
          <a:prstGeom prst="straightConnector1">
            <a:avLst/>
          </a:prstGeom>
          <a:noFill/>
          <a:ln cap="flat" cmpd="sng" w="38100">
            <a:solidFill>
              <a:srgbClr val="FFFFFF"/>
            </a:solidFill>
            <a:prstDash val="dot"/>
            <a:round/>
            <a:headEnd len="sm" w="sm" type="none"/>
            <a:tailEnd len="sm" w="sm" type="none"/>
          </a:ln>
        </p:spPr>
      </p:cxnSp>
      <p:sp>
        <p:nvSpPr>
          <p:cNvPr id="141" name="Google Shape;141;p16"/>
          <p:cNvSpPr txBox="1"/>
          <p:nvPr/>
        </p:nvSpPr>
        <p:spPr>
          <a:xfrm>
            <a:off x="1618824" y="2834700"/>
            <a:ext cx="4245000" cy="46176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30000" u="none" cap="none" strike="noStrike">
                <a:solidFill>
                  <a:srgbClr val="FFFFFF"/>
                </a:solidFill>
                <a:latin typeface="Chakra Petch"/>
                <a:ea typeface="Chakra Petch"/>
                <a:cs typeface="Chakra Petch"/>
                <a:sym typeface="Chakra Petch"/>
              </a:rPr>
              <a:t>01</a:t>
            </a:r>
            <a:endParaRPr/>
          </a:p>
        </p:txBody>
      </p:sp>
      <p:sp>
        <p:nvSpPr>
          <p:cNvPr id="142" name="Google Shape;142;p16"/>
          <p:cNvSpPr txBox="1"/>
          <p:nvPr/>
        </p:nvSpPr>
        <p:spPr>
          <a:xfrm>
            <a:off x="8461643" y="4023238"/>
            <a:ext cx="8091300" cy="2021100"/>
          </a:xfrm>
          <a:prstGeom prst="rect">
            <a:avLst/>
          </a:prstGeom>
          <a:noFill/>
          <a:ln>
            <a:noFill/>
          </a:ln>
        </p:spPr>
        <p:txBody>
          <a:bodyPr anchorCtr="0" anchor="t" bIns="0" lIns="0" spcFirstLastPara="1" rIns="0" wrap="square" tIns="0">
            <a:spAutoFit/>
          </a:bodyPr>
          <a:lstStyle/>
          <a:p>
            <a:pPr indent="0" lvl="0" marL="0" marR="0" rtl="0" algn="ctr">
              <a:lnSpc>
                <a:spcPct val="139996"/>
              </a:lnSpc>
              <a:spcBef>
                <a:spcPts val="0"/>
              </a:spcBef>
              <a:spcAft>
                <a:spcPts val="0"/>
              </a:spcAft>
              <a:buNone/>
            </a:pPr>
            <a:r>
              <a:rPr b="0" i="0" lang="en-US" sz="13131" u="none" cap="none" strike="noStrike">
                <a:solidFill>
                  <a:srgbClr val="FFFFFF"/>
                </a:solidFill>
                <a:latin typeface="Chakra Petch"/>
                <a:ea typeface="Chakra Petch"/>
                <a:cs typeface="Chakra Petch"/>
                <a:sym typeface="Chakra Petch"/>
              </a:rPr>
              <a:t>OVERVIEW</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46" name="Shape 146"/>
        <p:cNvGrpSpPr/>
        <p:nvPr/>
      </p:nvGrpSpPr>
      <p:grpSpPr>
        <a:xfrm>
          <a:off x="0" y="0"/>
          <a:ext cx="0" cy="0"/>
          <a:chOff x="0" y="0"/>
          <a:chExt cx="0" cy="0"/>
        </a:xfrm>
      </p:grpSpPr>
      <p:pic>
        <p:nvPicPr>
          <p:cNvPr id="147" name="Google Shape;147;p17"/>
          <p:cNvPicPr preferRelativeResize="0"/>
          <p:nvPr/>
        </p:nvPicPr>
        <p:blipFill>
          <a:blip r:embed="rId3">
            <a:alphaModFix/>
          </a:blip>
          <a:stretch>
            <a:fillRect/>
          </a:stretch>
        </p:blipFill>
        <p:spPr>
          <a:xfrm>
            <a:off x="0" y="0"/>
            <a:ext cx="18288000" cy="10287006"/>
          </a:xfrm>
          <a:prstGeom prst="rect">
            <a:avLst/>
          </a:prstGeom>
          <a:noFill/>
          <a:ln>
            <a:noFill/>
          </a:ln>
        </p:spPr>
      </p:pic>
      <p:grpSp>
        <p:nvGrpSpPr>
          <p:cNvPr id="148" name="Google Shape;148;p17"/>
          <p:cNvGrpSpPr/>
          <p:nvPr/>
        </p:nvGrpSpPr>
        <p:grpSpPr>
          <a:xfrm>
            <a:off x="1028700" y="884039"/>
            <a:ext cx="9543707" cy="2215071"/>
            <a:chOff x="0" y="-38100"/>
            <a:chExt cx="2513569" cy="583393"/>
          </a:xfrm>
        </p:grpSpPr>
        <p:sp>
          <p:nvSpPr>
            <p:cNvPr id="149" name="Google Shape;149;p17"/>
            <p:cNvSpPr/>
            <p:nvPr/>
          </p:nvSpPr>
          <p:spPr>
            <a:xfrm>
              <a:off x="0" y="0"/>
              <a:ext cx="2513569" cy="545293"/>
            </a:xfrm>
            <a:custGeom>
              <a:rect b="b" l="l" r="r" t="t"/>
              <a:pathLst>
                <a:path extrusionOk="0" h="545293" w="2513569">
                  <a:moveTo>
                    <a:pt x="81121" y="0"/>
                  </a:moveTo>
                  <a:lnTo>
                    <a:pt x="2432448" y="0"/>
                  </a:lnTo>
                  <a:cubicBezTo>
                    <a:pt x="2477250" y="0"/>
                    <a:pt x="2513569" y="36319"/>
                    <a:pt x="2513569" y="81121"/>
                  </a:cubicBezTo>
                  <a:lnTo>
                    <a:pt x="2513569" y="464172"/>
                  </a:lnTo>
                  <a:cubicBezTo>
                    <a:pt x="2513569" y="508974"/>
                    <a:pt x="2477250" y="545293"/>
                    <a:pt x="2432448" y="545293"/>
                  </a:cubicBezTo>
                  <a:lnTo>
                    <a:pt x="81121" y="545293"/>
                  </a:lnTo>
                  <a:cubicBezTo>
                    <a:pt x="36319" y="545293"/>
                    <a:pt x="0" y="508974"/>
                    <a:pt x="0" y="464172"/>
                  </a:cubicBezTo>
                  <a:lnTo>
                    <a:pt x="0" y="81121"/>
                  </a:lnTo>
                  <a:cubicBezTo>
                    <a:pt x="0" y="36319"/>
                    <a:pt x="36319" y="0"/>
                    <a:pt x="81121" y="0"/>
                  </a:cubicBezTo>
                  <a:close/>
                </a:path>
              </a:pathLst>
            </a:custGeom>
            <a:solidFill>
              <a:srgbClr val="000000">
                <a:alpha val="0"/>
              </a:srgbClr>
            </a:solidFill>
            <a:ln cap="rnd"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p17"/>
            <p:cNvSpPr txBox="1"/>
            <p:nvPr/>
          </p:nvSpPr>
          <p:spPr>
            <a:xfrm>
              <a:off x="0" y="-38100"/>
              <a:ext cx="2513569" cy="58339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51" name="Google Shape;151;p17"/>
          <p:cNvSpPr txBox="1"/>
          <p:nvPr/>
        </p:nvSpPr>
        <p:spPr>
          <a:xfrm>
            <a:off x="1956333" y="1263306"/>
            <a:ext cx="7688400" cy="1581300"/>
          </a:xfrm>
          <a:prstGeom prst="rect">
            <a:avLst/>
          </a:prstGeom>
          <a:noFill/>
          <a:ln>
            <a:noFill/>
          </a:ln>
        </p:spPr>
        <p:txBody>
          <a:bodyPr anchorCtr="0" anchor="t" bIns="0" lIns="0" spcFirstLastPara="1" rIns="0" wrap="square" tIns="0">
            <a:spAutoFit/>
          </a:bodyPr>
          <a:lstStyle/>
          <a:p>
            <a:pPr indent="0" lvl="0" marL="0" marR="0" rtl="0" algn="ctr">
              <a:lnSpc>
                <a:spcPct val="139998"/>
              </a:lnSpc>
              <a:spcBef>
                <a:spcPts val="0"/>
              </a:spcBef>
              <a:spcAft>
                <a:spcPts val="0"/>
              </a:spcAft>
              <a:buNone/>
            </a:pPr>
            <a:r>
              <a:rPr b="0" i="0" lang="en-US" sz="10273" u="none" cap="none" strike="noStrike">
                <a:solidFill>
                  <a:srgbClr val="FFFFFF"/>
                </a:solidFill>
                <a:latin typeface="Chakra Petch"/>
                <a:ea typeface="Chakra Petch"/>
                <a:cs typeface="Chakra Petch"/>
                <a:sym typeface="Chakra Petch"/>
              </a:rPr>
              <a:t>OVERVIEW</a:t>
            </a:r>
            <a:endParaRPr/>
          </a:p>
        </p:txBody>
      </p:sp>
      <p:cxnSp>
        <p:nvCxnSpPr>
          <p:cNvPr id="152" name="Google Shape;152;p17"/>
          <p:cNvCxnSpPr/>
          <p:nvPr/>
        </p:nvCxnSpPr>
        <p:spPr>
          <a:xfrm flipH="1" rot="10800000">
            <a:off x="10572437" y="2025805"/>
            <a:ext cx="12252680" cy="19050"/>
          </a:xfrm>
          <a:prstGeom prst="straightConnector1">
            <a:avLst/>
          </a:prstGeom>
          <a:noFill/>
          <a:ln cap="flat" cmpd="sng" w="38100">
            <a:solidFill>
              <a:srgbClr val="FFFFFF"/>
            </a:solidFill>
            <a:prstDash val="dot"/>
            <a:round/>
            <a:headEnd len="sm" w="sm" type="none"/>
            <a:tailEnd len="sm" w="sm" type="none"/>
          </a:ln>
        </p:spPr>
      </p:cxnSp>
      <p:grpSp>
        <p:nvGrpSpPr>
          <p:cNvPr id="153" name="Google Shape;153;p17"/>
          <p:cNvGrpSpPr/>
          <p:nvPr/>
        </p:nvGrpSpPr>
        <p:grpSpPr>
          <a:xfrm>
            <a:off x="1028700" y="3508823"/>
            <a:ext cx="16230600" cy="5963399"/>
            <a:chOff x="0" y="-38100"/>
            <a:chExt cx="4274726" cy="1570607"/>
          </a:xfrm>
        </p:grpSpPr>
        <p:sp>
          <p:nvSpPr>
            <p:cNvPr id="154" name="Google Shape;154;p17"/>
            <p:cNvSpPr/>
            <p:nvPr/>
          </p:nvSpPr>
          <p:spPr>
            <a:xfrm>
              <a:off x="0" y="0"/>
              <a:ext cx="4274726" cy="1532507"/>
            </a:xfrm>
            <a:custGeom>
              <a:rect b="b" l="l" r="r" t="t"/>
              <a:pathLst>
                <a:path extrusionOk="0" h="1532507" w="4274726">
                  <a:moveTo>
                    <a:pt x="0" y="0"/>
                  </a:moveTo>
                  <a:lnTo>
                    <a:pt x="4274726" y="0"/>
                  </a:lnTo>
                  <a:lnTo>
                    <a:pt x="4274726" y="1532507"/>
                  </a:lnTo>
                  <a:lnTo>
                    <a:pt x="0" y="1532507"/>
                  </a:lnTo>
                  <a:close/>
                </a:path>
              </a:pathLst>
            </a:custGeom>
            <a:solidFill>
              <a:srgbClr val="000000">
                <a:alpha val="0"/>
              </a:srgbClr>
            </a:solidFill>
            <a:ln cap="sq" cmpd="sng" w="19050">
              <a:solidFill>
                <a:srgbClr val="FFFFFF">
                  <a:alpha val="60000"/>
                </a:srgbClr>
              </a:solidFill>
              <a:prstDash val="solid"/>
              <a:miter lim="8000"/>
              <a:headEnd len="sm" w="sm" type="none"/>
              <a:tailEnd len="sm" w="sm" type="none"/>
            </a:ln>
          </p:spPr>
        </p:sp>
        <p:sp>
          <p:nvSpPr>
            <p:cNvPr id="155" name="Google Shape;155;p17"/>
            <p:cNvSpPr txBox="1"/>
            <p:nvPr/>
          </p:nvSpPr>
          <p:spPr>
            <a:xfrm>
              <a:off x="0" y="-38100"/>
              <a:ext cx="4274726" cy="1570607"/>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56" name="Google Shape;156;p17"/>
          <p:cNvSpPr txBox="1"/>
          <p:nvPr/>
        </p:nvSpPr>
        <p:spPr>
          <a:xfrm>
            <a:off x="2051192" y="4560063"/>
            <a:ext cx="14185500" cy="39003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0" i="0" lang="en-US" sz="2800" u="none" cap="none" strike="noStrike">
                <a:solidFill>
                  <a:srgbClr val="FFFFFF"/>
                </a:solidFill>
                <a:latin typeface="Tomorrow"/>
                <a:ea typeface="Tomorrow"/>
                <a:cs typeface="Tomorrow"/>
                <a:sym typeface="Tomorrow"/>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Excepteur sint occaecat cupidatat. </a:t>
            </a:r>
            <a:endParaRPr/>
          </a:p>
          <a:p>
            <a:pPr indent="0" lvl="0" marL="0" marR="0" rtl="0" algn="just">
              <a:lnSpc>
                <a:spcPct val="115000"/>
              </a:lnSpc>
              <a:spcBef>
                <a:spcPts val="0"/>
              </a:spcBef>
              <a:spcAft>
                <a:spcPts val="0"/>
              </a:spcAft>
              <a:buNone/>
            </a:pPr>
            <a:r>
              <a:t/>
            </a:r>
            <a:endParaRPr b="0" i="0" sz="2800" u="none" cap="none" strike="noStrike">
              <a:solidFill>
                <a:srgbClr val="FFFFFF"/>
              </a:solidFill>
              <a:latin typeface="Tomorrow"/>
              <a:ea typeface="Tomorrow"/>
              <a:cs typeface="Tomorrow"/>
              <a:sym typeface="Tomorrow"/>
            </a:endParaRPr>
          </a:p>
          <a:p>
            <a:pPr indent="0" lvl="0" marL="0" marR="0" rtl="0" algn="just">
              <a:lnSpc>
                <a:spcPct val="115000"/>
              </a:lnSpc>
              <a:spcBef>
                <a:spcPts val="0"/>
              </a:spcBef>
              <a:spcAft>
                <a:spcPts val="0"/>
              </a:spcAft>
              <a:buNone/>
            </a:pPr>
            <a:r>
              <a:rPr b="0" i="0" lang="en-US" sz="2800" u="none" cap="none" strike="noStrike">
                <a:solidFill>
                  <a:srgbClr val="FFFFFF"/>
                </a:solidFill>
                <a:latin typeface="Tomorrow"/>
                <a:ea typeface="Tomorrow"/>
                <a:cs typeface="Tomorrow"/>
                <a:sym typeface="Tomorrow"/>
              </a:rPr>
              <a:t>Lorem ipsum dolor sit amet, consectetur adipiscing elit, sed do eiusmod tempor incididunt ut labore et dolore magna aliqua.</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60" name="Shape 160"/>
        <p:cNvGrpSpPr/>
        <p:nvPr/>
      </p:nvGrpSpPr>
      <p:grpSpPr>
        <a:xfrm>
          <a:off x="0" y="0"/>
          <a:ext cx="0" cy="0"/>
          <a:chOff x="0" y="0"/>
          <a:chExt cx="0" cy="0"/>
        </a:xfrm>
      </p:grpSpPr>
      <p:grpSp>
        <p:nvGrpSpPr>
          <p:cNvPr id="161" name="Google Shape;161;p18"/>
          <p:cNvGrpSpPr/>
          <p:nvPr/>
        </p:nvGrpSpPr>
        <p:grpSpPr>
          <a:xfrm>
            <a:off x="1028700" y="2653146"/>
            <a:ext cx="10266715" cy="6869334"/>
            <a:chOff x="0" y="-38100"/>
            <a:chExt cx="2703991" cy="1809207"/>
          </a:xfrm>
        </p:grpSpPr>
        <p:sp>
          <p:nvSpPr>
            <p:cNvPr id="162" name="Google Shape;162;p18"/>
            <p:cNvSpPr/>
            <p:nvPr/>
          </p:nvSpPr>
          <p:spPr>
            <a:xfrm>
              <a:off x="0" y="0"/>
              <a:ext cx="2703991" cy="1771107"/>
            </a:xfrm>
            <a:custGeom>
              <a:rect b="b" l="l" r="r" t="t"/>
              <a:pathLst>
                <a:path extrusionOk="0" h="1771107" w="2703991">
                  <a:moveTo>
                    <a:pt x="0" y="0"/>
                  </a:moveTo>
                  <a:lnTo>
                    <a:pt x="2703991" y="0"/>
                  </a:lnTo>
                  <a:lnTo>
                    <a:pt x="2703991" y="1771107"/>
                  </a:lnTo>
                  <a:lnTo>
                    <a:pt x="0" y="1771107"/>
                  </a:lnTo>
                  <a:close/>
                </a:path>
              </a:pathLst>
            </a:custGeom>
            <a:solidFill>
              <a:srgbClr val="000000">
                <a:alpha val="60000"/>
              </a:srgbClr>
            </a:solidFill>
            <a:ln>
              <a:noFill/>
            </a:ln>
          </p:spPr>
        </p:sp>
        <p:sp>
          <p:nvSpPr>
            <p:cNvPr id="163" name="Google Shape;163;p18"/>
            <p:cNvSpPr txBox="1"/>
            <p:nvPr/>
          </p:nvSpPr>
          <p:spPr>
            <a:xfrm>
              <a:off x="0" y="-38100"/>
              <a:ext cx="2703991" cy="1809207"/>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64" name="Google Shape;164;p18"/>
          <p:cNvSpPr txBox="1"/>
          <p:nvPr/>
        </p:nvSpPr>
        <p:spPr>
          <a:xfrm>
            <a:off x="7491720" y="1355528"/>
            <a:ext cx="4933395" cy="1184275"/>
          </a:xfrm>
          <a:prstGeom prst="rect">
            <a:avLst/>
          </a:prstGeom>
          <a:noFill/>
          <a:ln>
            <a:noFill/>
          </a:ln>
        </p:spPr>
        <p:txBody>
          <a:bodyPr anchorCtr="0" anchor="t" bIns="0" lIns="0" spcFirstLastPara="1" rIns="0" wrap="square" tIns="0">
            <a:spAutoFit/>
          </a:bodyPr>
          <a:lstStyle/>
          <a:p>
            <a:pPr indent="0" lvl="0" marL="0" marR="0" rtl="0" algn="r">
              <a:lnSpc>
                <a:spcPct val="140005"/>
              </a:lnSpc>
              <a:spcBef>
                <a:spcPts val="0"/>
              </a:spcBef>
              <a:spcAft>
                <a:spcPts val="0"/>
              </a:spcAft>
              <a:buNone/>
            </a:pPr>
            <a:r>
              <a:rPr b="0" i="0" lang="en-US" sz="6999" u="none" cap="none" strike="noStrike">
                <a:solidFill>
                  <a:srgbClr val="FFFFFF"/>
                </a:solidFill>
                <a:latin typeface="Chakra Petch"/>
                <a:ea typeface="Chakra Petch"/>
                <a:cs typeface="Chakra Petch"/>
                <a:sym typeface="Chakra Petch"/>
              </a:rPr>
              <a:t>MERCURY</a:t>
            </a:r>
            <a:endParaRPr/>
          </a:p>
        </p:txBody>
      </p:sp>
      <p:sp>
        <p:nvSpPr>
          <p:cNvPr id="165" name="Google Shape;165;p18"/>
          <p:cNvSpPr txBox="1"/>
          <p:nvPr/>
        </p:nvSpPr>
        <p:spPr>
          <a:xfrm>
            <a:off x="5244329" y="2819202"/>
            <a:ext cx="7180800" cy="1422300"/>
          </a:xfrm>
          <a:prstGeom prst="rect">
            <a:avLst/>
          </a:prstGeom>
          <a:noFill/>
          <a:ln>
            <a:noFill/>
          </a:ln>
        </p:spPr>
        <p:txBody>
          <a:bodyPr anchorCtr="0" anchor="t" bIns="0" lIns="0" spcFirstLastPara="1" rIns="0" wrap="square" tIns="0">
            <a:spAutoFit/>
          </a:bodyPr>
          <a:lstStyle/>
          <a:p>
            <a:pPr indent="0" lvl="0" marL="0" marR="0" rtl="0" algn="r">
              <a:lnSpc>
                <a:spcPct val="115000"/>
              </a:lnSpc>
              <a:spcBef>
                <a:spcPts val="0"/>
              </a:spcBef>
              <a:spcAft>
                <a:spcPts val="0"/>
              </a:spcAft>
              <a:buNone/>
            </a:pPr>
            <a:r>
              <a:rPr b="0" i="0" lang="en-US" sz="2800" u="none" cap="none" strike="noStrike">
                <a:solidFill>
                  <a:srgbClr val="FFFFFF"/>
                </a:solidFill>
                <a:latin typeface="Tomorrow"/>
                <a:ea typeface="Tomorrow"/>
                <a:cs typeface="Tomorrow"/>
                <a:sym typeface="Tomorrow"/>
              </a:rPr>
              <a:t>The speedster of the group, zipping around the Sun in just 88 days. It's the smallest planet but packs a punch.</a:t>
            </a:r>
            <a:endParaRPr/>
          </a:p>
        </p:txBody>
      </p:sp>
      <p:sp>
        <p:nvSpPr>
          <p:cNvPr id="166" name="Google Shape;166;p18"/>
          <p:cNvSpPr txBox="1"/>
          <p:nvPr/>
        </p:nvSpPr>
        <p:spPr>
          <a:xfrm>
            <a:off x="5839440" y="5947287"/>
            <a:ext cx="3304560" cy="1184275"/>
          </a:xfrm>
          <a:prstGeom prst="rect">
            <a:avLst/>
          </a:prstGeom>
          <a:noFill/>
          <a:ln>
            <a:noFill/>
          </a:ln>
        </p:spPr>
        <p:txBody>
          <a:bodyPr anchorCtr="0" anchor="t" bIns="0" lIns="0" spcFirstLastPara="1" rIns="0" wrap="square" tIns="0">
            <a:spAutoFit/>
          </a:bodyPr>
          <a:lstStyle/>
          <a:p>
            <a:pPr indent="0" lvl="0" marL="0" marR="0" rtl="0" algn="just">
              <a:lnSpc>
                <a:spcPct val="140005"/>
              </a:lnSpc>
              <a:spcBef>
                <a:spcPts val="0"/>
              </a:spcBef>
              <a:spcAft>
                <a:spcPts val="0"/>
              </a:spcAft>
              <a:buNone/>
            </a:pPr>
            <a:r>
              <a:rPr b="0" i="0" lang="en-US" sz="6999" u="none" cap="none" strike="noStrike">
                <a:solidFill>
                  <a:srgbClr val="FFFFFF"/>
                </a:solidFill>
                <a:latin typeface="Chakra Petch"/>
                <a:ea typeface="Chakra Petch"/>
                <a:cs typeface="Chakra Petch"/>
                <a:sym typeface="Chakra Petch"/>
              </a:rPr>
              <a:t>VENUS</a:t>
            </a:r>
            <a:endParaRPr/>
          </a:p>
        </p:txBody>
      </p:sp>
      <p:sp>
        <p:nvSpPr>
          <p:cNvPr id="167" name="Google Shape;167;p18"/>
          <p:cNvSpPr txBox="1"/>
          <p:nvPr/>
        </p:nvSpPr>
        <p:spPr>
          <a:xfrm>
            <a:off x="5839440" y="7410961"/>
            <a:ext cx="6585600" cy="14223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800" u="none" cap="none" strike="noStrike">
                <a:solidFill>
                  <a:srgbClr val="FFFFFF"/>
                </a:solidFill>
                <a:latin typeface="Tomorrow"/>
                <a:ea typeface="Tomorrow"/>
                <a:cs typeface="Tomorrow"/>
                <a:sym typeface="Tomorrow"/>
              </a:rPr>
              <a:t>Earth's sultry sister, covered in thick clouds that make it the hottest planet. It's like the solar system's sauna.</a:t>
            </a:r>
            <a:endParaRPr/>
          </a:p>
        </p:txBody>
      </p:sp>
      <p:pic>
        <p:nvPicPr>
          <p:cNvPr id="168" name="Google Shape;168;p18"/>
          <p:cNvPicPr preferRelativeResize="0"/>
          <p:nvPr/>
        </p:nvPicPr>
        <p:blipFill>
          <a:blip r:embed="rId3">
            <a:alphaModFix/>
          </a:blip>
          <a:stretch>
            <a:fillRect/>
          </a:stretch>
        </p:blipFill>
        <p:spPr>
          <a:xfrm>
            <a:off x="13058725" y="828925"/>
            <a:ext cx="5238075" cy="5250793"/>
          </a:xfrm>
          <a:prstGeom prst="rect">
            <a:avLst/>
          </a:prstGeom>
          <a:noFill/>
          <a:ln>
            <a:noFill/>
          </a:ln>
        </p:spPr>
      </p:pic>
      <p:pic>
        <p:nvPicPr>
          <p:cNvPr id="169" name="Google Shape;169;p18"/>
          <p:cNvPicPr preferRelativeResize="0"/>
          <p:nvPr/>
        </p:nvPicPr>
        <p:blipFill>
          <a:blip r:embed="rId4">
            <a:alphaModFix/>
          </a:blip>
          <a:stretch>
            <a:fillRect/>
          </a:stretch>
        </p:blipFill>
        <p:spPr>
          <a:xfrm>
            <a:off x="15062" y="4281391"/>
            <a:ext cx="5238076" cy="5250808"/>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73" name="Shape 173"/>
        <p:cNvGrpSpPr/>
        <p:nvPr/>
      </p:nvGrpSpPr>
      <p:grpSpPr>
        <a:xfrm>
          <a:off x="0" y="0"/>
          <a:ext cx="0" cy="0"/>
          <a:chOff x="0" y="0"/>
          <a:chExt cx="0" cy="0"/>
        </a:xfrm>
      </p:grpSpPr>
      <p:sp>
        <p:nvSpPr>
          <p:cNvPr id="174" name="Google Shape;174;p19"/>
          <p:cNvSpPr txBox="1"/>
          <p:nvPr/>
        </p:nvSpPr>
        <p:spPr>
          <a:xfrm>
            <a:off x="9444682" y="5927431"/>
            <a:ext cx="3105955" cy="1184275"/>
          </a:xfrm>
          <a:prstGeom prst="rect">
            <a:avLst/>
          </a:prstGeom>
          <a:noFill/>
          <a:ln>
            <a:noFill/>
          </a:ln>
        </p:spPr>
        <p:txBody>
          <a:bodyPr anchorCtr="0" anchor="t" bIns="0" lIns="0" spcFirstLastPara="1" rIns="0" wrap="square" tIns="0">
            <a:spAutoFit/>
          </a:bodyPr>
          <a:lstStyle/>
          <a:p>
            <a:pPr indent="0" lvl="0" marL="0" marR="0" rtl="0" algn="r">
              <a:lnSpc>
                <a:spcPct val="140005"/>
              </a:lnSpc>
              <a:spcBef>
                <a:spcPts val="0"/>
              </a:spcBef>
              <a:spcAft>
                <a:spcPts val="0"/>
              </a:spcAft>
              <a:buNone/>
            </a:pPr>
            <a:r>
              <a:rPr b="0" i="0" lang="en-US" sz="6999" u="none" cap="none" strike="noStrike">
                <a:solidFill>
                  <a:srgbClr val="FFFFFF"/>
                </a:solidFill>
                <a:latin typeface="Chakra Petch"/>
                <a:ea typeface="Chakra Petch"/>
                <a:cs typeface="Chakra Petch"/>
                <a:sym typeface="Chakra Petch"/>
              </a:rPr>
              <a:t>MARS</a:t>
            </a:r>
            <a:endParaRPr/>
          </a:p>
        </p:txBody>
      </p:sp>
      <p:sp>
        <p:nvSpPr>
          <p:cNvPr id="175" name="Google Shape;175;p19"/>
          <p:cNvSpPr txBox="1"/>
          <p:nvPr/>
        </p:nvSpPr>
        <p:spPr>
          <a:xfrm>
            <a:off x="4220727" y="7391105"/>
            <a:ext cx="8329800" cy="1422300"/>
          </a:xfrm>
          <a:prstGeom prst="rect">
            <a:avLst/>
          </a:prstGeom>
          <a:noFill/>
          <a:ln>
            <a:noFill/>
          </a:ln>
        </p:spPr>
        <p:txBody>
          <a:bodyPr anchorCtr="0" anchor="t" bIns="0" lIns="0" spcFirstLastPara="1" rIns="0" wrap="square" tIns="0">
            <a:spAutoFit/>
          </a:bodyPr>
          <a:lstStyle/>
          <a:p>
            <a:pPr indent="0" lvl="0" marL="0" marR="0" rtl="0" algn="r">
              <a:lnSpc>
                <a:spcPct val="115000"/>
              </a:lnSpc>
              <a:spcBef>
                <a:spcPts val="0"/>
              </a:spcBef>
              <a:spcAft>
                <a:spcPts val="0"/>
              </a:spcAft>
              <a:buNone/>
            </a:pPr>
            <a:r>
              <a:rPr b="0" i="0" lang="en-US" sz="2800" u="none" cap="none" strike="noStrike">
                <a:solidFill>
                  <a:srgbClr val="FFFFFF"/>
                </a:solidFill>
                <a:latin typeface="Tomorrow"/>
                <a:ea typeface="Tomorrow"/>
                <a:cs typeface="Tomorrow"/>
                <a:sym typeface="Tomorrow"/>
              </a:rPr>
              <a:t>The red planet, named after the god of war. It's been a hot topic for potential human colonization, but let's not pack our bags just yet.</a:t>
            </a:r>
            <a:endParaRPr/>
          </a:p>
        </p:txBody>
      </p:sp>
      <p:pic>
        <p:nvPicPr>
          <p:cNvPr id="176" name="Google Shape;176;p19"/>
          <p:cNvPicPr preferRelativeResize="0"/>
          <p:nvPr/>
        </p:nvPicPr>
        <p:blipFill>
          <a:blip r:embed="rId3">
            <a:alphaModFix/>
          </a:blip>
          <a:stretch>
            <a:fillRect/>
          </a:stretch>
        </p:blipFill>
        <p:spPr>
          <a:xfrm>
            <a:off x="176856" y="632175"/>
            <a:ext cx="5809274" cy="5593662"/>
          </a:xfrm>
          <a:prstGeom prst="rect">
            <a:avLst/>
          </a:prstGeom>
          <a:noFill/>
          <a:ln>
            <a:noFill/>
          </a:ln>
        </p:spPr>
      </p:pic>
      <p:sp>
        <p:nvSpPr>
          <p:cNvPr id="177" name="Google Shape;177;p19"/>
          <p:cNvSpPr txBox="1"/>
          <p:nvPr/>
        </p:nvSpPr>
        <p:spPr>
          <a:xfrm>
            <a:off x="5839440" y="2819202"/>
            <a:ext cx="7210500" cy="19179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800" u="none" cap="none" strike="noStrike">
                <a:solidFill>
                  <a:srgbClr val="FFFFFF"/>
                </a:solidFill>
                <a:latin typeface="Tomorrow"/>
                <a:ea typeface="Tomorrow"/>
                <a:cs typeface="Tomorrow"/>
                <a:sym typeface="Tomorrow"/>
              </a:rPr>
              <a:t>Hey, that's us! The only known planet with life (last time I checked, at least). We've got oceans, mountains, and the perfect conditions for a cozy existence.</a:t>
            </a:r>
            <a:endParaRPr/>
          </a:p>
        </p:txBody>
      </p:sp>
      <p:sp>
        <p:nvSpPr>
          <p:cNvPr id="178" name="Google Shape;178;p19"/>
          <p:cNvSpPr txBox="1"/>
          <p:nvPr/>
        </p:nvSpPr>
        <p:spPr>
          <a:xfrm>
            <a:off x="5839440" y="1355528"/>
            <a:ext cx="3304500" cy="1077300"/>
          </a:xfrm>
          <a:prstGeom prst="rect">
            <a:avLst/>
          </a:prstGeom>
          <a:noFill/>
          <a:ln>
            <a:noFill/>
          </a:ln>
        </p:spPr>
        <p:txBody>
          <a:bodyPr anchorCtr="0" anchor="t" bIns="0" lIns="0" spcFirstLastPara="1" rIns="0" wrap="square" tIns="0">
            <a:spAutoFit/>
          </a:bodyPr>
          <a:lstStyle/>
          <a:p>
            <a:pPr indent="0" lvl="0" marL="0" marR="0" rtl="0" algn="just">
              <a:lnSpc>
                <a:spcPct val="140005"/>
              </a:lnSpc>
              <a:spcBef>
                <a:spcPts val="0"/>
              </a:spcBef>
              <a:spcAft>
                <a:spcPts val="0"/>
              </a:spcAft>
              <a:buNone/>
            </a:pPr>
            <a:r>
              <a:rPr b="0" i="0" lang="en-US" sz="6999" u="none" cap="none" strike="noStrike">
                <a:solidFill>
                  <a:srgbClr val="FFFFFF"/>
                </a:solidFill>
                <a:latin typeface="Chakra Petch"/>
                <a:ea typeface="Chakra Petch"/>
                <a:cs typeface="Chakra Petch"/>
                <a:sym typeface="Chakra Petch"/>
              </a:rPr>
              <a:t>EARTH</a:t>
            </a:r>
            <a:endParaRPr/>
          </a:p>
        </p:txBody>
      </p:sp>
      <p:pic>
        <p:nvPicPr>
          <p:cNvPr id="179" name="Google Shape;179;p19"/>
          <p:cNvPicPr preferRelativeResize="0"/>
          <p:nvPr/>
        </p:nvPicPr>
        <p:blipFill>
          <a:blip r:embed="rId4">
            <a:alphaModFix/>
          </a:blip>
          <a:stretch>
            <a:fillRect/>
          </a:stretch>
        </p:blipFill>
        <p:spPr>
          <a:xfrm>
            <a:off x="13049928" y="4269075"/>
            <a:ext cx="5238075" cy="5250758"/>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83" name="Shape 183"/>
        <p:cNvGrpSpPr/>
        <p:nvPr/>
      </p:nvGrpSpPr>
      <p:grpSpPr>
        <a:xfrm>
          <a:off x="0" y="0"/>
          <a:ext cx="0" cy="0"/>
          <a:chOff x="0" y="0"/>
          <a:chExt cx="0" cy="0"/>
        </a:xfrm>
      </p:grpSpPr>
      <p:grpSp>
        <p:nvGrpSpPr>
          <p:cNvPr id="184" name="Google Shape;184;p20"/>
          <p:cNvGrpSpPr/>
          <p:nvPr/>
        </p:nvGrpSpPr>
        <p:grpSpPr>
          <a:xfrm>
            <a:off x="1028700" y="2653146"/>
            <a:ext cx="10266715" cy="6869334"/>
            <a:chOff x="0" y="-38100"/>
            <a:chExt cx="2703991" cy="1809207"/>
          </a:xfrm>
        </p:grpSpPr>
        <p:sp>
          <p:nvSpPr>
            <p:cNvPr id="185" name="Google Shape;185;p20"/>
            <p:cNvSpPr/>
            <p:nvPr/>
          </p:nvSpPr>
          <p:spPr>
            <a:xfrm>
              <a:off x="0" y="0"/>
              <a:ext cx="2703991" cy="1771107"/>
            </a:xfrm>
            <a:custGeom>
              <a:rect b="b" l="l" r="r" t="t"/>
              <a:pathLst>
                <a:path extrusionOk="0" h="1771107" w="2703991">
                  <a:moveTo>
                    <a:pt x="0" y="0"/>
                  </a:moveTo>
                  <a:lnTo>
                    <a:pt x="2703991" y="0"/>
                  </a:lnTo>
                  <a:lnTo>
                    <a:pt x="2703991" y="1771107"/>
                  </a:lnTo>
                  <a:lnTo>
                    <a:pt x="0" y="1771107"/>
                  </a:lnTo>
                  <a:close/>
                </a:path>
              </a:pathLst>
            </a:custGeom>
            <a:solidFill>
              <a:srgbClr val="000000">
                <a:alpha val="60000"/>
              </a:srgbClr>
            </a:solidFill>
            <a:ln>
              <a:noFill/>
            </a:ln>
          </p:spPr>
        </p:sp>
        <p:sp>
          <p:nvSpPr>
            <p:cNvPr id="186" name="Google Shape;186;p20"/>
            <p:cNvSpPr txBox="1"/>
            <p:nvPr/>
          </p:nvSpPr>
          <p:spPr>
            <a:xfrm>
              <a:off x="0" y="-38100"/>
              <a:ext cx="2703991" cy="1809207"/>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87" name="Google Shape;187;p20"/>
          <p:cNvSpPr txBox="1"/>
          <p:nvPr/>
        </p:nvSpPr>
        <p:spPr>
          <a:xfrm>
            <a:off x="8111331" y="1355528"/>
            <a:ext cx="4313784" cy="1184275"/>
          </a:xfrm>
          <a:prstGeom prst="rect">
            <a:avLst/>
          </a:prstGeom>
          <a:noFill/>
          <a:ln>
            <a:noFill/>
          </a:ln>
        </p:spPr>
        <p:txBody>
          <a:bodyPr anchorCtr="0" anchor="t" bIns="0" lIns="0" spcFirstLastPara="1" rIns="0" wrap="square" tIns="0">
            <a:spAutoFit/>
          </a:bodyPr>
          <a:lstStyle/>
          <a:p>
            <a:pPr indent="0" lvl="0" marL="0" marR="0" rtl="0" algn="r">
              <a:lnSpc>
                <a:spcPct val="140005"/>
              </a:lnSpc>
              <a:spcBef>
                <a:spcPts val="0"/>
              </a:spcBef>
              <a:spcAft>
                <a:spcPts val="0"/>
              </a:spcAft>
              <a:buNone/>
            </a:pPr>
            <a:r>
              <a:rPr b="0" i="0" lang="en-US" sz="6999" u="none" cap="none" strike="noStrike">
                <a:solidFill>
                  <a:srgbClr val="FFFFFF"/>
                </a:solidFill>
                <a:latin typeface="Chakra Petch"/>
                <a:ea typeface="Chakra Petch"/>
                <a:cs typeface="Chakra Petch"/>
                <a:sym typeface="Chakra Petch"/>
              </a:rPr>
              <a:t>JUPITER</a:t>
            </a:r>
            <a:endParaRPr/>
          </a:p>
        </p:txBody>
      </p:sp>
      <p:sp>
        <p:nvSpPr>
          <p:cNvPr id="188" name="Google Shape;188;p20"/>
          <p:cNvSpPr txBox="1"/>
          <p:nvPr/>
        </p:nvSpPr>
        <p:spPr>
          <a:xfrm>
            <a:off x="4315250" y="2819202"/>
            <a:ext cx="8109900" cy="1422300"/>
          </a:xfrm>
          <a:prstGeom prst="rect">
            <a:avLst/>
          </a:prstGeom>
          <a:noFill/>
          <a:ln>
            <a:noFill/>
          </a:ln>
        </p:spPr>
        <p:txBody>
          <a:bodyPr anchorCtr="0" anchor="t" bIns="0" lIns="0" spcFirstLastPara="1" rIns="0" wrap="square" tIns="0">
            <a:spAutoFit/>
          </a:bodyPr>
          <a:lstStyle/>
          <a:p>
            <a:pPr indent="0" lvl="0" marL="0" marR="0" rtl="0" algn="r">
              <a:lnSpc>
                <a:spcPct val="115000"/>
              </a:lnSpc>
              <a:spcBef>
                <a:spcPts val="0"/>
              </a:spcBef>
              <a:spcAft>
                <a:spcPts val="0"/>
              </a:spcAft>
              <a:buNone/>
            </a:pPr>
            <a:r>
              <a:rPr b="0" i="0" lang="en-US" sz="2800" u="none" cap="none" strike="noStrike">
                <a:solidFill>
                  <a:srgbClr val="FFFFFF"/>
                </a:solidFill>
                <a:latin typeface="Tomorrow"/>
                <a:ea typeface="Tomorrow"/>
                <a:cs typeface="Tomorrow"/>
                <a:sym typeface="Tomorrow"/>
              </a:rPr>
              <a:t>The big guy. It's so massive that it could fit all the other planets combined and still have room for snacks. Jupiter's got a bunch of moons, too.</a:t>
            </a:r>
            <a:endParaRPr/>
          </a:p>
        </p:txBody>
      </p:sp>
      <p:pic>
        <p:nvPicPr>
          <p:cNvPr id="189" name="Google Shape;189;p20"/>
          <p:cNvPicPr preferRelativeResize="0"/>
          <p:nvPr/>
        </p:nvPicPr>
        <p:blipFill>
          <a:blip r:embed="rId3">
            <a:alphaModFix/>
          </a:blip>
          <a:stretch>
            <a:fillRect/>
          </a:stretch>
        </p:blipFill>
        <p:spPr>
          <a:xfrm>
            <a:off x="0" y="3947976"/>
            <a:ext cx="8111325" cy="6359606"/>
          </a:xfrm>
          <a:prstGeom prst="rect">
            <a:avLst/>
          </a:prstGeom>
          <a:noFill/>
          <a:ln>
            <a:noFill/>
          </a:ln>
        </p:spPr>
      </p:pic>
      <p:sp>
        <p:nvSpPr>
          <p:cNvPr id="190" name="Google Shape;190;p20"/>
          <p:cNvSpPr txBox="1"/>
          <p:nvPr/>
        </p:nvSpPr>
        <p:spPr>
          <a:xfrm>
            <a:off x="7624251" y="5947287"/>
            <a:ext cx="4089600" cy="1077300"/>
          </a:xfrm>
          <a:prstGeom prst="rect">
            <a:avLst/>
          </a:prstGeom>
          <a:noFill/>
          <a:ln>
            <a:noFill/>
          </a:ln>
        </p:spPr>
        <p:txBody>
          <a:bodyPr anchorCtr="0" anchor="t" bIns="0" lIns="0" spcFirstLastPara="1" rIns="0" wrap="square" tIns="0">
            <a:spAutoFit/>
          </a:bodyPr>
          <a:lstStyle/>
          <a:p>
            <a:pPr indent="0" lvl="0" marL="0" marR="0" rtl="0" algn="just">
              <a:lnSpc>
                <a:spcPct val="140005"/>
              </a:lnSpc>
              <a:spcBef>
                <a:spcPts val="0"/>
              </a:spcBef>
              <a:spcAft>
                <a:spcPts val="0"/>
              </a:spcAft>
              <a:buNone/>
            </a:pPr>
            <a:r>
              <a:rPr b="0" i="0" lang="en-US" sz="6999" u="none" cap="none" strike="noStrike">
                <a:solidFill>
                  <a:srgbClr val="FFFFFF"/>
                </a:solidFill>
                <a:latin typeface="Chakra Petch"/>
                <a:ea typeface="Chakra Petch"/>
                <a:cs typeface="Chakra Petch"/>
                <a:sym typeface="Chakra Petch"/>
              </a:rPr>
              <a:t>SATURN</a:t>
            </a:r>
            <a:endParaRPr/>
          </a:p>
        </p:txBody>
      </p:sp>
      <p:sp>
        <p:nvSpPr>
          <p:cNvPr id="191" name="Google Shape;191;p20"/>
          <p:cNvSpPr txBox="1"/>
          <p:nvPr/>
        </p:nvSpPr>
        <p:spPr>
          <a:xfrm>
            <a:off x="7624251" y="7291070"/>
            <a:ext cx="7759200" cy="19179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800" u="none" cap="none" strike="noStrike">
                <a:solidFill>
                  <a:srgbClr val="FFFFFF"/>
                </a:solidFill>
                <a:latin typeface="Tomorrow"/>
                <a:ea typeface="Tomorrow"/>
                <a:cs typeface="Tomorrow"/>
                <a:sym typeface="Tomorrow"/>
              </a:rPr>
              <a:t>Famous for its stunning rings, which are basically the solar system's bling. If Saturn were to float in a giant bathtub, it would bob, but those rings would stay dry.</a:t>
            </a:r>
            <a:endParaRPr/>
          </a:p>
        </p:txBody>
      </p:sp>
      <p:pic>
        <p:nvPicPr>
          <p:cNvPr id="192" name="Google Shape;192;p20"/>
          <p:cNvPicPr preferRelativeResize="0"/>
          <p:nvPr/>
        </p:nvPicPr>
        <p:blipFill>
          <a:blip r:embed="rId4">
            <a:alphaModFix/>
          </a:blip>
          <a:stretch>
            <a:fillRect/>
          </a:stretch>
        </p:blipFill>
        <p:spPr>
          <a:xfrm>
            <a:off x="13052099" y="819889"/>
            <a:ext cx="5114980" cy="5127376"/>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96" name="Shape 196"/>
        <p:cNvGrpSpPr/>
        <p:nvPr/>
      </p:nvGrpSpPr>
      <p:grpSpPr>
        <a:xfrm>
          <a:off x="0" y="0"/>
          <a:ext cx="0" cy="0"/>
          <a:chOff x="0" y="0"/>
          <a:chExt cx="0" cy="0"/>
        </a:xfrm>
      </p:grpSpPr>
      <p:pic>
        <p:nvPicPr>
          <p:cNvPr id="197" name="Google Shape;197;p21"/>
          <p:cNvPicPr preferRelativeResize="0"/>
          <p:nvPr/>
        </p:nvPicPr>
        <p:blipFill>
          <a:blip r:embed="rId3">
            <a:alphaModFix/>
          </a:blip>
          <a:stretch>
            <a:fillRect/>
          </a:stretch>
        </p:blipFill>
        <p:spPr>
          <a:xfrm>
            <a:off x="11857035" y="3523262"/>
            <a:ext cx="6430976" cy="6316809"/>
          </a:xfrm>
          <a:prstGeom prst="rect">
            <a:avLst/>
          </a:prstGeom>
          <a:noFill/>
          <a:ln>
            <a:noFill/>
          </a:ln>
        </p:spPr>
      </p:pic>
      <p:sp>
        <p:nvSpPr>
          <p:cNvPr id="198" name="Google Shape;198;p21"/>
          <p:cNvSpPr txBox="1"/>
          <p:nvPr/>
        </p:nvSpPr>
        <p:spPr>
          <a:xfrm>
            <a:off x="5839440" y="2819202"/>
            <a:ext cx="7210500" cy="14223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800" u="none" cap="none" strike="noStrike">
                <a:solidFill>
                  <a:srgbClr val="FFFFFF"/>
                </a:solidFill>
                <a:latin typeface="Tomorrow"/>
                <a:ea typeface="Tomorrow"/>
                <a:cs typeface="Tomorrow"/>
                <a:sym typeface="Tomorrow"/>
              </a:rPr>
              <a:t>This planet is tilted on its side, rolling through space like a cosmic somersaulter. It's a bit chilly out there, too.</a:t>
            </a:r>
            <a:endParaRPr/>
          </a:p>
        </p:txBody>
      </p:sp>
      <p:sp>
        <p:nvSpPr>
          <p:cNvPr id="199" name="Google Shape;199;p21"/>
          <p:cNvSpPr txBox="1"/>
          <p:nvPr/>
        </p:nvSpPr>
        <p:spPr>
          <a:xfrm>
            <a:off x="5839440" y="1355528"/>
            <a:ext cx="4390690" cy="1184275"/>
          </a:xfrm>
          <a:prstGeom prst="rect">
            <a:avLst/>
          </a:prstGeom>
          <a:noFill/>
          <a:ln>
            <a:noFill/>
          </a:ln>
        </p:spPr>
        <p:txBody>
          <a:bodyPr anchorCtr="0" anchor="t" bIns="0" lIns="0" spcFirstLastPara="1" rIns="0" wrap="square" tIns="0">
            <a:spAutoFit/>
          </a:bodyPr>
          <a:lstStyle/>
          <a:p>
            <a:pPr indent="0" lvl="0" marL="0" marR="0" rtl="0" algn="just">
              <a:lnSpc>
                <a:spcPct val="140005"/>
              </a:lnSpc>
              <a:spcBef>
                <a:spcPts val="0"/>
              </a:spcBef>
              <a:spcAft>
                <a:spcPts val="0"/>
              </a:spcAft>
              <a:buNone/>
            </a:pPr>
            <a:r>
              <a:rPr b="0" i="0" lang="en-US" sz="6999" u="none" cap="none" strike="noStrike">
                <a:solidFill>
                  <a:srgbClr val="FFFFFF"/>
                </a:solidFill>
                <a:latin typeface="Chakra Petch"/>
                <a:ea typeface="Chakra Petch"/>
                <a:cs typeface="Chakra Petch"/>
                <a:sym typeface="Chakra Petch"/>
              </a:rPr>
              <a:t>URANUS</a:t>
            </a:r>
            <a:endParaRPr/>
          </a:p>
        </p:txBody>
      </p:sp>
      <p:sp>
        <p:nvSpPr>
          <p:cNvPr id="200" name="Google Shape;200;p21"/>
          <p:cNvSpPr txBox="1"/>
          <p:nvPr/>
        </p:nvSpPr>
        <p:spPr>
          <a:xfrm>
            <a:off x="5620896" y="5927431"/>
            <a:ext cx="6929741" cy="1184275"/>
          </a:xfrm>
          <a:prstGeom prst="rect">
            <a:avLst/>
          </a:prstGeom>
          <a:noFill/>
          <a:ln>
            <a:noFill/>
          </a:ln>
        </p:spPr>
        <p:txBody>
          <a:bodyPr anchorCtr="0" anchor="t" bIns="0" lIns="0" spcFirstLastPara="1" rIns="0" wrap="square" tIns="0">
            <a:spAutoFit/>
          </a:bodyPr>
          <a:lstStyle/>
          <a:p>
            <a:pPr indent="0" lvl="0" marL="0" marR="0" rtl="0" algn="r">
              <a:lnSpc>
                <a:spcPct val="140005"/>
              </a:lnSpc>
              <a:spcBef>
                <a:spcPts val="0"/>
              </a:spcBef>
              <a:spcAft>
                <a:spcPts val="0"/>
              </a:spcAft>
              <a:buNone/>
            </a:pPr>
            <a:r>
              <a:rPr b="0" i="0" lang="en-US" sz="6999" u="none" cap="none" strike="noStrike">
                <a:solidFill>
                  <a:srgbClr val="FFFFFF"/>
                </a:solidFill>
                <a:latin typeface="Chakra Petch"/>
                <a:ea typeface="Chakra Petch"/>
                <a:cs typeface="Chakra Petch"/>
                <a:sym typeface="Chakra Petch"/>
              </a:rPr>
              <a:t>NEPTUNE</a:t>
            </a:r>
            <a:endParaRPr/>
          </a:p>
        </p:txBody>
      </p:sp>
      <p:sp>
        <p:nvSpPr>
          <p:cNvPr id="201" name="Google Shape;201;p21"/>
          <p:cNvSpPr txBox="1"/>
          <p:nvPr/>
        </p:nvSpPr>
        <p:spPr>
          <a:xfrm>
            <a:off x="4220727" y="7391105"/>
            <a:ext cx="8329800" cy="1917900"/>
          </a:xfrm>
          <a:prstGeom prst="rect">
            <a:avLst/>
          </a:prstGeom>
          <a:noFill/>
          <a:ln>
            <a:noFill/>
          </a:ln>
        </p:spPr>
        <p:txBody>
          <a:bodyPr anchorCtr="0" anchor="t" bIns="0" lIns="0" spcFirstLastPara="1" rIns="0" wrap="square" tIns="0">
            <a:spAutoFit/>
          </a:bodyPr>
          <a:lstStyle/>
          <a:p>
            <a:pPr indent="0" lvl="0" marL="0" marR="0" rtl="0" algn="r">
              <a:lnSpc>
                <a:spcPct val="115000"/>
              </a:lnSpc>
              <a:spcBef>
                <a:spcPts val="0"/>
              </a:spcBef>
              <a:spcAft>
                <a:spcPts val="0"/>
              </a:spcAft>
              <a:buNone/>
            </a:pPr>
            <a:r>
              <a:rPr b="0" i="0" lang="en-US" sz="2800" u="none" cap="none" strike="noStrike">
                <a:solidFill>
                  <a:srgbClr val="FFFFFF"/>
                </a:solidFill>
                <a:latin typeface="Tomorrow"/>
                <a:ea typeface="Tomorrow"/>
                <a:cs typeface="Tomorrow"/>
                <a:sym typeface="Tomorrow"/>
              </a:rPr>
              <a:t>The farthest known planet from the Sun. It's a bit like the mysterious cousin, with its deep blue color and powerful storms.</a:t>
            </a:r>
            <a:endParaRPr/>
          </a:p>
          <a:p>
            <a:pPr indent="0" lvl="0" marL="0" marR="0" rtl="0" algn="r">
              <a:lnSpc>
                <a:spcPct val="115000"/>
              </a:lnSpc>
              <a:spcBef>
                <a:spcPts val="0"/>
              </a:spcBef>
              <a:spcAft>
                <a:spcPts val="0"/>
              </a:spcAft>
              <a:buNone/>
            </a:pPr>
            <a:r>
              <a:t/>
            </a:r>
            <a:endParaRPr b="0" i="0" sz="2800" u="none" cap="none" strike="noStrike">
              <a:solidFill>
                <a:srgbClr val="FFFFFF"/>
              </a:solidFill>
              <a:latin typeface="Tomorrow"/>
              <a:ea typeface="Tomorrow"/>
              <a:cs typeface="Tomorrow"/>
              <a:sym typeface="Tomorrow"/>
            </a:endParaRPr>
          </a:p>
        </p:txBody>
      </p:sp>
      <p:pic>
        <p:nvPicPr>
          <p:cNvPr id="202" name="Google Shape;202;p21"/>
          <p:cNvPicPr preferRelativeResize="0"/>
          <p:nvPr/>
        </p:nvPicPr>
        <p:blipFill>
          <a:blip r:embed="rId4">
            <a:alphaModFix/>
          </a:blip>
          <a:stretch>
            <a:fillRect/>
          </a:stretch>
        </p:blipFill>
        <p:spPr>
          <a:xfrm>
            <a:off x="-1052825" y="-22463"/>
            <a:ext cx="7038951" cy="7026288"/>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