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Lato"/>
      <p:regular r:id="rId24"/>
      <p:bold r:id="rId25"/>
      <p:italic r:id="rId26"/>
      <p:boldItalic r:id="rId27"/>
    </p:embeddedFont>
    <p:embeddedFont>
      <p:font typeface="Montserrat Black"/>
      <p:bold r:id="rId28"/>
      <p:boldItalic r:id="rId29"/>
    </p:embeddedFont>
    <p:embeddedFont>
      <p:font typeface="Oswald"/>
      <p:regular r:id="rId30"/>
      <p:bold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Lato-regular.fntdata"/><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MontserratBlack-bold.fntdata"/><Relationship Id="rId27" Type="http://schemas.openxmlformats.org/officeDocument/2006/relationships/font" Target="fonts/La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Black-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swald-bold.fntdata"/><Relationship Id="rId30" Type="http://schemas.openxmlformats.org/officeDocument/2006/relationships/font" Target="fonts/Oswald-regular.fntdata"/><Relationship Id="rId11" Type="http://schemas.openxmlformats.org/officeDocument/2006/relationships/slide" Target="slides/slide5.xml"/><Relationship Id="rId33" Type="http://schemas.openxmlformats.org/officeDocument/2006/relationships/font" Target="fonts/OpenSans-bold.fntdata"/><Relationship Id="rId10" Type="http://schemas.openxmlformats.org/officeDocument/2006/relationships/slide" Target="slides/slide4.xml"/><Relationship Id="rId32" Type="http://schemas.openxmlformats.org/officeDocument/2006/relationships/font" Target="fonts/OpenSans-regular.fntdata"/><Relationship Id="rId13" Type="http://schemas.openxmlformats.org/officeDocument/2006/relationships/slide" Target="slides/slide7.xml"/><Relationship Id="rId35" Type="http://schemas.openxmlformats.org/officeDocument/2006/relationships/font" Target="fonts/OpenSans-boldItalic.fntdata"/><Relationship Id="rId12" Type="http://schemas.openxmlformats.org/officeDocument/2006/relationships/slide" Target="slides/slide6.xml"/><Relationship Id="rId34" Type="http://schemas.openxmlformats.org/officeDocument/2006/relationships/font" Target="fonts/OpenSans-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5dc1ce5699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25dc1ce5699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5dc1ce5699_2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g25dc1ce5699_2_3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5dc1ce5699_2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g25dc1ce5699_2_3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25dc1ce5699_2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g25dc1ce5699_2_4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5dc1ce5699_2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25dc1ce5699_2_4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25dc1ce5699_2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g25dc1ce5699_2_47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25dc1ce5699_2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g25dc1ce5699_2_50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25dc1ce5699_2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g25dc1ce5699_2_5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25dc1ce5699_2_5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g25dc1ce5699_2_5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5dc1ce5699_2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25dc1ce5699_2_1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5dc1ce5699_2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25dc1ce5699_2_1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5dc1ce5699_2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25dc1ce5699_2_1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5dc1ce5699_2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g25dc1ce5699_2_1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5dc1ce5699_2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g25dc1ce5699_2_2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5dc1ce5699_2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g25dc1ce5699_2_2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5dc1ce5699_2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g25dc1ce5699_2_2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5dc1ce5699_2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g25dc1ce5699_2_30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241" y="256522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mt="10000"/>
            </a:blip>
            <a:stretch>
              <a:fillRect b="0" l="0" r="0" t="0"/>
            </a:stretch>
          </a:blipFill>
          <a:ln>
            <a:noFill/>
          </a:ln>
        </p:spPr>
      </p:sp>
      <p:sp>
        <p:nvSpPr>
          <p:cNvPr id="11" name="Google Shape;11;p2"/>
          <p:cNvSpPr/>
          <p:nvPr/>
        </p:nvSpPr>
        <p:spPr>
          <a:xfrm>
            <a:off x="2292053" y="256522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mt="10000"/>
            </a:blip>
            <a:stretch>
              <a:fillRect b="0" l="0" r="0" t="0"/>
            </a:stretch>
          </a:blipFill>
          <a:ln>
            <a:noFill/>
          </a:ln>
        </p:spPr>
      </p:sp>
      <p:sp>
        <p:nvSpPr>
          <p:cNvPr id="12" name="Google Shape;12;p2"/>
          <p:cNvSpPr/>
          <p:nvPr/>
        </p:nvSpPr>
        <p:spPr>
          <a:xfrm>
            <a:off x="3397959" y="256522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mt="10000"/>
            </a:blip>
            <a:stretch>
              <a:fillRect b="0" l="0" r="0" t="0"/>
            </a:stretch>
          </a:blipFill>
          <a:ln>
            <a:noFill/>
          </a:ln>
        </p:spPr>
      </p:sp>
      <p:sp>
        <p:nvSpPr>
          <p:cNvPr id="13" name="Google Shape;13;p2"/>
          <p:cNvSpPr/>
          <p:nvPr/>
        </p:nvSpPr>
        <p:spPr>
          <a:xfrm>
            <a:off x="4503865" y="256522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mt="10000"/>
            </a:blip>
            <a:stretch>
              <a:fillRect b="0" l="0" r="0" t="0"/>
            </a:stretch>
          </a:blipFill>
          <a:ln>
            <a:noFill/>
          </a:ln>
        </p:spPr>
      </p:sp>
      <p:sp>
        <p:nvSpPr>
          <p:cNvPr id="14" name="Google Shape;14;p2"/>
          <p:cNvSpPr/>
          <p:nvPr/>
        </p:nvSpPr>
        <p:spPr>
          <a:xfrm>
            <a:off x="7821582" y="256522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mt="10000"/>
            </a:blip>
            <a:stretch>
              <a:fillRect b="0" l="0" r="0" t="0"/>
            </a:stretch>
          </a:blipFill>
          <a:ln>
            <a:noFill/>
          </a:ln>
        </p:spPr>
      </p:sp>
      <p:sp>
        <p:nvSpPr>
          <p:cNvPr id="15" name="Google Shape;15;p2"/>
          <p:cNvSpPr/>
          <p:nvPr/>
        </p:nvSpPr>
        <p:spPr>
          <a:xfrm>
            <a:off x="8927488" y="256522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mt="10000"/>
            </a:blip>
            <a:stretch>
              <a:fillRect b="0" l="0" r="0" t="0"/>
            </a:stretch>
          </a:blipFill>
          <a:ln>
            <a:noFill/>
          </a:ln>
        </p:spPr>
      </p:sp>
      <p:sp>
        <p:nvSpPr>
          <p:cNvPr id="16" name="Google Shape;16;p2"/>
          <p:cNvSpPr/>
          <p:nvPr/>
        </p:nvSpPr>
        <p:spPr>
          <a:xfrm>
            <a:off x="6715676" y="256522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mt="10000"/>
            </a:blip>
            <a:stretch>
              <a:fillRect b="0" l="0" r="0" t="0"/>
            </a:stretch>
          </a:blipFill>
          <a:ln>
            <a:noFill/>
          </a:ln>
        </p:spPr>
      </p:sp>
      <p:sp>
        <p:nvSpPr>
          <p:cNvPr id="17" name="Google Shape;17;p2"/>
          <p:cNvSpPr/>
          <p:nvPr/>
        </p:nvSpPr>
        <p:spPr>
          <a:xfrm>
            <a:off x="5609771" y="256522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mt="10000"/>
            </a:blip>
            <a:stretch>
              <a:fillRect b="0" l="0" r="0" t="0"/>
            </a:stretch>
          </a:blipFill>
          <a:ln>
            <a:noFill/>
          </a:ln>
        </p:spPr>
      </p:sp>
      <p:sp>
        <p:nvSpPr>
          <p:cNvPr id="18" name="Google Shape;18;p2"/>
          <p:cNvSpPr/>
          <p:nvPr/>
        </p:nvSpPr>
        <p:spPr>
          <a:xfrm>
            <a:off x="1186140" y="259572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mt="10000"/>
            </a:blip>
            <a:stretch>
              <a:fillRect b="0" l="0" r="0" t="0"/>
            </a:stretch>
          </a:blipFill>
          <a:ln>
            <a:noFill/>
          </a:ln>
        </p:spPr>
      </p:sp>
      <p:cxnSp>
        <p:nvCxnSpPr>
          <p:cNvPr id="19" name="Google Shape;19;p2"/>
          <p:cNvCxnSpPr/>
          <p:nvPr/>
        </p:nvCxnSpPr>
        <p:spPr>
          <a:xfrm>
            <a:off x="-256308" y="3837105"/>
            <a:ext cx="10131300" cy="0"/>
          </a:xfrm>
          <a:prstGeom prst="straightConnector1">
            <a:avLst/>
          </a:prstGeom>
          <a:noFill/>
          <a:ln cap="flat" cmpd="sng" w="333375">
            <a:solidFill>
              <a:srgbClr val="000000"/>
            </a:solidFill>
            <a:prstDash val="solid"/>
            <a:round/>
            <a:headEnd len="sm" w="sm" type="none"/>
            <a:tailEnd len="sm" w="sm" type="none"/>
          </a:ln>
        </p:spPr>
      </p:cxnSp>
      <p:cxnSp>
        <p:nvCxnSpPr>
          <p:cNvPr id="20" name="Google Shape;20;p2"/>
          <p:cNvCxnSpPr/>
          <p:nvPr/>
        </p:nvCxnSpPr>
        <p:spPr>
          <a:xfrm>
            <a:off x="-3664980" y="1238034"/>
            <a:ext cx="5008200" cy="0"/>
          </a:xfrm>
          <a:prstGeom prst="straightConnector1">
            <a:avLst/>
          </a:prstGeom>
          <a:noFill/>
          <a:ln cap="flat" cmpd="sng" w="333375">
            <a:solidFill>
              <a:srgbClr val="000000"/>
            </a:solidFill>
            <a:prstDash val="solid"/>
            <a:round/>
            <a:headEnd len="sm" w="sm" type="none"/>
            <a:tailEnd len="sm" w="sm" type="none"/>
          </a:ln>
        </p:spPr>
      </p:cxnSp>
      <p:cxnSp>
        <p:nvCxnSpPr>
          <p:cNvPr id="21" name="Google Shape;21;p2"/>
          <p:cNvCxnSpPr/>
          <p:nvPr/>
        </p:nvCxnSpPr>
        <p:spPr>
          <a:xfrm>
            <a:off x="7821582" y="1238034"/>
            <a:ext cx="5008200" cy="0"/>
          </a:xfrm>
          <a:prstGeom prst="straightConnector1">
            <a:avLst/>
          </a:prstGeom>
          <a:noFill/>
          <a:ln cap="flat" cmpd="sng" w="66675">
            <a:solidFill>
              <a:srgbClr val="FFFFFF"/>
            </a:solidFill>
            <a:prstDash val="solid"/>
            <a:round/>
            <a:headEnd len="sm" w="sm" type="none"/>
            <a:tailEnd len="sm" w="sm" type="none"/>
          </a:ln>
        </p:spPr>
      </p:cxnSp>
      <p:sp>
        <p:nvSpPr>
          <p:cNvPr id="22" name="Google Shape;22;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3" name="Google Shape;2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4" name="Google Shape;24;p2"/>
          <p:cNvSpPr/>
          <p:nvPr/>
        </p:nvSpPr>
        <p:spPr>
          <a:xfrm>
            <a:off x="3258778" y="4379893"/>
            <a:ext cx="1255050" cy="665176"/>
          </a:xfrm>
          <a:custGeom>
            <a:rect b="b" l="l" r="r" t="t"/>
            <a:pathLst>
              <a:path extrusionOk="0" h="1330352" w="2510099">
                <a:moveTo>
                  <a:pt x="0" y="0"/>
                </a:moveTo>
                <a:lnTo>
                  <a:pt x="2510098" y="0"/>
                </a:lnTo>
                <a:lnTo>
                  <a:pt x="2510098" y="1330352"/>
                </a:lnTo>
                <a:lnTo>
                  <a:pt x="0" y="1330352"/>
                </a:lnTo>
                <a:lnTo>
                  <a:pt x="0" y="0"/>
                </a:lnTo>
                <a:close/>
              </a:path>
            </a:pathLst>
          </a:custGeom>
          <a:blipFill rotWithShape="1">
            <a:blip r:embed="rId3">
              <a:alphaModFix/>
            </a:blip>
            <a:stretch>
              <a:fillRect b="0" l="0" r="0" t="0"/>
            </a:stretch>
          </a:blipFill>
          <a:ln>
            <a:noFill/>
          </a:ln>
        </p:spPr>
      </p:sp>
      <p:sp>
        <p:nvSpPr>
          <p:cNvPr id="25" name="Google Shape;25;p2"/>
          <p:cNvSpPr/>
          <p:nvPr/>
        </p:nvSpPr>
        <p:spPr>
          <a:xfrm>
            <a:off x="5306610" y="4379905"/>
            <a:ext cx="1255050" cy="665176"/>
          </a:xfrm>
          <a:custGeom>
            <a:rect b="b" l="l" r="r" t="t"/>
            <a:pathLst>
              <a:path extrusionOk="0" h="1330352" w="2510099">
                <a:moveTo>
                  <a:pt x="0" y="0"/>
                </a:moveTo>
                <a:lnTo>
                  <a:pt x="2510099" y="0"/>
                </a:lnTo>
                <a:lnTo>
                  <a:pt x="2510099" y="1330352"/>
                </a:lnTo>
                <a:lnTo>
                  <a:pt x="0" y="1330352"/>
                </a:lnTo>
                <a:lnTo>
                  <a:pt x="0" y="0"/>
                </a:lnTo>
                <a:close/>
              </a:path>
            </a:pathLst>
          </a:custGeom>
          <a:blipFill rotWithShape="1">
            <a:blip r:embed="rId3">
              <a:alphaModFix/>
            </a:blip>
            <a:stretch>
              <a:fillRect b="0" l="0" r="0" t="0"/>
            </a:stretch>
          </a:blipFill>
          <a:ln>
            <a:noFill/>
          </a:ln>
        </p:spPr>
      </p:sp>
      <p:sp>
        <p:nvSpPr>
          <p:cNvPr id="26" name="Google Shape;26;p2"/>
          <p:cNvSpPr txBox="1"/>
          <p:nvPr>
            <p:ph idx="1" type="subTitle"/>
          </p:nvPr>
        </p:nvSpPr>
        <p:spPr>
          <a:xfrm>
            <a:off x="311700" y="27579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5" name="Shape 145"/>
        <p:cNvGrpSpPr/>
        <p:nvPr/>
      </p:nvGrpSpPr>
      <p:grpSpPr>
        <a:xfrm>
          <a:off x="0" y="0"/>
          <a:ext cx="0" cy="0"/>
          <a:chOff x="0" y="0"/>
          <a:chExt cx="0" cy="0"/>
        </a:xfrm>
      </p:grpSpPr>
      <p:sp>
        <p:nvSpPr>
          <p:cNvPr id="146" name="Google Shape;146;p1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7" name="Google Shape;147;p1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8" name="Google Shape;148;p1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9" name="Shape 149"/>
        <p:cNvGrpSpPr/>
        <p:nvPr/>
      </p:nvGrpSpPr>
      <p:grpSpPr>
        <a:xfrm>
          <a:off x="0" y="0"/>
          <a:ext cx="0" cy="0"/>
          <a:chOff x="0" y="0"/>
          <a:chExt cx="0" cy="0"/>
        </a:xfrm>
      </p:grpSpPr>
      <p:sp>
        <p:nvSpPr>
          <p:cNvPr id="150" name="Google Shape;150;p13"/>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51" name="Google Shape;151;p13"/>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152" name="Google Shape;152;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3" name="Google Shape;153;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4" name="Google Shape;154;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5" name="Shape 155"/>
        <p:cNvGrpSpPr/>
        <p:nvPr/>
      </p:nvGrpSpPr>
      <p:grpSpPr>
        <a:xfrm>
          <a:off x="0" y="0"/>
          <a:ext cx="0" cy="0"/>
          <a:chOff x="0" y="0"/>
          <a:chExt cx="0" cy="0"/>
        </a:xfrm>
      </p:grpSpPr>
      <p:sp>
        <p:nvSpPr>
          <p:cNvPr id="156" name="Google Shape;156;p14"/>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57" name="Google Shape;157;p14"/>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58" name="Google Shape;158;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9" name="Google Shape;159;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60" name="Google Shape;160;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1" name="Shape 161"/>
        <p:cNvGrpSpPr/>
        <p:nvPr/>
      </p:nvGrpSpPr>
      <p:grpSpPr>
        <a:xfrm>
          <a:off x="0" y="0"/>
          <a:ext cx="0" cy="0"/>
          <a:chOff x="0" y="0"/>
          <a:chExt cx="0" cy="0"/>
        </a:xfrm>
      </p:grpSpPr>
      <p:sp>
        <p:nvSpPr>
          <p:cNvPr id="162" name="Google Shape;162;p15"/>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63" name="Google Shape;163;p15"/>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164" name="Google Shape;164;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65" name="Google Shape;165;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66" name="Google Shape;166;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7" name="Shape 167"/>
        <p:cNvGrpSpPr/>
        <p:nvPr/>
      </p:nvGrpSpPr>
      <p:grpSpPr>
        <a:xfrm>
          <a:off x="0" y="0"/>
          <a:ext cx="0" cy="0"/>
          <a:chOff x="0" y="0"/>
          <a:chExt cx="0" cy="0"/>
        </a:xfrm>
      </p:grpSpPr>
      <p:sp>
        <p:nvSpPr>
          <p:cNvPr id="168" name="Google Shape;168;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69" name="Google Shape;169;p16"/>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70" name="Google Shape;170;p16"/>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71" name="Google Shape;171;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72" name="Google Shape;172;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73" name="Google Shape;173;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4" name="Shape 174"/>
        <p:cNvGrpSpPr/>
        <p:nvPr/>
      </p:nvGrpSpPr>
      <p:grpSpPr>
        <a:xfrm>
          <a:off x="0" y="0"/>
          <a:ext cx="0" cy="0"/>
          <a:chOff x="0" y="0"/>
          <a:chExt cx="0" cy="0"/>
        </a:xfrm>
      </p:grpSpPr>
      <p:sp>
        <p:nvSpPr>
          <p:cNvPr id="175" name="Google Shape;175;p1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76" name="Google Shape;176;p17"/>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77" name="Google Shape;177;p17"/>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78" name="Google Shape;178;p17"/>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79" name="Google Shape;179;p17"/>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80" name="Google Shape;180;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81" name="Google Shape;181;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82" name="Google Shape;182;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3" name="Shape 183"/>
        <p:cNvGrpSpPr/>
        <p:nvPr/>
      </p:nvGrpSpPr>
      <p:grpSpPr>
        <a:xfrm>
          <a:off x="0" y="0"/>
          <a:ext cx="0" cy="0"/>
          <a:chOff x="0" y="0"/>
          <a:chExt cx="0" cy="0"/>
        </a:xfrm>
      </p:grpSpPr>
      <p:sp>
        <p:nvSpPr>
          <p:cNvPr id="184" name="Google Shape;184;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85" name="Google Shape;185;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86" name="Google Shape;186;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87" name="Google Shape;187;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8" name="Shape 188"/>
        <p:cNvGrpSpPr/>
        <p:nvPr/>
      </p:nvGrpSpPr>
      <p:grpSpPr>
        <a:xfrm>
          <a:off x="0" y="0"/>
          <a:ext cx="0" cy="0"/>
          <a:chOff x="0" y="0"/>
          <a:chExt cx="0" cy="0"/>
        </a:xfrm>
      </p:grpSpPr>
      <p:sp>
        <p:nvSpPr>
          <p:cNvPr id="189" name="Google Shape;189;p19"/>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90" name="Google Shape;190;p19"/>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91" name="Google Shape;191;p19"/>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92" name="Google Shape;192;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93" name="Google Shape;193;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94" name="Google Shape;194;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5" name="Shape 195"/>
        <p:cNvGrpSpPr/>
        <p:nvPr/>
      </p:nvGrpSpPr>
      <p:grpSpPr>
        <a:xfrm>
          <a:off x="0" y="0"/>
          <a:ext cx="0" cy="0"/>
          <a:chOff x="0" y="0"/>
          <a:chExt cx="0" cy="0"/>
        </a:xfrm>
      </p:grpSpPr>
      <p:sp>
        <p:nvSpPr>
          <p:cNvPr id="196" name="Google Shape;196;p20"/>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97" name="Google Shape;197;p20"/>
          <p:cNvSpPr/>
          <p:nvPr>
            <p:ph idx="2" type="pic"/>
          </p:nvPr>
        </p:nvSpPr>
        <p:spPr>
          <a:xfrm>
            <a:off x="896144" y="306388"/>
            <a:ext cx="2743200" cy="2057400"/>
          </a:xfrm>
          <a:prstGeom prst="rect">
            <a:avLst/>
          </a:prstGeom>
          <a:noFill/>
          <a:ln>
            <a:noFill/>
          </a:ln>
        </p:spPr>
      </p:sp>
      <p:sp>
        <p:nvSpPr>
          <p:cNvPr id="198" name="Google Shape;198;p20"/>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99" name="Google Shape;199;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00" name="Google Shape;200;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01" name="Google Shape;201;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2" name="Shape 202"/>
        <p:cNvGrpSpPr/>
        <p:nvPr/>
      </p:nvGrpSpPr>
      <p:grpSpPr>
        <a:xfrm>
          <a:off x="0" y="0"/>
          <a:ext cx="0" cy="0"/>
          <a:chOff x="0" y="0"/>
          <a:chExt cx="0" cy="0"/>
        </a:xfrm>
      </p:grpSpPr>
      <p:sp>
        <p:nvSpPr>
          <p:cNvPr id="203" name="Google Shape;203;p2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204" name="Google Shape;204;p21"/>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205" name="Google Shape;205;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06" name="Google Shape;206;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07" name="Google Shape;207;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9" name="Google Shape;2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30" name="Google Shape;30;p3"/>
          <p:cNvGrpSpPr/>
          <p:nvPr/>
        </p:nvGrpSpPr>
        <p:grpSpPr>
          <a:xfrm>
            <a:off x="80241" y="63393"/>
            <a:ext cx="9799136" cy="901915"/>
            <a:chOff x="80241" y="63393"/>
            <a:chExt cx="9799136" cy="901915"/>
          </a:xfrm>
        </p:grpSpPr>
        <p:sp>
          <p:nvSpPr>
            <p:cNvPr id="31" name="Google Shape;31;p3"/>
            <p:cNvSpPr/>
            <p:nvPr/>
          </p:nvSpPr>
          <p:spPr>
            <a:xfrm>
              <a:off x="80241"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32" name="Google Shape;32;p3"/>
            <p:cNvSpPr/>
            <p:nvPr/>
          </p:nvSpPr>
          <p:spPr>
            <a:xfrm>
              <a:off x="2292053"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33" name="Google Shape;33;p3"/>
            <p:cNvSpPr/>
            <p:nvPr/>
          </p:nvSpPr>
          <p:spPr>
            <a:xfrm>
              <a:off x="1186147"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34" name="Google Shape;34;p3"/>
            <p:cNvSpPr/>
            <p:nvPr/>
          </p:nvSpPr>
          <p:spPr>
            <a:xfrm>
              <a:off x="3397959"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35" name="Google Shape;35;p3"/>
            <p:cNvSpPr/>
            <p:nvPr/>
          </p:nvSpPr>
          <p:spPr>
            <a:xfrm>
              <a:off x="4503865"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36" name="Google Shape;36;p3"/>
            <p:cNvSpPr/>
            <p:nvPr/>
          </p:nvSpPr>
          <p:spPr>
            <a:xfrm>
              <a:off x="7821582"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37" name="Google Shape;37;p3"/>
            <p:cNvSpPr/>
            <p:nvPr/>
          </p:nvSpPr>
          <p:spPr>
            <a:xfrm>
              <a:off x="8927488"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38" name="Google Shape;38;p3"/>
            <p:cNvSpPr/>
            <p:nvPr/>
          </p:nvSpPr>
          <p:spPr>
            <a:xfrm>
              <a:off x="6715676"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39" name="Google Shape;39;p3"/>
            <p:cNvSpPr/>
            <p:nvPr/>
          </p:nvSpPr>
          <p:spPr>
            <a:xfrm>
              <a:off x="5609771"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grpSp>
      <p:cxnSp>
        <p:nvCxnSpPr>
          <p:cNvPr id="40" name="Google Shape;40;p3"/>
          <p:cNvCxnSpPr/>
          <p:nvPr/>
        </p:nvCxnSpPr>
        <p:spPr>
          <a:xfrm>
            <a:off x="-3664980" y="1238034"/>
            <a:ext cx="5008200" cy="0"/>
          </a:xfrm>
          <a:prstGeom prst="straightConnector1">
            <a:avLst/>
          </a:prstGeom>
          <a:noFill/>
          <a:ln cap="flat" cmpd="sng" w="333375">
            <a:solidFill>
              <a:srgbClr val="000000"/>
            </a:solidFill>
            <a:prstDash val="solid"/>
            <a:round/>
            <a:headEnd len="sm" w="sm" type="none"/>
            <a:tailEnd len="sm" w="sm" type="none"/>
          </a:ln>
        </p:spPr>
      </p:cxnSp>
      <p:cxnSp>
        <p:nvCxnSpPr>
          <p:cNvPr id="41" name="Google Shape;41;p3"/>
          <p:cNvCxnSpPr/>
          <p:nvPr/>
        </p:nvCxnSpPr>
        <p:spPr>
          <a:xfrm>
            <a:off x="8153706" y="2992654"/>
            <a:ext cx="5008200" cy="0"/>
          </a:xfrm>
          <a:prstGeom prst="straightConnector1">
            <a:avLst/>
          </a:prstGeom>
          <a:noFill/>
          <a:ln cap="flat" cmpd="sng" w="333375">
            <a:solidFill>
              <a:srgbClr val="00C9FF"/>
            </a:solidFill>
            <a:prstDash val="solid"/>
            <a:round/>
            <a:headEnd len="sm" w="sm" type="none"/>
            <a:tailEnd len="sm" w="sm" type="none"/>
          </a:ln>
        </p:spPr>
      </p:cxnSp>
      <p:cxnSp>
        <p:nvCxnSpPr>
          <p:cNvPr id="42" name="Google Shape;42;p3"/>
          <p:cNvCxnSpPr/>
          <p:nvPr/>
        </p:nvCxnSpPr>
        <p:spPr>
          <a:xfrm>
            <a:off x="-2720297" y="3325666"/>
            <a:ext cx="5008200" cy="0"/>
          </a:xfrm>
          <a:prstGeom prst="straightConnector1">
            <a:avLst/>
          </a:prstGeom>
          <a:noFill/>
          <a:ln cap="flat" cmpd="sng" w="152400">
            <a:solidFill>
              <a:srgbClr val="00C9FF"/>
            </a:solidFill>
            <a:prstDash val="solid"/>
            <a:round/>
            <a:headEnd len="sm" w="sm" type="none"/>
            <a:tailEnd len="sm" w="sm" type="none"/>
          </a:ln>
        </p:spPr>
      </p:cxnSp>
      <p:cxnSp>
        <p:nvCxnSpPr>
          <p:cNvPr id="43" name="Google Shape;43;p3"/>
          <p:cNvCxnSpPr/>
          <p:nvPr/>
        </p:nvCxnSpPr>
        <p:spPr>
          <a:xfrm>
            <a:off x="7821582" y="1238034"/>
            <a:ext cx="5008200" cy="0"/>
          </a:xfrm>
          <a:prstGeom prst="straightConnector1">
            <a:avLst/>
          </a:prstGeom>
          <a:noFill/>
          <a:ln cap="flat" cmpd="sng" w="66675">
            <a:solidFill>
              <a:srgbClr val="FFFFFF"/>
            </a:solidFill>
            <a:prstDash val="solid"/>
            <a:round/>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8" name="Shape 208"/>
        <p:cNvGrpSpPr/>
        <p:nvPr/>
      </p:nvGrpSpPr>
      <p:grpSpPr>
        <a:xfrm>
          <a:off x="0" y="0"/>
          <a:ext cx="0" cy="0"/>
          <a:chOff x="0" y="0"/>
          <a:chExt cx="0" cy="0"/>
        </a:xfrm>
      </p:grpSpPr>
      <p:sp>
        <p:nvSpPr>
          <p:cNvPr id="209" name="Google Shape;209;p22"/>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210" name="Google Shape;210;p22"/>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211" name="Google Shape;211;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12" name="Google Shape;212;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213" name="Google Shape;213;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4" name="Shape 44"/>
        <p:cNvGrpSpPr/>
        <p:nvPr/>
      </p:nvGrpSpPr>
      <p:grpSpPr>
        <a:xfrm>
          <a:off x="0" y="0"/>
          <a:ext cx="0" cy="0"/>
          <a:chOff x="0" y="0"/>
          <a:chExt cx="0" cy="0"/>
        </a:xfrm>
      </p:grpSpPr>
      <p:sp>
        <p:nvSpPr>
          <p:cNvPr id="45" name="Google Shape;45;p4"/>
          <p:cNvSpPr/>
          <p:nvPr/>
        </p:nvSpPr>
        <p:spPr>
          <a:xfrm>
            <a:off x="7498824" y="4297258"/>
            <a:ext cx="2081826" cy="1131993"/>
          </a:xfrm>
          <a:custGeom>
            <a:rect b="b" l="l" r="r" t="t"/>
            <a:pathLst>
              <a:path extrusionOk="0" h="2263985" w="4163651">
                <a:moveTo>
                  <a:pt x="0" y="0"/>
                </a:moveTo>
                <a:lnTo>
                  <a:pt x="4163651" y="0"/>
                </a:lnTo>
                <a:lnTo>
                  <a:pt x="4163651" y="2263985"/>
                </a:lnTo>
                <a:lnTo>
                  <a:pt x="0" y="2263985"/>
                </a:lnTo>
                <a:lnTo>
                  <a:pt x="0" y="0"/>
                </a:lnTo>
                <a:close/>
              </a:path>
            </a:pathLst>
          </a:custGeom>
          <a:blipFill rotWithShape="1">
            <a:blip r:embed="rId2">
              <a:alphaModFix/>
            </a:blip>
            <a:stretch>
              <a:fillRect b="0" l="0" r="0" t="0"/>
            </a:stretch>
          </a:blipFill>
          <a:ln>
            <a:noFill/>
          </a:ln>
        </p:spPr>
      </p:sp>
      <p:sp>
        <p:nvSpPr>
          <p:cNvPr id="46" name="Google Shape;46;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7" name="Google Shape;47;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9" name="Google Shape;49;p4"/>
          <p:cNvSpPr/>
          <p:nvPr/>
        </p:nvSpPr>
        <p:spPr>
          <a:xfrm>
            <a:off x="80241" y="-470007"/>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blip>
            <a:stretch>
              <a:fillRect b="0" l="0" r="0" t="0"/>
            </a:stretch>
          </a:blipFill>
          <a:ln>
            <a:noFill/>
          </a:ln>
        </p:spPr>
      </p:sp>
      <p:sp>
        <p:nvSpPr>
          <p:cNvPr id="50" name="Google Shape;50;p4"/>
          <p:cNvSpPr/>
          <p:nvPr/>
        </p:nvSpPr>
        <p:spPr>
          <a:xfrm>
            <a:off x="2292053" y="-470007"/>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blip>
            <a:stretch>
              <a:fillRect b="0" l="0" r="0" t="0"/>
            </a:stretch>
          </a:blipFill>
          <a:ln>
            <a:noFill/>
          </a:ln>
        </p:spPr>
      </p:sp>
      <p:sp>
        <p:nvSpPr>
          <p:cNvPr id="51" name="Google Shape;51;p4"/>
          <p:cNvSpPr/>
          <p:nvPr/>
        </p:nvSpPr>
        <p:spPr>
          <a:xfrm>
            <a:off x="1186147" y="-470007"/>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blip>
            <a:stretch>
              <a:fillRect b="0" l="0" r="0" t="0"/>
            </a:stretch>
          </a:blipFill>
          <a:ln>
            <a:noFill/>
          </a:ln>
        </p:spPr>
      </p:sp>
      <p:sp>
        <p:nvSpPr>
          <p:cNvPr id="52" name="Google Shape;52;p4"/>
          <p:cNvSpPr/>
          <p:nvPr/>
        </p:nvSpPr>
        <p:spPr>
          <a:xfrm>
            <a:off x="3397959" y="-470007"/>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blip>
            <a:stretch>
              <a:fillRect b="0" l="0" r="0" t="0"/>
            </a:stretch>
          </a:blipFill>
          <a:ln>
            <a:noFill/>
          </a:ln>
        </p:spPr>
      </p:sp>
      <p:sp>
        <p:nvSpPr>
          <p:cNvPr id="53" name="Google Shape;53;p4"/>
          <p:cNvSpPr/>
          <p:nvPr/>
        </p:nvSpPr>
        <p:spPr>
          <a:xfrm>
            <a:off x="4503865" y="-470007"/>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blip>
            <a:stretch>
              <a:fillRect b="0" l="0" r="0" t="0"/>
            </a:stretch>
          </a:blipFill>
          <a:ln>
            <a:noFill/>
          </a:ln>
        </p:spPr>
      </p:sp>
      <p:sp>
        <p:nvSpPr>
          <p:cNvPr id="54" name="Google Shape;54;p4"/>
          <p:cNvSpPr/>
          <p:nvPr/>
        </p:nvSpPr>
        <p:spPr>
          <a:xfrm>
            <a:off x="7821582" y="-470007"/>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blip>
            <a:stretch>
              <a:fillRect b="0" l="0" r="0" t="0"/>
            </a:stretch>
          </a:blipFill>
          <a:ln>
            <a:noFill/>
          </a:ln>
        </p:spPr>
      </p:sp>
      <p:sp>
        <p:nvSpPr>
          <p:cNvPr id="55" name="Google Shape;55;p4"/>
          <p:cNvSpPr/>
          <p:nvPr/>
        </p:nvSpPr>
        <p:spPr>
          <a:xfrm>
            <a:off x="8927488"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blip>
            <a:stretch>
              <a:fillRect b="0" l="0" r="0" t="0"/>
            </a:stretch>
          </a:blipFill>
          <a:ln>
            <a:noFill/>
          </a:ln>
        </p:spPr>
      </p:sp>
      <p:sp>
        <p:nvSpPr>
          <p:cNvPr id="56" name="Google Shape;56;p4"/>
          <p:cNvSpPr/>
          <p:nvPr/>
        </p:nvSpPr>
        <p:spPr>
          <a:xfrm>
            <a:off x="6715676" y="-470007"/>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blip>
            <a:stretch>
              <a:fillRect b="0" l="0" r="0" t="0"/>
            </a:stretch>
          </a:blipFill>
          <a:ln>
            <a:noFill/>
          </a:ln>
        </p:spPr>
      </p:sp>
      <p:sp>
        <p:nvSpPr>
          <p:cNvPr id="57" name="Google Shape;57;p4"/>
          <p:cNvSpPr/>
          <p:nvPr/>
        </p:nvSpPr>
        <p:spPr>
          <a:xfrm>
            <a:off x="5609771" y="-470007"/>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blip>
            <a:stretch>
              <a:fillRect b="0" l="0" r="0" t="0"/>
            </a:stretch>
          </a:blipFill>
          <a:ln>
            <a:noFill/>
          </a:ln>
        </p:spPr>
      </p:sp>
      <p:cxnSp>
        <p:nvCxnSpPr>
          <p:cNvPr id="58" name="Google Shape;58;p4"/>
          <p:cNvCxnSpPr/>
          <p:nvPr/>
        </p:nvCxnSpPr>
        <p:spPr>
          <a:xfrm>
            <a:off x="-256308" y="3717368"/>
            <a:ext cx="10914000" cy="0"/>
          </a:xfrm>
          <a:prstGeom prst="straightConnector1">
            <a:avLst/>
          </a:prstGeom>
          <a:noFill/>
          <a:ln cap="flat" cmpd="sng" w="152400">
            <a:solidFill>
              <a:srgbClr val="00C9FF"/>
            </a:solidFill>
            <a:prstDash val="solid"/>
            <a:round/>
            <a:headEnd len="sm" w="sm" type="none"/>
            <a:tailEnd len="sm" w="sm" type="none"/>
          </a:ln>
        </p:spPr>
      </p:cxnSp>
      <p:cxnSp>
        <p:nvCxnSpPr>
          <p:cNvPr id="59" name="Google Shape;59;p4"/>
          <p:cNvCxnSpPr/>
          <p:nvPr/>
        </p:nvCxnSpPr>
        <p:spPr>
          <a:xfrm>
            <a:off x="7879112" y="1724930"/>
            <a:ext cx="5008200" cy="0"/>
          </a:xfrm>
          <a:prstGeom prst="straightConnector1">
            <a:avLst/>
          </a:prstGeom>
          <a:noFill/>
          <a:ln cap="flat" cmpd="sng" w="152400">
            <a:solidFill>
              <a:srgbClr val="00C9FF"/>
            </a:solidFill>
            <a:prstDash val="solid"/>
            <a:round/>
            <a:headEnd len="sm" w="sm" type="none"/>
            <a:tailEnd len="sm" w="sm" type="none"/>
          </a:ln>
        </p:spPr>
      </p:cxnSp>
      <p:cxnSp>
        <p:nvCxnSpPr>
          <p:cNvPr id="60" name="Google Shape;60;p4"/>
          <p:cNvCxnSpPr/>
          <p:nvPr/>
        </p:nvCxnSpPr>
        <p:spPr>
          <a:xfrm>
            <a:off x="8153706" y="4953901"/>
            <a:ext cx="5008200" cy="0"/>
          </a:xfrm>
          <a:prstGeom prst="straightConnector1">
            <a:avLst/>
          </a:prstGeom>
          <a:noFill/>
          <a:ln cap="flat" cmpd="sng" w="333375">
            <a:solidFill>
              <a:srgbClr val="FFFFFF"/>
            </a:solidFill>
            <a:prstDash val="solid"/>
            <a:round/>
            <a:headEnd len="sm" w="sm" type="none"/>
            <a:tailEnd len="sm" w="sm" type="none"/>
          </a:ln>
        </p:spPr>
      </p:cxnSp>
      <p:cxnSp>
        <p:nvCxnSpPr>
          <p:cNvPr id="61" name="Google Shape;61;p4"/>
          <p:cNvCxnSpPr/>
          <p:nvPr/>
        </p:nvCxnSpPr>
        <p:spPr>
          <a:xfrm>
            <a:off x="-2542207" y="4712494"/>
            <a:ext cx="5008200" cy="0"/>
          </a:xfrm>
          <a:prstGeom prst="straightConnector1">
            <a:avLst/>
          </a:prstGeom>
          <a:noFill/>
          <a:ln cap="flat" cmpd="sng" w="333375">
            <a:solidFill>
              <a:srgbClr val="00C9FF"/>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2" name="Shape 62"/>
        <p:cNvGrpSpPr/>
        <p:nvPr/>
      </p:nvGrpSpPr>
      <p:grpSpPr>
        <a:xfrm>
          <a:off x="0" y="0"/>
          <a:ext cx="0" cy="0"/>
          <a:chOff x="0" y="0"/>
          <a:chExt cx="0" cy="0"/>
        </a:xfrm>
      </p:grpSpPr>
      <p:sp>
        <p:nvSpPr>
          <p:cNvPr id="63" name="Google Shape;63;p5"/>
          <p:cNvSpPr/>
          <p:nvPr/>
        </p:nvSpPr>
        <p:spPr>
          <a:xfrm>
            <a:off x="80241" y="4720314"/>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64" name="Google Shape;64;p5"/>
          <p:cNvSpPr/>
          <p:nvPr/>
        </p:nvSpPr>
        <p:spPr>
          <a:xfrm>
            <a:off x="2292053" y="4720314"/>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65" name="Google Shape;65;p5"/>
          <p:cNvSpPr/>
          <p:nvPr/>
        </p:nvSpPr>
        <p:spPr>
          <a:xfrm>
            <a:off x="1186147" y="4720314"/>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66" name="Google Shape;66;p5"/>
          <p:cNvSpPr/>
          <p:nvPr/>
        </p:nvSpPr>
        <p:spPr>
          <a:xfrm>
            <a:off x="3397959" y="4720314"/>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67" name="Google Shape;67;p5"/>
          <p:cNvSpPr/>
          <p:nvPr/>
        </p:nvSpPr>
        <p:spPr>
          <a:xfrm>
            <a:off x="4503865" y="4720314"/>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68" name="Google Shape;68;p5"/>
          <p:cNvSpPr/>
          <p:nvPr/>
        </p:nvSpPr>
        <p:spPr>
          <a:xfrm>
            <a:off x="7821582" y="4720314"/>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69" name="Google Shape;69;p5"/>
          <p:cNvSpPr/>
          <p:nvPr/>
        </p:nvSpPr>
        <p:spPr>
          <a:xfrm>
            <a:off x="8927488" y="4720314"/>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70" name="Google Shape;70;p5"/>
          <p:cNvSpPr/>
          <p:nvPr/>
        </p:nvSpPr>
        <p:spPr>
          <a:xfrm>
            <a:off x="6715676" y="4720314"/>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71" name="Google Shape;71;p5"/>
          <p:cNvSpPr/>
          <p:nvPr/>
        </p:nvSpPr>
        <p:spPr>
          <a:xfrm>
            <a:off x="5609771" y="4720314"/>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cxnSp>
        <p:nvCxnSpPr>
          <p:cNvPr id="72" name="Google Shape;72;p5"/>
          <p:cNvCxnSpPr/>
          <p:nvPr/>
        </p:nvCxnSpPr>
        <p:spPr>
          <a:xfrm>
            <a:off x="-256308" y="4441709"/>
            <a:ext cx="10131300" cy="0"/>
          </a:xfrm>
          <a:prstGeom prst="straightConnector1">
            <a:avLst/>
          </a:prstGeom>
          <a:noFill/>
          <a:ln cap="flat" cmpd="sng" w="333375">
            <a:solidFill>
              <a:srgbClr val="000000"/>
            </a:solidFill>
            <a:prstDash val="solid"/>
            <a:round/>
            <a:headEnd len="sm" w="sm" type="none"/>
            <a:tailEnd len="sm" w="sm" type="none"/>
          </a:ln>
        </p:spPr>
      </p:cxnSp>
      <p:sp>
        <p:nvSpPr>
          <p:cNvPr id="73" name="Google Shape;73;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4" name="Google Shape;7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5" name="Google Shape;7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6" name="Google Shape;7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9" name="Google Shape;7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80" name="Google Shape;80;p6"/>
          <p:cNvGrpSpPr/>
          <p:nvPr/>
        </p:nvGrpSpPr>
        <p:grpSpPr>
          <a:xfrm>
            <a:off x="0" y="3408783"/>
            <a:ext cx="9379036" cy="2368360"/>
            <a:chOff x="0" y="-38100"/>
            <a:chExt cx="4940495" cy="1247556"/>
          </a:xfrm>
        </p:grpSpPr>
        <p:sp>
          <p:nvSpPr>
            <p:cNvPr id="81" name="Google Shape;81;p6"/>
            <p:cNvSpPr/>
            <p:nvPr/>
          </p:nvSpPr>
          <p:spPr>
            <a:xfrm>
              <a:off x="0" y="0"/>
              <a:ext cx="4940495" cy="1209456"/>
            </a:xfrm>
            <a:custGeom>
              <a:rect b="b" l="l" r="r" t="t"/>
              <a:pathLst>
                <a:path extrusionOk="0" h="1209456" w="4940495">
                  <a:moveTo>
                    <a:pt x="0" y="0"/>
                  </a:moveTo>
                  <a:lnTo>
                    <a:pt x="4940495" y="0"/>
                  </a:lnTo>
                  <a:lnTo>
                    <a:pt x="4940495" y="1209456"/>
                  </a:lnTo>
                  <a:lnTo>
                    <a:pt x="0" y="1209456"/>
                  </a:lnTo>
                  <a:close/>
                </a:path>
              </a:pathLst>
            </a:custGeom>
            <a:solidFill>
              <a:srgbClr val="000000"/>
            </a:solidFill>
            <a:ln>
              <a:noFill/>
            </a:ln>
          </p:spPr>
        </p:sp>
        <p:sp>
          <p:nvSpPr>
            <p:cNvPr id="82" name="Google Shape;82;p6"/>
            <p:cNvSpPr txBox="1"/>
            <p:nvPr/>
          </p:nvSpPr>
          <p:spPr>
            <a:xfrm>
              <a:off x="0" y="-38100"/>
              <a:ext cx="812700" cy="8508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3" name="Google Shape;83;p6"/>
          <p:cNvSpPr/>
          <p:nvPr/>
        </p:nvSpPr>
        <p:spPr>
          <a:xfrm>
            <a:off x="56428" y="36447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84" name="Google Shape;84;p6"/>
          <p:cNvSpPr/>
          <p:nvPr/>
        </p:nvSpPr>
        <p:spPr>
          <a:xfrm>
            <a:off x="2287917" y="36447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85" name="Google Shape;85;p6"/>
          <p:cNvSpPr/>
          <p:nvPr/>
        </p:nvSpPr>
        <p:spPr>
          <a:xfrm>
            <a:off x="1172172" y="36447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86" name="Google Shape;86;p6"/>
          <p:cNvSpPr/>
          <p:nvPr/>
        </p:nvSpPr>
        <p:spPr>
          <a:xfrm>
            <a:off x="3403661" y="36447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87" name="Google Shape;87;p6"/>
          <p:cNvSpPr/>
          <p:nvPr/>
        </p:nvSpPr>
        <p:spPr>
          <a:xfrm>
            <a:off x="4519405" y="36447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88" name="Google Shape;88;p6"/>
          <p:cNvSpPr/>
          <p:nvPr/>
        </p:nvSpPr>
        <p:spPr>
          <a:xfrm>
            <a:off x="7866636" y="36447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89" name="Google Shape;89;p6"/>
          <p:cNvSpPr/>
          <p:nvPr/>
        </p:nvSpPr>
        <p:spPr>
          <a:xfrm>
            <a:off x="8982381" y="36447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90" name="Google Shape;90;p6"/>
          <p:cNvSpPr/>
          <p:nvPr/>
        </p:nvSpPr>
        <p:spPr>
          <a:xfrm>
            <a:off x="6750892" y="36447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91" name="Google Shape;91;p6"/>
          <p:cNvSpPr/>
          <p:nvPr/>
        </p:nvSpPr>
        <p:spPr>
          <a:xfrm>
            <a:off x="5635149" y="36447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92" name="Google Shape;92;p6"/>
          <p:cNvSpPr/>
          <p:nvPr/>
        </p:nvSpPr>
        <p:spPr>
          <a:xfrm>
            <a:off x="7367242" y="2219251"/>
            <a:ext cx="1615139" cy="856024"/>
          </a:xfrm>
          <a:custGeom>
            <a:rect b="b" l="l" r="r" t="t"/>
            <a:pathLst>
              <a:path extrusionOk="0" h="1712047" w="3230278">
                <a:moveTo>
                  <a:pt x="0" y="0"/>
                </a:moveTo>
                <a:lnTo>
                  <a:pt x="3230278" y="0"/>
                </a:lnTo>
                <a:lnTo>
                  <a:pt x="3230278" y="1712047"/>
                </a:lnTo>
                <a:lnTo>
                  <a:pt x="0" y="1712047"/>
                </a:lnTo>
                <a:lnTo>
                  <a:pt x="0" y="0"/>
                </a:lnTo>
                <a:close/>
              </a:path>
            </a:pathLst>
          </a:custGeom>
          <a:blipFill rotWithShape="1">
            <a:blip r:embed="rId3">
              <a:alphaModFix/>
            </a:blip>
            <a:stretch>
              <a:fillRect b="0" l="0" r="0" t="0"/>
            </a:stretch>
          </a:blipFill>
          <a:ln>
            <a:noFill/>
          </a:ln>
        </p:spPr>
      </p:sp>
      <p:sp>
        <p:nvSpPr>
          <p:cNvPr id="93" name="Google Shape;93;p6"/>
          <p:cNvSpPr/>
          <p:nvPr/>
        </p:nvSpPr>
        <p:spPr>
          <a:xfrm>
            <a:off x="163912" y="2219251"/>
            <a:ext cx="1615139" cy="856024"/>
          </a:xfrm>
          <a:custGeom>
            <a:rect b="b" l="l" r="r" t="t"/>
            <a:pathLst>
              <a:path extrusionOk="0" h="1712047" w="3230278">
                <a:moveTo>
                  <a:pt x="0" y="0"/>
                </a:moveTo>
                <a:lnTo>
                  <a:pt x="3230278" y="0"/>
                </a:lnTo>
                <a:lnTo>
                  <a:pt x="3230278" y="1712047"/>
                </a:lnTo>
                <a:lnTo>
                  <a:pt x="0" y="1712047"/>
                </a:lnTo>
                <a:lnTo>
                  <a:pt x="0" y="0"/>
                </a:lnTo>
                <a:close/>
              </a:path>
            </a:pathLst>
          </a:custGeom>
          <a:blipFill rotWithShape="1">
            <a:blip r:embed="rId3">
              <a:alphaModFix/>
            </a:blip>
            <a:stretch>
              <a:fillRect b="0" l="0" r="0" t="0"/>
            </a:stretch>
          </a:blipFill>
          <a:ln>
            <a:noFill/>
          </a:ln>
        </p:spPr>
      </p:sp>
      <p:cxnSp>
        <p:nvCxnSpPr>
          <p:cNvPr id="94" name="Google Shape;94;p6"/>
          <p:cNvCxnSpPr/>
          <p:nvPr/>
        </p:nvCxnSpPr>
        <p:spPr>
          <a:xfrm>
            <a:off x="-3664980" y="1610519"/>
            <a:ext cx="5008200" cy="0"/>
          </a:xfrm>
          <a:prstGeom prst="straightConnector1">
            <a:avLst/>
          </a:prstGeom>
          <a:noFill/>
          <a:ln cap="flat" cmpd="sng" w="333375">
            <a:solidFill>
              <a:srgbClr val="000000"/>
            </a:solidFill>
            <a:prstDash val="solid"/>
            <a:round/>
            <a:headEnd len="sm" w="sm" type="none"/>
            <a:tailEnd len="sm" w="sm" type="none"/>
          </a:ln>
        </p:spPr>
      </p:cxnSp>
      <p:cxnSp>
        <p:nvCxnSpPr>
          <p:cNvPr id="95" name="Google Shape;95;p6"/>
          <p:cNvCxnSpPr/>
          <p:nvPr/>
        </p:nvCxnSpPr>
        <p:spPr>
          <a:xfrm>
            <a:off x="8153706" y="881964"/>
            <a:ext cx="5008200" cy="0"/>
          </a:xfrm>
          <a:prstGeom prst="straightConnector1">
            <a:avLst/>
          </a:prstGeom>
          <a:noFill/>
          <a:ln cap="flat" cmpd="sng" w="333375">
            <a:solidFill>
              <a:srgbClr val="FFFFFF"/>
            </a:solidFill>
            <a:prstDash val="solid"/>
            <a:round/>
            <a:headEnd len="sm" w="sm" type="none"/>
            <a:tailEnd len="sm" w="sm" type="none"/>
          </a:ln>
        </p:spPr>
      </p:cxnSp>
      <p:cxnSp>
        <p:nvCxnSpPr>
          <p:cNvPr id="96" name="Google Shape;96;p6"/>
          <p:cNvCxnSpPr/>
          <p:nvPr/>
        </p:nvCxnSpPr>
        <p:spPr>
          <a:xfrm>
            <a:off x="8115606" y="3709087"/>
            <a:ext cx="5008200" cy="0"/>
          </a:xfrm>
          <a:prstGeom prst="straightConnector1">
            <a:avLst/>
          </a:prstGeom>
          <a:noFill/>
          <a:ln cap="flat" cmpd="sng" w="333375">
            <a:solidFill>
              <a:srgbClr val="005BFF"/>
            </a:solidFill>
            <a:prstDash val="solid"/>
            <a:round/>
            <a:headEnd len="sm" w="sm" type="none"/>
            <a:tailEnd len="sm" w="sm" type="none"/>
          </a:ln>
        </p:spPr>
      </p:cxnSp>
      <p:cxnSp>
        <p:nvCxnSpPr>
          <p:cNvPr id="97" name="Google Shape;97;p6"/>
          <p:cNvCxnSpPr/>
          <p:nvPr/>
        </p:nvCxnSpPr>
        <p:spPr>
          <a:xfrm>
            <a:off x="-3664980" y="4463364"/>
            <a:ext cx="5008200" cy="0"/>
          </a:xfrm>
          <a:prstGeom prst="straightConnector1">
            <a:avLst/>
          </a:prstGeom>
          <a:noFill/>
          <a:ln cap="flat" cmpd="sng" w="333375">
            <a:solidFill>
              <a:srgbClr val="005BFF"/>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8" name="Shape 98"/>
        <p:cNvGrpSpPr/>
        <p:nvPr/>
      </p:nvGrpSpPr>
      <p:grpSpPr>
        <a:xfrm>
          <a:off x="0" y="0"/>
          <a:ext cx="0" cy="0"/>
          <a:chOff x="0" y="0"/>
          <a:chExt cx="0" cy="0"/>
        </a:xfrm>
      </p:grpSpPr>
      <p:sp>
        <p:nvSpPr>
          <p:cNvPr id="99" name="Google Shape;99;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00" name="Google Shape;10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1" name="Shape 101"/>
        <p:cNvGrpSpPr/>
        <p:nvPr/>
      </p:nvGrpSpPr>
      <p:grpSpPr>
        <a:xfrm>
          <a:off x="0" y="0"/>
          <a:ext cx="0" cy="0"/>
          <a:chOff x="0" y="0"/>
          <a:chExt cx="0" cy="0"/>
        </a:xfrm>
      </p:grpSpPr>
      <p:sp>
        <p:nvSpPr>
          <p:cNvPr id="102" name="Google Shape;102;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04" name="Google Shape;104;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5" name="Google Shape;105;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06" name="Google Shape;106;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cxnSp>
        <p:nvCxnSpPr>
          <p:cNvPr id="107" name="Google Shape;107;p8"/>
          <p:cNvCxnSpPr/>
          <p:nvPr/>
        </p:nvCxnSpPr>
        <p:spPr>
          <a:xfrm>
            <a:off x="-3664980" y="779244"/>
            <a:ext cx="5008200" cy="0"/>
          </a:xfrm>
          <a:prstGeom prst="straightConnector1">
            <a:avLst/>
          </a:prstGeom>
          <a:noFill/>
          <a:ln cap="flat" cmpd="sng" w="333375">
            <a:solidFill>
              <a:srgbClr val="000000"/>
            </a:solidFill>
            <a:prstDash val="solid"/>
            <a:round/>
            <a:headEnd len="sm" w="sm" type="none"/>
            <a:tailEnd len="sm" w="sm" type="none"/>
          </a:ln>
        </p:spPr>
      </p:cxnSp>
      <p:cxnSp>
        <p:nvCxnSpPr>
          <p:cNvPr id="108" name="Google Shape;108;p8"/>
          <p:cNvCxnSpPr/>
          <p:nvPr/>
        </p:nvCxnSpPr>
        <p:spPr>
          <a:xfrm>
            <a:off x="8153706" y="881964"/>
            <a:ext cx="5008200" cy="0"/>
          </a:xfrm>
          <a:prstGeom prst="straightConnector1">
            <a:avLst/>
          </a:prstGeom>
          <a:noFill/>
          <a:ln cap="flat" cmpd="sng" w="333375">
            <a:solidFill>
              <a:srgbClr val="FFFFFF"/>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9" name="Shape 109"/>
        <p:cNvGrpSpPr/>
        <p:nvPr/>
      </p:nvGrpSpPr>
      <p:grpSpPr>
        <a:xfrm>
          <a:off x="0" y="0"/>
          <a:ext cx="0" cy="0"/>
          <a:chOff x="0" y="0"/>
          <a:chExt cx="0" cy="0"/>
        </a:xfrm>
      </p:grpSpPr>
      <p:sp>
        <p:nvSpPr>
          <p:cNvPr id="110" name="Google Shape;110;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111" name="Google Shape;11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2" name="Google Shape;112;p9"/>
          <p:cNvSpPr/>
          <p:nvPr/>
        </p:nvSpPr>
        <p:spPr>
          <a:xfrm>
            <a:off x="5727174" y="1439758"/>
            <a:ext cx="2081825" cy="1131993"/>
          </a:xfrm>
          <a:custGeom>
            <a:rect b="b" l="l" r="r" t="t"/>
            <a:pathLst>
              <a:path extrusionOk="0" h="2263985" w="4163651">
                <a:moveTo>
                  <a:pt x="0" y="0"/>
                </a:moveTo>
                <a:lnTo>
                  <a:pt x="4163651" y="0"/>
                </a:lnTo>
                <a:lnTo>
                  <a:pt x="4163651" y="2263985"/>
                </a:lnTo>
                <a:lnTo>
                  <a:pt x="0" y="2263985"/>
                </a:lnTo>
                <a:lnTo>
                  <a:pt x="0" y="0"/>
                </a:lnTo>
                <a:close/>
              </a:path>
            </a:pathLst>
          </a:custGeom>
          <a:blipFill rotWithShape="1">
            <a:blip r:embed="rId2">
              <a:alphaModFix/>
            </a:blip>
            <a:stretch>
              <a:fillRect b="0" l="0" r="0" t="0"/>
            </a:stretch>
          </a:blipFill>
          <a:ln>
            <a:noFill/>
          </a:ln>
        </p:spPr>
      </p:sp>
      <p:sp>
        <p:nvSpPr>
          <p:cNvPr id="113" name="Google Shape;113;p9"/>
          <p:cNvSpPr/>
          <p:nvPr/>
        </p:nvSpPr>
        <p:spPr>
          <a:xfrm>
            <a:off x="-984012" y="-743363"/>
            <a:ext cx="3682236" cy="2002216"/>
          </a:xfrm>
          <a:custGeom>
            <a:rect b="b" l="l" r="r" t="t"/>
            <a:pathLst>
              <a:path extrusionOk="0" h="4004431" w="7364471">
                <a:moveTo>
                  <a:pt x="0" y="0"/>
                </a:moveTo>
                <a:lnTo>
                  <a:pt x="7364472" y="0"/>
                </a:lnTo>
                <a:lnTo>
                  <a:pt x="7364472" y="4004432"/>
                </a:lnTo>
                <a:lnTo>
                  <a:pt x="0" y="4004432"/>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4" name="Shape 114"/>
        <p:cNvGrpSpPr/>
        <p:nvPr/>
      </p:nvGrpSpPr>
      <p:grpSpPr>
        <a:xfrm>
          <a:off x="0" y="0"/>
          <a:ext cx="0" cy="0"/>
          <a:chOff x="0" y="0"/>
          <a:chExt cx="0" cy="0"/>
        </a:xfrm>
      </p:grpSpPr>
      <p:sp>
        <p:nvSpPr>
          <p:cNvPr id="115" name="Google Shape;115;p10"/>
          <p:cNvSpPr/>
          <p:nvPr/>
        </p:nvSpPr>
        <p:spPr>
          <a:xfrm>
            <a:off x="8801918" y="77568"/>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116" name="Google Shape;11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7" name="Google Shape;117;p10"/>
          <p:cNvSpPr/>
          <p:nvPr/>
        </p:nvSpPr>
        <p:spPr>
          <a:xfrm>
            <a:off x="56428" y="462915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118" name="Google Shape;118;p10"/>
          <p:cNvSpPr/>
          <p:nvPr/>
        </p:nvSpPr>
        <p:spPr>
          <a:xfrm>
            <a:off x="56428"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119" name="Google Shape;119;p10"/>
          <p:cNvSpPr/>
          <p:nvPr/>
        </p:nvSpPr>
        <p:spPr>
          <a:xfrm>
            <a:off x="2247798" y="63393"/>
            <a:ext cx="951889" cy="901915"/>
          </a:xfrm>
          <a:custGeom>
            <a:rect b="b" l="l" r="r" t="t"/>
            <a:pathLst>
              <a:path extrusionOk="0" h="1803830" w="1903778">
                <a:moveTo>
                  <a:pt x="0" y="0"/>
                </a:moveTo>
                <a:lnTo>
                  <a:pt x="1903779" y="0"/>
                </a:lnTo>
                <a:lnTo>
                  <a:pt x="1903779" y="1803830"/>
                </a:lnTo>
                <a:lnTo>
                  <a:pt x="0" y="1803830"/>
                </a:lnTo>
                <a:lnTo>
                  <a:pt x="0" y="0"/>
                </a:lnTo>
                <a:close/>
              </a:path>
            </a:pathLst>
          </a:custGeom>
          <a:blipFill rotWithShape="1">
            <a:blip r:embed="rId2">
              <a:alphaModFix/>
            </a:blip>
            <a:stretch>
              <a:fillRect b="0" l="0" r="0" t="0"/>
            </a:stretch>
          </a:blipFill>
          <a:ln>
            <a:noFill/>
          </a:ln>
        </p:spPr>
      </p:sp>
      <p:sp>
        <p:nvSpPr>
          <p:cNvPr id="120" name="Google Shape;120;p10"/>
          <p:cNvSpPr/>
          <p:nvPr/>
        </p:nvSpPr>
        <p:spPr>
          <a:xfrm>
            <a:off x="2247798" y="4629150"/>
            <a:ext cx="951889" cy="901915"/>
          </a:xfrm>
          <a:custGeom>
            <a:rect b="b" l="l" r="r" t="t"/>
            <a:pathLst>
              <a:path extrusionOk="0" h="1803830" w="1903778">
                <a:moveTo>
                  <a:pt x="0" y="0"/>
                </a:moveTo>
                <a:lnTo>
                  <a:pt x="1903779" y="0"/>
                </a:lnTo>
                <a:lnTo>
                  <a:pt x="1903779" y="1803830"/>
                </a:lnTo>
                <a:lnTo>
                  <a:pt x="0" y="1803830"/>
                </a:lnTo>
                <a:lnTo>
                  <a:pt x="0" y="0"/>
                </a:lnTo>
                <a:close/>
              </a:path>
            </a:pathLst>
          </a:custGeom>
          <a:blipFill rotWithShape="1">
            <a:blip r:embed="rId2">
              <a:alphaModFix/>
            </a:blip>
            <a:stretch>
              <a:fillRect b="0" l="0" r="0" t="0"/>
            </a:stretch>
          </a:blipFill>
          <a:ln>
            <a:noFill/>
          </a:ln>
        </p:spPr>
      </p:sp>
      <p:sp>
        <p:nvSpPr>
          <p:cNvPr id="121" name="Google Shape;121;p10"/>
          <p:cNvSpPr/>
          <p:nvPr/>
        </p:nvSpPr>
        <p:spPr>
          <a:xfrm>
            <a:off x="1152113"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122" name="Google Shape;122;p10"/>
          <p:cNvSpPr/>
          <p:nvPr/>
        </p:nvSpPr>
        <p:spPr>
          <a:xfrm>
            <a:off x="1152113" y="462915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123" name="Google Shape;123;p10"/>
          <p:cNvSpPr/>
          <p:nvPr/>
        </p:nvSpPr>
        <p:spPr>
          <a:xfrm>
            <a:off x="3343483"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124" name="Google Shape;124;p10"/>
          <p:cNvSpPr/>
          <p:nvPr/>
        </p:nvSpPr>
        <p:spPr>
          <a:xfrm>
            <a:off x="3343483" y="462915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125" name="Google Shape;125;p10"/>
          <p:cNvSpPr/>
          <p:nvPr/>
        </p:nvSpPr>
        <p:spPr>
          <a:xfrm>
            <a:off x="4439168"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126" name="Google Shape;126;p10"/>
          <p:cNvSpPr/>
          <p:nvPr/>
        </p:nvSpPr>
        <p:spPr>
          <a:xfrm>
            <a:off x="4439168" y="4629150"/>
            <a:ext cx="475732" cy="901915"/>
          </a:xfrm>
          <a:custGeom>
            <a:rect b="b" l="l" r="r" t="t"/>
            <a:pathLst>
              <a:path extrusionOk="0" h="1803830" w="951464">
                <a:moveTo>
                  <a:pt x="0" y="0"/>
                </a:moveTo>
                <a:lnTo>
                  <a:pt x="951464" y="0"/>
                </a:lnTo>
                <a:lnTo>
                  <a:pt x="951464" y="1803830"/>
                </a:lnTo>
                <a:lnTo>
                  <a:pt x="0" y="1803830"/>
                </a:lnTo>
                <a:lnTo>
                  <a:pt x="0" y="0"/>
                </a:lnTo>
                <a:close/>
              </a:path>
            </a:pathLst>
          </a:custGeom>
          <a:blipFill rotWithShape="1">
            <a:blip r:embed="rId2">
              <a:alphaModFix/>
            </a:blip>
            <a:stretch>
              <a:fillRect b="0" l="0" r="-100088" t="0"/>
            </a:stretch>
          </a:blipFill>
          <a:ln>
            <a:noFill/>
          </a:ln>
        </p:spPr>
      </p:sp>
      <p:sp>
        <p:nvSpPr>
          <p:cNvPr id="127" name="Google Shape;127;p10"/>
          <p:cNvSpPr/>
          <p:nvPr/>
        </p:nvSpPr>
        <p:spPr>
          <a:xfrm>
            <a:off x="7719756" y="77568"/>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128" name="Google Shape;128;p10"/>
          <p:cNvSpPr/>
          <p:nvPr/>
        </p:nvSpPr>
        <p:spPr>
          <a:xfrm>
            <a:off x="8153706" y="462915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129" name="Google Shape;129;p10"/>
          <p:cNvSpPr/>
          <p:nvPr/>
        </p:nvSpPr>
        <p:spPr>
          <a:xfrm>
            <a:off x="6630523" y="77568"/>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cxnSp>
        <p:nvCxnSpPr>
          <p:cNvPr id="130" name="Google Shape;130;p10"/>
          <p:cNvCxnSpPr/>
          <p:nvPr/>
        </p:nvCxnSpPr>
        <p:spPr>
          <a:xfrm>
            <a:off x="-1712355" y="397669"/>
            <a:ext cx="5008200" cy="0"/>
          </a:xfrm>
          <a:prstGeom prst="straightConnector1">
            <a:avLst/>
          </a:prstGeom>
          <a:noFill/>
          <a:ln cap="flat" cmpd="sng" w="333375">
            <a:solidFill>
              <a:srgbClr val="2455AE"/>
            </a:solidFill>
            <a:prstDash val="solid"/>
            <a:round/>
            <a:headEnd len="sm" w="sm" type="none"/>
            <a:tailEnd len="sm" w="sm" type="none"/>
          </a:ln>
        </p:spPr>
      </p:cxnSp>
      <p:cxnSp>
        <p:nvCxnSpPr>
          <p:cNvPr id="131" name="Google Shape;131;p10"/>
          <p:cNvCxnSpPr/>
          <p:nvPr/>
        </p:nvCxnSpPr>
        <p:spPr>
          <a:xfrm>
            <a:off x="8153706" y="881964"/>
            <a:ext cx="5008200" cy="0"/>
          </a:xfrm>
          <a:prstGeom prst="straightConnector1">
            <a:avLst/>
          </a:prstGeom>
          <a:noFill/>
          <a:ln cap="flat" cmpd="sng" w="333375">
            <a:solidFill>
              <a:srgbClr val="2455AE"/>
            </a:solidFill>
            <a:prstDash val="solid"/>
            <a:round/>
            <a:headEnd len="sm" w="sm" type="none"/>
            <a:tailEnd len="sm" w="sm" type="none"/>
          </a:ln>
        </p:spPr>
      </p:cxnSp>
      <p:cxnSp>
        <p:nvCxnSpPr>
          <p:cNvPr id="132" name="Google Shape;132;p10"/>
          <p:cNvCxnSpPr/>
          <p:nvPr/>
        </p:nvCxnSpPr>
        <p:spPr>
          <a:xfrm>
            <a:off x="-256308" y="4353830"/>
            <a:ext cx="5008200" cy="0"/>
          </a:xfrm>
          <a:prstGeom prst="straightConnector1">
            <a:avLst/>
          </a:prstGeom>
          <a:noFill/>
          <a:ln cap="flat" cmpd="sng" w="152400">
            <a:solidFill>
              <a:srgbClr val="00C9FF"/>
            </a:solidFill>
            <a:prstDash val="solid"/>
            <a:round/>
            <a:headEnd len="sm" w="sm" type="none"/>
            <a:tailEnd len="sm" w="sm" type="none"/>
          </a:ln>
        </p:spPr>
      </p:cxnSp>
      <p:cxnSp>
        <p:nvCxnSpPr>
          <p:cNvPr id="133" name="Google Shape;133;p10"/>
          <p:cNvCxnSpPr/>
          <p:nvPr/>
        </p:nvCxnSpPr>
        <p:spPr>
          <a:xfrm>
            <a:off x="7879112" y="1724930"/>
            <a:ext cx="5008200" cy="0"/>
          </a:xfrm>
          <a:prstGeom prst="straightConnector1">
            <a:avLst/>
          </a:prstGeom>
          <a:noFill/>
          <a:ln cap="flat" cmpd="sng" w="152400">
            <a:solidFill>
              <a:srgbClr val="00C9FF"/>
            </a:solidFill>
            <a:prstDash val="solid"/>
            <a:round/>
            <a:headEnd len="sm" w="sm" type="none"/>
            <a:tailEnd len="sm" w="sm" type="none"/>
          </a:ln>
        </p:spPr>
      </p:cxnSp>
      <p:cxnSp>
        <p:nvCxnSpPr>
          <p:cNvPr id="134" name="Google Shape;134;p10"/>
          <p:cNvCxnSpPr/>
          <p:nvPr/>
        </p:nvCxnSpPr>
        <p:spPr>
          <a:xfrm>
            <a:off x="-2542207" y="4712494"/>
            <a:ext cx="5008200" cy="0"/>
          </a:xfrm>
          <a:prstGeom prst="straightConnector1">
            <a:avLst/>
          </a:prstGeom>
          <a:noFill/>
          <a:ln cap="flat" cmpd="sng" w="333375">
            <a:solidFill>
              <a:srgbClr val="2455AE"/>
            </a:solidFill>
            <a:prstDash val="solid"/>
            <a:round/>
            <a:headEnd len="sm" w="sm" type="none"/>
            <a:tailEnd len="sm" w="sm" type="none"/>
          </a:ln>
        </p:spPr>
      </p:cxnSp>
      <p:sp>
        <p:nvSpPr>
          <p:cNvPr id="135" name="Google Shape;135;p10"/>
          <p:cNvSpPr/>
          <p:nvPr/>
        </p:nvSpPr>
        <p:spPr>
          <a:xfrm>
            <a:off x="4993283" y="462915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136" name="Google Shape;136;p10"/>
          <p:cNvSpPr/>
          <p:nvPr/>
        </p:nvSpPr>
        <p:spPr>
          <a:xfrm>
            <a:off x="6058358" y="462915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137" name="Google Shape;137;p10"/>
          <p:cNvSpPr/>
          <p:nvPr/>
        </p:nvSpPr>
        <p:spPr>
          <a:xfrm>
            <a:off x="7106033" y="462915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
        <p:nvSpPr>
          <p:cNvPr id="138" name="Google Shape;138;p10"/>
          <p:cNvSpPr/>
          <p:nvPr/>
        </p:nvSpPr>
        <p:spPr>
          <a:xfrm>
            <a:off x="5534843"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2.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Oswald"/>
              <a:buNone/>
              <a:defRPr b="1" sz="2800">
                <a:solidFill>
                  <a:schemeClr val="dk1"/>
                </a:solidFill>
                <a:latin typeface="Oswald"/>
                <a:ea typeface="Oswald"/>
                <a:cs typeface="Oswald"/>
                <a:sym typeface="Oswa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swald"/>
              <a:buChar char="●"/>
              <a:defRPr b="1" sz="1800">
                <a:solidFill>
                  <a:schemeClr val="dk2"/>
                </a:solidFill>
                <a:latin typeface="Oswald"/>
                <a:ea typeface="Oswald"/>
                <a:cs typeface="Oswald"/>
                <a:sym typeface="Oswald"/>
              </a:defRPr>
            </a:lvl1pPr>
            <a:lvl2pPr indent="-317500" lvl="1" marL="914400">
              <a:lnSpc>
                <a:spcPct val="115000"/>
              </a:lnSpc>
              <a:spcBef>
                <a:spcPts val="0"/>
              </a:spcBef>
              <a:spcAft>
                <a:spcPts val="0"/>
              </a:spcAft>
              <a:buClr>
                <a:schemeClr val="dk2"/>
              </a:buClr>
              <a:buSzPts val="1400"/>
              <a:buFont typeface="Oswald"/>
              <a:buChar char="○"/>
              <a:defRPr>
                <a:solidFill>
                  <a:schemeClr val="dk2"/>
                </a:solidFill>
                <a:latin typeface="Oswald"/>
                <a:ea typeface="Oswald"/>
                <a:cs typeface="Oswald"/>
                <a:sym typeface="Oswald"/>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1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141" name="Google Shape;141;p11"/>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142" name="Google Shape;142;p1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143" name="Google Shape;143;p1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144" name="Google Shape;144;p1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23.png"/><Relationship Id="rId9" Type="http://schemas.openxmlformats.org/officeDocument/2006/relationships/image" Target="../media/image32.jpg"/><Relationship Id="rId5" Type="http://schemas.openxmlformats.org/officeDocument/2006/relationships/image" Target="../media/image22.jpg"/><Relationship Id="rId6" Type="http://schemas.openxmlformats.org/officeDocument/2006/relationships/image" Target="../media/image73.jpg"/><Relationship Id="rId7" Type="http://schemas.openxmlformats.org/officeDocument/2006/relationships/image" Target="../media/image28.jpg"/><Relationship Id="rId8" Type="http://schemas.openxmlformats.org/officeDocument/2006/relationships/image" Target="../media/image2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39.jpg"/><Relationship Id="rId4" Type="http://schemas.openxmlformats.org/officeDocument/2006/relationships/image" Target="../media/image74.jpg"/><Relationship Id="rId5" Type="http://schemas.openxmlformats.org/officeDocument/2006/relationships/image" Target="../media/image3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75.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78.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60.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40" Type="http://schemas.openxmlformats.org/officeDocument/2006/relationships/image" Target="../media/image76.png"/><Relationship Id="rId20" Type="http://schemas.openxmlformats.org/officeDocument/2006/relationships/image" Target="../media/image51.png"/><Relationship Id="rId41" Type="http://schemas.openxmlformats.org/officeDocument/2006/relationships/image" Target="../media/image71.png"/><Relationship Id="rId22" Type="http://schemas.openxmlformats.org/officeDocument/2006/relationships/image" Target="../media/image67.png"/><Relationship Id="rId21" Type="http://schemas.openxmlformats.org/officeDocument/2006/relationships/image" Target="../media/image59.png"/><Relationship Id="rId24" Type="http://schemas.openxmlformats.org/officeDocument/2006/relationships/image" Target="../media/image55.png"/><Relationship Id="rId23" Type="http://schemas.openxmlformats.org/officeDocument/2006/relationships/image" Target="../media/image56.png"/><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36.png"/><Relationship Id="rId9" Type="http://schemas.openxmlformats.org/officeDocument/2006/relationships/image" Target="../media/image31.png"/><Relationship Id="rId26" Type="http://schemas.openxmlformats.org/officeDocument/2006/relationships/image" Target="../media/image63.png"/><Relationship Id="rId25" Type="http://schemas.openxmlformats.org/officeDocument/2006/relationships/image" Target="../media/image72.png"/><Relationship Id="rId28" Type="http://schemas.openxmlformats.org/officeDocument/2006/relationships/image" Target="../media/image15.png"/><Relationship Id="rId27" Type="http://schemas.openxmlformats.org/officeDocument/2006/relationships/image" Target="../media/image58.png"/><Relationship Id="rId5" Type="http://schemas.openxmlformats.org/officeDocument/2006/relationships/image" Target="../media/image35.png"/><Relationship Id="rId6" Type="http://schemas.openxmlformats.org/officeDocument/2006/relationships/image" Target="../media/image34.png"/><Relationship Id="rId29" Type="http://schemas.openxmlformats.org/officeDocument/2006/relationships/image" Target="../media/image52.png"/><Relationship Id="rId7" Type="http://schemas.openxmlformats.org/officeDocument/2006/relationships/image" Target="../media/image45.png"/><Relationship Id="rId8" Type="http://schemas.openxmlformats.org/officeDocument/2006/relationships/image" Target="../media/image37.png"/><Relationship Id="rId31" Type="http://schemas.openxmlformats.org/officeDocument/2006/relationships/image" Target="../media/image68.png"/><Relationship Id="rId30" Type="http://schemas.openxmlformats.org/officeDocument/2006/relationships/image" Target="../media/image17.png"/><Relationship Id="rId11" Type="http://schemas.openxmlformats.org/officeDocument/2006/relationships/image" Target="../media/image38.png"/><Relationship Id="rId33" Type="http://schemas.openxmlformats.org/officeDocument/2006/relationships/image" Target="../media/image20.png"/><Relationship Id="rId10" Type="http://schemas.openxmlformats.org/officeDocument/2006/relationships/image" Target="../media/image41.png"/><Relationship Id="rId32" Type="http://schemas.openxmlformats.org/officeDocument/2006/relationships/image" Target="../media/image69.png"/><Relationship Id="rId13" Type="http://schemas.openxmlformats.org/officeDocument/2006/relationships/image" Target="../media/image44.png"/><Relationship Id="rId35" Type="http://schemas.openxmlformats.org/officeDocument/2006/relationships/image" Target="../media/image64.png"/><Relationship Id="rId12" Type="http://schemas.openxmlformats.org/officeDocument/2006/relationships/image" Target="../media/image42.png"/><Relationship Id="rId34" Type="http://schemas.openxmlformats.org/officeDocument/2006/relationships/image" Target="../media/image66.png"/><Relationship Id="rId15" Type="http://schemas.openxmlformats.org/officeDocument/2006/relationships/image" Target="../media/image40.png"/><Relationship Id="rId37" Type="http://schemas.openxmlformats.org/officeDocument/2006/relationships/image" Target="../media/image65.png"/><Relationship Id="rId14" Type="http://schemas.openxmlformats.org/officeDocument/2006/relationships/image" Target="../media/image43.png"/><Relationship Id="rId36" Type="http://schemas.openxmlformats.org/officeDocument/2006/relationships/image" Target="../media/image70.png"/><Relationship Id="rId17" Type="http://schemas.openxmlformats.org/officeDocument/2006/relationships/image" Target="../media/image57.png"/><Relationship Id="rId39" Type="http://schemas.openxmlformats.org/officeDocument/2006/relationships/image" Target="../media/image77.png"/><Relationship Id="rId16" Type="http://schemas.openxmlformats.org/officeDocument/2006/relationships/image" Target="../media/image46.png"/><Relationship Id="rId38" Type="http://schemas.openxmlformats.org/officeDocument/2006/relationships/image" Target="../media/image79.png"/><Relationship Id="rId19" Type="http://schemas.openxmlformats.org/officeDocument/2006/relationships/image" Target="../media/image47.png"/><Relationship Id="rId18" Type="http://schemas.openxmlformats.org/officeDocument/2006/relationships/image" Target="../media/image5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6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49.jp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2.jp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4.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5.png"/><Relationship Id="rId6" Type="http://schemas.openxmlformats.org/officeDocument/2006/relationships/image" Target="../media/image17.png"/><Relationship Id="rId7"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29.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61.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grpSp>
        <p:nvGrpSpPr>
          <p:cNvPr id="218" name="Google Shape;218;p23"/>
          <p:cNvGrpSpPr/>
          <p:nvPr/>
        </p:nvGrpSpPr>
        <p:grpSpPr>
          <a:xfrm>
            <a:off x="-38100" y="-72330"/>
            <a:ext cx="1543054" cy="5272980"/>
            <a:chOff x="0" y="-38100"/>
            <a:chExt cx="812800" cy="2777537"/>
          </a:xfrm>
        </p:grpSpPr>
        <p:sp>
          <p:nvSpPr>
            <p:cNvPr id="219" name="Google Shape;219;p23"/>
            <p:cNvSpPr/>
            <p:nvPr/>
          </p:nvSpPr>
          <p:spPr>
            <a:xfrm>
              <a:off x="0" y="0"/>
              <a:ext cx="119760" cy="2739437"/>
            </a:xfrm>
            <a:custGeom>
              <a:rect b="b" l="l" r="r" t="t"/>
              <a:pathLst>
                <a:path extrusionOk="0" h="2739437" w="119760">
                  <a:moveTo>
                    <a:pt x="0" y="0"/>
                  </a:moveTo>
                  <a:lnTo>
                    <a:pt x="119760" y="0"/>
                  </a:lnTo>
                  <a:lnTo>
                    <a:pt x="119760" y="2739437"/>
                  </a:lnTo>
                  <a:lnTo>
                    <a:pt x="0" y="2739437"/>
                  </a:lnTo>
                  <a:close/>
                </a:path>
              </a:pathLst>
            </a:custGeom>
            <a:solidFill>
              <a:srgbClr val="000000"/>
            </a:solidFill>
            <a:ln>
              <a:noFill/>
            </a:ln>
          </p:spPr>
        </p:sp>
        <p:sp>
          <p:nvSpPr>
            <p:cNvPr id="220" name="Google Shape;220;p2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21" name="Google Shape;221;p23"/>
          <p:cNvSpPr/>
          <p:nvPr/>
        </p:nvSpPr>
        <p:spPr>
          <a:xfrm flipH="1">
            <a:off x="179905" y="-971222"/>
            <a:ext cx="9144000" cy="6114722"/>
          </a:xfrm>
          <a:custGeom>
            <a:rect b="b" l="l" r="r" t="t"/>
            <a:pathLst>
              <a:path extrusionOk="0" h="12229444" w="18288000">
                <a:moveTo>
                  <a:pt x="18288000" y="0"/>
                </a:moveTo>
                <a:lnTo>
                  <a:pt x="0" y="0"/>
                </a:lnTo>
                <a:lnTo>
                  <a:pt x="0" y="12229444"/>
                </a:lnTo>
                <a:lnTo>
                  <a:pt x="18288000" y="12229444"/>
                </a:lnTo>
                <a:lnTo>
                  <a:pt x="18288000" y="0"/>
                </a:lnTo>
                <a:close/>
              </a:path>
            </a:pathLst>
          </a:custGeom>
          <a:blipFill rotWithShape="1">
            <a:blip r:embed="rId3">
              <a:alphaModFix/>
            </a:blip>
            <a:stretch>
              <a:fillRect b="0" l="-5888" r="-1352" t="-7046"/>
            </a:stretch>
          </a:blipFill>
          <a:ln>
            <a:noFill/>
          </a:ln>
        </p:spPr>
      </p:sp>
      <p:sp>
        <p:nvSpPr>
          <p:cNvPr id="222" name="Google Shape;222;p23"/>
          <p:cNvSpPr/>
          <p:nvPr/>
        </p:nvSpPr>
        <p:spPr>
          <a:xfrm>
            <a:off x="56428" y="462915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23" name="Google Shape;223;p23"/>
          <p:cNvSpPr/>
          <p:nvPr/>
        </p:nvSpPr>
        <p:spPr>
          <a:xfrm>
            <a:off x="56428"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24" name="Google Shape;224;p23"/>
          <p:cNvSpPr/>
          <p:nvPr/>
        </p:nvSpPr>
        <p:spPr>
          <a:xfrm>
            <a:off x="2247798" y="63393"/>
            <a:ext cx="951889" cy="901915"/>
          </a:xfrm>
          <a:custGeom>
            <a:rect b="b" l="l" r="r" t="t"/>
            <a:pathLst>
              <a:path extrusionOk="0" h="1803830" w="1903778">
                <a:moveTo>
                  <a:pt x="0" y="0"/>
                </a:moveTo>
                <a:lnTo>
                  <a:pt x="1903779" y="0"/>
                </a:lnTo>
                <a:lnTo>
                  <a:pt x="1903779" y="1803830"/>
                </a:lnTo>
                <a:lnTo>
                  <a:pt x="0" y="1803830"/>
                </a:lnTo>
                <a:lnTo>
                  <a:pt x="0" y="0"/>
                </a:lnTo>
                <a:close/>
              </a:path>
            </a:pathLst>
          </a:custGeom>
          <a:blipFill rotWithShape="1">
            <a:blip r:embed="rId4">
              <a:alphaModFix/>
            </a:blip>
            <a:stretch>
              <a:fillRect b="0" l="0" r="0" t="0"/>
            </a:stretch>
          </a:blipFill>
          <a:ln>
            <a:noFill/>
          </a:ln>
        </p:spPr>
      </p:sp>
      <p:sp>
        <p:nvSpPr>
          <p:cNvPr id="225" name="Google Shape;225;p23"/>
          <p:cNvSpPr/>
          <p:nvPr/>
        </p:nvSpPr>
        <p:spPr>
          <a:xfrm>
            <a:off x="2247798" y="4629150"/>
            <a:ext cx="951889" cy="901915"/>
          </a:xfrm>
          <a:custGeom>
            <a:rect b="b" l="l" r="r" t="t"/>
            <a:pathLst>
              <a:path extrusionOk="0" h="1803830" w="1903778">
                <a:moveTo>
                  <a:pt x="0" y="0"/>
                </a:moveTo>
                <a:lnTo>
                  <a:pt x="1903779" y="0"/>
                </a:lnTo>
                <a:lnTo>
                  <a:pt x="1903779" y="1803830"/>
                </a:lnTo>
                <a:lnTo>
                  <a:pt x="0" y="1803830"/>
                </a:lnTo>
                <a:lnTo>
                  <a:pt x="0" y="0"/>
                </a:lnTo>
                <a:close/>
              </a:path>
            </a:pathLst>
          </a:custGeom>
          <a:blipFill rotWithShape="1">
            <a:blip r:embed="rId4">
              <a:alphaModFix/>
            </a:blip>
            <a:stretch>
              <a:fillRect b="0" l="0" r="0" t="0"/>
            </a:stretch>
          </a:blipFill>
          <a:ln>
            <a:noFill/>
          </a:ln>
        </p:spPr>
      </p:sp>
      <p:sp>
        <p:nvSpPr>
          <p:cNvPr id="226" name="Google Shape;226;p23"/>
          <p:cNvSpPr/>
          <p:nvPr/>
        </p:nvSpPr>
        <p:spPr>
          <a:xfrm>
            <a:off x="1152113"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27" name="Google Shape;227;p23"/>
          <p:cNvSpPr/>
          <p:nvPr/>
        </p:nvSpPr>
        <p:spPr>
          <a:xfrm>
            <a:off x="1152113" y="462915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28" name="Google Shape;228;p23"/>
          <p:cNvSpPr/>
          <p:nvPr/>
        </p:nvSpPr>
        <p:spPr>
          <a:xfrm>
            <a:off x="3343483"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29" name="Google Shape;229;p23"/>
          <p:cNvSpPr/>
          <p:nvPr/>
        </p:nvSpPr>
        <p:spPr>
          <a:xfrm>
            <a:off x="3343483" y="462915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30" name="Google Shape;230;p23"/>
          <p:cNvSpPr/>
          <p:nvPr/>
        </p:nvSpPr>
        <p:spPr>
          <a:xfrm>
            <a:off x="4439168"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31" name="Google Shape;231;p23"/>
          <p:cNvSpPr/>
          <p:nvPr/>
        </p:nvSpPr>
        <p:spPr>
          <a:xfrm>
            <a:off x="4439168" y="4629150"/>
            <a:ext cx="475732" cy="901915"/>
          </a:xfrm>
          <a:custGeom>
            <a:rect b="b" l="l" r="r" t="t"/>
            <a:pathLst>
              <a:path extrusionOk="0" h="1803830" w="951464">
                <a:moveTo>
                  <a:pt x="0" y="0"/>
                </a:moveTo>
                <a:lnTo>
                  <a:pt x="951464" y="0"/>
                </a:lnTo>
                <a:lnTo>
                  <a:pt x="951464" y="1803830"/>
                </a:lnTo>
                <a:lnTo>
                  <a:pt x="0" y="1803830"/>
                </a:lnTo>
                <a:lnTo>
                  <a:pt x="0" y="0"/>
                </a:lnTo>
                <a:close/>
              </a:path>
            </a:pathLst>
          </a:custGeom>
          <a:blipFill rotWithShape="1">
            <a:blip r:embed="rId4">
              <a:alphaModFix/>
            </a:blip>
            <a:stretch>
              <a:fillRect b="0" l="0" r="-100088" t="0"/>
            </a:stretch>
          </a:blipFill>
          <a:ln>
            <a:noFill/>
          </a:ln>
        </p:spPr>
      </p:sp>
      <p:sp>
        <p:nvSpPr>
          <p:cNvPr id="232" name="Google Shape;232;p23"/>
          <p:cNvSpPr/>
          <p:nvPr/>
        </p:nvSpPr>
        <p:spPr>
          <a:xfrm>
            <a:off x="8153706"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33" name="Google Shape;233;p23"/>
          <p:cNvSpPr/>
          <p:nvPr/>
        </p:nvSpPr>
        <p:spPr>
          <a:xfrm>
            <a:off x="8153706" y="462915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34" name="Google Shape;234;p23"/>
          <p:cNvSpPr/>
          <p:nvPr/>
        </p:nvSpPr>
        <p:spPr>
          <a:xfrm>
            <a:off x="7064473"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35" name="Google Shape;235;p23"/>
          <p:cNvSpPr/>
          <p:nvPr/>
        </p:nvSpPr>
        <p:spPr>
          <a:xfrm>
            <a:off x="7553325" y="4629150"/>
            <a:ext cx="463037" cy="901915"/>
          </a:xfrm>
          <a:custGeom>
            <a:rect b="b" l="l" r="r" t="t"/>
            <a:pathLst>
              <a:path extrusionOk="0" h="1803830" w="926074">
                <a:moveTo>
                  <a:pt x="0" y="0"/>
                </a:moveTo>
                <a:lnTo>
                  <a:pt x="926074" y="0"/>
                </a:lnTo>
                <a:lnTo>
                  <a:pt x="926074" y="1803830"/>
                </a:lnTo>
                <a:lnTo>
                  <a:pt x="0" y="1803830"/>
                </a:lnTo>
                <a:lnTo>
                  <a:pt x="0" y="0"/>
                </a:lnTo>
                <a:close/>
              </a:path>
            </a:pathLst>
          </a:custGeom>
          <a:blipFill rotWithShape="1">
            <a:blip r:embed="rId4">
              <a:alphaModFix/>
            </a:blip>
            <a:stretch>
              <a:fillRect b="0" l="-105570" r="0" t="0"/>
            </a:stretch>
          </a:blipFill>
          <a:ln>
            <a:noFill/>
          </a:ln>
        </p:spPr>
      </p:sp>
      <p:cxnSp>
        <p:nvCxnSpPr>
          <p:cNvPr id="236" name="Google Shape;236;p23"/>
          <p:cNvCxnSpPr/>
          <p:nvPr/>
        </p:nvCxnSpPr>
        <p:spPr>
          <a:xfrm>
            <a:off x="-1712355" y="397669"/>
            <a:ext cx="5008214" cy="0"/>
          </a:xfrm>
          <a:prstGeom prst="straightConnector1">
            <a:avLst/>
          </a:prstGeom>
          <a:noFill/>
          <a:ln cap="flat" cmpd="sng" w="333375">
            <a:solidFill>
              <a:srgbClr val="2455AE"/>
            </a:solidFill>
            <a:prstDash val="solid"/>
            <a:round/>
            <a:headEnd len="sm" w="sm" type="none"/>
            <a:tailEnd len="sm" w="sm" type="none"/>
          </a:ln>
        </p:spPr>
      </p:cxnSp>
      <p:cxnSp>
        <p:nvCxnSpPr>
          <p:cNvPr id="237" name="Google Shape;237;p23"/>
          <p:cNvCxnSpPr/>
          <p:nvPr/>
        </p:nvCxnSpPr>
        <p:spPr>
          <a:xfrm>
            <a:off x="8153706" y="881964"/>
            <a:ext cx="5008214" cy="0"/>
          </a:xfrm>
          <a:prstGeom prst="straightConnector1">
            <a:avLst/>
          </a:prstGeom>
          <a:noFill/>
          <a:ln cap="flat" cmpd="sng" w="333375">
            <a:solidFill>
              <a:srgbClr val="2455AE"/>
            </a:solidFill>
            <a:prstDash val="solid"/>
            <a:round/>
            <a:headEnd len="sm" w="sm" type="none"/>
            <a:tailEnd len="sm" w="sm" type="none"/>
          </a:ln>
        </p:spPr>
      </p:cxnSp>
      <p:cxnSp>
        <p:nvCxnSpPr>
          <p:cNvPr id="238" name="Google Shape;238;p23"/>
          <p:cNvCxnSpPr/>
          <p:nvPr/>
        </p:nvCxnSpPr>
        <p:spPr>
          <a:xfrm>
            <a:off x="-256309" y="1724930"/>
            <a:ext cx="3228739" cy="0"/>
          </a:xfrm>
          <a:prstGeom prst="straightConnector1">
            <a:avLst/>
          </a:prstGeom>
          <a:noFill/>
          <a:ln cap="flat" cmpd="sng" w="333375">
            <a:solidFill>
              <a:srgbClr val="005BFF"/>
            </a:solidFill>
            <a:prstDash val="solid"/>
            <a:round/>
            <a:headEnd len="sm" w="sm" type="none"/>
            <a:tailEnd len="sm" w="sm" type="none"/>
          </a:ln>
        </p:spPr>
      </p:cxnSp>
      <p:cxnSp>
        <p:nvCxnSpPr>
          <p:cNvPr id="239" name="Google Shape;239;p23"/>
          <p:cNvCxnSpPr/>
          <p:nvPr/>
        </p:nvCxnSpPr>
        <p:spPr>
          <a:xfrm>
            <a:off x="-256308" y="4353830"/>
            <a:ext cx="5008214" cy="0"/>
          </a:xfrm>
          <a:prstGeom prst="straightConnector1">
            <a:avLst/>
          </a:prstGeom>
          <a:noFill/>
          <a:ln cap="flat" cmpd="sng" w="152400">
            <a:solidFill>
              <a:srgbClr val="00C9FF"/>
            </a:solidFill>
            <a:prstDash val="solid"/>
            <a:round/>
            <a:headEnd len="sm" w="sm" type="none"/>
            <a:tailEnd len="sm" w="sm" type="none"/>
          </a:ln>
        </p:spPr>
      </p:cxnSp>
      <p:cxnSp>
        <p:nvCxnSpPr>
          <p:cNvPr id="240" name="Google Shape;240;p23"/>
          <p:cNvCxnSpPr/>
          <p:nvPr/>
        </p:nvCxnSpPr>
        <p:spPr>
          <a:xfrm>
            <a:off x="7879112" y="1724930"/>
            <a:ext cx="5008213" cy="0"/>
          </a:xfrm>
          <a:prstGeom prst="straightConnector1">
            <a:avLst/>
          </a:prstGeom>
          <a:noFill/>
          <a:ln cap="flat" cmpd="sng" w="152400">
            <a:solidFill>
              <a:srgbClr val="00C9FF"/>
            </a:solidFill>
            <a:prstDash val="solid"/>
            <a:round/>
            <a:headEnd len="sm" w="sm" type="none"/>
            <a:tailEnd len="sm" w="sm" type="none"/>
          </a:ln>
        </p:spPr>
      </p:cxnSp>
      <p:cxnSp>
        <p:nvCxnSpPr>
          <p:cNvPr id="241" name="Google Shape;241;p23"/>
          <p:cNvCxnSpPr/>
          <p:nvPr/>
        </p:nvCxnSpPr>
        <p:spPr>
          <a:xfrm>
            <a:off x="0" y="1305830"/>
            <a:ext cx="5008214" cy="0"/>
          </a:xfrm>
          <a:prstGeom prst="straightConnector1">
            <a:avLst/>
          </a:prstGeom>
          <a:noFill/>
          <a:ln cap="flat" cmpd="sng" w="66675">
            <a:solidFill>
              <a:srgbClr val="006D8B"/>
            </a:solidFill>
            <a:prstDash val="solid"/>
            <a:round/>
            <a:headEnd len="sm" w="sm" type="none"/>
            <a:tailEnd len="sm" w="sm" type="none"/>
          </a:ln>
        </p:spPr>
      </p:cxnSp>
      <p:cxnSp>
        <p:nvCxnSpPr>
          <p:cNvPr id="242" name="Google Shape;242;p23"/>
          <p:cNvCxnSpPr/>
          <p:nvPr/>
        </p:nvCxnSpPr>
        <p:spPr>
          <a:xfrm>
            <a:off x="-2071961" y="4077605"/>
            <a:ext cx="5008214" cy="0"/>
          </a:xfrm>
          <a:prstGeom prst="straightConnector1">
            <a:avLst/>
          </a:prstGeom>
          <a:noFill/>
          <a:ln cap="flat" cmpd="sng" w="66675">
            <a:solidFill>
              <a:srgbClr val="006D8B"/>
            </a:solidFill>
            <a:prstDash val="solid"/>
            <a:round/>
            <a:headEnd len="sm" w="sm" type="none"/>
            <a:tailEnd len="sm" w="sm" type="none"/>
          </a:ln>
        </p:spPr>
      </p:cxnSp>
      <p:cxnSp>
        <p:nvCxnSpPr>
          <p:cNvPr id="243" name="Google Shape;243;p23"/>
          <p:cNvCxnSpPr/>
          <p:nvPr/>
        </p:nvCxnSpPr>
        <p:spPr>
          <a:xfrm>
            <a:off x="7540418" y="4077605"/>
            <a:ext cx="5008213" cy="0"/>
          </a:xfrm>
          <a:prstGeom prst="straightConnector1">
            <a:avLst/>
          </a:prstGeom>
          <a:noFill/>
          <a:ln cap="flat" cmpd="sng" w="66675">
            <a:solidFill>
              <a:srgbClr val="006D8B"/>
            </a:solidFill>
            <a:prstDash val="solid"/>
            <a:round/>
            <a:headEnd len="sm" w="sm" type="none"/>
            <a:tailEnd len="sm" w="sm" type="none"/>
          </a:ln>
        </p:spPr>
      </p:cxnSp>
      <p:cxnSp>
        <p:nvCxnSpPr>
          <p:cNvPr id="244" name="Google Shape;244;p23"/>
          <p:cNvCxnSpPr/>
          <p:nvPr/>
        </p:nvCxnSpPr>
        <p:spPr>
          <a:xfrm>
            <a:off x="8629650" y="2821361"/>
            <a:ext cx="5008214" cy="0"/>
          </a:xfrm>
          <a:prstGeom prst="straightConnector1">
            <a:avLst/>
          </a:prstGeom>
          <a:noFill/>
          <a:ln cap="flat" cmpd="sng" w="66675">
            <a:solidFill>
              <a:srgbClr val="006D8B"/>
            </a:solidFill>
            <a:prstDash val="solid"/>
            <a:round/>
            <a:headEnd len="sm" w="sm" type="none"/>
            <a:tailEnd len="sm" w="sm" type="none"/>
          </a:ln>
        </p:spPr>
      </p:cxnSp>
      <p:cxnSp>
        <p:nvCxnSpPr>
          <p:cNvPr id="245" name="Google Shape;245;p23"/>
          <p:cNvCxnSpPr/>
          <p:nvPr/>
        </p:nvCxnSpPr>
        <p:spPr>
          <a:xfrm>
            <a:off x="8153706" y="4953901"/>
            <a:ext cx="5008214" cy="0"/>
          </a:xfrm>
          <a:prstGeom prst="straightConnector1">
            <a:avLst/>
          </a:prstGeom>
          <a:noFill/>
          <a:ln cap="flat" cmpd="sng" w="333375">
            <a:solidFill>
              <a:srgbClr val="005BFF"/>
            </a:solidFill>
            <a:prstDash val="solid"/>
            <a:round/>
            <a:headEnd len="sm" w="sm" type="none"/>
            <a:tailEnd len="sm" w="sm" type="none"/>
          </a:ln>
        </p:spPr>
      </p:cxnSp>
      <p:cxnSp>
        <p:nvCxnSpPr>
          <p:cNvPr id="246" name="Google Shape;246;p23"/>
          <p:cNvCxnSpPr/>
          <p:nvPr/>
        </p:nvCxnSpPr>
        <p:spPr>
          <a:xfrm>
            <a:off x="-2542207" y="4712494"/>
            <a:ext cx="5008214" cy="0"/>
          </a:xfrm>
          <a:prstGeom prst="straightConnector1">
            <a:avLst/>
          </a:prstGeom>
          <a:noFill/>
          <a:ln cap="flat" cmpd="sng" w="333375">
            <a:solidFill>
              <a:srgbClr val="2455AE"/>
            </a:solidFill>
            <a:prstDash val="solid"/>
            <a:round/>
            <a:headEnd len="sm" w="sm" type="none"/>
            <a:tailEnd len="sm" w="sm" type="none"/>
          </a:ln>
        </p:spPr>
      </p:cxnSp>
      <p:sp>
        <p:nvSpPr>
          <p:cNvPr id="247" name="Google Shape;247;p23"/>
          <p:cNvSpPr txBox="1"/>
          <p:nvPr/>
        </p:nvSpPr>
        <p:spPr>
          <a:xfrm>
            <a:off x="432145" y="1955911"/>
            <a:ext cx="4566600" cy="2432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7900" u="none" cap="none" strike="noStrike">
                <a:solidFill>
                  <a:srgbClr val="FFFFFF"/>
                </a:solidFill>
                <a:latin typeface="Oswald"/>
                <a:ea typeface="Oswald"/>
                <a:cs typeface="Oswald"/>
                <a:sym typeface="Oswald"/>
              </a:rPr>
              <a:t>AMERICAN</a:t>
            </a:r>
            <a:endParaRPr sz="700"/>
          </a:p>
          <a:p>
            <a:pPr indent="0" lvl="0" marL="0" marR="0" rtl="0" algn="l">
              <a:lnSpc>
                <a:spcPct val="101002"/>
              </a:lnSpc>
              <a:spcBef>
                <a:spcPts val="0"/>
              </a:spcBef>
              <a:spcAft>
                <a:spcPts val="0"/>
              </a:spcAft>
              <a:buNone/>
            </a:pPr>
            <a:r>
              <a:rPr b="1" i="0" lang="en" sz="7900" u="none" cap="none" strike="noStrike">
                <a:solidFill>
                  <a:srgbClr val="FFFFFF"/>
                </a:solidFill>
                <a:latin typeface="Oswald"/>
                <a:ea typeface="Oswald"/>
                <a:cs typeface="Oswald"/>
                <a:sym typeface="Oswald"/>
              </a:rPr>
              <a:t>FOOTBALL</a:t>
            </a:r>
            <a:endParaRPr sz="700"/>
          </a:p>
        </p:txBody>
      </p:sp>
      <p:sp>
        <p:nvSpPr>
          <p:cNvPr id="248" name="Google Shape;248;p23"/>
          <p:cNvSpPr txBox="1"/>
          <p:nvPr/>
        </p:nvSpPr>
        <p:spPr>
          <a:xfrm>
            <a:off x="526437" y="1621257"/>
            <a:ext cx="2574496" cy="187017"/>
          </a:xfrm>
          <a:prstGeom prst="rect">
            <a:avLst/>
          </a:prstGeom>
          <a:noFill/>
          <a:ln>
            <a:noFill/>
          </a:ln>
        </p:spPr>
        <p:txBody>
          <a:bodyPr anchorCtr="0" anchor="t" bIns="0" lIns="0" spcFirstLastPara="1" rIns="0" wrap="square" tIns="0">
            <a:spAutoFit/>
          </a:bodyPr>
          <a:lstStyle/>
          <a:p>
            <a:pPr indent="0" lvl="0" marL="0" marR="0" rtl="0" algn="just">
              <a:lnSpc>
                <a:spcPct val="139972"/>
              </a:lnSpc>
              <a:spcBef>
                <a:spcPts val="0"/>
              </a:spcBef>
              <a:spcAft>
                <a:spcPts val="0"/>
              </a:spcAft>
              <a:buNone/>
            </a:pPr>
            <a:r>
              <a:rPr b="0" i="0" lang="en" sz="1100" u="none" cap="none" strike="noStrike">
                <a:solidFill>
                  <a:srgbClr val="FFFFFF"/>
                </a:solidFill>
                <a:latin typeface="Oswald"/>
                <a:ea typeface="Oswald"/>
                <a:cs typeface="Oswald"/>
                <a:sym typeface="Oswald"/>
              </a:rPr>
              <a:t>SPORT WORKSHOP</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BFF"/>
        </a:solidFill>
      </p:bgPr>
    </p:bg>
    <p:spTree>
      <p:nvGrpSpPr>
        <p:cNvPr id="496" name="Shape 496"/>
        <p:cNvGrpSpPr/>
        <p:nvPr/>
      </p:nvGrpSpPr>
      <p:grpSpPr>
        <a:xfrm>
          <a:off x="0" y="0"/>
          <a:ext cx="0" cy="0"/>
          <a:chOff x="0" y="0"/>
          <a:chExt cx="0" cy="0"/>
        </a:xfrm>
      </p:grpSpPr>
      <p:sp>
        <p:nvSpPr>
          <p:cNvPr id="497" name="Google Shape;497;p32"/>
          <p:cNvSpPr/>
          <p:nvPr/>
        </p:nvSpPr>
        <p:spPr>
          <a:xfrm>
            <a:off x="80241"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blip>
            <a:stretch>
              <a:fillRect b="0" l="0" r="0" t="0"/>
            </a:stretch>
          </a:blipFill>
          <a:ln>
            <a:noFill/>
          </a:ln>
        </p:spPr>
      </p:sp>
      <p:sp>
        <p:nvSpPr>
          <p:cNvPr id="498" name="Google Shape;498;p32"/>
          <p:cNvSpPr/>
          <p:nvPr/>
        </p:nvSpPr>
        <p:spPr>
          <a:xfrm>
            <a:off x="80241" y="4948604"/>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499" name="Google Shape;499;p32"/>
          <p:cNvSpPr/>
          <p:nvPr/>
        </p:nvSpPr>
        <p:spPr>
          <a:xfrm>
            <a:off x="2292053"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blip>
            <a:stretch>
              <a:fillRect b="0" l="0" r="0" t="0"/>
            </a:stretch>
          </a:blipFill>
          <a:ln>
            <a:noFill/>
          </a:ln>
        </p:spPr>
      </p:sp>
      <p:sp>
        <p:nvSpPr>
          <p:cNvPr id="500" name="Google Shape;500;p32"/>
          <p:cNvSpPr/>
          <p:nvPr/>
        </p:nvSpPr>
        <p:spPr>
          <a:xfrm>
            <a:off x="2292053" y="4948604"/>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501" name="Google Shape;501;p32"/>
          <p:cNvSpPr/>
          <p:nvPr/>
        </p:nvSpPr>
        <p:spPr>
          <a:xfrm>
            <a:off x="1186147"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blip>
            <a:stretch>
              <a:fillRect b="0" l="0" r="0" t="0"/>
            </a:stretch>
          </a:blipFill>
          <a:ln>
            <a:noFill/>
          </a:ln>
        </p:spPr>
      </p:sp>
      <p:sp>
        <p:nvSpPr>
          <p:cNvPr id="502" name="Google Shape;502;p32"/>
          <p:cNvSpPr/>
          <p:nvPr/>
        </p:nvSpPr>
        <p:spPr>
          <a:xfrm>
            <a:off x="1186147" y="4948604"/>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503" name="Google Shape;503;p32"/>
          <p:cNvSpPr/>
          <p:nvPr/>
        </p:nvSpPr>
        <p:spPr>
          <a:xfrm>
            <a:off x="3397959"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blip>
            <a:stretch>
              <a:fillRect b="0" l="0" r="0" t="0"/>
            </a:stretch>
          </a:blipFill>
          <a:ln>
            <a:noFill/>
          </a:ln>
        </p:spPr>
      </p:sp>
      <p:sp>
        <p:nvSpPr>
          <p:cNvPr id="504" name="Google Shape;504;p32"/>
          <p:cNvSpPr/>
          <p:nvPr/>
        </p:nvSpPr>
        <p:spPr>
          <a:xfrm>
            <a:off x="3397959" y="4948604"/>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505" name="Google Shape;505;p32"/>
          <p:cNvSpPr/>
          <p:nvPr/>
        </p:nvSpPr>
        <p:spPr>
          <a:xfrm>
            <a:off x="4503865"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blip>
            <a:stretch>
              <a:fillRect b="0" l="0" r="0" t="0"/>
            </a:stretch>
          </a:blipFill>
          <a:ln>
            <a:noFill/>
          </a:ln>
        </p:spPr>
      </p:sp>
      <p:sp>
        <p:nvSpPr>
          <p:cNvPr id="506" name="Google Shape;506;p32"/>
          <p:cNvSpPr/>
          <p:nvPr/>
        </p:nvSpPr>
        <p:spPr>
          <a:xfrm>
            <a:off x="4503865" y="4948604"/>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507" name="Google Shape;507;p32"/>
          <p:cNvSpPr/>
          <p:nvPr/>
        </p:nvSpPr>
        <p:spPr>
          <a:xfrm>
            <a:off x="7821582"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blip>
            <a:stretch>
              <a:fillRect b="0" l="0" r="0" t="0"/>
            </a:stretch>
          </a:blipFill>
          <a:ln>
            <a:noFill/>
          </a:ln>
        </p:spPr>
      </p:sp>
      <p:sp>
        <p:nvSpPr>
          <p:cNvPr id="508" name="Google Shape;508;p32"/>
          <p:cNvSpPr/>
          <p:nvPr/>
        </p:nvSpPr>
        <p:spPr>
          <a:xfrm>
            <a:off x="7821582" y="4948604"/>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509" name="Google Shape;509;p32"/>
          <p:cNvSpPr/>
          <p:nvPr/>
        </p:nvSpPr>
        <p:spPr>
          <a:xfrm>
            <a:off x="8927488"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blip>
            <a:stretch>
              <a:fillRect b="0" l="0" r="0" t="0"/>
            </a:stretch>
          </a:blipFill>
          <a:ln>
            <a:noFill/>
          </a:ln>
        </p:spPr>
      </p:sp>
      <p:sp>
        <p:nvSpPr>
          <p:cNvPr id="510" name="Google Shape;510;p32"/>
          <p:cNvSpPr/>
          <p:nvPr/>
        </p:nvSpPr>
        <p:spPr>
          <a:xfrm>
            <a:off x="8927488" y="4948604"/>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511" name="Google Shape;511;p32"/>
          <p:cNvSpPr/>
          <p:nvPr/>
        </p:nvSpPr>
        <p:spPr>
          <a:xfrm>
            <a:off x="6715676"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blip>
            <a:stretch>
              <a:fillRect b="0" l="0" r="0" t="0"/>
            </a:stretch>
          </a:blipFill>
          <a:ln>
            <a:noFill/>
          </a:ln>
        </p:spPr>
      </p:sp>
      <p:sp>
        <p:nvSpPr>
          <p:cNvPr id="512" name="Google Shape;512;p32"/>
          <p:cNvSpPr/>
          <p:nvPr/>
        </p:nvSpPr>
        <p:spPr>
          <a:xfrm>
            <a:off x="6715676" y="4948604"/>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513" name="Google Shape;513;p32"/>
          <p:cNvSpPr/>
          <p:nvPr/>
        </p:nvSpPr>
        <p:spPr>
          <a:xfrm>
            <a:off x="5609771"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blip>
            <a:stretch>
              <a:fillRect b="0" l="0" r="0" t="0"/>
            </a:stretch>
          </a:blipFill>
          <a:ln>
            <a:noFill/>
          </a:ln>
        </p:spPr>
      </p:sp>
      <p:sp>
        <p:nvSpPr>
          <p:cNvPr id="514" name="Google Shape;514;p32"/>
          <p:cNvSpPr/>
          <p:nvPr/>
        </p:nvSpPr>
        <p:spPr>
          <a:xfrm>
            <a:off x="5609771" y="4948604"/>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grpSp>
        <p:nvGrpSpPr>
          <p:cNvPr id="515" name="Google Shape;515;p32"/>
          <p:cNvGrpSpPr/>
          <p:nvPr/>
        </p:nvGrpSpPr>
        <p:grpSpPr>
          <a:xfrm>
            <a:off x="2295928" y="173471"/>
            <a:ext cx="4607380" cy="1615381"/>
            <a:chOff x="0" y="-38100"/>
            <a:chExt cx="2426932" cy="850900"/>
          </a:xfrm>
        </p:grpSpPr>
        <p:sp>
          <p:nvSpPr>
            <p:cNvPr id="516" name="Google Shape;516;p32"/>
            <p:cNvSpPr/>
            <p:nvPr/>
          </p:nvSpPr>
          <p:spPr>
            <a:xfrm>
              <a:off x="0" y="0"/>
              <a:ext cx="2426932" cy="727283"/>
            </a:xfrm>
            <a:custGeom>
              <a:rect b="b" l="l" r="r" t="t"/>
              <a:pathLst>
                <a:path extrusionOk="0" h="727283" w="2426932">
                  <a:moveTo>
                    <a:pt x="0" y="0"/>
                  </a:moveTo>
                  <a:lnTo>
                    <a:pt x="2426932" y="0"/>
                  </a:lnTo>
                  <a:lnTo>
                    <a:pt x="2426932" y="727283"/>
                  </a:lnTo>
                  <a:lnTo>
                    <a:pt x="0" y="727283"/>
                  </a:lnTo>
                  <a:close/>
                </a:path>
              </a:pathLst>
            </a:custGeom>
            <a:solidFill>
              <a:srgbClr val="005BFF"/>
            </a:solidFill>
            <a:ln>
              <a:noFill/>
            </a:ln>
          </p:spPr>
        </p:sp>
        <p:sp>
          <p:nvSpPr>
            <p:cNvPr id="517" name="Google Shape;517;p32"/>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18" name="Google Shape;518;p32"/>
          <p:cNvSpPr txBox="1"/>
          <p:nvPr/>
        </p:nvSpPr>
        <p:spPr>
          <a:xfrm>
            <a:off x="1730850" y="265000"/>
            <a:ext cx="5682300" cy="153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5000" u="none" cap="none" strike="noStrike">
                <a:solidFill>
                  <a:srgbClr val="FFFFFF"/>
                </a:solidFill>
                <a:latin typeface="Oswald"/>
                <a:ea typeface="Oswald"/>
                <a:cs typeface="Oswald"/>
                <a:sym typeface="Oswald"/>
              </a:rPr>
              <a:t>ADD A TEAM MEMBERS PAGE</a:t>
            </a:r>
            <a:endParaRPr sz="700"/>
          </a:p>
        </p:txBody>
      </p:sp>
      <p:cxnSp>
        <p:nvCxnSpPr>
          <p:cNvPr id="519" name="Google Shape;519;p32"/>
          <p:cNvCxnSpPr/>
          <p:nvPr/>
        </p:nvCxnSpPr>
        <p:spPr>
          <a:xfrm>
            <a:off x="-2542276" y="4490285"/>
            <a:ext cx="12925562" cy="0"/>
          </a:xfrm>
          <a:prstGeom prst="straightConnector1">
            <a:avLst/>
          </a:prstGeom>
          <a:noFill/>
          <a:ln cap="flat" cmpd="sng" w="333375">
            <a:solidFill>
              <a:srgbClr val="000000"/>
            </a:solidFill>
            <a:prstDash val="solid"/>
            <a:round/>
            <a:headEnd len="sm" w="sm" type="none"/>
            <a:tailEnd len="sm" w="sm" type="none"/>
          </a:ln>
        </p:spPr>
      </p:cxnSp>
      <p:cxnSp>
        <p:nvCxnSpPr>
          <p:cNvPr id="520" name="Google Shape;520;p32"/>
          <p:cNvCxnSpPr/>
          <p:nvPr/>
        </p:nvCxnSpPr>
        <p:spPr>
          <a:xfrm>
            <a:off x="513199" y="1807479"/>
            <a:ext cx="1213946" cy="0"/>
          </a:xfrm>
          <a:prstGeom prst="straightConnector1">
            <a:avLst/>
          </a:prstGeom>
          <a:noFill/>
          <a:ln cap="flat" cmpd="sng" w="190500">
            <a:solidFill>
              <a:srgbClr val="00C9FF"/>
            </a:solidFill>
            <a:prstDash val="solid"/>
            <a:round/>
            <a:headEnd len="sm" w="sm" type="none"/>
            <a:tailEnd len="sm" w="sm" type="none"/>
          </a:ln>
        </p:spPr>
      </p:cxnSp>
      <p:cxnSp>
        <p:nvCxnSpPr>
          <p:cNvPr id="521" name="Google Shape;521;p32"/>
          <p:cNvCxnSpPr/>
          <p:nvPr/>
        </p:nvCxnSpPr>
        <p:spPr>
          <a:xfrm>
            <a:off x="2239966" y="1807479"/>
            <a:ext cx="1213946" cy="0"/>
          </a:xfrm>
          <a:prstGeom prst="straightConnector1">
            <a:avLst/>
          </a:prstGeom>
          <a:noFill/>
          <a:ln cap="flat" cmpd="sng" w="190500">
            <a:solidFill>
              <a:srgbClr val="00C9FF"/>
            </a:solidFill>
            <a:prstDash val="solid"/>
            <a:round/>
            <a:headEnd len="sm" w="sm" type="none"/>
            <a:tailEnd len="sm" w="sm" type="none"/>
          </a:ln>
        </p:spPr>
      </p:cxnSp>
      <p:cxnSp>
        <p:nvCxnSpPr>
          <p:cNvPr id="522" name="Google Shape;522;p32"/>
          <p:cNvCxnSpPr/>
          <p:nvPr/>
        </p:nvCxnSpPr>
        <p:spPr>
          <a:xfrm>
            <a:off x="3965027" y="1807479"/>
            <a:ext cx="1213946" cy="0"/>
          </a:xfrm>
          <a:prstGeom prst="straightConnector1">
            <a:avLst/>
          </a:prstGeom>
          <a:noFill/>
          <a:ln cap="flat" cmpd="sng" w="190500">
            <a:solidFill>
              <a:srgbClr val="00C9FF"/>
            </a:solidFill>
            <a:prstDash val="solid"/>
            <a:round/>
            <a:headEnd len="sm" w="sm" type="none"/>
            <a:tailEnd len="sm" w="sm" type="none"/>
          </a:ln>
        </p:spPr>
      </p:cxnSp>
      <p:cxnSp>
        <p:nvCxnSpPr>
          <p:cNvPr id="523" name="Google Shape;523;p32"/>
          <p:cNvCxnSpPr/>
          <p:nvPr/>
        </p:nvCxnSpPr>
        <p:spPr>
          <a:xfrm>
            <a:off x="5689361" y="1807479"/>
            <a:ext cx="1213946" cy="0"/>
          </a:xfrm>
          <a:prstGeom prst="straightConnector1">
            <a:avLst/>
          </a:prstGeom>
          <a:noFill/>
          <a:ln cap="flat" cmpd="sng" w="190500">
            <a:solidFill>
              <a:srgbClr val="00C9FF"/>
            </a:solidFill>
            <a:prstDash val="solid"/>
            <a:round/>
            <a:headEnd len="sm" w="sm" type="none"/>
            <a:tailEnd len="sm" w="sm" type="none"/>
          </a:ln>
        </p:spPr>
      </p:cxnSp>
      <p:cxnSp>
        <p:nvCxnSpPr>
          <p:cNvPr id="524" name="Google Shape;524;p32"/>
          <p:cNvCxnSpPr/>
          <p:nvPr/>
        </p:nvCxnSpPr>
        <p:spPr>
          <a:xfrm>
            <a:off x="7415704" y="1807479"/>
            <a:ext cx="1213946" cy="0"/>
          </a:xfrm>
          <a:prstGeom prst="straightConnector1">
            <a:avLst/>
          </a:prstGeom>
          <a:noFill/>
          <a:ln cap="flat" cmpd="sng" w="190500">
            <a:solidFill>
              <a:srgbClr val="00C9FF"/>
            </a:solidFill>
            <a:prstDash val="solid"/>
            <a:round/>
            <a:headEnd len="sm" w="sm" type="none"/>
            <a:tailEnd len="sm" w="sm" type="none"/>
          </a:ln>
        </p:spPr>
      </p:cxnSp>
      <p:sp>
        <p:nvSpPr>
          <p:cNvPr id="525" name="Google Shape;525;p32"/>
          <p:cNvSpPr/>
          <p:nvPr/>
        </p:nvSpPr>
        <p:spPr>
          <a:xfrm>
            <a:off x="514350" y="1987530"/>
            <a:ext cx="1214864" cy="2190070"/>
          </a:xfrm>
          <a:custGeom>
            <a:rect b="b" l="l" r="r" t="t"/>
            <a:pathLst>
              <a:path extrusionOk="0" h="4380140" w="2429727">
                <a:moveTo>
                  <a:pt x="0" y="0"/>
                </a:moveTo>
                <a:lnTo>
                  <a:pt x="2429727" y="0"/>
                </a:lnTo>
                <a:lnTo>
                  <a:pt x="2429727" y="4380140"/>
                </a:lnTo>
                <a:lnTo>
                  <a:pt x="0" y="4380140"/>
                </a:lnTo>
                <a:lnTo>
                  <a:pt x="0" y="0"/>
                </a:lnTo>
                <a:close/>
              </a:path>
            </a:pathLst>
          </a:custGeom>
          <a:blipFill rotWithShape="1">
            <a:blip r:embed="rId5">
              <a:alphaModFix/>
            </a:blip>
            <a:stretch>
              <a:fillRect b="-35182" l="-111064" r="-154713" t="0"/>
            </a:stretch>
          </a:blipFill>
          <a:ln>
            <a:noFill/>
          </a:ln>
        </p:spPr>
      </p:sp>
      <p:sp>
        <p:nvSpPr>
          <p:cNvPr id="526" name="Google Shape;526;p32"/>
          <p:cNvSpPr txBox="1"/>
          <p:nvPr/>
        </p:nvSpPr>
        <p:spPr>
          <a:xfrm>
            <a:off x="514350" y="4386612"/>
            <a:ext cx="1214864" cy="187017"/>
          </a:xfrm>
          <a:prstGeom prst="rect">
            <a:avLst/>
          </a:prstGeom>
          <a:noFill/>
          <a:ln>
            <a:noFill/>
          </a:ln>
        </p:spPr>
        <p:txBody>
          <a:bodyPr anchorCtr="0" anchor="t" bIns="0" lIns="0" spcFirstLastPara="1" rIns="0" wrap="square" tIns="0">
            <a:spAutoFit/>
          </a:bodyPr>
          <a:lstStyle/>
          <a:p>
            <a:pPr indent="0" lvl="0" marL="0" marR="0" rtl="0" algn="ctr">
              <a:lnSpc>
                <a:spcPct val="139972"/>
              </a:lnSpc>
              <a:spcBef>
                <a:spcPts val="0"/>
              </a:spcBef>
              <a:spcAft>
                <a:spcPts val="0"/>
              </a:spcAft>
              <a:buNone/>
            </a:pPr>
            <a:r>
              <a:rPr b="0" i="0" lang="en" sz="1100" u="none" cap="none" strike="noStrike">
                <a:solidFill>
                  <a:srgbClr val="FFFFFF"/>
                </a:solidFill>
                <a:latin typeface="Oswald"/>
                <a:ea typeface="Oswald"/>
                <a:cs typeface="Oswald"/>
                <a:sym typeface="Oswald"/>
              </a:rPr>
              <a:t> NAME</a:t>
            </a:r>
            <a:endParaRPr sz="700"/>
          </a:p>
        </p:txBody>
      </p:sp>
      <p:sp>
        <p:nvSpPr>
          <p:cNvPr id="527" name="Google Shape;527;p32"/>
          <p:cNvSpPr txBox="1"/>
          <p:nvPr/>
        </p:nvSpPr>
        <p:spPr>
          <a:xfrm>
            <a:off x="514350" y="4653646"/>
            <a:ext cx="1214864" cy="161607"/>
          </a:xfrm>
          <a:prstGeom prst="rect">
            <a:avLst/>
          </a:prstGeom>
          <a:noFill/>
          <a:ln>
            <a:noFill/>
          </a:ln>
        </p:spPr>
        <p:txBody>
          <a:bodyPr anchorCtr="0" anchor="t" bIns="0" lIns="0" spcFirstLastPara="1" rIns="0" wrap="square" tIns="0">
            <a:spAutoFit/>
          </a:bodyPr>
          <a:lstStyle/>
          <a:p>
            <a:pPr indent="0" lvl="1" marL="0" marR="0" rtl="0" algn="ctr">
              <a:lnSpc>
                <a:spcPct val="140021"/>
              </a:lnSpc>
              <a:spcBef>
                <a:spcPts val="0"/>
              </a:spcBef>
              <a:spcAft>
                <a:spcPts val="0"/>
              </a:spcAft>
              <a:buNone/>
            </a:pPr>
            <a:r>
              <a:rPr b="0" i="0" lang="en" sz="900" u="none" cap="none" strike="noStrike">
                <a:solidFill>
                  <a:srgbClr val="FFFFFF"/>
                </a:solidFill>
                <a:latin typeface="Lato"/>
                <a:ea typeface="Lato"/>
                <a:cs typeface="Lato"/>
                <a:sym typeface="Lato"/>
              </a:rPr>
              <a:t>Title or Position</a:t>
            </a:r>
            <a:endParaRPr sz="700"/>
          </a:p>
        </p:txBody>
      </p:sp>
      <p:sp>
        <p:nvSpPr>
          <p:cNvPr id="528" name="Google Shape;528;p32"/>
          <p:cNvSpPr/>
          <p:nvPr/>
        </p:nvSpPr>
        <p:spPr>
          <a:xfrm>
            <a:off x="2239048" y="1987530"/>
            <a:ext cx="1214863" cy="2190070"/>
          </a:xfrm>
          <a:custGeom>
            <a:rect b="b" l="l" r="r" t="t"/>
            <a:pathLst>
              <a:path extrusionOk="0" h="4380140" w="2429727">
                <a:moveTo>
                  <a:pt x="0" y="0"/>
                </a:moveTo>
                <a:lnTo>
                  <a:pt x="2429727" y="0"/>
                </a:lnTo>
                <a:lnTo>
                  <a:pt x="2429727" y="4380140"/>
                </a:lnTo>
                <a:lnTo>
                  <a:pt x="0" y="4380140"/>
                </a:lnTo>
                <a:lnTo>
                  <a:pt x="0" y="0"/>
                </a:lnTo>
                <a:close/>
              </a:path>
            </a:pathLst>
          </a:custGeom>
          <a:blipFill rotWithShape="1">
            <a:blip r:embed="rId6">
              <a:alphaModFix/>
            </a:blip>
            <a:stretch>
              <a:fillRect b="-134334" l="-347669" r="-289902" t="-38271"/>
            </a:stretch>
          </a:blipFill>
          <a:ln>
            <a:noFill/>
          </a:ln>
        </p:spPr>
      </p:sp>
      <p:sp>
        <p:nvSpPr>
          <p:cNvPr id="529" name="Google Shape;529;p32"/>
          <p:cNvSpPr txBox="1"/>
          <p:nvPr/>
        </p:nvSpPr>
        <p:spPr>
          <a:xfrm>
            <a:off x="2239048" y="4386612"/>
            <a:ext cx="1214863" cy="187017"/>
          </a:xfrm>
          <a:prstGeom prst="rect">
            <a:avLst/>
          </a:prstGeom>
          <a:noFill/>
          <a:ln>
            <a:noFill/>
          </a:ln>
        </p:spPr>
        <p:txBody>
          <a:bodyPr anchorCtr="0" anchor="t" bIns="0" lIns="0" spcFirstLastPara="1" rIns="0" wrap="square" tIns="0">
            <a:spAutoFit/>
          </a:bodyPr>
          <a:lstStyle/>
          <a:p>
            <a:pPr indent="0" lvl="0" marL="0" marR="0" rtl="0" algn="ctr">
              <a:lnSpc>
                <a:spcPct val="139972"/>
              </a:lnSpc>
              <a:spcBef>
                <a:spcPts val="0"/>
              </a:spcBef>
              <a:spcAft>
                <a:spcPts val="0"/>
              </a:spcAft>
              <a:buNone/>
            </a:pPr>
            <a:r>
              <a:rPr b="0" i="0" lang="en" sz="1100" u="none" cap="none" strike="noStrike">
                <a:solidFill>
                  <a:srgbClr val="FFFFFF"/>
                </a:solidFill>
                <a:latin typeface="Oswald"/>
                <a:ea typeface="Oswald"/>
                <a:cs typeface="Oswald"/>
                <a:sym typeface="Oswald"/>
              </a:rPr>
              <a:t> NAME</a:t>
            </a:r>
            <a:endParaRPr sz="700"/>
          </a:p>
        </p:txBody>
      </p:sp>
      <p:sp>
        <p:nvSpPr>
          <p:cNvPr id="530" name="Google Shape;530;p32"/>
          <p:cNvSpPr txBox="1"/>
          <p:nvPr/>
        </p:nvSpPr>
        <p:spPr>
          <a:xfrm>
            <a:off x="2239048" y="4653646"/>
            <a:ext cx="1214863" cy="161607"/>
          </a:xfrm>
          <a:prstGeom prst="rect">
            <a:avLst/>
          </a:prstGeom>
          <a:noFill/>
          <a:ln>
            <a:noFill/>
          </a:ln>
        </p:spPr>
        <p:txBody>
          <a:bodyPr anchorCtr="0" anchor="t" bIns="0" lIns="0" spcFirstLastPara="1" rIns="0" wrap="square" tIns="0">
            <a:spAutoFit/>
          </a:bodyPr>
          <a:lstStyle/>
          <a:p>
            <a:pPr indent="0" lvl="1" marL="0" marR="0" rtl="0" algn="ctr">
              <a:lnSpc>
                <a:spcPct val="140021"/>
              </a:lnSpc>
              <a:spcBef>
                <a:spcPts val="0"/>
              </a:spcBef>
              <a:spcAft>
                <a:spcPts val="0"/>
              </a:spcAft>
              <a:buNone/>
            </a:pPr>
            <a:r>
              <a:rPr b="0" i="0" lang="en" sz="900" u="none" cap="none" strike="noStrike">
                <a:solidFill>
                  <a:srgbClr val="FFFFFF"/>
                </a:solidFill>
                <a:latin typeface="Lato"/>
                <a:ea typeface="Lato"/>
                <a:cs typeface="Lato"/>
                <a:sym typeface="Lato"/>
              </a:rPr>
              <a:t>Title or Position</a:t>
            </a:r>
            <a:endParaRPr sz="700"/>
          </a:p>
        </p:txBody>
      </p:sp>
      <p:sp>
        <p:nvSpPr>
          <p:cNvPr id="531" name="Google Shape;531;p32"/>
          <p:cNvSpPr/>
          <p:nvPr/>
        </p:nvSpPr>
        <p:spPr>
          <a:xfrm>
            <a:off x="3963746" y="1987530"/>
            <a:ext cx="1214864" cy="2190070"/>
          </a:xfrm>
          <a:custGeom>
            <a:rect b="b" l="l" r="r" t="t"/>
            <a:pathLst>
              <a:path extrusionOk="0" h="4380140" w="2429727">
                <a:moveTo>
                  <a:pt x="0" y="0"/>
                </a:moveTo>
                <a:lnTo>
                  <a:pt x="2429728" y="0"/>
                </a:lnTo>
                <a:lnTo>
                  <a:pt x="2429728" y="4380140"/>
                </a:lnTo>
                <a:lnTo>
                  <a:pt x="0" y="4380140"/>
                </a:lnTo>
                <a:lnTo>
                  <a:pt x="0" y="0"/>
                </a:lnTo>
                <a:close/>
              </a:path>
            </a:pathLst>
          </a:custGeom>
          <a:blipFill rotWithShape="1">
            <a:blip r:embed="rId7">
              <a:alphaModFix/>
            </a:blip>
            <a:stretch>
              <a:fillRect b="0" l="-85286" r="-85283" t="0"/>
            </a:stretch>
          </a:blipFill>
          <a:ln>
            <a:noFill/>
          </a:ln>
        </p:spPr>
      </p:sp>
      <p:sp>
        <p:nvSpPr>
          <p:cNvPr id="532" name="Google Shape;532;p32"/>
          <p:cNvSpPr txBox="1"/>
          <p:nvPr/>
        </p:nvSpPr>
        <p:spPr>
          <a:xfrm>
            <a:off x="3963746" y="4386612"/>
            <a:ext cx="1214864" cy="187017"/>
          </a:xfrm>
          <a:prstGeom prst="rect">
            <a:avLst/>
          </a:prstGeom>
          <a:noFill/>
          <a:ln>
            <a:noFill/>
          </a:ln>
        </p:spPr>
        <p:txBody>
          <a:bodyPr anchorCtr="0" anchor="t" bIns="0" lIns="0" spcFirstLastPara="1" rIns="0" wrap="square" tIns="0">
            <a:spAutoFit/>
          </a:bodyPr>
          <a:lstStyle/>
          <a:p>
            <a:pPr indent="0" lvl="0" marL="0" marR="0" rtl="0" algn="ctr">
              <a:lnSpc>
                <a:spcPct val="139972"/>
              </a:lnSpc>
              <a:spcBef>
                <a:spcPts val="0"/>
              </a:spcBef>
              <a:spcAft>
                <a:spcPts val="0"/>
              </a:spcAft>
              <a:buNone/>
            </a:pPr>
            <a:r>
              <a:rPr b="0" i="0" lang="en" sz="1100" u="none" cap="none" strike="noStrike">
                <a:solidFill>
                  <a:srgbClr val="FFFFFF"/>
                </a:solidFill>
                <a:latin typeface="Oswald"/>
                <a:ea typeface="Oswald"/>
                <a:cs typeface="Oswald"/>
                <a:sym typeface="Oswald"/>
              </a:rPr>
              <a:t> NAME</a:t>
            </a:r>
            <a:endParaRPr sz="700"/>
          </a:p>
        </p:txBody>
      </p:sp>
      <p:sp>
        <p:nvSpPr>
          <p:cNvPr id="533" name="Google Shape;533;p32"/>
          <p:cNvSpPr txBox="1"/>
          <p:nvPr/>
        </p:nvSpPr>
        <p:spPr>
          <a:xfrm>
            <a:off x="3963746" y="4653646"/>
            <a:ext cx="1214864" cy="161607"/>
          </a:xfrm>
          <a:prstGeom prst="rect">
            <a:avLst/>
          </a:prstGeom>
          <a:noFill/>
          <a:ln>
            <a:noFill/>
          </a:ln>
        </p:spPr>
        <p:txBody>
          <a:bodyPr anchorCtr="0" anchor="t" bIns="0" lIns="0" spcFirstLastPara="1" rIns="0" wrap="square" tIns="0">
            <a:spAutoFit/>
          </a:bodyPr>
          <a:lstStyle/>
          <a:p>
            <a:pPr indent="0" lvl="1" marL="0" marR="0" rtl="0" algn="ctr">
              <a:lnSpc>
                <a:spcPct val="140021"/>
              </a:lnSpc>
              <a:spcBef>
                <a:spcPts val="0"/>
              </a:spcBef>
              <a:spcAft>
                <a:spcPts val="0"/>
              </a:spcAft>
              <a:buNone/>
            </a:pPr>
            <a:r>
              <a:rPr b="0" i="0" lang="en" sz="900" u="none" cap="none" strike="noStrike">
                <a:solidFill>
                  <a:srgbClr val="FFFFFF"/>
                </a:solidFill>
                <a:latin typeface="Lato"/>
                <a:ea typeface="Lato"/>
                <a:cs typeface="Lato"/>
                <a:sym typeface="Lato"/>
              </a:rPr>
              <a:t>Title or Position</a:t>
            </a:r>
            <a:endParaRPr sz="700"/>
          </a:p>
        </p:txBody>
      </p:sp>
      <p:sp>
        <p:nvSpPr>
          <p:cNvPr id="534" name="Google Shape;534;p32"/>
          <p:cNvSpPr/>
          <p:nvPr/>
        </p:nvSpPr>
        <p:spPr>
          <a:xfrm>
            <a:off x="5688444" y="1987530"/>
            <a:ext cx="1214863" cy="2190070"/>
          </a:xfrm>
          <a:custGeom>
            <a:rect b="b" l="l" r="r" t="t"/>
            <a:pathLst>
              <a:path extrusionOk="0" h="4380140" w="2429727">
                <a:moveTo>
                  <a:pt x="0" y="0"/>
                </a:moveTo>
                <a:lnTo>
                  <a:pt x="2429727" y="0"/>
                </a:lnTo>
                <a:lnTo>
                  <a:pt x="2429727" y="4380140"/>
                </a:lnTo>
                <a:lnTo>
                  <a:pt x="0" y="4380140"/>
                </a:lnTo>
                <a:lnTo>
                  <a:pt x="0" y="0"/>
                </a:lnTo>
                <a:close/>
              </a:path>
            </a:pathLst>
          </a:custGeom>
          <a:blipFill rotWithShape="1">
            <a:blip r:embed="rId8">
              <a:alphaModFix/>
            </a:blip>
            <a:stretch>
              <a:fillRect b="-122063" l="-99962" r="-92273" t="-21245"/>
            </a:stretch>
          </a:blipFill>
          <a:ln>
            <a:noFill/>
          </a:ln>
        </p:spPr>
      </p:sp>
      <p:sp>
        <p:nvSpPr>
          <p:cNvPr id="535" name="Google Shape;535;p32"/>
          <p:cNvSpPr txBox="1"/>
          <p:nvPr/>
        </p:nvSpPr>
        <p:spPr>
          <a:xfrm>
            <a:off x="5688444" y="4386612"/>
            <a:ext cx="1214863" cy="187017"/>
          </a:xfrm>
          <a:prstGeom prst="rect">
            <a:avLst/>
          </a:prstGeom>
          <a:noFill/>
          <a:ln>
            <a:noFill/>
          </a:ln>
        </p:spPr>
        <p:txBody>
          <a:bodyPr anchorCtr="0" anchor="t" bIns="0" lIns="0" spcFirstLastPara="1" rIns="0" wrap="square" tIns="0">
            <a:spAutoFit/>
          </a:bodyPr>
          <a:lstStyle/>
          <a:p>
            <a:pPr indent="0" lvl="0" marL="0" marR="0" rtl="0" algn="ctr">
              <a:lnSpc>
                <a:spcPct val="139972"/>
              </a:lnSpc>
              <a:spcBef>
                <a:spcPts val="0"/>
              </a:spcBef>
              <a:spcAft>
                <a:spcPts val="0"/>
              </a:spcAft>
              <a:buNone/>
            </a:pPr>
            <a:r>
              <a:rPr b="0" i="0" lang="en" sz="1100" u="none" cap="none" strike="noStrike">
                <a:solidFill>
                  <a:srgbClr val="FFFFFF"/>
                </a:solidFill>
                <a:latin typeface="Oswald"/>
                <a:ea typeface="Oswald"/>
                <a:cs typeface="Oswald"/>
                <a:sym typeface="Oswald"/>
              </a:rPr>
              <a:t> NAME</a:t>
            </a:r>
            <a:endParaRPr sz="700"/>
          </a:p>
        </p:txBody>
      </p:sp>
      <p:sp>
        <p:nvSpPr>
          <p:cNvPr id="536" name="Google Shape;536;p32"/>
          <p:cNvSpPr txBox="1"/>
          <p:nvPr/>
        </p:nvSpPr>
        <p:spPr>
          <a:xfrm>
            <a:off x="5688444" y="4653646"/>
            <a:ext cx="1214863" cy="161607"/>
          </a:xfrm>
          <a:prstGeom prst="rect">
            <a:avLst/>
          </a:prstGeom>
          <a:noFill/>
          <a:ln>
            <a:noFill/>
          </a:ln>
        </p:spPr>
        <p:txBody>
          <a:bodyPr anchorCtr="0" anchor="t" bIns="0" lIns="0" spcFirstLastPara="1" rIns="0" wrap="square" tIns="0">
            <a:spAutoFit/>
          </a:bodyPr>
          <a:lstStyle/>
          <a:p>
            <a:pPr indent="0" lvl="1" marL="0" marR="0" rtl="0" algn="ctr">
              <a:lnSpc>
                <a:spcPct val="140021"/>
              </a:lnSpc>
              <a:spcBef>
                <a:spcPts val="0"/>
              </a:spcBef>
              <a:spcAft>
                <a:spcPts val="0"/>
              </a:spcAft>
              <a:buNone/>
            </a:pPr>
            <a:r>
              <a:rPr b="0" i="0" lang="en" sz="900" u="none" cap="none" strike="noStrike">
                <a:solidFill>
                  <a:srgbClr val="FFFFFF"/>
                </a:solidFill>
                <a:latin typeface="Lato"/>
                <a:ea typeface="Lato"/>
                <a:cs typeface="Lato"/>
                <a:sym typeface="Lato"/>
              </a:rPr>
              <a:t>Title or Position</a:t>
            </a:r>
            <a:endParaRPr sz="700"/>
          </a:p>
        </p:txBody>
      </p:sp>
      <p:sp>
        <p:nvSpPr>
          <p:cNvPr id="537" name="Google Shape;537;p32"/>
          <p:cNvSpPr/>
          <p:nvPr/>
        </p:nvSpPr>
        <p:spPr>
          <a:xfrm>
            <a:off x="7413142" y="1987530"/>
            <a:ext cx="1214863" cy="2190070"/>
          </a:xfrm>
          <a:custGeom>
            <a:rect b="b" l="l" r="r" t="t"/>
            <a:pathLst>
              <a:path extrusionOk="0" h="4380140" w="2429727">
                <a:moveTo>
                  <a:pt x="0" y="0"/>
                </a:moveTo>
                <a:lnTo>
                  <a:pt x="2429727" y="0"/>
                </a:lnTo>
                <a:lnTo>
                  <a:pt x="2429727" y="4380140"/>
                </a:lnTo>
                <a:lnTo>
                  <a:pt x="0" y="4380140"/>
                </a:lnTo>
                <a:lnTo>
                  <a:pt x="0" y="0"/>
                </a:lnTo>
                <a:close/>
              </a:path>
            </a:pathLst>
          </a:custGeom>
          <a:blipFill rotWithShape="1">
            <a:blip r:embed="rId9">
              <a:alphaModFix/>
            </a:blip>
            <a:stretch>
              <a:fillRect b="-7169" l="-164279" r="-49219" t="-8695"/>
            </a:stretch>
          </a:blipFill>
          <a:ln>
            <a:noFill/>
          </a:ln>
        </p:spPr>
      </p:sp>
      <p:sp>
        <p:nvSpPr>
          <p:cNvPr id="538" name="Google Shape;538;p32"/>
          <p:cNvSpPr txBox="1"/>
          <p:nvPr/>
        </p:nvSpPr>
        <p:spPr>
          <a:xfrm>
            <a:off x="7413142" y="4386612"/>
            <a:ext cx="1214863" cy="187017"/>
          </a:xfrm>
          <a:prstGeom prst="rect">
            <a:avLst/>
          </a:prstGeom>
          <a:noFill/>
          <a:ln>
            <a:noFill/>
          </a:ln>
        </p:spPr>
        <p:txBody>
          <a:bodyPr anchorCtr="0" anchor="t" bIns="0" lIns="0" spcFirstLastPara="1" rIns="0" wrap="square" tIns="0">
            <a:spAutoFit/>
          </a:bodyPr>
          <a:lstStyle/>
          <a:p>
            <a:pPr indent="0" lvl="0" marL="0" marR="0" rtl="0" algn="ctr">
              <a:lnSpc>
                <a:spcPct val="139972"/>
              </a:lnSpc>
              <a:spcBef>
                <a:spcPts val="0"/>
              </a:spcBef>
              <a:spcAft>
                <a:spcPts val="0"/>
              </a:spcAft>
              <a:buNone/>
            </a:pPr>
            <a:r>
              <a:rPr b="0" i="0" lang="en" sz="1100" u="none" cap="none" strike="noStrike">
                <a:solidFill>
                  <a:srgbClr val="FFFFFF"/>
                </a:solidFill>
                <a:latin typeface="Oswald"/>
                <a:ea typeface="Oswald"/>
                <a:cs typeface="Oswald"/>
                <a:sym typeface="Oswald"/>
              </a:rPr>
              <a:t> NAME</a:t>
            </a:r>
            <a:endParaRPr sz="700"/>
          </a:p>
        </p:txBody>
      </p:sp>
      <p:sp>
        <p:nvSpPr>
          <p:cNvPr id="539" name="Google Shape;539;p32"/>
          <p:cNvSpPr txBox="1"/>
          <p:nvPr/>
        </p:nvSpPr>
        <p:spPr>
          <a:xfrm>
            <a:off x="7413142" y="4653646"/>
            <a:ext cx="1214863" cy="161607"/>
          </a:xfrm>
          <a:prstGeom prst="rect">
            <a:avLst/>
          </a:prstGeom>
          <a:noFill/>
          <a:ln>
            <a:noFill/>
          </a:ln>
        </p:spPr>
        <p:txBody>
          <a:bodyPr anchorCtr="0" anchor="t" bIns="0" lIns="0" spcFirstLastPara="1" rIns="0" wrap="square" tIns="0">
            <a:spAutoFit/>
          </a:bodyPr>
          <a:lstStyle/>
          <a:p>
            <a:pPr indent="0" lvl="1" marL="0" marR="0" rtl="0" algn="ctr">
              <a:lnSpc>
                <a:spcPct val="140021"/>
              </a:lnSpc>
              <a:spcBef>
                <a:spcPts val="0"/>
              </a:spcBef>
              <a:spcAft>
                <a:spcPts val="0"/>
              </a:spcAft>
              <a:buNone/>
            </a:pPr>
            <a:r>
              <a:rPr b="0" i="0" lang="en" sz="900" u="none" cap="none" strike="noStrike">
                <a:solidFill>
                  <a:srgbClr val="FFFFFF"/>
                </a:solidFill>
                <a:latin typeface="Lato"/>
                <a:ea typeface="Lato"/>
                <a:cs typeface="Lato"/>
                <a:sym typeface="Lato"/>
              </a:rPr>
              <a:t>Title or Position</a:t>
            </a:r>
            <a:endParaRPr sz="700"/>
          </a:p>
        </p:txBody>
      </p:sp>
    </p:spTree>
  </p:cSld>
  <p:clrMapOvr>
    <a:masterClrMapping/>
  </p:clrMapOvr>
  <p:transition>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BFF"/>
        </a:solidFill>
      </p:bgPr>
    </p:bg>
    <p:spTree>
      <p:nvGrpSpPr>
        <p:cNvPr id="543" name="Shape 543"/>
        <p:cNvGrpSpPr/>
        <p:nvPr/>
      </p:nvGrpSpPr>
      <p:grpSpPr>
        <a:xfrm>
          <a:off x="0" y="0"/>
          <a:ext cx="0" cy="0"/>
          <a:chOff x="0" y="0"/>
          <a:chExt cx="0" cy="0"/>
        </a:xfrm>
      </p:grpSpPr>
      <p:grpSp>
        <p:nvGrpSpPr>
          <p:cNvPr id="544" name="Google Shape;544;p33"/>
          <p:cNvGrpSpPr/>
          <p:nvPr/>
        </p:nvGrpSpPr>
        <p:grpSpPr>
          <a:xfrm>
            <a:off x="0" y="0"/>
            <a:ext cx="9144000" cy="5143500"/>
            <a:chOff x="0" y="0"/>
            <a:chExt cx="24384000" cy="13716000"/>
          </a:xfrm>
        </p:grpSpPr>
        <p:pic>
          <p:nvPicPr>
            <p:cNvPr id="545" name="Google Shape;545;p33"/>
            <p:cNvPicPr preferRelativeResize="0"/>
            <p:nvPr/>
          </p:nvPicPr>
          <p:blipFill rotWithShape="1">
            <a:blip r:embed="rId3">
              <a:alphaModFix/>
            </a:blip>
            <a:srcRect b="0" l="5991" r="5991" t="0"/>
            <a:stretch/>
          </p:blipFill>
          <p:spPr>
            <a:xfrm>
              <a:off x="0" y="0"/>
              <a:ext cx="8043333" cy="13716000"/>
            </a:xfrm>
            <a:prstGeom prst="rect">
              <a:avLst/>
            </a:prstGeom>
            <a:noFill/>
            <a:ln>
              <a:noFill/>
            </a:ln>
          </p:spPr>
        </p:pic>
        <p:pic>
          <p:nvPicPr>
            <p:cNvPr id="546" name="Google Shape;546;p33"/>
            <p:cNvPicPr preferRelativeResize="0"/>
            <p:nvPr/>
          </p:nvPicPr>
          <p:blipFill rotWithShape="1">
            <a:blip r:embed="rId4">
              <a:alphaModFix/>
            </a:blip>
            <a:srcRect b="9778" l="25139" r="44736" t="13120"/>
            <a:stretch/>
          </p:blipFill>
          <p:spPr>
            <a:xfrm>
              <a:off x="8170333" y="0"/>
              <a:ext cx="8043333" cy="13716000"/>
            </a:xfrm>
            <a:prstGeom prst="rect">
              <a:avLst/>
            </a:prstGeom>
            <a:noFill/>
            <a:ln>
              <a:noFill/>
            </a:ln>
          </p:spPr>
        </p:pic>
        <p:pic>
          <p:nvPicPr>
            <p:cNvPr id="547" name="Google Shape;547;p33"/>
            <p:cNvPicPr preferRelativeResize="0"/>
            <p:nvPr/>
          </p:nvPicPr>
          <p:blipFill rotWithShape="1">
            <a:blip r:embed="rId5">
              <a:alphaModFix/>
            </a:blip>
            <a:srcRect b="0" l="6073" r="6072" t="0"/>
            <a:stretch/>
          </p:blipFill>
          <p:spPr>
            <a:xfrm>
              <a:off x="16340667" y="0"/>
              <a:ext cx="8043333" cy="13716000"/>
            </a:xfrm>
            <a:prstGeom prst="rect">
              <a:avLst/>
            </a:prstGeom>
            <a:noFill/>
            <a:ln>
              <a:noFill/>
            </a:ln>
          </p:spPr>
        </p:pic>
      </p:grpSp>
      <p:cxnSp>
        <p:nvCxnSpPr>
          <p:cNvPr id="548" name="Google Shape;548;p33"/>
          <p:cNvCxnSpPr/>
          <p:nvPr/>
        </p:nvCxnSpPr>
        <p:spPr>
          <a:xfrm>
            <a:off x="-7642315" y="762170"/>
            <a:ext cx="9495000" cy="1800"/>
          </a:xfrm>
          <a:prstGeom prst="straightConnector1">
            <a:avLst/>
          </a:prstGeom>
          <a:noFill/>
          <a:ln cap="flat" cmpd="sng" w="228600">
            <a:solidFill>
              <a:srgbClr val="000000"/>
            </a:solidFill>
            <a:prstDash val="solid"/>
            <a:round/>
            <a:headEnd len="sm" w="sm" type="none"/>
            <a:tailEnd len="sm" w="sm" type="none"/>
          </a:ln>
        </p:spPr>
      </p:cxnSp>
      <p:sp>
        <p:nvSpPr>
          <p:cNvPr id="549" name="Google Shape;549;p33"/>
          <p:cNvSpPr txBox="1"/>
          <p:nvPr/>
        </p:nvSpPr>
        <p:spPr>
          <a:xfrm>
            <a:off x="163846" y="669562"/>
            <a:ext cx="1688700" cy="169200"/>
          </a:xfrm>
          <a:prstGeom prst="rect">
            <a:avLst/>
          </a:prstGeom>
          <a:noFill/>
          <a:ln>
            <a:noFill/>
          </a:ln>
        </p:spPr>
        <p:txBody>
          <a:bodyPr anchorCtr="0" anchor="t" bIns="0" lIns="0" spcFirstLastPara="1" rIns="0" wrap="square" tIns="0">
            <a:spAutoFit/>
          </a:bodyPr>
          <a:lstStyle/>
          <a:p>
            <a:pPr indent="0" lvl="0" marL="0" marR="0" rtl="0" algn="just">
              <a:lnSpc>
                <a:spcPct val="139972"/>
              </a:lnSpc>
              <a:spcBef>
                <a:spcPts val="0"/>
              </a:spcBef>
              <a:spcAft>
                <a:spcPts val="0"/>
              </a:spcAft>
              <a:buNone/>
            </a:pPr>
            <a:r>
              <a:rPr b="0" i="0" lang="en" sz="1100" u="none" cap="none" strike="noStrike">
                <a:solidFill>
                  <a:srgbClr val="FFFFFF"/>
                </a:solidFill>
                <a:latin typeface="Oswald"/>
                <a:ea typeface="Oswald"/>
                <a:cs typeface="Oswald"/>
                <a:sym typeface="Oswald"/>
              </a:rPr>
              <a:t>GALLERY IMAGE</a:t>
            </a:r>
            <a:endParaRPr sz="700"/>
          </a:p>
        </p:txBody>
      </p:sp>
      <p:cxnSp>
        <p:nvCxnSpPr>
          <p:cNvPr id="550" name="Google Shape;550;p33"/>
          <p:cNvCxnSpPr/>
          <p:nvPr/>
        </p:nvCxnSpPr>
        <p:spPr>
          <a:xfrm>
            <a:off x="-1712355" y="397669"/>
            <a:ext cx="5008214" cy="0"/>
          </a:xfrm>
          <a:prstGeom prst="straightConnector1">
            <a:avLst/>
          </a:prstGeom>
          <a:noFill/>
          <a:ln cap="flat" cmpd="sng" w="228600">
            <a:solidFill>
              <a:srgbClr val="2455AE"/>
            </a:solidFill>
            <a:prstDash val="solid"/>
            <a:round/>
            <a:headEnd len="sm" w="sm" type="none"/>
            <a:tailEnd len="sm" w="sm" type="none"/>
          </a:ln>
        </p:spPr>
      </p:cxnSp>
      <p:cxnSp>
        <p:nvCxnSpPr>
          <p:cNvPr id="551" name="Google Shape;551;p33"/>
          <p:cNvCxnSpPr/>
          <p:nvPr/>
        </p:nvCxnSpPr>
        <p:spPr>
          <a:xfrm>
            <a:off x="8153706" y="881964"/>
            <a:ext cx="5008214" cy="0"/>
          </a:xfrm>
          <a:prstGeom prst="straightConnector1">
            <a:avLst/>
          </a:prstGeom>
          <a:noFill/>
          <a:ln cap="flat" cmpd="sng" w="333375">
            <a:solidFill>
              <a:srgbClr val="2455AE"/>
            </a:solidFill>
            <a:prstDash val="solid"/>
            <a:round/>
            <a:headEnd len="sm" w="sm" type="none"/>
            <a:tailEnd len="sm" w="sm" type="none"/>
          </a:ln>
        </p:spPr>
      </p:cxnSp>
      <p:cxnSp>
        <p:nvCxnSpPr>
          <p:cNvPr id="552" name="Google Shape;552;p33"/>
          <p:cNvCxnSpPr/>
          <p:nvPr/>
        </p:nvCxnSpPr>
        <p:spPr>
          <a:xfrm>
            <a:off x="-2714389" y="1724930"/>
            <a:ext cx="3228739" cy="0"/>
          </a:xfrm>
          <a:prstGeom prst="straightConnector1">
            <a:avLst/>
          </a:prstGeom>
          <a:noFill/>
          <a:ln cap="flat" cmpd="sng" w="333375">
            <a:solidFill>
              <a:srgbClr val="005BFF"/>
            </a:solidFill>
            <a:prstDash val="solid"/>
            <a:round/>
            <a:headEnd len="sm" w="sm" type="none"/>
            <a:tailEnd len="sm" w="sm" type="none"/>
          </a:ln>
        </p:spPr>
      </p:cxnSp>
      <p:cxnSp>
        <p:nvCxnSpPr>
          <p:cNvPr id="553" name="Google Shape;553;p33"/>
          <p:cNvCxnSpPr/>
          <p:nvPr/>
        </p:nvCxnSpPr>
        <p:spPr>
          <a:xfrm>
            <a:off x="-256308" y="4353830"/>
            <a:ext cx="5008214" cy="0"/>
          </a:xfrm>
          <a:prstGeom prst="straightConnector1">
            <a:avLst/>
          </a:prstGeom>
          <a:noFill/>
          <a:ln cap="flat" cmpd="sng" w="152400">
            <a:solidFill>
              <a:srgbClr val="00C9FF"/>
            </a:solidFill>
            <a:prstDash val="solid"/>
            <a:round/>
            <a:headEnd len="sm" w="sm" type="none"/>
            <a:tailEnd len="sm" w="sm" type="none"/>
          </a:ln>
        </p:spPr>
      </p:cxnSp>
      <p:cxnSp>
        <p:nvCxnSpPr>
          <p:cNvPr id="554" name="Google Shape;554;p33"/>
          <p:cNvCxnSpPr/>
          <p:nvPr/>
        </p:nvCxnSpPr>
        <p:spPr>
          <a:xfrm>
            <a:off x="7879112" y="1724930"/>
            <a:ext cx="5008213" cy="0"/>
          </a:xfrm>
          <a:prstGeom prst="straightConnector1">
            <a:avLst/>
          </a:prstGeom>
          <a:noFill/>
          <a:ln cap="flat" cmpd="sng" w="152400">
            <a:solidFill>
              <a:srgbClr val="00C9FF"/>
            </a:solidFill>
            <a:prstDash val="solid"/>
            <a:round/>
            <a:headEnd len="sm" w="sm" type="none"/>
            <a:tailEnd len="sm" w="sm" type="none"/>
          </a:ln>
        </p:spPr>
      </p:cxnSp>
      <p:cxnSp>
        <p:nvCxnSpPr>
          <p:cNvPr id="555" name="Google Shape;555;p33"/>
          <p:cNvCxnSpPr/>
          <p:nvPr/>
        </p:nvCxnSpPr>
        <p:spPr>
          <a:xfrm>
            <a:off x="0" y="1305830"/>
            <a:ext cx="5008214" cy="0"/>
          </a:xfrm>
          <a:prstGeom prst="straightConnector1">
            <a:avLst/>
          </a:prstGeom>
          <a:noFill/>
          <a:ln cap="flat" cmpd="sng" w="66675">
            <a:solidFill>
              <a:srgbClr val="FFFFFF"/>
            </a:solidFill>
            <a:prstDash val="solid"/>
            <a:round/>
            <a:headEnd len="sm" w="sm" type="none"/>
            <a:tailEnd len="sm" w="sm" type="none"/>
          </a:ln>
        </p:spPr>
      </p:cxnSp>
      <p:cxnSp>
        <p:nvCxnSpPr>
          <p:cNvPr id="556" name="Google Shape;556;p33"/>
          <p:cNvCxnSpPr/>
          <p:nvPr/>
        </p:nvCxnSpPr>
        <p:spPr>
          <a:xfrm>
            <a:off x="7540418" y="4077605"/>
            <a:ext cx="5008213" cy="0"/>
          </a:xfrm>
          <a:prstGeom prst="straightConnector1">
            <a:avLst/>
          </a:prstGeom>
          <a:noFill/>
          <a:ln cap="flat" cmpd="sng" w="66675">
            <a:solidFill>
              <a:srgbClr val="FFFFFF"/>
            </a:solidFill>
            <a:prstDash val="solid"/>
            <a:round/>
            <a:headEnd len="sm" w="sm" type="none"/>
            <a:tailEnd len="sm" w="sm" type="none"/>
          </a:ln>
        </p:spPr>
      </p:cxnSp>
      <p:cxnSp>
        <p:nvCxnSpPr>
          <p:cNvPr id="557" name="Google Shape;557;p33"/>
          <p:cNvCxnSpPr/>
          <p:nvPr/>
        </p:nvCxnSpPr>
        <p:spPr>
          <a:xfrm>
            <a:off x="8629650" y="2821361"/>
            <a:ext cx="5008214" cy="0"/>
          </a:xfrm>
          <a:prstGeom prst="straightConnector1">
            <a:avLst/>
          </a:prstGeom>
          <a:noFill/>
          <a:ln cap="flat" cmpd="sng" w="66675">
            <a:solidFill>
              <a:srgbClr val="006D8B"/>
            </a:solidFill>
            <a:prstDash val="solid"/>
            <a:round/>
            <a:headEnd len="sm" w="sm" type="none"/>
            <a:tailEnd len="sm" w="sm" type="none"/>
          </a:ln>
        </p:spPr>
      </p:cxnSp>
      <p:cxnSp>
        <p:nvCxnSpPr>
          <p:cNvPr id="558" name="Google Shape;558;p33"/>
          <p:cNvCxnSpPr/>
          <p:nvPr/>
        </p:nvCxnSpPr>
        <p:spPr>
          <a:xfrm>
            <a:off x="8153706" y="4953901"/>
            <a:ext cx="5008214" cy="0"/>
          </a:xfrm>
          <a:prstGeom prst="straightConnector1">
            <a:avLst/>
          </a:prstGeom>
          <a:noFill/>
          <a:ln cap="flat" cmpd="sng" w="333375">
            <a:solidFill>
              <a:srgbClr val="005BFF"/>
            </a:solidFill>
            <a:prstDash val="solid"/>
            <a:round/>
            <a:headEnd len="sm" w="sm" type="none"/>
            <a:tailEnd len="sm" w="sm" type="none"/>
          </a:ln>
        </p:spPr>
      </p:cxnSp>
      <p:cxnSp>
        <p:nvCxnSpPr>
          <p:cNvPr id="559" name="Google Shape;559;p33"/>
          <p:cNvCxnSpPr/>
          <p:nvPr/>
        </p:nvCxnSpPr>
        <p:spPr>
          <a:xfrm>
            <a:off x="-2542207" y="4712494"/>
            <a:ext cx="5008214" cy="0"/>
          </a:xfrm>
          <a:prstGeom prst="straightConnector1">
            <a:avLst/>
          </a:prstGeom>
          <a:noFill/>
          <a:ln cap="flat" cmpd="sng" w="333375">
            <a:solidFill>
              <a:srgbClr val="2455AE"/>
            </a:solidFill>
            <a:prstDash val="solid"/>
            <a:round/>
            <a:headEnd len="sm" w="sm" type="none"/>
            <a:tailEnd len="sm" w="sm" type="none"/>
          </a:ln>
        </p:spPr>
      </p:cxnSp>
    </p:spTree>
  </p:cSld>
  <p:clrMapOvr>
    <a:masterClrMapping/>
  </p:clrMapOvr>
  <p:transition>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C9FF"/>
        </a:solidFill>
      </p:bgPr>
    </p:bg>
    <p:spTree>
      <p:nvGrpSpPr>
        <p:cNvPr id="563" name="Shape 563"/>
        <p:cNvGrpSpPr/>
        <p:nvPr/>
      </p:nvGrpSpPr>
      <p:grpSpPr>
        <a:xfrm>
          <a:off x="0" y="0"/>
          <a:ext cx="0" cy="0"/>
          <a:chOff x="0" y="0"/>
          <a:chExt cx="0" cy="0"/>
        </a:xfrm>
      </p:grpSpPr>
      <p:grpSp>
        <p:nvGrpSpPr>
          <p:cNvPr id="564" name="Google Shape;564;p34"/>
          <p:cNvGrpSpPr/>
          <p:nvPr/>
        </p:nvGrpSpPr>
        <p:grpSpPr>
          <a:xfrm>
            <a:off x="-774897" y="-72330"/>
            <a:ext cx="4438650" cy="5653980"/>
            <a:chOff x="0" y="-38100"/>
            <a:chExt cx="2338054" cy="2978228"/>
          </a:xfrm>
        </p:grpSpPr>
        <p:sp>
          <p:nvSpPr>
            <p:cNvPr id="565" name="Google Shape;565;p34"/>
            <p:cNvSpPr/>
            <p:nvPr/>
          </p:nvSpPr>
          <p:spPr>
            <a:xfrm>
              <a:off x="0" y="0"/>
              <a:ext cx="2338054" cy="2940128"/>
            </a:xfrm>
            <a:custGeom>
              <a:rect b="b" l="l" r="r" t="t"/>
              <a:pathLst>
                <a:path extrusionOk="0" h="2940128" w="2338054">
                  <a:moveTo>
                    <a:pt x="0" y="0"/>
                  </a:moveTo>
                  <a:lnTo>
                    <a:pt x="2338054" y="0"/>
                  </a:lnTo>
                  <a:lnTo>
                    <a:pt x="2338054" y="2940128"/>
                  </a:lnTo>
                  <a:lnTo>
                    <a:pt x="0" y="2940128"/>
                  </a:lnTo>
                  <a:close/>
                </a:path>
              </a:pathLst>
            </a:custGeom>
            <a:solidFill>
              <a:srgbClr val="006D8B"/>
            </a:solidFill>
            <a:ln>
              <a:noFill/>
            </a:ln>
          </p:spPr>
        </p:sp>
        <p:sp>
          <p:nvSpPr>
            <p:cNvPr id="566" name="Google Shape;566;p3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67" name="Google Shape;567;p34"/>
          <p:cNvGrpSpPr/>
          <p:nvPr/>
        </p:nvGrpSpPr>
        <p:grpSpPr>
          <a:xfrm>
            <a:off x="5533031" y="-72330"/>
            <a:ext cx="4111029" cy="5415855"/>
            <a:chOff x="0" y="-38100"/>
            <a:chExt cx="2165480" cy="2852796"/>
          </a:xfrm>
        </p:grpSpPr>
        <p:sp>
          <p:nvSpPr>
            <p:cNvPr id="568" name="Google Shape;568;p34"/>
            <p:cNvSpPr/>
            <p:nvPr/>
          </p:nvSpPr>
          <p:spPr>
            <a:xfrm>
              <a:off x="0" y="0"/>
              <a:ext cx="2165480" cy="2814696"/>
            </a:xfrm>
            <a:custGeom>
              <a:rect b="b" l="l" r="r" t="t"/>
              <a:pathLst>
                <a:path extrusionOk="0" h="2814696" w="2165480">
                  <a:moveTo>
                    <a:pt x="0" y="0"/>
                  </a:moveTo>
                  <a:lnTo>
                    <a:pt x="2165480" y="0"/>
                  </a:lnTo>
                  <a:lnTo>
                    <a:pt x="2165480" y="2814696"/>
                  </a:lnTo>
                  <a:lnTo>
                    <a:pt x="0" y="2814696"/>
                  </a:lnTo>
                  <a:close/>
                </a:path>
              </a:pathLst>
            </a:custGeom>
            <a:solidFill>
              <a:srgbClr val="006D8B"/>
            </a:solidFill>
            <a:ln>
              <a:noFill/>
            </a:ln>
          </p:spPr>
        </p:sp>
        <p:sp>
          <p:nvSpPr>
            <p:cNvPr id="569" name="Google Shape;569;p3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70" name="Google Shape;570;p34"/>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mt="31000"/>
            </a:blip>
            <a:stretch>
              <a:fillRect b="-9219" l="0" r="0" t="-9220"/>
            </a:stretch>
          </a:blipFill>
          <a:ln>
            <a:noFill/>
          </a:ln>
        </p:spPr>
      </p:sp>
      <p:sp>
        <p:nvSpPr>
          <p:cNvPr id="571" name="Google Shape;571;p34"/>
          <p:cNvSpPr txBox="1"/>
          <p:nvPr/>
        </p:nvSpPr>
        <p:spPr>
          <a:xfrm>
            <a:off x="-1533275" y="1065605"/>
            <a:ext cx="6572734" cy="4836963"/>
          </a:xfrm>
          <a:prstGeom prst="rect">
            <a:avLst/>
          </a:prstGeom>
          <a:noFill/>
          <a:ln>
            <a:noFill/>
          </a:ln>
        </p:spPr>
        <p:txBody>
          <a:bodyPr anchorCtr="0" anchor="t" bIns="0" lIns="0" spcFirstLastPara="1" rIns="0" wrap="square" tIns="0">
            <a:spAutoFit/>
          </a:bodyPr>
          <a:lstStyle/>
          <a:p>
            <a:pPr indent="0" lvl="0" marL="0" marR="0" rtl="0" algn="ctr">
              <a:lnSpc>
                <a:spcPct val="101000"/>
              </a:lnSpc>
              <a:spcBef>
                <a:spcPts val="0"/>
              </a:spcBef>
              <a:spcAft>
                <a:spcPts val="0"/>
              </a:spcAft>
              <a:buNone/>
            </a:pPr>
            <a:r>
              <a:rPr b="1" i="0" lang="en" sz="36100" u="none" cap="none" strike="noStrike">
                <a:solidFill>
                  <a:srgbClr val="FFFFFF"/>
                </a:solidFill>
                <a:latin typeface="Oswald"/>
                <a:ea typeface="Oswald"/>
                <a:cs typeface="Oswald"/>
                <a:sym typeface="Oswald"/>
              </a:rPr>
              <a:t>03.</a:t>
            </a:r>
            <a:endParaRPr sz="700"/>
          </a:p>
        </p:txBody>
      </p:sp>
      <p:sp>
        <p:nvSpPr>
          <p:cNvPr id="572" name="Google Shape;572;p34"/>
          <p:cNvSpPr/>
          <p:nvPr/>
        </p:nvSpPr>
        <p:spPr>
          <a:xfrm>
            <a:off x="5727174" y="1439758"/>
            <a:ext cx="2081825" cy="1131993"/>
          </a:xfrm>
          <a:custGeom>
            <a:rect b="b" l="l" r="r" t="t"/>
            <a:pathLst>
              <a:path extrusionOk="0" h="2263985" w="4163651">
                <a:moveTo>
                  <a:pt x="0" y="0"/>
                </a:moveTo>
                <a:lnTo>
                  <a:pt x="4163651" y="0"/>
                </a:lnTo>
                <a:lnTo>
                  <a:pt x="4163651" y="2263985"/>
                </a:lnTo>
                <a:lnTo>
                  <a:pt x="0" y="2263985"/>
                </a:lnTo>
                <a:lnTo>
                  <a:pt x="0" y="0"/>
                </a:lnTo>
                <a:close/>
              </a:path>
            </a:pathLst>
          </a:custGeom>
          <a:blipFill rotWithShape="1">
            <a:blip r:embed="rId4">
              <a:alphaModFix/>
            </a:blip>
            <a:stretch>
              <a:fillRect b="0" l="0" r="0" t="0"/>
            </a:stretch>
          </a:blipFill>
          <a:ln>
            <a:noFill/>
          </a:ln>
        </p:spPr>
      </p:sp>
      <p:sp>
        <p:nvSpPr>
          <p:cNvPr id="573" name="Google Shape;573;p34"/>
          <p:cNvSpPr/>
          <p:nvPr/>
        </p:nvSpPr>
        <p:spPr>
          <a:xfrm>
            <a:off x="-984012" y="-743363"/>
            <a:ext cx="3682236" cy="2002216"/>
          </a:xfrm>
          <a:custGeom>
            <a:rect b="b" l="l" r="r" t="t"/>
            <a:pathLst>
              <a:path extrusionOk="0" h="4004431" w="7364471">
                <a:moveTo>
                  <a:pt x="0" y="0"/>
                </a:moveTo>
                <a:lnTo>
                  <a:pt x="7364472" y="0"/>
                </a:lnTo>
                <a:lnTo>
                  <a:pt x="7364472" y="4004432"/>
                </a:lnTo>
                <a:lnTo>
                  <a:pt x="0" y="4004432"/>
                </a:lnTo>
                <a:lnTo>
                  <a:pt x="0" y="0"/>
                </a:lnTo>
                <a:close/>
              </a:path>
            </a:pathLst>
          </a:custGeom>
          <a:blipFill rotWithShape="1">
            <a:blip r:embed="rId4">
              <a:alphaModFix/>
            </a:blip>
            <a:stretch>
              <a:fillRect b="0" l="0" r="0" t="0"/>
            </a:stretch>
          </a:blipFill>
          <a:ln>
            <a:noFill/>
          </a:ln>
        </p:spPr>
      </p:sp>
      <p:cxnSp>
        <p:nvCxnSpPr>
          <p:cNvPr id="574" name="Google Shape;574;p34"/>
          <p:cNvCxnSpPr/>
          <p:nvPr/>
        </p:nvCxnSpPr>
        <p:spPr>
          <a:xfrm>
            <a:off x="5727174" y="2947035"/>
            <a:ext cx="5008214" cy="0"/>
          </a:xfrm>
          <a:prstGeom prst="straightConnector1">
            <a:avLst/>
          </a:prstGeom>
          <a:noFill/>
          <a:ln cap="flat" cmpd="sng" w="66675">
            <a:solidFill>
              <a:srgbClr val="006D8B"/>
            </a:solidFill>
            <a:prstDash val="solid"/>
            <a:round/>
            <a:headEnd len="sm" w="sm" type="none"/>
            <a:tailEnd len="sm" w="sm" type="none"/>
          </a:ln>
        </p:spPr>
      </p:cxnSp>
      <p:cxnSp>
        <p:nvCxnSpPr>
          <p:cNvPr id="575" name="Google Shape;575;p34"/>
          <p:cNvCxnSpPr/>
          <p:nvPr/>
        </p:nvCxnSpPr>
        <p:spPr>
          <a:xfrm>
            <a:off x="5727174" y="3506470"/>
            <a:ext cx="5008214" cy="0"/>
          </a:xfrm>
          <a:prstGeom prst="straightConnector1">
            <a:avLst/>
          </a:prstGeom>
          <a:noFill/>
          <a:ln cap="flat" cmpd="sng" w="66675">
            <a:solidFill>
              <a:srgbClr val="006D8B"/>
            </a:solidFill>
            <a:prstDash val="solid"/>
            <a:round/>
            <a:headEnd len="sm" w="sm" type="none"/>
            <a:tailEnd len="sm" w="sm" type="none"/>
          </a:ln>
        </p:spPr>
      </p:cxnSp>
      <p:sp>
        <p:nvSpPr>
          <p:cNvPr id="576" name="Google Shape;576;p34"/>
          <p:cNvSpPr txBox="1"/>
          <p:nvPr/>
        </p:nvSpPr>
        <p:spPr>
          <a:xfrm>
            <a:off x="3824422" y="1368390"/>
            <a:ext cx="1627800" cy="2632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5700" u="none" cap="none" strike="noStrike">
                <a:solidFill>
                  <a:srgbClr val="FFFFFF"/>
                </a:solidFill>
                <a:latin typeface="Oswald"/>
                <a:ea typeface="Oswald"/>
                <a:cs typeface="Oswald"/>
                <a:sym typeface="Oswald"/>
              </a:rPr>
              <a:t>OUR</a:t>
            </a:r>
            <a:endParaRPr sz="700"/>
          </a:p>
          <a:p>
            <a:pPr indent="0" lvl="0" marL="0" marR="0" rtl="0" algn="l">
              <a:lnSpc>
                <a:spcPct val="100000"/>
              </a:lnSpc>
              <a:spcBef>
                <a:spcPts val="0"/>
              </a:spcBef>
              <a:spcAft>
                <a:spcPts val="0"/>
              </a:spcAft>
              <a:buNone/>
            </a:pPr>
            <a:r>
              <a:rPr b="1" i="0" lang="en" sz="5700" u="none" cap="none" strike="noStrike">
                <a:solidFill>
                  <a:srgbClr val="FFFFFF"/>
                </a:solidFill>
                <a:latin typeface="Oswald"/>
                <a:ea typeface="Oswald"/>
                <a:cs typeface="Oswald"/>
                <a:sym typeface="Oswald"/>
              </a:rPr>
              <a:t>PROJECTS</a:t>
            </a:r>
            <a:endParaRPr sz="700"/>
          </a:p>
        </p:txBody>
      </p:sp>
      <p:sp>
        <p:nvSpPr>
          <p:cNvPr id="577" name="Google Shape;577;p34"/>
          <p:cNvSpPr txBox="1"/>
          <p:nvPr/>
        </p:nvSpPr>
        <p:spPr>
          <a:xfrm>
            <a:off x="5727174" y="3136424"/>
            <a:ext cx="3348487" cy="161607"/>
          </a:xfrm>
          <a:prstGeom prst="rect">
            <a:avLst/>
          </a:prstGeom>
          <a:noFill/>
          <a:ln>
            <a:noFill/>
          </a:ln>
        </p:spPr>
        <p:txBody>
          <a:bodyPr anchorCtr="0" anchor="t" bIns="0" lIns="0" spcFirstLastPara="1" rIns="0" wrap="square" tIns="0">
            <a:spAutoFit/>
          </a:bodyPr>
          <a:lstStyle/>
          <a:p>
            <a:pPr indent="0" lvl="1" marL="0" marR="0" rtl="0" algn="l">
              <a:lnSpc>
                <a:spcPct val="140021"/>
              </a:lnSpc>
              <a:spcBef>
                <a:spcPts val="0"/>
              </a:spcBef>
              <a:spcAft>
                <a:spcPts val="0"/>
              </a:spcAft>
              <a:buNone/>
            </a:pPr>
            <a:r>
              <a:rPr b="0" i="0" lang="en" sz="900" u="none" cap="none" strike="noStrike">
                <a:solidFill>
                  <a:srgbClr val="FFFFFF"/>
                </a:solidFill>
                <a:latin typeface="Lato"/>
                <a:ea typeface="Lato"/>
                <a:cs typeface="Lato"/>
                <a:sym typeface="Lato"/>
              </a:rPr>
              <a:t>Elaborate on what you want to discuss. </a:t>
            </a:r>
            <a:endParaRPr sz="700"/>
          </a:p>
        </p:txBody>
      </p:sp>
    </p:spTree>
  </p:cSld>
  <p:clrMapOvr>
    <a:masterClrMapping/>
  </p:clrMapOvr>
  <p:transition>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BFF"/>
        </a:solidFill>
      </p:bgPr>
    </p:bg>
    <p:spTree>
      <p:nvGrpSpPr>
        <p:cNvPr id="581" name="Shape 581"/>
        <p:cNvGrpSpPr/>
        <p:nvPr/>
      </p:nvGrpSpPr>
      <p:grpSpPr>
        <a:xfrm>
          <a:off x="0" y="0"/>
          <a:ext cx="0" cy="0"/>
          <a:chOff x="0" y="0"/>
          <a:chExt cx="0" cy="0"/>
        </a:xfrm>
      </p:grpSpPr>
      <p:grpSp>
        <p:nvGrpSpPr>
          <p:cNvPr id="582" name="Google Shape;582;p35"/>
          <p:cNvGrpSpPr/>
          <p:nvPr/>
        </p:nvGrpSpPr>
        <p:grpSpPr>
          <a:xfrm>
            <a:off x="0" y="1381554"/>
            <a:ext cx="9379222" cy="1615381"/>
            <a:chOff x="0" y="-38100"/>
            <a:chExt cx="4940495" cy="850900"/>
          </a:xfrm>
        </p:grpSpPr>
        <p:sp>
          <p:nvSpPr>
            <p:cNvPr id="583" name="Google Shape;583;p35"/>
            <p:cNvSpPr/>
            <p:nvPr/>
          </p:nvSpPr>
          <p:spPr>
            <a:xfrm>
              <a:off x="0" y="0"/>
              <a:ext cx="4940495" cy="527105"/>
            </a:xfrm>
            <a:custGeom>
              <a:rect b="b" l="l" r="r" t="t"/>
              <a:pathLst>
                <a:path extrusionOk="0" h="527105" w="4940495">
                  <a:moveTo>
                    <a:pt x="0" y="0"/>
                  </a:moveTo>
                  <a:lnTo>
                    <a:pt x="4940495" y="0"/>
                  </a:lnTo>
                  <a:lnTo>
                    <a:pt x="4940495" y="527105"/>
                  </a:lnTo>
                  <a:lnTo>
                    <a:pt x="0" y="527105"/>
                  </a:lnTo>
                  <a:close/>
                </a:path>
              </a:pathLst>
            </a:custGeom>
            <a:solidFill>
              <a:srgbClr val="00C9FF"/>
            </a:solidFill>
            <a:ln>
              <a:noFill/>
            </a:ln>
          </p:spPr>
        </p:sp>
        <p:sp>
          <p:nvSpPr>
            <p:cNvPr id="584" name="Google Shape;584;p3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85" name="Google Shape;585;p35"/>
          <p:cNvSpPr/>
          <p:nvPr/>
        </p:nvSpPr>
        <p:spPr>
          <a:xfrm>
            <a:off x="0" y="0"/>
            <a:ext cx="9144000" cy="3942798"/>
          </a:xfrm>
          <a:custGeom>
            <a:rect b="b" l="l" r="r" t="t"/>
            <a:pathLst>
              <a:path extrusionOk="0" h="7885596" w="18288000">
                <a:moveTo>
                  <a:pt x="0" y="0"/>
                </a:moveTo>
                <a:lnTo>
                  <a:pt x="18288000" y="0"/>
                </a:lnTo>
                <a:lnTo>
                  <a:pt x="18288000" y="7885596"/>
                </a:lnTo>
                <a:lnTo>
                  <a:pt x="0" y="7885596"/>
                </a:lnTo>
                <a:lnTo>
                  <a:pt x="0" y="0"/>
                </a:lnTo>
                <a:close/>
              </a:path>
            </a:pathLst>
          </a:custGeom>
          <a:blipFill rotWithShape="1">
            <a:blip r:embed="rId3">
              <a:alphaModFix amt="69000"/>
            </a:blip>
            <a:stretch>
              <a:fillRect b="-8896" l="0" r="0" t="-45614"/>
            </a:stretch>
          </a:blipFill>
          <a:ln>
            <a:noFill/>
          </a:ln>
        </p:spPr>
      </p:sp>
      <p:cxnSp>
        <p:nvCxnSpPr>
          <p:cNvPr id="586" name="Google Shape;586;p35"/>
          <p:cNvCxnSpPr/>
          <p:nvPr/>
        </p:nvCxnSpPr>
        <p:spPr>
          <a:xfrm>
            <a:off x="-256308" y="3342723"/>
            <a:ext cx="5008214" cy="0"/>
          </a:xfrm>
          <a:prstGeom prst="straightConnector1">
            <a:avLst/>
          </a:prstGeom>
          <a:noFill/>
          <a:ln cap="flat" cmpd="sng" w="152400">
            <a:solidFill>
              <a:srgbClr val="00C9FF"/>
            </a:solidFill>
            <a:prstDash val="solid"/>
            <a:round/>
            <a:headEnd len="sm" w="sm" type="none"/>
            <a:tailEnd len="sm" w="sm" type="none"/>
          </a:ln>
        </p:spPr>
      </p:cxnSp>
      <p:cxnSp>
        <p:nvCxnSpPr>
          <p:cNvPr id="587" name="Google Shape;587;p35"/>
          <p:cNvCxnSpPr/>
          <p:nvPr/>
        </p:nvCxnSpPr>
        <p:spPr>
          <a:xfrm>
            <a:off x="5931677" y="1196917"/>
            <a:ext cx="5008214" cy="0"/>
          </a:xfrm>
          <a:prstGeom prst="straightConnector1">
            <a:avLst/>
          </a:prstGeom>
          <a:noFill/>
          <a:ln cap="flat" cmpd="sng" w="152400">
            <a:solidFill>
              <a:srgbClr val="00C9FF"/>
            </a:solidFill>
            <a:prstDash val="solid"/>
            <a:round/>
            <a:headEnd len="sm" w="sm" type="none"/>
            <a:tailEnd len="sm" w="sm" type="none"/>
          </a:ln>
        </p:spPr>
      </p:cxnSp>
      <p:cxnSp>
        <p:nvCxnSpPr>
          <p:cNvPr id="588" name="Google Shape;588;p35"/>
          <p:cNvCxnSpPr/>
          <p:nvPr/>
        </p:nvCxnSpPr>
        <p:spPr>
          <a:xfrm>
            <a:off x="-3333750" y="287279"/>
            <a:ext cx="5008214" cy="0"/>
          </a:xfrm>
          <a:prstGeom prst="straightConnector1">
            <a:avLst/>
          </a:prstGeom>
          <a:noFill/>
          <a:ln cap="flat" cmpd="sng" w="66675">
            <a:solidFill>
              <a:srgbClr val="006D8B"/>
            </a:solidFill>
            <a:prstDash val="solid"/>
            <a:round/>
            <a:headEnd len="sm" w="sm" type="none"/>
            <a:tailEnd len="sm" w="sm" type="none"/>
          </a:ln>
        </p:spPr>
      </p:cxnSp>
      <p:cxnSp>
        <p:nvCxnSpPr>
          <p:cNvPr id="589" name="Google Shape;589;p35"/>
          <p:cNvCxnSpPr/>
          <p:nvPr/>
        </p:nvCxnSpPr>
        <p:spPr>
          <a:xfrm>
            <a:off x="-2071961" y="3059054"/>
            <a:ext cx="5008214" cy="0"/>
          </a:xfrm>
          <a:prstGeom prst="straightConnector1">
            <a:avLst/>
          </a:prstGeom>
          <a:noFill/>
          <a:ln cap="flat" cmpd="sng" w="66675">
            <a:solidFill>
              <a:srgbClr val="FFFFFF"/>
            </a:solidFill>
            <a:prstDash val="solid"/>
            <a:round/>
            <a:headEnd len="sm" w="sm" type="none"/>
            <a:tailEnd len="sm" w="sm" type="none"/>
          </a:ln>
        </p:spPr>
      </p:cxnSp>
      <p:cxnSp>
        <p:nvCxnSpPr>
          <p:cNvPr id="590" name="Google Shape;590;p35"/>
          <p:cNvCxnSpPr/>
          <p:nvPr/>
        </p:nvCxnSpPr>
        <p:spPr>
          <a:xfrm>
            <a:off x="7540418" y="3059054"/>
            <a:ext cx="5008213" cy="0"/>
          </a:xfrm>
          <a:prstGeom prst="straightConnector1">
            <a:avLst/>
          </a:prstGeom>
          <a:noFill/>
          <a:ln cap="flat" cmpd="sng" w="66675">
            <a:solidFill>
              <a:srgbClr val="006D8B"/>
            </a:solidFill>
            <a:prstDash val="solid"/>
            <a:round/>
            <a:headEnd len="sm" w="sm" type="none"/>
            <a:tailEnd len="sm" w="sm" type="none"/>
          </a:ln>
        </p:spPr>
      </p:cxnSp>
      <p:grpSp>
        <p:nvGrpSpPr>
          <p:cNvPr id="591" name="Google Shape;591;p35"/>
          <p:cNvGrpSpPr/>
          <p:nvPr/>
        </p:nvGrpSpPr>
        <p:grpSpPr>
          <a:xfrm>
            <a:off x="914807" y="2702253"/>
            <a:ext cx="1337032" cy="1343025"/>
            <a:chOff x="1813" y="0"/>
            <a:chExt cx="809173" cy="812800"/>
          </a:xfrm>
        </p:grpSpPr>
        <p:sp>
          <p:nvSpPr>
            <p:cNvPr id="592" name="Google Shape;592;p3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5B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93" name="Google Shape;593;p35"/>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94" name="Google Shape;594;p35"/>
          <p:cNvGrpSpPr/>
          <p:nvPr/>
        </p:nvGrpSpPr>
        <p:grpSpPr>
          <a:xfrm>
            <a:off x="6891486" y="2702253"/>
            <a:ext cx="1337032" cy="1343025"/>
            <a:chOff x="1813" y="0"/>
            <a:chExt cx="809173" cy="812800"/>
          </a:xfrm>
        </p:grpSpPr>
        <p:sp>
          <p:nvSpPr>
            <p:cNvPr id="595" name="Google Shape;595;p3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5B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96" name="Google Shape;596;p35"/>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97" name="Google Shape;597;p35"/>
          <p:cNvGrpSpPr/>
          <p:nvPr/>
        </p:nvGrpSpPr>
        <p:grpSpPr>
          <a:xfrm>
            <a:off x="3903483" y="2702253"/>
            <a:ext cx="1337032" cy="1343025"/>
            <a:chOff x="1813" y="0"/>
            <a:chExt cx="809173" cy="812800"/>
          </a:xfrm>
        </p:grpSpPr>
        <p:sp>
          <p:nvSpPr>
            <p:cNvPr id="598" name="Google Shape;598;p3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5B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99" name="Google Shape;599;p35"/>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00" name="Google Shape;600;p35"/>
          <p:cNvGrpSpPr/>
          <p:nvPr/>
        </p:nvGrpSpPr>
        <p:grpSpPr>
          <a:xfrm>
            <a:off x="741698" y="2570465"/>
            <a:ext cx="1702812" cy="1606601"/>
            <a:chOff x="-105630" y="-3427"/>
            <a:chExt cx="4540832" cy="4284268"/>
          </a:xfrm>
        </p:grpSpPr>
        <p:sp>
          <p:nvSpPr>
            <p:cNvPr id="601" name="Google Shape;601;p35"/>
            <p:cNvSpPr txBox="1"/>
            <p:nvPr/>
          </p:nvSpPr>
          <p:spPr>
            <a:xfrm>
              <a:off x="1308019" y="1737958"/>
              <a:ext cx="1661376" cy="887224"/>
            </a:xfrm>
            <a:prstGeom prst="rect">
              <a:avLst/>
            </a:prstGeom>
            <a:noFill/>
            <a:ln>
              <a:noFill/>
            </a:ln>
          </p:spPr>
          <p:txBody>
            <a:bodyPr anchorCtr="0" anchor="t" bIns="0" lIns="0" spcFirstLastPara="1" rIns="0" wrap="square" tIns="0">
              <a:spAutoFit/>
            </a:bodyPr>
            <a:lstStyle/>
            <a:p>
              <a:pPr indent="0" lvl="0" marL="0" marR="0" rtl="0" algn="ctr">
                <a:lnSpc>
                  <a:spcPct val="101000"/>
                </a:lnSpc>
                <a:spcBef>
                  <a:spcPts val="0"/>
                </a:spcBef>
                <a:spcAft>
                  <a:spcPts val="0"/>
                </a:spcAft>
                <a:buNone/>
              </a:pPr>
              <a:r>
                <a:rPr b="1" i="0" lang="en" sz="2400" u="none" cap="none" strike="noStrike">
                  <a:solidFill>
                    <a:srgbClr val="FFFFFF"/>
                  </a:solidFill>
                  <a:latin typeface="Oswald"/>
                  <a:ea typeface="Oswald"/>
                  <a:cs typeface="Oswald"/>
                  <a:sym typeface="Oswald"/>
                </a:rPr>
                <a:t>43%</a:t>
              </a:r>
              <a:endParaRPr sz="700"/>
            </a:p>
          </p:txBody>
        </p:sp>
        <p:grpSp>
          <p:nvGrpSpPr>
            <p:cNvPr id="602" name="Google Shape;602;p35"/>
            <p:cNvGrpSpPr/>
            <p:nvPr/>
          </p:nvGrpSpPr>
          <p:grpSpPr>
            <a:xfrm>
              <a:off x="-105630" y="-3427"/>
              <a:ext cx="4540832" cy="4284268"/>
              <a:chOff x="-62725" y="-2035"/>
              <a:chExt cx="2696422" cy="2544070"/>
            </a:xfrm>
          </p:grpSpPr>
          <p:sp>
            <p:nvSpPr>
              <p:cNvPr id="603" name="Google Shape;603;p35"/>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129035"/>
                    </a:lnTo>
                    <a:cubicBezTo>
                      <a:pt x="923153" y="127203"/>
                      <a:pt x="543906" y="344656"/>
                      <a:pt x="338589" y="699054"/>
                    </a:cubicBezTo>
                    <a:cubicBezTo>
                      <a:pt x="133273" y="1053452"/>
                      <a:pt x="133273" y="1490618"/>
                      <a:pt x="338589" y="1845016"/>
                    </a:cubicBezTo>
                    <a:cubicBezTo>
                      <a:pt x="543906" y="2199414"/>
                      <a:pt x="923153" y="2416867"/>
                      <a:pt x="1332725" y="2415035"/>
                    </a:cubicBezTo>
                    <a:cubicBezTo>
                      <a:pt x="1742297" y="2416867"/>
                      <a:pt x="2121544" y="2199414"/>
                      <a:pt x="2326861" y="1845016"/>
                    </a:cubicBezTo>
                    <a:cubicBezTo>
                      <a:pt x="2532177" y="1490618"/>
                      <a:pt x="2532177" y="1053452"/>
                      <a:pt x="2326861" y="699054"/>
                    </a:cubicBezTo>
                    <a:cubicBezTo>
                      <a:pt x="2121544" y="344656"/>
                      <a:pt x="1742297" y="127203"/>
                      <a:pt x="1332725" y="129035"/>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04" name="Google Shape;604;p35"/>
              <p:cNvSpPr/>
              <p:nvPr/>
            </p:nvSpPr>
            <p:spPr>
              <a:xfrm>
                <a:off x="1266317" y="461"/>
                <a:ext cx="1367380" cy="2399465"/>
              </a:xfrm>
              <a:custGeom>
                <a:rect b="b" l="l" r="r" t="t"/>
                <a:pathLst>
                  <a:path extrusionOk="0" h="2399465" w="1367380">
                    <a:moveTo>
                      <a:pt x="70525" y="1299"/>
                    </a:moveTo>
                    <a:cubicBezTo>
                      <a:pt x="639466" y="31285"/>
                      <a:pt x="1118814" y="436488"/>
                      <a:pt x="1243097" y="992497"/>
                    </a:cubicBezTo>
                    <a:cubicBezTo>
                      <a:pt x="1367380" y="1548506"/>
                      <a:pt x="1106179" y="2119242"/>
                      <a:pt x="604154" y="2388617"/>
                    </a:cubicBezTo>
                    <a:cubicBezTo>
                      <a:pt x="584152" y="2399465"/>
                      <a:pt x="559874" y="2398781"/>
                      <a:pt x="540514" y="2386825"/>
                    </a:cubicBezTo>
                    <a:cubicBezTo>
                      <a:pt x="521155" y="2374869"/>
                      <a:pt x="509671" y="2353469"/>
                      <a:pt x="510413" y="2330727"/>
                    </a:cubicBezTo>
                    <a:cubicBezTo>
                      <a:pt x="511155" y="2307985"/>
                      <a:pt x="524009" y="2287378"/>
                      <a:pt x="544107" y="2276709"/>
                    </a:cubicBezTo>
                    <a:cubicBezTo>
                      <a:pt x="995930" y="2034271"/>
                      <a:pt x="1231010" y="1520610"/>
                      <a:pt x="1119156" y="1020201"/>
                    </a:cubicBezTo>
                    <a:cubicBezTo>
                      <a:pt x="1007301" y="519793"/>
                      <a:pt x="575887" y="155110"/>
                      <a:pt x="63841" y="128123"/>
                    </a:cubicBezTo>
                    <a:cubicBezTo>
                      <a:pt x="41113" y="127027"/>
                      <a:pt x="20709" y="113854"/>
                      <a:pt x="10354" y="93592"/>
                    </a:cubicBezTo>
                    <a:cubicBezTo>
                      <a:pt x="0" y="73331"/>
                      <a:pt x="1278" y="49077"/>
                      <a:pt x="13705" y="30016"/>
                    </a:cubicBezTo>
                    <a:cubicBezTo>
                      <a:pt x="26132" y="10955"/>
                      <a:pt x="47808" y="0"/>
                      <a:pt x="70525" y="1299"/>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grpSp>
      <p:grpSp>
        <p:nvGrpSpPr>
          <p:cNvPr id="605" name="Google Shape;605;p35"/>
          <p:cNvGrpSpPr/>
          <p:nvPr/>
        </p:nvGrpSpPr>
        <p:grpSpPr>
          <a:xfrm>
            <a:off x="3730374" y="2570465"/>
            <a:ext cx="1707150" cy="1659575"/>
            <a:chOff x="-105630" y="-3427"/>
            <a:chExt cx="4552400" cy="4425532"/>
          </a:xfrm>
        </p:grpSpPr>
        <p:sp>
          <p:nvSpPr>
            <p:cNvPr id="606" name="Google Shape;606;p35"/>
            <p:cNvSpPr txBox="1"/>
            <p:nvPr/>
          </p:nvSpPr>
          <p:spPr>
            <a:xfrm>
              <a:off x="1287701" y="1737958"/>
              <a:ext cx="1702013" cy="887224"/>
            </a:xfrm>
            <a:prstGeom prst="rect">
              <a:avLst/>
            </a:prstGeom>
            <a:noFill/>
            <a:ln>
              <a:noFill/>
            </a:ln>
          </p:spPr>
          <p:txBody>
            <a:bodyPr anchorCtr="0" anchor="t" bIns="0" lIns="0" spcFirstLastPara="1" rIns="0" wrap="square" tIns="0">
              <a:spAutoFit/>
            </a:bodyPr>
            <a:lstStyle/>
            <a:p>
              <a:pPr indent="0" lvl="0" marL="0" marR="0" rtl="0" algn="ctr">
                <a:lnSpc>
                  <a:spcPct val="101000"/>
                </a:lnSpc>
                <a:spcBef>
                  <a:spcPts val="0"/>
                </a:spcBef>
                <a:spcAft>
                  <a:spcPts val="0"/>
                </a:spcAft>
                <a:buNone/>
              </a:pPr>
              <a:r>
                <a:rPr b="1" i="0" lang="en" sz="2400" u="none" cap="none" strike="noStrike">
                  <a:solidFill>
                    <a:srgbClr val="FFFFFF"/>
                  </a:solidFill>
                  <a:latin typeface="Oswald"/>
                  <a:ea typeface="Oswald"/>
                  <a:cs typeface="Oswald"/>
                  <a:sym typeface="Oswald"/>
                </a:rPr>
                <a:t>60%</a:t>
              </a:r>
              <a:endParaRPr sz="700"/>
            </a:p>
          </p:txBody>
        </p:sp>
        <p:grpSp>
          <p:nvGrpSpPr>
            <p:cNvPr id="607" name="Google Shape;607;p35"/>
            <p:cNvGrpSpPr/>
            <p:nvPr/>
          </p:nvGrpSpPr>
          <p:grpSpPr>
            <a:xfrm>
              <a:off x="-105630" y="-3427"/>
              <a:ext cx="4552400" cy="4425532"/>
              <a:chOff x="-62725" y="-2035"/>
              <a:chExt cx="2703291" cy="2627955"/>
            </a:xfrm>
          </p:grpSpPr>
          <p:sp>
            <p:nvSpPr>
              <p:cNvPr id="608" name="Google Shape;608;p35"/>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129035"/>
                    </a:lnTo>
                    <a:cubicBezTo>
                      <a:pt x="923153" y="127203"/>
                      <a:pt x="543906" y="344656"/>
                      <a:pt x="338589" y="699054"/>
                    </a:cubicBezTo>
                    <a:cubicBezTo>
                      <a:pt x="133273" y="1053452"/>
                      <a:pt x="133273" y="1490618"/>
                      <a:pt x="338589" y="1845016"/>
                    </a:cubicBezTo>
                    <a:cubicBezTo>
                      <a:pt x="543906" y="2199414"/>
                      <a:pt x="923153" y="2416867"/>
                      <a:pt x="1332725" y="2415035"/>
                    </a:cubicBezTo>
                    <a:cubicBezTo>
                      <a:pt x="1742297" y="2416867"/>
                      <a:pt x="2121544" y="2199414"/>
                      <a:pt x="2326861" y="1845016"/>
                    </a:cubicBezTo>
                    <a:cubicBezTo>
                      <a:pt x="2532177" y="1490618"/>
                      <a:pt x="2532177" y="1053452"/>
                      <a:pt x="2326861" y="699054"/>
                    </a:cubicBezTo>
                    <a:cubicBezTo>
                      <a:pt x="2121544" y="344656"/>
                      <a:pt x="1742297" y="127203"/>
                      <a:pt x="1332725" y="129035"/>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09" name="Google Shape;609;p35"/>
              <p:cNvSpPr/>
              <p:nvPr/>
            </p:nvSpPr>
            <p:spPr>
              <a:xfrm>
                <a:off x="548385" y="461"/>
                <a:ext cx="2092181" cy="2625459"/>
              </a:xfrm>
              <a:custGeom>
                <a:rect b="b" l="l" r="r" t="t"/>
                <a:pathLst>
                  <a:path extrusionOk="0" h="2625459" w="2092181">
                    <a:moveTo>
                      <a:pt x="788457" y="1299"/>
                    </a:moveTo>
                    <a:cubicBezTo>
                      <a:pt x="1321531" y="29395"/>
                      <a:pt x="1780137" y="387842"/>
                      <a:pt x="1936159" y="898347"/>
                    </a:cubicBezTo>
                    <a:cubicBezTo>
                      <a:pt x="2092180" y="1408851"/>
                      <a:pt x="1912311" y="1962431"/>
                      <a:pt x="1486020" y="2283731"/>
                    </a:cubicBezTo>
                    <a:cubicBezTo>
                      <a:pt x="1059729" y="2605030"/>
                      <a:pt x="478019" y="2625459"/>
                      <a:pt x="30239" y="2334855"/>
                    </a:cubicBezTo>
                    <a:cubicBezTo>
                      <a:pt x="11097" y="2322554"/>
                      <a:pt x="0" y="2300950"/>
                      <a:pt x="1150" y="2278225"/>
                    </a:cubicBezTo>
                    <a:cubicBezTo>
                      <a:pt x="2300" y="2255500"/>
                      <a:pt x="15522" y="2235127"/>
                      <a:pt x="35808" y="2224821"/>
                    </a:cubicBezTo>
                    <a:cubicBezTo>
                      <a:pt x="56095" y="2214515"/>
                      <a:pt x="80345" y="2215851"/>
                      <a:pt x="99376" y="2228324"/>
                    </a:cubicBezTo>
                    <a:cubicBezTo>
                      <a:pt x="502379" y="2489867"/>
                      <a:pt x="1025918" y="2471481"/>
                      <a:pt x="1409580" y="2182312"/>
                    </a:cubicBezTo>
                    <a:cubicBezTo>
                      <a:pt x="1793242" y="1893142"/>
                      <a:pt x="1955124" y="1394920"/>
                      <a:pt x="1814704" y="935466"/>
                    </a:cubicBezTo>
                    <a:cubicBezTo>
                      <a:pt x="1674285" y="476012"/>
                      <a:pt x="1261540" y="153409"/>
                      <a:pt x="781773" y="128123"/>
                    </a:cubicBezTo>
                    <a:cubicBezTo>
                      <a:pt x="759045" y="127027"/>
                      <a:pt x="738641" y="113854"/>
                      <a:pt x="728286" y="93592"/>
                    </a:cubicBezTo>
                    <a:cubicBezTo>
                      <a:pt x="717932" y="73331"/>
                      <a:pt x="719210" y="49077"/>
                      <a:pt x="731637" y="30016"/>
                    </a:cubicBezTo>
                    <a:cubicBezTo>
                      <a:pt x="744064" y="10955"/>
                      <a:pt x="765740" y="0"/>
                      <a:pt x="788457" y="1299"/>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grpSp>
      <p:grpSp>
        <p:nvGrpSpPr>
          <p:cNvPr id="610" name="Google Shape;610;p35"/>
          <p:cNvGrpSpPr/>
          <p:nvPr/>
        </p:nvGrpSpPr>
        <p:grpSpPr>
          <a:xfrm>
            <a:off x="6719050" y="2570465"/>
            <a:ext cx="1686272" cy="1606601"/>
            <a:chOff x="-105630" y="-3427"/>
            <a:chExt cx="4496724" cy="4284268"/>
          </a:xfrm>
        </p:grpSpPr>
        <p:sp>
          <p:nvSpPr>
            <p:cNvPr id="611" name="Google Shape;611;p35"/>
            <p:cNvSpPr txBox="1"/>
            <p:nvPr/>
          </p:nvSpPr>
          <p:spPr>
            <a:xfrm>
              <a:off x="1314125" y="1737958"/>
              <a:ext cx="1649164" cy="887224"/>
            </a:xfrm>
            <a:prstGeom prst="rect">
              <a:avLst/>
            </a:prstGeom>
            <a:noFill/>
            <a:ln>
              <a:noFill/>
            </a:ln>
          </p:spPr>
          <p:txBody>
            <a:bodyPr anchorCtr="0" anchor="t" bIns="0" lIns="0" spcFirstLastPara="1" rIns="0" wrap="square" tIns="0">
              <a:spAutoFit/>
            </a:bodyPr>
            <a:lstStyle/>
            <a:p>
              <a:pPr indent="0" lvl="0" marL="0" marR="0" rtl="0" algn="ctr">
                <a:lnSpc>
                  <a:spcPct val="101000"/>
                </a:lnSpc>
                <a:spcBef>
                  <a:spcPts val="0"/>
                </a:spcBef>
                <a:spcAft>
                  <a:spcPts val="0"/>
                </a:spcAft>
                <a:buNone/>
              </a:pPr>
              <a:r>
                <a:rPr b="1" i="0" lang="en" sz="2400" u="none" cap="none" strike="noStrike">
                  <a:solidFill>
                    <a:srgbClr val="FFFFFF"/>
                  </a:solidFill>
                  <a:latin typeface="Oswald"/>
                  <a:ea typeface="Oswald"/>
                  <a:cs typeface="Oswald"/>
                  <a:sym typeface="Oswald"/>
                </a:rPr>
                <a:t>35%</a:t>
              </a:r>
              <a:endParaRPr sz="700"/>
            </a:p>
          </p:txBody>
        </p:sp>
        <p:grpSp>
          <p:nvGrpSpPr>
            <p:cNvPr id="612" name="Google Shape;612;p35"/>
            <p:cNvGrpSpPr/>
            <p:nvPr/>
          </p:nvGrpSpPr>
          <p:grpSpPr>
            <a:xfrm>
              <a:off x="-105630" y="-3427"/>
              <a:ext cx="4496724" cy="4284268"/>
              <a:chOff x="-62725" y="-2035"/>
              <a:chExt cx="2670230" cy="2544070"/>
            </a:xfrm>
          </p:grpSpPr>
          <p:sp>
            <p:nvSpPr>
              <p:cNvPr id="613" name="Google Shape;613;p35"/>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129035"/>
                    </a:lnTo>
                    <a:cubicBezTo>
                      <a:pt x="923153" y="127203"/>
                      <a:pt x="543906" y="344656"/>
                      <a:pt x="338589" y="699054"/>
                    </a:cubicBezTo>
                    <a:cubicBezTo>
                      <a:pt x="133273" y="1053452"/>
                      <a:pt x="133273" y="1490618"/>
                      <a:pt x="338589" y="1845016"/>
                    </a:cubicBezTo>
                    <a:cubicBezTo>
                      <a:pt x="543906" y="2199414"/>
                      <a:pt x="923153" y="2416867"/>
                      <a:pt x="1332725" y="2415035"/>
                    </a:cubicBezTo>
                    <a:cubicBezTo>
                      <a:pt x="1742297" y="2416867"/>
                      <a:pt x="2121544" y="2199414"/>
                      <a:pt x="2326861" y="1845016"/>
                    </a:cubicBezTo>
                    <a:cubicBezTo>
                      <a:pt x="2532177" y="1490618"/>
                      <a:pt x="2532177" y="1053452"/>
                      <a:pt x="2326861" y="699054"/>
                    </a:cubicBezTo>
                    <a:cubicBezTo>
                      <a:pt x="2121544" y="344656"/>
                      <a:pt x="1742297" y="127203"/>
                      <a:pt x="1332725" y="129035"/>
                    </a:cubicBezTo>
                    <a:close/>
                  </a:path>
                </a:pathLst>
              </a:custGeom>
              <a:solidFill>
                <a:srgbClr val="000000"/>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14" name="Google Shape;614;p35"/>
              <p:cNvSpPr/>
              <p:nvPr/>
            </p:nvSpPr>
            <p:spPr>
              <a:xfrm>
                <a:off x="1266317" y="461"/>
                <a:ext cx="1341188" cy="1991154"/>
              </a:xfrm>
              <a:custGeom>
                <a:rect b="b" l="l" r="r" t="t"/>
                <a:pathLst>
                  <a:path extrusionOk="0" h="1991154" w="1341188">
                    <a:moveTo>
                      <a:pt x="70525" y="1299"/>
                    </a:moveTo>
                    <a:cubicBezTo>
                      <a:pt x="523489" y="25173"/>
                      <a:pt x="929334" y="288817"/>
                      <a:pt x="1135261" y="692971"/>
                    </a:cubicBezTo>
                    <a:cubicBezTo>
                      <a:pt x="1341188" y="1097125"/>
                      <a:pt x="1315931" y="1580427"/>
                      <a:pt x="1068999" y="1960915"/>
                    </a:cubicBezTo>
                    <a:cubicBezTo>
                      <a:pt x="1056698" y="1980057"/>
                      <a:pt x="1035094" y="1991154"/>
                      <a:pt x="1012369" y="1990004"/>
                    </a:cubicBezTo>
                    <a:cubicBezTo>
                      <a:pt x="989644" y="1988854"/>
                      <a:pt x="969271" y="1975632"/>
                      <a:pt x="958965" y="1955346"/>
                    </a:cubicBezTo>
                    <a:cubicBezTo>
                      <a:pt x="948659" y="1935059"/>
                      <a:pt x="949995" y="1910809"/>
                      <a:pt x="962468" y="1891778"/>
                    </a:cubicBezTo>
                    <a:cubicBezTo>
                      <a:pt x="1184706" y="1549338"/>
                      <a:pt x="1207438" y="1114367"/>
                      <a:pt x="1022103" y="750628"/>
                    </a:cubicBezTo>
                    <a:cubicBezTo>
                      <a:pt x="836769" y="386889"/>
                      <a:pt x="471509" y="149609"/>
                      <a:pt x="63841" y="128123"/>
                    </a:cubicBezTo>
                    <a:cubicBezTo>
                      <a:pt x="41113" y="127027"/>
                      <a:pt x="20709" y="113854"/>
                      <a:pt x="10354" y="93592"/>
                    </a:cubicBezTo>
                    <a:cubicBezTo>
                      <a:pt x="0" y="73331"/>
                      <a:pt x="1278" y="49077"/>
                      <a:pt x="13705" y="30016"/>
                    </a:cubicBezTo>
                    <a:cubicBezTo>
                      <a:pt x="26132" y="10955"/>
                      <a:pt x="47808" y="0"/>
                      <a:pt x="70525" y="1299"/>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grpSp>
      <p:sp>
        <p:nvSpPr>
          <p:cNvPr id="615" name="Google Shape;615;p35"/>
          <p:cNvSpPr/>
          <p:nvPr/>
        </p:nvSpPr>
        <p:spPr>
          <a:xfrm>
            <a:off x="80241" y="4720314"/>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616" name="Google Shape;616;p35"/>
          <p:cNvSpPr/>
          <p:nvPr/>
        </p:nvSpPr>
        <p:spPr>
          <a:xfrm>
            <a:off x="2292053" y="4720314"/>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617" name="Google Shape;617;p35"/>
          <p:cNvSpPr/>
          <p:nvPr/>
        </p:nvSpPr>
        <p:spPr>
          <a:xfrm>
            <a:off x="1186147" y="4720314"/>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618" name="Google Shape;618;p35"/>
          <p:cNvSpPr/>
          <p:nvPr/>
        </p:nvSpPr>
        <p:spPr>
          <a:xfrm>
            <a:off x="3397959" y="4720314"/>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619" name="Google Shape;619;p35"/>
          <p:cNvSpPr/>
          <p:nvPr/>
        </p:nvSpPr>
        <p:spPr>
          <a:xfrm>
            <a:off x="4503865" y="4720314"/>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620" name="Google Shape;620;p35"/>
          <p:cNvSpPr/>
          <p:nvPr/>
        </p:nvSpPr>
        <p:spPr>
          <a:xfrm>
            <a:off x="7821582" y="4720314"/>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621" name="Google Shape;621;p35"/>
          <p:cNvSpPr/>
          <p:nvPr/>
        </p:nvSpPr>
        <p:spPr>
          <a:xfrm>
            <a:off x="8927488" y="4720314"/>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622" name="Google Shape;622;p35"/>
          <p:cNvSpPr/>
          <p:nvPr/>
        </p:nvSpPr>
        <p:spPr>
          <a:xfrm>
            <a:off x="6715676" y="4720314"/>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623" name="Google Shape;623;p35"/>
          <p:cNvSpPr/>
          <p:nvPr/>
        </p:nvSpPr>
        <p:spPr>
          <a:xfrm>
            <a:off x="5609771" y="4720314"/>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cxnSp>
        <p:nvCxnSpPr>
          <p:cNvPr id="624" name="Google Shape;624;p35"/>
          <p:cNvCxnSpPr/>
          <p:nvPr/>
        </p:nvCxnSpPr>
        <p:spPr>
          <a:xfrm>
            <a:off x="-256308" y="4441709"/>
            <a:ext cx="10131324" cy="0"/>
          </a:xfrm>
          <a:prstGeom prst="straightConnector1">
            <a:avLst/>
          </a:prstGeom>
          <a:noFill/>
          <a:ln cap="flat" cmpd="sng" w="333375">
            <a:solidFill>
              <a:srgbClr val="000000"/>
            </a:solidFill>
            <a:prstDash val="solid"/>
            <a:round/>
            <a:headEnd len="sm" w="sm" type="none"/>
            <a:tailEnd len="sm" w="sm" type="none"/>
          </a:ln>
        </p:spPr>
      </p:cxnSp>
      <p:sp>
        <p:nvSpPr>
          <p:cNvPr id="625" name="Google Shape;625;p35"/>
          <p:cNvSpPr txBox="1"/>
          <p:nvPr/>
        </p:nvSpPr>
        <p:spPr>
          <a:xfrm>
            <a:off x="412855" y="4351380"/>
            <a:ext cx="2340939" cy="161607"/>
          </a:xfrm>
          <a:prstGeom prst="rect">
            <a:avLst/>
          </a:prstGeom>
          <a:noFill/>
          <a:ln>
            <a:noFill/>
          </a:ln>
        </p:spPr>
        <p:txBody>
          <a:bodyPr anchorCtr="0" anchor="t" bIns="0" lIns="0" spcFirstLastPara="1" rIns="0" wrap="square" tIns="0">
            <a:spAutoFit/>
          </a:bodyPr>
          <a:lstStyle/>
          <a:p>
            <a:pPr indent="0" lvl="1" marL="0" marR="0" rtl="0" algn="ctr">
              <a:lnSpc>
                <a:spcPct val="140021"/>
              </a:lnSpc>
              <a:spcBef>
                <a:spcPts val="0"/>
              </a:spcBef>
              <a:spcAft>
                <a:spcPts val="0"/>
              </a:spcAft>
              <a:buNone/>
            </a:pPr>
            <a:r>
              <a:rPr b="0" i="0" lang="en" sz="900" u="none" cap="none" strike="noStrike">
                <a:solidFill>
                  <a:srgbClr val="FFFFFF"/>
                </a:solidFill>
                <a:latin typeface="Lato"/>
                <a:ea typeface="Lato"/>
                <a:cs typeface="Lato"/>
                <a:sym typeface="Lato"/>
              </a:rPr>
              <a:t>Elaborate on the featured statistic.</a:t>
            </a:r>
            <a:endParaRPr sz="700"/>
          </a:p>
        </p:txBody>
      </p:sp>
      <p:sp>
        <p:nvSpPr>
          <p:cNvPr id="626" name="Google Shape;626;p35"/>
          <p:cNvSpPr txBox="1"/>
          <p:nvPr/>
        </p:nvSpPr>
        <p:spPr>
          <a:xfrm>
            <a:off x="6361632" y="4351380"/>
            <a:ext cx="2398089" cy="161607"/>
          </a:xfrm>
          <a:prstGeom prst="rect">
            <a:avLst/>
          </a:prstGeom>
          <a:noFill/>
          <a:ln>
            <a:noFill/>
          </a:ln>
        </p:spPr>
        <p:txBody>
          <a:bodyPr anchorCtr="0" anchor="t" bIns="0" lIns="0" spcFirstLastPara="1" rIns="0" wrap="square" tIns="0">
            <a:spAutoFit/>
          </a:bodyPr>
          <a:lstStyle/>
          <a:p>
            <a:pPr indent="0" lvl="1" marL="0" marR="0" rtl="0" algn="ctr">
              <a:lnSpc>
                <a:spcPct val="140021"/>
              </a:lnSpc>
              <a:spcBef>
                <a:spcPts val="0"/>
              </a:spcBef>
              <a:spcAft>
                <a:spcPts val="0"/>
              </a:spcAft>
              <a:buNone/>
            </a:pPr>
            <a:r>
              <a:rPr b="0" i="0" lang="en" sz="900" u="none" cap="none" strike="noStrike">
                <a:solidFill>
                  <a:srgbClr val="FFFFFF"/>
                </a:solidFill>
                <a:latin typeface="Lato"/>
                <a:ea typeface="Lato"/>
                <a:cs typeface="Lato"/>
                <a:sym typeface="Lato"/>
              </a:rPr>
              <a:t>Elaborate on the featured statistic.</a:t>
            </a:r>
            <a:endParaRPr sz="700"/>
          </a:p>
        </p:txBody>
      </p:sp>
      <p:sp>
        <p:nvSpPr>
          <p:cNvPr id="627" name="Google Shape;627;p35"/>
          <p:cNvSpPr txBox="1"/>
          <p:nvPr/>
        </p:nvSpPr>
        <p:spPr>
          <a:xfrm>
            <a:off x="3211031" y="4351380"/>
            <a:ext cx="2721939" cy="161607"/>
          </a:xfrm>
          <a:prstGeom prst="rect">
            <a:avLst/>
          </a:prstGeom>
          <a:noFill/>
          <a:ln>
            <a:noFill/>
          </a:ln>
        </p:spPr>
        <p:txBody>
          <a:bodyPr anchorCtr="0" anchor="t" bIns="0" lIns="0" spcFirstLastPara="1" rIns="0" wrap="square" tIns="0">
            <a:spAutoFit/>
          </a:bodyPr>
          <a:lstStyle/>
          <a:p>
            <a:pPr indent="0" lvl="1" marL="0" marR="0" rtl="0" algn="ctr">
              <a:lnSpc>
                <a:spcPct val="140021"/>
              </a:lnSpc>
              <a:spcBef>
                <a:spcPts val="0"/>
              </a:spcBef>
              <a:spcAft>
                <a:spcPts val="0"/>
              </a:spcAft>
              <a:buNone/>
            </a:pPr>
            <a:r>
              <a:rPr b="0" i="0" lang="en" sz="900" u="none" cap="none" strike="noStrike">
                <a:solidFill>
                  <a:srgbClr val="FFFFFF"/>
                </a:solidFill>
                <a:latin typeface="Lato"/>
                <a:ea typeface="Lato"/>
                <a:cs typeface="Lato"/>
                <a:sym typeface="Lato"/>
              </a:rPr>
              <a:t>Elaborate on the featured statistic.</a:t>
            </a:r>
            <a:endParaRPr sz="700"/>
          </a:p>
        </p:txBody>
      </p:sp>
      <p:sp>
        <p:nvSpPr>
          <p:cNvPr id="628" name="Google Shape;628;p35"/>
          <p:cNvSpPr txBox="1"/>
          <p:nvPr/>
        </p:nvSpPr>
        <p:spPr>
          <a:xfrm>
            <a:off x="1085842" y="1565295"/>
            <a:ext cx="6972316" cy="825480"/>
          </a:xfrm>
          <a:prstGeom prst="rect">
            <a:avLst/>
          </a:prstGeom>
          <a:noFill/>
          <a:ln>
            <a:noFill/>
          </a:ln>
        </p:spPr>
        <p:txBody>
          <a:bodyPr anchorCtr="0" anchor="t" bIns="0" lIns="0" spcFirstLastPara="1" rIns="0" wrap="square" tIns="0">
            <a:spAutoFit/>
          </a:bodyPr>
          <a:lstStyle/>
          <a:p>
            <a:pPr indent="0" lvl="0" marL="0" marR="0" rtl="0" algn="ctr">
              <a:lnSpc>
                <a:spcPct val="101002"/>
              </a:lnSpc>
              <a:spcBef>
                <a:spcPts val="0"/>
              </a:spcBef>
              <a:spcAft>
                <a:spcPts val="0"/>
              </a:spcAft>
              <a:buNone/>
            </a:pPr>
            <a:r>
              <a:rPr b="1" i="0" lang="en" sz="6200" u="none" cap="none" strike="noStrike">
                <a:solidFill>
                  <a:srgbClr val="FFFFFF"/>
                </a:solidFill>
                <a:latin typeface="Oswald"/>
                <a:ea typeface="Oswald"/>
                <a:cs typeface="Oswald"/>
                <a:sym typeface="Oswald"/>
              </a:rPr>
              <a:t>MARKET RESEARCH</a:t>
            </a:r>
            <a:endParaRPr sz="700"/>
          </a:p>
        </p:txBody>
      </p:sp>
    </p:spTree>
  </p:cSld>
  <p:clrMapOvr>
    <a:masterClrMapping/>
  </p:clrMapOvr>
  <p:transition>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BFF"/>
        </a:solidFill>
      </p:bgPr>
    </p:bg>
    <p:spTree>
      <p:nvGrpSpPr>
        <p:cNvPr id="632" name="Shape 632"/>
        <p:cNvGrpSpPr/>
        <p:nvPr/>
      </p:nvGrpSpPr>
      <p:grpSpPr>
        <a:xfrm>
          <a:off x="0" y="0"/>
          <a:ext cx="0" cy="0"/>
          <a:chOff x="0" y="0"/>
          <a:chExt cx="0" cy="0"/>
        </a:xfrm>
      </p:grpSpPr>
      <p:grpSp>
        <p:nvGrpSpPr>
          <p:cNvPr id="633" name="Google Shape;633;p36"/>
          <p:cNvGrpSpPr/>
          <p:nvPr/>
        </p:nvGrpSpPr>
        <p:grpSpPr>
          <a:xfrm>
            <a:off x="3800475" y="-567630"/>
            <a:ext cx="1543050" cy="6206430"/>
            <a:chOff x="0" y="-38100"/>
            <a:chExt cx="812800" cy="3269231"/>
          </a:xfrm>
        </p:grpSpPr>
        <p:sp>
          <p:nvSpPr>
            <p:cNvPr id="634" name="Google Shape;634;p36"/>
            <p:cNvSpPr/>
            <p:nvPr/>
          </p:nvSpPr>
          <p:spPr>
            <a:xfrm>
              <a:off x="0" y="0"/>
              <a:ext cx="812800" cy="3231131"/>
            </a:xfrm>
            <a:custGeom>
              <a:rect b="b" l="l" r="r" t="t"/>
              <a:pathLst>
                <a:path extrusionOk="0" h="3231131" w="812800">
                  <a:moveTo>
                    <a:pt x="0" y="0"/>
                  </a:moveTo>
                  <a:lnTo>
                    <a:pt x="812800" y="0"/>
                  </a:lnTo>
                  <a:lnTo>
                    <a:pt x="812800" y="3231131"/>
                  </a:lnTo>
                  <a:lnTo>
                    <a:pt x="0" y="3231131"/>
                  </a:lnTo>
                  <a:close/>
                </a:path>
              </a:pathLst>
            </a:custGeom>
            <a:solidFill>
              <a:srgbClr val="00C9FF"/>
            </a:solidFill>
            <a:ln>
              <a:noFill/>
            </a:ln>
          </p:spPr>
        </p:sp>
        <p:sp>
          <p:nvSpPr>
            <p:cNvPr id="635" name="Google Shape;635;p3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36" name="Google Shape;636;p36"/>
          <p:cNvGrpSpPr/>
          <p:nvPr/>
        </p:nvGrpSpPr>
        <p:grpSpPr>
          <a:xfrm>
            <a:off x="212199" y="-700980"/>
            <a:ext cx="1543050" cy="6206430"/>
            <a:chOff x="0" y="-38100"/>
            <a:chExt cx="812800" cy="3269231"/>
          </a:xfrm>
        </p:grpSpPr>
        <p:sp>
          <p:nvSpPr>
            <p:cNvPr id="637" name="Google Shape;637;p36"/>
            <p:cNvSpPr/>
            <p:nvPr/>
          </p:nvSpPr>
          <p:spPr>
            <a:xfrm>
              <a:off x="0" y="0"/>
              <a:ext cx="812800" cy="3231131"/>
            </a:xfrm>
            <a:custGeom>
              <a:rect b="b" l="l" r="r" t="t"/>
              <a:pathLst>
                <a:path extrusionOk="0" h="3231131" w="812800">
                  <a:moveTo>
                    <a:pt x="0" y="0"/>
                  </a:moveTo>
                  <a:lnTo>
                    <a:pt x="812800" y="0"/>
                  </a:lnTo>
                  <a:lnTo>
                    <a:pt x="812800" y="3231131"/>
                  </a:lnTo>
                  <a:lnTo>
                    <a:pt x="0" y="3231131"/>
                  </a:lnTo>
                  <a:close/>
                </a:path>
              </a:pathLst>
            </a:custGeom>
            <a:solidFill>
              <a:srgbClr val="2455AE"/>
            </a:solidFill>
            <a:ln>
              <a:noFill/>
            </a:ln>
          </p:spPr>
        </p:sp>
        <p:sp>
          <p:nvSpPr>
            <p:cNvPr id="638" name="Google Shape;638;p3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39" name="Google Shape;639;p36"/>
          <p:cNvGrpSpPr/>
          <p:nvPr/>
        </p:nvGrpSpPr>
        <p:grpSpPr>
          <a:xfrm>
            <a:off x="6848475" y="-700980"/>
            <a:ext cx="1543050" cy="6206430"/>
            <a:chOff x="0" y="-38100"/>
            <a:chExt cx="812800" cy="3269231"/>
          </a:xfrm>
        </p:grpSpPr>
        <p:sp>
          <p:nvSpPr>
            <p:cNvPr id="640" name="Google Shape;640;p36"/>
            <p:cNvSpPr/>
            <p:nvPr/>
          </p:nvSpPr>
          <p:spPr>
            <a:xfrm>
              <a:off x="0" y="0"/>
              <a:ext cx="812800" cy="3231131"/>
            </a:xfrm>
            <a:custGeom>
              <a:rect b="b" l="l" r="r" t="t"/>
              <a:pathLst>
                <a:path extrusionOk="0" h="3231131" w="812800">
                  <a:moveTo>
                    <a:pt x="0" y="0"/>
                  </a:moveTo>
                  <a:lnTo>
                    <a:pt x="812800" y="0"/>
                  </a:lnTo>
                  <a:lnTo>
                    <a:pt x="812800" y="3231131"/>
                  </a:lnTo>
                  <a:lnTo>
                    <a:pt x="0" y="3231131"/>
                  </a:lnTo>
                  <a:close/>
                </a:path>
              </a:pathLst>
            </a:custGeom>
            <a:solidFill>
              <a:srgbClr val="2455AE"/>
            </a:solidFill>
            <a:ln>
              <a:noFill/>
            </a:ln>
          </p:spPr>
        </p:sp>
        <p:sp>
          <p:nvSpPr>
            <p:cNvPr id="641" name="Google Shape;641;p3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42" name="Google Shape;642;p36"/>
          <p:cNvGrpSpPr/>
          <p:nvPr/>
        </p:nvGrpSpPr>
        <p:grpSpPr>
          <a:xfrm>
            <a:off x="1910337" y="-567630"/>
            <a:ext cx="1543048" cy="6206430"/>
            <a:chOff x="0" y="-38100"/>
            <a:chExt cx="812800" cy="3269231"/>
          </a:xfrm>
        </p:grpSpPr>
        <p:sp>
          <p:nvSpPr>
            <p:cNvPr id="643" name="Google Shape;643;p36"/>
            <p:cNvSpPr/>
            <p:nvPr/>
          </p:nvSpPr>
          <p:spPr>
            <a:xfrm>
              <a:off x="0" y="0"/>
              <a:ext cx="120415" cy="3231131"/>
            </a:xfrm>
            <a:custGeom>
              <a:rect b="b" l="l" r="r" t="t"/>
              <a:pathLst>
                <a:path extrusionOk="0" h="3231131" w="120415">
                  <a:moveTo>
                    <a:pt x="0" y="0"/>
                  </a:moveTo>
                  <a:lnTo>
                    <a:pt x="120415" y="0"/>
                  </a:lnTo>
                  <a:lnTo>
                    <a:pt x="120415" y="3231131"/>
                  </a:lnTo>
                  <a:lnTo>
                    <a:pt x="0" y="3231131"/>
                  </a:lnTo>
                  <a:close/>
                </a:path>
              </a:pathLst>
            </a:custGeom>
            <a:solidFill>
              <a:srgbClr val="00C9FF"/>
            </a:solidFill>
            <a:ln>
              <a:noFill/>
            </a:ln>
          </p:spPr>
        </p:sp>
        <p:sp>
          <p:nvSpPr>
            <p:cNvPr id="644" name="Google Shape;644;p3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645" name="Google Shape;645;p36"/>
          <p:cNvGrpSpPr/>
          <p:nvPr/>
        </p:nvGrpSpPr>
        <p:grpSpPr>
          <a:xfrm>
            <a:off x="6498738" y="-567630"/>
            <a:ext cx="1543048" cy="6206430"/>
            <a:chOff x="0" y="-38100"/>
            <a:chExt cx="812800" cy="3269231"/>
          </a:xfrm>
        </p:grpSpPr>
        <p:sp>
          <p:nvSpPr>
            <p:cNvPr id="646" name="Google Shape;646;p36"/>
            <p:cNvSpPr/>
            <p:nvPr/>
          </p:nvSpPr>
          <p:spPr>
            <a:xfrm>
              <a:off x="0" y="0"/>
              <a:ext cx="120415" cy="3231131"/>
            </a:xfrm>
            <a:custGeom>
              <a:rect b="b" l="l" r="r" t="t"/>
              <a:pathLst>
                <a:path extrusionOk="0" h="3231131" w="120415">
                  <a:moveTo>
                    <a:pt x="0" y="0"/>
                  </a:moveTo>
                  <a:lnTo>
                    <a:pt x="120415" y="0"/>
                  </a:lnTo>
                  <a:lnTo>
                    <a:pt x="120415" y="3231131"/>
                  </a:lnTo>
                  <a:lnTo>
                    <a:pt x="0" y="3231131"/>
                  </a:lnTo>
                  <a:close/>
                </a:path>
              </a:pathLst>
            </a:custGeom>
            <a:solidFill>
              <a:srgbClr val="00C9FF"/>
            </a:solidFill>
            <a:ln>
              <a:noFill/>
            </a:ln>
          </p:spPr>
        </p:sp>
        <p:sp>
          <p:nvSpPr>
            <p:cNvPr id="647" name="Google Shape;647;p3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48" name="Google Shape;648;p36"/>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mt="69000"/>
            </a:blip>
            <a:stretch>
              <a:fillRect b="-9257" l="0" r="0" t="-9258"/>
            </a:stretch>
          </a:blipFill>
          <a:ln>
            <a:noFill/>
          </a:ln>
        </p:spPr>
      </p:sp>
      <p:sp>
        <p:nvSpPr>
          <p:cNvPr id="649" name="Google Shape;649;p36"/>
          <p:cNvSpPr txBox="1"/>
          <p:nvPr/>
        </p:nvSpPr>
        <p:spPr>
          <a:xfrm>
            <a:off x="1370809" y="1185225"/>
            <a:ext cx="6402300" cy="2147100"/>
          </a:xfrm>
          <a:prstGeom prst="rect">
            <a:avLst/>
          </a:prstGeom>
          <a:noFill/>
          <a:ln>
            <a:noFill/>
          </a:ln>
        </p:spPr>
        <p:txBody>
          <a:bodyPr anchorCtr="0" anchor="t" bIns="0" lIns="0" spcFirstLastPara="1" rIns="0" wrap="square" tIns="0">
            <a:spAutoFit/>
          </a:bodyPr>
          <a:lstStyle/>
          <a:p>
            <a:pPr indent="0" lvl="0" marL="0" marR="0" rtl="0" algn="ctr">
              <a:lnSpc>
                <a:spcPct val="75000"/>
              </a:lnSpc>
              <a:spcBef>
                <a:spcPts val="0"/>
              </a:spcBef>
              <a:spcAft>
                <a:spcPts val="0"/>
              </a:spcAft>
              <a:buNone/>
            </a:pPr>
            <a:r>
              <a:rPr b="1" i="0" lang="en" sz="6200" u="none" cap="none" strike="noStrike">
                <a:solidFill>
                  <a:srgbClr val="FFFFFF"/>
                </a:solidFill>
                <a:latin typeface="Oswald"/>
                <a:ea typeface="Oswald"/>
                <a:cs typeface="Oswald"/>
                <a:sym typeface="Oswald"/>
              </a:rPr>
              <a:t>WRITE AN ORIGINAL STATEMENT OR INSPIRING QUOTE</a:t>
            </a:r>
            <a:endParaRPr sz="700"/>
          </a:p>
        </p:txBody>
      </p:sp>
      <p:cxnSp>
        <p:nvCxnSpPr>
          <p:cNvPr id="650" name="Google Shape;650;p36"/>
          <p:cNvCxnSpPr/>
          <p:nvPr/>
        </p:nvCxnSpPr>
        <p:spPr>
          <a:xfrm>
            <a:off x="3068689" y="3979706"/>
            <a:ext cx="3006623" cy="19050"/>
          </a:xfrm>
          <a:prstGeom prst="straightConnector1">
            <a:avLst/>
          </a:prstGeom>
          <a:noFill/>
          <a:ln cap="flat" cmpd="sng" w="333375">
            <a:solidFill>
              <a:srgbClr val="000000"/>
            </a:solidFill>
            <a:prstDash val="solid"/>
            <a:round/>
            <a:headEnd len="sm" w="sm" type="none"/>
            <a:tailEnd len="sm" w="sm" type="none"/>
          </a:ln>
        </p:spPr>
      </p:cxnSp>
      <p:sp>
        <p:nvSpPr>
          <p:cNvPr id="651" name="Google Shape;651;p36"/>
          <p:cNvSpPr txBox="1"/>
          <p:nvPr/>
        </p:nvSpPr>
        <p:spPr>
          <a:xfrm>
            <a:off x="1370809" y="3889378"/>
            <a:ext cx="6402382" cy="161607"/>
          </a:xfrm>
          <a:prstGeom prst="rect">
            <a:avLst/>
          </a:prstGeom>
          <a:noFill/>
          <a:ln>
            <a:noFill/>
          </a:ln>
        </p:spPr>
        <p:txBody>
          <a:bodyPr anchorCtr="0" anchor="t" bIns="0" lIns="0" spcFirstLastPara="1" rIns="0" wrap="square" tIns="0">
            <a:spAutoFit/>
          </a:bodyPr>
          <a:lstStyle/>
          <a:p>
            <a:pPr indent="0" lvl="1" marL="0" marR="0" rtl="0" algn="ctr">
              <a:lnSpc>
                <a:spcPct val="140021"/>
              </a:lnSpc>
              <a:spcBef>
                <a:spcPts val="0"/>
              </a:spcBef>
              <a:spcAft>
                <a:spcPts val="0"/>
              </a:spcAft>
              <a:buNone/>
            </a:pPr>
            <a:r>
              <a:rPr b="0" i="0" lang="en" sz="900" u="none" cap="none" strike="noStrike">
                <a:solidFill>
                  <a:srgbClr val="FFFFFF"/>
                </a:solidFill>
                <a:latin typeface="Lato"/>
                <a:ea typeface="Lato"/>
                <a:cs typeface="Lato"/>
                <a:sym typeface="Lato"/>
              </a:rPr>
              <a:t>— Include a credit, citation, or supporting message</a:t>
            </a:r>
            <a:endParaRPr sz="700"/>
          </a:p>
        </p:txBody>
      </p:sp>
      <p:sp>
        <p:nvSpPr>
          <p:cNvPr id="652" name="Google Shape;652;p36"/>
          <p:cNvSpPr/>
          <p:nvPr/>
        </p:nvSpPr>
        <p:spPr>
          <a:xfrm>
            <a:off x="6841599" y="3754332"/>
            <a:ext cx="2081826" cy="1131993"/>
          </a:xfrm>
          <a:custGeom>
            <a:rect b="b" l="l" r="r" t="t"/>
            <a:pathLst>
              <a:path extrusionOk="0" h="2263985" w="4163651">
                <a:moveTo>
                  <a:pt x="0" y="0"/>
                </a:moveTo>
                <a:lnTo>
                  <a:pt x="4163651" y="0"/>
                </a:lnTo>
                <a:lnTo>
                  <a:pt x="4163651" y="2263985"/>
                </a:lnTo>
                <a:lnTo>
                  <a:pt x="0" y="2263985"/>
                </a:lnTo>
                <a:lnTo>
                  <a:pt x="0" y="0"/>
                </a:lnTo>
                <a:close/>
              </a:path>
            </a:pathLst>
          </a:custGeom>
          <a:blipFill rotWithShape="1">
            <a:blip r:embed="rId4">
              <a:alphaModFix/>
            </a:blip>
            <a:stretch>
              <a:fillRect b="0" l="0" r="0" t="0"/>
            </a:stretch>
          </a:blipFill>
          <a:ln>
            <a:noFill/>
          </a:ln>
        </p:spPr>
      </p:sp>
      <p:sp>
        <p:nvSpPr>
          <p:cNvPr id="653" name="Google Shape;653;p36"/>
          <p:cNvSpPr/>
          <p:nvPr/>
        </p:nvSpPr>
        <p:spPr>
          <a:xfrm>
            <a:off x="212199" y="-303317"/>
            <a:ext cx="2081826" cy="1131993"/>
          </a:xfrm>
          <a:custGeom>
            <a:rect b="b" l="l" r="r" t="t"/>
            <a:pathLst>
              <a:path extrusionOk="0" h="2263985" w="4163651">
                <a:moveTo>
                  <a:pt x="0" y="0"/>
                </a:moveTo>
                <a:lnTo>
                  <a:pt x="4163651" y="0"/>
                </a:lnTo>
                <a:lnTo>
                  <a:pt x="4163651" y="2263985"/>
                </a:lnTo>
                <a:lnTo>
                  <a:pt x="0" y="2263985"/>
                </a:lnTo>
                <a:lnTo>
                  <a:pt x="0" y="0"/>
                </a:lnTo>
                <a:close/>
              </a:path>
            </a:pathLst>
          </a:custGeom>
          <a:blipFill rotWithShape="1">
            <a:blip r:embed="rId4">
              <a:alphaModFix/>
            </a:blip>
            <a:stretch>
              <a:fillRect b="0" l="0" r="0" t="0"/>
            </a:stretch>
          </a:blipFill>
          <a:ln>
            <a:noFill/>
          </a:ln>
        </p:spPr>
      </p:sp>
    </p:spTree>
  </p:cSld>
  <p:clrMapOvr>
    <a:masterClrMapping/>
  </p:clrMapOvr>
  <p:transition>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BFF"/>
        </a:solidFill>
      </p:bgPr>
    </p:bg>
    <p:spTree>
      <p:nvGrpSpPr>
        <p:cNvPr id="657" name="Shape 657"/>
        <p:cNvGrpSpPr/>
        <p:nvPr/>
      </p:nvGrpSpPr>
      <p:grpSpPr>
        <a:xfrm>
          <a:off x="0" y="0"/>
          <a:ext cx="0" cy="0"/>
          <a:chOff x="0" y="0"/>
          <a:chExt cx="0" cy="0"/>
        </a:xfrm>
      </p:grpSpPr>
      <p:grpSp>
        <p:nvGrpSpPr>
          <p:cNvPr id="658" name="Google Shape;658;p37"/>
          <p:cNvGrpSpPr/>
          <p:nvPr/>
        </p:nvGrpSpPr>
        <p:grpSpPr>
          <a:xfrm>
            <a:off x="716215" y="750484"/>
            <a:ext cx="7711572" cy="3072327"/>
            <a:chOff x="0" y="228600"/>
            <a:chExt cx="20564190" cy="8192872"/>
          </a:xfrm>
        </p:grpSpPr>
        <p:sp>
          <p:nvSpPr>
            <p:cNvPr id="659" name="Google Shape;659;p37"/>
            <p:cNvSpPr txBox="1"/>
            <p:nvPr/>
          </p:nvSpPr>
          <p:spPr>
            <a:xfrm>
              <a:off x="0" y="228600"/>
              <a:ext cx="9108900" cy="508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6200" u="none" cap="none" strike="noStrike">
                  <a:solidFill>
                    <a:srgbClr val="FFFFFF"/>
                  </a:solidFill>
                  <a:latin typeface="Oswald"/>
                  <a:ea typeface="Oswald"/>
                  <a:cs typeface="Oswald"/>
                  <a:sym typeface="Oswald"/>
                </a:rPr>
                <a:t>CONTACT US</a:t>
              </a:r>
              <a:endParaRPr sz="700"/>
            </a:p>
          </p:txBody>
        </p:sp>
        <p:sp>
          <p:nvSpPr>
            <p:cNvPr id="660" name="Google Shape;660;p37"/>
            <p:cNvSpPr txBox="1"/>
            <p:nvPr/>
          </p:nvSpPr>
          <p:spPr>
            <a:xfrm>
              <a:off x="6224913" y="3131498"/>
              <a:ext cx="14339277" cy="482837"/>
            </a:xfrm>
            <a:prstGeom prst="rect">
              <a:avLst/>
            </a:prstGeom>
            <a:noFill/>
            <a:ln>
              <a:noFill/>
            </a:ln>
          </p:spPr>
          <p:txBody>
            <a:bodyPr anchorCtr="0" anchor="t" bIns="0" lIns="0" spcFirstLastPara="1" rIns="0" wrap="square" tIns="0">
              <a:spAutoFit/>
            </a:bodyPr>
            <a:lstStyle/>
            <a:p>
              <a:pPr indent="0" lvl="0" marL="0" marR="0" rtl="0" algn="just">
                <a:lnSpc>
                  <a:spcPct val="139972"/>
                </a:lnSpc>
                <a:spcBef>
                  <a:spcPts val="0"/>
                </a:spcBef>
                <a:spcAft>
                  <a:spcPts val="0"/>
                </a:spcAft>
                <a:buNone/>
              </a:pPr>
              <a:r>
                <a:rPr b="0" i="0" lang="en" sz="1100" u="none" cap="none" strike="noStrike">
                  <a:solidFill>
                    <a:srgbClr val="FFFFFF"/>
                  </a:solidFill>
                  <a:latin typeface="Oswald"/>
                  <a:ea typeface="Oswald"/>
                  <a:cs typeface="Oswald"/>
                  <a:sym typeface="Oswald"/>
                </a:rPr>
                <a:t>123 ANYWHERE ST., ANY CITY,ST 12345</a:t>
              </a:r>
              <a:endParaRPr sz="700"/>
            </a:p>
          </p:txBody>
        </p:sp>
        <p:sp>
          <p:nvSpPr>
            <p:cNvPr id="661" name="Google Shape;661;p37"/>
            <p:cNvSpPr txBox="1"/>
            <p:nvPr/>
          </p:nvSpPr>
          <p:spPr>
            <a:xfrm>
              <a:off x="6224913" y="4365661"/>
              <a:ext cx="6523939" cy="482837"/>
            </a:xfrm>
            <a:prstGeom prst="rect">
              <a:avLst/>
            </a:prstGeom>
            <a:noFill/>
            <a:ln>
              <a:noFill/>
            </a:ln>
          </p:spPr>
          <p:txBody>
            <a:bodyPr anchorCtr="0" anchor="t" bIns="0" lIns="0" spcFirstLastPara="1" rIns="0" wrap="square" tIns="0">
              <a:spAutoFit/>
            </a:bodyPr>
            <a:lstStyle/>
            <a:p>
              <a:pPr indent="0" lvl="0" marL="0" marR="0" rtl="0" algn="just">
                <a:lnSpc>
                  <a:spcPct val="139972"/>
                </a:lnSpc>
                <a:spcBef>
                  <a:spcPts val="0"/>
                </a:spcBef>
                <a:spcAft>
                  <a:spcPts val="0"/>
                </a:spcAft>
                <a:buNone/>
              </a:pPr>
              <a:r>
                <a:rPr b="0" i="0" lang="en" sz="1100" u="none" cap="none" strike="noStrike">
                  <a:solidFill>
                    <a:srgbClr val="FFFFFF"/>
                  </a:solidFill>
                  <a:latin typeface="Oswald"/>
                  <a:ea typeface="Oswald"/>
                  <a:cs typeface="Oswald"/>
                  <a:sym typeface="Oswald"/>
                </a:rPr>
                <a:t>123-456-7890</a:t>
              </a:r>
              <a:endParaRPr sz="700"/>
            </a:p>
          </p:txBody>
        </p:sp>
        <p:sp>
          <p:nvSpPr>
            <p:cNvPr id="662" name="Google Shape;662;p37"/>
            <p:cNvSpPr txBox="1"/>
            <p:nvPr/>
          </p:nvSpPr>
          <p:spPr>
            <a:xfrm>
              <a:off x="6224913" y="5550407"/>
              <a:ext cx="13280339" cy="482837"/>
            </a:xfrm>
            <a:prstGeom prst="rect">
              <a:avLst/>
            </a:prstGeom>
            <a:noFill/>
            <a:ln>
              <a:noFill/>
            </a:ln>
          </p:spPr>
          <p:txBody>
            <a:bodyPr anchorCtr="0" anchor="t" bIns="0" lIns="0" spcFirstLastPara="1" rIns="0" wrap="square" tIns="0">
              <a:spAutoFit/>
            </a:bodyPr>
            <a:lstStyle/>
            <a:p>
              <a:pPr indent="0" lvl="0" marL="0" marR="0" rtl="0" algn="just">
                <a:lnSpc>
                  <a:spcPct val="139972"/>
                </a:lnSpc>
                <a:spcBef>
                  <a:spcPts val="0"/>
                </a:spcBef>
                <a:spcAft>
                  <a:spcPts val="0"/>
                </a:spcAft>
                <a:buNone/>
              </a:pPr>
              <a:r>
                <a:rPr b="0" i="0" lang="en" sz="1100" u="none" cap="none" strike="noStrike">
                  <a:solidFill>
                    <a:srgbClr val="FFFFFF"/>
                  </a:solidFill>
                  <a:latin typeface="Oswald"/>
                  <a:ea typeface="Oswald"/>
                  <a:cs typeface="Oswald"/>
                  <a:sym typeface="Oswald"/>
                </a:rPr>
                <a:t>HELLO@REALLYGREATSITE.COM</a:t>
              </a:r>
              <a:endParaRPr sz="700"/>
            </a:p>
          </p:txBody>
        </p:sp>
        <p:sp>
          <p:nvSpPr>
            <p:cNvPr id="663" name="Google Shape;663;p37"/>
            <p:cNvSpPr txBox="1"/>
            <p:nvPr/>
          </p:nvSpPr>
          <p:spPr>
            <a:xfrm>
              <a:off x="6224913" y="7925935"/>
              <a:ext cx="6523939" cy="482837"/>
            </a:xfrm>
            <a:prstGeom prst="rect">
              <a:avLst/>
            </a:prstGeom>
            <a:noFill/>
            <a:ln>
              <a:noFill/>
            </a:ln>
          </p:spPr>
          <p:txBody>
            <a:bodyPr anchorCtr="0" anchor="t" bIns="0" lIns="0" spcFirstLastPara="1" rIns="0" wrap="square" tIns="0">
              <a:spAutoFit/>
            </a:bodyPr>
            <a:lstStyle/>
            <a:p>
              <a:pPr indent="0" lvl="0" marL="0" marR="0" rtl="0" algn="just">
                <a:lnSpc>
                  <a:spcPct val="139972"/>
                </a:lnSpc>
                <a:spcBef>
                  <a:spcPts val="0"/>
                </a:spcBef>
                <a:spcAft>
                  <a:spcPts val="0"/>
                </a:spcAft>
                <a:buNone/>
              </a:pPr>
              <a:r>
                <a:rPr b="0" i="0" lang="en" sz="1100" u="none" cap="none" strike="noStrike">
                  <a:solidFill>
                    <a:srgbClr val="FFFFFF"/>
                  </a:solidFill>
                  <a:latin typeface="Oswald"/>
                  <a:ea typeface="Oswald"/>
                  <a:cs typeface="Oswald"/>
                  <a:sym typeface="Oswald"/>
                </a:rPr>
                <a:t>REALLYGREATSITE.COM</a:t>
              </a:r>
              <a:endParaRPr sz="700"/>
            </a:p>
          </p:txBody>
        </p:sp>
        <p:sp>
          <p:nvSpPr>
            <p:cNvPr id="664" name="Google Shape;664;p37"/>
            <p:cNvSpPr txBox="1"/>
            <p:nvPr/>
          </p:nvSpPr>
          <p:spPr>
            <a:xfrm>
              <a:off x="6224913" y="6720199"/>
              <a:ext cx="6523939" cy="482837"/>
            </a:xfrm>
            <a:prstGeom prst="rect">
              <a:avLst/>
            </a:prstGeom>
            <a:noFill/>
            <a:ln>
              <a:noFill/>
            </a:ln>
          </p:spPr>
          <p:txBody>
            <a:bodyPr anchorCtr="0" anchor="t" bIns="0" lIns="0" spcFirstLastPara="1" rIns="0" wrap="square" tIns="0">
              <a:spAutoFit/>
            </a:bodyPr>
            <a:lstStyle/>
            <a:p>
              <a:pPr indent="0" lvl="0" marL="0" marR="0" rtl="0" algn="just">
                <a:lnSpc>
                  <a:spcPct val="139972"/>
                </a:lnSpc>
                <a:spcBef>
                  <a:spcPts val="0"/>
                </a:spcBef>
                <a:spcAft>
                  <a:spcPts val="0"/>
                </a:spcAft>
                <a:buNone/>
              </a:pPr>
              <a:r>
                <a:rPr b="0" i="0" lang="en" sz="1100" u="none" cap="none" strike="noStrike">
                  <a:solidFill>
                    <a:srgbClr val="FFFFFF"/>
                  </a:solidFill>
                  <a:latin typeface="Oswald"/>
                  <a:ea typeface="Oswald"/>
                  <a:cs typeface="Oswald"/>
                  <a:sym typeface="Oswald"/>
                </a:rPr>
                <a:t>@REALLYGREATSITE</a:t>
              </a:r>
              <a:endParaRPr sz="700"/>
            </a:p>
          </p:txBody>
        </p:sp>
        <p:sp>
          <p:nvSpPr>
            <p:cNvPr id="665" name="Google Shape;665;p37"/>
            <p:cNvSpPr/>
            <p:nvPr/>
          </p:nvSpPr>
          <p:spPr>
            <a:xfrm>
              <a:off x="3913219" y="3230085"/>
              <a:ext cx="2106581" cy="384250"/>
            </a:xfrm>
            <a:custGeom>
              <a:rect b="b" l="l" r="r" t="t"/>
              <a:pathLst>
                <a:path extrusionOk="0" h="384250" w="2106581">
                  <a:moveTo>
                    <a:pt x="0" y="0"/>
                  </a:moveTo>
                  <a:lnTo>
                    <a:pt x="2106581" y="0"/>
                  </a:lnTo>
                  <a:lnTo>
                    <a:pt x="2106581" y="384250"/>
                  </a:lnTo>
                  <a:lnTo>
                    <a:pt x="0" y="384250"/>
                  </a:lnTo>
                  <a:lnTo>
                    <a:pt x="0" y="0"/>
                  </a:lnTo>
                  <a:close/>
                </a:path>
              </a:pathLst>
            </a:custGeom>
            <a:blipFill rotWithShape="1">
              <a:blip r:embed="rId3">
                <a:alphaModFix/>
              </a:blip>
              <a:stretch>
                <a:fillRect b="-525899" l="0" r="-20494" t="0"/>
              </a:stretch>
            </a:blipFill>
            <a:ln>
              <a:noFill/>
            </a:ln>
          </p:spPr>
        </p:sp>
        <p:sp>
          <p:nvSpPr>
            <p:cNvPr id="666" name="Google Shape;666;p37"/>
            <p:cNvSpPr/>
            <p:nvPr/>
          </p:nvSpPr>
          <p:spPr>
            <a:xfrm>
              <a:off x="3913219" y="4431869"/>
              <a:ext cx="2106581" cy="384250"/>
            </a:xfrm>
            <a:custGeom>
              <a:rect b="b" l="l" r="r" t="t"/>
              <a:pathLst>
                <a:path extrusionOk="0" h="384250" w="2106581">
                  <a:moveTo>
                    <a:pt x="0" y="0"/>
                  </a:moveTo>
                  <a:lnTo>
                    <a:pt x="2106581" y="0"/>
                  </a:lnTo>
                  <a:lnTo>
                    <a:pt x="2106581" y="384250"/>
                  </a:lnTo>
                  <a:lnTo>
                    <a:pt x="0" y="384250"/>
                  </a:lnTo>
                  <a:lnTo>
                    <a:pt x="0" y="0"/>
                  </a:lnTo>
                  <a:close/>
                </a:path>
              </a:pathLst>
            </a:custGeom>
            <a:blipFill rotWithShape="1">
              <a:blip r:embed="rId3">
                <a:alphaModFix/>
              </a:blip>
              <a:stretch>
                <a:fillRect b="-525899" l="0" r="-20494" t="0"/>
              </a:stretch>
            </a:blipFill>
            <a:ln>
              <a:noFill/>
            </a:ln>
          </p:spPr>
        </p:sp>
        <p:sp>
          <p:nvSpPr>
            <p:cNvPr id="667" name="Google Shape;667;p37"/>
            <p:cNvSpPr/>
            <p:nvPr/>
          </p:nvSpPr>
          <p:spPr>
            <a:xfrm>
              <a:off x="3913219" y="5633654"/>
              <a:ext cx="2106581" cy="384250"/>
            </a:xfrm>
            <a:custGeom>
              <a:rect b="b" l="l" r="r" t="t"/>
              <a:pathLst>
                <a:path extrusionOk="0" h="384250" w="2106581">
                  <a:moveTo>
                    <a:pt x="0" y="0"/>
                  </a:moveTo>
                  <a:lnTo>
                    <a:pt x="2106581" y="0"/>
                  </a:lnTo>
                  <a:lnTo>
                    <a:pt x="2106581" y="384249"/>
                  </a:lnTo>
                  <a:lnTo>
                    <a:pt x="0" y="384249"/>
                  </a:lnTo>
                  <a:lnTo>
                    <a:pt x="0" y="0"/>
                  </a:lnTo>
                  <a:close/>
                </a:path>
              </a:pathLst>
            </a:custGeom>
            <a:blipFill rotWithShape="1">
              <a:blip r:embed="rId3">
                <a:alphaModFix/>
              </a:blip>
              <a:stretch>
                <a:fillRect b="-525899" l="0" r="-20494" t="0"/>
              </a:stretch>
            </a:blipFill>
            <a:ln>
              <a:noFill/>
            </a:ln>
          </p:spPr>
        </p:sp>
        <p:sp>
          <p:nvSpPr>
            <p:cNvPr id="668" name="Google Shape;668;p37"/>
            <p:cNvSpPr/>
            <p:nvPr/>
          </p:nvSpPr>
          <p:spPr>
            <a:xfrm>
              <a:off x="3913219" y="6835438"/>
              <a:ext cx="2106581" cy="384250"/>
            </a:xfrm>
            <a:custGeom>
              <a:rect b="b" l="l" r="r" t="t"/>
              <a:pathLst>
                <a:path extrusionOk="0" h="384250" w="2106581">
                  <a:moveTo>
                    <a:pt x="0" y="0"/>
                  </a:moveTo>
                  <a:lnTo>
                    <a:pt x="2106581" y="0"/>
                  </a:lnTo>
                  <a:lnTo>
                    <a:pt x="2106581" y="384250"/>
                  </a:lnTo>
                  <a:lnTo>
                    <a:pt x="0" y="384250"/>
                  </a:lnTo>
                  <a:lnTo>
                    <a:pt x="0" y="0"/>
                  </a:lnTo>
                  <a:close/>
                </a:path>
              </a:pathLst>
            </a:custGeom>
            <a:blipFill rotWithShape="1">
              <a:blip r:embed="rId3">
                <a:alphaModFix/>
              </a:blip>
              <a:stretch>
                <a:fillRect b="-525899" l="0" r="-20494" t="0"/>
              </a:stretch>
            </a:blipFill>
            <a:ln>
              <a:noFill/>
            </a:ln>
          </p:spPr>
        </p:sp>
        <p:sp>
          <p:nvSpPr>
            <p:cNvPr id="669" name="Google Shape;669;p37"/>
            <p:cNvSpPr/>
            <p:nvPr/>
          </p:nvSpPr>
          <p:spPr>
            <a:xfrm>
              <a:off x="3913219" y="8037222"/>
              <a:ext cx="2106581" cy="384250"/>
            </a:xfrm>
            <a:custGeom>
              <a:rect b="b" l="l" r="r" t="t"/>
              <a:pathLst>
                <a:path extrusionOk="0" h="384250" w="2106581">
                  <a:moveTo>
                    <a:pt x="0" y="0"/>
                  </a:moveTo>
                  <a:lnTo>
                    <a:pt x="2106581" y="0"/>
                  </a:lnTo>
                  <a:lnTo>
                    <a:pt x="2106581" y="384250"/>
                  </a:lnTo>
                  <a:lnTo>
                    <a:pt x="0" y="384250"/>
                  </a:lnTo>
                  <a:lnTo>
                    <a:pt x="0" y="0"/>
                  </a:lnTo>
                  <a:close/>
                </a:path>
              </a:pathLst>
            </a:custGeom>
            <a:blipFill rotWithShape="1">
              <a:blip r:embed="rId3">
                <a:alphaModFix/>
              </a:blip>
              <a:stretch>
                <a:fillRect b="-525899" l="0" r="-20494" t="0"/>
              </a:stretch>
            </a:blipFill>
            <a:ln>
              <a:noFill/>
            </a:ln>
          </p:spPr>
        </p:sp>
      </p:grpSp>
      <p:cxnSp>
        <p:nvCxnSpPr>
          <p:cNvPr id="670" name="Google Shape;670;p37"/>
          <p:cNvCxnSpPr/>
          <p:nvPr/>
        </p:nvCxnSpPr>
        <p:spPr>
          <a:xfrm>
            <a:off x="-1712355" y="397669"/>
            <a:ext cx="5008214" cy="0"/>
          </a:xfrm>
          <a:prstGeom prst="straightConnector1">
            <a:avLst/>
          </a:prstGeom>
          <a:noFill/>
          <a:ln cap="flat" cmpd="sng" w="333375">
            <a:solidFill>
              <a:srgbClr val="2455AE"/>
            </a:solidFill>
            <a:prstDash val="solid"/>
            <a:round/>
            <a:headEnd len="sm" w="sm" type="none"/>
            <a:tailEnd len="sm" w="sm" type="none"/>
          </a:ln>
        </p:spPr>
      </p:cxnSp>
      <p:cxnSp>
        <p:nvCxnSpPr>
          <p:cNvPr id="671" name="Google Shape;671;p37"/>
          <p:cNvCxnSpPr/>
          <p:nvPr/>
        </p:nvCxnSpPr>
        <p:spPr>
          <a:xfrm>
            <a:off x="8153706" y="664759"/>
            <a:ext cx="5008214" cy="0"/>
          </a:xfrm>
          <a:prstGeom prst="straightConnector1">
            <a:avLst/>
          </a:prstGeom>
          <a:noFill/>
          <a:ln cap="flat" cmpd="sng" w="333375">
            <a:solidFill>
              <a:srgbClr val="2455AE"/>
            </a:solidFill>
            <a:prstDash val="solid"/>
            <a:round/>
            <a:headEnd len="sm" w="sm" type="none"/>
            <a:tailEnd len="sm" w="sm" type="none"/>
          </a:ln>
        </p:spPr>
      </p:cxnSp>
      <p:cxnSp>
        <p:nvCxnSpPr>
          <p:cNvPr id="672" name="Google Shape;672;p37"/>
          <p:cNvCxnSpPr/>
          <p:nvPr/>
        </p:nvCxnSpPr>
        <p:spPr>
          <a:xfrm>
            <a:off x="-2796594" y="1763030"/>
            <a:ext cx="3228739" cy="0"/>
          </a:xfrm>
          <a:prstGeom prst="straightConnector1">
            <a:avLst/>
          </a:prstGeom>
          <a:noFill/>
          <a:ln cap="flat" cmpd="sng" w="333375">
            <a:solidFill>
              <a:srgbClr val="FFFFFF"/>
            </a:solidFill>
            <a:prstDash val="solid"/>
            <a:round/>
            <a:headEnd len="sm" w="sm" type="none"/>
            <a:tailEnd len="sm" w="sm" type="none"/>
          </a:ln>
        </p:spPr>
      </p:cxnSp>
      <p:cxnSp>
        <p:nvCxnSpPr>
          <p:cNvPr id="673" name="Google Shape;673;p37"/>
          <p:cNvCxnSpPr/>
          <p:nvPr/>
        </p:nvCxnSpPr>
        <p:spPr>
          <a:xfrm>
            <a:off x="-256308" y="4353830"/>
            <a:ext cx="5008214" cy="0"/>
          </a:xfrm>
          <a:prstGeom prst="straightConnector1">
            <a:avLst/>
          </a:prstGeom>
          <a:noFill/>
          <a:ln cap="flat" cmpd="sng" w="152400">
            <a:solidFill>
              <a:srgbClr val="00C9FF"/>
            </a:solidFill>
            <a:prstDash val="solid"/>
            <a:round/>
            <a:headEnd len="sm" w="sm" type="none"/>
            <a:tailEnd len="sm" w="sm" type="none"/>
          </a:ln>
        </p:spPr>
      </p:cxnSp>
      <p:cxnSp>
        <p:nvCxnSpPr>
          <p:cNvPr id="674" name="Google Shape;674;p37"/>
          <p:cNvCxnSpPr/>
          <p:nvPr/>
        </p:nvCxnSpPr>
        <p:spPr>
          <a:xfrm>
            <a:off x="6688487" y="1467755"/>
            <a:ext cx="5008213" cy="0"/>
          </a:xfrm>
          <a:prstGeom prst="straightConnector1">
            <a:avLst/>
          </a:prstGeom>
          <a:noFill/>
          <a:ln cap="flat" cmpd="sng" w="152400">
            <a:solidFill>
              <a:srgbClr val="00C9FF"/>
            </a:solidFill>
            <a:prstDash val="solid"/>
            <a:round/>
            <a:headEnd len="sm" w="sm" type="none"/>
            <a:tailEnd len="sm" w="sm" type="none"/>
          </a:ln>
        </p:spPr>
      </p:cxnSp>
      <p:cxnSp>
        <p:nvCxnSpPr>
          <p:cNvPr id="675" name="Google Shape;675;p37"/>
          <p:cNvCxnSpPr/>
          <p:nvPr/>
        </p:nvCxnSpPr>
        <p:spPr>
          <a:xfrm>
            <a:off x="-3319736" y="4077605"/>
            <a:ext cx="5008214" cy="0"/>
          </a:xfrm>
          <a:prstGeom prst="straightConnector1">
            <a:avLst/>
          </a:prstGeom>
          <a:noFill/>
          <a:ln cap="flat" cmpd="sng" w="66675">
            <a:solidFill>
              <a:srgbClr val="006D8B"/>
            </a:solidFill>
            <a:prstDash val="solid"/>
            <a:round/>
            <a:headEnd len="sm" w="sm" type="none"/>
            <a:tailEnd len="sm" w="sm" type="none"/>
          </a:ln>
        </p:spPr>
      </p:cxnSp>
      <p:cxnSp>
        <p:nvCxnSpPr>
          <p:cNvPr id="676" name="Google Shape;676;p37"/>
          <p:cNvCxnSpPr/>
          <p:nvPr/>
        </p:nvCxnSpPr>
        <p:spPr>
          <a:xfrm>
            <a:off x="6349793" y="4077605"/>
            <a:ext cx="5008213" cy="0"/>
          </a:xfrm>
          <a:prstGeom prst="straightConnector1">
            <a:avLst/>
          </a:prstGeom>
          <a:noFill/>
          <a:ln cap="flat" cmpd="sng" w="66675">
            <a:solidFill>
              <a:srgbClr val="000000"/>
            </a:solidFill>
            <a:prstDash val="solid"/>
            <a:round/>
            <a:headEnd len="sm" w="sm" type="none"/>
            <a:tailEnd len="sm" w="sm" type="none"/>
          </a:ln>
        </p:spPr>
      </p:cxnSp>
      <p:cxnSp>
        <p:nvCxnSpPr>
          <p:cNvPr id="677" name="Google Shape;677;p37"/>
          <p:cNvCxnSpPr/>
          <p:nvPr/>
        </p:nvCxnSpPr>
        <p:spPr>
          <a:xfrm>
            <a:off x="8629650" y="2821361"/>
            <a:ext cx="5008214" cy="0"/>
          </a:xfrm>
          <a:prstGeom prst="straightConnector1">
            <a:avLst/>
          </a:prstGeom>
          <a:noFill/>
          <a:ln cap="flat" cmpd="sng" w="66675">
            <a:solidFill>
              <a:srgbClr val="000000"/>
            </a:solidFill>
            <a:prstDash val="solid"/>
            <a:round/>
            <a:headEnd len="sm" w="sm" type="none"/>
            <a:tailEnd len="sm" w="sm" type="none"/>
          </a:ln>
        </p:spPr>
      </p:cxnSp>
      <p:cxnSp>
        <p:nvCxnSpPr>
          <p:cNvPr id="678" name="Google Shape;678;p37"/>
          <p:cNvCxnSpPr/>
          <p:nvPr/>
        </p:nvCxnSpPr>
        <p:spPr>
          <a:xfrm>
            <a:off x="8153706" y="4953901"/>
            <a:ext cx="5008214" cy="0"/>
          </a:xfrm>
          <a:prstGeom prst="straightConnector1">
            <a:avLst/>
          </a:prstGeom>
          <a:noFill/>
          <a:ln cap="flat" cmpd="sng" w="333375">
            <a:solidFill>
              <a:srgbClr val="FFFFFF"/>
            </a:solidFill>
            <a:prstDash val="solid"/>
            <a:round/>
            <a:headEnd len="sm" w="sm" type="none"/>
            <a:tailEnd len="sm" w="sm" type="none"/>
          </a:ln>
        </p:spPr>
      </p:cxnSp>
      <p:cxnSp>
        <p:nvCxnSpPr>
          <p:cNvPr id="679" name="Google Shape;679;p37"/>
          <p:cNvCxnSpPr/>
          <p:nvPr/>
        </p:nvCxnSpPr>
        <p:spPr>
          <a:xfrm>
            <a:off x="-2542207" y="4712494"/>
            <a:ext cx="5008214" cy="0"/>
          </a:xfrm>
          <a:prstGeom prst="straightConnector1">
            <a:avLst/>
          </a:prstGeom>
          <a:noFill/>
          <a:ln cap="flat" cmpd="sng" w="333375">
            <a:solidFill>
              <a:srgbClr val="2455AE"/>
            </a:solidFill>
            <a:prstDash val="solid"/>
            <a:round/>
            <a:headEnd len="sm" w="sm" type="none"/>
            <a:tailEnd len="sm" w="sm" type="none"/>
          </a:ln>
        </p:spPr>
      </p:cxnSp>
    </p:spTree>
  </p:cSld>
  <p:clrMapOvr>
    <a:masterClrMapping/>
  </p:clrMapOvr>
  <p:transition>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BFF"/>
        </a:solidFill>
      </p:bgPr>
    </p:bg>
    <p:spTree>
      <p:nvGrpSpPr>
        <p:cNvPr id="683" name="Shape 683"/>
        <p:cNvGrpSpPr/>
        <p:nvPr/>
      </p:nvGrpSpPr>
      <p:grpSpPr>
        <a:xfrm>
          <a:off x="0" y="0"/>
          <a:ext cx="0" cy="0"/>
          <a:chOff x="0" y="0"/>
          <a:chExt cx="0" cy="0"/>
        </a:xfrm>
      </p:grpSpPr>
      <p:sp>
        <p:nvSpPr>
          <p:cNvPr id="684" name="Google Shape;684;p38"/>
          <p:cNvSpPr txBox="1"/>
          <p:nvPr/>
        </p:nvSpPr>
        <p:spPr>
          <a:xfrm>
            <a:off x="533346" y="567436"/>
            <a:ext cx="1770900" cy="8619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1" i="0" lang="en" sz="2800" u="none" cap="none" strike="noStrike">
                <a:solidFill>
                  <a:srgbClr val="FFFFFF"/>
                </a:solidFill>
                <a:latin typeface="Oswald"/>
                <a:ea typeface="Oswald"/>
                <a:cs typeface="Oswald"/>
                <a:sym typeface="Oswald"/>
              </a:rPr>
              <a:t>RESOURCE </a:t>
            </a:r>
            <a:endParaRPr sz="700"/>
          </a:p>
          <a:p>
            <a:pPr indent="0" lvl="0" marL="0" marR="0" rtl="0" algn="just">
              <a:lnSpc>
                <a:spcPct val="100000"/>
              </a:lnSpc>
              <a:spcBef>
                <a:spcPts val="0"/>
              </a:spcBef>
              <a:spcAft>
                <a:spcPts val="0"/>
              </a:spcAft>
              <a:buNone/>
            </a:pPr>
            <a:r>
              <a:rPr b="1" i="0" lang="en" sz="2800" u="none" cap="none" strike="noStrike">
                <a:solidFill>
                  <a:srgbClr val="FFFFFF"/>
                </a:solidFill>
                <a:latin typeface="Oswald"/>
                <a:ea typeface="Oswald"/>
                <a:cs typeface="Oswald"/>
                <a:sym typeface="Oswald"/>
              </a:rPr>
              <a:t>PAGE</a:t>
            </a:r>
            <a:endParaRPr sz="700"/>
          </a:p>
        </p:txBody>
      </p:sp>
      <p:sp>
        <p:nvSpPr>
          <p:cNvPr id="685" name="Google Shape;685;p38"/>
          <p:cNvSpPr txBox="1"/>
          <p:nvPr/>
        </p:nvSpPr>
        <p:spPr>
          <a:xfrm>
            <a:off x="533346" y="1695196"/>
            <a:ext cx="1977000" cy="2772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FFFFFF"/>
                </a:solidFill>
                <a:latin typeface="Lato"/>
                <a:ea typeface="Lato"/>
                <a:cs typeface="Lato"/>
                <a:sym typeface="Lato"/>
              </a:rPr>
              <a:t>Use these design resources in your</a:t>
            </a:r>
            <a:endParaRPr sz="700"/>
          </a:p>
          <a:p>
            <a:pPr indent="0" lvl="1" marL="0" marR="0" rtl="0" algn="l">
              <a:lnSpc>
                <a:spcPct val="100000"/>
              </a:lnSpc>
              <a:spcBef>
                <a:spcPts val="0"/>
              </a:spcBef>
              <a:spcAft>
                <a:spcPts val="0"/>
              </a:spcAft>
              <a:buNone/>
            </a:pPr>
            <a:r>
              <a:rPr b="0" i="0" lang="en" sz="900" u="none" cap="none" strike="noStrike">
                <a:solidFill>
                  <a:srgbClr val="FFFFFF"/>
                </a:solidFill>
                <a:latin typeface="Lato"/>
                <a:ea typeface="Lato"/>
                <a:cs typeface="Lato"/>
                <a:sym typeface="Lato"/>
              </a:rPr>
              <a:t>Canva Presentation.</a:t>
            </a:r>
            <a:endParaRPr sz="700"/>
          </a:p>
        </p:txBody>
      </p:sp>
      <p:sp>
        <p:nvSpPr>
          <p:cNvPr id="686" name="Google Shape;686;p38"/>
          <p:cNvSpPr txBox="1"/>
          <p:nvPr/>
        </p:nvSpPr>
        <p:spPr>
          <a:xfrm>
            <a:off x="533346" y="2322640"/>
            <a:ext cx="1798500" cy="2772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FFFFFF"/>
                </a:solidFill>
                <a:latin typeface="Lato"/>
                <a:ea typeface="Lato"/>
                <a:cs typeface="Lato"/>
                <a:sym typeface="Lato"/>
              </a:rPr>
              <a:t>This presentation template uses the following free fonts:</a:t>
            </a:r>
            <a:endParaRPr sz="700"/>
          </a:p>
        </p:txBody>
      </p:sp>
      <p:sp>
        <p:nvSpPr>
          <p:cNvPr id="687" name="Google Shape;687;p38"/>
          <p:cNvSpPr txBox="1"/>
          <p:nvPr/>
        </p:nvSpPr>
        <p:spPr>
          <a:xfrm>
            <a:off x="533346" y="2950083"/>
            <a:ext cx="1977000" cy="4155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FFFFFF"/>
                </a:solidFill>
                <a:latin typeface="Lato"/>
                <a:ea typeface="Lato"/>
                <a:cs typeface="Lato"/>
                <a:sym typeface="Lato"/>
              </a:rPr>
              <a:t>Titles: Oswald Bold</a:t>
            </a:r>
            <a:endParaRPr sz="700"/>
          </a:p>
          <a:p>
            <a:pPr indent="0" lvl="1" marL="0" marR="0" rtl="0" algn="l">
              <a:lnSpc>
                <a:spcPct val="100000"/>
              </a:lnSpc>
              <a:spcBef>
                <a:spcPts val="0"/>
              </a:spcBef>
              <a:spcAft>
                <a:spcPts val="0"/>
              </a:spcAft>
              <a:buNone/>
            </a:pPr>
            <a:r>
              <a:rPr b="0" i="0" lang="en" sz="900" u="none" cap="none" strike="noStrike">
                <a:solidFill>
                  <a:srgbClr val="FFFFFF"/>
                </a:solidFill>
                <a:latin typeface="Lato"/>
                <a:ea typeface="Lato"/>
                <a:cs typeface="Lato"/>
                <a:sym typeface="Lato"/>
              </a:rPr>
              <a:t>Headers: Oswald</a:t>
            </a:r>
            <a:endParaRPr sz="700"/>
          </a:p>
          <a:p>
            <a:pPr indent="0" lvl="1" marL="0" marR="0" rtl="0" algn="l">
              <a:lnSpc>
                <a:spcPct val="100000"/>
              </a:lnSpc>
              <a:spcBef>
                <a:spcPts val="0"/>
              </a:spcBef>
              <a:spcAft>
                <a:spcPts val="0"/>
              </a:spcAft>
              <a:buNone/>
            </a:pPr>
            <a:r>
              <a:rPr b="0" i="0" lang="en" sz="900" u="none" cap="none" strike="noStrike">
                <a:solidFill>
                  <a:srgbClr val="FFFFFF"/>
                </a:solidFill>
                <a:latin typeface="Lato"/>
                <a:ea typeface="Lato"/>
                <a:cs typeface="Lato"/>
                <a:sym typeface="Lato"/>
              </a:rPr>
              <a:t>Body Copy: Lato</a:t>
            </a:r>
            <a:endParaRPr sz="700"/>
          </a:p>
        </p:txBody>
      </p:sp>
      <p:sp>
        <p:nvSpPr>
          <p:cNvPr id="688" name="Google Shape;688;p38"/>
          <p:cNvSpPr txBox="1"/>
          <p:nvPr/>
        </p:nvSpPr>
        <p:spPr>
          <a:xfrm>
            <a:off x="533346" y="3753739"/>
            <a:ext cx="1903200" cy="6927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FFFFFF"/>
                </a:solidFill>
                <a:latin typeface="Lato"/>
                <a:ea typeface="Lato"/>
                <a:cs typeface="Lato"/>
                <a:sym typeface="Lato"/>
              </a:rPr>
              <a:t>You can find these fonts online too. Happy designing! </a:t>
            </a:r>
            <a:endParaRPr sz="700"/>
          </a:p>
          <a:p>
            <a:pPr indent="0" lvl="1" marL="0" marR="0" rtl="0" algn="l">
              <a:lnSpc>
                <a:spcPct val="100000"/>
              </a:lnSpc>
              <a:spcBef>
                <a:spcPts val="0"/>
              </a:spcBef>
              <a:spcAft>
                <a:spcPts val="0"/>
              </a:spcAft>
              <a:buNone/>
            </a:pPr>
            <a:r>
              <a:t/>
            </a:r>
            <a:endParaRPr b="0" i="0" sz="900" u="none" cap="none" strike="noStrike">
              <a:solidFill>
                <a:srgbClr val="FFFFFF"/>
              </a:solidFill>
              <a:latin typeface="Lato"/>
              <a:ea typeface="Lato"/>
              <a:cs typeface="Lato"/>
              <a:sym typeface="Lato"/>
            </a:endParaRPr>
          </a:p>
          <a:p>
            <a:pPr indent="0" lvl="1" marL="0" marR="0" rtl="0" algn="l">
              <a:lnSpc>
                <a:spcPct val="100000"/>
              </a:lnSpc>
              <a:spcBef>
                <a:spcPts val="0"/>
              </a:spcBef>
              <a:spcAft>
                <a:spcPts val="0"/>
              </a:spcAft>
              <a:buNone/>
            </a:pPr>
            <a:r>
              <a:rPr b="0" i="0" lang="en" sz="900" u="none" cap="none" strike="noStrike">
                <a:solidFill>
                  <a:srgbClr val="FFFFFF"/>
                </a:solidFill>
                <a:latin typeface="Lato"/>
                <a:ea typeface="Lato"/>
                <a:cs typeface="Lato"/>
                <a:sym typeface="Lato"/>
              </a:rPr>
              <a:t>Don't forget to delete this page</a:t>
            </a:r>
            <a:endParaRPr sz="700"/>
          </a:p>
          <a:p>
            <a:pPr indent="0" lvl="1" marL="0" marR="0" rtl="0" algn="l">
              <a:lnSpc>
                <a:spcPct val="100000"/>
              </a:lnSpc>
              <a:spcBef>
                <a:spcPts val="0"/>
              </a:spcBef>
              <a:spcAft>
                <a:spcPts val="0"/>
              </a:spcAft>
              <a:buNone/>
            </a:pPr>
            <a:r>
              <a:rPr b="0" i="0" lang="en" sz="900" u="none" cap="none" strike="noStrike">
                <a:solidFill>
                  <a:srgbClr val="FFFFFF"/>
                </a:solidFill>
                <a:latin typeface="Lato"/>
                <a:ea typeface="Lato"/>
                <a:cs typeface="Lato"/>
                <a:sym typeface="Lato"/>
              </a:rPr>
              <a:t>before presenting. </a:t>
            </a:r>
            <a:endParaRPr sz="700"/>
          </a:p>
        </p:txBody>
      </p:sp>
      <p:sp>
        <p:nvSpPr>
          <p:cNvPr id="689" name="Google Shape;689;p38"/>
          <p:cNvSpPr/>
          <p:nvPr/>
        </p:nvSpPr>
        <p:spPr>
          <a:xfrm>
            <a:off x="3190148" y="515048"/>
            <a:ext cx="493713" cy="424594"/>
          </a:xfrm>
          <a:custGeom>
            <a:rect b="b" l="l" r="r" t="t"/>
            <a:pathLst>
              <a:path extrusionOk="0" h="849187" w="987426">
                <a:moveTo>
                  <a:pt x="0" y="0"/>
                </a:moveTo>
                <a:lnTo>
                  <a:pt x="987427" y="0"/>
                </a:lnTo>
                <a:lnTo>
                  <a:pt x="987427" y="849187"/>
                </a:lnTo>
                <a:lnTo>
                  <a:pt x="0" y="849187"/>
                </a:lnTo>
                <a:lnTo>
                  <a:pt x="0" y="0"/>
                </a:lnTo>
                <a:close/>
              </a:path>
            </a:pathLst>
          </a:custGeom>
          <a:blipFill rotWithShape="1">
            <a:blip r:embed="rId3">
              <a:alphaModFix/>
            </a:blip>
            <a:stretch>
              <a:fillRect b="0" l="0" r="0" t="0"/>
            </a:stretch>
          </a:blipFill>
          <a:ln>
            <a:noFill/>
          </a:ln>
        </p:spPr>
      </p:sp>
      <p:sp>
        <p:nvSpPr>
          <p:cNvPr id="690" name="Google Shape;690;p38"/>
          <p:cNvSpPr/>
          <p:nvPr/>
        </p:nvSpPr>
        <p:spPr>
          <a:xfrm>
            <a:off x="8228641" y="515049"/>
            <a:ext cx="350902" cy="484915"/>
          </a:xfrm>
          <a:custGeom>
            <a:rect b="b" l="l" r="r" t="t"/>
            <a:pathLst>
              <a:path extrusionOk="0" h="969830" w="701804">
                <a:moveTo>
                  <a:pt x="0" y="0"/>
                </a:moveTo>
                <a:lnTo>
                  <a:pt x="701804" y="0"/>
                </a:lnTo>
                <a:lnTo>
                  <a:pt x="701804" y="969830"/>
                </a:lnTo>
                <a:lnTo>
                  <a:pt x="0" y="969830"/>
                </a:lnTo>
                <a:lnTo>
                  <a:pt x="0" y="0"/>
                </a:lnTo>
                <a:close/>
              </a:path>
            </a:pathLst>
          </a:custGeom>
          <a:blipFill rotWithShape="1">
            <a:blip r:embed="rId4">
              <a:alphaModFix/>
            </a:blip>
            <a:stretch>
              <a:fillRect b="0" l="0" r="0" t="0"/>
            </a:stretch>
          </a:blipFill>
          <a:ln>
            <a:noFill/>
          </a:ln>
        </p:spPr>
      </p:sp>
      <p:sp>
        <p:nvSpPr>
          <p:cNvPr id="691" name="Google Shape;691;p38"/>
          <p:cNvSpPr/>
          <p:nvPr/>
        </p:nvSpPr>
        <p:spPr>
          <a:xfrm>
            <a:off x="7661972" y="540880"/>
            <a:ext cx="289098" cy="433252"/>
          </a:xfrm>
          <a:custGeom>
            <a:rect b="b" l="l" r="r" t="t"/>
            <a:pathLst>
              <a:path extrusionOk="0" h="866504" w="578195">
                <a:moveTo>
                  <a:pt x="0" y="0"/>
                </a:moveTo>
                <a:lnTo>
                  <a:pt x="578195" y="0"/>
                </a:lnTo>
                <a:lnTo>
                  <a:pt x="578195" y="866504"/>
                </a:lnTo>
                <a:lnTo>
                  <a:pt x="0" y="866504"/>
                </a:lnTo>
                <a:lnTo>
                  <a:pt x="0" y="0"/>
                </a:lnTo>
                <a:close/>
              </a:path>
            </a:pathLst>
          </a:custGeom>
          <a:blipFill rotWithShape="1">
            <a:blip r:embed="rId5">
              <a:alphaModFix/>
            </a:blip>
            <a:stretch>
              <a:fillRect b="0" l="0" r="0" t="0"/>
            </a:stretch>
          </a:blipFill>
          <a:ln>
            <a:noFill/>
          </a:ln>
        </p:spPr>
      </p:sp>
      <p:sp>
        <p:nvSpPr>
          <p:cNvPr id="692" name="Google Shape;692;p38"/>
          <p:cNvSpPr/>
          <p:nvPr/>
        </p:nvSpPr>
        <p:spPr>
          <a:xfrm>
            <a:off x="6907507" y="540880"/>
            <a:ext cx="479454" cy="433252"/>
          </a:xfrm>
          <a:custGeom>
            <a:rect b="b" l="l" r="r" t="t"/>
            <a:pathLst>
              <a:path extrusionOk="0" h="866504" w="958908">
                <a:moveTo>
                  <a:pt x="0" y="0"/>
                </a:moveTo>
                <a:lnTo>
                  <a:pt x="958908" y="0"/>
                </a:lnTo>
                <a:lnTo>
                  <a:pt x="958908" y="866504"/>
                </a:lnTo>
                <a:lnTo>
                  <a:pt x="0" y="866504"/>
                </a:lnTo>
                <a:lnTo>
                  <a:pt x="0" y="0"/>
                </a:lnTo>
                <a:close/>
              </a:path>
            </a:pathLst>
          </a:custGeom>
          <a:blipFill rotWithShape="1">
            <a:blip r:embed="rId6">
              <a:alphaModFix/>
            </a:blip>
            <a:stretch>
              <a:fillRect b="0" l="0" r="0" t="0"/>
            </a:stretch>
          </a:blipFill>
          <a:ln>
            <a:noFill/>
          </a:ln>
        </p:spPr>
      </p:sp>
      <p:sp>
        <p:nvSpPr>
          <p:cNvPr id="693" name="Google Shape;693;p38"/>
          <p:cNvSpPr/>
          <p:nvPr/>
        </p:nvSpPr>
        <p:spPr>
          <a:xfrm>
            <a:off x="6199245" y="540880"/>
            <a:ext cx="433252" cy="433252"/>
          </a:xfrm>
          <a:custGeom>
            <a:rect b="b" l="l" r="r" t="t"/>
            <a:pathLst>
              <a:path extrusionOk="0" h="866504" w="866504">
                <a:moveTo>
                  <a:pt x="0" y="0"/>
                </a:moveTo>
                <a:lnTo>
                  <a:pt x="866504" y="0"/>
                </a:lnTo>
                <a:lnTo>
                  <a:pt x="866504" y="866504"/>
                </a:lnTo>
                <a:lnTo>
                  <a:pt x="0" y="866504"/>
                </a:lnTo>
                <a:lnTo>
                  <a:pt x="0" y="0"/>
                </a:lnTo>
                <a:close/>
              </a:path>
            </a:pathLst>
          </a:custGeom>
          <a:blipFill rotWithShape="1">
            <a:blip r:embed="rId7">
              <a:alphaModFix/>
            </a:blip>
            <a:stretch>
              <a:fillRect b="0" l="0" r="0" t="0"/>
            </a:stretch>
          </a:blipFill>
          <a:ln>
            <a:noFill/>
          </a:ln>
        </p:spPr>
      </p:sp>
      <p:sp>
        <p:nvSpPr>
          <p:cNvPr id="694" name="Google Shape;694;p38"/>
          <p:cNvSpPr/>
          <p:nvPr/>
        </p:nvSpPr>
        <p:spPr>
          <a:xfrm>
            <a:off x="5331484" y="545209"/>
            <a:ext cx="592750" cy="364272"/>
          </a:xfrm>
          <a:custGeom>
            <a:rect b="b" l="l" r="r" t="t"/>
            <a:pathLst>
              <a:path extrusionOk="0" h="728543" w="1185499">
                <a:moveTo>
                  <a:pt x="0" y="0"/>
                </a:moveTo>
                <a:lnTo>
                  <a:pt x="1185500" y="0"/>
                </a:lnTo>
                <a:lnTo>
                  <a:pt x="1185500" y="728543"/>
                </a:lnTo>
                <a:lnTo>
                  <a:pt x="0" y="728543"/>
                </a:lnTo>
                <a:lnTo>
                  <a:pt x="0" y="0"/>
                </a:lnTo>
                <a:close/>
              </a:path>
            </a:pathLst>
          </a:custGeom>
          <a:blipFill rotWithShape="1">
            <a:blip r:embed="rId8">
              <a:alphaModFix/>
            </a:blip>
            <a:stretch>
              <a:fillRect b="0" l="0" r="0" t="0"/>
            </a:stretch>
          </a:blipFill>
          <a:ln>
            <a:noFill/>
          </a:ln>
        </p:spPr>
      </p:sp>
      <p:sp>
        <p:nvSpPr>
          <p:cNvPr id="695" name="Google Shape;695;p38"/>
          <p:cNvSpPr/>
          <p:nvPr/>
        </p:nvSpPr>
        <p:spPr>
          <a:xfrm>
            <a:off x="3958871" y="515049"/>
            <a:ext cx="484915" cy="484915"/>
          </a:xfrm>
          <a:custGeom>
            <a:rect b="b" l="l" r="r" t="t"/>
            <a:pathLst>
              <a:path extrusionOk="0" h="969830" w="969830">
                <a:moveTo>
                  <a:pt x="0" y="0"/>
                </a:moveTo>
                <a:lnTo>
                  <a:pt x="969830" y="0"/>
                </a:lnTo>
                <a:lnTo>
                  <a:pt x="969830" y="969830"/>
                </a:lnTo>
                <a:lnTo>
                  <a:pt x="0" y="969830"/>
                </a:lnTo>
                <a:lnTo>
                  <a:pt x="0" y="0"/>
                </a:lnTo>
                <a:close/>
              </a:path>
            </a:pathLst>
          </a:custGeom>
          <a:blipFill rotWithShape="1">
            <a:blip r:embed="rId9">
              <a:alphaModFix/>
            </a:blip>
            <a:stretch>
              <a:fillRect b="0" l="0" r="0" t="0"/>
            </a:stretch>
          </a:blipFill>
          <a:ln>
            <a:noFill/>
          </a:ln>
        </p:spPr>
      </p:sp>
      <p:sp>
        <p:nvSpPr>
          <p:cNvPr id="696" name="Google Shape;696;p38"/>
          <p:cNvSpPr/>
          <p:nvPr/>
        </p:nvSpPr>
        <p:spPr>
          <a:xfrm>
            <a:off x="4718797" y="515049"/>
            <a:ext cx="337677" cy="484915"/>
          </a:xfrm>
          <a:custGeom>
            <a:rect b="b" l="l" r="r" t="t"/>
            <a:pathLst>
              <a:path extrusionOk="0" h="969830" w="675354">
                <a:moveTo>
                  <a:pt x="0" y="0"/>
                </a:moveTo>
                <a:lnTo>
                  <a:pt x="675355" y="0"/>
                </a:lnTo>
                <a:lnTo>
                  <a:pt x="675355" y="969830"/>
                </a:lnTo>
                <a:lnTo>
                  <a:pt x="0" y="969830"/>
                </a:lnTo>
                <a:lnTo>
                  <a:pt x="0" y="0"/>
                </a:lnTo>
                <a:close/>
              </a:path>
            </a:pathLst>
          </a:custGeom>
          <a:blipFill rotWithShape="1">
            <a:blip r:embed="rId10">
              <a:alphaModFix/>
            </a:blip>
            <a:stretch>
              <a:fillRect b="0" l="0" r="0" t="0"/>
            </a:stretch>
          </a:blipFill>
          <a:ln>
            <a:noFill/>
          </a:ln>
        </p:spPr>
      </p:sp>
      <p:sp>
        <p:nvSpPr>
          <p:cNvPr id="697" name="Google Shape;697;p38"/>
          <p:cNvSpPr/>
          <p:nvPr/>
        </p:nvSpPr>
        <p:spPr>
          <a:xfrm>
            <a:off x="6656773" y="1417525"/>
            <a:ext cx="425843" cy="484915"/>
          </a:xfrm>
          <a:custGeom>
            <a:rect b="b" l="l" r="r" t="t"/>
            <a:pathLst>
              <a:path extrusionOk="0" h="969830" w="851687">
                <a:moveTo>
                  <a:pt x="0" y="0"/>
                </a:moveTo>
                <a:lnTo>
                  <a:pt x="851687" y="0"/>
                </a:lnTo>
                <a:lnTo>
                  <a:pt x="851687" y="969830"/>
                </a:lnTo>
                <a:lnTo>
                  <a:pt x="0" y="969830"/>
                </a:lnTo>
                <a:lnTo>
                  <a:pt x="0" y="0"/>
                </a:lnTo>
                <a:close/>
              </a:path>
            </a:pathLst>
          </a:custGeom>
          <a:blipFill rotWithShape="1">
            <a:blip r:embed="rId11">
              <a:alphaModFix/>
            </a:blip>
            <a:stretch>
              <a:fillRect b="0" l="0" r="0" t="0"/>
            </a:stretch>
          </a:blipFill>
          <a:ln>
            <a:noFill/>
          </a:ln>
        </p:spPr>
      </p:sp>
      <p:sp>
        <p:nvSpPr>
          <p:cNvPr id="698" name="Google Shape;698;p38"/>
          <p:cNvSpPr/>
          <p:nvPr/>
        </p:nvSpPr>
        <p:spPr>
          <a:xfrm>
            <a:off x="8063536" y="1505505"/>
            <a:ext cx="562226" cy="334269"/>
          </a:xfrm>
          <a:custGeom>
            <a:rect b="b" l="l" r="r" t="t"/>
            <a:pathLst>
              <a:path extrusionOk="0" h="668538" w="1124452">
                <a:moveTo>
                  <a:pt x="0" y="0"/>
                </a:moveTo>
                <a:lnTo>
                  <a:pt x="1124452" y="0"/>
                </a:lnTo>
                <a:lnTo>
                  <a:pt x="1124452" y="668537"/>
                </a:lnTo>
                <a:lnTo>
                  <a:pt x="0" y="668537"/>
                </a:lnTo>
                <a:lnTo>
                  <a:pt x="0" y="0"/>
                </a:lnTo>
                <a:close/>
              </a:path>
            </a:pathLst>
          </a:custGeom>
          <a:blipFill rotWithShape="1">
            <a:blip r:embed="rId12">
              <a:alphaModFix/>
            </a:blip>
            <a:stretch>
              <a:fillRect b="0" l="0" r="0" t="0"/>
            </a:stretch>
          </a:blipFill>
          <a:ln>
            <a:noFill/>
          </a:ln>
        </p:spPr>
      </p:sp>
      <p:sp>
        <p:nvSpPr>
          <p:cNvPr id="699" name="Google Shape;699;p38"/>
          <p:cNvSpPr/>
          <p:nvPr/>
        </p:nvSpPr>
        <p:spPr>
          <a:xfrm>
            <a:off x="3861120" y="1443357"/>
            <a:ext cx="433252" cy="433252"/>
          </a:xfrm>
          <a:custGeom>
            <a:rect b="b" l="l" r="r" t="t"/>
            <a:pathLst>
              <a:path extrusionOk="0" h="866504" w="866504">
                <a:moveTo>
                  <a:pt x="0" y="0"/>
                </a:moveTo>
                <a:lnTo>
                  <a:pt x="866505" y="0"/>
                </a:lnTo>
                <a:lnTo>
                  <a:pt x="866505" y="866504"/>
                </a:lnTo>
                <a:lnTo>
                  <a:pt x="0" y="866504"/>
                </a:lnTo>
                <a:lnTo>
                  <a:pt x="0" y="0"/>
                </a:lnTo>
                <a:close/>
              </a:path>
            </a:pathLst>
          </a:custGeom>
          <a:blipFill rotWithShape="1">
            <a:blip r:embed="rId13">
              <a:alphaModFix/>
            </a:blip>
            <a:stretch>
              <a:fillRect b="0" l="0" r="0" t="0"/>
            </a:stretch>
          </a:blipFill>
          <a:ln>
            <a:noFill/>
          </a:ln>
        </p:spPr>
      </p:sp>
      <p:sp>
        <p:nvSpPr>
          <p:cNvPr id="700" name="Google Shape;700;p38"/>
          <p:cNvSpPr/>
          <p:nvPr/>
        </p:nvSpPr>
        <p:spPr>
          <a:xfrm>
            <a:off x="3190148" y="1443357"/>
            <a:ext cx="433252" cy="433252"/>
          </a:xfrm>
          <a:custGeom>
            <a:rect b="b" l="l" r="r" t="t"/>
            <a:pathLst>
              <a:path extrusionOk="0" h="866504" w="866504">
                <a:moveTo>
                  <a:pt x="0" y="0"/>
                </a:moveTo>
                <a:lnTo>
                  <a:pt x="866505" y="0"/>
                </a:lnTo>
                <a:lnTo>
                  <a:pt x="866505" y="866504"/>
                </a:lnTo>
                <a:lnTo>
                  <a:pt x="0" y="866504"/>
                </a:lnTo>
                <a:lnTo>
                  <a:pt x="0" y="0"/>
                </a:lnTo>
                <a:close/>
              </a:path>
            </a:pathLst>
          </a:custGeom>
          <a:blipFill rotWithShape="1">
            <a:blip r:embed="rId14">
              <a:alphaModFix/>
            </a:blip>
            <a:stretch>
              <a:fillRect b="0" l="0" r="0" t="0"/>
            </a:stretch>
          </a:blipFill>
          <a:ln>
            <a:noFill/>
          </a:ln>
        </p:spPr>
      </p:sp>
      <p:sp>
        <p:nvSpPr>
          <p:cNvPr id="701" name="Google Shape;701;p38"/>
          <p:cNvSpPr/>
          <p:nvPr/>
        </p:nvSpPr>
        <p:spPr>
          <a:xfrm>
            <a:off x="5917250" y="1430509"/>
            <a:ext cx="480803" cy="458949"/>
          </a:xfrm>
          <a:custGeom>
            <a:rect b="b" l="l" r="r" t="t"/>
            <a:pathLst>
              <a:path extrusionOk="0" h="917897" w="961606">
                <a:moveTo>
                  <a:pt x="0" y="0"/>
                </a:moveTo>
                <a:lnTo>
                  <a:pt x="961606" y="0"/>
                </a:lnTo>
                <a:lnTo>
                  <a:pt x="961606" y="917897"/>
                </a:lnTo>
                <a:lnTo>
                  <a:pt x="0" y="917897"/>
                </a:lnTo>
                <a:lnTo>
                  <a:pt x="0" y="0"/>
                </a:lnTo>
                <a:close/>
              </a:path>
            </a:pathLst>
          </a:custGeom>
          <a:blipFill rotWithShape="1">
            <a:blip r:embed="rId15">
              <a:alphaModFix/>
            </a:blip>
            <a:stretch>
              <a:fillRect b="0" l="0" r="0" t="0"/>
            </a:stretch>
          </a:blipFill>
          <a:ln>
            <a:noFill/>
          </a:ln>
        </p:spPr>
      </p:sp>
      <p:sp>
        <p:nvSpPr>
          <p:cNvPr id="702" name="Google Shape;702;p38"/>
          <p:cNvSpPr/>
          <p:nvPr/>
        </p:nvSpPr>
        <p:spPr>
          <a:xfrm>
            <a:off x="4541891" y="1417525"/>
            <a:ext cx="481389" cy="484915"/>
          </a:xfrm>
          <a:custGeom>
            <a:rect b="b" l="l" r="r" t="t"/>
            <a:pathLst>
              <a:path extrusionOk="0" h="969830" w="962777">
                <a:moveTo>
                  <a:pt x="0" y="0"/>
                </a:moveTo>
                <a:lnTo>
                  <a:pt x="962776" y="0"/>
                </a:lnTo>
                <a:lnTo>
                  <a:pt x="962776" y="969830"/>
                </a:lnTo>
                <a:lnTo>
                  <a:pt x="0" y="969830"/>
                </a:lnTo>
                <a:lnTo>
                  <a:pt x="0" y="0"/>
                </a:lnTo>
                <a:close/>
              </a:path>
            </a:pathLst>
          </a:custGeom>
          <a:blipFill rotWithShape="1">
            <a:blip r:embed="rId16">
              <a:alphaModFix/>
            </a:blip>
            <a:stretch>
              <a:fillRect b="0" l="0" r="0" t="0"/>
            </a:stretch>
          </a:blipFill>
          <a:ln>
            <a:noFill/>
          </a:ln>
        </p:spPr>
      </p:sp>
      <p:sp>
        <p:nvSpPr>
          <p:cNvPr id="703" name="Google Shape;703;p38"/>
          <p:cNvSpPr/>
          <p:nvPr/>
        </p:nvSpPr>
        <p:spPr>
          <a:xfrm>
            <a:off x="5265897" y="1412761"/>
            <a:ext cx="401537" cy="489679"/>
          </a:xfrm>
          <a:custGeom>
            <a:rect b="b" l="l" r="r" t="t"/>
            <a:pathLst>
              <a:path extrusionOk="0" h="979358" w="803074">
                <a:moveTo>
                  <a:pt x="0" y="0"/>
                </a:moveTo>
                <a:lnTo>
                  <a:pt x="803074" y="0"/>
                </a:lnTo>
                <a:lnTo>
                  <a:pt x="803074" y="979359"/>
                </a:lnTo>
                <a:lnTo>
                  <a:pt x="0" y="979359"/>
                </a:lnTo>
                <a:lnTo>
                  <a:pt x="0" y="0"/>
                </a:lnTo>
                <a:close/>
              </a:path>
            </a:pathLst>
          </a:custGeom>
          <a:blipFill rotWithShape="1">
            <a:blip r:embed="rId17">
              <a:alphaModFix/>
            </a:blip>
            <a:stretch>
              <a:fillRect b="0" l="0" r="0" t="0"/>
            </a:stretch>
          </a:blipFill>
          <a:ln>
            <a:noFill/>
          </a:ln>
        </p:spPr>
      </p:sp>
      <p:sp>
        <p:nvSpPr>
          <p:cNvPr id="704" name="Google Shape;704;p38"/>
          <p:cNvSpPr/>
          <p:nvPr/>
        </p:nvSpPr>
        <p:spPr>
          <a:xfrm>
            <a:off x="7352739" y="1443357"/>
            <a:ext cx="456064" cy="458565"/>
          </a:xfrm>
          <a:custGeom>
            <a:rect b="b" l="l" r="r" t="t"/>
            <a:pathLst>
              <a:path extrusionOk="0" h="917130" w="912128">
                <a:moveTo>
                  <a:pt x="0" y="0"/>
                </a:moveTo>
                <a:lnTo>
                  <a:pt x="912128" y="0"/>
                </a:lnTo>
                <a:lnTo>
                  <a:pt x="912128" y="917130"/>
                </a:lnTo>
                <a:lnTo>
                  <a:pt x="0" y="917130"/>
                </a:lnTo>
                <a:lnTo>
                  <a:pt x="0" y="0"/>
                </a:lnTo>
                <a:close/>
              </a:path>
            </a:pathLst>
          </a:custGeom>
          <a:blipFill rotWithShape="1">
            <a:blip r:embed="rId18">
              <a:alphaModFix/>
            </a:blip>
            <a:stretch>
              <a:fillRect b="0" l="0" r="0" t="0"/>
            </a:stretch>
          </a:blipFill>
          <a:ln>
            <a:noFill/>
          </a:ln>
        </p:spPr>
      </p:sp>
      <p:sp>
        <p:nvSpPr>
          <p:cNvPr id="705" name="Google Shape;705;p38"/>
          <p:cNvSpPr/>
          <p:nvPr/>
        </p:nvSpPr>
        <p:spPr>
          <a:xfrm>
            <a:off x="7303991" y="2308692"/>
            <a:ext cx="391459" cy="484915"/>
          </a:xfrm>
          <a:custGeom>
            <a:rect b="b" l="l" r="r" t="t"/>
            <a:pathLst>
              <a:path extrusionOk="0" h="969830" w="782917">
                <a:moveTo>
                  <a:pt x="0" y="0"/>
                </a:moveTo>
                <a:lnTo>
                  <a:pt x="782918" y="0"/>
                </a:lnTo>
                <a:lnTo>
                  <a:pt x="782918" y="969830"/>
                </a:lnTo>
                <a:lnTo>
                  <a:pt x="0" y="969830"/>
                </a:lnTo>
                <a:lnTo>
                  <a:pt x="0" y="0"/>
                </a:lnTo>
                <a:close/>
              </a:path>
            </a:pathLst>
          </a:custGeom>
          <a:blipFill rotWithShape="1">
            <a:blip r:embed="rId19">
              <a:alphaModFix/>
            </a:blip>
            <a:stretch>
              <a:fillRect b="0" l="0" r="0" t="0"/>
            </a:stretch>
          </a:blipFill>
          <a:ln>
            <a:noFill/>
          </a:ln>
        </p:spPr>
      </p:sp>
      <p:sp>
        <p:nvSpPr>
          <p:cNvPr id="706" name="Google Shape;706;p38"/>
          <p:cNvSpPr/>
          <p:nvPr/>
        </p:nvSpPr>
        <p:spPr>
          <a:xfrm>
            <a:off x="6460477" y="2308692"/>
            <a:ext cx="527081" cy="484915"/>
          </a:xfrm>
          <a:custGeom>
            <a:rect b="b" l="l" r="r" t="t"/>
            <a:pathLst>
              <a:path extrusionOk="0" h="969830" w="1054163">
                <a:moveTo>
                  <a:pt x="0" y="0"/>
                </a:moveTo>
                <a:lnTo>
                  <a:pt x="1054163" y="0"/>
                </a:lnTo>
                <a:lnTo>
                  <a:pt x="1054163" y="969830"/>
                </a:lnTo>
                <a:lnTo>
                  <a:pt x="0" y="969830"/>
                </a:lnTo>
                <a:lnTo>
                  <a:pt x="0" y="0"/>
                </a:lnTo>
                <a:close/>
              </a:path>
            </a:pathLst>
          </a:custGeom>
          <a:blipFill rotWithShape="1">
            <a:blip r:embed="rId20">
              <a:alphaModFix/>
            </a:blip>
            <a:stretch>
              <a:fillRect b="0" l="0" r="0" t="0"/>
            </a:stretch>
          </a:blipFill>
          <a:ln>
            <a:noFill/>
          </a:ln>
        </p:spPr>
      </p:sp>
      <p:sp>
        <p:nvSpPr>
          <p:cNvPr id="707" name="Google Shape;707;p38"/>
          <p:cNvSpPr/>
          <p:nvPr/>
        </p:nvSpPr>
        <p:spPr>
          <a:xfrm>
            <a:off x="8044437" y="2418659"/>
            <a:ext cx="554152" cy="318385"/>
          </a:xfrm>
          <a:custGeom>
            <a:rect b="b" l="l" r="r" t="t"/>
            <a:pathLst>
              <a:path extrusionOk="0" h="636771" w="1108304">
                <a:moveTo>
                  <a:pt x="0" y="0"/>
                </a:moveTo>
                <a:lnTo>
                  <a:pt x="1108304" y="0"/>
                </a:lnTo>
                <a:lnTo>
                  <a:pt x="1108304" y="636772"/>
                </a:lnTo>
                <a:lnTo>
                  <a:pt x="0" y="636772"/>
                </a:lnTo>
                <a:lnTo>
                  <a:pt x="0" y="0"/>
                </a:lnTo>
                <a:close/>
              </a:path>
            </a:pathLst>
          </a:custGeom>
          <a:blipFill rotWithShape="1">
            <a:blip r:embed="rId21">
              <a:alphaModFix/>
            </a:blip>
            <a:stretch>
              <a:fillRect b="0" l="0" r="0" t="0"/>
            </a:stretch>
          </a:blipFill>
          <a:ln>
            <a:noFill/>
          </a:ln>
        </p:spPr>
      </p:sp>
      <p:sp>
        <p:nvSpPr>
          <p:cNvPr id="708" name="Google Shape;708;p38"/>
          <p:cNvSpPr/>
          <p:nvPr/>
        </p:nvSpPr>
        <p:spPr>
          <a:xfrm>
            <a:off x="4868436" y="2308692"/>
            <a:ext cx="484915" cy="484915"/>
          </a:xfrm>
          <a:custGeom>
            <a:rect b="b" l="l" r="r" t="t"/>
            <a:pathLst>
              <a:path extrusionOk="0" h="969830" w="969830">
                <a:moveTo>
                  <a:pt x="0" y="0"/>
                </a:moveTo>
                <a:lnTo>
                  <a:pt x="969830" y="0"/>
                </a:lnTo>
                <a:lnTo>
                  <a:pt x="969830" y="969830"/>
                </a:lnTo>
                <a:lnTo>
                  <a:pt x="0" y="969830"/>
                </a:lnTo>
                <a:lnTo>
                  <a:pt x="0" y="0"/>
                </a:lnTo>
                <a:close/>
              </a:path>
            </a:pathLst>
          </a:custGeom>
          <a:blipFill rotWithShape="1">
            <a:blip r:embed="rId22">
              <a:alphaModFix/>
            </a:blip>
            <a:stretch>
              <a:fillRect b="0" l="0" r="0" t="0"/>
            </a:stretch>
          </a:blipFill>
          <a:ln>
            <a:noFill/>
          </a:ln>
        </p:spPr>
      </p:sp>
      <p:sp>
        <p:nvSpPr>
          <p:cNvPr id="709" name="Google Shape;709;p38"/>
          <p:cNvSpPr/>
          <p:nvPr/>
        </p:nvSpPr>
        <p:spPr>
          <a:xfrm>
            <a:off x="3190148" y="2308692"/>
            <a:ext cx="563854" cy="484915"/>
          </a:xfrm>
          <a:custGeom>
            <a:rect b="b" l="l" r="r" t="t"/>
            <a:pathLst>
              <a:path extrusionOk="0" h="969830" w="1127709">
                <a:moveTo>
                  <a:pt x="0" y="0"/>
                </a:moveTo>
                <a:lnTo>
                  <a:pt x="1127710" y="0"/>
                </a:lnTo>
                <a:lnTo>
                  <a:pt x="1127710" y="969830"/>
                </a:lnTo>
                <a:lnTo>
                  <a:pt x="0" y="969830"/>
                </a:lnTo>
                <a:lnTo>
                  <a:pt x="0" y="0"/>
                </a:lnTo>
                <a:close/>
              </a:path>
            </a:pathLst>
          </a:custGeom>
          <a:blipFill rotWithShape="1">
            <a:blip r:embed="rId23">
              <a:alphaModFix/>
            </a:blip>
            <a:stretch>
              <a:fillRect b="0" l="0" r="0" t="0"/>
            </a:stretch>
          </a:blipFill>
          <a:ln>
            <a:noFill/>
          </a:ln>
        </p:spPr>
      </p:sp>
      <p:sp>
        <p:nvSpPr>
          <p:cNvPr id="710" name="Google Shape;710;p38"/>
          <p:cNvSpPr/>
          <p:nvPr/>
        </p:nvSpPr>
        <p:spPr>
          <a:xfrm>
            <a:off x="5612460" y="2308692"/>
            <a:ext cx="484033" cy="484915"/>
          </a:xfrm>
          <a:custGeom>
            <a:rect b="b" l="l" r="r" t="t"/>
            <a:pathLst>
              <a:path extrusionOk="0" h="969830" w="968067">
                <a:moveTo>
                  <a:pt x="0" y="0"/>
                </a:moveTo>
                <a:lnTo>
                  <a:pt x="968067" y="0"/>
                </a:lnTo>
                <a:lnTo>
                  <a:pt x="968067" y="969830"/>
                </a:lnTo>
                <a:lnTo>
                  <a:pt x="0" y="969830"/>
                </a:lnTo>
                <a:lnTo>
                  <a:pt x="0" y="0"/>
                </a:lnTo>
                <a:close/>
              </a:path>
            </a:pathLst>
          </a:custGeom>
          <a:blipFill rotWithShape="1">
            <a:blip r:embed="rId24">
              <a:alphaModFix/>
            </a:blip>
            <a:stretch>
              <a:fillRect b="0" l="0" r="0" t="0"/>
            </a:stretch>
          </a:blipFill>
          <a:ln>
            <a:noFill/>
          </a:ln>
        </p:spPr>
      </p:sp>
      <p:sp>
        <p:nvSpPr>
          <p:cNvPr id="711" name="Google Shape;711;p38"/>
          <p:cNvSpPr/>
          <p:nvPr/>
        </p:nvSpPr>
        <p:spPr>
          <a:xfrm>
            <a:off x="4068762" y="2308692"/>
            <a:ext cx="484915" cy="484915"/>
          </a:xfrm>
          <a:custGeom>
            <a:rect b="b" l="l" r="r" t="t"/>
            <a:pathLst>
              <a:path extrusionOk="0" h="969830" w="969830">
                <a:moveTo>
                  <a:pt x="0" y="0"/>
                </a:moveTo>
                <a:lnTo>
                  <a:pt x="969830" y="0"/>
                </a:lnTo>
                <a:lnTo>
                  <a:pt x="969830" y="969830"/>
                </a:lnTo>
                <a:lnTo>
                  <a:pt x="0" y="969830"/>
                </a:lnTo>
                <a:lnTo>
                  <a:pt x="0" y="0"/>
                </a:lnTo>
                <a:close/>
              </a:path>
            </a:pathLst>
          </a:custGeom>
          <a:blipFill rotWithShape="1">
            <a:blip r:embed="rId25">
              <a:alphaModFix/>
            </a:blip>
            <a:stretch>
              <a:fillRect b="0" l="0" r="0" t="0"/>
            </a:stretch>
          </a:blipFill>
          <a:ln>
            <a:noFill/>
          </a:ln>
        </p:spPr>
      </p:sp>
      <p:sp>
        <p:nvSpPr>
          <p:cNvPr id="712" name="Google Shape;712;p38"/>
          <p:cNvSpPr/>
          <p:nvPr/>
        </p:nvSpPr>
        <p:spPr>
          <a:xfrm>
            <a:off x="6723811" y="3213188"/>
            <a:ext cx="531442" cy="419356"/>
          </a:xfrm>
          <a:custGeom>
            <a:rect b="b" l="l" r="r" t="t"/>
            <a:pathLst>
              <a:path extrusionOk="0" h="838712" w="1062884">
                <a:moveTo>
                  <a:pt x="0" y="0"/>
                </a:moveTo>
                <a:lnTo>
                  <a:pt x="1062884" y="0"/>
                </a:lnTo>
                <a:lnTo>
                  <a:pt x="1062884" y="838712"/>
                </a:lnTo>
                <a:lnTo>
                  <a:pt x="0" y="838712"/>
                </a:lnTo>
                <a:lnTo>
                  <a:pt x="0" y="0"/>
                </a:lnTo>
                <a:close/>
              </a:path>
            </a:pathLst>
          </a:custGeom>
          <a:blipFill rotWithShape="1">
            <a:blip r:embed="rId26">
              <a:alphaModFix/>
            </a:blip>
            <a:stretch>
              <a:fillRect b="0" l="0" r="0" t="0"/>
            </a:stretch>
          </a:blipFill>
          <a:ln>
            <a:noFill/>
          </a:ln>
        </p:spPr>
      </p:sp>
      <p:sp>
        <p:nvSpPr>
          <p:cNvPr id="713" name="Google Shape;713;p38"/>
          <p:cNvSpPr/>
          <p:nvPr/>
        </p:nvSpPr>
        <p:spPr>
          <a:xfrm>
            <a:off x="5909258" y="3232896"/>
            <a:ext cx="548084" cy="329847"/>
          </a:xfrm>
          <a:custGeom>
            <a:rect b="b" l="l" r="r" t="t"/>
            <a:pathLst>
              <a:path extrusionOk="0" h="659694" w="1096168">
                <a:moveTo>
                  <a:pt x="0" y="0"/>
                </a:moveTo>
                <a:lnTo>
                  <a:pt x="1096168" y="0"/>
                </a:lnTo>
                <a:lnTo>
                  <a:pt x="1096168" y="659694"/>
                </a:lnTo>
                <a:lnTo>
                  <a:pt x="0" y="659694"/>
                </a:lnTo>
                <a:lnTo>
                  <a:pt x="0" y="0"/>
                </a:lnTo>
                <a:close/>
              </a:path>
            </a:pathLst>
          </a:custGeom>
          <a:blipFill rotWithShape="1">
            <a:blip r:embed="rId27">
              <a:alphaModFix/>
            </a:blip>
            <a:stretch>
              <a:fillRect b="0" l="0" r="0" t="0"/>
            </a:stretch>
          </a:blipFill>
          <a:ln>
            <a:noFill/>
          </a:ln>
        </p:spPr>
      </p:sp>
      <p:sp>
        <p:nvSpPr>
          <p:cNvPr id="714" name="Google Shape;714;p38"/>
          <p:cNvSpPr/>
          <p:nvPr/>
        </p:nvSpPr>
        <p:spPr>
          <a:xfrm>
            <a:off x="4618813" y="3182510"/>
            <a:ext cx="450994" cy="480711"/>
          </a:xfrm>
          <a:custGeom>
            <a:rect b="b" l="l" r="r" t="t"/>
            <a:pathLst>
              <a:path extrusionOk="0" h="961423" w="901989">
                <a:moveTo>
                  <a:pt x="0" y="0"/>
                </a:moveTo>
                <a:lnTo>
                  <a:pt x="901989" y="0"/>
                </a:lnTo>
                <a:lnTo>
                  <a:pt x="901989" y="961423"/>
                </a:lnTo>
                <a:lnTo>
                  <a:pt x="0" y="961423"/>
                </a:lnTo>
                <a:lnTo>
                  <a:pt x="0" y="0"/>
                </a:lnTo>
                <a:close/>
              </a:path>
            </a:pathLst>
          </a:custGeom>
          <a:blipFill rotWithShape="1">
            <a:blip r:embed="rId28">
              <a:alphaModFix/>
            </a:blip>
            <a:stretch>
              <a:fillRect b="0" l="0" r="0" t="0"/>
            </a:stretch>
          </a:blipFill>
          <a:ln>
            <a:noFill/>
          </a:ln>
        </p:spPr>
      </p:sp>
      <p:sp>
        <p:nvSpPr>
          <p:cNvPr id="715" name="Google Shape;715;p38"/>
          <p:cNvSpPr/>
          <p:nvPr/>
        </p:nvSpPr>
        <p:spPr>
          <a:xfrm>
            <a:off x="5336277" y="3188142"/>
            <a:ext cx="306511" cy="419356"/>
          </a:xfrm>
          <a:custGeom>
            <a:rect b="b" l="l" r="r" t="t"/>
            <a:pathLst>
              <a:path extrusionOk="0" h="838712" w="613022">
                <a:moveTo>
                  <a:pt x="0" y="0"/>
                </a:moveTo>
                <a:lnTo>
                  <a:pt x="613022" y="0"/>
                </a:lnTo>
                <a:lnTo>
                  <a:pt x="613022" y="838712"/>
                </a:lnTo>
                <a:lnTo>
                  <a:pt x="0" y="838712"/>
                </a:lnTo>
                <a:lnTo>
                  <a:pt x="0" y="0"/>
                </a:lnTo>
                <a:close/>
              </a:path>
            </a:pathLst>
          </a:custGeom>
          <a:blipFill rotWithShape="1">
            <a:blip r:embed="rId29">
              <a:alphaModFix/>
            </a:blip>
            <a:stretch>
              <a:fillRect b="0" l="0" r="0" t="0"/>
            </a:stretch>
          </a:blipFill>
          <a:ln>
            <a:noFill/>
          </a:ln>
        </p:spPr>
      </p:sp>
      <p:sp>
        <p:nvSpPr>
          <p:cNvPr id="716" name="Google Shape;716;p38"/>
          <p:cNvSpPr/>
          <p:nvPr/>
        </p:nvSpPr>
        <p:spPr>
          <a:xfrm>
            <a:off x="4000488" y="3182510"/>
            <a:ext cx="350482" cy="480711"/>
          </a:xfrm>
          <a:custGeom>
            <a:rect b="b" l="l" r="r" t="t"/>
            <a:pathLst>
              <a:path extrusionOk="0" h="961423" w="700965">
                <a:moveTo>
                  <a:pt x="0" y="0"/>
                </a:moveTo>
                <a:lnTo>
                  <a:pt x="700965" y="0"/>
                </a:lnTo>
                <a:lnTo>
                  <a:pt x="700965" y="961423"/>
                </a:lnTo>
                <a:lnTo>
                  <a:pt x="0" y="961423"/>
                </a:lnTo>
                <a:lnTo>
                  <a:pt x="0" y="0"/>
                </a:lnTo>
                <a:close/>
              </a:path>
            </a:pathLst>
          </a:custGeom>
          <a:blipFill rotWithShape="1">
            <a:blip r:embed="rId30">
              <a:alphaModFix/>
            </a:blip>
            <a:stretch>
              <a:fillRect b="0" l="0" r="0" t="0"/>
            </a:stretch>
          </a:blipFill>
          <a:ln>
            <a:noFill/>
          </a:ln>
        </p:spPr>
      </p:sp>
      <p:sp>
        <p:nvSpPr>
          <p:cNvPr id="717" name="Google Shape;717;p38"/>
          <p:cNvSpPr/>
          <p:nvPr/>
        </p:nvSpPr>
        <p:spPr>
          <a:xfrm>
            <a:off x="8210294" y="3213188"/>
            <a:ext cx="419356" cy="419356"/>
          </a:xfrm>
          <a:custGeom>
            <a:rect b="b" l="l" r="r" t="t"/>
            <a:pathLst>
              <a:path extrusionOk="0" h="838712" w="838712">
                <a:moveTo>
                  <a:pt x="0" y="0"/>
                </a:moveTo>
                <a:lnTo>
                  <a:pt x="838712" y="0"/>
                </a:lnTo>
                <a:lnTo>
                  <a:pt x="838712" y="838712"/>
                </a:lnTo>
                <a:lnTo>
                  <a:pt x="0" y="838712"/>
                </a:lnTo>
                <a:lnTo>
                  <a:pt x="0" y="0"/>
                </a:lnTo>
                <a:close/>
              </a:path>
            </a:pathLst>
          </a:custGeom>
          <a:blipFill rotWithShape="1">
            <a:blip r:embed="rId31">
              <a:alphaModFix/>
            </a:blip>
            <a:stretch>
              <a:fillRect b="0" l="0" r="0" t="0"/>
            </a:stretch>
          </a:blipFill>
          <a:ln>
            <a:noFill/>
          </a:ln>
        </p:spPr>
      </p:sp>
      <p:sp>
        <p:nvSpPr>
          <p:cNvPr id="718" name="Google Shape;718;p38"/>
          <p:cNvSpPr/>
          <p:nvPr/>
        </p:nvSpPr>
        <p:spPr>
          <a:xfrm>
            <a:off x="7523782" y="3213188"/>
            <a:ext cx="419356" cy="419356"/>
          </a:xfrm>
          <a:custGeom>
            <a:rect b="b" l="l" r="r" t="t"/>
            <a:pathLst>
              <a:path extrusionOk="0" h="838712" w="838712">
                <a:moveTo>
                  <a:pt x="0" y="0"/>
                </a:moveTo>
                <a:lnTo>
                  <a:pt x="838712" y="0"/>
                </a:lnTo>
                <a:lnTo>
                  <a:pt x="838712" y="838712"/>
                </a:lnTo>
                <a:lnTo>
                  <a:pt x="0" y="838712"/>
                </a:lnTo>
                <a:lnTo>
                  <a:pt x="0" y="0"/>
                </a:lnTo>
                <a:close/>
              </a:path>
            </a:pathLst>
          </a:custGeom>
          <a:blipFill rotWithShape="1">
            <a:blip r:embed="rId32">
              <a:alphaModFix/>
            </a:blip>
            <a:stretch>
              <a:fillRect b="0" l="0" r="0" t="0"/>
            </a:stretch>
          </a:blipFill>
          <a:ln>
            <a:noFill/>
          </a:ln>
        </p:spPr>
      </p:sp>
      <p:sp>
        <p:nvSpPr>
          <p:cNvPr id="719" name="Google Shape;719;p38"/>
          <p:cNvSpPr/>
          <p:nvPr/>
        </p:nvSpPr>
        <p:spPr>
          <a:xfrm>
            <a:off x="3190147" y="3155362"/>
            <a:ext cx="543184" cy="484915"/>
          </a:xfrm>
          <a:custGeom>
            <a:rect b="b" l="l" r="r" t="t"/>
            <a:pathLst>
              <a:path extrusionOk="0" h="969830" w="1086368">
                <a:moveTo>
                  <a:pt x="0" y="0"/>
                </a:moveTo>
                <a:lnTo>
                  <a:pt x="1086368" y="0"/>
                </a:lnTo>
                <a:lnTo>
                  <a:pt x="1086368" y="969830"/>
                </a:lnTo>
                <a:lnTo>
                  <a:pt x="0" y="969830"/>
                </a:lnTo>
                <a:lnTo>
                  <a:pt x="0" y="0"/>
                </a:lnTo>
                <a:close/>
              </a:path>
            </a:pathLst>
          </a:custGeom>
          <a:blipFill rotWithShape="1">
            <a:blip r:embed="rId33">
              <a:alphaModFix/>
            </a:blip>
            <a:stretch>
              <a:fillRect b="0" l="0" r="0" t="0"/>
            </a:stretch>
          </a:blipFill>
          <a:ln>
            <a:noFill/>
          </a:ln>
        </p:spPr>
      </p:sp>
      <p:sp>
        <p:nvSpPr>
          <p:cNvPr id="720" name="Google Shape;720;p38"/>
          <p:cNvSpPr/>
          <p:nvPr/>
        </p:nvSpPr>
        <p:spPr>
          <a:xfrm>
            <a:off x="8107182" y="4111117"/>
            <a:ext cx="415143" cy="474696"/>
          </a:xfrm>
          <a:custGeom>
            <a:rect b="b" l="l" r="r" t="t"/>
            <a:pathLst>
              <a:path extrusionOk="0" h="949391" w="830286">
                <a:moveTo>
                  <a:pt x="0" y="0"/>
                </a:moveTo>
                <a:lnTo>
                  <a:pt x="830286" y="0"/>
                </a:lnTo>
                <a:lnTo>
                  <a:pt x="830286" y="949391"/>
                </a:lnTo>
                <a:lnTo>
                  <a:pt x="0" y="949391"/>
                </a:lnTo>
                <a:lnTo>
                  <a:pt x="0" y="0"/>
                </a:lnTo>
                <a:close/>
              </a:path>
            </a:pathLst>
          </a:custGeom>
          <a:blipFill rotWithShape="1">
            <a:blip r:embed="rId34">
              <a:alphaModFix/>
            </a:blip>
            <a:stretch>
              <a:fillRect b="0" l="0" r="0" t="0"/>
            </a:stretch>
          </a:blipFill>
          <a:ln>
            <a:noFill/>
          </a:ln>
        </p:spPr>
      </p:sp>
      <p:sp>
        <p:nvSpPr>
          <p:cNvPr id="721" name="Google Shape;721;p38"/>
          <p:cNvSpPr/>
          <p:nvPr/>
        </p:nvSpPr>
        <p:spPr>
          <a:xfrm>
            <a:off x="7285397" y="4173535"/>
            <a:ext cx="499800" cy="349860"/>
          </a:xfrm>
          <a:custGeom>
            <a:rect b="b" l="l" r="r" t="t"/>
            <a:pathLst>
              <a:path extrusionOk="0" h="699720" w="999600">
                <a:moveTo>
                  <a:pt x="0" y="0"/>
                </a:moveTo>
                <a:lnTo>
                  <a:pt x="999601" y="0"/>
                </a:lnTo>
                <a:lnTo>
                  <a:pt x="999601" y="699720"/>
                </a:lnTo>
                <a:lnTo>
                  <a:pt x="0" y="699720"/>
                </a:lnTo>
                <a:lnTo>
                  <a:pt x="0" y="0"/>
                </a:lnTo>
                <a:close/>
              </a:path>
            </a:pathLst>
          </a:custGeom>
          <a:blipFill rotWithShape="1">
            <a:blip r:embed="rId35">
              <a:alphaModFix/>
            </a:blip>
            <a:stretch>
              <a:fillRect b="0" l="0" r="0" t="0"/>
            </a:stretch>
          </a:blipFill>
          <a:ln>
            <a:noFill/>
          </a:ln>
        </p:spPr>
      </p:sp>
      <p:sp>
        <p:nvSpPr>
          <p:cNvPr id="722" name="Google Shape;722;p38"/>
          <p:cNvSpPr/>
          <p:nvPr/>
        </p:nvSpPr>
        <p:spPr>
          <a:xfrm>
            <a:off x="6531418" y="4173535"/>
            <a:ext cx="427607" cy="349860"/>
          </a:xfrm>
          <a:custGeom>
            <a:rect b="b" l="l" r="r" t="t"/>
            <a:pathLst>
              <a:path extrusionOk="0" h="699720" w="855214">
                <a:moveTo>
                  <a:pt x="0" y="0"/>
                </a:moveTo>
                <a:lnTo>
                  <a:pt x="855214" y="0"/>
                </a:lnTo>
                <a:lnTo>
                  <a:pt x="855214" y="699720"/>
                </a:lnTo>
                <a:lnTo>
                  <a:pt x="0" y="699720"/>
                </a:lnTo>
                <a:lnTo>
                  <a:pt x="0" y="0"/>
                </a:lnTo>
                <a:close/>
              </a:path>
            </a:pathLst>
          </a:custGeom>
          <a:blipFill rotWithShape="1">
            <a:blip r:embed="rId36">
              <a:alphaModFix/>
            </a:blip>
            <a:stretch>
              <a:fillRect b="0" l="0" r="0" t="0"/>
            </a:stretch>
          </a:blipFill>
          <a:ln>
            <a:noFill/>
          </a:ln>
        </p:spPr>
      </p:sp>
      <p:sp>
        <p:nvSpPr>
          <p:cNvPr id="723" name="Google Shape;723;p38"/>
          <p:cNvSpPr/>
          <p:nvPr/>
        </p:nvSpPr>
        <p:spPr>
          <a:xfrm>
            <a:off x="5298516" y="4111117"/>
            <a:ext cx="239074" cy="474696"/>
          </a:xfrm>
          <a:custGeom>
            <a:rect b="b" l="l" r="r" t="t"/>
            <a:pathLst>
              <a:path extrusionOk="0" h="949391" w="478148">
                <a:moveTo>
                  <a:pt x="0" y="0"/>
                </a:moveTo>
                <a:lnTo>
                  <a:pt x="478148" y="0"/>
                </a:lnTo>
                <a:lnTo>
                  <a:pt x="478148" y="949391"/>
                </a:lnTo>
                <a:lnTo>
                  <a:pt x="0" y="949391"/>
                </a:lnTo>
                <a:lnTo>
                  <a:pt x="0" y="0"/>
                </a:lnTo>
                <a:close/>
              </a:path>
            </a:pathLst>
          </a:custGeom>
          <a:blipFill rotWithShape="1">
            <a:blip r:embed="rId37">
              <a:alphaModFix/>
            </a:blip>
            <a:stretch>
              <a:fillRect b="0" l="0" r="0" t="0"/>
            </a:stretch>
          </a:blipFill>
          <a:ln>
            <a:noFill/>
          </a:ln>
        </p:spPr>
      </p:sp>
      <p:sp>
        <p:nvSpPr>
          <p:cNvPr id="724" name="Google Shape;724;p38"/>
          <p:cNvSpPr/>
          <p:nvPr/>
        </p:nvSpPr>
        <p:spPr>
          <a:xfrm>
            <a:off x="5859574" y="4173535"/>
            <a:ext cx="349860" cy="349860"/>
          </a:xfrm>
          <a:custGeom>
            <a:rect b="b" l="l" r="r" t="t"/>
            <a:pathLst>
              <a:path extrusionOk="0" h="699720" w="699720">
                <a:moveTo>
                  <a:pt x="0" y="0"/>
                </a:moveTo>
                <a:lnTo>
                  <a:pt x="699720" y="0"/>
                </a:lnTo>
                <a:lnTo>
                  <a:pt x="699720" y="699720"/>
                </a:lnTo>
                <a:lnTo>
                  <a:pt x="0" y="699720"/>
                </a:lnTo>
                <a:lnTo>
                  <a:pt x="0" y="0"/>
                </a:lnTo>
                <a:close/>
              </a:path>
            </a:pathLst>
          </a:custGeom>
          <a:blipFill rotWithShape="1">
            <a:blip r:embed="rId38">
              <a:alphaModFix/>
            </a:blip>
            <a:stretch>
              <a:fillRect b="0" l="0" r="0" t="0"/>
            </a:stretch>
          </a:blipFill>
          <a:ln>
            <a:noFill/>
          </a:ln>
        </p:spPr>
      </p:sp>
      <p:sp>
        <p:nvSpPr>
          <p:cNvPr id="725" name="Google Shape;725;p38"/>
          <p:cNvSpPr/>
          <p:nvPr/>
        </p:nvSpPr>
        <p:spPr>
          <a:xfrm>
            <a:off x="3186628" y="4068478"/>
            <a:ext cx="301368" cy="559974"/>
          </a:xfrm>
          <a:custGeom>
            <a:rect b="b" l="l" r="r" t="t"/>
            <a:pathLst>
              <a:path extrusionOk="0" h="1119948" w="602736">
                <a:moveTo>
                  <a:pt x="0" y="0"/>
                </a:moveTo>
                <a:lnTo>
                  <a:pt x="602736" y="0"/>
                </a:lnTo>
                <a:lnTo>
                  <a:pt x="602736" y="1119948"/>
                </a:lnTo>
                <a:lnTo>
                  <a:pt x="0" y="1119948"/>
                </a:lnTo>
                <a:lnTo>
                  <a:pt x="0" y="0"/>
                </a:lnTo>
                <a:close/>
              </a:path>
            </a:pathLst>
          </a:custGeom>
          <a:blipFill rotWithShape="1">
            <a:blip r:embed="rId39">
              <a:alphaModFix/>
            </a:blip>
            <a:stretch>
              <a:fillRect b="0" l="0" r="0" t="0"/>
            </a:stretch>
          </a:blipFill>
          <a:ln>
            <a:noFill/>
          </a:ln>
        </p:spPr>
      </p:sp>
      <p:sp>
        <p:nvSpPr>
          <p:cNvPr id="726" name="Google Shape;726;p38"/>
          <p:cNvSpPr/>
          <p:nvPr/>
        </p:nvSpPr>
        <p:spPr>
          <a:xfrm>
            <a:off x="3810858" y="4068478"/>
            <a:ext cx="433725" cy="559974"/>
          </a:xfrm>
          <a:custGeom>
            <a:rect b="b" l="l" r="r" t="t"/>
            <a:pathLst>
              <a:path extrusionOk="0" h="1119948" w="867451">
                <a:moveTo>
                  <a:pt x="0" y="0"/>
                </a:moveTo>
                <a:lnTo>
                  <a:pt x="867451" y="0"/>
                </a:lnTo>
                <a:lnTo>
                  <a:pt x="867451" y="1119948"/>
                </a:lnTo>
                <a:lnTo>
                  <a:pt x="0" y="1119948"/>
                </a:lnTo>
                <a:lnTo>
                  <a:pt x="0" y="0"/>
                </a:lnTo>
                <a:close/>
              </a:path>
            </a:pathLst>
          </a:custGeom>
          <a:blipFill rotWithShape="1">
            <a:blip r:embed="rId40">
              <a:alphaModFix/>
            </a:blip>
            <a:stretch>
              <a:fillRect b="0" l="0" r="0" t="0"/>
            </a:stretch>
          </a:blipFill>
          <a:ln>
            <a:noFill/>
          </a:ln>
        </p:spPr>
      </p:sp>
      <p:sp>
        <p:nvSpPr>
          <p:cNvPr id="727" name="Google Shape;727;p38"/>
          <p:cNvSpPr/>
          <p:nvPr/>
        </p:nvSpPr>
        <p:spPr>
          <a:xfrm>
            <a:off x="4566568" y="4111117"/>
            <a:ext cx="409965" cy="474696"/>
          </a:xfrm>
          <a:custGeom>
            <a:rect b="b" l="l" r="r" t="t"/>
            <a:pathLst>
              <a:path extrusionOk="0" h="949391" w="819929">
                <a:moveTo>
                  <a:pt x="0" y="0"/>
                </a:moveTo>
                <a:lnTo>
                  <a:pt x="819929" y="0"/>
                </a:lnTo>
                <a:lnTo>
                  <a:pt x="819929" y="949391"/>
                </a:lnTo>
                <a:lnTo>
                  <a:pt x="0" y="949391"/>
                </a:lnTo>
                <a:lnTo>
                  <a:pt x="0" y="0"/>
                </a:lnTo>
                <a:close/>
              </a:path>
            </a:pathLst>
          </a:custGeom>
          <a:blipFill rotWithShape="1">
            <a:blip r:embed="rId41">
              <a:alphaModFix/>
            </a:blip>
            <a:stretch>
              <a:fillRect b="0" l="0" r="0" t="0"/>
            </a:stretch>
          </a:blipFill>
          <a:ln>
            <a:noFill/>
          </a:ln>
        </p:spPr>
      </p:sp>
    </p:spTree>
  </p:cSld>
  <p:clrMapOvr>
    <a:masterClrMapping/>
  </p:clrMapOvr>
  <p:transition>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BFF"/>
        </a:solidFill>
      </p:bgPr>
    </p:bg>
    <p:spTree>
      <p:nvGrpSpPr>
        <p:cNvPr id="731" name="Shape 731"/>
        <p:cNvGrpSpPr/>
        <p:nvPr/>
      </p:nvGrpSpPr>
      <p:grpSpPr>
        <a:xfrm>
          <a:off x="0" y="0"/>
          <a:ext cx="0" cy="0"/>
          <a:chOff x="0" y="0"/>
          <a:chExt cx="0" cy="0"/>
        </a:xfrm>
      </p:grpSpPr>
      <p:sp>
        <p:nvSpPr>
          <p:cNvPr id="732" name="Google Shape;732;p39"/>
          <p:cNvSpPr/>
          <p:nvPr/>
        </p:nvSpPr>
        <p:spPr>
          <a:xfrm>
            <a:off x="3415532" y="514350"/>
            <a:ext cx="2312937" cy="584542"/>
          </a:xfrm>
          <a:custGeom>
            <a:rect b="b" l="l" r="r" t="t"/>
            <a:pathLst>
              <a:path extrusionOk="0" h="1169084" w="4625874">
                <a:moveTo>
                  <a:pt x="0" y="0"/>
                </a:moveTo>
                <a:lnTo>
                  <a:pt x="4625874" y="0"/>
                </a:lnTo>
                <a:lnTo>
                  <a:pt x="4625874" y="1169084"/>
                </a:lnTo>
                <a:lnTo>
                  <a:pt x="0" y="1169084"/>
                </a:lnTo>
                <a:lnTo>
                  <a:pt x="0" y="0"/>
                </a:lnTo>
                <a:close/>
              </a:path>
            </a:pathLst>
          </a:custGeom>
          <a:blipFill rotWithShape="1">
            <a:blip r:embed="rId3">
              <a:alphaModFix/>
            </a:blip>
            <a:stretch>
              <a:fillRect b="0" l="0" r="0" t="0"/>
            </a:stretch>
          </a:blipFill>
          <a:ln>
            <a:noFill/>
          </a:ln>
        </p:spPr>
      </p:sp>
      <p:sp>
        <p:nvSpPr>
          <p:cNvPr id="733" name="Google Shape;733;p39"/>
          <p:cNvSpPr txBox="1"/>
          <p:nvPr/>
        </p:nvSpPr>
        <p:spPr>
          <a:xfrm>
            <a:off x="918353" y="1821960"/>
            <a:ext cx="72123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2800" u="none" cap="none" strike="noStrike">
                <a:solidFill>
                  <a:srgbClr val="FFFFFF"/>
                </a:solidFill>
                <a:latin typeface="Oswald"/>
                <a:ea typeface="Oswald"/>
                <a:cs typeface="Oswald"/>
                <a:sym typeface="Oswald"/>
              </a:rPr>
              <a:t>THIS PRESENTATION TEMPLATE IS FREE FOR EVERYONE TO USE THANKS TO THE FOLLOWING:</a:t>
            </a:r>
            <a:endParaRPr sz="700"/>
          </a:p>
        </p:txBody>
      </p:sp>
      <p:sp>
        <p:nvSpPr>
          <p:cNvPr id="734" name="Google Shape;734;p39"/>
          <p:cNvSpPr txBox="1"/>
          <p:nvPr/>
        </p:nvSpPr>
        <p:spPr>
          <a:xfrm>
            <a:off x="1409013" y="3170085"/>
            <a:ext cx="6326100" cy="2772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900" u="none" cap="none" strike="noStrike">
                <a:solidFill>
                  <a:srgbClr val="FFFFFF"/>
                </a:solidFill>
                <a:latin typeface="Lato"/>
                <a:ea typeface="Lato"/>
                <a:cs typeface="Lato"/>
                <a:sym typeface="Lato"/>
              </a:rPr>
              <a:t>SlidesCarnival for the presentation template</a:t>
            </a:r>
            <a:endParaRPr sz="700"/>
          </a:p>
          <a:p>
            <a:pPr indent="0" lvl="1" marL="0" marR="0" rtl="0" algn="ctr">
              <a:lnSpc>
                <a:spcPct val="100000"/>
              </a:lnSpc>
              <a:spcBef>
                <a:spcPts val="0"/>
              </a:spcBef>
              <a:spcAft>
                <a:spcPts val="0"/>
              </a:spcAft>
              <a:buNone/>
            </a:pPr>
            <a:r>
              <a:rPr b="0" i="0" lang="en" sz="900" u="none" cap="none" strike="noStrike">
                <a:solidFill>
                  <a:srgbClr val="FFFFFF"/>
                </a:solidFill>
                <a:latin typeface="Lato"/>
                <a:ea typeface="Lato"/>
                <a:cs typeface="Lato"/>
                <a:sym typeface="Lato"/>
              </a:rPr>
              <a:t>Pexels for the photos</a:t>
            </a:r>
            <a:endParaRPr sz="700"/>
          </a:p>
        </p:txBody>
      </p:sp>
      <p:sp>
        <p:nvSpPr>
          <p:cNvPr id="735" name="Google Shape;735;p39"/>
          <p:cNvSpPr txBox="1"/>
          <p:nvPr/>
        </p:nvSpPr>
        <p:spPr>
          <a:xfrm>
            <a:off x="1409013" y="4112446"/>
            <a:ext cx="6325974" cy="372066"/>
          </a:xfrm>
          <a:prstGeom prst="rect">
            <a:avLst/>
          </a:prstGeom>
          <a:noFill/>
          <a:ln>
            <a:noFill/>
          </a:ln>
        </p:spPr>
        <p:txBody>
          <a:bodyPr anchorCtr="0" anchor="t" bIns="0" lIns="0" spcFirstLastPara="1" rIns="0" wrap="square" tIns="0">
            <a:spAutoFit/>
          </a:bodyPr>
          <a:lstStyle/>
          <a:p>
            <a:pPr indent="0" lvl="0" marL="0" marR="0" rtl="0" algn="ctr">
              <a:lnSpc>
                <a:spcPct val="101004"/>
              </a:lnSpc>
              <a:spcBef>
                <a:spcPts val="0"/>
              </a:spcBef>
              <a:spcAft>
                <a:spcPts val="0"/>
              </a:spcAft>
              <a:buNone/>
            </a:pPr>
            <a:r>
              <a:rPr b="1" i="0" lang="en" sz="2800" u="none" cap="none" strike="noStrike">
                <a:solidFill>
                  <a:srgbClr val="FFFFFF"/>
                </a:solidFill>
                <a:latin typeface="Oswald"/>
                <a:ea typeface="Oswald"/>
                <a:cs typeface="Oswald"/>
                <a:sym typeface="Oswald"/>
              </a:rPr>
              <a:t>HAPPY DESIGNING! </a:t>
            </a:r>
            <a:endParaRPr sz="700"/>
          </a:p>
        </p:txBody>
      </p:sp>
      <p:cxnSp>
        <p:nvCxnSpPr>
          <p:cNvPr id="736" name="Google Shape;736;p39"/>
          <p:cNvCxnSpPr/>
          <p:nvPr/>
        </p:nvCxnSpPr>
        <p:spPr>
          <a:xfrm rot="10800000">
            <a:off x="7799799" y="4953901"/>
            <a:ext cx="5008214" cy="0"/>
          </a:xfrm>
          <a:prstGeom prst="straightConnector1">
            <a:avLst/>
          </a:prstGeom>
          <a:noFill/>
          <a:ln cap="flat" cmpd="sng" w="333375">
            <a:solidFill>
              <a:srgbClr val="0F1A38"/>
            </a:solidFill>
            <a:prstDash val="solid"/>
            <a:round/>
            <a:headEnd len="sm" w="sm" type="none"/>
            <a:tailEnd len="sm" w="sm" type="none"/>
          </a:ln>
        </p:spPr>
      </p:cxnSp>
      <p:cxnSp>
        <p:nvCxnSpPr>
          <p:cNvPr id="737" name="Google Shape;737;p39"/>
          <p:cNvCxnSpPr/>
          <p:nvPr/>
        </p:nvCxnSpPr>
        <p:spPr>
          <a:xfrm rot="10800000">
            <a:off x="-3599201" y="597694"/>
            <a:ext cx="5008214" cy="0"/>
          </a:xfrm>
          <a:prstGeom prst="straightConnector1">
            <a:avLst/>
          </a:prstGeom>
          <a:noFill/>
          <a:ln cap="flat" cmpd="sng" w="333375">
            <a:solidFill>
              <a:srgbClr val="00C9FF"/>
            </a:solidFill>
            <a:prstDash val="solid"/>
            <a:round/>
            <a:headEnd len="sm" w="sm" type="none"/>
            <a:tailEnd len="sm" w="sm" type="none"/>
          </a:ln>
        </p:spPr>
      </p:cxnSp>
      <p:cxnSp>
        <p:nvCxnSpPr>
          <p:cNvPr id="738" name="Google Shape;738;p39"/>
          <p:cNvCxnSpPr/>
          <p:nvPr/>
        </p:nvCxnSpPr>
        <p:spPr>
          <a:xfrm rot="10800000">
            <a:off x="-2066262" y="4469606"/>
            <a:ext cx="5008214" cy="0"/>
          </a:xfrm>
          <a:prstGeom prst="straightConnector1">
            <a:avLst/>
          </a:prstGeom>
          <a:noFill/>
          <a:ln cap="flat" cmpd="sng" w="333375">
            <a:solidFill>
              <a:srgbClr val="0F1A38"/>
            </a:solidFill>
            <a:prstDash val="solid"/>
            <a:round/>
            <a:headEnd len="sm" w="sm" type="none"/>
            <a:tailEnd len="sm" w="sm" type="none"/>
          </a:ln>
        </p:spPr>
      </p:cxnSp>
      <p:cxnSp>
        <p:nvCxnSpPr>
          <p:cNvPr id="739" name="Google Shape;739;p39"/>
          <p:cNvCxnSpPr/>
          <p:nvPr/>
        </p:nvCxnSpPr>
        <p:spPr>
          <a:xfrm rot="10800000">
            <a:off x="8123226" y="3626640"/>
            <a:ext cx="3228739" cy="0"/>
          </a:xfrm>
          <a:prstGeom prst="straightConnector1">
            <a:avLst/>
          </a:prstGeom>
          <a:noFill/>
          <a:ln cap="flat" cmpd="sng" w="333375">
            <a:solidFill>
              <a:srgbClr val="005BFF"/>
            </a:solidFill>
            <a:prstDash val="solid"/>
            <a:round/>
            <a:headEnd len="sm" w="sm" type="none"/>
            <a:tailEnd len="sm" w="sm" type="none"/>
          </a:ln>
        </p:spPr>
      </p:cxnSp>
      <p:cxnSp>
        <p:nvCxnSpPr>
          <p:cNvPr id="740" name="Google Shape;740;p39"/>
          <p:cNvCxnSpPr/>
          <p:nvPr/>
        </p:nvCxnSpPr>
        <p:spPr>
          <a:xfrm rot="10800000">
            <a:off x="6343752" y="997740"/>
            <a:ext cx="5008214" cy="0"/>
          </a:xfrm>
          <a:prstGeom prst="straightConnector1">
            <a:avLst/>
          </a:prstGeom>
          <a:noFill/>
          <a:ln cap="flat" cmpd="sng" w="152400">
            <a:solidFill>
              <a:srgbClr val="00C9FF"/>
            </a:solidFill>
            <a:prstDash val="solid"/>
            <a:round/>
            <a:headEnd len="sm" w="sm" type="none"/>
            <a:tailEnd len="sm" w="sm" type="none"/>
          </a:ln>
        </p:spPr>
      </p:cxnSp>
      <p:cxnSp>
        <p:nvCxnSpPr>
          <p:cNvPr id="741" name="Google Shape;741;p39"/>
          <p:cNvCxnSpPr/>
          <p:nvPr/>
        </p:nvCxnSpPr>
        <p:spPr>
          <a:xfrm rot="10800000">
            <a:off x="-3791918" y="3626640"/>
            <a:ext cx="5008214" cy="0"/>
          </a:xfrm>
          <a:prstGeom prst="straightConnector1">
            <a:avLst/>
          </a:prstGeom>
          <a:noFill/>
          <a:ln cap="flat" cmpd="sng" w="152400">
            <a:solidFill>
              <a:srgbClr val="00C9FF"/>
            </a:solidFill>
            <a:prstDash val="solid"/>
            <a:round/>
            <a:headEnd len="sm" w="sm" type="none"/>
            <a:tailEnd len="sm" w="sm" type="none"/>
          </a:ln>
        </p:spPr>
      </p:cxnSp>
      <p:cxnSp>
        <p:nvCxnSpPr>
          <p:cNvPr id="742" name="Google Shape;742;p39"/>
          <p:cNvCxnSpPr/>
          <p:nvPr/>
        </p:nvCxnSpPr>
        <p:spPr>
          <a:xfrm rot="10800000">
            <a:off x="6087443" y="4045740"/>
            <a:ext cx="5008214" cy="0"/>
          </a:xfrm>
          <a:prstGeom prst="straightConnector1">
            <a:avLst/>
          </a:prstGeom>
          <a:noFill/>
          <a:ln cap="flat" cmpd="sng" w="66675">
            <a:solidFill>
              <a:srgbClr val="FFFFFF"/>
            </a:solidFill>
            <a:prstDash val="solid"/>
            <a:round/>
            <a:headEnd len="sm" w="sm" type="none"/>
            <a:tailEnd len="sm" w="sm" type="none"/>
          </a:ln>
        </p:spPr>
      </p:cxnSp>
      <p:cxnSp>
        <p:nvCxnSpPr>
          <p:cNvPr id="743" name="Google Shape;743;p39"/>
          <p:cNvCxnSpPr/>
          <p:nvPr/>
        </p:nvCxnSpPr>
        <p:spPr>
          <a:xfrm rot="10800000">
            <a:off x="8159405" y="3011222"/>
            <a:ext cx="5008214" cy="0"/>
          </a:xfrm>
          <a:prstGeom prst="straightConnector1">
            <a:avLst/>
          </a:prstGeom>
          <a:noFill/>
          <a:ln cap="flat" cmpd="sng" w="66675">
            <a:solidFill>
              <a:srgbClr val="FFFFFF"/>
            </a:solidFill>
            <a:prstDash val="solid"/>
            <a:round/>
            <a:headEnd len="sm" w="sm" type="none"/>
            <a:tailEnd len="sm" w="sm" type="none"/>
          </a:ln>
        </p:spPr>
      </p:cxnSp>
      <p:cxnSp>
        <p:nvCxnSpPr>
          <p:cNvPr id="744" name="Google Shape;744;p39"/>
          <p:cNvCxnSpPr/>
          <p:nvPr/>
        </p:nvCxnSpPr>
        <p:spPr>
          <a:xfrm rot="10800000">
            <a:off x="-3034124" y="1273965"/>
            <a:ext cx="5008214" cy="0"/>
          </a:xfrm>
          <a:prstGeom prst="straightConnector1">
            <a:avLst/>
          </a:prstGeom>
          <a:noFill/>
          <a:ln cap="flat" cmpd="sng" w="66675">
            <a:solidFill>
              <a:srgbClr val="FFFFFF"/>
            </a:solidFill>
            <a:prstDash val="solid"/>
            <a:round/>
            <a:headEnd len="sm" w="sm" type="none"/>
            <a:tailEnd len="sm" w="sm" type="none"/>
          </a:ln>
        </p:spPr>
      </p:cxnSp>
      <p:cxnSp>
        <p:nvCxnSpPr>
          <p:cNvPr id="745" name="Google Shape;745;p39"/>
          <p:cNvCxnSpPr/>
          <p:nvPr/>
        </p:nvCxnSpPr>
        <p:spPr>
          <a:xfrm rot="10800000">
            <a:off x="-2542207" y="3044559"/>
            <a:ext cx="5008214" cy="0"/>
          </a:xfrm>
          <a:prstGeom prst="straightConnector1">
            <a:avLst/>
          </a:prstGeom>
          <a:noFill/>
          <a:ln cap="flat" cmpd="sng" w="66675">
            <a:solidFill>
              <a:srgbClr val="FFFFFF"/>
            </a:solidFill>
            <a:prstDash val="solid"/>
            <a:round/>
            <a:headEnd len="sm" w="sm" type="none"/>
            <a:tailEnd len="sm" w="sm" type="none"/>
          </a:ln>
        </p:spPr>
      </p:cxnSp>
      <p:cxnSp>
        <p:nvCxnSpPr>
          <p:cNvPr id="746" name="Google Shape;746;p39"/>
          <p:cNvCxnSpPr/>
          <p:nvPr/>
        </p:nvCxnSpPr>
        <p:spPr>
          <a:xfrm rot="10800000">
            <a:off x="-2066262" y="397669"/>
            <a:ext cx="5008214" cy="0"/>
          </a:xfrm>
          <a:prstGeom prst="straightConnector1">
            <a:avLst/>
          </a:prstGeom>
          <a:noFill/>
          <a:ln cap="flat" cmpd="sng" w="333375">
            <a:solidFill>
              <a:srgbClr val="005BFF"/>
            </a:solidFill>
            <a:prstDash val="solid"/>
            <a:round/>
            <a:headEnd len="sm" w="sm" type="none"/>
            <a:tailEnd len="sm" w="sm" type="none"/>
          </a:ln>
        </p:spPr>
      </p:cxnSp>
      <p:cxnSp>
        <p:nvCxnSpPr>
          <p:cNvPr id="747" name="Google Shape;747;p39"/>
          <p:cNvCxnSpPr/>
          <p:nvPr/>
        </p:nvCxnSpPr>
        <p:spPr>
          <a:xfrm rot="10800000">
            <a:off x="8629650" y="639076"/>
            <a:ext cx="5008214" cy="0"/>
          </a:xfrm>
          <a:prstGeom prst="straightConnector1">
            <a:avLst/>
          </a:prstGeom>
          <a:noFill/>
          <a:ln cap="flat" cmpd="sng" w="333375">
            <a:solidFill>
              <a:srgbClr val="0F1A38"/>
            </a:solidFill>
            <a:prstDash val="solid"/>
            <a:round/>
            <a:headEnd len="sm" w="sm" type="none"/>
            <a:tailEnd len="sm" w="sm" type="none"/>
          </a:ln>
        </p:spPr>
      </p:cxnSp>
    </p:spTree>
  </p:cSld>
  <p:clrMapOvr>
    <a:masterClrMapping/>
  </p:clrMapOvr>
  <p:transition>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BFF"/>
        </a:solidFill>
      </p:bgPr>
    </p:bg>
    <p:spTree>
      <p:nvGrpSpPr>
        <p:cNvPr id="252" name="Shape 252"/>
        <p:cNvGrpSpPr/>
        <p:nvPr/>
      </p:nvGrpSpPr>
      <p:grpSpPr>
        <a:xfrm>
          <a:off x="0" y="0"/>
          <a:ext cx="0" cy="0"/>
          <a:chOff x="0" y="0"/>
          <a:chExt cx="0" cy="0"/>
        </a:xfrm>
      </p:grpSpPr>
      <p:grpSp>
        <p:nvGrpSpPr>
          <p:cNvPr id="253" name="Google Shape;253;p24"/>
          <p:cNvGrpSpPr/>
          <p:nvPr/>
        </p:nvGrpSpPr>
        <p:grpSpPr>
          <a:xfrm>
            <a:off x="0" y="-72330"/>
            <a:ext cx="9379222" cy="2368406"/>
            <a:chOff x="0" y="-38100"/>
            <a:chExt cx="4940495" cy="1247556"/>
          </a:xfrm>
        </p:grpSpPr>
        <p:sp>
          <p:nvSpPr>
            <p:cNvPr id="254" name="Google Shape;254;p24"/>
            <p:cNvSpPr/>
            <p:nvPr/>
          </p:nvSpPr>
          <p:spPr>
            <a:xfrm>
              <a:off x="0" y="0"/>
              <a:ext cx="4940495" cy="1209456"/>
            </a:xfrm>
            <a:custGeom>
              <a:rect b="b" l="l" r="r" t="t"/>
              <a:pathLst>
                <a:path extrusionOk="0" h="1209456" w="4940495">
                  <a:moveTo>
                    <a:pt x="0" y="0"/>
                  </a:moveTo>
                  <a:lnTo>
                    <a:pt x="4940495" y="0"/>
                  </a:lnTo>
                  <a:lnTo>
                    <a:pt x="4940495" y="1209456"/>
                  </a:lnTo>
                  <a:lnTo>
                    <a:pt x="0" y="1209456"/>
                  </a:lnTo>
                  <a:close/>
                </a:path>
              </a:pathLst>
            </a:custGeom>
            <a:solidFill>
              <a:srgbClr val="00C9FF"/>
            </a:solidFill>
            <a:ln>
              <a:noFill/>
            </a:ln>
          </p:spPr>
        </p:sp>
        <p:sp>
          <p:nvSpPr>
            <p:cNvPr id="255" name="Google Shape;255;p24"/>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56" name="Google Shape;256;p24"/>
          <p:cNvSpPr/>
          <p:nvPr/>
        </p:nvSpPr>
        <p:spPr>
          <a:xfrm>
            <a:off x="6664195" y="514350"/>
            <a:ext cx="2194027" cy="1193002"/>
          </a:xfrm>
          <a:custGeom>
            <a:rect b="b" l="l" r="r" t="t"/>
            <a:pathLst>
              <a:path extrusionOk="0" h="2386004" w="4388054">
                <a:moveTo>
                  <a:pt x="0" y="0"/>
                </a:moveTo>
                <a:lnTo>
                  <a:pt x="4388054" y="0"/>
                </a:lnTo>
                <a:lnTo>
                  <a:pt x="4388054" y="2386004"/>
                </a:lnTo>
                <a:lnTo>
                  <a:pt x="0" y="2386004"/>
                </a:lnTo>
                <a:lnTo>
                  <a:pt x="0" y="0"/>
                </a:lnTo>
                <a:close/>
              </a:path>
            </a:pathLst>
          </a:custGeom>
          <a:blipFill rotWithShape="1">
            <a:blip r:embed="rId3">
              <a:alphaModFix/>
            </a:blip>
            <a:stretch>
              <a:fillRect b="0" l="0" r="0" t="0"/>
            </a:stretch>
          </a:blipFill>
          <a:ln>
            <a:noFill/>
          </a:ln>
        </p:spPr>
      </p:sp>
      <p:cxnSp>
        <p:nvCxnSpPr>
          <p:cNvPr id="257" name="Google Shape;257;p24"/>
          <p:cNvCxnSpPr/>
          <p:nvPr/>
        </p:nvCxnSpPr>
        <p:spPr>
          <a:xfrm>
            <a:off x="-256308" y="2299559"/>
            <a:ext cx="10131324" cy="0"/>
          </a:xfrm>
          <a:prstGeom prst="straightConnector1">
            <a:avLst/>
          </a:prstGeom>
          <a:noFill/>
          <a:ln cap="flat" cmpd="sng" w="333375">
            <a:solidFill>
              <a:srgbClr val="000000"/>
            </a:solidFill>
            <a:prstDash val="solid"/>
            <a:round/>
            <a:headEnd len="sm" w="sm" type="none"/>
            <a:tailEnd len="sm" w="sm" type="none"/>
          </a:ln>
        </p:spPr>
      </p:cxnSp>
      <p:sp>
        <p:nvSpPr>
          <p:cNvPr id="258" name="Google Shape;258;p24"/>
          <p:cNvSpPr/>
          <p:nvPr/>
        </p:nvSpPr>
        <p:spPr>
          <a:xfrm>
            <a:off x="56428" y="46734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59" name="Google Shape;259;p24"/>
          <p:cNvSpPr/>
          <p:nvPr/>
        </p:nvSpPr>
        <p:spPr>
          <a:xfrm>
            <a:off x="2287917" y="46734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60" name="Google Shape;260;p24"/>
          <p:cNvSpPr/>
          <p:nvPr/>
        </p:nvSpPr>
        <p:spPr>
          <a:xfrm>
            <a:off x="1172172" y="46734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61" name="Google Shape;261;p24"/>
          <p:cNvSpPr/>
          <p:nvPr/>
        </p:nvSpPr>
        <p:spPr>
          <a:xfrm>
            <a:off x="3403661" y="46734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62" name="Google Shape;262;p24"/>
          <p:cNvSpPr/>
          <p:nvPr/>
        </p:nvSpPr>
        <p:spPr>
          <a:xfrm>
            <a:off x="4519405" y="46734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63" name="Google Shape;263;p24"/>
          <p:cNvSpPr/>
          <p:nvPr/>
        </p:nvSpPr>
        <p:spPr>
          <a:xfrm>
            <a:off x="7866636" y="46734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64" name="Google Shape;264;p24"/>
          <p:cNvSpPr/>
          <p:nvPr/>
        </p:nvSpPr>
        <p:spPr>
          <a:xfrm>
            <a:off x="8982381" y="46734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65" name="Google Shape;265;p24"/>
          <p:cNvSpPr/>
          <p:nvPr/>
        </p:nvSpPr>
        <p:spPr>
          <a:xfrm>
            <a:off x="6750892" y="46734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66" name="Google Shape;266;p24"/>
          <p:cNvSpPr/>
          <p:nvPr/>
        </p:nvSpPr>
        <p:spPr>
          <a:xfrm>
            <a:off x="5635149" y="46734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67" name="Google Shape;267;p24"/>
          <p:cNvSpPr/>
          <p:nvPr/>
        </p:nvSpPr>
        <p:spPr>
          <a:xfrm>
            <a:off x="6652866" y="3356510"/>
            <a:ext cx="2216685" cy="1174843"/>
          </a:xfrm>
          <a:custGeom>
            <a:rect b="b" l="l" r="r" t="t"/>
            <a:pathLst>
              <a:path extrusionOk="0" h="2349686" w="4433370">
                <a:moveTo>
                  <a:pt x="0" y="0"/>
                </a:moveTo>
                <a:lnTo>
                  <a:pt x="4433370" y="0"/>
                </a:lnTo>
                <a:lnTo>
                  <a:pt x="4433370" y="2349686"/>
                </a:lnTo>
                <a:lnTo>
                  <a:pt x="0" y="2349686"/>
                </a:lnTo>
                <a:lnTo>
                  <a:pt x="0" y="0"/>
                </a:lnTo>
                <a:close/>
              </a:path>
            </a:pathLst>
          </a:custGeom>
          <a:blipFill rotWithShape="1">
            <a:blip r:embed="rId5">
              <a:alphaModFix/>
            </a:blip>
            <a:stretch>
              <a:fillRect b="0" l="0" r="0" t="0"/>
            </a:stretch>
          </a:blipFill>
          <a:ln>
            <a:noFill/>
          </a:ln>
        </p:spPr>
      </p:sp>
      <p:sp>
        <p:nvSpPr>
          <p:cNvPr id="268" name="Google Shape;268;p24"/>
          <p:cNvSpPr txBox="1"/>
          <p:nvPr/>
        </p:nvSpPr>
        <p:spPr>
          <a:xfrm>
            <a:off x="305954" y="319734"/>
            <a:ext cx="6441600" cy="190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6200" u="none" cap="none" strike="noStrike">
                <a:solidFill>
                  <a:srgbClr val="FFFFFF"/>
                </a:solidFill>
                <a:latin typeface="Oswald"/>
                <a:ea typeface="Oswald"/>
                <a:cs typeface="Oswald"/>
                <a:sym typeface="Oswald"/>
              </a:rPr>
              <a:t>HOW TO USE THIS PRESENTATION</a:t>
            </a:r>
            <a:endParaRPr sz="700"/>
          </a:p>
        </p:txBody>
      </p:sp>
      <p:sp>
        <p:nvSpPr>
          <p:cNvPr id="269" name="Google Shape;269;p24"/>
          <p:cNvSpPr txBox="1"/>
          <p:nvPr/>
        </p:nvSpPr>
        <p:spPr>
          <a:xfrm>
            <a:off x="406342" y="2636063"/>
            <a:ext cx="2435400" cy="138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900" u="none" cap="none" strike="noStrike">
                <a:solidFill>
                  <a:srgbClr val="FFFFFF"/>
                </a:solidFill>
                <a:latin typeface="Lato"/>
                <a:ea typeface="Lato"/>
                <a:cs typeface="Lato"/>
                <a:sym typeface="Lato"/>
              </a:rPr>
              <a:t>Click on the "Google Slides" button below this presentation preview. Make sure to sign in to your Google account. Click on "Make a copy." Start editing your presentation.</a:t>
            </a:r>
            <a:endParaRPr sz="700"/>
          </a:p>
          <a:p>
            <a:pPr indent="0" lvl="0" marL="0" marR="0" rtl="0" algn="l">
              <a:lnSpc>
                <a:spcPct val="100000"/>
              </a:lnSpc>
              <a:spcBef>
                <a:spcPts val="0"/>
              </a:spcBef>
              <a:spcAft>
                <a:spcPts val="0"/>
              </a:spcAft>
              <a:buNone/>
            </a:pPr>
            <a:r>
              <a:t/>
            </a:r>
            <a:endParaRPr b="0" i="0" sz="9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None/>
            </a:pPr>
            <a:r>
              <a:rPr b="0" i="0" lang="en" sz="900" u="sng" cap="none" strike="noStrike">
                <a:solidFill>
                  <a:srgbClr val="FFFFFF"/>
                </a:solidFill>
                <a:latin typeface="Lato"/>
                <a:ea typeface="Lato"/>
                <a:cs typeface="Lato"/>
                <a:sym typeface="Lato"/>
              </a:rPr>
              <a:t>Alternative:</a:t>
            </a:r>
            <a:r>
              <a:rPr b="0" i="0" lang="en" sz="900" u="none" cap="none" strike="noStrike">
                <a:solidFill>
                  <a:srgbClr val="FFFFFF"/>
                </a:solidFill>
                <a:latin typeface="Lato"/>
                <a:ea typeface="Lato"/>
                <a:cs typeface="Lato"/>
                <a:sym typeface="Lato"/>
              </a:rPr>
              <a:t> Click on the "Share" button on the top right corner in Canva and click on "More" at the bottom of the menu. Enter "Google Drive" in the search bar and click on the GDrive icon to add this design as a Google slide in your GDrive.</a:t>
            </a:r>
            <a:endParaRPr sz="700"/>
          </a:p>
        </p:txBody>
      </p:sp>
      <p:sp>
        <p:nvSpPr>
          <p:cNvPr id="270" name="Google Shape;270;p24"/>
          <p:cNvSpPr txBox="1"/>
          <p:nvPr/>
        </p:nvSpPr>
        <p:spPr>
          <a:xfrm>
            <a:off x="406341" y="2192403"/>
            <a:ext cx="2570651" cy="187017"/>
          </a:xfrm>
          <a:prstGeom prst="rect">
            <a:avLst/>
          </a:prstGeom>
          <a:noFill/>
          <a:ln>
            <a:noFill/>
          </a:ln>
        </p:spPr>
        <p:txBody>
          <a:bodyPr anchorCtr="0" anchor="t" bIns="0" lIns="0" spcFirstLastPara="1" rIns="0" wrap="square" tIns="0">
            <a:spAutoFit/>
          </a:bodyPr>
          <a:lstStyle/>
          <a:p>
            <a:pPr indent="0" lvl="0" marL="0" marR="0" rtl="0" algn="just">
              <a:lnSpc>
                <a:spcPct val="139972"/>
              </a:lnSpc>
              <a:spcBef>
                <a:spcPts val="0"/>
              </a:spcBef>
              <a:spcAft>
                <a:spcPts val="0"/>
              </a:spcAft>
              <a:buNone/>
            </a:pPr>
            <a:r>
              <a:rPr b="0" i="0" lang="en" sz="1100" u="none" cap="none" strike="noStrike">
                <a:solidFill>
                  <a:srgbClr val="FFFFFF"/>
                </a:solidFill>
                <a:latin typeface="Oswald"/>
                <a:ea typeface="Oswald"/>
                <a:cs typeface="Oswald"/>
                <a:sym typeface="Oswald"/>
              </a:rPr>
              <a:t>GOOGLE SLIDES</a:t>
            </a:r>
            <a:endParaRPr sz="700"/>
          </a:p>
        </p:txBody>
      </p:sp>
      <p:sp>
        <p:nvSpPr>
          <p:cNvPr id="271" name="Google Shape;271;p24"/>
          <p:cNvSpPr txBox="1"/>
          <p:nvPr/>
        </p:nvSpPr>
        <p:spPr>
          <a:xfrm>
            <a:off x="3768510" y="2552700"/>
            <a:ext cx="2384400" cy="1246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900" u="none" cap="none" strike="noStrike">
                <a:solidFill>
                  <a:srgbClr val="FFFFFF"/>
                </a:solidFill>
                <a:latin typeface="Lato"/>
                <a:ea typeface="Lato"/>
                <a:cs typeface="Lato"/>
                <a:sym typeface="Lato"/>
              </a:rPr>
              <a:t>Click on the "PowerPoint" button below</a:t>
            </a:r>
            <a:endParaRPr sz="700"/>
          </a:p>
          <a:p>
            <a:pPr indent="0" lvl="0" marL="0" marR="0" rtl="0" algn="l">
              <a:lnSpc>
                <a:spcPct val="100000"/>
              </a:lnSpc>
              <a:spcBef>
                <a:spcPts val="0"/>
              </a:spcBef>
              <a:spcAft>
                <a:spcPts val="0"/>
              </a:spcAft>
              <a:buNone/>
            </a:pPr>
            <a:r>
              <a:rPr b="0" i="0" lang="en" sz="900" u="none" cap="none" strike="noStrike">
                <a:solidFill>
                  <a:srgbClr val="FFFFFF"/>
                </a:solidFill>
                <a:latin typeface="Lato"/>
                <a:ea typeface="Lato"/>
                <a:cs typeface="Lato"/>
                <a:sym typeface="Lato"/>
              </a:rPr>
              <a:t>this presentation preview. Start editing</a:t>
            </a:r>
            <a:endParaRPr sz="700"/>
          </a:p>
          <a:p>
            <a:pPr indent="0" lvl="0" marL="0" marR="0" rtl="0" algn="l">
              <a:lnSpc>
                <a:spcPct val="100000"/>
              </a:lnSpc>
              <a:spcBef>
                <a:spcPts val="0"/>
              </a:spcBef>
              <a:spcAft>
                <a:spcPts val="0"/>
              </a:spcAft>
              <a:buNone/>
            </a:pPr>
            <a:r>
              <a:rPr b="0" i="0" lang="en" sz="900" u="none" cap="none" strike="noStrike">
                <a:solidFill>
                  <a:srgbClr val="FFFFFF"/>
                </a:solidFill>
                <a:latin typeface="Lato"/>
                <a:ea typeface="Lato"/>
                <a:cs typeface="Lato"/>
                <a:sym typeface="Lato"/>
              </a:rPr>
              <a:t>your presentation.</a:t>
            </a:r>
            <a:endParaRPr sz="700"/>
          </a:p>
          <a:p>
            <a:pPr indent="0" lvl="0" marL="0" marR="0" rtl="0" algn="l">
              <a:lnSpc>
                <a:spcPct val="100000"/>
              </a:lnSpc>
              <a:spcBef>
                <a:spcPts val="0"/>
              </a:spcBef>
              <a:spcAft>
                <a:spcPts val="0"/>
              </a:spcAft>
              <a:buNone/>
            </a:pPr>
            <a:r>
              <a:t/>
            </a:r>
            <a:endParaRPr b="0" i="0" sz="900" u="none" cap="none" strike="noStrike">
              <a:solidFill>
                <a:srgbClr val="FFFFFF"/>
              </a:solidFill>
              <a:latin typeface="Lato"/>
              <a:ea typeface="Lato"/>
              <a:cs typeface="Lato"/>
              <a:sym typeface="Lato"/>
            </a:endParaRPr>
          </a:p>
          <a:p>
            <a:pPr indent="0" lvl="0" marL="0" marR="0" rtl="0" algn="l">
              <a:lnSpc>
                <a:spcPct val="100000"/>
              </a:lnSpc>
              <a:spcBef>
                <a:spcPts val="0"/>
              </a:spcBef>
              <a:spcAft>
                <a:spcPts val="0"/>
              </a:spcAft>
              <a:buNone/>
            </a:pPr>
            <a:r>
              <a:rPr b="0" i="0" lang="en" sz="900" u="sng" cap="none" strike="noStrike">
                <a:solidFill>
                  <a:srgbClr val="FFFFFF"/>
                </a:solidFill>
                <a:latin typeface="Lato"/>
                <a:ea typeface="Lato"/>
                <a:cs typeface="Lato"/>
                <a:sym typeface="Lato"/>
              </a:rPr>
              <a:t>Alternative:</a:t>
            </a:r>
            <a:r>
              <a:rPr b="0" i="0" lang="en" sz="900" u="none" cap="none" strike="noStrike">
                <a:solidFill>
                  <a:srgbClr val="FFFFFF"/>
                </a:solidFill>
                <a:latin typeface="Lato"/>
                <a:ea typeface="Lato"/>
                <a:cs typeface="Lato"/>
                <a:sym typeface="Lato"/>
              </a:rPr>
              <a:t> From Canva template file, Click on the "Share" button on the top right corner in Canva and click on "More" at the bottom of the menu. Enter "PowerPoint" in the search bar and click on the PowerPoint icon to download.</a:t>
            </a:r>
            <a:endParaRPr sz="700"/>
          </a:p>
        </p:txBody>
      </p:sp>
      <p:sp>
        <p:nvSpPr>
          <p:cNvPr id="272" name="Google Shape;272;p24"/>
          <p:cNvSpPr txBox="1"/>
          <p:nvPr/>
        </p:nvSpPr>
        <p:spPr>
          <a:xfrm>
            <a:off x="3768510" y="2192403"/>
            <a:ext cx="2570650" cy="187017"/>
          </a:xfrm>
          <a:prstGeom prst="rect">
            <a:avLst/>
          </a:prstGeom>
          <a:noFill/>
          <a:ln>
            <a:noFill/>
          </a:ln>
        </p:spPr>
        <p:txBody>
          <a:bodyPr anchorCtr="0" anchor="t" bIns="0" lIns="0" spcFirstLastPara="1" rIns="0" wrap="square" tIns="0">
            <a:spAutoFit/>
          </a:bodyPr>
          <a:lstStyle/>
          <a:p>
            <a:pPr indent="0" lvl="0" marL="0" marR="0" rtl="0" algn="just">
              <a:lnSpc>
                <a:spcPct val="139972"/>
              </a:lnSpc>
              <a:spcBef>
                <a:spcPts val="0"/>
              </a:spcBef>
              <a:spcAft>
                <a:spcPts val="0"/>
              </a:spcAft>
              <a:buNone/>
            </a:pPr>
            <a:r>
              <a:rPr b="0" i="0" lang="en" sz="1100" u="none" cap="none" strike="noStrike">
                <a:solidFill>
                  <a:srgbClr val="FFFFFF"/>
                </a:solidFill>
                <a:latin typeface="Oswald"/>
                <a:ea typeface="Oswald"/>
                <a:cs typeface="Oswald"/>
                <a:sym typeface="Oswald"/>
              </a:rPr>
              <a:t>POWERPOINT</a:t>
            </a:r>
            <a:endParaRPr sz="700"/>
          </a:p>
        </p:txBody>
      </p:sp>
      <p:sp>
        <p:nvSpPr>
          <p:cNvPr id="273" name="Google Shape;273;p24"/>
          <p:cNvSpPr txBox="1"/>
          <p:nvPr/>
        </p:nvSpPr>
        <p:spPr>
          <a:xfrm>
            <a:off x="6664196" y="2552700"/>
            <a:ext cx="20934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900" u="none" cap="none" strike="noStrike">
                <a:solidFill>
                  <a:srgbClr val="FFFFFF"/>
                </a:solidFill>
                <a:latin typeface="Lato"/>
                <a:ea typeface="Lato"/>
                <a:cs typeface="Lato"/>
                <a:sym typeface="Lato"/>
              </a:rPr>
              <a:t>Click on the "Canva" button under this presentation preview. Start editing your presentation. You need to sign in to your Canva account.</a:t>
            </a:r>
            <a:endParaRPr sz="700"/>
          </a:p>
        </p:txBody>
      </p:sp>
      <p:sp>
        <p:nvSpPr>
          <p:cNvPr id="274" name="Google Shape;274;p24"/>
          <p:cNvSpPr txBox="1"/>
          <p:nvPr/>
        </p:nvSpPr>
        <p:spPr>
          <a:xfrm>
            <a:off x="6664196" y="2192403"/>
            <a:ext cx="2570651" cy="187017"/>
          </a:xfrm>
          <a:prstGeom prst="rect">
            <a:avLst/>
          </a:prstGeom>
          <a:noFill/>
          <a:ln>
            <a:noFill/>
          </a:ln>
        </p:spPr>
        <p:txBody>
          <a:bodyPr anchorCtr="0" anchor="t" bIns="0" lIns="0" spcFirstLastPara="1" rIns="0" wrap="square" tIns="0">
            <a:spAutoFit/>
          </a:bodyPr>
          <a:lstStyle/>
          <a:p>
            <a:pPr indent="0" lvl="0" marL="0" marR="0" rtl="0" algn="just">
              <a:lnSpc>
                <a:spcPct val="139972"/>
              </a:lnSpc>
              <a:spcBef>
                <a:spcPts val="0"/>
              </a:spcBef>
              <a:spcAft>
                <a:spcPts val="0"/>
              </a:spcAft>
              <a:buNone/>
            </a:pPr>
            <a:r>
              <a:rPr b="0" i="0" lang="en" sz="1100" u="none" cap="none" strike="noStrike">
                <a:solidFill>
                  <a:srgbClr val="FFFFFF"/>
                </a:solidFill>
                <a:latin typeface="Oswald"/>
                <a:ea typeface="Oswald"/>
                <a:cs typeface="Oswald"/>
                <a:sym typeface="Oswald"/>
              </a:rPr>
              <a:t>CANVA</a:t>
            </a:r>
            <a:endParaRPr sz="700"/>
          </a:p>
        </p:txBody>
      </p:sp>
    </p:spTree>
  </p:cSld>
  <p:clrMapOvr>
    <a:masterClrMapping/>
  </p:clrMapOvr>
  <p:transition>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BFF"/>
        </a:solidFill>
      </p:bgPr>
    </p:bg>
    <p:spTree>
      <p:nvGrpSpPr>
        <p:cNvPr id="278" name="Shape 278"/>
        <p:cNvGrpSpPr/>
        <p:nvPr/>
      </p:nvGrpSpPr>
      <p:grpSpPr>
        <a:xfrm>
          <a:off x="0" y="0"/>
          <a:ext cx="0" cy="0"/>
          <a:chOff x="0" y="0"/>
          <a:chExt cx="0" cy="0"/>
        </a:xfrm>
      </p:grpSpPr>
      <p:sp>
        <p:nvSpPr>
          <p:cNvPr id="279" name="Google Shape;279;p25"/>
          <p:cNvSpPr/>
          <p:nvPr/>
        </p:nvSpPr>
        <p:spPr>
          <a:xfrm>
            <a:off x="-816374" y="1829705"/>
            <a:ext cx="2194027" cy="1193002"/>
          </a:xfrm>
          <a:custGeom>
            <a:rect b="b" l="l" r="r" t="t"/>
            <a:pathLst>
              <a:path extrusionOk="0" h="2386004" w="4388054">
                <a:moveTo>
                  <a:pt x="0" y="0"/>
                </a:moveTo>
                <a:lnTo>
                  <a:pt x="4388054" y="0"/>
                </a:lnTo>
                <a:lnTo>
                  <a:pt x="4388054" y="2386004"/>
                </a:lnTo>
                <a:lnTo>
                  <a:pt x="0" y="2386004"/>
                </a:lnTo>
                <a:lnTo>
                  <a:pt x="0" y="0"/>
                </a:lnTo>
                <a:close/>
              </a:path>
            </a:pathLst>
          </a:custGeom>
          <a:blipFill rotWithShape="1">
            <a:blip r:embed="rId3">
              <a:alphaModFix/>
            </a:blip>
            <a:stretch>
              <a:fillRect b="0" l="0" r="0" t="0"/>
            </a:stretch>
          </a:blipFill>
          <a:ln>
            <a:noFill/>
          </a:ln>
        </p:spPr>
      </p:sp>
      <p:sp>
        <p:nvSpPr>
          <p:cNvPr id="280" name="Google Shape;280;p25"/>
          <p:cNvSpPr/>
          <p:nvPr/>
        </p:nvSpPr>
        <p:spPr>
          <a:xfrm>
            <a:off x="7532636" y="1829705"/>
            <a:ext cx="2194027" cy="1193002"/>
          </a:xfrm>
          <a:custGeom>
            <a:rect b="b" l="l" r="r" t="t"/>
            <a:pathLst>
              <a:path extrusionOk="0" h="2386004" w="4388054">
                <a:moveTo>
                  <a:pt x="0" y="0"/>
                </a:moveTo>
                <a:lnTo>
                  <a:pt x="4388054" y="0"/>
                </a:lnTo>
                <a:lnTo>
                  <a:pt x="4388054" y="2386004"/>
                </a:lnTo>
                <a:lnTo>
                  <a:pt x="0" y="2386004"/>
                </a:lnTo>
                <a:lnTo>
                  <a:pt x="0" y="0"/>
                </a:lnTo>
                <a:close/>
              </a:path>
            </a:pathLst>
          </a:custGeom>
          <a:blipFill rotWithShape="1">
            <a:blip r:embed="rId3">
              <a:alphaModFix/>
            </a:blip>
            <a:stretch>
              <a:fillRect b="0" l="0" r="0" t="0"/>
            </a:stretch>
          </a:blipFill>
          <a:ln>
            <a:noFill/>
          </a:ln>
        </p:spPr>
      </p:sp>
      <p:sp>
        <p:nvSpPr>
          <p:cNvPr id="281" name="Google Shape;281;p25"/>
          <p:cNvSpPr txBox="1"/>
          <p:nvPr/>
        </p:nvSpPr>
        <p:spPr>
          <a:xfrm>
            <a:off x="745599" y="3555393"/>
            <a:ext cx="1653037" cy="187017"/>
          </a:xfrm>
          <a:prstGeom prst="rect">
            <a:avLst/>
          </a:prstGeom>
          <a:noFill/>
          <a:ln>
            <a:noFill/>
          </a:ln>
        </p:spPr>
        <p:txBody>
          <a:bodyPr anchorCtr="0" anchor="t" bIns="0" lIns="0" spcFirstLastPara="1" rIns="0" wrap="square" tIns="0">
            <a:spAutoFit/>
          </a:bodyPr>
          <a:lstStyle/>
          <a:p>
            <a:pPr indent="0" lvl="0" marL="0" marR="0" rtl="0" algn="ctr">
              <a:lnSpc>
                <a:spcPct val="139972"/>
              </a:lnSpc>
              <a:spcBef>
                <a:spcPts val="0"/>
              </a:spcBef>
              <a:spcAft>
                <a:spcPts val="0"/>
              </a:spcAft>
              <a:buNone/>
            </a:pPr>
            <a:r>
              <a:rPr b="0" i="0" lang="en" sz="1100" u="none" cap="none" strike="noStrike">
                <a:solidFill>
                  <a:srgbClr val="FFFFFF"/>
                </a:solidFill>
                <a:latin typeface="Oswald"/>
                <a:ea typeface="Oswald"/>
                <a:cs typeface="Oswald"/>
                <a:sym typeface="Oswald"/>
              </a:rPr>
              <a:t>INTRODUCTION</a:t>
            </a:r>
            <a:endParaRPr sz="700"/>
          </a:p>
        </p:txBody>
      </p:sp>
      <p:sp>
        <p:nvSpPr>
          <p:cNvPr id="282" name="Google Shape;282;p25"/>
          <p:cNvSpPr txBox="1"/>
          <p:nvPr/>
        </p:nvSpPr>
        <p:spPr>
          <a:xfrm>
            <a:off x="936099" y="3979300"/>
            <a:ext cx="1272000" cy="2772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900" u="none" cap="none" strike="noStrike">
                <a:solidFill>
                  <a:srgbClr val="FFFFFF"/>
                </a:solidFill>
                <a:latin typeface="Lato"/>
                <a:ea typeface="Lato"/>
                <a:cs typeface="Lato"/>
                <a:sym typeface="Lato"/>
              </a:rPr>
              <a:t>Elaborate on what you want to discuss. </a:t>
            </a:r>
            <a:endParaRPr sz="700"/>
          </a:p>
        </p:txBody>
      </p:sp>
      <p:sp>
        <p:nvSpPr>
          <p:cNvPr id="283" name="Google Shape;283;p25"/>
          <p:cNvSpPr txBox="1"/>
          <p:nvPr/>
        </p:nvSpPr>
        <p:spPr>
          <a:xfrm>
            <a:off x="850879" y="2208977"/>
            <a:ext cx="1442477" cy="1062900"/>
          </a:xfrm>
          <a:prstGeom prst="rect">
            <a:avLst/>
          </a:prstGeom>
          <a:noFill/>
          <a:ln>
            <a:noFill/>
          </a:ln>
        </p:spPr>
        <p:txBody>
          <a:bodyPr anchorCtr="0" anchor="t" bIns="0" lIns="0" spcFirstLastPara="1" rIns="0" wrap="square" tIns="0">
            <a:spAutoFit/>
          </a:bodyPr>
          <a:lstStyle/>
          <a:p>
            <a:pPr indent="0" lvl="0" marL="0" marR="0" rtl="0" algn="ctr">
              <a:lnSpc>
                <a:spcPct val="101002"/>
              </a:lnSpc>
              <a:spcBef>
                <a:spcPts val="0"/>
              </a:spcBef>
              <a:spcAft>
                <a:spcPts val="0"/>
              </a:spcAft>
              <a:buNone/>
            </a:pPr>
            <a:r>
              <a:rPr b="1" i="0" lang="en" sz="7900" u="none" cap="none" strike="noStrike">
                <a:solidFill>
                  <a:srgbClr val="FFFFFF"/>
                </a:solidFill>
                <a:latin typeface="Oswald"/>
                <a:ea typeface="Oswald"/>
                <a:cs typeface="Oswald"/>
                <a:sym typeface="Oswald"/>
              </a:rPr>
              <a:t>01.</a:t>
            </a:r>
            <a:endParaRPr sz="700"/>
          </a:p>
        </p:txBody>
      </p:sp>
      <p:sp>
        <p:nvSpPr>
          <p:cNvPr id="284" name="Google Shape;284;p25"/>
          <p:cNvSpPr txBox="1"/>
          <p:nvPr/>
        </p:nvSpPr>
        <p:spPr>
          <a:xfrm>
            <a:off x="3623380" y="3555393"/>
            <a:ext cx="1653037" cy="187017"/>
          </a:xfrm>
          <a:prstGeom prst="rect">
            <a:avLst/>
          </a:prstGeom>
          <a:noFill/>
          <a:ln>
            <a:noFill/>
          </a:ln>
        </p:spPr>
        <p:txBody>
          <a:bodyPr anchorCtr="0" anchor="t" bIns="0" lIns="0" spcFirstLastPara="1" rIns="0" wrap="square" tIns="0">
            <a:spAutoFit/>
          </a:bodyPr>
          <a:lstStyle/>
          <a:p>
            <a:pPr indent="0" lvl="0" marL="0" marR="0" rtl="0" algn="ctr">
              <a:lnSpc>
                <a:spcPct val="139972"/>
              </a:lnSpc>
              <a:spcBef>
                <a:spcPts val="0"/>
              </a:spcBef>
              <a:spcAft>
                <a:spcPts val="0"/>
              </a:spcAft>
              <a:buNone/>
            </a:pPr>
            <a:r>
              <a:rPr b="0" i="0" lang="en" sz="1100" u="none" cap="none" strike="noStrike">
                <a:solidFill>
                  <a:srgbClr val="FFFFFF"/>
                </a:solidFill>
                <a:latin typeface="Oswald"/>
                <a:ea typeface="Oswald"/>
                <a:cs typeface="Oswald"/>
                <a:sym typeface="Oswald"/>
              </a:rPr>
              <a:t>ABOUT US</a:t>
            </a:r>
            <a:endParaRPr sz="700"/>
          </a:p>
        </p:txBody>
      </p:sp>
      <p:sp>
        <p:nvSpPr>
          <p:cNvPr id="285" name="Google Shape;285;p25"/>
          <p:cNvSpPr txBox="1"/>
          <p:nvPr/>
        </p:nvSpPr>
        <p:spPr>
          <a:xfrm>
            <a:off x="3813881" y="3979300"/>
            <a:ext cx="1272000" cy="2772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900" u="none" cap="none" strike="noStrike">
                <a:solidFill>
                  <a:srgbClr val="FFFFFF"/>
                </a:solidFill>
                <a:latin typeface="Lato"/>
                <a:ea typeface="Lato"/>
                <a:cs typeface="Lato"/>
                <a:sym typeface="Lato"/>
              </a:rPr>
              <a:t>Elaborate on what you want to discuss. </a:t>
            </a:r>
            <a:endParaRPr sz="700"/>
          </a:p>
        </p:txBody>
      </p:sp>
      <p:sp>
        <p:nvSpPr>
          <p:cNvPr id="286" name="Google Shape;286;p25"/>
          <p:cNvSpPr txBox="1"/>
          <p:nvPr/>
        </p:nvSpPr>
        <p:spPr>
          <a:xfrm>
            <a:off x="3728660" y="2199552"/>
            <a:ext cx="1442478" cy="1062901"/>
          </a:xfrm>
          <a:prstGeom prst="rect">
            <a:avLst/>
          </a:prstGeom>
          <a:noFill/>
          <a:ln>
            <a:noFill/>
          </a:ln>
        </p:spPr>
        <p:txBody>
          <a:bodyPr anchorCtr="0" anchor="t" bIns="0" lIns="0" spcFirstLastPara="1" rIns="0" wrap="square" tIns="0">
            <a:spAutoFit/>
          </a:bodyPr>
          <a:lstStyle/>
          <a:p>
            <a:pPr indent="0" lvl="0" marL="0" marR="0" rtl="0" algn="ctr">
              <a:lnSpc>
                <a:spcPct val="101002"/>
              </a:lnSpc>
              <a:spcBef>
                <a:spcPts val="0"/>
              </a:spcBef>
              <a:spcAft>
                <a:spcPts val="0"/>
              </a:spcAft>
              <a:buNone/>
            </a:pPr>
            <a:r>
              <a:rPr b="1" i="0" lang="en" sz="7900" u="none" cap="none" strike="noStrike">
                <a:solidFill>
                  <a:srgbClr val="FFFFFF"/>
                </a:solidFill>
                <a:latin typeface="Oswald"/>
                <a:ea typeface="Oswald"/>
                <a:cs typeface="Oswald"/>
                <a:sym typeface="Oswald"/>
              </a:rPr>
              <a:t>02.</a:t>
            </a:r>
            <a:endParaRPr sz="700"/>
          </a:p>
        </p:txBody>
      </p:sp>
      <p:sp>
        <p:nvSpPr>
          <p:cNvPr id="287" name="Google Shape;287;p25"/>
          <p:cNvSpPr txBox="1"/>
          <p:nvPr/>
        </p:nvSpPr>
        <p:spPr>
          <a:xfrm>
            <a:off x="6813763" y="3979300"/>
            <a:ext cx="1272000" cy="2772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900" u="none" cap="none" strike="noStrike">
                <a:solidFill>
                  <a:srgbClr val="FFFFFF"/>
                </a:solidFill>
                <a:latin typeface="Lato"/>
                <a:ea typeface="Lato"/>
                <a:cs typeface="Lato"/>
                <a:sym typeface="Lato"/>
              </a:rPr>
              <a:t>Elaborate on what you want to discuss. </a:t>
            </a:r>
            <a:endParaRPr sz="700"/>
          </a:p>
        </p:txBody>
      </p:sp>
      <p:sp>
        <p:nvSpPr>
          <p:cNvPr id="288" name="Google Shape;288;p25"/>
          <p:cNvSpPr txBox="1"/>
          <p:nvPr/>
        </p:nvSpPr>
        <p:spPr>
          <a:xfrm>
            <a:off x="6501162" y="3555393"/>
            <a:ext cx="1897239" cy="187017"/>
          </a:xfrm>
          <a:prstGeom prst="rect">
            <a:avLst/>
          </a:prstGeom>
          <a:noFill/>
          <a:ln>
            <a:noFill/>
          </a:ln>
        </p:spPr>
        <p:txBody>
          <a:bodyPr anchorCtr="0" anchor="t" bIns="0" lIns="0" spcFirstLastPara="1" rIns="0" wrap="square" tIns="0">
            <a:spAutoFit/>
          </a:bodyPr>
          <a:lstStyle/>
          <a:p>
            <a:pPr indent="0" lvl="0" marL="0" marR="0" rtl="0" algn="ctr">
              <a:lnSpc>
                <a:spcPct val="139972"/>
              </a:lnSpc>
              <a:spcBef>
                <a:spcPts val="0"/>
              </a:spcBef>
              <a:spcAft>
                <a:spcPts val="0"/>
              </a:spcAft>
              <a:buNone/>
            </a:pPr>
            <a:r>
              <a:rPr b="0" i="0" lang="en" sz="1100" u="none" cap="none" strike="noStrike">
                <a:solidFill>
                  <a:srgbClr val="FFFFFF"/>
                </a:solidFill>
                <a:latin typeface="Oswald"/>
                <a:ea typeface="Oswald"/>
                <a:cs typeface="Oswald"/>
                <a:sym typeface="Oswald"/>
              </a:rPr>
              <a:t>OUR PROJECTS</a:t>
            </a:r>
            <a:endParaRPr sz="700"/>
          </a:p>
        </p:txBody>
      </p:sp>
      <p:sp>
        <p:nvSpPr>
          <p:cNvPr id="289" name="Google Shape;289;p25"/>
          <p:cNvSpPr txBox="1"/>
          <p:nvPr/>
        </p:nvSpPr>
        <p:spPr>
          <a:xfrm>
            <a:off x="6728543" y="2199552"/>
            <a:ext cx="1442477" cy="1062901"/>
          </a:xfrm>
          <a:prstGeom prst="rect">
            <a:avLst/>
          </a:prstGeom>
          <a:noFill/>
          <a:ln>
            <a:noFill/>
          </a:ln>
        </p:spPr>
        <p:txBody>
          <a:bodyPr anchorCtr="0" anchor="t" bIns="0" lIns="0" spcFirstLastPara="1" rIns="0" wrap="square" tIns="0">
            <a:spAutoFit/>
          </a:bodyPr>
          <a:lstStyle/>
          <a:p>
            <a:pPr indent="0" lvl="0" marL="0" marR="0" rtl="0" algn="ctr">
              <a:lnSpc>
                <a:spcPct val="101002"/>
              </a:lnSpc>
              <a:spcBef>
                <a:spcPts val="0"/>
              </a:spcBef>
              <a:spcAft>
                <a:spcPts val="0"/>
              </a:spcAft>
              <a:buNone/>
            </a:pPr>
            <a:r>
              <a:rPr b="1" i="0" lang="en" sz="7900" u="none" cap="none" strike="noStrike">
                <a:solidFill>
                  <a:srgbClr val="FFFFFF"/>
                </a:solidFill>
                <a:latin typeface="Oswald"/>
                <a:ea typeface="Oswald"/>
                <a:cs typeface="Oswald"/>
                <a:sym typeface="Oswald"/>
              </a:rPr>
              <a:t>03.</a:t>
            </a:r>
            <a:endParaRPr sz="700"/>
          </a:p>
        </p:txBody>
      </p:sp>
      <p:sp>
        <p:nvSpPr>
          <p:cNvPr id="290" name="Google Shape;290;p25"/>
          <p:cNvSpPr/>
          <p:nvPr/>
        </p:nvSpPr>
        <p:spPr>
          <a:xfrm>
            <a:off x="80241"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91" name="Google Shape;291;p25"/>
          <p:cNvSpPr/>
          <p:nvPr/>
        </p:nvSpPr>
        <p:spPr>
          <a:xfrm>
            <a:off x="2292053"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92" name="Google Shape;292;p25"/>
          <p:cNvSpPr/>
          <p:nvPr/>
        </p:nvSpPr>
        <p:spPr>
          <a:xfrm>
            <a:off x="1186147"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93" name="Google Shape;293;p25"/>
          <p:cNvSpPr/>
          <p:nvPr/>
        </p:nvSpPr>
        <p:spPr>
          <a:xfrm>
            <a:off x="3397959"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94" name="Google Shape;294;p25"/>
          <p:cNvSpPr/>
          <p:nvPr/>
        </p:nvSpPr>
        <p:spPr>
          <a:xfrm>
            <a:off x="4503865"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95" name="Google Shape;295;p25"/>
          <p:cNvSpPr/>
          <p:nvPr/>
        </p:nvSpPr>
        <p:spPr>
          <a:xfrm>
            <a:off x="7821582"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96" name="Google Shape;296;p25"/>
          <p:cNvSpPr/>
          <p:nvPr/>
        </p:nvSpPr>
        <p:spPr>
          <a:xfrm>
            <a:off x="8927488"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97" name="Google Shape;297;p25"/>
          <p:cNvSpPr/>
          <p:nvPr/>
        </p:nvSpPr>
        <p:spPr>
          <a:xfrm>
            <a:off x="6715676"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98" name="Google Shape;298;p25"/>
          <p:cNvSpPr/>
          <p:nvPr/>
        </p:nvSpPr>
        <p:spPr>
          <a:xfrm>
            <a:off x="5609771"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299" name="Google Shape;299;p25"/>
          <p:cNvSpPr/>
          <p:nvPr/>
        </p:nvSpPr>
        <p:spPr>
          <a:xfrm>
            <a:off x="2349203" y="2351868"/>
            <a:ext cx="1255050" cy="665176"/>
          </a:xfrm>
          <a:custGeom>
            <a:rect b="b" l="l" r="r" t="t"/>
            <a:pathLst>
              <a:path extrusionOk="0" h="1330352" w="2510099">
                <a:moveTo>
                  <a:pt x="0" y="0"/>
                </a:moveTo>
                <a:lnTo>
                  <a:pt x="2510098" y="0"/>
                </a:lnTo>
                <a:lnTo>
                  <a:pt x="2510098" y="1330352"/>
                </a:lnTo>
                <a:lnTo>
                  <a:pt x="0" y="1330352"/>
                </a:lnTo>
                <a:lnTo>
                  <a:pt x="0" y="0"/>
                </a:lnTo>
                <a:close/>
              </a:path>
            </a:pathLst>
          </a:custGeom>
          <a:blipFill rotWithShape="1">
            <a:blip r:embed="rId5">
              <a:alphaModFix/>
            </a:blip>
            <a:stretch>
              <a:fillRect b="0" l="0" r="0" t="0"/>
            </a:stretch>
          </a:blipFill>
          <a:ln>
            <a:noFill/>
          </a:ln>
        </p:spPr>
      </p:sp>
      <p:sp>
        <p:nvSpPr>
          <p:cNvPr id="300" name="Google Shape;300;p25"/>
          <p:cNvSpPr/>
          <p:nvPr/>
        </p:nvSpPr>
        <p:spPr>
          <a:xfrm>
            <a:off x="5306610" y="2351868"/>
            <a:ext cx="1255050" cy="665176"/>
          </a:xfrm>
          <a:custGeom>
            <a:rect b="b" l="l" r="r" t="t"/>
            <a:pathLst>
              <a:path extrusionOk="0" h="1330352" w="2510099">
                <a:moveTo>
                  <a:pt x="0" y="0"/>
                </a:moveTo>
                <a:lnTo>
                  <a:pt x="2510099" y="0"/>
                </a:lnTo>
                <a:lnTo>
                  <a:pt x="2510099" y="1330352"/>
                </a:lnTo>
                <a:lnTo>
                  <a:pt x="0" y="1330352"/>
                </a:lnTo>
                <a:lnTo>
                  <a:pt x="0" y="0"/>
                </a:lnTo>
                <a:close/>
              </a:path>
            </a:pathLst>
          </a:custGeom>
          <a:blipFill rotWithShape="1">
            <a:blip r:embed="rId5">
              <a:alphaModFix/>
            </a:blip>
            <a:stretch>
              <a:fillRect b="0" l="0" r="0" t="0"/>
            </a:stretch>
          </a:blipFill>
          <a:ln>
            <a:noFill/>
          </a:ln>
        </p:spPr>
      </p:sp>
      <p:cxnSp>
        <p:nvCxnSpPr>
          <p:cNvPr id="301" name="Google Shape;301;p25"/>
          <p:cNvCxnSpPr/>
          <p:nvPr/>
        </p:nvCxnSpPr>
        <p:spPr>
          <a:xfrm>
            <a:off x="-1712355" y="397669"/>
            <a:ext cx="5008214" cy="0"/>
          </a:xfrm>
          <a:prstGeom prst="straightConnector1">
            <a:avLst/>
          </a:prstGeom>
          <a:noFill/>
          <a:ln cap="flat" cmpd="sng" w="333375">
            <a:solidFill>
              <a:srgbClr val="00C9FF"/>
            </a:solidFill>
            <a:prstDash val="solid"/>
            <a:round/>
            <a:headEnd len="sm" w="sm" type="none"/>
            <a:tailEnd len="sm" w="sm" type="none"/>
          </a:ln>
        </p:spPr>
      </p:cxnSp>
      <p:cxnSp>
        <p:nvCxnSpPr>
          <p:cNvPr id="302" name="Google Shape;302;p25"/>
          <p:cNvCxnSpPr/>
          <p:nvPr/>
        </p:nvCxnSpPr>
        <p:spPr>
          <a:xfrm>
            <a:off x="8336489" y="881964"/>
            <a:ext cx="5008213" cy="0"/>
          </a:xfrm>
          <a:prstGeom prst="straightConnector1">
            <a:avLst/>
          </a:prstGeom>
          <a:noFill/>
          <a:ln cap="flat" cmpd="sng" w="333375">
            <a:solidFill>
              <a:srgbClr val="00C9FF"/>
            </a:solidFill>
            <a:prstDash val="solid"/>
            <a:round/>
            <a:headEnd len="sm" w="sm" type="none"/>
            <a:tailEnd len="sm" w="sm" type="none"/>
          </a:ln>
        </p:spPr>
      </p:cxnSp>
      <p:grpSp>
        <p:nvGrpSpPr>
          <p:cNvPr id="303" name="Google Shape;303;p25"/>
          <p:cNvGrpSpPr/>
          <p:nvPr/>
        </p:nvGrpSpPr>
        <p:grpSpPr>
          <a:xfrm>
            <a:off x="1377653" y="622995"/>
            <a:ext cx="6443929" cy="1615380"/>
            <a:chOff x="0" y="-38100"/>
            <a:chExt cx="3394333" cy="850900"/>
          </a:xfrm>
        </p:grpSpPr>
        <p:sp>
          <p:nvSpPr>
            <p:cNvPr id="304" name="Google Shape;304;p25"/>
            <p:cNvSpPr/>
            <p:nvPr/>
          </p:nvSpPr>
          <p:spPr>
            <a:xfrm>
              <a:off x="0" y="0"/>
              <a:ext cx="3394333" cy="426946"/>
            </a:xfrm>
            <a:custGeom>
              <a:rect b="b" l="l" r="r" t="t"/>
              <a:pathLst>
                <a:path extrusionOk="0" h="426946" w="3394333">
                  <a:moveTo>
                    <a:pt x="0" y="0"/>
                  </a:moveTo>
                  <a:lnTo>
                    <a:pt x="3394333" y="0"/>
                  </a:lnTo>
                  <a:lnTo>
                    <a:pt x="3394333" y="426946"/>
                  </a:lnTo>
                  <a:lnTo>
                    <a:pt x="0" y="426946"/>
                  </a:lnTo>
                  <a:close/>
                </a:path>
              </a:pathLst>
            </a:custGeom>
            <a:solidFill>
              <a:srgbClr val="005BFF"/>
            </a:solidFill>
            <a:ln>
              <a:noFill/>
            </a:ln>
          </p:spPr>
        </p:sp>
        <p:sp>
          <p:nvSpPr>
            <p:cNvPr id="305" name="Google Shape;305;p2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06" name="Google Shape;306;p25"/>
          <p:cNvSpPr txBox="1"/>
          <p:nvPr/>
        </p:nvSpPr>
        <p:spPr>
          <a:xfrm>
            <a:off x="445112" y="628650"/>
            <a:ext cx="8253776" cy="825480"/>
          </a:xfrm>
          <a:prstGeom prst="rect">
            <a:avLst/>
          </a:prstGeom>
          <a:noFill/>
          <a:ln>
            <a:noFill/>
          </a:ln>
        </p:spPr>
        <p:txBody>
          <a:bodyPr anchorCtr="0" anchor="t" bIns="0" lIns="0" spcFirstLastPara="1" rIns="0" wrap="square" tIns="0">
            <a:spAutoFit/>
          </a:bodyPr>
          <a:lstStyle/>
          <a:p>
            <a:pPr indent="0" lvl="0" marL="0" marR="0" rtl="0" algn="ctr">
              <a:lnSpc>
                <a:spcPct val="101002"/>
              </a:lnSpc>
              <a:spcBef>
                <a:spcPts val="0"/>
              </a:spcBef>
              <a:spcAft>
                <a:spcPts val="0"/>
              </a:spcAft>
              <a:buNone/>
            </a:pPr>
            <a:r>
              <a:rPr b="1" i="0" lang="en" sz="6200" u="none" cap="none" strike="noStrike">
                <a:solidFill>
                  <a:srgbClr val="FFFFFF"/>
                </a:solidFill>
                <a:latin typeface="Oswald"/>
                <a:ea typeface="Oswald"/>
                <a:cs typeface="Oswald"/>
                <a:sym typeface="Oswald"/>
              </a:rPr>
              <a:t>TABLE OF CONTENTS</a:t>
            </a:r>
            <a:endParaRPr sz="700"/>
          </a:p>
        </p:txBody>
      </p:sp>
      <p:cxnSp>
        <p:nvCxnSpPr>
          <p:cNvPr id="307" name="Google Shape;307;p25"/>
          <p:cNvCxnSpPr/>
          <p:nvPr/>
        </p:nvCxnSpPr>
        <p:spPr>
          <a:xfrm>
            <a:off x="-256308" y="3401330"/>
            <a:ext cx="10913863" cy="0"/>
          </a:xfrm>
          <a:prstGeom prst="straightConnector1">
            <a:avLst/>
          </a:prstGeom>
          <a:noFill/>
          <a:ln cap="flat" cmpd="sng" w="152400">
            <a:solidFill>
              <a:srgbClr val="00C9FF"/>
            </a:solidFill>
            <a:prstDash val="solid"/>
            <a:round/>
            <a:headEnd len="sm" w="sm" type="none"/>
            <a:tailEnd len="sm" w="sm" type="none"/>
          </a:ln>
        </p:spPr>
      </p:cxnSp>
      <p:cxnSp>
        <p:nvCxnSpPr>
          <p:cNvPr id="308" name="Google Shape;308;p25"/>
          <p:cNvCxnSpPr/>
          <p:nvPr/>
        </p:nvCxnSpPr>
        <p:spPr>
          <a:xfrm>
            <a:off x="7879112" y="1724930"/>
            <a:ext cx="5008213" cy="0"/>
          </a:xfrm>
          <a:prstGeom prst="straightConnector1">
            <a:avLst/>
          </a:prstGeom>
          <a:noFill/>
          <a:ln cap="flat" cmpd="sng" w="152400">
            <a:solidFill>
              <a:srgbClr val="00C9FF"/>
            </a:solidFill>
            <a:prstDash val="solid"/>
            <a:round/>
            <a:headEnd len="sm" w="sm" type="none"/>
            <a:tailEnd len="sm" w="sm" type="none"/>
          </a:ln>
        </p:spPr>
      </p:cxnSp>
      <p:cxnSp>
        <p:nvCxnSpPr>
          <p:cNvPr id="309" name="Google Shape;309;p25"/>
          <p:cNvCxnSpPr/>
          <p:nvPr/>
        </p:nvCxnSpPr>
        <p:spPr>
          <a:xfrm>
            <a:off x="0" y="1779699"/>
            <a:ext cx="5008214" cy="0"/>
          </a:xfrm>
          <a:prstGeom prst="straightConnector1">
            <a:avLst/>
          </a:prstGeom>
          <a:noFill/>
          <a:ln cap="flat" cmpd="sng" w="66675">
            <a:solidFill>
              <a:srgbClr val="FFFFFF"/>
            </a:solidFill>
            <a:prstDash val="solid"/>
            <a:round/>
            <a:headEnd len="sm" w="sm" type="none"/>
            <a:tailEnd len="sm" w="sm" type="none"/>
          </a:ln>
        </p:spPr>
      </p:cxnSp>
      <p:cxnSp>
        <p:nvCxnSpPr>
          <p:cNvPr id="310" name="Google Shape;310;p25"/>
          <p:cNvCxnSpPr/>
          <p:nvPr/>
        </p:nvCxnSpPr>
        <p:spPr>
          <a:xfrm>
            <a:off x="8153706" y="4953901"/>
            <a:ext cx="5008214" cy="0"/>
          </a:xfrm>
          <a:prstGeom prst="straightConnector1">
            <a:avLst/>
          </a:prstGeom>
          <a:noFill/>
          <a:ln cap="flat" cmpd="sng" w="333375">
            <a:solidFill>
              <a:srgbClr val="FFFFFF"/>
            </a:solidFill>
            <a:prstDash val="solid"/>
            <a:round/>
            <a:headEnd len="sm" w="sm" type="none"/>
            <a:tailEnd len="sm" w="sm" type="none"/>
          </a:ln>
        </p:spPr>
      </p:cxnSp>
      <p:cxnSp>
        <p:nvCxnSpPr>
          <p:cNvPr id="311" name="Google Shape;311;p25"/>
          <p:cNvCxnSpPr/>
          <p:nvPr/>
        </p:nvCxnSpPr>
        <p:spPr>
          <a:xfrm>
            <a:off x="-2542207" y="4712494"/>
            <a:ext cx="5008214" cy="0"/>
          </a:xfrm>
          <a:prstGeom prst="straightConnector1">
            <a:avLst/>
          </a:prstGeom>
          <a:noFill/>
          <a:ln cap="flat" cmpd="sng" w="333375">
            <a:solidFill>
              <a:srgbClr val="00C9FF"/>
            </a:solidFill>
            <a:prstDash val="solid"/>
            <a:round/>
            <a:headEnd len="sm" w="sm" type="none"/>
            <a:tailEnd len="sm" w="sm" type="none"/>
          </a:ln>
        </p:spPr>
      </p:cxnSp>
    </p:spTree>
  </p:cSld>
  <p:clrMapOvr>
    <a:masterClrMapping/>
  </p:clrMapOvr>
  <p:transition>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C9FF"/>
        </a:solidFill>
      </p:bgPr>
    </p:bg>
    <p:spTree>
      <p:nvGrpSpPr>
        <p:cNvPr id="315" name="Shape 315"/>
        <p:cNvGrpSpPr/>
        <p:nvPr/>
      </p:nvGrpSpPr>
      <p:grpSpPr>
        <a:xfrm>
          <a:off x="0" y="0"/>
          <a:ext cx="0" cy="0"/>
          <a:chOff x="0" y="0"/>
          <a:chExt cx="0" cy="0"/>
        </a:xfrm>
      </p:grpSpPr>
      <p:grpSp>
        <p:nvGrpSpPr>
          <p:cNvPr id="316" name="Google Shape;316;p26"/>
          <p:cNvGrpSpPr/>
          <p:nvPr/>
        </p:nvGrpSpPr>
        <p:grpSpPr>
          <a:xfrm>
            <a:off x="0" y="-72330"/>
            <a:ext cx="3028950" cy="5653980"/>
            <a:chOff x="0" y="-38100"/>
            <a:chExt cx="1595496" cy="2978228"/>
          </a:xfrm>
        </p:grpSpPr>
        <p:sp>
          <p:nvSpPr>
            <p:cNvPr id="317" name="Google Shape;317;p26"/>
            <p:cNvSpPr/>
            <p:nvPr/>
          </p:nvSpPr>
          <p:spPr>
            <a:xfrm>
              <a:off x="0" y="0"/>
              <a:ext cx="1595496" cy="2940128"/>
            </a:xfrm>
            <a:custGeom>
              <a:rect b="b" l="l" r="r" t="t"/>
              <a:pathLst>
                <a:path extrusionOk="0" h="2940128" w="1595496">
                  <a:moveTo>
                    <a:pt x="0" y="0"/>
                  </a:moveTo>
                  <a:lnTo>
                    <a:pt x="1595496" y="0"/>
                  </a:lnTo>
                  <a:lnTo>
                    <a:pt x="1595496" y="2940128"/>
                  </a:lnTo>
                  <a:lnTo>
                    <a:pt x="0" y="2940128"/>
                  </a:lnTo>
                  <a:close/>
                </a:path>
              </a:pathLst>
            </a:custGeom>
            <a:solidFill>
              <a:srgbClr val="006D8B"/>
            </a:solidFill>
            <a:ln>
              <a:noFill/>
            </a:ln>
          </p:spPr>
        </p:sp>
        <p:sp>
          <p:nvSpPr>
            <p:cNvPr id="318" name="Google Shape;318;p2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19" name="Google Shape;319;p26"/>
          <p:cNvGrpSpPr/>
          <p:nvPr/>
        </p:nvGrpSpPr>
        <p:grpSpPr>
          <a:xfrm>
            <a:off x="5336378" y="-72330"/>
            <a:ext cx="4111029" cy="5415855"/>
            <a:chOff x="0" y="-38100"/>
            <a:chExt cx="2165480" cy="2852796"/>
          </a:xfrm>
        </p:grpSpPr>
        <p:sp>
          <p:nvSpPr>
            <p:cNvPr id="320" name="Google Shape;320;p26"/>
            <p:cNvSpPr/>
            <p:nvPr/>
          </p:nvSpPr>
          <p:spPr>
            <a:xfrm>
              <a:off x="0" y="0"/>
              <a:ext cx="2165480" cy="2814696"/>
            </a:xfrm>
            <a:custGeom>
              <a:rect b="b" l="l" r="r" t="t"/>
              <a:pathLst>
                <a:path extrusionOk="0" h="2814696" w="2165480">
                  <a:moveTo>
                    <a:pt x="0" y="0"/>
                  </a:moveTo>
                  <a:lnTo>
                    <a:pt x="2165480" y="0"/>
                  </a:lnTo>
                  <a:lnTo>
                    <a:pt x="2165480" y="2814696"/>
                  </a:lnTo>
                  <a:lnTo>
                    <a:pt x="0" y="2814696"/>
                  </a:lnTo>
                  <a:close/>
                </a:path>
              </a:pathLst>
            </a:custGeom>
            <a:solidFill>
              <a:srgbClr val="006D8B"/>
            </a:solidFill>
            <a:ln>
              <a:noFill/>
            </a:ln>
          </p:spPr>
        </p:sp>
        <p:sp>
          <p:nvSpPr>
            <p:cNvPr id="321" name="Google Shape;321;p26"/>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22" name="Google Shape;322;p26"/>
          <p:cNvSpPr/>
          <p:nvPr/>
        </p:nvSpPr>
        <p:spPr>
          <a:xfrm flipH="1">
            <a:off x="0" y="-155917"/>
            <a:ext cx="9144000" cy="5650752"/>
          </a:xfrm>
          <a:custGeom>
            <a:rect b="b" l="l" r="r" t="t"/>
            <a:pathLst>
              <a:path extrusionOk="0" h="11301503" w="18288000">
                <a:moveTo>
                  <a:pt x="18288000" y="0"/>
                </a:moveTo>
                <a:lnTo>
                  <a:pt x="0" y="0"/>
                </a:lnTo>
                <a:lnTo>
                  <a:pt x="0" y="11301502"/>
                </a:lnTo>
                <a:lnTo>
                  <a:pt x="18288000" y="11301502"/>
                </a:lnTo>
                <a:lnTo>
                  <a:pt x="18288000" y="0"/>
                </a:lnTo>
                <a:close/>
              </a:path>
            </a:pathLst>
          </a:custGeom>
          <a:blipFill rotWithShape="1">
            <a:blip r:embed="rId3">
              <a:alphaModFix amt="31000"/>
            </a:blip>
            <a:stretch>
              <a:fillRect b="-9330" l="-9859" r="0" t="-9331"/>
            </a:stretch>
          </a:blipFill>
          <a:ln>
            <a:noFill/>
          </a:ln>
        </p:spPr>
      </p:sp>
      <p:sp>
        <p:nvSpPr>
          <p:cNvPr id="323" name="Google Shape;323;p26"/>
          <p:cNvSpPr txBox="1"/>
          <p:nvPr/>
        </p:nvSpPr>
        <p:spPr>
          <a:xfrm>
            <a:off x="3288774" y="1368390"/>
            <a:ext cx="1846800" cy="2632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5700" u="none" cap="none" strike="noStrike">
                <a:solidFill>
                  <a:srgbClr val="FFFFFF"/>
                </a:solidFill>
                <a:latin typeface="Oswald"/>
                <a:ea typeface="Oswald"/>
                <a:cs typeface="Oswald"/>
                <a:sym typeface="Oswald"/>
              </a:rPr>
              <a:t>INTRODUCTION</a:t>
            </a:r>
            <a:endParaRPr sz="700"/>
          </a:p>
        </p:txBody>
      </p:sp>
      <p:sp>
        <p:nvSpPr>
          <p:cNvPr id="324" name="Google Shape;324;p26"/>
          <p:cNvSpPr txBox="1"/>
          <p:nvPr/>
        </p:nvSpPr>
        <p:spPr>
          <a:xfrm>
            <a:off x="-1780925" y="986707"/>
            <a:ext cx="6572734" cy="4836963"/>
          </a:xfrm>
          <a:prstGeom prst="rect">
            <a:avLst/>
          </a:prstGeom>
          <a:noFill/>
          <a:ln>
            <a:noFill/>
          </a:ln>
        </p:spPr>
        <p:txBody>
          <a:bodyPr anchorCtr="0" anchor="t" bIns="0" lIns="0" spcFirstLastPara="1" rIns="0" wrap="square" tIns="0">
            <a:spAutoFit/>
          </a:bodyPr>
          <a:lstStyle/>
          <a:p>
            <a:pPr indent="0" lvl="0" marL="0" marR="0" rtl="0" algn="ctr">
              <a:lnSpc>
                <a:spcPct val="101000"/>
              </a:lnSpc>
              <a:spcBef>
                <a:spcPts val="0"/>
              </a:spcBef>
              <a:spcAft>
                <a:spcPts val="0"/>
              </a:spcAft>
              <a:buNone/>
            </a:pPr>
            <a:r>
              <a:rPr b="1" i="0" lang="en" sz="36100" u="none" cap="none" strike="noStrike">
                <a:solidFill>
                  <a:srgbClr val="FFFFFF"/>
                </a:solidFill>
                <a:latin typeface="Oswald"/>
                <a:ea typeface="Oswald"/>
                <a:cs typeface="Oswald"/>
                <a:sym typeface="Oswald"/>
              </a:rPr>
              <a:t>01.</a:t>
            </a:r>
            <a:endParaRPr sz="700"/>
          </a:p>
        </p:txBody>
      </p:sp>
      <p:sp>
        <p:nvSpPr>
          <p:cNvPr id="325" name="Google Shape;325;p26"/>
          <p:cNvSpPr/>
          <p:nvPr/>
        </p:nvSpPr>
        <p:spPr>
          <a:xfrm>
            <a:off x="5727174" y="1439758"/>
            <a:ext cx="2081825" cy="1131993"/>
          </a:xfrm>
          <a:custGeom>
            <a:rect b="b" l="l" r="r" t="t"/>
            <a:pathLst>
              <a:path extrusionOk="0" h="2263985" w="4163651">
                <a:moveTo>
                  <a:pt x="0" y="0"/>
                </a:moveTo>
                <a:lnTo>
                  <a:pt x="4163651" y="0"/>
                </a:lnTo>
                <a:lnTo>
                  <a:pt x="4163651" y="2263985"/>
                </a:lnTo>
                <a:lnTo>
                  <a:pt x="0" y="2263985"/>
                </a:lnTo>
                <a:lnTo>
                  <a:pt x="0" y="0"/>
                </a:lnTo>
                <a:close/>
              </a:path>
            </a:pathLst>
          </a:custGeom>
          <a:blipFill rotWithShape="1">
            <a:blip r:embed="rId4">
              <a:alphaModFix/>
            </a:blip>
            <a:stretch>
              <a:fillRect b="0" l="0" r="0" t="0"/>
            </a:stretch>
          </a:blipFill>
          <a:ln>
            <a:noFill/>
          </a:ln>
        </p:spPr>
      </p:sp>
      <p:sp>
        <p:nvSpPr>
          <p:cNvPr id="326" name="Google Shape;326;p26"/>
          <p:cNvSpPr/>
          <p:nvPr/>
        </p:nvSpPr>
        <p:spPr>
          <a:xfrm>
            <a:off x="-984012" y="-743363"/>
            <a:ext cx="3682236" cy="2002216"/>
          </a:xfrm>
          <a:custGeom>
            <a:rect b="b" l="l" r="r" t="t"/>
            <a:pathLst>
              <a:path extrusionOk="0" h="4004431" w="7364471">
                <a:moveTo>
                  <a:pt x="0" y="0"/>
                </a:moveTo>
                <a:lnTo>
                  <a:pt x="7364472" y="0"/>
                </a:lnTo>
                <a:lnTo>
                  <a:pt x="7364472" y="4004432"/>
                </a:lnTo>
                <a:lnTo>
                  <a:pt x="0" y="4004432"/>
                </a:lnTo>
                <a:lnTo>
                  <a:pt x="0" y="0"/>
                </a:lnTo>
                <a:close/>
              </a:path>
            </a:pathLst>
          </a:custGeom>
          <a:blipFill rotWithShape="1">
            <a:blip r:embed="rId4">
              <a:alphaModFix/>
            </a:blip>
            <a:stretch>
              <a:fillRect b="0" l="0" r="0" t="0"/>
            </a:stretch>
          </a:blipFill>
          <a:ln>
            <a:noFill/>
          </a:ln>
        </p:spPr>
      </p:sp>
      <p:sp>
        <p:nvSpPr>
          <p:cNvPr id="327" name="Google Shape;327;p26"/>
          <p:cNvSpPr txBox="1"/>
          <p:nvPr/>
        </p:nvSpPr>
        <p:spPr>
          <a:xfrm>
            <a:off x="5727174" y="3136424"/>
            <a:ext cx="3348487" cy="161607"/>
          </a:xfrm>
          <a:prstGeom prst="rect">
            <a:avLst/>
          </a:prstGeom>
          <a:noFill/>
          <a:ln>
            <a:noFill/>
          </a:ln>
        </p:spPr>
        <p:txBody>
          <a:bodyPr anchorCtr="0" anchor="t" bIns="0" lIns="0" spcFirstLastPara="1" rIns="0" wrap="square" tIns="0">
            <a:spAutoFit/>
          </a:bodyPr>
          <a:lstStyle/>
          <a:p>
            <a:pPr indent="0" lvl="1" marL="0" marR="0" rtl="0" algn="l">
              <a:lnSpc>
                <a:spcPct val="140021"/>
              </a:lnSpc>
              <a:spcBef>
                <a:spcPts val="0"/>
              </a:spcBef>
              <a:spcAft>
                <a:spcPts val="0"/>
              </a:spcAft>
              <a:buNone/>
            </a:pPr>
            <a:r>
              <a:rPr b="0" i="0" lang="en" sz="900" u="none" cap="none" strike="noStrike">
                <a:solidFill>
                  <a:srgbClr val="FFFFFF"/>
                </a:solidFill>
                <a:latin typeface="Lato"/>
                <a:ea typeface="Lato"/>
                <a:cs typeface="Lato"/>
                <a:sym typeface="Lato"/>
              </a:rPr>
              <a:t>Elaborate on what you want to discuss. </a:t>
            </a:r>
            <a:endParaRPr sz="700"/>
          </a:p>
        </p:txBody>
      </p:sp>
      <p:cxnSp>
        <p:nvCxnSpPr>
          <p:cNvPr id="328" name="Google Shape;328;p26"/>
          <p:cNvCxnSpPr/>
          <p:nvPr/>
        </p:nvCxnSpPr>
        <p:spPr>
          <a:xfrm>
            <a:off x="5727174" y="2947035"/>
            <a:ext cx="5008214" cy="0"/>
          </a:xfrm>
          <a:prstGeom prst="straightConnector1">
            <a:avLst/>
          </a:prstGeom>
          <a:noFill/>
          <a:ln cap="flat" cmpd="sng" w="66675">
            <a:solidFill>
              <a:srgbClr val="006D8B"/>
            </a:solidFill>
            <a:prstDash val="solid"/>
            <a:round/>
            <a:headEnd len="sm" w="sm" type="none"/>
            <a:tailEnd len="sm" w="sm" type="none"/>
          </a:ln>
        </p:spPr>
      </p:cxnSp>
      <p:cxnSp>
        <p:nvCxnSpPr>
          <p:cNvPr id="329" name="Google Shape;329;p26"/>
          <p:cNvCxnSpPr/>
          <p:nvPr/>
        </p:nvCxnSpPr>
        <p:spPr>
          <a:xfrm>
            <a:off x="5727174" y="3506470"/>
            <a:ext cx="5008214" cy="0"/>
          </a:xfrm>
          <a:prstGeom prst="straightConnector1">
            <a:avLst/>
          </a:prstGeom>
          <a:noFill/>
          <a:ln cap="flat" cmpd="sng" w="66675">
            <a:solidFill>
              <a:srgbClr val="006D8B"/>
            </a:solidFill>
            <a:prstDash val="solid"/>
            <a:round/>
            <a:headEnd len="sm" w="sm" type="none"/>
            <a:tailEnd len="sm" w="sm" type="none"/>
          </a:ln>
        </p:spPr>
      </p:cxnSp>
    </p:spTree>
  </p:cSld>
  <p:clrMapOvr>
    <a:masterClrMapping/>
  </p:clrMapOvr>
  <p:transition>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BFF"/>
        </a:solidFill>
      </p:bgPr>
    </p:bg>
    <p:spTree>
      <p:nvGrpSpPr>
        <p:cNvPr id="333" name="Shape 333"/>
        <p:cNvGrpSpPr/>
        <p:nvPr/>
      </p:nvGrpSpPr>
      <p:grpSpPr>
        <a:xfrm>
          <a:off x="0" y="0"/>
          <a:ext cx="0" cy="0"/>
          <a:chOff x="0" y="0"/>
          <a:chExt cx="0" cy="0"/>
        </a:xfrm>
      </p:grpSpPr>
      <p:grpSp>
        <p:nvGrpSpPr>
          <p:cNvPr id="334" name="Google Shape;334;p27"/>
          <p:cNvGrpSpPr/>
          <p:nvPr/>
        </p:nvGrpSpPr>
        <p:grpSpPr>
          <a:xfrm>
            <a:off x="0" y="3408782"/>
            <a:ext cx="9379222" cy="2368406"/>
            <a:chOff x="0" y="-38100"/>
            <a:chExt cx="4940495" cy="1247556"/>
          </a:xfrm>
        </p:grpSpPr>
        <p:sp>
          <p:nvSpPr>
            <p:cNvPr id="335" name="Google Shape;335;p27"/>
            <p:cNvSpPr/>
            <p:nvPr/>
          </p:nvSpPr>
          <p:spPr>
            <a:xfrm>
              <a:off x="0" y="0"/>
              <a:ext cx="4940495" cy="1209456"/>
            </a:xfrm>
            <a:custGeom>
              <a:rect b="b" l="l" r="r" t="t"/>
              <a:pathLst>
                <a:path extrusionOk="0" h="1209456" w="4940495">
                  <a:moveTo>
                    <a:pt x="0" y="0"/>
                  </a:moveTo>
                  <a:lnTo>
                    <a:pt x="4940495" y="0"/>
                  </a:lnTo>
                  <a:lnTo>
                    <a:pt x="4940495" y="1209456"/>
                  </a:lnTo>
                  <a:lnTo>
                    <a:pt x="0" y="1209456"/>
                  </a:lnTo>
                  <a:close/>
                </a:path>
              </a:pathLst>
            </a:custGeom>
            <a:solidFill>
              <a:srgbClr val="000000"/>
            </a:solidFill>
            <a:ln>
              <a:noFill/>
            </a:ln>
          </p:spPr>
        </p:sp>
        <p:sp>
          <p:nvSpPr>
            <p:cNvPr id="336" name="Google Shape;336;p27"/>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37" name="Google Shape;337;p27"/>
          <p:cNvSpPr/>
          <p:nvPr/>
        </p:nvSpPr>
        <p:spPr>
          <a:xfrm>
            <a:off x="56428" y="36447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blip>
            <a:stretch>
              <a:fillRect b="0" l="0" r="0" t="0"/>
            </a:stretch>
          </a:blipFill>
          <a:ln>
            <a:noFill/>
          </a:ln>
        </p:spPr>
      </p:sp>
      <p:sp>
        <p:nvSpPr>
          <p:cNvPr id="338" name="Google Shape;338;p27"/>
          <p:cNvSpPr/>
          <p:nvPr/>
        </p:nvSpPr>
        <p:spPr>
          <a:xfrm>
            <a:off x="2287917" y="36447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blip>
            <a:stretch>
              <a:fillRect b="0" l="0" r="0" t="0"/>
            </a:stretch>
          </a:blipFill>
          <a:ln>
            <a:noFill/>
          </a:ln>
        </p:spPr>
      </p:sp>
      <p:sp>
        <p:nvSpPr>
          <p:cNvPr id="339" name="Google Shape;339;p27"/>
          <p:cNvSpPr/>
          <p:nvPr/>
        </p:nvSpPr>
        <p:spPr>
          <a:xfrm>
            <a:off x="1172172" y="36447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blip>
            <a:stretch>
              <a:fillRect b="0" l="0" r="0" t="0"/>
            </a:stretch>
          </a:blipFill>
          <a:ln>
            <a:noFill/>
          </a:ln>
        </p:spPr>
      </p:sp>
      <p:sp>
        <p:nvSpPr>
          <p:cNvPr id="340" name="Google Shape;340;p27"/>
          <p:cNvSpPr/>
          <p:nvPr/>
        </p:nvSpPr>
        <p:spPr>
          <a:xfrm>
            <a:off x="3403661" y="36447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blip>
            <a:stretch>
              <a:fillRect b="0" l="0" r="0" t="0"/>
            </a:stretch>
          </a:blipFill>
          <a:ln>
            <a:noFill/>
          </a:ln>
        </p:spPr>
      </p:sp>
      <p:sp>
        <p:nvSpPr>
          <p:cNvPr id="341" name="Google Shape;341;p27"/>
          <p:cNvSpPr/>
          <p:nvPr/>
        </p:nvSpPr>
        <p:spPr>
          <a:xfrm>
            <a:off x="4519405" y="36447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blip>
            <a:stretch>
              <a:fillRect b="0" l="0" r="0" t="0"/>
            </a:stretch>
          </a:blipFill>
          <a:ln>
            <a:noFill/>
          </a:ln>
        </p:spPr>
      </p:sp>
      <p:sp>
        <p:nvSpPr>
          <p:cNvPr id="342" name="Google Shape;342;p27"/>
          <p:cNvSpPr/>
          <p:nvPr/>
        </p:nvSpPr>
        <p:spPr>
          <a:xfrm>
            <a:off x="7866636" y="36447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blip>
            <a:stretch>
              <a:fillRect b="0" l="0" r="0" t="0"/>
            </a:stretch>
          </a:blipFill>
          <a:ln>
            <a:noFill/>
          </a:ln>
        </p:spPr>
      </p:sp>
      <p:sp>
        <p:nvSpPr>
          <p:cNvPr id="343" name="Google Shape;343;p27"/>
          <p:cNvSpPr/>
          <p:nvPr/>
        </p:nvSpPr>
        <p:spPr>
          <a:xfrm>
            <a:off x="8982381" y="36447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blip>
            <a:stretch>
              <a:fillRect b="0" l="0" r="0" t="0"/>
            </a:stretch>
          </a:blipFill>
          <a:ln>
            <a:noFill/>
          </a:ln>
        </p:spPr>
      </p:sp>
      <p:sp>
        <p:nvSpPr>
          <p:cNvPr id="344" name="Google Shape;344;p27"/>
          <p:cNvSpPr/>
          <p:nvPr/>
        </p:nvSpPr>
        <p:spPr>
          <a:xfrm>
            <a:off x="6750892" y="36447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blip>
            <a:stretch>
              <a:fillRect b="0" l="0" r="0" t="0"/>
            </a:stretch>
          </a:blipFill>
          <a:ln>
            <a:noFill/>
          </a:ln>
        </p:spPr>
      </p:sp>
      <p:sp>
        <p:nvSpPr>
          <p:cNvPr id="345" name="Google Shape;345;p27"/>
          <p:cNvSpPr/>
          <p:nvPr/>
        </p:nvSpPr>
        <p:spPr>
          <a:xfrm>
            <a:off x="5635149" y="36447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blip>
            <a:stretch>
              <a:fillRect b="0" l="0" r="0" t="0"/>
            </a:stretch>
          </a:blipFill>
          <a:ln>
            <a:noFill/>
          </a:ln>
        </p:spPr>
      </p:sp>
      <p:pic>
        <p:nvPicPr>
          <p:cNvPr id="346" name="Google Shape;346;p27"/>
          <p:cNvPicPr preferRelativeResize="0"/>
          <p:nvPr/>
        </p:nvPicPr>
        <p:blipFill rotWithShape="1">
          <a:blip r:embed="rId4">
            <a:alphaModFix/>
          </a:blip>
          <a:srcRect b="23338" l="0" r="35456" t="25243"/>
          <a:stretch/>
        </p:blipFill>
        <p:spPr>
          <a:xfrm>
            <a:off x="1917163" y="1559514"/>
            <a:ext cx="5309674" cy="2744081"/>
          </a:xfrm>
          <a:prstGeom prst="rect">
            <a:avLst/>
          </a:prstGeom>
          <a:noFill/>
          <a:ln>
            <a:noFill/>
          </a:ln>
        </p:spPr>
      </p:pic>
      <p:sp>
        <p:nvSpPr>
          <p:cNvPr id="347" name="Google Shape;347;p27"/>
          <p:cNvSpPr/>
          <p:nvPr/>
        </p:nvSpPr>
        <p:spPr>
          <a:xfrm>
            <a:off x="7367242" y="2219251"/>
            <a:ext cx="1615139" cy="856024"/>
          </a:xfrm>
          <a:custGeom>
            <a:rect b="b" l="l" r="r" t="t"/>
            <a:pathLst>
              <a:path extrusionOk="0" h="1712047" w="3230278">
                <a:moveTo>
                  <a:pt x="0" y="0"/>
                </a:moveTo>
                <a:lnTo>
                  <a:pt x="3230278" y="0"/>
                </a:lnTo>
                <a:lnTo>
                  <a:pt x="3230278" y="1712047"/>
                </a:lnTo>
                <a:lnTo>
                  <a:pt x="0" y="1712047"/>
                </a:lnTo>
                <a:lnTo>
                  <a:pt x="0" y="0"/>
                </a:lnTo>
                <a:close/>
              </a:path>
            </a:pathLst>
          </a:custGeom>
          <a:blipFill rotWithShape="1">
            <a:blip r:embed="rId5">
              <a:alphaModFix/>
            </a:blip>
            <a:stretch>
              <a:fillRect b="0" l="0" r="0" t="0"/>
            </a:stretch>
          </a:blipFill>
          <a:ln>
            <a:noFill/>
          </a:ln>
        </p:spPr>
      </p:sp>
      <p:sp>
        <p:nvSpPr>
          <p:cNvPr id="348" name="Google Shape;348;p27"/>
          <p:cNvSpPr/>
          <p:nvPr/>
        </p:nvSpPr>
        <p:spPr>
          <a:xfrm>
            <a:off x="163912" y="2219251"/>
            <a:ext cx="1615139" cy="856024"/>
          </a:xfrm>
          <a:custGeom>
            <a:rect b="b" l="l" r="r" t="t"/>
            <a:pathLst>
              <a:path extrusionOk="0" h="1712047" w="3230278">
                <a:moveTo>
                  <a:pt x="0" y="0"/>
                </a:moveTo>
                <a:lnTo>
                  <a:pt x="3230278" y="0"/>
                </a:lnTo>
                <a:lnTo>
                  <a:pt x="3230278" y="1712047"/>
                </a:lnTo>
                <a:lnTo>
                  <a:pt x="0" y="1712047"/>
                </a:lnTo>
                <a:lnTo>
                  <a:pt x="0" y="0"/>
                </a:lnTo>
                <a:close/>
              </a:path>
            </a:pathLst>
          </a:custGeom>
          <a:blipFill rotWithShape="1">
            <a:blip r:embed="rId5">
              <a:alphaModFix/>
            </a:blip>
            <a:stretch>
              <a:fillRect b="0" l="0" r="0" t="0"/>
            </a:stretch>
          </a:blipFill>
          <a:ln>
            <a:noFill/>
          </a:ln>
        </p:spPr>
      </p:sp>
      <p:sp>
        <p:nvSpPr>
          <p:cNvPr id="349" name="Google Shape;349;p27"/>
          <p:cNvSpPr txBox="1"/>
          <p:nvPr/>
        </p:nvSpPr>
        <p:spPr>
          <a:xfrm>
            <a:off x="820621" y="329518"/>
            <a:ext cx="7502700" cy="1015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3300" u="none" cap="none" strike="noStrike">
                <a:solidFill>
                  <a:srgbClr val="FFFFFF"/>
                </a:solidFill>
                <a:latin typeface="Montserrat Black"/>
                <a:ea typeface="Montserrat Black"/>
                <a:cs typeface="Montserrat Black"/>
                <a:sym typeface="Montserrat Black"/>
              </a:rPr>
              <a:t>WELCOME TO</a:t>
            </a:r>
            <a:endParaRPr sz="700"/>
          </a:p>
          <a:p>
            <a:pPr indent="0" lvl="0" marL="0" marR="0" rtl="0" algn="ctr">
              <a:lnSpc>
                <a:spcPct val="100000"/>
              </a:lnSpc>
              <a:spcBef>
                <a:spcPts val="0"/>
              </a:spcBef>
              <a:spcAft>
                <a:spcPts val="0"/>
              </a:spcAft>
              <a:buNone/>
            </a:pPr>
            <a:r>
              <a:rPr b="1" i="0" lang="en" sz="3300" u="none" cap="none" strike="noStrike">
                <a:solidFill>
                  <a:srgbClr val="FFFFFF"/>
                </a:solidFill>
                <a:latin typeface="Montserrat Black"/>
                <a:ea typeface="Montserrat Black"/>
                <a:cs typeface="Montserrat Black"/>
                <a:sym typeface="Montserrat Black"/>
              </a:rPr>
              <a:t>PRESENTATION</a:t>
            </a:r>
            <a:endParaRPr sz="700"/>
          </a:p>
        </p:txBody>
      </p:sp>
      <p:sp>
        <p:nvSpPr>
          <p:cNvPr id="350" name="Google Shape;350;p27"/>
          <p:cNvSpPr txBox="1"/>
          <p:nvPr/>
        </p:nvSpPr>
        <p:spPr>
          <a:xfrm>
            <a:off x="1126893" y="4748213"/>
            <a:ext cx="6890214" cy="132080"/>
          </a:xfrm>
          <a:prstGeom prst="rect">
            <a:avLst/>
          </a:prstGeom>
          <a:noFill/>
          <a:ln>
            <a:noFill/>
          </a:ln>
        </p:spPr>
        <p:txBody>
          <a:bodyPr anchorCtr="0" anchor="t" bIns="0" lIns="0" spcFirstLastPara="1" rIns="0" wrap="square" tIns="0">
            <a:spAutoFit/>
          </a:bodyPr>
          <a:lstStyle/>
          <a:p>
            <a:pPr indent="0" lvl="0" marL="0" marR="0" rtl="0" algn="ctr">
              <a:lnSpc>
                <a:spcPct val="140025"/>
              </a:lnSpc>
              <a:spcBef>
                <a:spcPts val="0"/>
              </a:spcBef>
              <a:spcAft>
                <a:spcPts val="0"/>
              </a:spcAft>
              <a:buNone/>
            </a:pPr>
            <a:r>
              <a:rPr b="0" i="0" lang="en" sz="800" u="none" cap="none" strike="noStrike">
                <a:solidFill>
                  <a:srgbClr val="FFFFFF"/>
                </a:solidFill>
                <a:latin typeface="Open Sans"/>
                <a:ea typeface="Open Sans"/>
                <a:cs typeface="Open Sans"/>
                <a:sym typeface="Open Sans"/>
              </a:rPr>
              <a:t>I'm Rain, and I'll be sharing with you my beautiful ideas. Follow me at @reallygreatsite to learn more. </a:t>
            </a:r>
            <a:endParaRPr sz="700"/>
          </a:p>
        </p:txBody>
      </p:sp>
      <p:cxnSp>
        <p:nvCxnSpPr>
          <p:cNvPr id="351" name="Google Shape;351;p27"/>
          <p:cNvCxnSpPr/>
          <p:nvPr/>
        </p:nvCxnSpPr>
        <p:spPr>
          <a:xfrm>
            <a:off x="-3664980" y="397669"/>
            <a:ext cx="5008214" cy="0"/>
          </a:xfrm>
          <a:prstGeom prst="straightConnector1">
            <a:avLst/>
          </a:prstGeom>
          <a:noFill/>
          <a:ln cap="flat" cmpd="sng" w="333375">
            <a:solidFill>
              <a:srgbClr val="000000"/>
            </a:solidFill>
            <a:prstDash val="solid"/>
            <a:round/>
            <a:headEnd len="sm" w="sm" type="none"/>
            <a:tailEnd len="sm" w="sm" type="none"/>
          </a:ln>
        </p:spPr>
      </p:cxnSp>
      <p:cxnSp>
        <p:nvCxnSpPr>
          <p:cNvPr id="352" name="Google Shape;352;p27"/>
          <p:cNvCxnSpPr/>
          <p:nvPr/>
        </p:nvCxnSpPr>
        <p:spPr>
          <a:xfrm>
            <a:off x="8153706" y="881964"/>
            <a:ext cx="5008214" cy="0"/>
          </a:xfrm>
          <a:prstGeom prst="straightConnector1">
            <a:avLst/>
          </a:prstGeom>
          <a:noFill/>
          <a:ln cap="flat" cmpd="sng" w="333375">
            <a:solidFill>
              <a:srgbClr val="FFFFFF"/>
            </a:solidFill>
            <a:prstDash val="solid"/>
            <a:round/>
            <a:headEnd len="sm" w="sm" type="none"/>
            <a:tailEnd len="sm" w="sm" type="none"/>
          </a:ln>
        </p:spPr>
      </p:cxnSp>
      <p:cxnSp>
        <p:nvCxnSpPr>
          <p:cNvPr id="353" name="Google Shape;353;p27"/>
          <p:cNvCxnSpPr/>
          <p:nvPr/>
        </p:nvCxnSpPr>
        <p:spPr>
          <a:xfrm>
            <a:off x="-2720297" y="1381476"/>
            <a:ext cx="5008214" cy="0"/>
          </a:xfrm>
          <a:prstGeom prst="straightConnector1">
            <a:avLst/>
          </a:prstGeom>
          <a:noFill/>
          <a:ln cap="flat" cmpd="sng" w="152400">
            <a:solidFill>
              <a:srgbClr val="00C9FF"/>
            </a:solidFill>
            <a:prstDash val="solid"/>
            <a:round/>
            <a:headEnd len="sm" w="sm" type="none"/>
            <a:tailEnd len="sm" w="sm" type="none"/>
          </a:ln>
        </p:spPr>
      </p:cxnSp>
      <p:cxnSp>
        <p:nvCxnSpPr>
          <p:cNvPr id="354" name="Google Shape;354;p27"/>
          <p:cNvCxnSpPr/>
          <p:nvPr/>
        </p:nvCxnSpPr>
        <p:spPr>
          <a:xfrm>
            <a:off x="7430163" y="1597614"/>
            <a:ext cx="5008214" cy="0"/>
          </a:xfrm>
          <a:prstGeom prst="straightConnector1">
            <a:avLst/>
          </a:prstGeom>
          <a:noFill/>
          <a:ln cap="flat" cmpd="sng" w="152400">
            <a:solidFill>
              <a:srgbClr val="00C9FF"/>
            </a:solidFill>
            <a:prstDash val="solid"/>
            <a:round/>
            <a:headEnd len="sm" w="sm" type="none"/>
            <a:tailEnd len="sm" w="sm" type="none"/>
          </a:ln>
        </p:spPr>
      </p:cxnSp>
      <p:cxnSp>
        <p:nvCxnSpPr>
          <p:cNvPr id="355" name="Google Shape;355;p27"/>
          <p:cNvCxnSpPr/>
          <p:nvPr/>
        </p:nvCxnSpPr>
        <p:spPr>
          <a:xfrm>
            <a:off x="-4186511" y="1105251"/>
            <a:ext cx="5008214" cy="0"/>
          </a:xfrm>
          <a:prstGeom prst="straightConnector1">
            <a:avLst/>
          </a:prstGeom>
          <a:noFill/>
          <a:ln cap="flat" cmpd="sng" w="66675">
            <a:solidFill>
              <a:srgbClr val="FFFFFF"/>
            </a:solidFill>
            <a:prstDash val="solid"/>
            <a:round/>
            <a:headEnd len="sm" w="sm" type="none"/>
            <a:tailEnd len="sm" w="sm" type="none"/>
          </a:ln>
        </p:spPr>
      </p:cxnSp>
      <p:cxnSp>
        <p:nvCxnSpPr>
          <p:cNvPr id="356" name="Google Shape;356;p27"/>
          <p:cNvCxnSpPr/>
          <p:nvPr/>
        </p:nvCxnSpPr>
        <p:spPr>
          <a:xfrm>
            <a:off x="7226837" y="397669"/>
            <a:ext cx="5008214" cy="0"/>
          </a:xfrm>
          <a:prstGeom prst="straightConnector1">
            <a:avLst/>
          </a:prstGeom>
          <a:noFill/>
          <a:ln cap="flat" cmpd="sng" w="66675">
            <a:solidFill>
              <a:srgbClr val="FFFFFF"/>
            </a:solidFill>
            <a:prstDash val="solid"/>
            <a:round/>
            <a:headEnd len="sm" w="sm" type="none"/>
            <a:tailEnd len="sm" w="sm" type="none"/>
          </a:ln>
        </p:spPr>
      </p:cxnSp>
      <p:cxnSp>
        <p:nvCxnSpPr>
          <p:cNvPr id="357" name="Google Shape;357;p27"/>
          <p:cNvCxnSpPr/>
          <p:nvPr/>
        </p:nvCxnSpPr>
        <p:spPr>
          <a:xfrm>
            <a:off x="8115606" y="3709087"/>
            <a:ext cx="5008214" cy="0"/>
          </a:xfrm>
          <a:prstGeom prst="straightConnector1">
            <a:avLst/>
          </a:prstGeom>
          <a:noFill/>
          <a:ln cap="flat" cmpd="sng" w="333375">
            <a:solidFill>
              <a:srgbClr val="005BFF"/>
            </a:solidFill>
            <a:prstDash val="solid"/>
            <a:round/>
            <a:headEnd len="sm" w="sm" type="none"/>
            <a:tailEnd len="sm" w="sm" type="none"/>
          </a:ln>
        </p:spPr>
      </p:cxnSp>
      <p:cxnSp>
        <p:nvCxnSpPr>
          <p:cNvPr id="358" name="Google Shape;358;p27"/>
          <p:cNvCxnSpPr/>
          <p:nvPr/>
        </p:nvCxnSpPr>
        <p:spPr>
          <a:xfrm>
            <a:off x="-3664980" y="4463364"/>
            <a:ext cx="5008214" cy="0"/>
          </a:xfrm>
          <a:prstGeom prst="straightConnector1">
            <a:avLst/>
          </a:prstGeom>
          <a:noFill/>
          <a:ln cap="flat" cmpd="sng" w="333375">
            <a:solidFill>
              <a:srgbClr val="005BFF"/>
            </a:solidFill>
            <a:prstDash val="solid"/>
            <a:round/>
            <a:headEnd len="sm" w="sm" type="none"/>
            <a:tailEnd len="sm" w="sm" type="none"/>
          </a:ln>
        </p:spPr>
      </p:cxnSp>
    </p:spTree>
  </p:cSld>
  <p:clrMapOvr>
    <a:masterClrMapping/>
  </p:clrMapOvr>
  <p:transition>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BFF"/>
        </a:solidFill>
      </p:bgPr>
    </p:bg>
    <p:spTree>
      <p:nvGrpSpPr>
        <p:cNvPr id="362" name="Shape 362"/>
        <p:cNvGrpSpPr/>
        <p:nvPr/>
      </p:nvGrpSpPr>
      <p:grpSpPr>
        <a:xfrm>
          <a:off x="0" y="0"/>
          <a:ext cx="0" cy="0"/>
          <a:chOff x="0" y="0"/>
          <a:chExt cx="0" cy="0"/>
        </a:xfrm>
      </p:grpSpPr>
      <p:grpSp>
        <p:nvGrpSpPr>
          <p:cNvPr id="363" name="Google Shape;363;p28"/>
          <p:cNvGrpSpPr/>
          <p:nvPr/>
        </p:nvGrpSpPr>
        <p:grpSpPr>
          <a:xfrm>
            <a:off x="-590550" y="-72330"/>
            <a:ext cx="1543050" cy="5673030"/>
            <a:chOff x="0" y="-38100"/>
            <a:chExt cx="812800" cy="2988263"/>
          </a:xfrm>
        </p:grpSpPr>
        <p:sp>
          <p:nvSpPr>
            <p:cNvPr id="364" name="Google Shape;364;p28"/>
            <p:cNvSpPr/>
            <p:nvPr/>
          </p:nvSpPr>
          <p:spPr>
            <a:xfrm>
              <a:off x="0" y="0"/>
              <a:ext cx="461590" cy="2950163"/>
            </a:xfrm>
            <a:custGeom>
              <a:rect b="b" l="l" r="r" t="t"/>
              <a:pathLst>
                <a:path extrusionOk="0" h="2950163" w="461590">
                  <a:moveTo>
                    <a:pt x="0" y="0"/>
                  </a:moveTo>
                  <a:lnTo>
                    <a:pt x="461590" y="0"/>
                  </a:lnTo>
                  <a:lnTo>
                    <a:pt x="461590" y="2950163"/>
                  </a:lnTo>
                  <a:lnTo>
                    <a:pt x="0" y="2950163"/>
                  </a:lnTo>
                  <a:close/>
                </a:path>
              </a:pathLst>
            </a:custGeom>
            <a:solidFill>
              <a:srgbClr val="2455AE"/>
            </a:solidFill>
            <a:ln>
              <a:noFill/>
            </a:ln>
          </p:spPr>
        </p:sp>
        <p:sp>
          <p:nvSpPr>
            <p:cNvPr id="365" name="Google Shape;365;p28"/>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6" name="Google Shape;366;p28"/>
          <p:cNvGrpSpPr/>
          <p:nvPr/>
        </p:nvGrpSpPr>
        <p:grpSpPr>
          <a:xfrm>
            <a:off x="3258157" y="-72330"/>
            <a:ext cx="1543047" cy="5673030"/>
            <a:chOff x="0" y="-38100"/>
            <a:chExt cx="812800" cy="2988263"/>
          </a:xfrm>
        </p:grpSpPr>
        <p:sp>
          <p:nvSpPr>
            <p:cNvPr id="367" name="Google Shape;367;p28"/>
            <p:cNvSpPr/>
            <p:nvPr/>
          </p:nvSpPr>
          <p:spPr>
            <a:xfrm>
              <a:off x="0" y="0"/>
              <a:ext cx="170588" cy="2950163"/>
            </a:xfrm>
            <a:custGeom>
              <a:rect b="b" l="l" r="r" t="t"/>
              <a:pathLst>
                <a:path extrusionOk="0" h="2950163" w="170588">
                  <a:moveTo>
                    <a:pt x="0" y="0"/>
                  </a:moveTo>
                  <a:lnTo>
                    <a:pt x="170588" y="0"/>
                  </a:lnTo>
                  <a:lnTo>
                    <a:pt x="170588" y="2950163"/>
                  </a:lnTo>
                  <a:lnTo>
                    <a:pt x="0" y="2950163"/>
                  </a:lnTo>
                  <a:close/>
                </a:path>
              </a:pathLst>
            </a:custGeom>
            <a:solidFill>
              <a:srgbClr val="2455AE"/>
            </a:solidFill>
            <a:ln>
              <a:noFill/>
            </a:ln>
          </p:spPr>
        </p:sp>
        <p:sp>
          <p:nvSpPr>
            <p:cNvPr id="368" name="Google Shape;368;p28"/>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9" name="Google Shape;369;p28"/>
          <p:cNvGrpSpPr/>
          <p:nvPr/>
        </p:nvGrpSpPr>
        <p:grpSpPr>
          <a:xfrm>
            <a:off x="2409825" y="-72330"/>
            <a:ext cx="1543051" cy="5673030"/>
            <a:chOff x="0" y="-38100"/>
            <a:chExt cx="812800" cy="2988263"/>
          </a:xfrm>
        </p:grpSpPr>
        <p:sp>
          <p:nvSpPr>
            <p:cNvPr id="370" name="Google Shape;370;p28"/>
            <p:cNvSpPr/>
            <p:nvPr/>
          </p:nvSpPr>
          <p:spPr>
            <a:xfrm>
              <a:off x="0" y="0"/>
              <a:ext cx="160553" cy="2950163"/>
            </a:xfrm>
            <a:custGeom>
              <a:rect b="b" l="l" r="r" t="t"/>
              <a:pathLst>
                <a:path extrusionOk="0" h="2950163" w="160553">
                  <a:moveTo>
                    <a:pt x="0" y="0"/>
                  </a:moveTo>
                  <a:lnTo>
                    <a:pt x="160553" y="0"/>
                  </a:lnTo>
                  <a:lnTo>
                    <a:pt x="160553" y="2950163"/>
                  </a:lnTo>
                  <a:lnTo>
                    <a:pt x="0" y="2950163"/>
                  </a:lnTo>
                  <a:close/>
                </a:path>
              </a:pathLst>
            </a:custGeom>
            <a:solidFill>
              <a:srgbClr val="00C9FF"/>
            </a:solidFill>
            <a:ln>
              <a:noFill/>
            </a:ln>
          </p:spPr>
        </p:sp>
        <p:sp>
          <p:nvSpPr>
            <p:cNvPr id="371" name="Google Shape;371;p28"/>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72" name="Google Shape;372;p28"/>
          <p:cNvGrpSpPr/>
          <p:nvPr/>
        </p:nvGrpSpPr>
        <p:grpSpPr>
          <a:xfrm>
            <a:off x="285750" y="-72330"/>
            <a:ext cx="1543051" cy="5673030"/>
            <a:chOff x="0" y="-38100"/>
            <a:chExt cx="812800" cy="2988263"/>
          </a:xfrm>
        </p:grpSpPr>
        <p:sp>
          <p:nvSpPr>
            <p:cNvPr id="373" name="Google Shape;373;p28"/>
            <p:cNvSpPr/>
            <p:nvPr/>
          </p:nvSpPr>
          <p:spPr>
            <a:xfrm>
              <a:off x="0" y="0"/>
              <a:ext cx="607091" cy="2950163"/>
            </a:xfrm>
            <a:custGeom>
              <a:rect b="b" l="l" r="r" t="t"/>
              <a:pathLst>
                <a:path extrusionOk="0" h="2950163" w="607091">
                  <a:moveTo>
                    <a:pt x="0" y="0"/>
                  </a:moveTo>
                  <a:lnTo>
                    <a:pt x="607091" y="0"/>
                  </a:lnTo>
                  <a:lnTo>
                    <a:pt x="607091" y="2950163"/>
                  </a:lnTo>
                  <a:lnTo>
                    <a:pt x="0" y="2950163"/>
                  </a:lnTo>
                  <a:close/>
                </a:path>
              </a:pathLst>
            </a:custGeom>
            <a:solidFill>
              <a:srgbClr val="00C9FF"/>
            </a:solidFill>
            <a:ln>
              <a:noFill/>
            </a:ln>
          </p:spPr>
        </p:sp>
        <p:sp>
          <p:nvSpPr>
            <p:cNvPr id="374" name="Google Shape;374;p28"/>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75" name="Google Shape;375;p28"/>
          <p:cNvSpPr/>
          <p:nvPr/>
        </p:nvSpPr>
        <p:spPr>
          <a:xfrm flipH="1">
            <a:off x="0" y="0"/>
            <a:ext cx="4191000" cy="5143500"/>
          </a:xfrm>
          <a:custGeom>
            <a:rect b="b" l="l" r="r" t="t"/>
            <a:pathLst>
              <a:path extrusionOk="0" h="10287000" w="8382000">
                <a:moveTo>
                  <a:pt x="8382000" y="0"/>
                </a:moveTo>
                <a:lnTo>
                  <a:pt x="0" y="0"/>
                </a:lnTo>
                <a:lnTo>
                  <a:pt x="0" y="10287000"/>
                </a:lnTo>
                <a:lnTo>
                  <a:pt x="8382000" y="10287000"/>
                </a:lnTo>
                <a:lnTo>
                  <a:pt x="8382000" y="0"/>
                </a:lnTo>
                <a:close/>
              </a:path>
            </a:pathLst>
          </a:custGeom>
          <a:blipFill rotWithShape="1">
            <a:blip r:embed="rId3">
              <a:alphaModFix amt="69000"/>
            </a:blip>
            <a:stretch>
              <a:fillRect b="-4114" l="0" r="0" t="-18181"/>
            </a:stretch>
          </a:blipFill>
          <a:ln>
            <a:noFill/>
          </a:ln>
        </p:spPr>
      </p:sp>
      <p:sp>
        <p:nvSpPr>
          <p:cNvPr id="376" name="Google Shape;376;p28"/>
          <p:cNvSpPr txBox="1"/>
          <p:nvPr/>
        </p:nvSpPr>
        <p:spPr>
          <a:xfrm>
            <a:off x="4676775" y="2462868"/>
            <a:ext cx="3372258" cy="161608"/>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n" sz="900" u="none" cap="none" strike="noStrike">
                <a:solidFill>
                  <a:srgbClr val="FFFFFF"/>
                </a:solidFill>
                <a:latin typeface="Lato"/>
                <a:ea typeface="Lato"/>
                <a:cs typeface="Lato"/>
                <a:sym typeface="Lato"/>
              </a:rPr>
              <a:t>Elaborate on what you want to discuss.</a:t>
            </a:r>
            <a:endParaRPr sz="700"/>
          </a:p>
        </p:txBody>
      </p:sp>
      <p:sp>
        <p:nvSpPr>
          <p:cNvPr id="377" name="Google Shape;377;p28"/>
          <p:cNvSpPr/>
          <p:nvPr/>
        </p:nvSpPr>
        <p:spPr>
          <a:xfrm>
            <a:off x="3858232" y="2481150"/>
            <a:ext cx="789968" cy="144094"/>
          </a:xfrm>
          <a:custGeom>
            <a:rect b="b" l="l" r="r" t="t"/>
            <a:pathLst>
              <a:path extrusionOk="0" h="288187" w="1579936">
                <a:moveTo>
                  <a:pt x="0" y="0"/>
                </a:moveTo>
                <a:lnTo>
                  <a:pt x="1579936" y="0"/>
                </a:lnTo>
                <a:lnTo>
                  <a:pt x="1579936" y="288187"/>
                </a:lnTo>
                <a:lnTo>
                  <a:pt x="0" y="288187"/>
                </a:lnTo>
                <a:lnTo>
                  <a:pt x="0" y="0"/>
                </a:lnTo>
                <a:close/>
              </a:path>
            </a:pathLst>
          </a:custGeom>
          <a:blipFill rotWithShape="1">
            <a:blip r:embed="rId4">
              <a:alphaModFix/>
            </a:blip>
            <a:stretch>
              <a:fillRect b="-525899" l="0" r="-20494" t="0"/>
            </a:stretch>
          </a:blipFill>
          <a:ln>
            <a:noFill/>
          </a:ln>
        </p:spPr>
      </p:sp>
      <p:grpSp>
        <p:nvGrpSpPr>
          <p:cNvPr id="378" name="Google Shape;378;p28"/>
          <p:cNvGrpSpPr/>
          <p:nvPr/>
        </p:nvGrpSpPr>
        <p:grpSpPr>
          <a:xfrm>
            <a:off x="3858232" y="3135600"/>
            <a:ext cx="4190801" cy="157613"/>
            <a:chOff x="0" y="-36052"/>
            <a:chExt cx="11175470" cy="420302"/>
          </a:xfrm>
        </p:grpSpPr>
        <p:sp>
          <p:nvSpPr>
            <p:cNvPr id="379" name="Google Shape;379;p28"/>
            <p:cNvSpPr txBox="1"/>
            <p:nvPr/>
          </p:nvSpPr>
          <p:spPr>
            <a:xfrm>
              <a:off x="2182781" y="-36052"/>
              <a:ext cx="8992689" cy="418253"/>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n" sz="900" u="none" cap="none" strike="noStrike">
                  <a:solidFill>
                    <a:srgbClr val="FFFFFF"/>
                  </a:solidFill>
                  <a:latin typeface="Lato"/>
                  <a:ea typeface="Lato"/>
                  <a:cs typeface="Lato"/>
                  <a:sym typeface="Lato"/>
                </a:rPr>
                <a:t>Elaborate on what you want to discuss.</a:t>
              </a:r>
              <a:endParaRPr sz="700"/>
            </a:p>
          </p:txBody>
        </p:sp>
        <p:sp>
          <p:nvSpPr>
            <p:cNvPr id="380" name="Google Shape;380;p28"/>
            <p:cNvSpPr/>
            <p:nvPr/>
          </p:nvSpPr>
          <p:spPr>
            <a:xfrm>
              <a:off x="0" y="0"/>
              <a:ext cx="2106581" cy="384250"/>
            </a:xfrm>
            <a:custGeom>
              <a:rect b="b" l="l" r="r" t="t"/>
              <a:pathLst>
                <a:path extrusionOk="0" h="384250" w="2106581">
                  <a:moveTo>
                    <a:pt x="0" y="0"/>
                  </a:moveTo>
                  <a:lnTo>
                    <a:pt x="2106581" y="0"/>
                  </a:lnTo>
                  <a:lnTo>
                    <a:pt x="2106581" y="384250"/>
                  </a:lnTo>
                  <a:lnTo>
                    <a:pt x="0" y="384250"/>
                  </a:lnTo>
                  <a:lnTo>
                    <a:pt x="0" y="0"/>
                  </a:lnTo>
                  <a:close/>
                </a:path>
              </a:pathLst>
            </a:custGeom>
            <a:blipFill rotWithShape="1">
              <a:blip r:embed="rId4">
                <a:alphaModFix/>
              </a:blip>
              <a:stretch>
                <a:fillRect b="-525899" l="0" r="-20494" t="0"/>
              </a:stretch>
            </a:blipFill>
            <a:ln>
              <a:noFill/>
            </a:ln>
          </p:spPr>
        </p:sp>
      </p:grpSp>
      <p:grpSp>
        <p:nvGrpSpPr>
          <p:cNvPr id="381" name="Google Shape;381;p28"/>
          <p:cNvGrpSpPr/>
          <p:nvPr/>
        </p:nvGrpSpPr>
        <p:grpSpPr>
          <a:xfrm>
            <a:off x="3858232" y="3803568"/>
            <a:ext cx="4190801" cy="157613"/>
            <a:chOff x="0" y="-36052"/>
            <a:chExt cx="11175470" cy="420302"/>
          </a:xfrm>
        </p:grpSpPr>
        <p:sp>
          <p:nvSpPr>
            <p:cNvPr id="382" name="Google Shape;382;p28"/>
            <p:cNvSpPr txBox="1"/>
            <p:nvPr/>
          </p:nvSpPr>
          <p:spPr>
            <a:xfrm>
              <a:off x="2182781" y="-36052"/>
              <a:ext cx="8992689" cy="418253"/>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n" sz="900" u="none" cap="none" strike="noStrike">
                  <a:solidFill>
                    <a:srgbClr val="FFFFFF"/>
                  </a:solidFill>
                  <a:latin typeface="Lato"/>
                  <a:ea typeface="Lato"/>
                  <a:cs typeface="Lato"/>
                  <a:sym typeface="Lato"/>
                </a:rPr>
                <a:t>Elaborate on what you want to discuss.</a:t>
              </a:r>
              <a:endParaRPr sz="700"/>
            </a:p>
          </p:txBody>
        </p:sp>
        <p:sp>
          <p:nvSpPr>
            <p:cNvPr id="383" name="Google Shape;383;p28"/>
            <p:cNvSpPr/>
            <p:nvPr/>
          </p:nvSpPr>
          <p:spPr>
            <a:xfrm>
              <a:off x="0" y="0"/>
              <a:ext cx="2106581" cy="384250"/>
            </a:xfrm>
            <a:custGeom>
              <a:rect b="b" l="l" r="r" t="t"/>
              <a:pathLst>
                <a:path extrusionOk="0" h="384250" w="2106581">
                  <a:moveTo>
                    <a:pt x="0" y="0"/>
                  </a:moveTo>
                  <a:lnTo>
                    <a:pt x="2106581" y="0"/>
                  </a:lnTo>
                  <a:lnTo>
                    <a:pt x="2106581" y="384250"/>
                  </a:lnTo>
                  <a:lnTo>
                    <a:pt x="0" y="384250"/>
                  </a:lnTo>
                  <a:lnTo>
                    <a:pt x="0" y="0"/>
                  </a:lnTo>
                  <a:close/>
                </a:path>
              </a:pathLst>
            </a:custGeom>
            <a:blipFill rotWithShape="1">
              <a:blip r:embed="rId4">
                <a:alphaModFix/>
              </a:blip>
              <a:stretch>
                <a:fillRect b="-525899" l="0" r="-20494" t="0"/>
              </a:stretch>
            </a:blipFill>
            <a:ln>
              <a:noFill/>
            </a:ln>
          </p:spPr>
        </p:sp>
      </p:grpSp>
      <p:grpSp>
        <p:nvGrpSpPr>
          <p:cNvPr id="384" name="Google Shape;384;p28"/>
          <p:cNvGrpSpPr/>
          <p:nvPr/>
        </p:nvGrpSpPr>
        <p:grpSpPr>
          <a:xfrm>
            <a:off x="3858232" y="4471537"/>
            <a:ext cx="4190801" cy="157613"/>
            <a:chOff x="0" y="-36052"/>
            <a:chExt cx="11175470" cy="420302"/>
          </a:xfrm>
        </p:grpSpPr>
        <p:sp>
          <p:nvSpPr>
            <p:cNvPr id="385" name="Google Shape;385;p28"/>
            <p:cNvSpPr txBox="1"/>
            <p:nvPr/>
          </p:nvSpPr>
          <p:spPr>
            <a:xfrm>
              <a:off x="2182781" y="-36052"/>
              <a:ext cx="8992689" cy="418253"/>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n" sz="900" u="none" cap="none" strike="noStrike">
                  <a:solidFill>
                    <a:srgbClr val="FFFFFF"/>
                  </a:solidFill>
                  <a:latin typeface="Lato"/>
                  <a:ea typeface="Lato"/>
                  <a:cs typeface="Lato"/>
                  <a:sym typeface="Lato"/>
                </a:rPr>
                <a:t>Elaborate on what you want to discuss.</a:t>
              </a:r>
              <a:endParaRPr sz="700"/>
            </a:p>
          </p:txBody>
        </p:sp>
        <p:sp>
          <p:nvSpPr>
            <p:cNvPr id="386" name="Google Shape;386;p28"/>
            <p:cNvSpPr/>
            <p:nvPr/>
          </p:nvSpPr>
          <p:spPr>
            <a:xfrm>
              <a:off x="0" y="0"/>
              <a:ext cx="2106581" cy="384250"/>
            </a:xfrm>
            <a:custGeom>
              <a:rect b="b" l="l" r="r" t="t"/>
              <a:pathLst>
                <a:path extrusionOk="0" h="384250" w="2106581">
                  <a:moveTo>
                    <a:pt x="0" y="0"/>
                  </a:moveTo>
                  <a:lnTo>
                    <a:pt x="2106581" y="0"/>
                  </a:lnTo>
                  <a:lnTo>
                    <a:pt x="2106581" y="384250"/>
                  </a:lnTo>
                  <a:lnTo>
                    <a:pt x="0" y="384250"/>
                  </a:lnTo>
                  <a:lnTo>
                    <a:pt x="0" y="0"/>
                  </a:lnTo>
                  <a:close/>
                </a:path>
              </a:pathLst>
            </a:custGeom>
            <a:blipFill rotWithShape="1">
              <a:blip r:embed="rId4">
                <a:alphaModFix/>
              </a:blip>
              <a:stretch>
                <a:fillRect b="-525899" l="0" r="-20494" t="0"/>
              </a:stretch>
            </a:blipFill>
            <a:ln>
              <a:noFill/>
            </a:ln>
          </p:spPr>
        </p:sp>
      </p:grpSp>
      <p:sp>
        <p:nvSpPr>
          <p:cNvPr id="387" name="Google Shape;387;p28"/>
          <p:cNvSpPr/>
          <p:nvPr/>
        </p:nvSpPr>
        <p:spPr>
          <a:xfrm>
            <a:off x="-216426" y="125307"/>
            <a:ext cx="2081826" cy="1131993"/>
          </a:xfrm>
          <a:custGeom>
            <a:rect b="b" l="l" r="r" t="t"/>
            <a:pathLst>
              <a:path extrusionOk="0" h="2263985" w="4163651">
                <a:moveTo>
                  <a:pt x="0" y="0"/>
                </a:moveTo>
                <a:lnTo>
                  <a:pt x="4163651" y="0"/>
                </a:lnTo>
                <a:lnTo>
                  <a:pt x="4163651" y="2263985"/>
                </a:lnTo>
                <a:lnTo>
                  <a:pt x="0" y="2263985"/>
                </a:lnTo>
                <a:lnTo>
                  <a:pt x="0" y="0"/>
                </a:lnTo>
                <a:close/>
              </a:path>
            </a:pathLst>
          </a:custGeom>
          <a:blipFill rotWithShape="1">
            <a:blip r:embed="rId5">
              <a:alphaModFix/>
            </a:blip>
            <a:stretch>
              <a:fillRect b="0" l="0" r="0" t="0"/>
            </a:stretch>
          </a:blipFill>
          <a:ln>
            <a:noFill/>
          </a:ln>
        </p:spPr>
      </p:sp>
      <p:sp>
        <p:nvSpPr>
          <p:cNvPr id="388" name="Google Shape;388;p28"/>
          <p:cNvSpPr/>
          <p:nvPr/>
        </p:nvSpPr>
        <p:spPr>
          <a:xfrm>
            <a:off x="7498824" y="4297258"/>
            <a:ext cx="2081826" cy="1131993"/>
          </a:xfrm>
          <a:custGeom>
            <a:rect b="b" l="l" r="r" t="t"/>
            <a:pathLst>
              <a:path extrusionOk="0" h="2263985" w="4163651">
                <a:moveTo>
                  <a:pt x="0" y="0"/>
                </a:moveTo>
                <a:lnTo>
                  <a:pt x="4163651" y="0"/>
                </a:lnTo>
                <a:lnTo>
                  <a:pt x="4163651" y="2263985"/>
                </a:lnTo>
                <a:lnTo>
                  <a:pt x="0" y="2263985"/>
                </a:lnTo>
                <a:lnTo>
                  <a:pt x="0" y="0"/>
                </a:lnTo>
                <a:close/>
              </a:path>
            </a:pathLst>
          </a:custGeom>
          <a:blipFill rotWithShape="1">
            <a:blip r:embed="rId5">
              <a:alphaModFix/>
            </a:blip>
            <a:stretch>
              <a:fillRect b="0" l="0" r="0" t="0"/>
            </a:stretch>
          </a:blipFill>
          <a:ln>
            <a:noFill/>
          </a:ln>
        </p:spPr>
      </p:sp>
      <p:cxnSp>
        <p:nvCxnSpPr>
          <p:cNvPr id="389" name="Google Shape;389;p28"/>
          <p:cNvCxnSpPr/>
          <p:nvPr/>
        </p:nvCxnSpPr>
        <p:spPr>
          <a:xfrm>
            <a:off x="0" y="2217849"/>
            <a:ext cx="6875351" cy="0"/>
          </a:xfrm>
          <a:prstGeom prst="straightConnector1">
            <a:avLst/>
          </a:prstGeom>
          <a:noFill/>
          <a:ln cap="flat" cmpd="sng" w="66675">
            <a:solidFill>
              <a:srgbClr val="00C9FF"/>
            </a:solidFill>
            <a:prstDash val="solid"/>
            <a:round/>
            <a:headEnd len="sm" w="sm" type="none"/>
            <a:tailEnd len="sm" w="sm" type="none"/>
          </a:ln>
        </p:spPr>
      </p:cxnSp>
      <p:cxnSp>
        <p:nvCxnSpPr>
          <p:cNvPr id="390" name="Google Shape;390;p28"/>
          <p:cNvCxnSpPr/>
          <p:nvPr/>
        </p:nvCxnSpPr>
        <p:spPr>
          <a:xfrm>
            <a:off x="8159131" y="3237226"/>
            <a:ext cx="5008214" cy="0"/>
          </a:xfrm>
          <a:prstGeom prst="straightConnector1">
            <a:avLst/>
          </a:prstGeom>
          <a:noFill/>
          <a:ln cap="flat" cmpd="sng" w="333375">
            <a:solidFill>
              <a:srgbClr val="2455AE"/>
            </a:solidFill>
            <a:prstDash val="solid"/>
            <a:round/>
            <a:headEnd len="sm" w="sm" type="none"/>
            <a:tailEnd len="sm" w="sm" type="none"/>
          </a:ln>
        </p:spPr>
      </p:cxnSp>
      <p:sp>
        <p:nvSpPr>
          <p:cNvPr id="391" name="Google Shape;391;p28"/>
          <p:cNvSpPr txBox="1"/>
          <p:nvPr/>
        </p:nvSpPr>
        <p:spPr>
          <a:xfrm>
            <a:off x="3858232" y="419429"/>
            <a:ext cx="5171400" cy="190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6200" u="none" cap="none" strike="noStrike">
                <a:solidFill>
                  <a:srgbClr val="FFFFFF"/>
                </a:solidFill>
                <a:latin typeface="Oswald"/>
                <a:ea typeface="Oswald"/>
                <a:cs typeface="Oswald"/>
                <a:sym typeface="Oswald"/>
              </a:rPr>
              <a:t>WRITE YOUR TOPIC OR IDEA </a:t>
            </a:r>
            <a:endParaRPr sz="700"/>
          </a:p>
        </p:txBody>
      </p:sp>
    </p:spTree>
  </p:cSld>
  <p:clrMapOvr>
    <a:masterClrMapping/>
  </p:clrMapOvr>
  <p:transition>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BFF"/>
        </a:solidFill>
      </p:bgPr>
    </p:bg>
    <p:spTree>
      <p:nvGrpSpPr>
        <p:cNvPr id="395" name="Shape 395"/>
        <p:cNvGrpSpPr/>
        <p:nvPr/>
      </p:nvGrpSpPr>
      <p:grpSpPr>
        <a:xfrm>
          <a:off x="0" y="0"/>
          <a:ext cx="0" cy="0"/>
          <a:chOff x="0" y="0"/>
          <a:chExt cx="0" cy="0"/>
        </a:xfrm>
      </p:grpSpPr>
      <p:sp>
        <p:nvSpPr>
          <p:cNvPr id="396" name="Google Shape;396;p29"/>
          <p:cNvSpPr/>
          <p:nvPr/>
        </p:nvSpPr>
        <p:spPr>
          <a:xfrm>
            <a:off x="80241" y="256522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mt="9999"/>
            </a:blip>
            <a:stretch>
              <a:fillRect b="0" l="0" r="0" t="0"/>
            </a:stretch>
          </a:blipFill>
          <a:ln>
            <a:noFill/>
          </a:ln>
        </p:spPr>
      </p:sp>
      <p:sp>
        <p:nvSpPr>
          <p:cNvPr id="397" name="Google Shape;397;p29"/>
          <p:cNvSpPr/>
          <p:nvPr/>
        </p:nvSpPr>
        <p:spPr>
          <a:xfrm>
            <a:off x="2292053" y="256522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mt="9999"/>
            </a:blip>
            <a:stretch>
              <a:fillRect b="0" l="0" r="0" t="0"/>
            </a:stretch>
          </a:blipFill>
          <a:ln>
            <a:noFill/>
          </a:ln>
        </p:spPr>
      </p:sp>
      <p:sp>
        <p:nvSpPr>
          <p:cNvPr id="398" name="Google Shape;398;p29"/>
          <p:cNvSpPr/>
          <p:nvPr/>
        </p:nvSpPr>
        <p:spPr>
          <a:xfrm>
            <a:off x="1186147" y="256522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mt="9999"/>
            </a:blip>
            <a:stretch>
              <a:fillRect b="0" l="0" r="0" t="0"/>
            </a:stretch>
          </a:blipFill>
          <a:ln>
            <a:noFill/>
          </a:ln>
        </p:spPr>
      </p:sp>
      <p:sp>
        <p:nvSpPr>
          <p:cNvPr id="399" name="Google Shape;399;p29"/>
          <p:cNvSpPr/>
          <p:nvPr/>
        </p:nvSpPr>
        <p:spPr>
          <a:xfrm>
            <a:off x="3397959" y="256522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mt="9999"/>
            </a:blip>
            <a:stretch>
              <a:fillRect b="0" l="0" r="0" t="0"/>
            </a:stretch>
          </a:blipFill>
          <a:ln>
            <a:noFill/>
          </a:ln>
        </p:spPr>
      </p:sp>
      <p:sp>
        <p:nvSpPr>
          <p:cNvPr id="400" name="Google Shape;400;p29"/>
          <p:cNvSpPr/>
          <p:nvPr/>
        </p:nvSpPr>
        <p:spPr>
          <a:xfrm>
            <a:off x="4503865" y="256522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mt="9999"/>
            </a:blip>
            <a:stretch>
              <a:fillRect b="0" l="0" r="0" t="0"/>
            </a:stretch>
          </a:blipFill>
          <a:ln>
            <a:noFill/>
          </a:ln>
        </p:spPr>
      </p:sp>
      <p:sp>
        <p:nvSpPr>
          <p:cNvPr id="401" name="Google Shape;401;p29"/>
          <p:cNvSpPr/>
          <p:nvPr/>
        </p:nvSpPr>
        <p:spPr>
          <a:xfrm>
            <a:off x="7821582" y="256522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mt="9999"/>
            </a:blip>
            <a:stretch>
              <a:fillRect b="0" l="0" r="0" t="0"/>
            </a:stretch>
          </a:blipFill>
          <a:ln>
            <a:noFill/>
          </a:ln>
        </p:spPr>
      </p:sp>
      <p:sp>
        <p:nvSpPr>
          <p:cNvPr id="402" name="Google Shape;402;p29"/>
          <p:cNvSpPr/>
          <p:nvPr/>
        </p:nvSpPr>
        <p:spPr>
          <a:xfrm>
            <a:off x="8927488" y="256522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mt="9999"/>
            </a:blip>
            <a:stretch>
              <a:fillRect b="0" l="0" r="0" t="0"/>
            </a:stretch>
          </a:blipFill>
          <a:ln>
            <a:noFill/>
          </a:ln>
        </p:spPr>
      </p:sp>
      <p:sp>
        <p:nvSpPr>
          <p:cNvPr id="403" name="Google Shape;403;p29"/>
          <p:cNvSpPr/>
          <p:nvPr/>
        </p:nvSpPr>
        <p:spPr>
          <a:xfrm>
            <a:off x="6715676" y="256522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mt="9999"/>
            </a:blip>
            <a:stretch>
              <a:fillRect b="0" l="0" r="0" t="0"/>
            </a:stretch>
          </a:blipFill>
          <a:ln>
            <a:noFill/>
          </a:ln>
        </p:spPr>
      </p:sp>
      <p:grpSp>
        <p:nvGrpSpPr>
          <p:cNvPr id="404" name="Google Shape;404;p29"/>
          <p:cNvGrpSpPr/>
          <p:nvPr/>
        </p:nvGrpSpPr>
        <p:grpSpPr>
          <a:xfrm>
            <a:off x="80241" y="63393"/>
            <a:ext cx="9799136" cy="901915"/>
            <a:chOff x="80241" y="63393"/>
            <a:chExt cx="9799136" cy="901915"/>
          </a:xfrm>
        </p:grpSpPr>
        <p:sp>
          <p:nvSpPr>
            <p:cNvPr id="405" name="Google Shape;405;p29"/>
            <p:cNvSpPr/>
            <p:nvPr/>
          </p:nvSpPr>
          <p:spPr>
            <a:xfrm>
              <a:off x="80241"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406" name="Google Shape;406;p29"/>
            <p:cNvSpPr/>
            <p:nvPr/>
          </p:nvSpPr>
          <p:spPr>
            <a:xfrm>
              <a:off x="2292053"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407" name="Google Shape;407;p29"/>
            <p:cNvSpPr/>
            <p:nvPr/>
          </p:nvSpPr>
          <p:spPr>
            <a:xfrm>
              <a:off x="1186147"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408" name="Google Shape;408;p29"/>
            <p:cNvSpPr/>
            <p:nvPr/>
          </p:nvSpPr>
          <p:spPr>
            <a:xfrm>
              <a:off x="3397959"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409" name="Google Shape;409;p29"/>
            <p:cNvSpPr/>
            <p:nvPr/>
          </p:nvSpPr>
          <p:spPr>
            <a:xfrm>
              <a:off x="4503865"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410" name="Google Shape;410;p29"/>
            <p:cNvSpPr/>
            <p:nvPr/>
          </p:nvSpPr>
          <p:spPr>
            <a:xfrm>
              <a:off x="7821582"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411" name="Google Shape;411;p29"/>
            <p:cNvSpPr/>
            <p:nvPr/>
          </p:nvSpPr>
          <p:spPr>
            <a:xfrm>
              <a:off x="8927488"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412" name="Google Shape;412;p29"/>
            <p:cNvSpPr/>
            <p:nvPr/>
          </p:nvSpPr>
          <p:spPr>
            <a:xfrm>
              <a:off x="6715676"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sp>
          <p:nvSpPr>
            <p:cNvPr id="413" name="Google Shape;413;p29"/>
            <p:cNvSpPr/>
            <p:nvPr/>
          </p:nvSpPr>
          <p:spPr>
            <a:xfrm>
              <a:off x="5609771" y="63393"/>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4">
                <a:alphaModFix/>
              </a:blip>
              <a:stretch>
                <a:fillRect b="0" l="0" r="0" t="0"/>
              </a:stretch>
            </a:blipFill>
            <a:ln>
              <a:noFill/>
            </a:ln>
          </p:spPr>
        </p:sp>
      </p:grpSp>
      <p:sp>
        <p:nvSpPr>
          <p:cNvPr id="414" name="Google Shape;414;p29"/>
          <p:cNvSpPr/>
          <p:nvPr/>
        </p:nvSpPr>
        <p:spPr>
          <a:xfrm>
            <a:off x="5609771" y="2565220"/>
            <a:ext cx="951889" cy="901915"/>
          </a:xfrm>
          <a:custGeom>
            <a:rect b="b" l="l" r="r" t="t"/>
            <a:pathLst>
              <a:path extrusionOk="0" h="1803830" w="1903778">
                <a:moveTo>
                  <a:pt x="0" y="0"/>
                </a:moveTo>
                <a:lnTo>
                  <a:pt x="1903778" y="0"/>
                </a:lnTo>
                <a:lnTo>
                  <a:pt x="1903778" y="1803830"/>
                </a:lnTo>
                <a:lnTo>
                  <a:pt x="0" y="1803830"/>
                </a:lnTo>
                <a:lnTo>
                  <a:pt x="0" y="0"/>
                </a:lnTo>
                <a:close/>
              </a:path>
            </a:pathLst>
          </a:custGeom>
          <a:blipFill rotWithShape="1">
            <a:blip r:embed="rId3">
              <a:alphaModFix amt="9999"/>
            </a:blip>
            <a:stretch>
              <a:fillRect b="0" l="0" r="0" t="0"/>
            </a:stretch>
          </a:blipFill>
          <a:ln>
            <a:noFill/>
          </a:ln>
        </p:spPr>
      </p:sp>
      <p:grpSp>
        <p:nvGrpSpPr>
          <p:cNvPr id="415" name="Google Shape;415;p29"/>
          <p:cNvGrpSpPr/>
          <p:nvPr/>
        </p:nvGrpSpPr>
        <p:grpSpPr>
          <a:xfrm>
            <a:off x="1377653" y="622995"/>
            <a:ext cx="6443929" cy="1615380"/>
            <a:chOff x="0" y="-38100"/>
            <a:chExt cx="3394333" cy="850900"/>
          </a:xfrm>
        </p:grpSpPr>
        <p:sp>
          <p:nvSpPr>
            <p:cNvPr id="416" name="Google Shape;416;p29"/>
            <p:cNvSpPr/>
            <p:nvPr/>
          </p:nvSpPr>
          <p:spPr>
            <a:xfrm>
              <a:off x="0" y="0"/>
              <a:ext cx="3394333" cy="426946"/>
            </a:xfrm>
            <a:custGeom>
              <a:rect b="b" l="l" r="r" t="t"/>
              <a:pathLst>
                <a:path extrusionOk="0" h="426946" w="3394333">
                  <a:moveTo>
                    <a:pt x="0" y="0"/>
                  </a:moveTo>
                  <a:lnTo>
                    <a:pt x="3394333" y="0"/>
                  </a:lnTo>
                  <a:lnTo>
                    <a:pt x="3394333" y="426946"/>
                  </a:lnTo>
                  <a:lnTo>
                    <a:pt x="0" y="426946"/>
                  </a:lnTo>
                  <a:close/>
                </a:path>
              </a:pathLst>
            </a:custGeom>
            <a:solidFill>
              <a:srgbClr val="005BFF"/>
            </a:solidFill>
            <a:ln>
              <a:noFill/>
            </a:ln>
          </p:spPr>
        </p:sp>
        <p:sp>
          <p:nvSpPr>
            <p:cNvPr id="417" name="Google Shape;417;p29"/>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18" name="Google Shape;418;p29"/>
          <p:cNvSpPr txBox="1"/>
          <p:nvPr/>
        </p:nvSpPr>
        <p:spPr>
          <a:xfrm>
            <a:off x="1269754" y="754978"/>
            <a:ext cx="6604500" cy="1908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6200" u="none" cap="none" strike="noStrike">
                <a:solidFill>
                  <a:srgbClr val="FFFFFF"/>
                </a:solidFill>
                <a:latin typeface="Oswald"/>
                <a:ea typeface="Oswald"/>
                <a:cs typeface="Oswald"/>
                <a:sym typeface="Oswald"/>
              </a:rPr>
              <a:t>WRITE YOUR TOPIC OR IDEA</a:t>
            </a:r>
            <a:endParaRPr sz="700"/>
          </a:p>
        </p:txBody>
      </p:sp>
      <p:cxnSp>
        <p:nvCxnSpPr>
          <p:cNvPr id="419" name="Google Shape;419;p29"/>
          <p:cNvCxnSpPr/>
          <p:nvPr/>
        </p:nvCxnSpPr>
        <p:spPr>
          <a:xfrm>
            <a:off x="-256308" y="3837105"/>
            <a:ext cx="10131324" cy="0"/>
          </a:xfrm>
          <a:prstGeom prst="straightConnector1">
            <a:avLst/>
          </a:prstGeom>
          <a:noFill/>
          <a:ln cap="flat" cmpd="sng" w="333375">
            <a:solidFill>
              <a:srgbClr val="000000"/>
            </a:solidFill>
            <a:prstDash val="solid"/>
            <a:round/>
            <a:headEnd len="sm" w="sm" type="none"/>
            <a:tailEnd len="sm" w="sm" type="none"/>
          </a:ln>
        </p:spPr>
      </p:cxnSp>
      <p:sp>
        <p:nvSpPr>
          <p:cNvPr id="420" name="Google Shape;420;p29"/>
          <p:cNvSpPr txBox="1"/>
          <p:nvPr/>
        </p:nvSpPr>
        <p:spPr>
          <a:xfrm>
            <a:off x="514350" y="3729948"/>
            <a:ext cx="2292063" cy="187017"/>
          </a:xfrm>
          <a:prstGeom prst="rect">
            <a:avLst/>
          </a:prstGeom>
          <a:noFill/>
          <a:ln>
            <a:noFill/>
          </a:ln>
        </p:spPr>
        <p:txBody>
          <a:bodyPr anchorCtr="0" anchor="t" bIns="0" lIns="0" spcFirstLastPara="1" rIns="0" wrap="square" tIns="0">
            <a:spAutoFit/>
          </a:bodyPr>
          <a:lstStyle/>
          <a:p>
            <a:pPr indent="0" lvl="0" marL="0" marR="0" rtl="0" algn="ctr">
              <a:lnSpc>
                <a:spcPct val="139972"/>
              </a:lnSpc>
              <a:spcBef>
                <a:spcPts val="0"/>
              </a:spcBef>
              <a:spcAft>
                <a:spcPts val="0"/>
              </a:spcAft>
              <a:buNone/>
            </a:pPr>
            <a:r>
              <a:rPr b="0" i="0" lang="en" sz="1100" u="none" cap="none" strike="noStrike">
                <a:solidFill>
                  <a:srgbClr val="FFFFFF"/>
                </a:solidFill>
                <a:latin typeface="Oswald"/>
                <a:ea typeface="Oswald"/>
                <a:cs typeface="Oswald"/>
                <a:sym typeface="Oswald"/>
              </a:rPr>
              <a:t>ADD A MAIN POINT</a:t>
            </a:r>
            <a:endParaRPr sz="700"/>
          </a:p>
        </p:txBody>
      </p:sp>
      <p:sp>
        <p:nvSpPr>
          <p:cNvPr id="421" name="Google Shape;421;p29"/>
          <p:cNvSpPr txBox="1"/>
          <p:nvPr/>
        </p:nvSpPr>
        <p:spPr>
          <a:xfrm>
            <a:off x="3425969" y="3729948"/>
            <a:ext cx="2292063" cy="187017"/>
          </a:xfrm>
          <a:prstGeom prst="rect">
            <a:avLst/>
          </a:prstGeom>
          <a:noFill/>
          <a:ln>
            <a:noFill/>
          </a:ln>
        </p:spPr>
        <p:txBody>
          <a:bodyPr anchorCtr="0" anchor="t" bIns="0" lIns="0" spcFirstLastPara="1" rIns="0" wrap="square" tIns="0">
            <a:spAutoFit/>
          </a:bodyPr>
          <a:lstStyle/>
          <a:p>
            <a:pPr indent="0" lvl="0" marL="0" marR="0" rtl="0" algn="ctr">
              <a:lnSpc>
                <a:spcPct val="139972"/>
              </a:lnSpc>
              <a:spcBef>
                <a:spcPts val="0"/>
              </a:spcBef>
              <a:spcAft>
                <a:spcPts val="0"/>
              </a:spcAft>
              <a:buNone/>
            </a:pPr>
            <a:r>
              <a:rPr b="0" i="0" lang="en" sz="1100" u="none" cap="none" strike="noStrike">
                <a:solidFill>
                  <a:srgbClr val="FFFFFF"/>
                </a:solidFill>
                <a:latin typeface="Oswald"/>
                <a:ea typeface="Oswald"/>
                <a:cs typeface="Oswald"/>
                <a:sym typeface="Oswald"/>
              </a:rPr>
              <a:t>ADD A MAIN POINT</a:t>
            </a:r>
            <a:endParaRPr sz="700"/>
          </a:p>
        </p:txBody>
      </p:sp>
      <p:sp>
        <p:nvSpPr>
          <p:cNvPr id="422" name="Google Shape;422;p29"/>
          <p:cNvSpPr txBox="1"/>
          <p:nvPr/>
        </p:nvSpPr>
        <p:spPr>
          <a:xfrm>
            <a:off x="6337588" y="3729948"/>
            <a:ext cx="2292063" cy="187017"/>
          </a:xfrm>
          <a:prstGeom prst="rect">
            <a:avLst/>
          </a:prstGeom>
          <a:noFill/>
          <a:ln>
            <a:noFill/>
          </a:ln>
        </p:spPr>
        <p:txBody>
          <a:bodyPr anchorCtr="0" anchor="t" bIns="0" lIns="0" spcFirstLastPara="1" rIns="0" wrap="square" tIns="0">
            <a:spAutoFit/>
          </a:bodyPr>
          <a:lstStyle/>
          <a:p>
            <a:pPr indent="0" lvl="0" marL="0" marR="0" rtl="0" algn="ctr">
              <a:lnSpc>
                <a:spcPct val="139972"/>
              </a:lnSpc>
              <a:spcBef>
                <a:spcPts val="0"/>
              </a:spcBef>
              <a:spcAft>
                <a:spcPts val="0"/>
              </a:spcAft>
              <a:buNone/>
            </a:pPr>
            <a:r>
              <a:rPr b="0" i="0" lang="en" sz="1100" u="none" cap="none" strike="noStrike">
                <a:solidFill>
                  <a:srgbClr val="FFFFFF"/>
                </a:solidFill>
                <a:latin typeface="Oswald"/>
                <a:ea typeface="Oswald"/>
                <a:cs typeface="Oswald"/>
                <a:sym typeface="Oswald"/>
              </a:rPr>
              <a:t>ADD A MAIN POINT</a:t>
            </a:r>
            <a:endParaRPr sz="700"/>
          </a:p>
        </p:txBody>
      </p:sp>
      <p:sp>
        <p:nvSpPr>
          <p:cNvPr id="423" name="Google Shape;423;p29"/>
          <p:cNvSpPr txBox="1"/>
          <p:nvPr/>
        </p:nvSpPr>
        <p:spPr>
          <a:xfrm>
            <a:off x="847725" y="4155525"/>
            <a:ext cx="1625400" cy="2772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900" u="none" cap="none" strike="noStrike">
                <a:solidFill>
                  <a:srgbClr val="FFFFFF"/>
                </a:solidFill>
                <a:latin typeface="Lato"/>
                <a:ea typeface="Lato"/>
                <a:cs typeface="Lato"/>
                <a:sym typeface="Lato"/>
              </a:rPr>
              <a:t>Briefly elaborate on what you want to discuss. </a:t>
            </a:r>
            <a:endParaRPr sz="700"/>
          </a:p>
        </p:txBody>
      </p:sp>
      <p:sp>
        <p:nvSpPr>
          <p:cNvPr id="424" name="Google Shape;424;p29"/>
          <p:cNvSpPr txBox="1"/>
          <p:nvPr/>
        </p:nvSpPr>
        <p:spPr>
          <a:xfrm>
            <a:off x="3749819" y="4155525"/>
            <a:ext cx="1644300" cy="2772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900" u="none" cap="none" strike="noStrike">
                <a:solidFill>
                  <a:srgbClr val="FFFFFF"/>
                </a:solidFill>
                <a:latin typeface="Lato"/>
                <a:ea typeface="Lato"/>
                <a:cs typeface="Lato"/>
                <a:sym typeface="Lato"/>
              </a:rPr>
              <a:t>Briefly elaborate on what you want to discuss. </a:t>
            </a:r>
            <a:endParaRPr sz="700"/>
          </a:p>
        </p:txBody>
      </p:sp>
      <p:sp>
        <p:nvSpPr>
          <p:cNvPr id="425" name="Google Shape;425;p29"/>
          <p:cNvSpPr txBox="1"/>
          <p:nvPr/>
        </p:nvSpPr>
        <p:spPr>
          <a:xfrm>
            <a:off x="6642388" y="4155525"/>
            <a:ext cx="1682400" cy="2772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0" i="0" lang="en" sz="900" u="none" cap="none" strike="noStrike">
                <a:solidFill>
                  <a:srgbClr val="FFFFFF"/>
                </a:solidFill>
                <a:latin typeface="Lato"/>
                <a:ea typeface="Lato"/>
                <a:cs typeface="Lato"/>
                <a:sym typeface="Lato"/>
              </a:rPr>
              <a:t>Briefly elaborate on what you want to discuss. </a:t>
            </a:r>
            <a:endParaRPr sz="700"/>
          </a:p>
        </p:txBody>
      </p:sp>
      <p:cxnSp>
        <p:nvCxnSpPr>
          <p:cNvPr id="426" name="Google Shape;426;p29"/>
          <p:cNvCxnSpPr/>
          <p:nvPr/>
        </p:nvCxnSpPr>
        <p:spPr>
          <a:xfrm>
            <a:off x="-3664980" y="1238034"/>
            <a:ext cx="5008214" cy="0"/>
          </a:xfrm>
          <a:prstGeom prst="straightConnector1">
            <a:avLst/>
          </a:prstGeom>
          <a:noFill/>
          <a:ln cap="flat" cmpd="sng" w="333375">
            <a:solidFill>
              <a:srgbClr val="000000"/>
            </a:solidFill>
            <a:prstDash val="solid"/>
            <a:round/>
            <a:headEnd len="sm" w="sm" type="none"/>
            <a:tailEnd len="sm" w="sm" type="none"/>
          </a:ln>
        </p:spPr>
      </p:cxnSp>
      <p:cxnSp>
        <p:nvCxnSpPr>
          <p:cNvPr id="427" name="Google Shape;427;p29"/>
          <p:cNvCxnSpPr/>
          <p:nvPr/>
        </p:nvCxnSpPr>
        <p:spPr>
          <a:xfrm>
            <a:off x="8153706" y="1884254"/>
            <a:ext cx="5008214" cy="0"/>
          </a:xfrm>
          <a:prstGeom prst="straightConnector1">
            <a:avLst/>
          </a:prstGeom>
          <a:noFill/>
          <a:ln cap="flat" cmpd="sng" w="333375">
            <a:solidFill>
              <a:srgbClr val="00C9FF"/>
            </a:solidFill>
            <a:prstDash val="solid"/>
            <a:round/>
            <a:headEnd len="sm" w="sm" type="none"/>
            <a:tailEnd len="sm" w="sm" type="none"/>
          </a:ln>
        </p:spPr>
      </p:cxnSp>
      <p:cxnSp>
        <p:nvCxnSpPr>
          <p:cNvPr id="428" name="Google Shape;428;p29"/>
          <p:cNvCxnSpPr/>
          <p:nvPr/>
        </p:nvCxnSpPr>
        <p:spPr>
          <a:xfrm>
            <a:off x="-2720297" y="2221841"/>
            <a:ext cx="5008214" cy="0"/>
          </a:xfrm>
          <a:prstGeom prst="straightConnector1">
            <a:avLst/>
          </a:prstGeom>
          <a:noFill/>
          <a:ln cap="flat" cmpd="sng" w="152400">
            <a:solidFill>
              <a:srgbClr val="00C9FF"/>
            </a:solidFill>
            <a:prstDash val="solid"/>
            <a:round/>
            <a:headEnd len="sm" w="sm" type="none"/>
            <a:tailEnd len="sm" w="sm" type="none"/>
          </a:ln>
        </p:spPr>
      </p:cxnSp>
      <p:cxnSp>
        <p:nvCxnSpPr>
          <p:cNvPr id="429" name="Google Shape;429;p29"/>
          <p:cNvCxnSpPr/>
          <p:nvPr/>
        </p:nvCxnSpPr>
        <p:spPr>
          <a:xfrm>
            <a:off x="7430163" y="4992852"/>
            <a:ext cx="5008214" cy="0"/>
          </a:xfrm>
          <a:prstGeom prst="straightConnector1">
            <a:avLst/>
          </a:prstGeom>
          <a:noFill/>
          <a:ln cap="flat" cmpd="sng" w="152400">
            <a:solidFill>
              <a:srgbClr val="00C9FF"/>
            </a:solidFill>
            <a:prstDash val="solid"/>
            <a:round/>
            <a:headEnd len="sm" w="sm" type="none"/>
            <a:tailEnd len="sm" w="sm" type="none"/>
          </a:ln>
        </p:spPr>
      </p:cxnSp>
      <p:cxnSp>
        <p:nvCxnSpPr>
          <p:cNvPr id="430" name="Google Shape;430;p29"/>
          <p:cNvCxnSpPr/>
          <p:nvPr/>
        </p:nvCxnSpPr>
        <p:spPr>
          <a:xfrm>
            <a:off x="-4186511" y="4795764"/>
            <a:ext cx="5008214" cy="0"/>
          </a:xfrm>
          <a:prstGeom prst="straightConnector1">
            <a:avLst/>
          </a:prstGeom>
          <a:noFill/>
          <a:ln cap="flat" cmpd="sng" w="66675">
            <a:solidFill>
              <a:srgbClr val="FFFFFF"/>
            </a:solidFill>
            <a:prstDash val="solid"/>
            <a:round/>
            <a:headEnd len="sm" w="sm" type="none"/>
            <a:tailEnd len="sm" w="sm" type="none"/>
          </a:ln>
        </p:spPr>
      </p:cxnSp>
      <p:cxnSp>
        <p:nvCxnSpPr>
          <p:cNvPr id="431" name="Google Shape;431;p29"/>
          <p:cNvCxnSpPr/>
          <p:nvPr/>
        </p:nvCxnSpPr>
        <p:spPr>
          <a:xfrm>
            <a:off x="7821582" y="1238034"/>
            <a:ext cx="5008214" cy="0"/>
          </a:xfrm>
          <a:prstGeom prst="straightConnector1">
            <a:avLst/>
          </a:prstGeom>
          <a:noFill/>
          <a:ln cap="flat" cmpd="sng" w="66675">
            <a:solidFill>
              <a:srgbClr val="FFFFFF"/>
            </a:solidFill>
            <a:prstDash val="solid"/>
            <a:round/>
            <a:headEnd len="sm" w="sm" type="none"/>
            <a:tailEnd len="sm" w="sm" type="none"/>
          </a:ln>
        </p:spPr>
      </p:cxnSp>
      <p:sp>
        <p:nvSpPr>
          <p:cNvPr id="432" name="Google Shape;432;p29"/>
          <p:cNvSpPr/>
          <p:nvPr/>
        </p:nvSpPr>
        <p:spPr>
          <a:xfrm>
            <a:off x="6976930" y="2506602"/>
            <a:ext cx="1013379" cy="1080152"/>
          </a:xfrm>
          <a:custGeom>
            <a:rect b="b" l="l" r="r" t="t"/>
            <a:pathLst>
              <a:path extrusionOk="0" h="2160303" w="2026757">
                <a:moveTo>
                  <a:pt x="0" y="0"/>
                </a:moveTo>
                <a:lnTo>
                  <a:pt x="2026757" y="0"/>
                </a:lnTo>
                <a:lnTo>
                  <a:pt x="2026757" y="2160303"/>
                </a:lnTo>
                <a:lnTo>
                  <a:pt x="0" y="2160303"/>
                </a:lnTo>
                <a:lnTo>
                  <a:pt x="0" y="0"/>
                </a:lnTo>
                <a:close/>
              </a:path>
            </a:pathLst>
          </a:custGeom>
          <a:blipFill rotWithShape="1">
            <a:blip r:embed="rId5">
              <a:alphaModFix/>
            </a:blip>
            <a:stretch>
              <a:fillRect b="0" l="0" r="0" t="0"/>
            </a:stretch>
          </a:blipFill>
          <a:ln>
            <a:noFill/>
          </a:ln>
        </p:spPr>
      </p:sp>
      <p:sp>
        <p:nvSpPr>
          <p:cNvPr id="433" name="Google Shape;433;p29"/>
          <p:cNvSpPr/>
          <p:nvPr/>
        </p:nvSpPr>
        <p:spPr>
          <a:xfrm>
            <a:off x="4178236" y="2506602"/>
            <a:ext cx="787528" cy="1080152"/>
          </a:xfrm>
          <a:custGeom>
            <a:rect b="b" l="l" r="r" t="t"/>
            <a:pathLst>
              <a:path extrusionOk="0" h="2160303" w="1575057">
                <a:moveTo>
                  <a:pt x="0" y="0"/>
                </a:moveTo>
                <a:lnTo>
                  <a:pt x="1575058" y="0"/>
                </a:lnTo>
                <a:lnTo>
                  <a:pt x="1575058" y="2160303"/>
                </a:lnTo>
                <a:lnTo>
                  <a:pt x="0" y="2160303"/>
                </a:lnTo>
                <a:lnTo>
                  <a:pt x="0" y="0"/>
                </a:lnTo>
                <a:close/>
              </a:path>
            </a:pathLst>
          </a:custGeom>
          <a:blipFill rotWithShape="1">
            <a:blip r:embed="rId6">
              <a:alphaModFix/>
            </a:blip>
            <a:stretch>
              <a:fillRect b="0" l="0" r="0" t="0"/>
            </a:stretch>
          </a:blipFill>
          <a:ln>
            <a:noFill/>
          </a:ln>
        </p:spPr>
      </p:sp>
      <p:sp>
        <p:nvSpPr>
          <p:cNvPr id="434" name="Google Shape;434;p29"/>
          <p:cNvSpPr/>
          <p:nvPr/>
        </p:nvSpPr>
        <p:spPr>
          <a:xfrm>
            <a:off x="1050118" y="2445601"/>
            <a:ext cx="1220526" cy="1089597"/>
          </a:xfrm>
          <a:custGeom>
            <a:rect b="b" l="l" r="r" t="t"/>
            <a:pathLst>
              <a:path extrusionOk="0" h="2179193" w="2441052">
                <a:moveTo>
                  <a:pt x="0" y="0"/>
                </a:moveTo>
                <a:lnTo>
                  <a:pt x="2441052" y="0"/>
                </a:lnTo>
                <a:lnTo>
                  <a:pt x="2441052" y="2179194"/>
                </a:lnTo>
                <a:lnTo>
                  <a:pt x="0" y="2179194"/>
                </a:lnTo>
                <a:lnTo>
                  <a:pt x="0" y="0"/>
                </a:lnTo>
                <a:close/>
              </a:path>
            </a:pathLst>
          </a:custGeom>
          <a:blipFill rotWithShape="1">
            <a:blip r:embed="rId7">
              <a:alphaModFix/>
            </a:blip>
            <a:stretch>
              <a:fillRect b="0" l="0" r="0" t="0"/>
            </a:stretch>
          </a:blipFill>
          <a:ln>
            <a:noFill/>
          </a:ln>
        </p:spPr>
      </p:sp>
    </p:spTree>
  </p:cSld>
  <p:clrMapOvr>
    <a:masterClrMapping/>
  </p:clrMapOvr>
  <p:transition>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C9FF"/>
        </a:solidFill>
      </p:bgPr>
    </p:bg>
    <p:spTree>
      <p:nvGrpSpPr>
        <p:cNvPr id="438" name="Shape 438"/>
        <p:cNvGrpSpPr/>
        <p:nvPr/>
      </p:nvGrpSpPr>
      <p:grpSpPr>
        <a:xfrm>
          <a:off x="0" y="0"/>
          <a:ext cx="0" cy="0"/>
          <a:chOff x="0" y="0"/>
          <a:chExt cx="0" cy="0"/>
        </a:xfrm>
      </p:grpSpPr>
      <p:grpSp>
        <p:nvGrpSpPr>
          <p:cNvPr id="439" name="Google Shape;439;p30"/>
          <p:cNvGrpSpPr/>
          <p:nvPr/>
        </p:nvGrpSpPr>
        <p:grpSpPr>
          <a:xfrm>
            <a:off x="-774897" y="-72330"/>
            <a:ext cx="4438650" cy="5653980"/>
            <a:chOff x="0" y="-38100"/>
            <a:chExt cx="2338054" cy="2978228"/>
          </a:xfrm>
        </p:grpSpPr>
        <p:sp>
          <p:nvSpPr>
            <p:cNvPr id="440" name="Google Shape;440;p30"/>
            <p:cNvSpPr/>
            <p:nvPr/>
          </p:nvSpPr>
          <p:spPr>
            <a:xfrm>
              <a:off x="0" y="0"/>
              <a:ext cx="2338054" cy="2940128"/>
            </a:xfrm>
            <a:custGeom>
              <a:rect b="b" l="l" r="r" t="t"/>
              <a:pathLst>
                <a:path extrusionOk="0" h="2940128" w="2338054">
                  <a:moveTo>
                    <a:pt x="0" y="0"/>
                  </a:moveTo>
                  <a:lnTo>
                    <a:pt x="2338054" y="0"/>
                  </a:lnTo>
                  <a:lnTo>
                    <a:pt x="2338054" y="2940128"/>
                  </a:lnTo>
                  <a:lnTo>
                    <a:pt x="0" y="2940128"/>
                  </a:lnTo>
                  <a:close/>
                </a:path>
              </a:pathLst>
            </a:custGeom>
            <a:solidFill>
              <a:srgbClr val="006D8B"/>
            </a:solidFill>
            <a:ln>
              <a:noFill/>
            </a:ln>
          </p:spPr>
        </p:sp>
        <p:sp>
          <p:nvSpPr>
            <p:cNvPr id="441" name="Google Shape;441;p30"/>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42" name="Google Shape;442;p30"/>
          <p:cNvGrpSpPr/>
          <p:nvPr/>
        </p:nvGrpSpPr>
        <p:grpSpPr>
          <a:xfrm>
            <a:off x="5533031" y="-72330"/>
            <a:ext cx="4111029" cy="5415855"/>
            <a:chOff x="0" y="-38100"/>
            <a:chExt cx="2165480" cy="2852796"/>
          </a:xfrm>
        </p:grpSpPr>
        <p:sp>
          <p:nvSpPr>
            <p:cNvPr id="443" name="Google Shape;443;p30"/>
            <p:cNvSpPr/>
            <p:nvPr/>
          </p:nvSpPr>
          <p:spPr>
            <a:xfrm>
              <a:off x="0" y="0"/>
              <a:ext cx="2165480" cy="2814696"/>
            </a:xfrm>
            <a:custGeom>
              <a:rect b="b" l="l" r="r" t="t"/>
              <a:pathLst>
                <a:path extrusionOk="0" h="2814696" w="2165480">
                  <a:moveTo>
                    <a:pt x="0" y="0"/>
                  </a:moveTo>
                  <a:lnTo>
                    <a:pt x="2165480" y="0"/>
                  </a:lnTo>
                  <a:lnTo>
                    <a:pt x="2165480" y="2814696"/>
                  </a:lnTo>
                  <a:lnTo>
                    <a:pt x="0" y="2814696"/>
                  </a:lnTo>
                  <a:close/>
                </a:path>
              </a:pathLst>
            </a:custGeom>
            <a:solidFill>
              <a:srgbClr val="006D8B"/>
            </a:solidFill>
            <a:ln>
              <a:noFill/>
            </a:ln>
          </p:spPr>
        </p:sp>
        <p:sp>
          <p:nvSpPr>
            <p:cNvPr id="444" name="Google Shape;444;p30"/>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45" name="Google Shape;445;p30"/>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mt="31000"/>
            </a:blip>
            <a:stretch>
              <a:fillRect b="-8887" l="0" r="0" t="-8887"/>
            </a:stretch>
          </a:blipFill>
          <a:ln>
            <a:noFill/>
          </a:ln>
        </p:spPr>
      </p:sp>
      <p:sp>
        <p:nvSpPr>
          <p:cNvPr id="446" name="Google Shape;446;p30"/>
          <p:cNvSpPr txBox="1"/>
          <p:nvPr/>
        </p:nvSpPr>
        <p:spPr>
          <a:xfrm>
            <a:off x="-1533275" y="1065605"/>
            <a:ext cx="6572734" cy="4836963"/>
          </a:xfrm>
          <a:prstGeom prst="rect">
            <a:avLst/>
          </a:prstGeom>
          <a:noFill/>
          <a:ln>
            <a:noFill/>
          </a:ln>
        </p:spPr>
        <p:txBody>
          <a:bodyPr anchorCtr="0" anchor="t" bIns="0" lIns="0" spcFirstLastPara="1" rIns="0" wrap="square" tIns="0">
            <a:spAutoFit/>
          </a:bodyPr>
          <a:lstStyle/>
          <a:p>
            <a:pPr indent="0" lvl="0" marL="0" marR="0" rtl="0" algn="ctr">
              <a:lnSpc>
                <a:spcPct val="101000"/>
              </a:lnSpc>
              <a:spcBef>
                <a:spcPts val="0"/>
              </a:spcBef>
              <a:spcAft>
                <a:spcPts val="0"/>
              </a:spcAft>
              <a:buNone/>
            </a:pPr>
            <a:r>
              <a:rPr b="1" i="0" lang="en" sz="36100" u="none" cap="none" strike="noStrike">
                <a:solidFill>
                  <a:srgbClr val="FFFFFF"/>
                </a:solidFill>
                <a:latin typeface="Oswald"/>
                <a:ea typeface="Oswald"/>
                <a:cs typeface="Oswald"/>
                <a:sym typeface="Oswald"/>
              </a:rPr>
              <a:t>02.</a:t>
            </a:r>
            <a:endParaRPr sz="700"/>
          </a:p>
        </p:txBody>
      </p:sp>
      <p:sp>
        <p:nvSpPr>
          <p:cNvPr id="447" name="Google Shape;447;p30"/>
          <p:cNvSpPr txBox="1"/>
          <p:nvPr/>
        </p:nvSpPr>
        <p:spPr>
          <a:xfrm>
            <a:off x="3824422" y="1368390"/>
            <a:ext cx="1627800" cy="2632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5700" u="none" cap="none" strike="noStrike">
                <a:solidFill>
                  <a:srgbClr val="FFFFFF"/>
                </a:solidFill>
                <a:latin typeface="Oswald"/>
                <a:ea typeface="Oswald"/>
                <a:cs typeface="Oswald"/>
                <a:sym typeface="Oswald"/>
              </a:rPr>
              <a:t>ABOUT US</a:t>
            </a:r>
            <a:endParaRPr sz="700"/>
          </a:p>
        </p:txBody>
      </p:sp>
      <p:sp>
        <p:nvSpPr>
          <p:cNvPr id="448" name="Google Shape;448;p30"/>
          <p:cNvSpPr/>
          <p:nvPr/>
        </p:nvSpPr>
        <p:spPr>
          <a:xfrm>
            <a:off x="5727174" y="1439758"/>
            <a:ext cx="2081825" cy="1131993"/>
          </a:xfrm>
          <a:custGeom>
            <a:rect b="b" l="l" r="r" t="t"/>
            <a:pathLst>
              <a:path extrusionOk="0" h="2263985" w="4163651">
                <a:moveTo>
                  <a:pt x="0" y="0"/>
                </a:moveTo>
                <a:lnTo>
                  <a:pt x="4163651" y="0"/>
                </a:lnTo>
                <a:lnTo>
                  <a:pt x="4163651" y="2263985"/>
                </a:lnTo>
                <a:lnTo>
                  <a:pt x="0" y="2263985"/>
                </a:lnTo>
                <a:lnTo>
                  <a:pt x="0" y="0"/>
                </a:lnTo>
                <a:close/>
              </a:path>
            </a:pathLst>
          </a:custGeom>
          <a:blipFill rotWithShape="1">
            <a:blip r:embed="rId4">
              <a:alphaModFix/>
            </a:blip>
            <a:stretch>
              <a:fillRect b="0" l="0" r="0" t="0"/>
            </a:stretch>
          </a:blipFill>
          <a:ln>
            <a:noFill/>
          </a:ln>
        </p:spPr>
      </p:sp>
      <p:sp>
        <p:nvSpPr>
          <p:cNvPr id="449" name="Google Shape;449;p30"/>
          <p:cNvSpPr/>
          <p:nvPr/>
        </p:nvSpPr>
        <p:spPr>
          <a:xfrm>
            <a:off x="-984012" y="-743363"/>
            <a:ext cx="3682236" cy="2002216"/>
          </a:xfrm>
          <a:custGeom>
            <a:rect b="b" l="l" r="r" t="t"/>
            <a:pathLst>
              <a:path extrusionOk="0" h="4004431" w="7364471">
                <a:moveTo>
                  <a:pt x="0" y="0"/>
                </a:moveTo>
                <a:lnTo>
                  <a:pt x="7364472" y="0"/>
                </a:lnTo>
                <a:lnTo>
                  <a:pt x="7364472" y="4004432"/>
                </a:lnTo>
                <a:lnTo>
                  <a:pt x="0" y="4004432"/>
                </a:lnTo>
                <a:lnTo>
                  <a:pt x="0" y="0"/>
                </a:lnTo>
                <a:close/>
              </a:path>
            </a:pathLst>
          </a:custGeom>
          <a:blipFill rotWithShape="1">
            <a:blip r:embed="rId4">
              <a:alphaModFix/>
            </a:blip>
            <a:stretch>
              <a:fillRect b="0" l="0" r="0" t="0"/>
            </a:stretch>
          </a:blipFill>
          <a:ln>
            <a:noFill/>
          </a:ln>
        </p:spPr>
      </p:sp>
      <p:cxnSp>
        <p:nvCxnSpPr>
          <p:cNvPr id="450" name="Google Shape;450;p30"/>
          <p:cNvCxnSpPr/>
          <p:nvPr/>
        </p:nvCxnSpPr>
        <p:spPr>
          <a:xfrm>
            <a:off x="5727174" y="2947035"/>
            <a:ext cx="5008214" cy="0"/>
          </a:xfrm>
          <a:prstGeom prst="straightConnector1">
            <a:avLst/>
          </a:prstGeom>
          <a:noFill/>
          <a:ln cap="flat" cmpd="sng" w="66675">
            <a:solidFill>
              <a:srgbClr val="006D8B"/>
            </a:solidFill>
            <a:prstDash val="solid"/>
            <a:round/>
            <a:headEnd len="sm" w="sm" type="none"/>
            <a:tailEnd len="sm" w="sm" type="none"/>
          </a:ln>
        </p:spPr>
      </p:cxnSp>
      <p:cxnSp>
        <p:nvCxnSpPr>
          <p:cNvPr id="451" name="Google Shape;451;p30"/>
          <p:cNvCxnSpPr/>
          <p:nvPr/>
        </p:nvCxnSpPr>
        <p:spPr>
          <a:xfrm>
            <a:off x="5727174" y="3506470"/>
            <a:ext cx="5008214" cy="0"/>
          </a:xfrm>
          <a:prstGeom prst="straightConnector1">
            <a:avLst/>
          </a:prstGeom>
          <a:noFill/>
          <a:ln cap="flat" cmpd="sng" w="66675">
            <a:solidFill>
              <a:srgbClr val="006D8B"/>
            </a:solidFill>
            <a:prstDash val="solid"/>
            <a:round/>
            <a:headEnd len="sm" w="sm" type="none"/>
            <a:tailEnd len="sm" w="sm" type="none"/>
          </a:ln>
        </p:spPr>
      </p:cxnSp>
      <p:sp>
        <p:nvSpPr>
          <p:cNvPr id="452" name="Google Shape;452;p30"/>
          <p:cNvSpPr txBox="1"/>
          <p:nvPr/>
        </p:nvSpPr>
        <p:spPr>
          <a:xfrm>
            <a:off x="5727174" y="3136424"/>
            <a:ext cx="3348487" cy="161607"/>
          </a:xfrm>
          <a:prstGeom prst="rect">
            <a:avLst/>
          </a:prstGeom>
          <a:noFill/>
          <a:ln>
            <a:noFill/>
          </a:ln>
        </p:spPr>
        <p:txBody>
          <a:bodyPr anchorCtr="0" anchor="t" bIns="0" lIns="0" spcFirstLastPara="1" rIns="0" wrap="square" tIns="0">
            <a:spAutoFit/>
          </a:bodyPr>
          <a:lstStyle/>
          <a:p>
            <a:pPr indent="0" lvl="1" marL="0" marR="0" rtl="0" algn="l">
              <a:lnSpc>
                <a:spcPct val="140021"/>
              </a:lnSpc>
              <a:spcBef>
                <a:spcPts val="0"/>
              </a:spcBef>
              <a:spcAft>
                <a:spcPts val="0"/>
              </a:spcAft>
              <a:buNone/>
            </a:pPr>
            <a:r>
              <a:rPr b="0" i="0" lang="en" sz="900" u="none" cap="none" strike="noStrike">
                <a:solidFill>
                  <a:srgbClr val="FFFFFF"/>
                </a:solidFill>
                <a:latin typeface="Lato"/>
                <a:ea typeface="Lato"/>
                <a:cs typeface="Lato"/>
                <a:sym typeface="Lato"/>
              </a:rPr>
              <a:t>Elaborate on what you want to discuss. </a:t>
            </a:r>
            <a:endParaRPr sz="700"/>
          </a:p>
        </p:txBody>
      </p:sp>
    </p:spTree>
  </p:cSld>
  <p:clrMapOvr>
    <a:masterClrMapping/>
  </p:clrMapOvr>
  <p:transition>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BFF"/>
        </a:solidFill>
      </p:bgPr>
    </p:bg>
    <p:spTree>
      <p:nvGrpSpPr>
        <p:cNvPr id="456" name="Shape 456"/>
        <p:cNvGrpSpPr/>
        <p:nvPr/>
      </p:nvGrpSpPr>
      <p:grpSpPr>
        <a:xfrm>
          <a:off x="0" y="0"/>
          <a:ext cx="0" cy="0"/>
          <a:chOff x="0" y="0"/>
          <a:chExt cx="0" cy="0"/>
        </a:xfrm>
      </p:grpSpPr>
      <p:grpSp>
        <p:nvGrpSpPr>
          <p:cNvPr id="457" name="Google Shape;457;p31"/>
          <p:cNvGrpSpPr/>
          <p:nvPr/>
        </p:nvGrpSpPr>
        <p:grpSpPr>
          <a:xfrm>
            <a:off x="0" y="-72330"/>
            <a:ext cx="9379222" cy="3376953"/>
            <a:chOff x="0" y="-38100"/>
            <a:chExt cx="4940495" cy="1778807"/>
          </a:xfrm>
        </p:grpSpPr>
        <p:sp>
          <p:nvSpPr>
            <p:cNvPr id="458" name="Google Shape;458;p31"/>
            <p:cNvSpPr/>
            <p:nvPr/>
          </p:nvSpPr>
          <p:spPr>
            <a:xfrm>
              <a:off x="0" y="0"/>
              <a:ext cx="4940495" cy="1740707"/>
            </a:xfrm>
            <a:custGeom>
              <a:rect b="b" l="l" r="r" t="t"/>
              <a:pathLst>
                <a:path extrusionOk="0" h="1740707" w="4940495">
                  <a:moveTo>
                    <a:pt x="0" y="0"/>
                  </a:moveTo>
                  <a:lnTo>
                    <a:pt x="4940495" y="0"/>
                  </a:lnTo>
                  <a:lnTo>
                    <a:pt x="4940495" y="1740707"/>
                  </a:lnTo>
                  <a:lnTo>
                    <a:pt x="0" y="1740707"/>
                  </a:lnTo>
                  <a:close/>
                </a:path>
              </a:pathLst>
            </a:custGeom>
            <a:solidFill>
              <a:srgbClr val="00C9FF"/>
            </a:solidFill>
            <a:ln>
              <a:noFill/>
            </a:ln>
          </p:spPr>
        </p:sp>
        <p:sp>
          <p:nvSpPr>
            <p:cNvPr id="459" name="Google Shape;459;p3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60" name="Google Shape;460;p31"/>
          <p:cNvSpPr/>
          <p:nvPr/>
        </p:nvSpPr>
        <p:spPr>
          <a:xfrm>
            <a:off x="0" y="0"/>
            <a:ext cx="9144000" cy="3514173"/>
          </a:xfrm>
          <a:custGeom>
            <a:rect b="b" l="l" r="r" t="t"/>
            <a:pathLst>
              <a:path extrusionOk="0" h="7028346" w="18288000">
                <a:moveTo>
                  <a:pt x="0" y="0"/>
                </a:moveTo>
                <a:lnTo>
                  <a:pt x="18288000" y="0"/>
                </a:lnTo>
                <a:lnTo>
                  <a:pt x="18288000" y="7028346"/>
                </a:lnTo>
                <a:lnTo>
                  <a:pt x="0" y="7028346"/>
                </a:lnTo>
                <a:lnTo>
                  <a:pt x="0" y="0"/>
                </a:lnTo>
                <a:close/>
              </a:path>
            </a:pathLst>
          </a:custGeom>
          <a:blipFill rotWithShape="1">
            <a:blip r:embed="rId3">
              <a:alphaModFix amt="69000"/>
            </a:blip>
            <a:stretch>
              <a:fillRect b="-55972" l="0" r="0" t="-17488"/>
            </a:stretch>
          </a:blipFill>
          <a:ln>
            <a:noFill/>
          </a:ln>
        </p:spPr>
      </p:sp>
      <p:grpSp>
        <p:nvGrpSpPr>
          <p:cNvPr id="461" name="Google Shape;461;p31"/>
          <p:cNvGrpSpPr/>
          <p:nvPr/>
        </p:nvGrpSpPr>
        <p:grpSpPr>
          <a:xfrm>
            <a:off x="0" y="935447"/>
            <a:ext cx="9379222" cy="1615379"/>
            <a:chOff x="0" y="-38100"/>
            <a:chExt cx="4940495" cy="850900"/>
          </a:xfrm>
        </p:grpSpPr>
        <p:sp>
          <p:nvSpPr>
            <p:cNvPr id="462" name="Google Shape;462;p31"/>
            <p:cNvSpPr/>
            <p:nvPr/>
          </p:nvSpPr>
          <p:spPr>
            <a:xfrm>
              <a:off x="0" y="0"/>
              <a:ext cx="4940495" cy="607382"/>
            </a:xfrm>
            <a:custGeom>
              <a:rect b="b" l="l" r="r" t="t"/>
              <a:pathLst>
                <a:path extrusionOk="0" h="607382" w="4940495">
                  <a:moveTo>
                    <a:pt x="0" y="0"/>
                  </a:moveTo>
                  <a:lnTo>
                    <a:pt x="4940495" y="0"/>
                  </a:lnTo>
                  <a:lnTo>
                    <a:pt x="4940495" y="607382"/>
                  </a:lnTo>
                  <a:lnTo>
                    <a:pt x="0" y="607382"/>
                  </a:lnTo>
                  <a:close/>
                </a:path>
              </a:pathLst>
            </a:custGeom>
            <a:solidFill>
              <a:srgbClr val="005BFF">
                <a:alpha val="50588"/>
              </a:srgbClr>
            </a:solidFill>
            <a:ln>
              <a:noFill/>
            </a:ln>
          </p:spPr>
        </p:sp>
        <p:sp>
          <p:nvSpPr>
            <p:cNvPr id="463" name="Google Shape;463;p3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64" name="Google Shape;464;p31"/>
          <p:cNvSpPr txBox="1"/>
          <p:nvPr/>
        </p:nvSpPr>
        <p:spPr>
          <a:xfrm>
            <a:off x="1100230" y="1200150"/>
            <a:ext cx="6943539" cy="825480"/>
          </a:xfrm>
          <a:prstGeom prst="rect">
            <a:avLst/>
          </a:prstGeom>
          <a:noFill/>
          <a:ln>
            <a:noFill/>
          </a:ln>
        </p:spPr>
        <p:txBody>
          <a:bodyPr anchorCtr="0" anchor="t" bIns="0" lIns="0" spcFirstLastPara="1" rIns="0" wrap="square" tIns="0">
            <a:spAutoFit/>
          </a:bodyPr>
          <a:lstStyle/>
          <a:p>
            <a:pPr indent="0" lvl="0" marL="0" marR="0" rtl="0" algn="ctr">
              <a:lnSpc>
                <a:spcPct val="101002"/>
              </a:lnSpc>
              <a:spcBef>
                <a:spcPts val="0"/>
              </a:spcBef>
              <a:spcAft>
                <a:spcPts val="0"/>
              </a:spcAft>
              <a:buNone/>
            </a:pPr>
            <a:r>
              <a:rPr b="1" i="0" lang="en" sz="6200" u="none" cap="none" strike="noStrike">
                <a:solidFill>
                  <a:srgbClr val="FFFFFF"/>
                </a:solidFill>
                <a:latin typeface="Oswald"/>
                <a:ea typeface="Oswald"/>
                <a:cs typeface="Oswald"/>
                <a:sym typeface="Oswald"/>
              </a:rPr>
              <a:t>ADD A TIMELINE PAGE</a:t>
            </a:r>
            <a:endParaRPr sz="700"/>
          </a:p>
        </p:txBody>
      </p:sp>
      <p:cxnSp>
        <p:nvCxnSpPr>
          <p:cNvPr id="465" name="Google Shape;465;p31"/>
          <p:cNvCxnSpPr/>
          <p:nvPr/>
        </p:nvCxnSpPr>
        <p:spPr>
          <a:xfrm>
            <a:off x="-2542276" y="4097276"/>
            <a:ext cx="12925562" cy="0"/>
          </a:xfrm>
          <a:prstGeom prst="straightConnector1">
            <a:avLst/>
          </a:prstGeom>
          <a:noFill/>
          <a:ln cap="flat" cmpd="sng" w="333375">
            <a:solidFill>
              <a:srgbClr val="2455AE"/>
            </a:solidFill>
            <a:prstDash val="solid"/>
            <a:round/>
            <a:headEnd len="sm" w="sm" type="none"/>
            <a:tailEnd len="sm" w="sm" type="none"/>
          </a:ln>
        </p:spPr>
      </p:cxnSp>
      <p:grpSp>
        <p:nvGrpSpPr>
          <p:cNvPr id="466" name="Google Shape;466;p31"/>
          <p:cNvGrpSpPr/>
          <p:nvPr/>
        </p:nvGrpSpPr>
        <p:grpSpPr>
          <a:xfrm>
            <a:off x="514350" y="4000835"/>
            <a:ext cx="1392412" cy="645250"/>
            <a:chOff x="0" y="-47625"/>
            <a:chExt cx="3713100" cy="1720667"/>
          </a:xfrm>
        </p:grpSpPr>
        <p:sp>
          <p:nvSpPr>
            <p:cNvPr id="467" name="Google Shape;467;p31"/>
            <p:cNvSpPr txBox="1"/>
            <p:nvPr/>
          </p:nvSpPr>
          <p:spPr>
            <a:xfrm>
              <a:off x="0" y="-47625"/>
              <a:ext cx="3713100" cy="4515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 sz="1100" u="none" cap="none" strike="noStrike">
                  <a:solidFill>
                    <a:srgbClr val="FFFFFF"/>
                  </a:solidFill>
                  <a:latin typeface="Oswald"/>
                  <a:ea typeface="Oswald"/>
                  <a:cs typeface="Oswald"/>
                  <a:sym typeface="Oswald"/>
                </a:rPr>
                <a:t>TOPIC ONE</a:t>
              </a:r>
              <a:endParaRPr sz="700"/>
            </a:p>
          </p:txBody>
        </p:sp>
        <p:sp>
          <p:nvSpPr>
            <p:cNvPr id="468" name="Google Shape;468;p31"/>
            <p:cNvSpPr txBox="1"/>
            <p:nvPr/>
          </p:nvSpPr>
          <p:spPr>
            <a:xfrm>
              <a:off x="0" y="934142"/>
              <a:ext cx="3713100" cy="7389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FFFFFF"/>
                  </a:solidFill>
                  <a:latin typeface="Lato"/>
                  <a:ea typeface="Lato"/>
                  <a:cs typeface="Lato"/>
                  <a:sym typeface="Lato"/>
                </a:rPr>
                <a:t>Elaborate on what you want to discuss. </a:t>
              </a:r>
              <a:endParaRPr sz="700"/>
            </a:p>
          </p:txBody>
        </p:sp>
      </p:grpSp>
      <p:grpSp>
        <p:nvGrpSpPr>
          <p:cNvPr id="469" name="Google Shape;469;p31"/>
          <p:cNvGrpSpPr/>
          <p:nvPr/>
        </p:nvGrpSpPr>
        <p:grpSpPr>
          <a:xfrm>
            <a:off x="2792081" y="4000835"/>
            <a:ext cx="1392412" cy="645250"/>
            <a:chOff x="0" y="-47625"/>
            <a:chExt cx="3713100" cy="1720667"/>
          </a:xfrm>
        </p:grpSpPr>
        <p:sp>
          <p:nvSpPr>
            <p:cNvPr id="470" name="Google Shape;470;p31"/>
            <p:cNvSpPr txBox="1"/>
            <p:nvPr/>
          </p:nvSpPr>
          <p:spPr>
            <a:xfrm>
              <a:off x="0" y="-47625"/>
              <a:ext cx="3713100" cy="4515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 sz="1100" u="none" cap="none" strike="noStrike">
                  <a:solidFill>
                    <a:srgbClr val="FFFFFF"/>
                  </a:solidFill>
                  <a:latin typeface="Oswald"/>
                  <a:ea typeface="Oswald"/>
                  <a:cs typeface="Oswald"/>
                  <a:sym typeface="Oswald"/>
                </a:rPr>
                <a:t>TOPIC TWO</a:t>
              </a:r>
              <a:endParaRPr sz="700"/>
            </a:p>
          </p:txBody>
        </p:sp>
        <p:sp>
          <p:nvSpPr>
            <p:cNvPr id="471" name="Google Shape;471;p31"/>
            <p:cNvSpPr txBox="1"/>
            <p:nvPr/>
          </p:nvSpPr>
          <p:spPr>
            <a:xfrm>
              <a:off x="0" y="934142"/>
              <a:ext cx="3713100" cy="7389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FFFFFF"/>
                  </a:solidFill>
                  <a:latin typeface="Lato"/>
                  <a:ea typeface="Lato"/>
                  <a:cs typeface="Lato"/>
                  <a:sym typeface="Lato"/>
                </a:rPr>
                <a:t>Elaborate on what you want to discuss. </a:t>
              </a:r>
              <a:endParaRPr sz="700"/>
            </a:p>
          </p:txBody>
        </p:sp>
      </p:grpSp>
      <p:grpSp>
        <p:nvGrpSpPr>
          <p:cNvPr id="472" name="Google Shape;472;p31"/>
          <p:cNvGrpSpPr/>
          <p:nvPr/>
        </p:nvGrpSpPr>
        <p:grpSpPr>
          <a:xfrm>
            <a:off x="5069813" y="4000835"/>
            <a:ext cx="1392412" cy="645250"/>
            <a:chOff x="0" y="-47625"/>
            <a:chExt cx="3713100" cy="1720667"/>
          </a:xfrm>
        </p:grpSpPr>
        <p:sp>
          <p:nvSpPr>
            <p:cNvPr id="473" name="Google Shape;473;p31"/>
            <p:cNvSpPr txBox="1"/>
            <p:nvPr/>
          </p:nvSpPr>
          <p:spPr>
            <a:xfrm>
              <a:off x="0" y="-47625"/>
              <a:ext cx="3713100" cy="4515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 sz="1100" u="none" cap="none" strike="noStrike">
                  <a:solidFill>
                    <a:srgbClr val="FFFFFF"/>
                  </a:solidFill>
                  <a:latin typeface="Oswald"/>
                  <a:ea typeface="Oswald"/>
                  <a:cs typeface="Oswald"/>
                  <a:sym typeface="Oswald"/>
                </a:rPr>
                <a:t>TOPIC THREE</a:t>
              </a:r>
              <a:endParaRPr sz="700"/>
            </a:p>
          </p:txBody>
        </p:sp>
        <p:sp>
          <p:nvSpPr>
            <p:cNvPr id="474" name="Google Shape;474;p31"/>
            <p:cNvSpPr txBox="1"/>
            <p:nvPr/>
          </p:nvSpPr>
          <p:spPr>
            <a:xfrm>
              <a:off x="0" y="934142"/>
              <a:ext cx="3713100" cy="7389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FFFFFF"/>
                  </a:solidFill>
                  <a:latin typeface="Lato"/>
                  <a:ea typeface="Lato"/>
                  <a:cs typeface="Lato"/>
                  <a:sym typeface="Lato"/>
                </a:rPr>
                <a:t>Elaborate on what you want to discuss. </a:t>
              </a:r>
              <a:endParaRPr sz="700"/>
            </a:p>
          </p:txBody>
        </p:sp>
      </p:grpSp>
      <p:grpSp>
        <p:nvGrpSpPr>
          <p:cNvPr id="475" name="Google Shape;475;p31"/>
          <p:cNvGrpSpPr/>
          <p:nvPr/>
        </p:nvGrpSpPr>
        <p:grpSpPr>
          <a:xfrm>
            <a:off x="7347544" y="4000835"/>
            <a:ext cx="1392412" cy="645250"/>
            <a:chOff x="0" y="-47625"/>
            <a:chExt cx="3713100" cy="1720667"/>
          </a:xfrm>
        </p:grpSpPr>
        <p:sp>
          <p:nvSpPr>
            <p:cNvPr id="476" name="Google Shape;476;p31"/>
            <p:cNvSpPr txBox="1"/>
            <p:nvPr/>
          </p:nvSpPr>
          <p:spPr>
            <a:xfrm>
              <a:off x="0" y="-47625"/>
              <a:ext cx="3713100" cy="4515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 sz="1100" u="none" cap="none" strike="noStrike">
                  <a:solidFill>
                    <a:srgbClr val="FFFFFF"/>
                  </a:solidFill>
                  <a:latin typeface="Oswald"/>
                  <a:ea typeface="Oswald"/>
                  <a:cs typeface="Oswald"/>
                  <a:sym typeface="Oswald"/>
                </a:rPr>
                <a:t>TOPIC FOUR</a:t>
              </a:r>
              <a:endParaRPr sz="700"/>
            </a:p>
          </p:txBody>
        </p:sp>
        <p:sp>
          <p:nvSpPr>
            <p:cNvPr id="477" name="Google Shape;477;p31"/>
            <p:cNvSpPr txBox="1"/>
            <p:nvPr/>
          </p:nvSpPr>
          <p:spPr>
            <a:xfrm>
              <a:off x="0" y="934142"/>
              <a:ext cx="3713100" cy="738900"/>
            </a:xfrm>
            <a:prstGeom prst="rect">
              <a:avLst/>
            </a:prstGeom>
            <a:noFill/>
            <a:ln>
              <a:noFill/>
            </a:ln>
          </p:spPr>
          <p:txBody>
            <a:bodyPr anchorCtr="0" anchor="t" bIns="0" lIns="0" spcFirstLastPara="1" rIns="0" wrap="square" tIns="0">
              <a:spAutoFit/>
            </a:bodyPr>
            <a:lstStyle/>
            <a:p>
              <a:pPr indent="0" lvl="1" marL="0" marR="0" rtl="0" algn="l">
                <a:lnSpc>
                  <a:spcPct val="100000"/>
                </a:lnSpc>
                <a:spcBef>
                  <a:spcPts val="0"/>
                </a:spcBef>
                <a:spcAft>
                  <a:spcPts val="0"/>
                </a:spcAft>
                <a:buNone/>
              </a:pPr>
              <a:r>
                <a:rPr b="0" i="0" lang="en" sz="900" u="none" cap="none" strike="noStrike">
                  <a:solidFill>
                    <a:srgbClr val="FFFFFF"/>
                  </a:solidFill>
                  <a:latin typeface="Lato"/>
                  <a:ea typeface="Lato"/>
                  <a:cs typeface="Lato"/>
                  <a:sym typeface="Lato"/>
                </a:rPr>
                <a:t>Elaborate on what you want to discuss. </a:t>
              </a:r>
              <a:endParaRPr sz="700"/>
            </a:p>
          </p:txBody>
        </p:sp>
      </p:grpSp>
      <p:sp>
        <p:nvSpPr>
          <p:cNvPr id="478" name="Google Shape;478;p31"/>
          <p:cNvSpPr/>
          <p:nvPr/>
        </p:nvSpPr>
        <p:spPr>
          <a:xfrm rot="-5400000">
            <a:off x="-128284" y="3970460"/>
            <a:ext cx="789968" cy="144094"/>
          </a:xfrm>
          <a:custGeom>
            <a:rect b="b" l="l" r="r" t="t"/>
            <a:pathLst>
              <a:path extrusionOk="0" h="288187" w="1579936">
                <a:moveTo>
                  <a:pt x="0" y="0"/>
                </a:moveTo>
                <a:lnTo>
                  <a:pt x="1579936" y="0"/>
                </a:lnTo>
                <a:lnTo>
                  <a:pt x="1579936" y="288187"/>
                </a:lnTo>
                <a:lnTo>
                  <a:pt x="0" y="288187"/>
                </a:lnTo>
                <a:lnTo>
                  <a:pt x="0" y="0"/>
                </a:lnTo>
                <a:close/>
              </a:path>
            </a:pathLst>
          </a:custGeom>
          <a:blipFill rotWithShape="1">
            <a:blip r:embed="rId4">
              <a:alphaModFix/>
            </a:blip>
            <a:stretch>
              <a:fillRect b="-525899" l="0" r="-20494" t="0"/>
            </a:stretch>
          </a:blipFill>
          <a:ln>
            <a:noFill/>
          </a:ln>
        </p:spPr>
      </p:sp>
      <p:sp>
        <p:nvSpPr>
          <p:cNvPr id="479" name="Google Shape;479;p31"/>
          <p:cNvSpPr/>
          <p:nvPr/>
        </p:nvSpPr>
        <p:spPr>
          <a:xfrm rot="-5400000">
            <a:off x="2119616" y="3970460"/>
            <a:ext cx="789968" cy="144094"/>
          </a:xfrm>
          <a:custGeom>
            <a:rect b="b" l="l" r="r" t="t"/>
            <a:pathLst>
              <a:path extrusionOk="0" h="288187" w="1579936">
                <a:moveTo>
                  <a:pt x="0" y="0"/>
                </a:moveTo>
                <a:lnTo>
                  <a:pt x="1579936" y="0"/>
                </a:lnTo>
                <a:lnTo>
                  <a:pt x="1579936" y="288187"/>
                </a:lnTo>
                <a:lnTo>
                  <a:pt x="0" y="288187"/>
                </a:lnTo>
                <a:lnTo>
                  <a:pt x="0" y="0"/>
                </a:lnTo>
                <a:close/>
              </a:path>
            </a:pathLst>
          </a:custGeom>
          <a:blipFill rotWithShape="1">
            <a:blip r:embed="rId4">
              <a:alphaModFix/>
            </a:blip>
            <a:stretch>
              <a:fillRect b="-525899" l="0" r="-20494" t="0"/>
            </a:stretch>
          </a:blipFill>
          <a:ln>
            <a:noFill/>
          </a:ln>
        </p:spPr>
      </p:sp>
      <p:sp>
        <p:nvSpPr>
          <p:cNvPr id="480" name="Google Shape;480;p31"/>
          <p:cNvSpPr/>
          <p:nvPr/>
        </p:nvSpPr>
        <p:spPr>
          <a:xfrm rot="-5400000">
            <a:off x="4453241" y="3970460"/>
            <a:ext cx="789968" cy="144093"/>
          </a:xfrm>
          <a:custGeom>
            <a:rect b="b" l="l" r="r" t="t"/>
            <a:pathLst>
              <a:path extrusionOk="0" h="288187" w="1579936">
                <a:moveTo>
                  <a:pt x="0" y="0"/>
                </a:moveTo>
                <a:lnTo>
                  <a:pt x="1579936" y="0"/>
                </a:lnTo>
                <a:lnTo>
                  <a:pt x="1579936" y="288187"/>
                </a:lnTo>
                <a:lnTo>
                  <a:pt x="0" y="288187"/>
                </a:lnTo>
                <a:lnTo>
                  <a:pt x="0" y="0"/>
                </a:lnTo>
                <a:close/>
              </a:path>
            </a:pathLst>
          </a:custGeom>
          <a:blipFill rotWithShape="1">
            <a:blip r:embed="rId4">
              <a:alphaModFix/>
            </a:blip>
            <a:stretch>
              <a:fillRect b="-525899" l="0" r="-20494" t="0"/>
            </a:stretch>
          </a:blipFill>
          <a:ln>
            <a:noFill/>
          </a:ln>
        </p:spPr>
      </p:sp>
      <p:sp>
        <p:nvSpPr>
          <p:cNvPr id="481" name="Google Shape;481;p31"/>
          <p:cNvSpPr/>
          <p:nvPr/>
        </p:nvSpPr>
        <p:spPr>
          <a:xfrm rot="-5400000">
            <a:off x="6729877" y="3970460"/>
            <a:ext cx="789968" cy="144093"/>
          </a:xfrm>
          <a:custGeom>
            <a:rect b="b" l="l" r="r" t="t"/>
            <a:pathLst>
              <a:path extrusionOk="0" h="288187" w="1579936">
                <a:moveTo>
                  <a:pt x="0" y="0"/>
                </a:moveTo>
                <a:lnTo>
                  <a:pt x="1579936" y="0"/>
                </a:lnTo>
                <a:lnTo>
                  <a:pt x="1579936" y="288187"/>
                </a:lnTo>
                <a:lnTo>
                  <a:pt x="0" y="288187"/>
                </a:lnTo>
                <a:lnTo>
                  <a:pt x="0" y="0"/>
                </a:lnTo>
                <a:close/>
              </a:path>
            </a:pathLst>
          </a:custGeom>
          <a:blipFill rotWithShape="1">
            <a:blip r:embed="rId4">
              <a:alphaModFix/>
            </a:blip>
            <a:stretch>
              <a:fillRect b="-525899" l="0" r="-20494" t="0"/>
            </a:stretch>
          </a:blipFill>
          <a:ln>
            <a:noFill/>
          </a:ln>
        </p:spPr>
      </p:sp>
      <p:cxnSp>
        <p:nvCxnSpPr>
          <p:cNvPr id="482" name="Google Shape;482;p31"/>
          <p:cNvCxnSpPr/>
          <p:nvPr/>
        </p:nvCxnSpPr>
        <p:spPr>
          <a:xfrm>
            <a:off x="514350" y="3818049"/>
            <a:ext cx="1723729" cy="0"/>
          </a:xfrm>
          <a:prstGeom prst="straightConnector1">
            <a:avLst/>
          </a:prstGeom>
          <a:noFill/>
          <a:ln cap="flat" cmpd="sng" w="38100">
            <a:solidFill>
              <a:srgbClr val="FFFFFF"/>
            </a:solidFill>
            <a:prstDash val="solid"/>
            <a:round/>
            <a:headEnd len="sm" w="sm" type="none"/>
            <a:tailEnd len="sm" w="sm" type="none"/>
          </a:ln>
        </p:spPr>
      </p:cxnSp>
      <p:cxnSp>
        <p:nvCxnSpPr>
          <p:cNvPr id="483" name="Google Shape;483;p31"/>
          <p:cNvCxnSpPr/>
          <p:nvPr/>
        </p:nvCxnSpPr>
        <p:spPr>
          <a:xfrm>
            <a:off x="2792081" y="3818049"/>
            <a:ext cx="1723729" cy="0"/>
          </a:xfrm>
          <a:prstGeom prst="straightConnector1">
            <a:avLst/>
          </a:prstGeom>
          <a:noFill/>
          <a:ln cap="flat" cmpd="sng" w="38100">
            <a:solidFill>
              <a:srgbClr val="FFFFFF"/>
            </a:solidFill>
            <a:prstDash val="solid"/>
            <a:round/>
            <a:headEnd len="sm" w="sm" type="none"/>
            <a:tailEnd len="sm" w="sm" type="none"/>
          </a:ln>
        </p:spPr>
      </p:cxnSp>
      <p:cxnSp>
        <p:nvCxnSpPr>
          <p:cNvPr id="484" name="Google Shape;484;p31"/>
          <p:cNvCxnSpPr/>
          <p:nvPr/>
        </p:nvCxnSpPr>
        <p:spPr>
          <a:xfrm>
            <a:off x="5069813" y="3818049"/>
            <a:ext cx="1723729" cy="0"/>
          </a:xfrm>
          <a:prstGeom prst="straightConnector1">
            <a:avLst/>
          </a:prstGeom>
          <a:noFill/>
          <a:ln cap="flat" cmpd="sng" w="38100">
            <a:solidFill>
              <a:srgbClr val="FFFFFF"/>
            </a:solidFill>
            <a:prstDash val="solid"/>
            <a:round/>
            <a:headEnd len="sm" w="sm" type="none"/>
            <a:tailEnd len="sm" w="sm" type="none"/>
          </a:ln>
        </p:spPr>
      </p:cxnSp>
      <p:cxnSp>
        <p:nvCxnSpPr>
          <p:cNvPr id="485" name="Google Shape;485;p31"/>
          <p:cNvCxnSpPr/>
          <p:nvPr/>
        </p:nvCxnSpPr>
        <p:spPr>
          <a:xfrm>
            <a:off x="7347544" y="3818049"/>
            <a:ext cx="2580996" cy="0"/>
          </a:xfrm>
          <a:prstGeom prst="straightConnector1">
            <a:avLst/>
          </a:prstGeom>
          <a:noFill/>
          <a:ln cap="flat" cmpd="sng" w="38100">
            <a:solidFill>
              <a:srgbClr val="FFFFFF"/>
            </a:solidFill>
            <a:prstDash val="solid"/>
            <a:round/>
            <a:headEnd len="sm" w="sm" type="none"/>
            <a:tailEnd len="sm" w="sm" type="none"/>
          </a:ln>
        </p:spPr>
      </p:cxnSp>
      <p:cxnSp>
        <p:nvCxnSpPr>
          <p:cNvPr id="486" name="Google Shape;486;p31"/>
          <p:cNvCxnSpPr/>
          <p:nvPr/>
        </p:nvCxnSpPr>
        <p:spPr>
          <a:xfrm>
            <a:off x="-256308" y="3342723"/>
            <a:ext cx="5008214" cy="0"/>
          </a:xfrm>
          <a:prstGeom prst="straightConnector1">
            <a:avLst/>
          </a:prstGeom>
          <a:noFill/>
          <a:ln cap="flat" cmpd="sng" w="152400">
            <a:solidFill>
              <a:srgbClr val="00C9FF"/>
            </a:solidFill>
            <a:prstDash val="solid"/>
            <a:round/>
            <a:headEnd len="sm" w="sm" type="none"/>
            <a:tailEnd len="sm" w="sm" type="none"/>
          </a:ln>
        </p:spPr>
      </p:cxnSp>
      <p:cxnSp>
        <p:nvCxnSpPr>
          <p:cNvPr id="487" name="Google Shape;487;p31"/>
          <p:cNvCxnSpPr/>
          <p:nvPr/>
        </p:nvCxnSpPr>
        <p:spPr>
          <a:xfrm>
            <a:off x="5931677" y="687329"/>
            <a:ext cx="5008214" cy="0"/>
          </a:xfrm>
          <a:prstGeom prst="straightConnector1">
            <a:avLst/>
          </a:prstGeom>
          <a:noFill/>
          <a:ln cap="flat" cmpd="sng" w="152400">
            <a:solidFill>
              <a:srgbClr val="00C9FF"/>
            </a:solidFill>
            <a:prstDash val="solid"/>
            <a:round/>
            <a:headEnd len="sm" w="sm" type="none"/>
            <a:tailEnd len="sm" w="sm" type="none"/>
          </a:ln>
        </p:spPr>
      </p:cxnSp>
      <p:cxnSp>
        <p:nvCxnSpPr>
          <p:cNvPr id="488" name="Google Shape;488;p31"/>
          <p:cNvCxnSpPr/>
          <p:nvPr/>
        </p:nvCxnSpPr>
        <p:spPr>
          <a:xfrm>
            <a:off x="-3333750" y="287279"/>
            <a:ext cx="5008214" cy="0"/>
          </a:xfrm>
          <a:prstGeom prst="straightConnector1">
            <a:avLst/>
          </a:prstGeom>
          <a:noFill/>
          <a:ln cap="flat" cmpd="sng" w="66675">
            <a:solidFill>
              <a:srgbClr val="006D8B"/>
            </a:solidFill>
            <a:prstDash val="solid"/>
            <a:round/>
            <a:headEnd len="sm" w="sm" type="none"/>
            <a:tailEnd len="sm" w="sm" type="none"/>
          </a:ln>
        </p:spPr>
      </p:cxnSp>
      <p:cxnSp>
        <p:nvCxnSpPr>
          <p:cNvPr id="489" name="Google Shape;489;p31"/>
          <p:cNvCxnSpPr/>
          <p:nvPr/>
        </p:nvCxnSpPr>
        <p:spPr>
          <a:xfrm>
            <a:off x="-2071961" y="3059054"/>
            <a:ext cx="5008214" cy="0"/>
          </a:xfrm>
          <a:prstGeom prst="straightConnector1">
            <a:avLst/>
          </a:prstGeom>
          <a:noFill/>
          <a:ln cap="flat" cmpd="sng" w="66675">
            <a:solidFill>
              <a:srgbClr val="FFFFFF"/>
            </a:solidFill>
            <a:prstDash val="solid"/>
            <a:round/>
            <a:headEnd len="sm" w="sm" type="none"/>
            <a:tailEnd len="sm" w="sm" type="none"/>
          </a:ln>
        </p:spPr>
      </p:cxnSp>
      <p:cxnSp>
        <p:nvCxnSpPr>
          <p:cNvPr id="490" name="Google Shape;490;p31"/>
          <p:cNvCxnSpPr/>
          <p:nvPr/>
        </p:nvCxnSpPr>
        <p:spPr>
          <a:xfrm>
            <a:off x="7540418" y="3059054"/>
            <a:ext cx="5008213" cy="0"/>
          </a:xfrm>
          <a:prstGeom prst="straightConnector1">
            <a:avLst/>
          </a:prstGeom>
          <a:noFill/>
          <a:ln cap="flat" cmpd="sng" w="66675">
            <a:solidFill>
              <a:srgbClr val="006D8B"/>
            </a:solidFill>
            <a:prstDash val="solid"/>
            <a:round/>
            <a:headEnd len="sm" w="sm" type="none"/>
            <a:tailEnd len="sm" w="sm" type="none"/>
          </a:ln>
        </p:spPr>
      </p:cxnSp>
      <p:cxnSp>
        <p:nvCxnSpPr>
          <p:cNvPr id="491" name="Google Shape;491;p31"/>
          <p:cNvCxnSpPr/>
          <p:nvPr/>
        </p:nvCxnSpPr>
        <p:spPr>
          <a:xfrm>
            <a:off x="8629650" y="1802811"/>
            <a:ext cx="5008214" cy="0"/>
          </a:xfrm>
          <a:prstGeom prst="straightConnector1">
            <a:avLst/>
          </a:prstGeom>
          <a:noFill/>
          <a:ln cap="flat" cmpd="sng" w="66675">
            <a:solidFill>
              <a:srgbClr val="006D8B"/>
            </a:solidFill>
            <a:prstDash val="solid"/>
            <a:round/>
            <a:headEnd len="sm" w="sm" type="none"/>
            <a:tailEnd len="sm" w="sm" type="none"/>
          </a:ln>
        </p:spPr>
      </p:cxnSp>
      <p:cxnSp>
        <p:nvCxnSpPr>
          <p:cNvPr id="492" name="Google Shape;492;p31"/>
          <p:cNvCxnSpPr/>
          <p:nvPr/>
        </p:nvCxnSpPr>
        <p:spPr>
          <a:xfrm>
            <a:off x="8153706" y="3935351"/>
            <a:ext cx="5008214" cy="0"/>
          </a:xfrm>
          <a:prstGeom prst="straightConnector1">
            <a:avLst/>
          </a:prstGeom>
          <a:noFill/>
          <a:ln cap="flat" cmpd="sng" w="333375">
            <a:solidFill>
              <a:srgbClr val="005BFF"/>
            </a:solidFill>
            <a:prstDash val="solid"/>
            <a:round/>
            <a:headEnd len="sm" w="sm" type="none"/>
            <a:tailEnd len="sm" w="sm" type="none"/>
          </a:ln>
        </p:spPr>
      </p:cxnSp>
    </p:spTree>
  </p:cSld>
  <p:clrMapOvr>
    <a:masterClrMapping/>
  </p:clrMapOvr>
  <p:transition>
    <p:push/>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FFFFFF"/>
      </a:dk1>
      <a:lt1>
        <a:srgbClr val="005BFF"/>
      </a:lt1>
      <a:dk2>
        <a:srgbClr val="FFFFFF"/>
      </a:dk2>
      <a:lt2>
        <a:srgbClr val="00C9FF"/>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