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
      <p:font typeface="Open Sans"/>
      <p:bold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28" Type="http://schemas.openxmlformats.org/officeDocument/2006/relationships/font" Target="fonts/OpenSans-bold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028700" y="1723675"/>
            <a:ext cx="140961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7500"/>
              <a:buNone/>
              <a:defRPr/>
            </a:lvl1pPr>
            <a:lvl2pPr lvl="1">
              <a:spcBef>
                <a:spcPts val="0"/>
              </a:spcBef>
              <a:spcAft>
                <a:spcPts val="0"/>
              </a:spcAft>
              <a:buSzPts val="7500"/>
              <a:buNone/>
              <a:defRPr sz="7500"/>
            </a:lvl2pPr>
            <a:lvl3pPr lvl="2">
              <a:spcBef>
                <a:spcPts val="0"/>
              </a:spcBef>
              <a:spcAft>
                <a:spcPts val="0"/>
              </a:spcAft>
              <a:buSzPts val="7500"/>
              <a:buNone/>
              <a:defRPr sz="7500"/>
            </a:lvl3pPr>
            <a:lvl4pPr lvl="3">
              <a:spcBef>
                <a:spcPts val="0"/>
              </a:spcBef>
              <a:spcAft>
                <a:spcPts val="0"/>
              </a:spcAft>
              <a:buSzPts val="7500"/>
              <a:buNone/>
              <a:defRPr sz="7500"/>
            </a:lvl4pPr>
            <a:lvl5pPr lvl="4">
              <a:spcBef>
                <a:spcPts val="0"/>
              </a:spcBef>
              <a:spcAft>
                <a:spcPts val="0"/>
              </a:spcAft>
              <a:buSzPts val="7500"/>
              <a:buNone/>
              <a:defRPr sz="7500"/>
            </a:lvl5pPr>
            <a:lvl6pPr lvl="5">
              <a:spcBef>
                <a:spcPts val="0"/>
              </a:spcBef>
              <a:spcAft>
                <a:spcPts val="0"/>
              </a:spcAft>
              <a:buSzPts val="7500"/>
              <a:buNone/>
              <a:defRPr sz="7500"/>
            </a:lvl6pPr>
            <a:lvl7pPr lvl="6">
              <a:spcBef>
                <a:spcPts val="0"/>
              </a:spcBef>
              <a:spcAft>
                <a:spcPts val="0"/>
              </a:spcAft>
              <a:buSzPts val="7500"/>
              <a:buNone/>
              <a:defRPr sz="7500"/>
            </a:lvl7pPr>
            <a:lvl8pPr lvl="7">
              <a:spcBef>
                <a:spcPts val="0"/>
              </a:spcBef>
              <a:spcAft>
                <a:spcPts val="0"/>
              </a:spcAft>
              <a:buSzPts val="7500"/>
              <a:buNone/>
              <a:defRPr sz="7500"/>
            </a:lvl8pPr>
            <a:lvl9pPr lvl="8">
              <a:spcBef>
                <a:spcPts val="0"/>
              </a:spcBef>
              <a:spcAft>
                <a:spcPts val="0"/>
              </a:spcAft>
              <a:buSzPts val="7500"/>
              <a:buNone/>
              <a:defRPr sz="7500"/>
            </a:lvl9pPr>
          </a:lstStyle>
          <a:p/>
        </p:txBody>
      </p:sp>
      <p:sp>
        <p:nvSpPr>
          <p:cNvPr id="11" name="Google Shape;11;p3"/>
          <p:cNvSpPr txBox="1"/>
          <p:nvPr>
            <p:ph idx="1" type="subTitle"/>
          </p:nvPr>
        </p:nvSpPr>
        <p:spPr>
          <a:xfrm>
            <a:off x="5943600" y="50446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1249042" y="468978"/>
            <a:ext cx="271350" cy="133886"/>
            <a:chOff x="0" y="12700"/>
            <a:chExt cx="361800" cy="178515"/>
          </a:xfrm>
        </p:grpSpPr>
        <p:cxnSp>
          <p:nvCxnSpPr>
            <p:cNvPr id="13" name="Google Shape;13;p3"/>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14" name="Google Shape;14;p3"/>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15" name="Google Shape;15;p3"/>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cxnSp>
        <p:nvCxnSpPr>
          <p:cNvPr id="16" name="Google Shape;16;p3"/>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17" name="Google Shape;17;p3"/>
          <p:cNvGrpSpPr/>
          <p:nvPr/>
        </p:nvGrpSpPr>
        <p:grpSpPr>
          <a:xfrm>
            <a:off x="1028700" y="8917376"/>
            <a:ext cx="440680" cy="440680"/>
            <a:chOff x="0" y="0"/>
            <a:chExt cx="587573" cy="587573"/>
          </a:xfrm>
        </p:grpSpPr>
        <p:grpSp>
          <p:nvGrpSpPr>
            <p:cNvPr id="18" name="Google Shape;18;p3"/>
            <p:cNvGrpSpPr/>
            <p:nvPr/>
          </p:nvGrpSpPr>
          <p:grpSpPr>
            <a:xfrm>
              <a:off x="0" y="0"/>
              <a:ext cx="587573" cy="587573"/>
              <a:chOff x="0" y="0"/>
              <a:chExt cx="812800" cy="812800"/>
            </a:xfrm>
          </p:grpSpPr>
          <p:sp>
            <p:nvSpPr>
              <p:cNvPr id="19" name="Google Shape;19;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 name="Google Shape;21;p3"/>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2">
                <a:alphaModFix/>
              </a:blip>
              <a:stretch>
                <a:fillRect b="0" l="0" r="0" t="0"/>
              </a:stretch>
            </a:blipFill>
            <a:ln>
              <a:noFill/>
            </a:ln>
          </p:spPr>
        </p:sp>
      </p:grpSp>
      <p:sp>
        <p:nvSpPr>
          <p:cNvPr id="22" name="Google Shape;22;p3"/>
          <p:cNvSpPr txBox="1"/>
          <p:nvPr/>
        </p:nvSpPr>
        <p:spPr>
          <a:xfrm>
            <a:off x="14677900" y="393048"/>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3" name="Google Shape;23;p3"/>
          <p:cNvSpPr txBox="1"/>
          <p:nvPr/>
        </p:nvSpPr>
        <p:spPr>
          <a:xfrm>
            <a:off x="16357926" y="393048"/>
            <a:ext cx="1180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4" name="Google Shape;24;p3"/>
          <p:cNvSpPr txBox="1"/>
          <p:nvPr/>
        </p:nvSpPr>
        <p:spPr>
          <a:xfrm>
            <a:off x="13084803"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5" name="Google Shape;25;p3"/>
          <p:cNvSpPr txBox="1"/>
          <p:nvPr/>
        </p:nvSpPr>
        <p:spPr>
          <a:xfrm>
            <a:off x="1712835" y="39304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nvGrpSpPr>
          <p:cNvPr id="26" name="Google Shape;26;p3"/>
          <p:cNvGrpSpPr/>
          <p:nvPr/>
        </p:nvGrpSpPr>
        <p:grpSpPr>
          <a:xfrm rot="-276226">
            <a:off x="17121334" y="9190207"/>
            <a:ext cx="440692" cy="440692"/>
            <a:chOff x="0" y="0"/>
            <a:chExt cx="587573" cy="587573"/>
          </a:xfrm>
        </p:grpSpPr>
        <p:grpSp>
          <p:nvGrpSpPr>
            <p:cNvPr id="27" name="Google Shape;27;p3"/>
            <p:cNvGrpSpPr/>
            <p:nvPr/>
          </p:nvGrpSpPr>
          <p:grpSpPr>
            <a:xfrm>
              <a:off x="0" y="0"/>
              <a:ext cx="587573" cy="587573"/>
              <a:chOff x="0" y="0"/>
              <a:chExt cx="812800" cy="812800"/>
            </a:xfrm>
          </p:grpSpPr>
          <p:sp>
            <p:nvSpPr>
              <p:cNvPr id="28" name="Google Shape;28;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 name="Google Shape;30;p3"/>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4"/>
          <p:cNvSpPr txBox="1"/>
          <p:nvPr>
            <p:ph type="title"/>
          </p:nvPr>
        </p:nvSpPr>
        <p:spPr>
          <a:xfrm>
            <a:off x="1028700" y="1720750"/>
            <a:ext cx="14928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7500"/>
              <a:buNone/>
              <a:defRPr b="1"/>
            </a:lvl1pPr>
            <a:lvl2pPr lvl="1">
              <a:spcBef>
                <a:spcPts val="0"/>
              </a:spcBef>
              <a:spcAft>
                <a:spcPts val="0"/>
              </a:spcAft>
              <a:buSzPts val="7500"/>
              <a:buNone/>
              <a:defRPr b="1" sz="7500"/>
            </a:lvl2pPr>
            <a:lvl3pPr lvl="2">
              <a:spcBef>
                <a:spcPts val="0"/>
              </a:spcBef>
              <a:spcAft>
                <a:spcPts val="0"/>
              </a:spcAft>
              <a:buSzPts val="7500"/>
              <a:buNone/>
              <a:defRPr b="1" sz="7500"/>
            </a:lvl3pPr>
            <a:lvl4pPr lvl="3">
              <a:spcBef>
                <a:spcPts val="0"/>
              </a:spcBef>
              <a:spcAft>
                <a:spcPts val="0"/>
              </a:spcAft>
              <a:buSzPts val="7500"/>
              <a:buNone/>
              <a:defRPr b="1" sz="7500"/>
            </a:lvl4pPr>
            <a:lvl5pPr lvl="4">
              <a:spcBef>
                <a:spcPts val="0"/>
              </a:spcBef>
              <a:spcAft>
                <a:spcPts val="0"/>
              </a:spcAft>
              <a:buSzPts val="7500"/>
              <a:buNone/>
              <a:defRPr b="1" sz="7500"/>
            </a:lvl5pPr>
            <a:lvl6pPr lvl="5">
              <a:spcBef>
                <a:spcPts val="0"/>
              </a:spcBef>
              <a:spcAft>
                <a:spcPts val="0"/>
              </a:spcAft>
              <a:buSzPts val="7500"/>
              <a:buNone/>
              <a:defRPr b="1" sz="7500"/>
            </a:lvl6pPr>
            <a:lvl7pPr lvl="6">
              <a:spcBef>
                <a:spcPts val="0"/>
              </a:spcBef>
              <a:spcAft>
                <a:spcPts val="0"/>
              </a:spcAft>
              <a:buSzPts val="7500"/>
              <a:buNone/>
              <a:defRPr b="1" sz="7500"/>
            </a:lvl7pPr>
            <a:lvl8pPr lvl="7">
              <a:spcBef>
                <a:spcPts val="0"/>
              </a:spcBef>
              <a:spcAft>
                <a:spcPts val="0"/>
              </a:spcAft>
              <a:buSzPts val="7500"/>
              <a:buNone/>
              <a:defRPr b="1" sz="7500"/>
            </a:lvl8pPr>
            <a:lvl9pPr lvl="8">
              <a:spcBef>
                <a:spcPts val="0"/>
              </a:spcBef>
              <a:spcAft>
                <a:spcPts val="0"/>
              </a:spcAft>
              <a:buSzPts val="7500"/>
              <a:buNone/>
              <a:defRPr b="1" sz="7500"/>
            </a:lvl9pPr>
          </a:lstStyle>
          <a:p/>
        </p:txBody>
      </p:sp>
      <p:sp>
        <p:nvSpPr>
          <p:cNvPr id="33" name="Google Shape;33;p4"/>
          <p:cNvSpPr txBox="1"/>
          <p:nvPr>
            <p:ph idx="1" type="body"/>
          </p:nvPr>
        </p:nvSpPr>
        <p:spPr>
          <a:xfrm>
            <a:off x="8889800" y="39816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34" name="Google Shape;34;p4"/>
          <p:cNvCxnSpPr/>
          <p:nvPr/>
        </p:nvCxnSpPr>
        <p:spPr>
          <a:xfrm>
            <a:off x="0" y="1038225"/>
            <a:ext cx="11901600" cy="0"/>
          </a:xfrm>
          <a:prstGeom prst="straightConnector1">
            <a:avLst/>
          </a:prstGeom>
          <a:noFill/>
          <a:ln cap="flat" cmpd="sng" w="19050">
            <a:solidFill>
              <a:srgbClr val="FFFFFF"/>
            </a:solidFill>
            <a:prstDash val="solid"/>
            <a:round/>
            <a:headEnd len="sm" w="sm" type="none"/>
            <a:tailEnd len="sm" w="sm" type="none"/>
          </a:ln>
        </p:spPr>
      </p:cxnSp>
      <p:grpSp>
        <p:nvGrpSpPr>
          <p:cNvPr id="35" name="Google Shape;35;p4"/>
          <p:cNvGrpSpPr/>
          <p:nvPr/>
        </p:nvGrpSpPr>
        <p:grpSpPr>
          <a:xfrm>
            <a:off x="1249042" y="468978"/>
            <a:ext cx="271350" cy="133886"/>
            <a:chOff x="0" y="12700"/>
            <a:chExt cx="361800" cy="178515"/>
          </a:xfrm>
        </p:grpSpPr>
        <p:cxnSp>
          <p:nvCxnSpPr>
            <p:cNvPr id="36" name="Google Shape;36;p4"/>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37" name="Google Shape;37;p4"/>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38" name="Google Shape;38;p4"/>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grpSp>
        <p:nvGrpSpPr>
          <p:cNvPr id="39" name="Google Shape;39;p4"/>
          <p:cNvGrpSpPr/>
          <p:nvPr/>
        </p:nvGrpSpPr>
        <p:grpSpPr>
          <a:xfrm>
            <a:off x="1028700" y="8917376"/>
            <a:ext cx="440680" cy="440680"/>
            <a:chOff x="0" y="0"/>
            <a:chExt cx="587573" cy="587573"/>
          </a:xfrm>
        </p:grpSpPr>
        <p:grpSp>
          <p:nvGrpSpPr>
            <p:cNvPr id="40" name="Google Shape;40;p4"/>
            <p:cNvGrpSpPr/>
            <p:nvPr/>
          </p:nvGrpSpPr>
          <p:grpSpPr>
            <a:xfrm>
              <a:off x="0" y="0"/>
              <a:ext cx="587573" cy="587573"/>
              <a:chOff x="0" y="0"/>
              <a:chExt cx="812800" cy="812800"/>
            </a:xfrm>
          </p:grpSpPr>
          <p:sp>
            <p:nvSpPr>
              <p:cNvPr id="41" name="Google Shape;4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 name="Google Shape;43;p4"/>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2">
                <a:alphaModFix/>
              </a:blip>
              <a:stretch>
                <a:fillRect b="0" l="0" r="0" t="0"/>
              </a:stretch>
            </a:blipFill>
            <a:ln>
              <a:noFill/>
            </a:ln>
          </p:spPr>
        </p:sp>
      </p:grpSp>
      <p:sp>
        <p:nvSpPr>
          <p:cNvPr id="44" name="Google Shape;44;p4"/>
          <p:cNvSpPr txBox="1"/>
          <p:nvPr/>
        </p:nvSpPr>
        <p:spPr>
          <a:xfrm>
            <a:off x="1712835" y="39304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nvGrpSpPr>
          <p:cNvPr id="45" name="Google Shape;45;p4"/>
          <p:cNvGrpSpPr/>
          <p:nvPr/>
        </p:nvGrpSpPr>
        <p:grpSpPr>
          <a:xfrm rot="-276226">
            <a:off x="17121334" y="9190207"/>
            <a:ext cx="440692" cy="440692"/>
            <a:chOff x="0" y="0"/>
            <a:chExt cx="587573" cy="587573"/>
          </a:xfrm>
        </p:grpSpPr>
        <p:grpSp>
          <p:nvGrpSpPr>
            <p:cNvPr id="46" name="Google Shape;46;p4"/>
            <p:cNvGrpSpPr/>
            <p:nvPr/>
          </p:nvGrpSpPr>
          <p:grpSpPr>
            <a:xfrm>
              <a:off x="0" y="0"/>
              <a:ext cx="587573" cy="587573"/>
              <a:chOff x="0" y="0"/>
              <a:chExt cx="812800" cy="812800"/>
            </a:xfrm>
          </p:grpSpPr>
          <p:sp>
            <p:nvSpPr>
              <p:cNvPr id="47" name="Google Shape;4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 name="Google Shape;49;p4"/>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2">
                <a:alphaModFix/>
              </a:blip>
              <a:stretch>
                <a:fillRect b="0" l="0" r="0" t="0"/>
              </a:stretch>
            </a:blipFill>
            <a:ln>
              <a:noFill/>
            </a:ln>
          </p:spPr>
        </p:sp>
      </p:grpSp>
      <p:sp>
        <p:nvSpPr>
          <p:cNvPr id="50" name="Google Shape;50;p4"/>
          <p:cNvSpPr txBox="1"/>
          <p:nvPr/>
        </p:nvSpPr>
        <p:spPr>
          <a:xfrm>
            <a:off x="4430120"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1" name="Google Shape;51;p4"/>
          <p:cNvSpPr txBox="1"/>
          <p:nvPr/>
        </p:nvSpPr>
        <p:spPr>
          <a:xfrm>
            <a:off x="6016506" y="393048"/>
            <a:ext cx="1615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2" name="Google Shape;52;p4"/>
          <p:cNvSpPr txBox="1"/>
          <p:nvPr/>
        </p:nvSpPr>
        <p:spPr>
          <a:xfrm>
            <a:off x="2930701" y="393050"/>
            <a:ext cx="874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 name="Shape 53"/>
        <p:cNvGrpSpPr/>
        <p:nvPr/>
      </p:nvGrpSpPr>
      <p:grpSpPr>
        <a:xfrm>
          <a:off x="0" y="0"/>
          <a:ext cx="0" cy="0"/>
          <a:chOff x="0" y="0"/>
          <a:chExt cx="0" cy="0"/>
        </a:xfrm>
      </p:grpSpPr>
      <p:sp>
        <p:nvSpPr>
          <p:cNvPr id="54" name="Google Shape;54;p5"/>
          <p:cNvSpPr txBox="1"/>
          <p:nvPr>
            <p:ph type="title"/>
          </p:nvPr>
        </p:nvSpPr>
        <p:spPr>
          <a:xfrm>
            <a:off x="847724" y="1452400"/>
            <a:ext cx="160791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500"/>
              <a:buNone/>
              <a:defRPr cap="none"/>
            </a:lvl1pPr>
            <a:lvl2pPr lvl="1">
              <a:spcBef>
                <a:spcPts val="0"/>
              </a:spcBef>
              <a:spcAft>
                <a:spcPts val="0"/>
              </a:spcAft>
              <a:buSzPts val="7500"/>
              <a:buFont typeface="Archivo Black"/>
              <a:buNone/>
              <a:defRPr sz="7500">
                <a:latin typeface="Archivo Black"/>
                <a:ea typeface="Archivo Black"/>
                <a:cs typeface="Archivo Black"/>
                <a:sym typeface="Archivo Black"/>
              </a:defRPr>
            </a:lvl2pPr>
            <a:lvl3pPr lvl="2">
              <a:spcBef>
                <a:spcPts val="0"/>
              </a:spcBef>
              <a:spcAft>
                <a:spcPts val="0"/>
              </a:spcAft>
              <a:buSzPts val="7500"/>
              <a:buFont typeface="Archivo Black"/>
              <a:buNone/>
              <a:defRPr sz="7500">
                <a:latin typeface="Archivo Black"/>
                <a:ea typeface="Archivo Black"/>
                <a:cs typeface="Archivo Black"/>
                <a:sym typeface="Archivo Black"/>
              </a:defRPr>
            </a:lvl3pPr>
            <a:lvl4pPr lvl="3">
              <a:spcBef>
                <a:spcPts val="0"/>
              </a:spcBef>
              <a:spcAft>
                <a:spcPts val="0"/>
              </a:spcAft>
              <a:buSzPts val="7500"/>
              <a:buFont typeface="Archivo Black"/>
              <a:buNone/>
              <a:defRPr sz="7500">
                <a:latin typeface="Archivo Black"/>
                <a:ea typeface="Archivo Black"/>
                <a:cs typeface="Archivo Black"/>
                <a:sym typeface="Archivo Black"/>
              </a:defRPr>
            </a:lvl4pPr>
            <a:lvl5pPr lvl="4">
              <a:spcBef>
                <a:spcPts val="0"/>
              </a:spcBef>
              <a:spcAft>
                <a:spcPts val="0"/>
              </a:spcAft>
              <a:buSzPts val="7500"/>
              <a:buFont typeface="Archivo Black"/>
              <a:buNone/>
              <a:defRPr sz="7500">
                <a:latin typeface="Archivo Black"/>
                <a:ea typeface="Archivo Black"/>
                <a:cs typeface="Archivo Black"/>
                <a:sym typeface="Archivo Black"/>
              </a:defRPr>
            </a:lvl5pPr>
            <a:lvl6pPr lvl="5">
              <a:spcBef>
                <a:spcPts val="0"/>
              </a:spcBef>
              <a:spcAft>
                <a:spcPts val="0"/>
              </a:spcAft>
              <a:buSzPts val="7500"/>
              <a:buFont typeface="Archivo Black"/>
              <a:buNone/>
              <a:defRPr sz="7500">
                <a:latin typeface="Archivo Black"/>
                <a:ea typeface="Archivo Black"/>
                <a:cs typeface="Archivo Black"/>
                <a:sym typeface="Archivo Black"/>
              </a:defRPr>
            </a:lvl6pPr>
            <a:lvl7pPr lvl="6">
              <a:spcBef>
                <a:spcPts val="0"/>
              </a:spcBef>
              <a:spcAft>
                <a:spcPts val="0"/>
              </a:spcAft>
              <a:buSzPts val="7500"/>
              <a:buFont typeface="Archivo Black"/>
              <a:buNone/>
              <a:defRPr sz="7500">
                <a:latin typeface="Archivo Black"/>
                <a:ea typeface="Archivo Black"/>
                <a:cs typeface="Archivo Black"/>
                <a:sym typeface="Archivo Black"/>
              </a:defRPr>
            </a:lvl7pPr>
            <a:lvl8pPr lvl="7">
              <a:spcBef>
                <a:spcPts val="0"/>
              </a:spcBef>
              <a:spcAft>
                <a:spcPts val="0"/>
              </a:spcAft>
              <a:buSzPts val="7500"/>
              <a:buFont typeface="Archivo Black"/>
              <a:buNone/>
              <a:defRPr sz="7500">
                <a:latin typeface="Archivo Black"/>
                <a:ea typeface="Archivo Black"/>
                <a:cs typeface="Archivo Black"/>
                <a:sym typeface="Archivo Black"/>
              </a:defRPr>
            </a:lvl8pPr>
            <a:lvl9pPr lvl="8">
              <a:spcBef>
                <a:spcPts val="0"/>
              </a:spcBef>
              <a:spcAft>
                <a:spcPts val="0"/>
              </a:spcAft>
              <a:buSzPts val="7500"/>
              <a:buFont typeface="Archivo Black"/>
              <a:buNone/>
              <a:defRPr sz="7500">
                <a:latin typeface="Archivo Black"/>
                <a:ea typeface="Archivo Black"/>
                <a:cs typeface="Archivo Black"/>
                <a:sym typeface="Archivo Black"/>
              </a:defRPr>
            </a:lvl9pPr>
          </a:lstStyle>
          <a:p/>
        </p:txBody>
      </p:sp>
      <p:sp>
        <p:nvSpPr>
          <p:cNvPr id="55" name="Google Shape;55;p5"/>
          <p:cNvSpPr txBox="1"/>
          <p:nvPr>
            <p:ph idx="1" type="body"/>
          </p:nvPr>
        </p:nvSpPr>
        <p:spPr>
          <a:xfrm>
            <a:off x="4506588" y="61503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grpSp>
        <p:nvGrpSpPr>
          <p:cNvPr id="56" name="Google Shape;56;p5"/>
          <p:cNvGrpSpPr/>
          <p:nvPr/>
        </p:nvGrpSpPr>
        <p:grpSpPr>
          <a:xfrm rot="-276226">
            <a:off x="17457250" y="9037955"/>
            <a:ext cx="440692" cy="440692"/>
            <a:chOff x="0" y="0"/>
            <a:chExt cx="587573" cy="587573"/>
          </a:xfrm>
        </p:grpSpPr>
        <p:grpSp>
          <p:nvGrpSpPr>
            <p:cNvPr id="57" name="Google Shape;57;p5"/>
            <p:cNvGrpSpPr/>
            <p:nvPr/>
          </p:nvGrpSpPr>
          <p:grpSpPr>
            <a:xfrm>
              <a:off x="0" y="0"/>
              <a:ext cx="587573" cy="587573"/>
              <a:chOff x="0" y="0"/>
              <a:chExt cx="812800" cy="812800"/>
            </a:xfrm>
          </p:grpSpPr>
          <p:sp>
            <p:nvSpPr>
              <p:cNvPr id="58" name="Google Shape;5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 name="Google Shape;60;p5"/>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2">
                <a:alphaModFix/>
              </a:blip>
              <a:stretch>
                <a:fillRect b="0" l="0" r="0" t="0"/>
              </a:stretch>
            </a:blipFill>
            <a:ln>
              <a:noFill/>
            </a:ln>
          </p:spPr>
        </p:sp>
      </p:grpSp>
      <p:sp>
        <p:nvSpPr>
          <p:cNvPr id="61" name="Google Shape;61;p5"/>
          <p:cNvSpPr txBox="1"/>
          <p:nvPr/>
        </p:nvSpPr>
        <p:spPr>
          <a:xfrm>
            <a:off x="16357926" y="393050"/>
            <a:ext cx="1350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2" name="Google Shape;62;p5"/>
          <p:cNvSpPr txBox="1"/>
          <p:nvPr/>
        </p:nvSpPr>
        <p:spPr>
          <a:xfrm>
            <a:off x="14677900"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63" name="Google Shape;63;p5"/>
          <p:cNvSpPr txBox="1"/>
          <p:nvPr/>
        </p:nvSpPr>
        <p:spPr>
          <a:xfrm>
            <a:off x="13084803"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cxnSp>
        <p:nvCxnSpPr>
          <p:cNvPr id="64" name="Google Shape;64;p5"/>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65" name="Google Shape;65;p5"/>
          <p:cNvGrpSpPr/>
          <p:nvPr/>
        </p:nvGrpSpPr>
        <p:grpSpPr>
          <a:xfrm>
            <a:off x="1249042" y="468978"/>
            <a:ext cx="271350" cy="133886"/>
            <a:chOff x="0" y="12700"/>
            <a:chExt cx="361800" cy="178515"/>
          </a:xfrm>
        </p:grpSpPr>
        <p:cxnSp>
          <p:nvCxnSpPr>
            <p:cNvPr id="66" name="Google Shape;66;p5"/>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67" name="Google Shape;67;p5"/>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68" name="Google Shape;68;p5"/>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sp>
        <p:nvSpPr>
          <p:cNvPr id="69" name="Google Shape;69;p5"/>
          <p:cNvSpPr txBox="1"/>
          <p:nvPr/>
        </p:nvSpPr>
        <p:spPr>
          <a:xfrm>
            <a:off x="1712835" y="39304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nvGrpSpPr>
          <p:cNvPr id="70" name="Google Shape;70;p5"/>
          <p:cNvGrpSpPr/>
          <p:nvPr/>
        </p:nvGrpSpPr>
        <p:grpSpPr>
          <a:xfrm>
            <a:off x="407042" y="9258300"/>
            <a:ext cx="440680" cy="440680"/>
            <a:chOff x="0" y="0"/>
            <a:chExt cx="587573" cy="587573"/>
          </a:xfrm>
        </p:grpSpPr>
        <p:grpSp>
          <p:nvGrpSpPr>
            <p:cNvPr id="71" name="Google Shape;71;p5"/>
            <p:cNvGrpSpPr/>
            <p:nvPr/>
          </p:nvGrpSpPr>
          <p:grpSpPr>
            <a:xfrm>
              <a:off x="0" y="0"/>
              <a:ext cx="587573" cy="587573"/>
              <a:chOff x="0" y="0"/>
              <a:chExt cx="812800" cy="812800"/>
            </a:xfrm>
          </p:grpSpPr>
          <p:sp>
            <p:nvSpPr>
              <p:cNvPr id="72" name="Google Shape;7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5"/>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 name="Google Shape;74;p5"/>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5" name="Shape 75"/>
        <p:cNvGrpSpPr/>
        <p:nvPr/>
      </p:nvGrpSpPr>
      <p:grpSpPr>
        <a:xfrm>
          <a:off x="0" y="0"/>
          <a:ext cx="0" cy="0"/>
          <a:chOff x="0" y="0"/>
          <a:chExt cx="0" cy="0"/>
        </a:xfrm>
      </p:grpSpPr>
      <p:sp>
        <p:nvSpPr>
          <p:cNvPr id="76" name="Google Shape;76;p6"/>
          <p:cNvSpPr txBox="1"/>
          <p:nvPr>
            <p:ph type="title"/>
          </p:nvPr>
        </p:nvSpPr>
        <p:spPr>
          <a:xfrm>
            <a:off x="1028700" y="1735400"/>
            <a:ext cx="14928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7500"/>
              <a:buNone/>
              <a:defRPr/>
            </a:lvl1pPr>
            <a:lvl2pPr lvl="1">
              <a:spcBef>
                <a:spcPts val="0"/>
              </a:spcBef>
              <a:spcAft>
                <a:spcPts val="0"/>
              </a:spcAft>
              <a:buSzPts val="7500"/>
              <a:buNone/>
              <a:defRPr sz="7500"/>
            </a:lvl2pPr>
            <a:lvl3pPr lvl="2">
              <a:spcBef>
                <a:spcPts val="0"/>
              </a:spcBef>
              <a:spcAft>
                <a:spcPts val="0"/>
              </a:spcAft>
              <a:buSzPts val="7500"/>
              <a:buNone/>
              <a:defRPr sz="7500"/>
            </a:lvl3pPr>
            <a:lvl4pPr lvl="3">
              <a:spcBef>
                <a:spcPts val="0"/>
              </a:spcBef>
              <a:spcAft>
                <a:spcPts val="0"/>
              </a:spcAft>
              <a:buSzPts val="7500"/>
              <a:buNone/>
              <a:defRPr sz="7500"/>
            </a:lvl4pPr>
            <a:lvl5pPr lvl="4">
              <a:spcBef>
                <a:spcPts val="0"/>
              </a:spcBef>
              <a:spcAft>
                <a:spcPts val="0"/>
              </a:spcAft>
              <a:buSzPts val="7500"/>
              <a:buNone/>
              <a:defRPr sz="7500"/>
            </a:lvl5pPr>
            <a:lvl6pPr lvl="5">
              <a:spcBef>
                <a:spcPts val="0"/>
              </a:spcBef>
              <a:spcAft>
                <a:spcPts val="0"/>
              </a:spcAft>
              <a:buSzPts val="7500"/>
              <a:buNone/>
              <a:defRPr sz="7500"/>
            </a:lvl6pPr>
            <a:lvl7pPr lvl="6">
              <a:spcBef>
                <a:spcPts val="0"/>
              </a:spcBef>
              <a:spcAft>
                <a:spcPts val="0"/>
              </a:spcAft>
              <a:buSzPts val="7500"/>
              <a:buNone/>
              <a:defRPr sz="7500"/>
            </a:lvl7pPr>
            <a:lvl8pPr lvl="7">
              <a:spcBef>
                <a:spcPts val="0"/>
              </a:spcBef>
              <a:spcAft>
                <a:spcPts val="0"/>
              </a:spcAft>
              <a:buSzPts val="7500"/>
              <a:buNone/>
              <a:defRPr sz="7500"/>
            </a:lvl8pPr>
            <a:lvl9pPr lvl="8">
              <a:spcBef>
                <a:spcPts val="0"/>
              </a:spcBef>
              <a:spcAft>
                <a:spcPts val="0"/>
              </a:spcAft>
              <a:buSzPts val="7500"/>
              <a:buNone/>
              <a:defRPr sz="7500"/>
            </a:lvl9pPr>
          </a:lstStyle>
          <a:p/>
        </p:txBody>
      </p:sp>
      <p:sp>
        <p:nvSpPr>
          <p:cNvPr id="77" name="Google Shape;77;p6"/>
          <p:cNvSpPr txBox="1"/>
          <p:nvPr>
            <p:ph idx="1" type="body"/>
          </p:nvPr>
        </p:nvSpPr>
        <p:spPr>
          <a:xfrm>
            <a:off x="2748400" y="4244900"/>
            <a:ext cx="67419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78" name="Google Shape;78;p6"/>
          <p:cNvSpPr txBox="1"/>
          <p:nvPr>
            <p:ph idx="2" type="body"/>
          </p:nvPr>
        </p:nvSpPr>
        <p:spPr>
          <a:xfrm>
            <a:off x="9744756" y="4244900"/>
            <a:ext cx="67419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grpSp>
        <p:nvGrpSpPr>
          <p:cNvPr id="79" name="Google Shape;79;p6"/>
          <p:cNvGrpSpPr/>
          <p:nvPr/>
        </p:nvGrpSpPr>
        <p:grpSpPr>
          <a:xfrm>
            <a:off x="1249042" y="468978"/>
            <a:ext cx="271350" cy="133886"/>
            <a:chOff x="0" y="12700"/>
            <a:chExt cx="361800" cy="178515"/>
          </a:xfrm>
        </p:grpSpPr>
        <p:cxnSp>
          <p:nvCxnSpPr>
            <p:cNvPr id="80" name="Google Shape;80;p6"/>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81" name="Google Shape;81;p6"/>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82" name="Google Shape;82;p6"/>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cxnSp>
        <p:nvCxnSpPr>
          <p:cNvPr id="83" name="Google Shape;83;p6"/>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84" name="Google Shape;84;p6"/>
          <p:cNvGrpSpPr/>
          <p:nvPr/>
        </p:nvGrpSpPr>
        <p:grpSpPr>
          <a:xfrm>
            <a:off x="1028700" y="8917376"/>
            <a:ext cx="440680" cy="440680"/>
            <a:chOff x="0" y="0"/>
            <a:chExt cx="587573" cy="587573"/>
          </a:xfrm>
        </p:grpSpPr>
        <p:grpSp>
          <p:nvGrpSpPr>
            <p:cNvPr id="85" name="Google Shape;85;p6"/>
            <p:cNvGrpSpPr/>
            <p:nvPr/>
          </p:nvGrpSpPr>
          <p:grpSpPr>
            <a:xfrm>
              <a:off x="0" y="0"/>
              <a:ext cx="587573" cy="587573"/>
              <a:chOff x="0" y="0"/>
              <a:chExt cx="812800" cy="812800"/>
            </a:xfrm>
          </p:grpSpPr>
          <p:sp>
            <p:nvSpPr>
              <p:cNvPr id="86" name="Google Shape;8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6"/>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2">
                <a:alphaModFix/>
              </a:blip>
              <a:stretch>
                <a:fillRect b="0" l="0" r="0" t="0"/>
              </a:stretch>
            </a:blipFill>
            <a:ln>
              <a:noFill/>
            </a:ln>
          </p:spPr>
        </p:sp>
      </p:grpSp>
      <p:sp>
        <p:nvSpPr>
          <p:cNvPr id="89" name="Google Shape;89;p6"/>
          <p:cNvSpPr txBox="1"/>
          <p:nvPr/>
        </p:nvSpPr>
        <p:spPr>
          <a:xfrm>
            <a:off x="14677900" y="393048"/>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90" name="Google Shape;90;p6"/>
          <p:cNvSpPr txBox="1"/>
          <p:nvPr/>
        </p:nvSpPr>
        <p:spPr>
          <a:xfrm>
            <a:off x="16357926" y="393048"/>
            <a:ext cx="1180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91" name="Google Shape;91;p6"/>
          <p:cNvSpPr txBox="1"/>
          <p:nvPr/>
        </p:nvSpPr>
        <p:spPr>
          <a:xfrm>
            <a:off x="13084803"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92" name="Google Shape;92;p6"/>
          <p:cNvSpPr txBox="1"/>
          <p:nvPr/>
        </p:nvSpPr>
        <p:spPr>
          <a:xfrm>
            <a:off x="1712835" y="39304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nvGrpSpPr>
          <p:cNvPr id="93" name="Google Shape;93;p6"/>
          <p:cNvGrpSpPr/>
          <p:nvPr/>
        </p:nvGrpSpPr>
        <p:grpSpPr>
          <a:xfrm rot="-276226">
            <a:off x="17121334" y="9190207"/>
            <a:ext cx="440692" cy="440692"/>
            <a:chOff x="0" y="0"/>
            <a:chExt cx="587573" cy="587573"/>
          </a:xfrm>
        </p:grpSpPr>
        <p:grpSp>
          <p:nvGrpSpPr>
            <p:cNvPr id="94" name="Google Shape;94;p6"/>
            <p:cNvGrpSpPr/>
            <p:nvPr/>
          </p:nvGrpSpPr>
          <p:grpSpPr>
            <a:xfrm>
              <a:off x="0" y="0"/>
              <a:ext cx="587573" cy="587573"/>
              <a:chOff x="0" y="0"/>
              <a:chExt cx="812800" cy="812800"/>
            </a:xfrm>
          </p:grpSpPr>
          <p:sp>
            <p:nvSpPr>
              <p:cNvPr id="95" name="Google Shape;9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6"/>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 name="Google Shape;97;p6"/>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8" name="Shape 98"/>
        <p:cNvGrpSpPr/>
        <p:nvPr/>
      </p:nvGrpSpPr>
      <p:grpSpPr>
        <a:xfrm>
          <a:off x="0" y="0"/>
          <a:ext cx="0" cy="0"/>
          <a:chOff x="0" y="0"/>
          <a:chExt cx="0" cy="0"/>
        </a:xfrm>
      </p:grpSpPr>
      <p:sp>
        <p:nvSpPr>
          <p:cNvPr id="99" name="Google Shape;99;p7"/>
          <p:cNvSpPr txBox="1"/>
          <p:nvPr>
            <p:ph type="title"/>
          </p:nvPr>
        </p:nvSpPr>
        <p:spPr>
          <a:xfrm>
            <a:off x="1028700" y="1961800"/>
            <a:ext cx="14928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7500"/>
              <a:buNone/>
              <a:defRPr/>
            </a:lvl1pPr>
            <a:lvl2pPr lvl="1">
              <a:spcBef>
                <a:spcPts val="0"/>
              </a:spcBef>
              <a:spcAft>
                <a:spcPts val="0"/>
              </a:spcAft>
              <a:buSzPts val="7500"/>
              <a:buFont typeface="Archivo Black"/>
              <a:buNone/>
              <a:defRPr sz="7500">
                <a:latin typeface="Archivo Black"/>
                <a:ea typeface="Archivo Black"/>
                <a:cs typeface="Archivo Black"/>
                <a:sym typeface="Archivo Black"/>
              </a:defRPr>
            </a:lvl2pPr>
            <a:lvl3pPr lvl="2">
              <a:spcBef>
                <a:spcPts val="0"/>
              </a:spcBef>
              <a:spcAft>
                <a:spcPts val="0"/>
              </a:spcAft>
              <a:buSzPts val="7500"/>
              <a:buFont typeface="Archivo Black"/>
              <a:buNone/>
              <a:defRPr sz="7500">
                <a:latin typeface="Archivo Black"/>
                <a:ea typeface="Archivo Black"/>
                <a:cs typeface="Archivo Black"/>
                <a:sym typeface="Archivo Black"/>
              </a:defRPr>
            </a:lvl3pPr>
            <a:lvl4pPr lvl="3">
              <a:spcBef>
                <a:spcPts val="0"/>
              </a:spcBef>
              <a:spcAft>
                <a:spcPts val="0"/>
              </a:spcAft>
              <a:buSzPts val="7500"/>
              <a:buFont typeface="Archivo Black"/>
              <a:buNone/>
              <a:defRPr sz="7500">
                <a:latin typeface="Archivo Black"/>
                <a:ea typeface="Archivo Black"/>
                <a:cs typeface="Archivo Black"/>
                <a:sym typeface="Archivo Black"/>
              </a:defRPr>
            </a:lvl4pPr>
            <a:lvl5pPr lvl="4">
              <a:spcBef>
                <a:spcPts val="0"/>
              </a:spcBef>
              <a:spcAft>
                <a:spcPts val="0"/>
              </a:spcAft>
              <a:buSzPts val="7500"/>
              <a:buFont typeface="Archivo Black"/>
              <a:buNone/>
              <a:defRPr sz="7500">
                <a:latin typeface="Archivo Black"/>
                <a:ea typeface="Archivo Black"/>
                <a:cs typeface="Archivo Black"/>
                <a:sym typeface="Archivo Black"/>
              </a:defRPr>
            </a:lvl5pPr>
            <a:lvl6pPr lvl="5">
              <a:spcBef>
                <a:spcPts val="0"/>
              </a:spcBef>
              <a:spcAft>
                <a:spcPts val="0"/>
              </a:spcAft>
              <a:buSzPts val="7500"/>
              <a:buFont typeface="Archivo Black"/>
              <a:buNone/>
              <a:defRPr sz="7500">
                <a:latin typeface="Archivo Black"/>
                <a:ea typeface="Archivo Black"/>
                <a:cs typeface="Archivo Black"/>
                <a:sym typeface="Archivo Black"/>
              </a:defRPr>
            </a:lvl6pPr>
            <a:lvl7pPr lvl="6">
              <a:spcBef>
                <a:spcPts val="0"/>
              </a:spcBef>
              <a:spcAft>
                <a:spcPts val="0"/>
              </a:spcAft>
              <a:buSzPts val="7500"/>
              <a:buFont typeface="Archivo Black"/>
              <a:buNone/>
              <a:defRPr sz="7500">
                <a:latin typeface="Archivo Black"/>
                <a:ea typeface="Archivo Black"/>
                <a:cs typeface="Archivo Black"/>
                <a:sym typeface="Archivo Black"/>
              </a:defRPr>
            </a:lvl7pPr>
            <a:lvl8pPr lvl="7">
              <a:spcBef>
                <a:spcPts val="0"/>
              </a:spcBef>
              <a:spcAft>
                <a:spcPts val="0"/>
              </a:spcAft>
              <a:buSzPts val="7500"/>
              <a:buFont typeface="Archivo Black"/>
              <a:buNone/>
              <a:defRPr sz="7500">
                <a:latin typeface="Archivo Black"/>
                <a:ea typeface="Archivo Black"/>
                <a:cs typeface="Archivo Black"/>
                <a:sym typeface="Archivo Black"/>
              </a:defRPr>
            </a:lvl8pPr>
            <a:lvl9pPr lvl="8">
              <a:spcBef>
                <a:spcPts val="0"/>
              </a:spcBef>
              <a:spcAft>
                <a:spcPts val="0"/>
              </a:spcAft>
              <a:buSzPts val="7500"/>
              <a:buFont typeface="Archivo Black"/>
              <a:buNone/>
              <a:defRPr sz="7500">
                <a:latin typeface="Archivo Black"/>
                <a:ea typeface="Archivo Black"/>
                <a:cs typeface="Archivo Black"/>
                <a:sym typeface="Archivo Black"/>
              </a:defRPr>
            </a:lvl9pPr>
          </a:lstStyle>
          <a:p/>
        </p:txBody>
      </p:sp>
      <p:sp>
        <p:nvSpPr>
          <p:cNvPr id="100" name="Google Shape;100;p7"/>
          <p:cNvSpPr txBox="1"/>
          <p:nvPr>
            <p:ph idx="1" type="body"/>
          </p:nvPr>
        </p:nvSpPr>
        <p:spPr>
          <a:xfrm>
            <a:off x="3675100" y="4028375"/>
            <a:ext cx="60210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101" name="Google Shape;101;p7"/>
          <p:cNvSpPr txBox="1"/>
          <p:nvPr>
            <p:ph idx="2" type="body"/>
          </p:nvPr>
        </p:nvSpPr>
        <p:spPr>
          <a:xfrm>
            <a:off x="9916402" y="4028375"/>
            <a:ext cx="60237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grpSp>
        <p:nvGrpSpPr>
          <p:cNvPr id="102" name="Google Shape;102;p7"/>
          <p:cNvGrpSpPr/>
          <p:nvPr/>
        </p:nvGrpSpPr>
        <p:grpSpPr>
          <a:xfrm>
            <a:off x="1249042" y="468978"/>
            <a:ext cx="271350" cy="133886"/>
            <a:chOff x="0" y="12700"/>
            <a:chExt cx="361800" cy="178515"/>
          </a:xfrm>
        </p:grpSpPr>
        <p:cxnSp>
          <p:nvCxnSpPr>
            <p:cNvPr id="103" name="Google Shape;103;p7"/>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104" name="Google Shape;104;p7"/>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105" name="Google Shape;105;p7"/>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cxnSp>
        <p:nvCxnSpPr>
          <p:cNvPr id="106" name="Google Shape;106;p7"/>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107" name="Google Shape;107;p7"/>
          <p:cNvGrpSpPr/>
          <p:nvPr/>
        </p:nvGrpSpPr>
        <p:grpSpPr>
          <a:xfrm>
            <a:off x="1028700" y="8917376"/>
            <a:ext cx="440680" cy="440680"/>
            <a:chOff x="0" y="0"/>
            <a:chExt cx="587573" cy="587573"/>
          </a:xfrm>
        </p:grpSpPr>
        <p:grpSp>
          <p:nvGrpSpPr>
            <p:cNvPr id="108" name="Google Shape;108;p7"/>
            <p:cNvGrpSpPr/>
            <p:nvPr/>
          </p:nvGrpSpPr>
          <p:grpSpPr>
            <a:xfrm>
              <a:off x="0" y="0"/>
              <a:ext cx="587573" cy="587573"/>
              <a:chOff x="0" y="0"/>
              <a:chExt cx="812800" cy="812800"/>
            </a:xfrm>
          </p:grpSpPr>
          <p:sp>
            <p:nvSpPr>
              <p:cNvPr id="109" name="Google Shape;10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7"/>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2">
                <a:alphaModFix/>
              </a:blip>
              <a:stretch>
                <a:fillRect b="0" l="0" r="0" t="0"/>
              </a:stretch>
            </a:blipFill>
            <a:ln>
              <a:noFill/>
            </a:ln>
          </p:spPr>
        </p:sp>
      </p:grpSp>
      <p:sp>
        <p:nvSpPr>
          <p:cNvPr id="112" name="Google Shape;112;p7"/>
          <p:cNvSpPr txBox="1"/>
          <p:nvPr/>
        </p:nvSpPr>
        <p:spPr>
          <a:xfrm>
            <a:off x="14677900" y="393048"/>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13" name="Google Shape;113;p7"/>
          <p:cNvSpPr txBox="1"/>
          <p:nvPr/>
        </p:nvSpPr>
        <p:spPr>
          <a:xfrm>
            <a:off x="16357926" y="393048"/>
            <a:ext cx="1180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14" name="Google Shape;114;p7"/>
          <p:cNvSpPr txBox="1"/>
          <p:nvPr/>
        </p:nvSpPr>
        <p:spPr>
          <a:xfrm>
            <a:off x="13084803"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15" name="Google Shape;115;p7"/>
          <p:cNvSpPr txBox="1"/>
          <p:nvPr/>
        </p:nvSpPr>
        <p:spPr>
          <a:xfrm>
            <a:off x="1712835" y="39304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nvGrpSpPr>
          <p:cNvPr id="116" name="Google Shape;116;p7"/>
          <p:cNvGrpSpPr/>
          <p:nvPr/>
        </p:nvGrpSpPr>
        <p:grpSpPr>
          <a:xfrm rot="-276226">
            <a:off x="17121334" y="9190207"/>
            <a:ext cx="440692" cy="440692"/>
            <a:chOff x="0" y="0"/>
            <a:chExt cx="587573" cy="587573"/>
          </a:xfrm>
        </p:grpSpPr>
        <p:grpSp>
          <p:nvGrpSpPr>
            <p:cNvPr id="117" name="Google Shape;117;p7"/>
            <p:cNvGrpSpPr/>
            <p:nvPr/>
          </p:nvGrpSpPr>
          <p:grpSpPr>
            <a:xfrm>
              <a:off x="0" y="0"/>
              <a:ext cx="587573" cy="587573"/>
              <a:chOff x="0" y="0"/>
              <a:chExt cx="812800" cy="812800"/>
            </a:xfrm>
          </p:grpSpPr>
          <p:sp>
            <p:nvSpPr>
              <p:cNvPr id="118" name="Google Shape;118;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7"/>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7"/>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 name="Shape 121"/>
        <p:cNvGrpSpPr/>
        <p:nvPr/>
      </p:nvGrpSpPr>
      <p:grpSpPr>
        <a:xfrm>
          <a:off x="0" y="0"/>
          <a:ext cx="0" cy="0"/>
          <a:chOff x="0" y="0"/>
          <a:chExt cx="0" cy="0"/>
        </a:xfrm>
      </p:grpSpPr>
      <p:sp>
        <p:nvSpPr>
          <p:cNvPr id="122" name="Google Shape;122;p8"/>
          <p:cNvSpPr txBox="1"/>
          <p:nvPr>
            <p:ph type="title"/>
          </p:nvPr>
        </p:nvSpPr>
        <p:spPr>
          <a:xfrm>
            <a:off x="1028700" y="2068200"/>
            <a:ext cx="14928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7500"/>
              <a:buNone/>
              <a:defRPr/>
            </a:lvl1pPr>
            <a:lvl2pPr lvl="1">
              <a:spcBef>
                <a:spcPts val="0"/>
              </a:spcBef>
              <a:spcAft>
                <a:spcPts val="0"/>
              </a:spcAft>
              <a:buSzPts val="7500"/>
              <a:buNone/>
              <a:defRPr sz="7500"/>
            </a:lvl2pPr>
            <a:lvl3pPr lvl="2">
              <a:spcBef>
                <a:spcPts val="0"/>
              </a:spcBef>
              <a:spcAft>
                <a:spcPts val="0"/>
              </a:spcAft>
              <a:buSzPts val="7500"/>
              <a:buNone/>
              <a:defRPr sz="7500"/>
            </a:lvl3pPr>
            <a:lvl4pPr lvl="3">
              <a:spcBef>
                <a:spcPts val="0"/>
              </a:spcBef>
              <a:spcAft>
                <a:spcPts val="0"/>
              </a:spcAft>
              <a:buSzPts val="7500"/>
              <a:buNone/>
              <a:defRPr sz="7500"/>
            </a:lvl4pPr>
            <a:lvl5pPr lvl="4">
              <a:spcBef>
                <a:spcPts val="0"/>
              </a:spcBef>
              <a:spcAft>
                <a:spcPts val="0"/>
              </a:spcAft>
              <a:buSzPts val="7500"/>
              <a:buNone/>
              <a:defRPr sz="7500"/>
            </a:lvl5pPr>
            <a:lvl6pPr lvl="5">
              <a:spcBef>
                <a:spcPts val="0"/>
              </a:spcBef>
              <a:spcAft>
                <a:spcPts val="0"/>
              </a:spcAft>
              <a:buSzPts val="7500"/>
              <a:buNone/>
              <a:defRPr sz="7500"/>
            </a:lvl6pPr>
            <a:lvl7pPr lvl="6">
              <a:spcBef>
                <a:spcPts val="0"/>
              </a:spcBef>
              <a:spcAft>
                <a:spcPts val="0"/>
              </a:spcAft>
              <a:buSzPts val="7500"/>
              <a:buNone/>
              <a:defRPr sz="7500"/>
            </a:lvl7pPr>
            <a:lvl8pPr lvl="7">
              <a:spcBef>
                <a:spcPts val="0"/>
              </a:spcBef>
              <a:spcAft>
                <a:spcPts val="0"/>
              </a:spcAft>
              <a:buSzPts val="7500"/>
              <a:buNone/>
              <a:defRPr sz="7500"/>
            </a:lvl8pPr>
            <a:lvl9pPr lvl="8">
              <a:spcBef>
                <a:spcPts val="0"/>
              </a:spcBef>
              <a:spcAft>
                <a:spcPts val="0"/>
              </a:spcAft>
              <a:buSzPts val="7500"/>
              <a:buNone/>
              <a:defRPr sz="7500"/>
            </a:lvl9pPr>
          </a:lstStyle>
          <a:p/>
        </p:txBody>
      </p:sp>
      <p:grpSp>
        <p:nvGrpSpPr>
          <p:cNvPr id="123" name="Google Shape;123;p8"/>
          <p:cNvGrpSpPr/>
          <p:nvPr/>
        </p:nvGrpSpPr>
        <p:grpSpPr>
          <a:xfrm>
            <a:off x="1249042" y="468978"/>
            <a:ext cx="271350" cy="133886"/>
            <a:chOff x="0" y="12700"/>
            <a:chExt cx="361800" cy="178515"/>
          </a:xfrm>
        </p:grpSpPr>
        <p:cxnSp>
          <p:nvCxnSpPr>
            <p:cNvPr id="124" name="Google Shape;124;p8"/>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125" name="Google Shape;125;p8"/>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126" name="Google Shape;126;p8"/>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cxnSp>
        <p:nvCxnSpPr>
          <p:cNvPr id="127" name="Google Shape;127;p8"/>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128" name="Google Shape;128;p8"/>
          <p:cNvGrpSpPr/>
          <p:nvPr/>
        </p:nvGrpSpPr>
        <p:grpSpPr>
          <a:xfrm>
            <a:off x="1028700" y="8917376"/>
            <a:ext cx="440680" cy="440680"/>
            <a:chOff x="0" y="0"/>
            <a:chExt cx="587573" cy="587573"/>
          </a:xfrm>
        </p:grpSpPr>
        <p:grpSp>
          <p:nvGrpSpPr>
            <p:cNvPr id="129" name="Google Shape;129;p8"/>
            <p:cNvGrpSpPr/>
            <p:nvPr/>
          </p:nvGrpSpPr>
          <p:grpSpPr>
            <a:xfrm>
              <a:off x="0" y="0"/>
              <a:ext cx="587573" cy="587573"/>
              <a:chOff x="0" y="0"/>
              <a:chExt cx="812800" cy="812800"/>
            </a:xfrm>
          </p:grpSpPr>
          <p:sp>
            <p:nvSpPr>
              <p:cNvPr id="130" name="Google Shape;130;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8"/>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2">
                <a:alphaModFix/>
              </a:blip>
              <a:stretch>
                <a:fillRect b="0" l="0" r="0" t="0"/>
              </a:stretch>
            </a:blipFill>
            <a:ln>
              <a:noFill/>
            </a:ln>
          </p:spPr>
        </p:sp>
      </p:grpSp>
      <p:sp>
        <p:nvSpPr>
          <p:cNvPr id="133" name="Google Shape;133;p8"/>
          <p:cNvSpPr txBox="1"/>
          <p:nvPr/>
        </p:nvSpPr>
        <p:spPr>
          <a:xfrm>
            <a:off x="14677900" y="393048"/>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34" name="Google Shape;134;p8"/>
          <p:cNvSpPr txBox="1"/>
          <p:nvPr/>
        </p:nvSpPr>
        <p:spPr>
          <a:xfrm>
            <a:off x="16357926" y="393048"/>
            <a:ext cx="1180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35" name="Google Shape;135;p8"/>
          <p:cNvSpPr txBox="1"/>
          <p:nvPr/>
        </p:nvSpPr>
        <p:spPr>
          <a:xfrm>
            <a:off x="13084803"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36" name="Google Shape;136;p8"/>
          <p:cNvSpPr txBox="1"/>
          <p:nvPr/>
        </p:nvSpPr>
        <p:spPr>
          <a:xfrm>
            <a:off x="1712835" y="39304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nvGrpSpPr>
          <p:cNvPr id="137" name="Google Shape;137;p8"/>
          <p:cNvGrpSpPr/>
          <p:nvPr/>
        </p:nvGrpSpPr>
        <p:grpSpPr>
          <a:xfrm rot="-276226">
            <a:off x="17121334" y="9190207"/>
            <a:ext cx="440692" cy="440692"/>
            <a:chOff x="0" y="0"/>
            <a:chExt cx="587573" cy="587573"/>
          </a:xfrm>
        </p:grpSpPr>
        <p:grpSp>
          <p:nvGrpSpPr>
            <p:cNvPr id="138" name="Google Shape;138;p8"/>
            <p:cNvGrpSpPr/>
            <p:nvPr/>
          </p:nvGrpSpPr>
          <p:grpSpPr>
            <a:xfrm>
              <a:off x="0" y="0"/>
              <a:ext cx="587573" cy="587573"/>
              <a:chOff x="0" y="0"/>
              <a:chExt cx="812800" cy="812800"/>
            </a:xfrm>
          </p:grpSpPr>
          <p:sp>
            <p:nvSpPr>
              <p:cNvPr id="139" name="Google Shape;13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8"/>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2" name="Shape 142"/>
        <p:cNvGrpSpPr/>
        <p:nvPr/>
      </p:nvGrpSpPr>
      <p:grpSpPr>
        <a:xfrm>
          <a:off x="0" y="0"/>
          <a:ext cx="0" cy="0"/>
          <a:chOff x="0" y="0"/>
          <a:chExt cx="0" cy="0"/>
        </a:xfrm>
      </p:grpSpPr>
      <p:sp>
        <p:nvSpPr>
          <p:cNvPr id="143" name="Google Shape;143;p9"/>
          <p:cNvSpPr txBox="1"/>
          <p:nvPr>
            <p:ph type="title"/>
          </p:nvPr>
        </p:nvSpPr>
        <p:spPr>
          <a:xfrm>
            <a:off x="1028700" y="2442825"/>
            <a:ext cx="139386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500"/>
              <a:buFont typeface="Calibri"/>
              <a:buNone/>
              <a:defRPr b="1"/>
            </a:lvl1pPr>
            <a:lvl2pPr lvl="1">
              <a:spcBef>
                <a:spcPts val="0"/>
              </a:spcBef>
              <a:spcAft>
                <a:spcPts val="0"/>
              </a:spcAft>
              <a:buSzPts val="7500"/>
              <a:buNone/>
              <a:defRPr sz="7500"/>
            </a:lvl2pPr>
            <a:lvl3pPr lvl="2">
              <a:spcBef>
                <a:spcPts val="0"/>
              </a:spcBef>
              <a:spcAft>
                <a:spcPts val="0"/>
              </a:spcAft>
              <a:buSzPts val="7500"/>
              <a:buNone/>
              <a:defRPr sz="7500"/>
            </a:lvl3pPr>
            <a:lvl4pPr lvl="3">
              <a:spcBef>
                <a:spcPts val="0"/>
              </a:spcBef>
              <a:spcAft>
                <a:spcPts val="0"/>
              </a:spcAft>
              <a:buSzPts val="7500"/>
              <a:buNone/>
              <a:defRPr sz="7500"/>
            </a:lvl4pPr>
            <a:lvl5pPr lvl="4">
              <a:spcBef>
                <a:spcPts val="0"/>
              </a:spcBef>
              <a:spcAft>
                <a:spcPts val="0"/>
              </a:spcAft>
              <a:buSzPts val="7500"/>
              <a:buNone/>
              <a:defRPr sz="7500"/>
            </a:lvl5pPr>
            <a:lvl6pPr lvl="5">
              <a:spcBef>
                <a:spcPts val="0"/>
              </a:spcBef>
              <a:spcAft>
                <a:spcPts val="0"/>
              </a:spcAft>
              <a:buSzPts val="7500"/>
              <a:buNone/>
              <a:defRPr sz="7500"/>
            </a:lvl6pPr>
            <a:lvl7pPr lvl="6">
              <a:spcBef>
                <a:spcPts val="0"/>
              </a:spcBef>
              <a:spcAft>
                <a:spcPts val="0"/>
              </a:spcAft>
              <a:buSzPts val="7500"/>
              <a:buNone/>
              <a:defRPr sz="7500"/>
            </a:lvl7pPr>
            <a:lvl8pPr lvl="7">
              <a:spcBef>
                <a:spcPts val="0"/>
              </a:spcBef>
              <a:spcAft>
                <a:spcPts val="0"/>
              </a:spcAft>
              <a:buSzPts val="7500"/>
              <a:buNone/>
              <a:defRPr sz="7500"/>
            </a:lvl8pPr>
            <a:lvl9pPr lvl="8">
              <a:spcBef>
                <a:spcPts val="0"/>
              </a:spcBef>
              <a:spcAft>
                <a:spcPts val="0"/>
              </a:spcAft>
              <a:buSzPts val="7500"/>
              <a:buNone/>
              <a:defRPr sz="7500"/>
            </a:lvl9pPr>
          </a:lstStyle>
          <a:p/>
        </p:txBody>
      </p:sp>
      <p:sp>
        <p:nvSpPr>
          <p:cNvPr id="144" name="Google Shape;144;p9"/>
          <p:cNvSpPr txBox="1"/>
          <p:nvPr>
            <p:ph idx="1" type="body"/>
          </p:nvPr>
        </p:nvSpPr>
        <p:spPr>
          <a:xfrm>
            <a:off x="8830150" y="4276550"/>
            <a:ext cx="7153500" cy="42477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145" name="Google Shape;145;p9"/>
          <p:cNvSpPr txBox="1"/>
          <p:nvPr>
            <p:ph idx="2" type="body"/>
          </p:nvPr>
        </p:nvSpPr>
        <p:spPr>
          <a:xfrm>
            <a:off x="2788175" y="4482125"/>
            <a:ext cx="49776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146" name="Google Shape;146;p9"/>
          <p:cNvGrpSpPr/>
          <p:nvPr/>
        </p:nvGrpSpPr>
        <p:grpSpPr>
          <a:xfrm>
            <a:off x="1249042" y="468978"/>
            <a:ext cx="271350" cy="133886"/>
            <a:chOff x="0" y="12700"/>
            <a:chExt cx="361800" cy="178515"/>
          </a:xfrm>
        </p:grpSpPr>
        <p:cxnSp>
          <p:nvCxnSpPr>
            <p:cNvPr id="147" name="Google Shape;147;p9"/>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148" name="Google Shape;148;p9"/>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149" name="Google Shape;149;p9"/>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cxnSp>
        <p:nvCxnSpPr>
          <p:cNvPr id="150" name="Google Shape;150;p9"/>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151" name="Google Shape;151;p9"/>
          <p:cNvGrpSpPr/>
          <p:nvPr/>
        </p:nvGrpSpPr>
        <p:grpSpPr>
          <a:xfrm>
            <a:off x="1028700" y="8917376"/>
            <a:ext cx="440680" cy="440680"/>
            <a:chOff x="0" y="0"/>
            <a:chExt cx="587573" cy="587573"/>
          </a:xfrm>
        </p:grpSpPr>
        <p:grpSp>
          <p:nvGrpSpPr>
            <p:cNvPr id="152" name="Google Shape;152;p9"/>
            <p:cNvGrpSpPr/>
            <p:nvPr/>
          </p:nvGrpSpPr>
          <p:grpSpPr>
            <a:xfrm>
              <a:off x="0" y="0"/>
              <a:ext cx="587573" cy="587573"/>
              <a:chOff x="0" y="0"/>
              <a:chExt cx="812800" cy="812800"/>
            </a:xfrm>
          </p:grpSpPr>
          <p:sp>
            <p:nvSpPr>
              <p:cNvPr id="153" name="Google Shape;15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9"/>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5" name="Google Shape;155;p9"/>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2">
                <a:alphaModFix/>
              </a:blip>
              <a:stretch>
                <a:fillRect b="0" l="0" r="0" t="0"/>
              </a:stretch>
            </a:blipFill>
            <a:ln>
              <a:noFill/>
            </a:ln>
          </p:spPr>
        </p:sp>
      </p:grpSp>
      <p:sp>
        <p:nvSpPr>
          <p:cNvPr id="156" name="Google Shape;156;p9"/>
          <p:cNvSpPr txBox="1"/>
          <p:nvPr/>
        </p:nvSpPr>
        <p:spPr>
          <a:xfrm>
            <a:off x="14677900" y="393048"/>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57" name="Google Shape;157;p9"/>
          <p:cNvSpPr txBox="1"/>
          <p:nvPr/>
        </p:nvSpPr>
        <p:spPr>
          <a:xfrm>
            <a:off x="16357926" y="393048"/>
            <a:ext cx="1180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58" name="Google Shape;158;p9"/>
          <p:cNvSpPr txBox="1"/>
          <p:nvPr/>
        </p:nvSpPr>
        <p:spPr>
          <a:xfrm>
            <a:off x="13084803"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59" name="Google Shape;159;p9"/>
          <p:cNvSpPr txBox="1"/>
          <p:nvPr/>
        </p:nvSpPr>
        <p:spPr>
          <a:xfrm>
            <a:off x="1712835" y="39304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nvGrpSpPr>
          <p:cNvPr id="160" name="Google Shape;160;p9"/>
          <p:cNvGrpSpPr/>
          <p:nvPr/>
        </p:nvGrpSpPr>
        <p:grpSpPr>
          <a:xfrm rot="-276226">
            <a:off x="17121334" y="9190207"/>
            <a:ext cx="440692" cy="440692"/>
            <a:chOff x="0" y="0"/>
            <a:chExt cx="587573" cy="587573"/>
          </a:xfrm>
        </p:grpSpPr>
        <p:grpSp>
          <p:nvGrpSpPr>
            <p:cNvPr id="161" name="Google Shape;161;p9"/>
            <p:cNvGrpSpPr/>
            <p:nvPr/>
          </p:nvGrpSpPr>
          <p:grpSpPr>
            <a:xfrm>
              <a:off x="0" y="0"/>
              <a:ext cx="587573" cy="587573"/>
              <a:chOff x="0" y="0"/>
              <a:chExt cx="812800" cy="812800"/>
            </a:xfrm>
          </p:grpSpPr>
          <p:sp>
            <p:nvSpPr>
              <p:cNvPr id="162" name="Google Shape;16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9"/>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4" name="Google Shape;164;p9"/>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5" name="Shape 165"/>
        <p:cNvGrpSpPr/>
        <p:nvPr/>
      </p:nvGrpSpPr>
      <p:grpSpPr>
        <a:xfrm>
          <a:off x="0" y="0"/>
          <a:ext cx="0" cy="0"/>
          <a:chOff x="0" y="0"/>
          <a:chExt cx="0" cy="0"/>
        </a:xfrm>
      </p:grpSpPr>
      <p:sp>
        <p:nvSpPr>
          <p:cNvPr id="166" name="Google Shape;166;p10"/>
          <p:cNvSpPr txBox="1"/>
          <p:nvPr>
            <p:ph type="title"/>
          </p:nvPr>
        </p:nvSpPr>
        <p:spPr>
          <a:xfrm>
            <a:off x="1028700" y="3022425"/>
            <a:ext cx="140220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500"/>
              <a:buNone/>
              <a:defRPr/>
            </a:lvl1pPr>
            <a:lvl2pPr lvl="1">
              <a:spcBef>
                <a:spcPts val="0"/>
              </a:spcBef>
              <a:spcAft>
                <a:spcPts val="0"/>
              </a:spcAft>
              <a:buSzPts val="7500"/>
              <a:buFont typeface="Archivo Black"/>
              <a:buNone/>
              <a:defRPr sz="7500">
                <a:latin typeface="Archivo Black"/>
                <a:ea typeface="Archivo Black"/>
                <a:cs typeface="Archivo Black"/>
                <a:sym typeface="Archivo Black"/>
              </a:defRPr>
            </a:lvl2pPr>
            <a:lvl3pPr lvl="2">
              <a:spcBef>
                <a:spcPts val="0"/>
              </a:spcBef>
              <a:spcAft>
                <a:spcPts val="0"/>
              </a:spcAft>
              <a:buSzPts val="7500"/>
              <a:buFont typeface="Archivo Black"/>
              <a:buNone/>
              <a:defRPr sz="7500">
                <a:latin typeface="Archivo Black"/>
                <a:ea typeface="Archivo Black"/>
                <a:cs typeface="Archivo Black"/>
                <a:sym typeface="Archivo Black"/>
              </a:defRPr>
            </a:lvl3pPr>
            <a:lvl4pPr lvl="3">
              <a:spcBef>
                <a:spcPts val="0"/>
              </a:spcBef>
              <a:spcAft>
                <a:spcPts val="0"/>
              </a:spcAft>
              <a:buSzPts val="7500"/>
              <a:buFont typeface="Archivo Black"/>
              <a:buNone/>
              <a:defRPr sz="7500">
                <a:latin typeface="Archivo Black"/>
                <a:ea typeface="Archivo Black"/>
                <a:cs typeface="Archivo Black"/>
                <a:sym typeface="Archivo Black"/>
              </a:defRPr>
            </a:lvl4pPr>
            <a:lvl5pPr lvl="4">
              <a:spcBef>
                <a:spcPts val="0"/>
              </a:spcBef>
              <a:spcAft>
                <a:spcPts val="0"/>
              </a:spcAft>
              <a:buSzPts val="7500"/>
              <a:buFont typeface="Archivo Black"/>
              <a:buNone/>
              <a:defRPr sz="7500">
                <a:latin typeface="Archivo Black"/>
                <a:ea typeface="Archivo Black"/>
                <a:cs typeface="Archivo Black"/>
                <a:sym typeface="Archivo Black"/>
              </a:defRPr>
            </a:lvl5pPr>
            <a:lvl6pPr lvl="5">
              <a:spcBef>
                <a:spcPts val="0"/>
              </a:spcBef>
              <a:spcAft>
                <a:spcPts val="0"/>
              </a:spcAft>
              <a:buSzPts val="7500"/>
              <a:buFont typeface="Archivo Black"/>
              <a:buNone/>
              <a:defRPr sz="7500">
                <a:latin typeface="Archivo Black"/>
                <a:ea typeface="Archivo Black"/>
                <a:cs typeface="Archivo Black"/>
                <a:sym typeface="Archivo Black"/>
              </a:defRPr>
            </a:lvl6pPr>
            <a:lvl7pPr lvl="6">
              <a:spcBef>
                <a:spcPts val="0"/>
              </a:spcBef>
              <a:spcAft>
                <a:spcPts val="0"/>
              </a:spcAft>
              <a:buSzPts val="7500"/>
              <a:buFont typeface="Archivo Black"/>
              <a:buNone/>
              <a:defRPr sz="7500">
                <a:latin typeface="Archivo Black"/>
                <a:ea typeface="Archivo Black"/>
                <a:cs typeface="Archivo Black"/>
                <a:sym typeface="Archivo Black"/>
              </a:defRPr>
            </a:lvl7pPr>
            <a:lvl8pPr lvl="7">
              <a:spcBef>
                <a:spcPts val="0"/>
              </a:spcBef>
              <a:spcAft>
                <a:spcPts val="0"/>
              </a:spcAft>
              <a:buSzPts val="7500"/>
              <a:buFont typeface="Archivo Black"/>
              <a:buNone/>
              <a:defRPr sz="7500">
                <a:latin typeface="Archivo Black"/>
                <a:ea typeface="Archivo Black"/>
                <a:cs typeface="Archivo Black"/>
                <a:sym typeface="Archivo Black"/>
              </a:defRPr>
            </a:lvl8pPr>
            <a:lvl9pPr lvl="8">
              <a:spcBef>
                <a:spcPts val="0"/>
              </a:spcBef>
              <a:spcAft>
                <a:spcPts val="0"/>
              </a:spcAft>
              <a:buSzPts val="7500"/>
              <a:buFont typeface="Archivo Black"/>
              <a:buNone/>
              <a:defRPr sz="7500">
                <a:latin typeface="Archivo Black"/>
                <a:ea typeface="Archivo Black"/>
                <a:cs typeface="Archivo Black"/>
                <a:sym typeface="Archivo Black"/>
              </a:defRPr>
            </a:lvl9pPr>
          </a:lstStyle>
          <a:p/>
        </p:txBody>
      </p:sp>
      <p:sp>
        <p:nvSpPr>
          <p:cNvPr id="167" name="Google Shape;167;p10"/>
          <p:cNvSpPr/>
          <p:nvPr>
            <p:ph idx="2" type="pic"/>
          </p:nvPr>
        </p:nvSpPr>
        <p:spPr>
          <a:xfrm>
            <a:off x="11724238" y="3281750"/>
            <a:ext cx="5486400" cy="4114800"/>
          </a:xfrm>
          <a:prstGeom prst="rect">
            <a:avLst/>
          </a:prstGeom>
          <a:noFill/>
          <a:ln>
            <a:noFill/>
          </a:ln>
        </p:spPr>
      </p:sp>
      <p:sp>
        <p:nvSpPr>
          <p:cNvPr id="168" name="Google Shape;168;p10"/>
          <p:cNvSpPr txBox="1"/>
          <p:nvPr>
            <p:ph idx="1" type="body"/>
          </p:nvPr>
        </p:nvSpPr>
        <p:spPr>
          <a:xfrm>
            <a:off x="4078963" y="49366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169" name="Google Shape;169;p10"/>
          <p:cNvGrpSpPr/>
          <p:nvPr/>
        </p:nvGrpSpPr>
        <p:grpSpPr>
          <a:xfrm>
            <a:off x="1249042" y="468978"/>
            <a:ext cx="271350" cy="133886"/>
            <a:chOff x="0" y="12700"/>
            <a:chExt cx="361800" cy="178515"/>
          </a:xfrm>
        </p:grpSpPr>
        <p:cxnSp>
          <p:nvCxnSpPr>
            <p:cNvPr id="170" name="Google Shape;170;p10"/>
            <p:cNvCxnSpPr/>
            <p:nvPr/>
          </p:nvCxnSpPr>
          <p:spPr>
            <a:xfrm>
              <a:off x="0" y="101958"/>
              <a:ext cx="361800" cy="0"/>
            </a:xfrm>
            <a:prstGeom prst="straightConnector1">
              <a:avLst/>
            </a:prstGeom>
            <a:noFill/>
            <a:ln cap="flat" cmpd="sng" w="25400">
              <a:solidFill>
                <a:srgbClr val="FFFFFF"/>
              </a:solidFill>
              <a:prstDash val="solid"/>
              <a:round/>
              <a:headEnd len="sm" w="sm" type="none"/>
              <a:tailEnd len="sm" w="sm" type="none"/>
            </a:ln>
          </p:spPr>
        </p:cxnSp>
        <p:cxnSp>
          <p:nvCxnSpPr>
            <p:cNvPr id="171" name="Google Shape;171;p10"/>
            <p:cNvCxnSpPr/>
            <p:nvPr/>
          </p:nvCxnSpPr>
          <p:spPr>
            <a:xfrm>
              <a:off x="0" y="12700"/>
              <a:ext cx="361800" cy="0"/>
            </a:xfrm>
            <a:prstGeom prst="straightConnector1">
              <a:avLst/>
            </a:prstGeom>
            <a:noFill/>
            <a:ln cap="flat" cmpd="sng" w="25400">
              <a:solidFill>
                <a:srgbClr val="FFFFFF"/>
              </a:solidFill>
              <a:prstDash val="solid"/>
              <a:round/>
              <a:headEnd len="sm" w="sm" type="none"/>
              <a:tailEnd len="sm" w="sm" type="none"/>
            </a:ln>
          </p:spPr>
        </p:cxnSp>
        <p:cxnSp>
          <p:nvCxnSpPr>
            <p:cNvPr id="172" name="Google Shape;172;p10"/>
            <p:cNvCxnSpPr/>
            <p:nvPr/>
          </p:nvCxnSpPr>
          <p:spPr>
            <a:xfrm>
              <a:off x="0" y="191215"/>
              <a:ext cx="361800" cy="0"/>
            </a:xfrm>
            <a:prstGeom prst="straightConnector1">
              <a:avLst/>
            </a:prstGeom>
            <a:noFill/>
            <a:ln cap="flat" cmpd="sng" w="25400">
              <a:solidFill>
                <a:srgbClr val="FFFFFF"/>
              </a:solidFill>
              <a:prstDash val="solid"/>
              <a:round/>
              <a:headEnd len="sm" w="sm" type="none"/>
              <a:tailEnd len="sm" w="sm" type="none"/>
            </a:ln>
          </p:spPr>
        </p:cxnSp>
      </p:grpSp>
      <p:cxnSp>
        <p:nvCxnSpPr>
          <p:cNvPr id="173" name="Google Shape;173;p10"/>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174" name="Google Shape;174;p10"/>
          <p:cNvGrpSpPr/>
          <p:nvPr/>
        </p:nvGrpSpPr>
        <p:grpSpPr>
          <a:xfrm>
            <a:off x="1028700" y="8917376"/>
            <a:ext cx="440680" cy="440680"/>
            <a:chOff x="0" y="0"/>
            <a:chExt cx="587573" cy="587573"/>
          </a:xfrm>
        </p:grpSpPr>
        <p:grpSp>
          <p:nvGrpSpPr>
            <p:cNvPr id="175" name="Google Shape;175;p10"/>
            <p:cNvGrpSpPr/>
            <p:nvPr/>
          </p:nvGrpSpPr>
          <p:grpSpPr>
            <a:xfrm>
              <a:off x="0" y="0"/>
              <a:ext cx="587573" cy="587573"/>
              <a:chOff x="0" y="0"/>
              <a:chExt cx="812800" cy="812800"/>
            </a:xfrm>
          </p:grpSpPr>
          <p:sp>
            <p:nvSpPr>
              <p:cNvPr id="176" name="Google Shape;17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0"/>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8" name="Google Shape;178;p10"/>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2">
                <a:alphaModFix/>
              </a:blip>
              <a:stretch>
                <a:fillRect b="0" l="0" r="0" t="0"/>
              </a:stretch>
            </a:blipFill>
            <a:ln>
              <a:noFill/>
            </a:ln>
          </p:spPr>
        </p:sp>
      </p:grpSp>
      <p:sp>
        <p:nvSpPr>
          <p:cNvPr id="179" name="Google Shape;179;p10"/>
          <p:cNvSpPr txBox="1"/>
          <p:nvPr/>
        </p:nvSpPr>
        <p:spPr>
          <a:xfrm>
            <a:off x="14677900" y="393048"/>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80" name="Google Shape;180;p10"/>
          <p:cNvSpPr txBox="1"/>
          <p:nvPr/>
        </p:nvSpPr>
        <p:spPr>
          <a:xfrm>
            <a:off x="16357926" y="393048"/>
            <a:ext cx="1180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81" name="Google Shape;181;p10"/>
          <p:cNvSpPr txBox="1"/>
          <p:nvPr/>
        </p:nvSpPr>
        <p:spPr>
          <a:xfrm>
            <a:off x="13084803"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182" name="Google Shape;182;p10"/>
          <p:cNvSpPr txBox="1"/>
          <p:nvPr/>
        </p:nvSpPr>
        <p:spPr>
          <a:xfrm>
            <a:off x="1712835" y="393046"/>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nvGrpSpPr>
          <p:cNvPr id="183" name="Google Shape;183;p10"/>
          <p:cNvGrpSpPr/>
          <p:nvPr/>
        </p:nvGrpSpPr>
        <p:grpSpPr>
          <a:xfrm rot="-276226">
            <a:off x="17121334" y="9190207"/>
            <a:ext cx="440692" cy="440692"/>
            <a:chOff x="0" y="0"/>
            <a:chExt cx="587573" cy="587573"/>
          </a:xfrm>
        </p:grpSpPr>
        <p:grpSp>
          <p:nvGrpSpPr>
            <p:cNvPr id="184" name="Google Shape;184;p10"/>
            <p:cNvGrpSpPr/>
            <p:nvPr/>
          </p:nvGrpSpPr>
          <p:grpSpPr>
            <a:xfrm>
              <a:off x="0" y="0"/>
              <a:ext cx="587573" cy="587573"/>
              <a:chOff x="0" y="0"/>
              <a:chExt cx="812800" cy="812800"/>
            </a:xfrm>
          </p:grpSpPr>
          <p:sp>
            <p:nvSpPr>
              <p:cNvPr id="185" name="Google Shape;18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0"/>
              <p:cNvSpPr txBox="1"/>
              <p:nvPr/>
            </p:nvSpPr>
            <p:spPr>
              <a:xfrm>
                <a:off x="76200" y="47625"/>
                <a:ext cx="660300" cy="689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0"/>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93825" y="1270175"/>
            <a:ext cx="14928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7500"/>
              <a:buFont typeface="Archivo Black"/>
              <a:buNone/>
              <a:defRPr b="1" i="0" sz="7500" u="none" cap="none" strike="noStrike">
                <a:solidFill>
                  <a:schemeClr val="lt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649500" y="390355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1pPr>
            <a:lvl2pPr indent="-361950" lvl="1" marL="914400" marR="0" rtl="0" algn="l">
              <a:spcBef>
                <a:spcPts val="56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2pPr>
            <a:lvl3pPr indent="-361950" lvl="2" marL="1371600" marR="0" rtl="0" algn="l">
              <a:spcBef>
                <a:spcPts val="48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3pPr>
            <a:lvl4pPr indent="-361950" lvl="3" marL="1828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4pPr>
            <a:lvl5pPr indent="-361950" lvl="4" marL="22860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5pPr>
            <a:lvl6pPr indent="-361950" lvl="5" marL="27432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6pPr>
            <a:lvl7pPr indent="-361950" lvl="6" marL="32004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7pPr>
            <a:lvl8pPr indent="-361950" lvl="7" marL="36576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8pPr>
            <a:lvl9pPr indent="-361950" lvl="8" marL="4114800" marR="0" rtl="0" algn="l">
              <a:spcBef>
                <a:spcPts val="400"/>
              </a:spcBef>
              <a:spcAft>
                <a:spcPts val="0"/>
              </a:spcAft>
              <a:buClr>
                <a:schemeClr val="lt1"/>
              </a:buClr>
              <a:buSzPts val="2100"/>
              <a:buFont typeface="Archivo Black"/>
              <a:buChar char="•"/>
              <a:defRPr i="0" sz="2100" u="none"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24.png"/><Relationship Id="rId7"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38.png"/><Relationship Id="rId5" Type="http://schemas.openxmlformats.org/officeDocument/2006/relationships/image" Target="../media/image43.png"/><Relationship Id="rId6" Type="http://schemas.openxmlformats.org/officeDocument/2006/relationships/image" Target="../media/image40.png"/><Relationship Id="rId7" Type="http://schemas.openxmlformats.org/officeDocument/2006/relationships/image" Target="../media/image44.png"/><Relationship Id="rId8"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2.png"/><Relationship Id="rId5"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2.png"/><Relationship Id="rId5"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8.png"/><Relationship Id="rId5"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20.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29.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1.png"/><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25.pn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37.png"/><Relationship Id="rId6" Type="http://schemas.openxmlformats.org/officeDocument/2006/relationships/image" Target="../media/image33.png"/><Relationship Id="rId7"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grpSp>
        <p:nvGrpSpPr>
          <p:cNvPr id="192" name="Google Shape;192;p11"/>
          <p:cNvGrpSpPr/>
          <p:nvPr/>
        </p:nvGrpSpPr>
        <p:grpSpPr>
          <a:xfrm>
            <a:off x="-3664115" y="-668153"/>
            <a:ext cx="16730941" cy="11772437"/>
            <a:chOff x="0" y="-28575"/>
            <a:chExt cx="906972" cy="638175"/>
          </a:xfrm>
        </p:grpSpPr>
        <p:sp>
          <p:nvSpPr>
            <p:cNvPr id="193" name="Google Shape;193;p11"/>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194" name="Google Shape;194;p11"/>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1"/>
          <p:cNvGrpSpPr/>
          <p:nvPr/>
        </p:nvGrpSpPr>
        <p:grpSpPr>
          <a:xfrm>
            <a:off x="3773811" y="-1183978"/>
            <a:ext cx="16730941" cy="11772437"/>
            <a:chOff x="0" y="-28575"/>
            <a:chExt cx="906972" cy="638175"/>
          </a:xfrm>
        </p:grpSpPr>
        <p:sp>
          <p:nvSpPr>
            <p:cNvPr id="196" name="Google Shape;196;p11"/>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197" name="Google Shape;197;p11"/>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1"/>
          <p:cNvSpPr/>
          <p:nvPr/>
        </p:nvSpPr>
        <p:spPr>
          <a:xfrm rot="697105">
            <a:off x="-2589044" y="-2472940"/>
            <a:ext cx="13075683" cy="14877483"/>
          </a:xfrm>
          <a:custGeom>
            <a:rect b="b" l="l" r="r" t="t"/>
            <a:pathLst>
              <a:path extrusionOk="0" h="1580265" w="1388881">
                <a:moveTo>
                  <a:pt x="203200" y="0"/>
                </a:moveTo>
                <a:lnTo>
                  <a:pt x="1388881" y="0"/>
                </a:lnTo>
                <a:lnTo>
                  <a:pt x="1185681" y="1580265"/>
                </a:lnTo>
                <a:lnTo>
                  <a:pt x="0" y="1580265"/>
                </a:lnTo>
                <a:lnTo>
                  <a:pt x="203200" y="0"/>
                </a:lnTo>
                <a:close/>
              </a:path>
            </a:pathLst>
          </a:custGeom>
          <a:gradFill>
            <a:gsLst>
              <a:gs pos="0">
                <a:srgbClr val="9A131C">
                  <a:alpha val="41960"/>
                </a:srgbClr>
              </a:gs>
              <a:gs pos="100000">
                <a:srgbClr val="AF2D47">
                  <a:alpha val="41960"/>
                </a:srgbClr>
              </a:gs>
            </a:gsLst>
            <a:lin ang="5400000" scaled="0"/>
          </a:gradFill>
          <a:ln cap="flat" cmpd="sng" w="12700">
            <a:solidFill>
              <a:srgbClr val="000000"/>
            </a:solidFill>
            <a:prstDash val="solid"/>
            <a:round/>
            <a:headEnd len="sm" w="sm" type="none"/>
            <a:tailEnd len="sm" w="sm" type="none"/>
          </a:ln>
        </p:spPr>
      </p:sp>
      <p:grpSp>
        <p:nvGrpSpPr>
          <p:cNvPr id="199" name="Google Shape;199;p11"/>
          <p:cNvGrpSpPr/>
          <p:nvPr/>
        </p:nvGrpSpPr>
        <p:grpSpPr>
          <a:xfrm>
            <a:off x="1145335" y="835016"/>
            <a:ext cx="271338" cy="133886"/>
            <a:chOff x="0" y="12700"/>
            <a:chExt cx="361785" cy="178515"/>
          </a:xfrm>
        </p:grpSpPr>
        <p:cxnSp>
          <p:nvCxnSpPr>
            <p:cNvPr id="200" name="Google Shape;200;p11"/>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201" name="Google Shape;201;p11"/>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202" name="Google Shape;202;p11"/>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203" name="Google Shape;203;p11"/>
          <p:cNvSpPr/>
          <p:nvPr/>
        </p:nvSpPr>
        <p:spPr>
          <a:xfrm>
            <a:off x="9608532" y="-12441"/>
            <a:ext cx="11109037" cy="10287000"/>
          </a:xfrm>
          <a:custGeom>
            <a:rect b="b" l="l" r="r" t="t"/>
            <a:pathLst>
              <a:path extrusionOk="0" h="609600" w="658313">
                <a:moveTo>
                  <a:pt x="203200" y="0"/>
                </a:moveTo>
                <a:lnTo>
                  <a:pt x="658313" y="0"/>
                </a:lnTo>
                <a:lnTo>
                  <a:pt x="455113" y="609600"/>
                </a:lnTo>
                <a:lnTo>
                  <a:pt x="0" y="609600"/>
                </a:lnTo>
                <a:lnTo>
                  <a:pt x="203200" y="0"/>
                </a:lnTo>
                <a:close/>
              </a:path>
            </a:pathLst>
          </a:custGeom>
          <a:blipFill rotWithShape="1">
            <a:blip r:embed="rId3">
              <a:alphaModFix/>
            </a:blip>
            <a:stretch>
              <a:fillRect b="-14502" l="0" r="0" t="-47477"/>
            </a:stretch>
          </a:blipFill>
          <a:ln>
            <a:noFill/>
          </a:ln>
        </p:spPr>
      </p:sp>
      <p:sp>
        <p:nvSpPr>
          <p:cNvPr id="204" name="Google Shape;204;p11"/>
          <p:cNvSpPr/>
          <p:nvPr/>
        </p:nvSpPr>
        <p:spPr>
          <a:xfrm rot="673449">
            <a:off x="17461960" y="2794428"/>
            <a:ext cx="1676165" cy="8062043"/>
          </a:xfrm>
          <a:custGeom>
            <a:rect b="b" l="l" r="r" t="t"/>
            <a:pathLst>
              <a:path extrusionOk="0" h="2059240" w="428133">
                <a:moveTo>
                  <a:pt x="203200" y="0"/>
                </a:moveTo>
                <a:lnTo>
                  <a:pt x="428133" y="0"/>
                </a:lnTo>
                <a:lnTo>
                  <a:pt x="224933" y="2059240"/>
                </a:lnTo>
                <a:lnTo>
                  <a:pt x="0" y="2059240"/>
                </a:lnTo>
                <a:lnTo>
                  <a:pt x="203200" y="0"/>
                </a:lnTo>
                <a:close/>
              </a:path>
            </a:pathLst>
          </a:custGeom>
          <a:gradFill>
            <a:gsLst>
              <a:gs pos="0">
                <a:srgbClr val="5C0510"/>
              </a:gs>
              <a:gs pos="100000">
                <a:srgbClr val="B6203E"/>
              </a:gs>
            </a:gsLst>
            <a:lin ang="5400000" scaled="0"/>
          </a:gradFill>
          <a:ln cap="flat" cmpd="sng" w="12700">
            <a:solidFill>
              <a:srgbClr val="000000"/>
            </a:solidFill>
            <a:prstDash val="solid"/>
            <a:round/>
            <a:headEnd len="sm" w="sm" type="none"/>
            <a:tailEnd len="sm" w="sm" type="none"/>
          </a:ln>
        </p:spPr>
      </p:sp>
      <p:sp>
        <p:nvSpPr>
          <p:cNvPr id="205" name="Google Shape;205;p11"/>
          <p:cNvSpPr/>
          <p:nvPr/>
        </p:nvSpPr>
        <p:spPr>
          <a:xfrm rot="5400000">
            <a:off x="17747111" y="165234"/>
            <a:ext cx="492779" cy="1005554"/>
          </a:xfrm>
          <a:custGeom>
            <a:rect b="b" l="l" r="r" t="t"/>
            <a:pathLst>
              <a:path extrusionOk="0" h="1005554" w="492779">
                <a:moveTo>
                  <a:pt x="0" y="0"/>
                </a:moveTo>
                <a:lnTo>
                  <a:pt x="492779" y="0"/>
                </a:lnTo>
                <a:lnTo>
                  <a:pt x="492779" y="1005554"/>
                </a:lnTo>
                <a:lnTo>
                  <a:pt x="0" y="1005554"/>
                </a:lnTo>
                <a:lnTo>
                  <a:pt x="0" y="0"/>
                </a:lnTo>
                <a:close/>
              </a:path>
            </a:pathLst>
          </a:custGeom>
          <a:blipFill rotWithShape="1">
            <a:blip r:embed="rId4">
              <a:alphaModFix/>
            </a:blip>
            <a:stretch>
              <a:fillRect b="0" l="-114178" r="0" t="0"/>
            </a:stretch>
          </a:blipFill>
          <a:ln>
            <a:noFill/>
          </a:ln>
        </p:spPr>
      </p:sp>
      <p:grpSp>
        <p:nvGrpSpPr>
          <p:cNvPr id="206" name="Google Shape;206;p11"/>
          <p:cNvGrpSpPr/>
          <p:nvPr/>
        </p:nvGrpSpPr>
        <p:grpSpPr>
          <a:xfrm>
            <a:off x="14004471" y="3328536"/>
            <a:ext cx="16730912" cy="11772414"/>
            <a:chOff x="0" y="-28575"/>
            <a:chExt cx="906972" cy="638175"/>
          </a:xfrm>
        </p:grpSpPr>
        <p:sp>
          <p:nvSpPr>
            <p:cNvPr id="207" name="Google Shape;207;p11"/>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12" scaled="0"/>
            </a:gradFill>
            <a:ln>
              <a:noFill/>
            </a:ln>
          </p:spPr>
        </p:sp>
        <p:sp>
          <p:nvSpPr>
            <p:cNvPr id="208" name="Google Shape;208;p11"/>
            <p:cNvSpPr txBox="1"/>
            <p:nvPr/>
          </p:nvSpPr>
          <p:spPr>
            <a:xfrm>
              <a:off x="101600" y="-28575"/>
              <a:ext cx="703800" cy="638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9" name="Google Shape;209;p11"/>
          <p:cNvCxnSpPr/>
          <p:nvPr/>
        </p:nvCxnSpPr>
        <p:spPr>
          <a:xfrm>
            <a:off x="0" y="1491276"/>
            <a:ext cx="8075486" cy="0"/>
          </a:xfrm>
          <a:prstGeom prst="straightConnector1">
            <a:avLst/>
          </a:prstGeom>
          <a:noFill/>
          <a:ln cap="flat" cmpd="sng" w="19050">
            <a:solidFill>
              <a:srgbClr val="FFFFFF"/>
            </a:solidFill>
            <a:prstDash val="solid"/>
            <a:round/>
            <a:headEnd len="sm" w="sm" type="none"/>
            <a:tailEnd len="sm" w="sm" type="none"/>
          </a:ln>
        </p:spPr>
      </p:cxnSp>
      <p:grpSp>
        <p:nvGrpSpPr>
          <p:cNvPr id="210" name="Google Shape;210;p11"/>
          <p:cNvGrpSpPr/>
          <p:nvPr/>
        </p:nvGrpSpPr>
        <p:grpSpPr>
          <a:xfrm>
            <a:off x="1028700" y="8917376"/>
            <a:ext cx="1397220" cy="440683"/>
            <a:chOff x="0" y="0"/>
            <a:chExt cx="1862960" cy="587577"/>
          </a:xfrm>
        </p:grpSpPr>
        <p:grpSp>
          <p:nvGrpSpPr>
            <p:cNvPr id="211" name="Google Shape;211;p11"/>
            <p:cNvGrpSpPr/>
            <p:nvPr/>
          </p:nvGrpSpPr>
          <p:grpSpPr>
            <a:xfrm>
              <a:off x="0" y="0"/>
              <a:ext cx="587577" cy="587577"/>
              <a:chOff x="0" y="0"/>
              <a:chExt cx="812800" cy="812800"/>
            </a:xfrm>
          </p:grpSpPr>
          <p:sp>
            <p:nvSpPr>
              <p:cNvPr id="212" name="Google Shape;21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1"/>
            <p:cNvGrpSpPr/>
            <p:nvPr/>
          </p:nvGrpSpPr>
          <p:grpSpPr>
            <a:xfrm>
              <a:off x="1275383" y="0"/>
              <a:ext cx="587577" cy="587577"/>
              <a:chOff x="0" y="0"/>
              <a:chExt cx="812800" cy="812800"/>
            </a:xfrm>
          </p:grpSpPr>
          <p:sp>
            <p:nvSpPr>
              <p:cNvPr id="215" name="Google Shape;21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7" name="Google Shape;217;p11"/>
            <p:cNvSpPr/>
            <p:nvPr/>
          </p:nvSpPr>
          <p:spPr>
            <a:xfrm rot="-5400000">
              <a:off x="1424344"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5">
                <a:alphaModFix/>
              </a:blip>
              <a:stretch>
                <a:fillRect b="0" l="0" r="0" t="0"/>
              </a:stretch>
            </a:blipFill>
            <a:ln>
              <a:noFill/>
            </a:ln>
          </p:spPr>
        </p:sp>
        <p:sp>
          <p:nvSpPr>
            <p:cNvPr id="218" name="Google Shape;218;p11"/>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5">
                <a:alphaModFix/>
              </a:blip>
              <a:stretch>
                <a:fillRect b="0" l="0" r="0" t="0"/>
              </a:stretch>
            </a:blipFill>
            <a:ln>
              <a:noFill/>
            </a:ln>
          </p:spPr>
        </p:sp>
      </p:grpSp>
      <p:sp>
        <p:nvSpPr>
          <p:cNvPr id="219" name="Google Shape;219;p11"/>
          <p:cNvSpPr txBox="1"/>
          <p:nvPr/>
        </p:nvSpPr>
        <p:spPr>
          <a:xfrm>
            <a:off x="5172051" y="771525"/>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20" name="Google Shape;220;p11"/>
          <p:cNvSpPr txBox="1"/>
          <p:nvPr/>
        </p:nvSpPr>
        <p:spPr>
          <a:xfrm>
            <a:off x="6758399" y="771525"/>
            <a:ext cx="1236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21" name="Google Shape;221;p11"/>
          <p:cNvSpPr txBox="1"/>
          <p:nvPr/>
        </p:nvSpPr>
        <p:spPr>
          <a:xfrm>
            <a:off x="3672607" y="77152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22" name="Google Shape;222;p11"/>
          <p:cNvSpPr txBox="1"/>
          <p:nvPr/>
        </p:nvSpPr>
        <p:spPr>
          <a:xfrm>
            <a:off x="2254873" y="77152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23" name="Google Shape;223;p11"/>
          <p:cNvSpPr txBox="1"/>
          <p:nvPr/>
        </p:nvSpPr>
        <p:spPr>
          <a:xfrm>
            <a:off x="928753" y="2935204"/>
            <a:ext cx="9914150" cy="1858596"/>
          </a:xfrm>
          <a:prstGeom prst="rect">
            <a:avLst/>
          </a:prstGeom>
          <a:noFill/>
          <a:ln>
            <a:noFill/>
          </a:ln>
        </p:spPr>
        <p:txBody>
          <a:bodyPr anchorCtr="0" anchor="t" bIns="0" lIns="0" spcFirstLastPara="1" rIns="0" wrap="square" tIns="0">
            <a:spAutoFit/>
          </a:bodyPr>
          <a:lstStyle/>
          <a:p>
            <a:pPr indent="0" lvl="0" marL="0" marR="0" rtl="0" algn="just">
              <a:lnSpc>
                <a:spcPct val="140009"/>
              </a:lnSpc>
              <a:spcBef>
                <a:spcPts val="0"/>
              </a:spcBef>
              <a:spcAft>
                <a:spcPts val="0"/>
              </a:spcAft>
              <a:buNone/>
            </a:pPr>
            <a:r>
              <a:rPr b="0" i="0" lang="en-US" sz="10810" u="none" cap="none" strike="noStrike">
                <a:solidFill>
                  <a:srgbClr val="FFFFFF"/>
                </a:solidFill>
                <a:latin typeface="Archivo Black"/>
                <a:ea typeface="Archivo Black"/>
                <a:cs typeface="Archivo Black"/>
                <a:sym typeface="Archivo Black"/>
              </a:rPr>
              <a:t>BADMINTON </a:t>
            </a:r>
            <a:endParaRPr/>
          </a:p>
        </p:txBody>
      </p:sp>
      <p:grpSp>
        <p:nvGrpSpPr>
          <p:cNvPr id="224" name="Google Shape;224;p11"/>
          <p:cNvGrpSpPr/>
          <p:nvPr/>
        </p:nvGrpSpPr>
        <p:grpSpPr>
          <a:xfrm>
            <a:off x="928753" y="7737352"/>
            <a:ext cx="5294751" cy="744026"/>
            <a:chOff x="0" y="-144661"/>
            <a:chExt cx="7059668" cy="992036"/>
          </a:xfrm>
        </p:grpSpPr>
        <p:grpSp>
          <p:nvGrpSpPr>
            <p:cNvPr id="225" name="Google Shape;225;p11"/>
            <p:cNvGrpSpPr/>
            <p:nvPr/>
          </p:nvGrpSpPr>
          <p:grpSpPr>
            <a:xfrm>
              <a:off x="0" y="-144661"/>
              <a:ext cx="7059668" cy="992036"/>
              <a:chOff x="0" y="-28575"/>
              <a:chExt cx="1394502" cy="195958"/>
            </a:xfrm>
          </p:grpSpPr>
          <p:sp>
            <p:nvSpPr>
              <p:cNvPr id="226" name="Google Shape;226;p11"/>
              <p:cNvSpPr/>
              <p:nvPr/>
            </p:nvSpPr>
            <p:spPr>
              <a:xfrm>
                <a:off x="0" y="0"/>
                <a:ext cx="1394502" cy="167383"/>
              </a:xfrm>
              <a:custGeom>
                <a:rect b="b" l="l" r="r" t="t"/>
                <a:pathLst>
                  <a:path extrusionOk="0" h="167383" w="1394502">
                    <a:moveTo>
                      <a:pt x="203200" y="0"/>
                    </a:moveTo>
                    <a:lnTo>
                      <a:pt x="1394502" y="0"/>
                    </a:lnTo>
                    <a:lnTo>
                      <a:pt x="1191302" y="167383"/>
                    </a:lnTo>
                    <a:lnTo>
                      <a:pt x="0" y="167383"/>
                    </a:lnTo>
                    <a:lnTo>
                      <a:pt x="203200" y="0"/>
                    </a:lnTo>
                    <a:close/>
                  </a:path>
                </a:pathLst>
              </a:custGeom>
              <a:solidFill>
                <a:srgbClr val="000000"/>
              </a:solidFill>
              <a:ln>
                <a:noFill/>
              </a:ln>
            </p:spPr>
          </p:sp>
          <p:sp>
            <p:nvSpPr>
              <p:cNvPr id="227" name="Google Shape;227;p11"/>
              <p:cNvSpPr txBox="1"/>
              <p:nvPr/>
            </p:nvSpPr>
            <p:spPr>
              <a:xfrm>
                <a:off x="101600" y="-28575"/>
                <a:ext cx="1191302" cy="1959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1"/>
            <p:cNvGrpSpPr/>
            <p:nvPr/>
          </p:nvGrpSpPr>
          <p:grpSpPr>
            <a:xfrm>
              <a:off x="0" y="-144661"/>
              <a:ext cx="2057400" cy="992036"/>
              <a:chOff x="0" y="-28575"/>
              <a:chExt cx="406400" cy="195958"/>
            </a:xfrm>
          </p:grpSpPr>
          <p:sp>
            <p:nvSpPr>
              <p:cNvPr id="229" name="Google Shape;229;p11"/>
              <p:cNvSpPr/>
              <p:nvPr/>
            </p:nvSpPr>
            <p:spPr>
              <a:xfrm>
                <a:off x="0" y="0"/>
                <a:ext cx="406400" cy="167383"/>
              </a:xfrm>
              <a:custGeom>
                <a:rect b="b" l="l" r="r" t="t"/>
                <a:pathLst>
                  <a:path extrusionOk="0" h="167383" w="406400">
                    <a:moveTo>
                      <a:pt x="203200" y="0"/>
                    </a:moveTo>
                    <a:lnTo>
                      <a:pt x="406400" y="0"/>
                    </a:lnTo>
                    <a:lnTo>
                      <a:pt x="203200" y="167383"/>
                    </a:lnTo>
                    <a:lnTo>
                      <a:pt x="0" y="167383"/>
                    </a:lnTo>
                    <a:lnTo>
                      <a:pt x="203200" y="0"/>
                    </a:lnTo>
                    <a:close/>
                  </a:path>
                </a:pathLst>
              </a:custGeom>
              <a:solidFill>
                <a:srgbClr val="FFFFFF"/>
              </a:solidFill>
              <a:ln>
                <a:noFill/>
              </a:ln>
            </p:spPr>
          </p:sp>
          <p:sp>
            <p:nvSpPr>
              <p:cNvPr id="230" name="Google Shape;230;p11"/>
              <p:cNvSpPr txBox="1"/>
              <p:nvPr/>
            </p:nvSpPr>
            <p:spPr>
              <a:xfrm>
                <a:off x="101600" y="-28575"/>
                <a:ext cx="203200" cy="19595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11"/>
            <p:cNvSpPr txBox="1"/>
            <p:nvPr/>
          </p:nvSpPr>
          <p:spPr>
            <a:xfrm>
              <a:off x="2431722" y="184504"/>
              <a:ext cx="2972127" cy="433544"/>
            </a:xfrm>
            <a:prstGeom prst="rect">
              <a:avLst/>
            </a:prstGeom>
            <a:noFill/>
            <a:ln>
              <a:noFill/>
            </a:ln>
          </p:spPr>
          <p:txBody>
            <a:bodyPr anchorCtr="0" anchor="t" bIns="0" lIns="0" spcFirstLastPara="1" rIns="0" wrap="square" tIns="0">
              <a:spAutoFit/>
            </a:bodyPr>
            <a:lstStyle/>
            <a:p>
              <a:pPr indent="0" lvl="0" marL="0" marR="0" rtl="0" algn="just">
                <a:lnSpc>
                  <a:spcPct val="140020"/>
                </a:lnSpc>
                <a:spcBef>
                  <a:spcPts val="0"/>
                </a:spcBef>
                <a:spcAft>
                  <a:spcPts val="0"/>
                </a:spcAft>
                <a:buNone/>
              </a:pPr>
              <a:r>
                <a:rPr b="0" i="0" lang="en-US" sz="1999" u="none" cap="none" strike="noStrike">
                  <a:solidFill>
                    <a:srgbClr val="FFFFFF"/>
                  </a:solidFill>
                  <a:latin typeface="Archivo Black"/>
                  <a:ea typeface="Archivo Black"/>
                  <a:cs typeface="Archivo Black"/>
                  <a:sym typeface="Archivo Black"/>
                </a:rPr>
                <a:t>PRESENTATION</a:t>
              </a:r>
              <a:endParaRPr/>
            </a:p>
          </p:txBody>
        </p:sp>
      </p:grpSp>
      <p:sp>
        <p:nvSpPr>
          <p:cNvPr id="232" name="Google Shape;232;p11"/>
          <p:cNvSpPr txBox="1"/>
          <p:nvPr/>
        </p:nvSpPr>
        <p:spPr>
          <a:xfrm>
            <a:off x="1012649" y="2393543"/>
            <a:ext cx="6507149" cy="917713"/>
          </a:xfrm>
          <a:prstGeom prst="rect">
            <a:avLst/>
          </a:prstGeom>
          <a:noFill/>
          <a:ln>
            <a:noFill/>
          </a:ln>
        </p:spPr>
        <p:txBody>
          <a:bodyPr anchorCtr="0" anchor="t" bIns="0" lIns="0" spcFirstLastPara="1" rIns="0" wrap="square" tIns="0">
            <a:spAutoFit/>
          </a:bodyPr>
          <a:lstStyle/>
          <a:p>
            <a:pPr indent="0" lvl="0" marL="0" marR="0" rtl="0" algn="just">
              <a:lnSpc>
                <a:spcPct val="140007"/>
              </a:lnSpc>
              <a:spcBef>
                <a:spcPts val="0"/>
              </a:spcBef>
              <a:spcAft>
                <a:spcPts val="0"/>
              </a:spcAft>
              <a:buNone/>
            </a:pPr>
            <a:r>
              <a:rPr b="1" i="0" lang="en-US" sz="5334" u="none" cap="none" strike="noStrike">
                <a:solidFill>
                  <a:srgbClr val="FFFFFF"/>
                </a:solidFill>
                <a:latin typeface="Open Sans"/>
                <a:ea typeface="Open Sans"/>
                <a:cs typeface="Open Sans"/>
                <a:sym typeface="Open Sans"/>
              </a:rPr>
              <a:t>SPORTS CENTER </a:t>
            </a:r>
            <a:endParaRPr/>
          </a:p>
        </p:txBody>
      </p:sp>
      <p:sp>
        <p:nvSpPr>
          <p:cNvPr id="233" name="Google Shape;233;p11"/>
          <p:cNvSpPr txBox="1"/>
          <p:nvPr/>
        </p:nvSpPr>
        <p:spPr>
          <a:xfrm>
            <a:off x="1012649" y="4730480"/>
            <a:ext cx="6872507" cy="830516"/>
          </a:xfrm>
          <a:prstGeom prst="rect">
            <a:avLst/>
          </a:prstGeom>
          <a:noFill/>
          <a:ln>
            <a:noFill/>
          </a:ln>
        </p:spPr>
        <p:txBody>
          <a:bodyPr anchorCtr="0" anchor="t" bIns="0" lIns="0" spcFirstLastPara="1" rIns="0" wrap="square" tIns="0">
            <a:spAutoFit/>
          </a:bodyPr>
          <a:lstStyle/>
          <a:p>
            <a:pPr indent="0" lvl="0" marL="0" marR="0" rtl="0" algn="l">
              <a:lnSpc>
                <a:spcPct val="140024"/>
              </a:lnSpc>
              <a:spcBef>
                <a:spcPts val="0"/>
              </a:spcBef>
              <a:spcAft>
                <a:spcPts val="0"/>
              </a:spcAft>
              <a:buNone/>
            </a:pPr>
            <a:r>
              <a:rPr b="0" i="0" lang="en-US" sz="1654" u="none" cap="none" strike="noStrike">
                <a:solidFill>
                  <a:srgbClr val="FFFFFF"/>
                </a:solidFill>
                <a:latin typeface="Open Sans"/>
                <a:ea typeface="Open Sans"/>
                <a:cs typeface="Open Sans"/>
                <a:sym typeface="Open Sans"/>
              </a:rPr>
              <a:t>Badminton is a popular sport that can be practiced by people of all ages and fitness levels. Both as a recreational activity as well as a  competitive sport, badminton is usually played indoors. </a:t>
            </a:r>
            <a:endParaRPr/>
          </a:p>
        </p:txBody>
      </p:sp>
      <p:pic>
        <p:nvPicPr>
          <p:cNvPr id="234" name="Google Shape;234;p11"/>
          <p:cNvPicPr preferRelativeResize="0"/>
          <p:nvPr/>
        </p:nvPicPr>
        <p:blipFill rotWithShape="1">
          <a:blip r:embed="rId6">
            <a:alphaModFix/>
          </a:blip>
          <a:srcRect b="0" l="0" r="63980" t="0"/>
          <a:stretch/>
        </p:blipFill>
        <p:spPr>
          <a:xfrm>
            <a:off x="9679750" y="-4835150"/>
            <a:ext cx="4001323" cy="166676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grpSp>
        <p:nvGrpSpPr>
          <p:cNvPr id="641" name="Google Shape;641;p20"/>
          <p:cNvGrpSpPr/>
          <p:nvPr/>
        </p:nvGrpSpPr>
        <p:grpSpPr>
          <a:xfrm>
            <a:off x="-13453242" y="-879807"/>
            <a:ext cx="27597297" cy="11692301"/>
            <a:chOff x="0" y="-19050"/>
            <a:chExt cx="1483800" cy="628650"/>
          </a:xfrm>
        </p:grpSpPr>
        <p:sp>
          <p:nvSpPr>
            <p:cNvPr id="642" name="Google Shape;642;p20"/>
            <p:cNvSpPr/>
            <p:nvPr/>
          </p:nvSpPr>
          <p:spPr>
            <a:xfrm>
              <a:off x="0" y="0"/>
              <a:ext cx="1483800" cy="609600"/>
            </a:xfrm>
            <a:custGeom>
              <a:rect b="b" l="l" r="r" t="t"/>
              <a:pathLst>
                <a:path extrusionOk="0" h="609600" w="1483800">
                  <a:moveTo>
                    <a:pt x="203200" y="0"/>
                  </a:moveTo>
                  <a:lnTo>
                    <a:pt x="1483800" y="0"/>
                  </a:lnTo>
                  <a:lnTo>
                    <a:pt x="1280600" y="609600"/>
                  </a:lnTo>
                  <a:lnTo>
                    <a:pt x="0" y="609600"/>
                  </a:lnTo>
                  <a:lnTo>
                    <a:pt x="203200" y="0"/>
                  </a:lnTo>
                  <a:close/>
                </a:path>
              </a:pathLst>
            </a:custGeom>
            <a:gradFill>
              <a:gsLst>
                <a:gs pos="0">
                  <a:srgbClr val="9A131C">
                    <a:alpha val="56862"/>
                  </a:srgbClr>
                </a:gs>
                <a:gs pos="100000">
                  <a:srgbClr val="AF2D47">
                    <a:alpha val="56862"/>
                  </a:srgbClr>
                </a:gs>
              </a:gsLst>
              <a:lin ang="5400000" scaled="0"/>
            </a:gradFill>
            <a:ln>
              <a:noFill/>
            </a:ln>
          </p:spPr>
        </p:sp>
        <p:sp>
          <p:nvSpPr>
            <p:cNvPr id="643" name="Google Shape;643;p20"/>
            <p:cNvSpPr txBox="1"/>
            <p:nvPr/>
          </p:nvSpPr>
          <p:spPr>
            <a:xfrm>
              <a:off x="101600" y="-19050"/>
              <a:ext cx="1280600"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4" name="Google Shape;644;p20"/>
          <p:cNvPicPr preferRelativeResize="0"/>
          <p:nvPr/>
        </p:nvPicPr>
        <p:blipFill>
          <a:blip r:embed="rId3">
            <a:alphaModFix/>
          </a:blip>
          <a:stretch>
            <a:fillRect/>
          </a:stretch>
        </p:blipFill>
        <p:spPr>
          <a:xfrm>
            <a:off x="7931" y="0"/>
            <a:ext cx="18272138" cy="10287000"/>
          </a:xfrm>
          <a:prstGeom prst="rect">
            <a:avLst/>
          </a:prstGeom>
          <a:noFill/>
          <a:ln>
            <a:noFill/>
          </a:ln>
        </p:spPr>
      </p:pic>
      <p:grpSp>
        <p:nvGrpSpPr>
          <p:cNvPr id="645" name="Google Shape;645;p20"/>
          <p:cNvGrpSpPr/>
          <p:nvPr/>
        </p:nvGrpSpPr>
        <p:grpSpPr>
          <a:xfrm>
            <a:off x="-9661324" y="1344382"/>
            <a:ext cx="21553503" cy="7169364"/>
            <a:chOff x="0" y="-28575"/>
            <a:chExt cx="1130487" cy="376035"/>
          </a:xfrm>
        </p:grpSpPr>
        <p:sp>
          <p:nvSpPr>
            <p:cNvPr id="646" name="Google Shape;646;p20"/>
            <p:cNvSpPr/>
            <p:nvPr/>
          </p:nvSpPr>
          <p:spPr>
            <a:xfrm>
              <a:off x="0" y="0"/>
              <a:ext cx="1130487" cy="347460"/>
            </a:xfrm>
            <a:custGeom>
              <a:rect b="b" l="l" r="r" t="t"/>
              <a:pathLst>
                <a:path extrusionOk="0" h="347460" w="1130487">
                  <a:moveTo>
                    <a:pt x="927287" y="0"/>
                  </a:moveTo>
                  <a:lnTo>
                    <a:pt x="0" y="0"/>
                  </a:lnTo>
                  <a:lnTo>
                    <a:pt x="203200" y="347460"/>
                  </a:lnTo>
                  <a:lnTo>
                    <a:pt x="1130487" y="347460"/>
                  </a:lnTo>
                  <a:lnTo>
                    <a:pt x="927287" y="0"/>
                  </a:lnTo>
                  <a:close/>
                </a:path>
              </a:pathLst>
            </a:custGeom>
            <a:solidFill>
              <a:srgbClr val="770D0B">
                <a:alpha val="70588"/>
              </a:srgbClr>
            </a:solidFill>
            <a:ln>
              <a:noFill/>
            </a:ln>
          </p:spPr>
        </p:sp>
        <p:sp>
          <p:nvSpPr>
            <p:cNvPr id="647" name="Google Shape;647;p20"/>
            <p:cNvSpPr txBox="1"/>
            <p:nvPr/>
          </p:nvSpPr>
          <p:spPr>
            <a:xfrm>
              <a:off x="101600" y="-28575"/>
              <a:ext cx="927287" cy="376035"/>
            </a:xfrm>
            <a:prstGeom prst="rect">
              <a:avLst/>
            </a:prstGeom>
            <a:noFill/>
            <a:ln>
              <a:noFill/>
            </a:ln>
          </p:spPr>
          <p:txBody>
            <a:bodyPr anchorCtr="0" anchor="ctr" bIns="48875" lIns="48875" spcFirstLastPara="1" rIns="48875" wrap="square" tIns="488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8" name="Google Shape;648;p20"/>
          <p:cNvSpPr txBox="1"/>
          <p:nvPr/>
        </p:nvSpPr>
        <p:spPr>
          <a:xfrm>
            <a:off x="1115427" y="2409827"/>
            <a:ext cx="7102800" cy="6003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 A PICTURE IS WORTH A THOUSAND WORDS</a:t>
            </a:r>
            <a:r>
              <a:rPr lang="en-US" sz="7500">
                <a:solidFill>
                  <a:schemeClr val="lt1"/>
                </a:solidFill>
                <a:latin typeface="Archivo Black"/>
                <a:ea typeface="Archivo Black"/>
                <a:cs typeface="Archivo Black"/>
                <a:sym typeface="Archivo Black"/>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C0510"/>
            </a:gs>
            <a:gs pos="100000">
              <a:srgbClr val="B6203E"/>
            </a:gs>
          </a:gsLst>
          <a:lin ang="5400000" scaled="0"/>
        </a:gradFill>
      </p:bgPr>
    </p:bg>
    <p:spTree>
      <p:nvGrpSpPr>
        <p:cNvPr id="652" name="Shape 652"/>
        <p:cNvGrpSpPr/>
        <p:nvPr/>
      </p:nvGrpSpPr>
      <p:grpSpPr>
        <a:xfrm>
          <a:off x="0" y="0"/>
          <a:ext cx="0" cy="0"/>
          <a:chOff x="0" y="0"/>
          <a:chExt cx="0" cy="0"/>
        </a:xfrm>
      </p:grpSpPr>
      <p:grpSp>
        <p:nvGrpSpPr>
          <p:cNvPr id="653" name="Google Shape;653;p21"/>
          <p:cNvGrpSpPr/>
          <p:nvPr/>
        </p:nvGrpSpPr>
        <p:grpSpPr>
          <a:xfrm>
            <a:off x="-3962494" y="-354312"/>
            <a:ext cx="26429019" cy="11692301"/>
            <a:chOff x="0" y="-19050"/>
            <a:chExt cx="1420987" cy="628650"/>
          </a:xfrm>
        </p:grpSpPr>
        <p:sp>
          <p:nvSpPr>
            <p:cNvPr id="654" name="Google Shape;654;p21"/>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655" name="Google Shape;655;p21"/>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6" name="Google Shape;656;p21"/>
          <p:cNvSpPr/>
          <p:nvPr/>
        </p:nvSpPr>
        <p:spPr>
          <a:xfrm rot="953941">
            <a:off x="18258480" y="-7219551"/>
            <a:ext cx="10325822" cy="22226822"/>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657" name="Google Shape;657;p21"/>
          <p:cNvSpPr/>
          <p:nvPr/>
        </p:nvSpPr>
        <p:spPr>
          <a:xfrm rot="953941">
            <a:off x="11817745" y="-2514189"/>
            <a:ext cx="7383237" cy="15892768"/>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658" name="Google Shape;658;p21"/>
          <p:cNvSpPr/>
          <p:nvPr/>
        </p:nvSpPr>
        <p:spPr>
          <a:xfrm rot="953941">
            <a:off x="-621605" y="-6949004"/>
            <a:ext cx="9085114" cy="19556139"/>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cxnSp>
        <p:nvCxnSpPr>
          <p:cNvPr id="659" name="Google Shape;659;p21"/>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660" name="Google Shape;660;p21"/>
          <p:cNvGrpSpPr/>
          <p:nvPr/>
        </p:nvGrpSpPr>
        <p:grpSpPr>
          <a:xfrm>
            <a:off x="1249042" y="468978"/>
            <a:ext cx="271338" cy="133886"/>
            <a:chOff x="0" y="12700"/>
            <a:chExt cx="361785" cy="178515"/>
          </a:xfrm>
        </p:grpSpPr>
        <p:cxnSp>
          <p:nvCxnSpPr>
            <p:cNvPr id="661" name="Google Shape;661;p21"/>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662" name="Google Shape;662;p21"/>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663" name="Google Shape;663;p21"/>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664" name="Google Shape;664;p21"/>
          <p:cNvGrpSpPr/>
          <p:nvPr/>
        </p:nvGrpSpPr>
        <p:grpSpPr>
          <a:xfrm>
            <a:off x="588017" y="9037958"/>
            <a:ext cx="440683" cy="440683"/>
            <a:chOff x="0" y="0"/>
            <a:chExt cx="587577" cy="587577"/>
          </a:xfrm>
        </p:grpSpPr>
        <p:grpSp>
          <p:nvGrpSpPr>
            <p:cNvPr id="665" name="Google Shape;665;p21"/>
            <p:cNvGrpSpPr/>
            <p:nvPr/>
          </p:nvGrpSpPr>
          <p:grpSpPr>
            <a:xfrm>
              <a:off x="0" y="0"/>
              <a:ext cx="587577" cy="587577"/>
              <a:chOff x="0" y="0"/>
              <a:chExt cx="812800" cy="812800"/>
            </a:xfrm>
          </p:grpSpPr>
          <p:sp>
            <p:nvSpPr>
              <p:cNvPr id="666" name="Google Shape;66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8" name="Google Shape;668;p21"/>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3">
                <a:alphaModFix/>
              </a:blip>
              <a:stretch>
                <a:fillRect b="0" l="0" r="0" t="0"/>
              </a:stretch>
            </a:blipFill>
            <a:ln>
              <a:noFill/>
            </a:ln>
          </p:spPr>
        </p:sp>
      </p:grpSp>
      <p:sp>
        <p:nvSpPr>
          <p:cNvPr id="669" name="Google Shape;669;p21"/>
          <p:cNvSpPr txBox="1"/>
          <p:nvPr/>
        </p:nvSpPr>
        <p:spPr>
          <a:xfrm>
            <a:off x="16357926" y="393050"/>
            <a:ext cx="1312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70" name="Google Shape;670;p21"/>
          <p:cNvSpPr txBox="1"/>
          <p:nvPr/>
        </p:nvSpPr>
        <p:spPr>
          <a:xfrm>
            <a:off x="14677900" y="393050"/>
            <a:ext cx="1023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671" name="Google Shape;671;p21"/>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672" name="Google Shape;672;p21"/>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73" name="Google Shape;673;p21"/>
          <p:cNvSpPr txBox="1"/>
          <p:nvPr/>
        </p:nvSpPr>
        <p:spPr>
          <a:xfrm>
            <a:off x="1249042" y="1524145"/>
            <a:ext cx="10688017"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MARKET RESEARCH</a:t>
            </a:r>
            <a:endParaRPr/>
          </a:p>
        </p:txBody>
      </p:sp>
      <p:sp>
        <p:nvSpPr>
          <p:cNvPr id="674" name="Google Shape;674;p21"/>
          <p:cNvSpPr txBox="1"/>
          <p:nvPr/>
        </p:nvSpPr>
        <p:spPr>
          <a:xfrm>
            <a:off x="1249042" y="3154696"/>
            <a:ext cx="1305407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pic>
        <p:nvPicPr>
          <p:cNvPr id="675" name="Google Shape;675;p21"/>
          <p:cNvPicPr preferRelativeResize="0"/>
          <p:nvPr/>
        </p:nvPicPr>
        <p:blipFill rotWithShape="1">
          <a:blip r:embed="rId4">
            <a:alphaModFix/>
          </a:blip>
          <a:srcRect b="0" l="0" r="0" t="0"/>
          <a:stretch/>
        </p:blipFill>
        <p:spPr>
          <a:xfrm>
            <a:off x="928236" y="3842383"/>
            <a:ext cx="3849673" cy="3849673"/>
          </a:xfrm>
          <a:prstGeom prst="rect">
            <a:avLst/>
          </a:prstGeom>
          <a:noFill/>
          <a:ln>
            <a:noFill/>
          </a:ln>
        </p:spPr>
      </p:pic>
      <p:sp>
        <p:nvSpPr>
          <p:cNvPr id="676" name="Google Shape;676;p21"/>
          <p:cNvSpPr txBox="1"/>
          <p:nvPr/>
        </p:nvSpPr>
        <p:spPr>
          <a:xfrm>
            <a:off x="1469383" y="7985407"/>
            <a:ext cx="3071547"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677" name="Google Shape;677;p21"/>
          <p:cNvSpPr txBox="1"/>
          <p:nvPr/>
        </p:nvSpPr>
        <p:spPr>
          <a:xfrm>
            <a:off x="13838689" y="7985407"/>
            <a:ext cx="3006010"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sp>
        <p:nvSpPr>
          <p:cNvPr id="678" name="Google Shape;678;p21"/>
          <p:cNvSpPr txBox="1"/>
          <p:nvPr/>
        </p:nvSpPr>
        <p:spPr>
          <a:xfrm>
            <a:off x="7816885" y="7993706"/>
            <a:ext cx="3094913"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the featured statistic.</a:t>
            </a:r>
            <a:endParaRPr/>
          </a:p>
        </p:txBody>
      </p:sp>
      <p:pic>
        <p:nvPicPr>
          <p:cNvPr id="679" name="Google Shape;679;p21"/>
          <p:cNvPicPr preferRelativeResize="0"/>
          <p:nvPr/>
        </p:nvPicPr>
        <p:blipFill rotWithShape="1">
          <a:blip r:embed="rId5">
            <a:alphaModFix/>
          </a:blip>
          <a:srcRect b="0" l="0" r="0" t="0"/>
          <a:stretch/>
        </p:blipFill>
        <p:spPr>
          <a:xfrm>
            <a:off x="7439505" y="3842383"/>
            <a:ext cx="3849673" cy="3849673"/>
          </a:xfrm>
          <a:prstGeom prst="rect">
            <a:avLst/>
          </a:prstGeom>
          <a:noFill/>
          <a:ln>
            <a:noFill/>
          </a:ln>
        </p:spPr>
      </p:pic>
      <p:pic>
        <p:nvPicPr>
          <p:cNvPr id="680" name="Google Shape;680;p21"/>
          <p:cNvPicPr preferRelativeResize="0"/>
          <p:nvPr/>
        </p:nvPicPr>
        <p:blipFill rotWithShape="1">
          <a:blip r:embed="rId6">
            <a:alphaModFix/>
          </a:blip>
          <a:srcRect b="0" l="0" r="0" t="0"/>
          <a:stretch/>
        </p:blipFill>
        <p:spPr>
          <a:xfrm>
            <a:off x="13416857" y="3842383"/>
            <a:ext cx="3849673" cy="3849673"/>
          </a:xfrm>
          <a:prstGeom prst="rect">
            <a:avLst/>
          </a:prstGeom>
          <a:noFill/>
          <a:ln>
            <a:noFill/>
          </a:ln>
        </p:spPr>
      </p:pic>
      <p:grpSp>
        <p:nvGrpSpPr>
          <p:cNvPr id="681" name="Google Shape;681;p21"/>
          <p:cNvGrpSpPr/>
          <p:nvPr/>
        </p:nvGrpSpPr>
        <p:grpSpPr>
          <a:xfrm rot="-276192">
            <a:off x="17457248" y="9037958"/>
            <a:ext cx="440683" cy="440683"/>
            <a:chOff x="0" y="0"/>
            <a:chExt cx="587577" cy="587577"/>
          </a:xfrm>
        </p:grpSpPr>
        <p:grpSp>
          <p:nvGrpSpPr>
            <p:cNvPr id="682" name="Google Shape;682;p21"/>
            <p:cNvGrpSpPr/>
            <p:nvPr/>
          </p:nvGrpSpPr>
          <p:grpSpPr>
            <a:xfrm>
              <a:off x="0" y="0"/>
              <a:ext cx="587577" cy="587577"/>
              <a:chOff x="0" y="0"/>
              <a:chExt cx="812800" cy="812800"/>
            </a:xfrm>
          </p:grpSpPr>
          <p:sp>
            <p:nvSpPr>
              <p:cNvPr id="683" name="Google Shape;68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5" name="Google Shape;685;p21"/>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3">
                <a:alphaModFix/>
              </a:blip>
              <a:stretch>
                <a:fillRect b="0" l="0" r="0" t="0"/>
              </a:stretch>
            </a:blipFill>
            <a:ln>
              <a:noFill/>
            </a:ln>
          </p:spPr>
        </p:sp>
      </p:grpSp>
      <p:pic>
        <p:nvPicPr>
          <p:cNvPr id="686" name="Google Shape;686;p21"/>
          <p:cNvPicPr preferRelativeResize="0"/>
          <p:nvPr/>
        </p:nvPicPr>
        <p:blipFill>
          <a:blip r:embed="rId7">
            <a:alphaModFix/>
          </a:blip>
          <a:stretch>
            <a:fillRect/>
          </a:stretch>
        </p:blipFill>
        <p:spPr>
          <a:xfrm>
            <a:off x="8837902" y="348338"/>
            <a:ext cx="9816097" cy="10287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grpSp>
        <p:nvGrpSpPr>
          <p:cNvPr id="691" name="Google Shape;691;p22"/>
          <p:cNvGrpSpPr/>
          <p:nvPr/>
        </p:nvGrpSpPr>
        <p:grpSpPr>
          <a:xfrm>
            <a:off x="-3810094" y="-201912"/>
            <a:ext cx="26429019" cy="11692301"/>
            <a:chOff x="0" y="-19050"/>
            <a:chExt cx="1420987" cy="628650"/>
          </a:xfrm>
        </p:grpSpPr>
        <p:sp>
          <p:nvSpPr>
            <p:cNvPr id="692" name="Google Shape;692;p22"/>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693" name="Google Shape;693;p22"/>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 name="Google Shape;694;p22"/>
          <p:cNvGrpSpPr/>
          <p:nvPr/>
        </p:nvGrpSpPr>
        <p:grpSpPr>
          <a:xfrm>
            <a:off x="-3962494" y="-354312"/>
            <a:ext cx="26429019" cy="11692301"/>
            <a:chOff x="0" y="-19050"/>
            <a:chExt cx="1420987" cy="628650"/>
          </a:xfrm>
        </p:grpSpPr>
        <p:sp>
          <p:nvSpPr>
            <p:cNvPr id="695" name="Google Shape;695;p22"/>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696" name="Google Shape;696;p22"/>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7" name="Google Shape;697;p22"/>
          <p:cNvSpPr/>
          <p:nvPr/>
        </p:nvSpPr>
        <p:spPr>
          <a:xfrm rot="953941">
            <a:off x="-3577957" y="-2812247"/>
            <a:ext cx="7383237" cy="15892768"/>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698" name="Google Shape;698;p22"/>
          <p:cNvSpPr/>
          <p:nvPr/>
        </p:nvSpPr>
        <p:spPr>
          <a:xfrm rot="953941">
            <a:off x="10058585" y="-2553072"/>
            <a:ext cx="7383237" cy="15892768"/>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699" name="Google Shape;699;p22"/>
          <p:cNvGrpSpPr/>
          <p:nvPr/>
        </p:nvGrpSpPr>
        <p:grpSpPr>
          <a:xfrm rot="-276192">
            <a:off x="17457248" y="9037958"/>
            <a:ext cx="440683" cy="440683"/>
            <a:chOff x="0" y="0"/>
            <a:chExt cx="587577" cy="587577"/>
          </a:xfrm>
        </p:grpSpPr>
        <p:grpSp>
          <p:nvGrpSpPr>
            <p:cNvPr id="700" name="Google Shape;700;p22"/>
            <p:cNvGrpSpPr/>
            <p:nvPr/>
          </p:nvGrpSpPr>
          <p:grpSpPr>
            <a:xfrm>
              <a:off x="0" y="0"/>
              <a:ext cx="587577" cy="587577"/>
              <a:chOff x="0" y="0"/>
              <a:chExt cx="812800" cy="812800"/>
            </a:xfrm>
          </p:grpSpPr>
          <p:sp>
            <p:nvSpPr>
              <p:cNvPr id="701" name="Google Shape;70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3" name="Google Shape;703;p22"/>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3">
                <a:alphaModFix/>
              </a:blip>
              <a:stretch>
                <a:fillRect b="0" l="0" r="0" t="0"/>
              </a:stretch>
            </a:blipFill>
            <a:ln>
              <a:noFill/>
            </a:ln>
          </p:spPr>
        </p:sp>
      </p:grpSp>
      <p:cxnSp>
        <p:nvCxnSpPr>
          <p:cNvPr id="704" name="Google Shape;704;p22"/>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705" name="Google Shape;705;p22"/>
          <p:cNvGrpSpPr/>
          <p:nvPr/>
        </p:nvGrpSpPr>
        <p:grpSpPr>
          <a:xfrm>
            <a:off x="1249042" y="468978"/>
            <a:ext cx="271338" cy="133886"/>
            <a:chOff x="0" y="12700"/>
            <a:chExt cx="361785" cy="178515"/>
          </a:xfrm>
        </p:grpSpPr>
        <p:cxnSp>
          <p:nvCxnSpPr>
            <p:cNvPr id="706" name="Google Shape;706;p22"/>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707" name="Google Shape;707;p22"/>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708" name="Google Shape;708;p22"/>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709" name="Google Shape;709;p22"/>
          <p:cNvGrpSpPr/>
          <p:nvPr/>
        </p:nvGrpSpPr>
        <p:grpSpPr>
          <a:xfrm>
            <a:off x="407042" y="9258300"/>
            <a:ext cx="440683" cy="440683"/>
            <a:chOff x="0" y="0"/>
            <a:chExt cx="587577" cy="587577"/>
          </a:xfrm>
        </p:grpSpPr>
        <p:grpSp>
          <p:nvGrpSpPr>
            <p:cNvPr id="710" name="Google Shape;710;p22"/>
            <p:cNvGrpSpPr/>
            <p:nvPr/>
          </p:nvGrpSpPr>
          <p:grpSpPr>
            <a:xfrm>
              <a:off x="0" y="0"/>
              <a:ext cx="587577" cy="587577"/>
              <a:chOff x="0" y="0"/>
              <a:chExt cx="812800" cy="812800"/>
            </a:xfrm>
          </p:grpSpPr>
          <p:sp>
            <p:nvSpPr>
              <p:cNvPr id="711" name="Google Shape;71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3" name="Google Shape;713;p22"/>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3">
                <a:alphaModFix/>
              </a:blip>
              <a:stretch>
                <a:fillRect b="0" l="0" r="0" t="0"/>
              </a:stretch>
            </a:blipFill>
            <a:ln>
              <a:noFill/>
            </a:ln>
          </p:spPr>
        </p:sp>
      </p:grpSp>
      <p:sp>
        <p:nvSpPr>
          <p:cNvPr id="714" name="Google Shape;714;p22"/>
          <p:cNvSpPr txBox="1"/>
          <p:nvPr/>
        </p:nvSpPr>
        <p:spPr>
          <a:xfrm>
            <a:off x="16357926" y="393050"/>
            <a:ext cx="1100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715" name="Google Shape;715;p22"/>
          <p:cNvSpPr txBox="1"/>
          <p:nvPr/>
        </p:nvSpPr>
        <p:spPr>
          <a:xfrm>
            <a:off x="14677900" y="393050"/>
            <a:ext cx="1404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716" name="Google Shape;716;p22"/>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717" name="Google Shape;717;p22"/>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nvGrpSpPr>
          <p:cNvPr id="718" name="Google Shape;718;p22"/>
          <p:cNvGrpSpPr/>
          <p:nvPr/>
        </p:nvGrpSpPr>
        <p:grpSpPr>
          <a:xfrm>
            <a:off x="1249042" y="6194671"/>
            <a:ext cx="4277847" cy="2184456"/>
            <a:chOff x="0" y="-139208"/>
            <a:chExt cx="5703796" cy="2912608"/>
          </a:xfrm>
        </p:grpSpPr>
        <p:grpSp>
          <p:nvGrpSpPr>
            <p:cNvPr id="719" name="Google Shape;719;p22"/>
            <p:cNvGrpSpPr/>
            <p:nvPr/>
          </p:nvGrpSpPr>
          <p:grpSpPr>
            <a:xfrm>
              <a:off x="0" y="-139208"/>
              <a:ext cx="2536915" cy="2912608"/>
              <a:chOff x="0" y="-28575"/>
              <a:chExt cx="520749" cy="597867"/>
            </a:xfrm>
          </p:grpSpPr>
          <p:sp>
            <p:nvSpPr>
              <p:cNvPr id="720" name="Google Shape;720;p22"/>
              <p:cNvSpPr/>
              <p:nvPr/>
            </p:nvSpPr>
            <p:spPr>
              <a:xfrm>
                <a:off x="0" y="0"/>
                <a:ext cx="520749" cy="569292"/>
              </a:xfrm>
              <a:custGeom>
                <a:rect b="b" l="l" r="r" t="t"/>
                <a:pathLst>
                  <a:path extrusionOk="0" h="569292" w="520749">
                    <a:moveTo>
                      <a:pt x="203200" y="0"/>
                    </a:moveTo>
                    <a:lnTo>
                      <a:pt x="520749" y="0"/>
                    </a:lnTo>
                    <a:lnTo>
                      <a:pt x="317549" y="569292"/>
                    </a:lnTo>
                    <a:lnTo>
                      <a:pt x="0" y="569292"/>
                    </a:lnTo>
                    <a:lnTo>
                      <a:pt x="203200" y="0"/>
                    </a:lnTo>
                    <a:close/>
                  </a:path>
                </a:pathLst>
              </a:custGeom>
              <a:solidFill>
                <a:srgbClr val="FFFFFF"/>
              </a:solidFill>
              <a:ln>
                <a:noFill/>
              </a:ln>
            </p:spPr>
          </p:sp>
          <p:sp>
            <p:nvSpPr>
              <p:cNvPr id="721" name="Google Shape;721;p22"/>
              <p:cNvSpPr txBox="1"/>
              <p:nvPr/>
            </p:nvSpPr>
            <p:spPr>
              <a:xfrm>
                <a:off x="101600" y="-28575"/>
                <a:ext cx="317549"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p22"/>
            <p:cNvGrpSpPr/>
            <p:nvPr/>
          </p:nvGrpSpPr>
          <p:grpSpPr>
            <a:xfrm>
              <a:off x="402151" y="-139208"/>
              <a:ext cx="5301645" cy="2912608"/>
              <a:chOff x="0" y="-28575"/>
              <a:chExt cx="1088261" cy="597867"/>
            </a:xfrm>
          </p:grpSpPr>
          <p:sp>
            <p:nvSpPr>
              <p:cNvPr id="723" name="Google Shape;723;p22"/>
              <p:cNvSpPr/>
              <p:nvPr/>
            </p:nvSpPr>
            <p:spPr>
              <a:xfrm>
                <a:off x="0" y="0"/>
                <a:ext cx="1088261" cy="569292"/>
              </a:xfrm>
              <a:custGeom>
                <a:rect b="b" l="l" r="r" t="t"/>
                <a:pathLst>
                  <a:path extrusionOk="0" h="569292" w="1088261">
                    <a:moveTo>
                      <a:pt x="203200" y="0"/>
                    </a:moveTo>
                    <a:lnTo>
                      <a:pt x="1088261" y="0"/>
                    </a:lnTo>
                    <a:lnTo>
                      <a:pt x="885061" y="569292"/>
                    </a:lnTo>
                    <a:lnTo>
                      <a:pt x="0" y="569292"/>
                    </a:lnTo>
                    <a:lnTo>
                      <a:pt x="203200" y="0"/>
                    </a:lnTo>
                    <a:close/>
                  </a:path>
                </a:pathLst>
              </a:custGeom>
              <a:solidFill>
                <a:srgbClr val="000000"/>
              </a:solidFill>
              <a:ln>
                <a:noFill/>
              </a:ln>
            </p:spPr>
          </p:sp>
          <p:sp>
            <p:nvSpPr>
              <p:cNvPr id="724" name="Google Shape;724;p22"/>
              <p:cNvSpPr txBox="1"/>
              <p:nvPr/>
            </p:nvSpPr>
            <p:spPr>
              <a:xfrm>
                <a:off x="101600" y="-28575"/>
                <a:ext cx="885061"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25" name="Google Shape;725;p22"/>
          <p:cNvGrpSpPr/>
          <p:nvPr/>
        </p:nvGrpSpPr>
        <p:grpSpPr>
          <a:xfrm>
            <a:off x="9570242" y="6194671"/>
            <a:ext cx="4277847" cy="2184456"/>
            <a:chOff x="0" y="-139208"/>
            <a:chExt cx="5703796" cy="2912608"/>
          </a:xfrm>
        </p:grpSpPr>
        <p:grpSp>
          <p:nvGrpSpPr>
            <p:cNvPr id="726" name="Google Shape;726;p22"/>
            <p:cNvGrpSpPr/>
            <p:nvPr/>
          </p:nvGrpSpPr>
          <p:grpSpPr>
            <a:xfrm>
              <a:off x="0" y="-139208"/>
              <a:ext cx="2536915" cy="2912608"/>
              <a:chOff x="0" y="-28575"/>
              <a:chExt cx="520749" cy="597867"/>
            </a:xfrm>
          </p:grpSpPr>
          <p:sp>
            <p:nvSpPr>
              <p:cNvPr id="727" name="Google Shape;727;p22"/>
              <p:cNvSpPr/>
              <p:nvPr/>
            </p:nvSpPr>
            <p:spPr>
              <a:xfrm>
                <a:off x="0" y="0"/>
                <a:ext cx="520749" cy="569292"/>
              </a:xfrm>
              <a:custGeom>
                <a:rect b="b" l="l" r="r" t="t"/>
                <a:pathLst>
                  <a:path extrusionOk="0" h="569292" w="520749">
                    <a:moveTo>
                      <a:pt x="203200" y="0"/>
                    </a:moveTo>
                    <a:lnTo>
                      <a:pt x="520749" y="0"/>
                    </a:lnTo>
                    <a:lnTo>
                      <a:pt x="317549" y="569292"/>
                    </a:lnTo>
                    <a:lnTo>
                      <a:pt x="0" y="569292"/>
                    </a:lnTo>
                    <a:lnTo>
                      <a:pt x="203200" y="0"/>
                    </a:lnTo>
                    <a:close/>
                  </a:path>
                </a:pathLst>
              </a:custGeom>
              <a:solidFill>
                <a:srgbClr val="FFFFFF"/>
              </a:solidFill>
              <a:ln>
                <a:noFill/>
              </a:ln>
            </p:spPr>
          </p:sp>
          <p:sp>
            <p:nvSpPr>
              <p:cNvPr id="728" name="Google Shape;728;p22"/>
              <p:cNvSpPr txBox="1"/>
              <p:nvPr/>
            </p:nvSpPr>
            <p:spPr>
              <a:xfrm>
                <a:off x="101600" y="-28575"/>
                <a:ext cx="317549"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22"/>
            <p:cNvGrpSpPr/>
            <p:nvPr/>
          </p:nvGrpSpPr>
          <p:grpSpPr>
            <a:xfrm>
              <a:off x="402151" y="-139208"/>
              <a:ext cx="5301645" cy="2912608"/>
              <a:chOff x="0" y="-28575"/>
              <a:chExt cx="1088261" cy="597867"/>
            </a:xfrm>
          </p:grpSpPr>
          <p:sp>
            <p:nvSpPr>
              <p:cNvPr id="730" name="Google Shape;730;p22"/>
              <p:cNvSpPr/>
              <p:nvPr/>
            </p:nvSpPr>
            <p:spPr>
              <a:xfrm>
                <a:off x="0" y="0"/>
                <a:ext cx="1088261" cy="569292"/>
              </a:xfrm>
              <a:custGeom>
                <a:rect b="b" l="l" r="r" t="t"/>
                <a:pathLst>
                  <a:path extrusionOk="0" h="569292" w="1088261">
                    <a:moveTo>
                      <a:pt x="203200" y="0"/>
                    </a:moveTo>
                    <a:lnTo>
                      <a:pt x="1088261" y="0"/>
                    </a:lnTo>
                    <a:lnTo>
                      <a:pt x="885061" y="569292"/>
                    </a:lnTo>
                    <a:lnTo>
                      <a:pt x="0" y="569292"/>
                    </a:lnTo>
                    <a:lnTo>
                      <a:pt x="203200" y="0"/>
                    </a:lnTo>
                    <a:close/>
                  </a:path>
                </a:pathLst>
              </a:custGeom>
              <a:solidFill>
                <a:srgbClr val="000000"/>
              </a:solidFill>
              <a:ln>
                <a:noFill/>
              </a:ln>
            </p:spPr>
          </p:sp>
          <p:sp>
            <p:nvSpPr>
              <p:cNvPr id="731" name="Google Shape;731;p22"/>
              <p:cNvSpPr txBox="1"/>
              <p:nvPr/>
            </p:nvSpPr>
            <p:spPr>
              <a:xfrm>
                <a:off x="101600" y="-28575"/>
                <a:ext cx="885061"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32" name="Google Shape;732;p22"/>
          <p:cNvGrpSpPr/>
          <p:nvPr/>
        </p:nvGrpSpPr>
        <p:grpSpPr>
          <a:xfrm>
            <a:off x="1249042" y="2342971"/>
            <a:ext cx="4277847" cy="2184456"/>
            <a:chOff x="0" y="-139208"/>
            <a:chExt cx="5703796" cy="2912608"/>
          </a:xfrm>
        </p:grpSpPr>
        <p:grpSp>
          <p:nvGrpSpPr>
            <p:cNvPr id="733" name="Google Shape;733;p22"/>
            <p:cNvGrpSpPr/>
            <p:nvPr/>
          </p:nvGrpSpPr>
          <p:grpSpPr>
            <a:xfrm>
              <a:off x="0" y="-139208"/>
              <a:ext cx="2536915" cy="2912608"/>
              <a:chOff x="0" y="-28575"/>
              <a:chExt cx="520749" cy="597867"/>
            </a:xfrm>
          </p:grpSpPr>
          <p:sp>
            <p:nvSpPr>
              <p:cNvPr id="734" name="Google Shape;734;p22"/>
              <p:cNvSpPr/>
              <p:nvPr/>
            </p:nvSpPr>
            <p:spPr>
              <a:xfrm>
                <a:off x="0" y="0"/>
                <a:ext cx="520749" cy="569292"/>
              </a:xfrm>
              <a:custGeom>
                <a:rect b="b" l="l" r="r" t="t"/>
                <a:pathLst>
                  <a:path extrusionOk="0" h="569292" w="520749">
                    <a:moveTo>
                      <a:pt x="203200" y="0"/>
                    </a:moveTo>
                    <a:lnTo>
                      <a:pt x="520749" y="0"/>
                    </a:lnTo>
                    <a:lnTo>
                      <a:pt x="317549" y="569292"/>
                    </a:lnTo>
                    <a:lnTo>
                      <a:pt x="0" y="569292"/>
                    </a:lnTo>
                    <a:lnTo>
                      <a:pt x="203200" y="0"/>
                    </a:lnTo>
                    <a:close/>
                  </a:path>
                </a:pathLst>
              </a:custGeom>
              <a:solidFill>
                <a:srgbClr val="FFFFFF"/>
              </a:solidFill>
              <a:ln>
                <a:noFill/>
              </a:ln>
            </p:spPr>
          </p:sp>
          <p:sp>
            <p:nvSpPr>
              <p:cNvPr id="735" name="Google Shape;735;p22"/>
              <p:cNvSpPr txBox="1"/>
              <p:nvPr/>
            </p:nvSpPr>
            <p:spPr>
              <a:xfrm>
                <a:off x="101600" y="-28575"/>
                <a:ext cx="317549"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p22"/>
            <p:cNvGrpSpPr/>
            <p:nvPr/>
          </p:nvGrpSpPr>
          <p:grpSpPr>
            <a:xfrm>
              <a:off x="402151" y="-139208"/>
              <a:ext cx="5301645" cy="2912608"/>
              <a:chOff x="0" y="-28575"/>
              <a:chExt cx="1088261" cy="597867"/>
            </a:xfrm>
          </p:grpSpPr>
          <p:sp>
            <p:nvSpPr>
              <p:cNvPr id="737" name="Google Shape;737;p22"/>
              <p:cNvSpPr/>
              <p:nvPr/>
            </p:nvSpPr>
            <p:spPr>
              <a:xfrm>
                <a:off x="0" y="0"/>
                <a:ext cx="1088261" cy="569292"/>
              </a:xfrm>
              <a:custGeom>
                <a:rect b="b" l="l" r="r" t="t"/>
                <a:pathLst>
                  <a:path extrusionOk="0" h="569292" w="1088261">
                    <a:moveTo>
                      <a:pt x="203200" y="0"/>
                    </a:moveTo>
                    <a:lnTo>
                      <a:pt x="1088261" y="0"/>
                    </a:lnTo>
                    <a:lnTo>
                      <a:pt x="885061" y="569292"/>
                    </a:lnTo>
                    <a:lnTo>
                      <a:pt x="0" y="569292"/>
                    </a:lnTo>
                    <a:lnTo>
                      <a:pt x="203200" y="0"/>
                    </a:lnTo>
                    <a:close/>
                  </a:path>
                </a:pathLst>
              </a:custGeom>
              <a:solidFill>
                <a:srgbClr val="000000"/>
              </a:solidFill>
              <a:ln>
                <a:noFill/>
              </a:ln>
            </p:spPr>
          </p:sp>
          <p:sp>
            <p:nvSpPr>
              <p:cNvPr id="738" name="Google Shape;738;p22"/>
              <p:cNvSpPr txBox="1"/>
              <p:nvPr/>
            </p:nvSpPr>
            <p:spPr>
              <a:xfrm>
                <a:off x="101600" y="-28575"/>
                <a:ext cx="885061"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39" name="Google Shape;739;p22"/>
          <p:cNvGrpSpPr/>
          <p:nvPr/>
        </p:nvGrpSpPr>
        <p:grpSpPr>
          <a:xfrm>
            <a:off x="9570242" y="2342971"/>
            <a:ext cx="4277847" cy="2184456"/>
            <a:chOff x="0" y="-139208"/>
            <a:chExt cx="5703796" cy="2912608"/>
          </a:xfrm>
        </p:grpSpPr>
        <p:grpSp>
          <p:nvGrpSpPr>
            <p:cNvPr id="740" name="Google Shape;740;p22"/>
            <p:cNvGrpSpPr/>
            <p:nvPr/>
          </p:nvGrpSpPr>
          <p:grpSpPr>
            <a:xfrm>
              <a:off x="0" y="-139208"/>
              <a:ext cx="2536915" cy="2912608"/>
              <a:chOff x="0" y="-28575"/>
              <a:chExt cx="520749" cy="597867"/>
            </a:xfrm>
          </p:grpSpPr>
          <p:sp>
            <p:nvSpPr>
              <p:cNvPr id="741" name="Google Shape;741;p22"/>
              <p:cNvSpPr/>
              <p:nvPr/>
            </p:nvSpPr>
            <p:spPr>
              <a:xfrm>
                <a:off x="0" y="0"/>
                <a:ext cx="520749" cy="569292"/>
              </a:xfrm>
              <a:custGeom>
                <a:rect b="b" l="l" r="r" t="t"/>
                <a:pathLst>
                  <a:path extrusionOk="0" h="569292" w="520749">
                    <a:moveTo>
                      <a:pt x="203200" y="0"/>
                    </a:moveTo>
                    <a:lnTo>
                      <a:pt x="520749" y="0"/>
                    </a:lnTo>
                    <a:lnTo>
                      <a:pt x="317549" y="569292"/>
                    </a:lnTo>
                    <a:lnTo>
                      <a:pt x="0" y="569292"/>
                    </a:lnTo>
                    <a:lnTo>
                      <a:pt x="203200" y="0"/>
                    </a:lnTo>
                    <a:close/>
                  </a:path>
                </a:pathLst>
              </a:custGeom>
              <a:solidFill>
                <a:srgbClr val="FFFFFF"/>
              </a:solidFill>
              <a:ln>
                <a:noFill/>
              </a:ln>
            </p:spPr>
          </p:sp>
          <p:sp>
            <p:nvSpPr>
              <p:cNvPr id="742" name="Google Shape;742;p22"/>
              <p:cNvSpPr txBox="1"/>
              <p:nvPr/>
            </p:nvSpPr>
            <p:spPr>
              <a:xfrm>
                <a:off x="101600" y="-28575"/>
                <a:ext cx="317549"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3" name="Google Shape;743;p22"/>
            <p:cNvGrpSpPr/>
            <p:nvPr/>
          </p:nvGrpSpPr>
          <p:grpSpPr>
            <a:xfrm>
              <a:off x="402151" y="-139208"/>
              <a:ext cx="5301645" cy="2912608"/>
              <a:chOff x="0" y="-28575"/>
              <a:chExt cx="1088261" cy="597867"/>
            </a:xfrm>
          </p:grpSpPr>
          <p:sp>
            <p:nvSpPr>
              <p:cNvPr id="744" name="Google Shape;744;p22"/>
              <p:cNvSpPr/>
              <p:nvPr/>
            </p:nvSpPr>
            <p:spPr>
              <a:xfrm>
                <a:off x="0" y="0"/>
                <a:ext cx="1088261" cy="569292"/>
              </a:xfrm>
              <a:custGeom>
                <a:rect b="b" l="l" r="r" t="t"/>
                <a:pathLst>
                  <a:path extrusionOk="0" h="569292" w="1088261">
                    <a:moveTo>
                      <a:pt x="203200" y="0"/>
                    </a:moveTo>
                    <a:lnTo>
                      <a:pt x="1088261" y="0"/>
                    </a:lnTo>
                    <a:lnTo>
                      <a:pt x="885061" y="569292"/>
                    </a:lnTo>
                    <a:lnTo>
                      <a:pt x="0" y="569292"/>
                    </a:lnTo>
                    <a:lnTo>
                      <a:pt x="203200" y="0"/>
                    </a:lnTo>
                    <a:close/>
                  </a:path>
                </a:pathLst>
              </a:custGeom>
              <a:solidFill>
                <a:srgbClr val="000000"/>
              </a:solidFill>
              <a:ln>
                <a:noFill/>
              </a:ln>
            </p:spPr>
          </p:sp>
          <p:sp>
            <p:nvSpPr>
              <p:cNvPr id="745" name="Google Shape;745;p22"/>
              <p:cNvSpPr txBox="1"/>
              <p:nvPr/>
            </p:nvSpPr>
            <p:spPr>
              <a:xfrm>
                <a:off x="101600" y="-28575"/>
                <a:ext cx="885061"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46" name="Google Shape;746;p22"/>
          <p:cNvSpPr txBox="1"/>
          <p:nvPr/>
        </p:nvSpPr>
        <p:spPr>
          <a:xfrm>
            <a:off x="2837785" y="2334877"/>
            <a:ext cx="1100361" cy="206692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12000" u="none" cap="none" strike="noStrike">
                <a:solidFill>
                  <a:srgbClr val="FFFFFF"/>
                </a:solidFill>
                <a:latin typeface="Archivo Black"/>
                <a:ea typeface="Archivo Black"/>
                <a:cs typeface="Archivo Black"/>
                <a:sym typeface="Archivo Black"/>
              </a:rPr>
              <a:t>S</a:t>
            </a:r>
            <a:endParaRPr/>
          </a:p>
        </p:txBody>
      </p:sp>
      <p:sp>
        <p:nvSpPr>
          <p:cNvPr id="747" name="Google Shape;747;p22"/>
          <p:cNvSpPr txBox="1"/>
          <p:nvPr/>
        </p:nvSpPr>
        <p:spPr>
          <a:xfrm>
            <a:off x="2837785" y="6186577"/>
            <a:ext cx="1269504" cy="206692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12000" u="none" cap="none" strike="noStrike">
                <a:solidFill>
                  <a:srgbClr val="FFFFFF"/>
                </a:solidFill>
                <a:latin typeface="Archivo Black"/>
                <a:ea typeface="Archivo Black"/>
                <a:cs typeface="Archivo Black"/>
                <a:sym typeface="Archivo Black"/>
              </a:rPr>
              <a:t>O</a:t>
            </a:r>
            <a:endParaRPr/>
          </a:p>
        </p:txBody>
      </p:sp>
      <p:sp>
        <p:nvSpPr>
          <p:cNvPr id="748" name="Google Shape;748;p22"/>
          <p:cNvSpPr txBox="1"/>
          <p:nvPr/>
        </p:nvSpPr>
        <p:spPr>
          <a:xfrm>
            <a:off x="11336216" y="6186577"/>
            <a:ext cx="1100361" cy="206692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12000" u="none" cap="none" strike="noStrike">
                <a:solidFill>
                  <a:srgbClr val="FFFFFF"/>
                </a:solidFill>
                <a:latin typeface="Archivo Black"/>
                <a:ea typeface="Archivo Black"/>
                <a:cs typeface="Archivo Black"/>
                <a:sym typeface="Archivo Black"/>
              </a:rPr>
              <a:t>T</a:t>
            </a:r>
            <a:endParaRPr/>
          </a:p>
        </p:txBody>
      </p:sp>
      <p:sp>
        <p:nvSpPr>
          <p:cNvPr id="749" name="Google Shape;749;p22"/>
          <p:cNvSpPr txBox="1"/>
          <p:nvPr/>
        </p:nvSpPr>
        <p:spPr>
          <a:xfrm>
            <a:off x="11208968" y="2334877"/>
            <a:ext cx="1524000" cy="206692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12000" u="none" cap="none" strike="noStrike">
                <a:solidFill>
                  <a:srgbClr val="FFFFFF"/>
                </a:solidFill>
                <a:latin typeface="Archivo Black"/>
                <a:ea typeface="Archivo Black"/>
                <a:cs typeface="Archivo Black"/>
                <a:sym typeface="Archivo Black"/>
              </a:rPr>
              <a:t>W</a:t>
            </a:r>
            <a:endParaRPr/>
          </a:p>
        </p:txBody>
      </p:sp>
      <p:sp>
        <p:nvSpPr>
          <p:cNvPr id="750" name="Google Shape;750;p22"/>
          <p:cNvSpPr txBox="1"/>
          <p:nvPr/>
        </p:nvSpPr>
        <p:spPr>
          <a:xfrm>
            <a:off x="5699490" y="2553952"/>
            <a:ext cx="3870752"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STRENGTHS</a:t>
            </a:r>
            <a:endParaRPr/>
          </a:p>
        </p:txBody>
      </p:sp>
      <p:sp>
        <p:nvSpPr>
          <p:cNvPr id="751" name="Google Shape;751;p22"/>
          <p:cNvSpPr txBox="1"/>
          <p:nvPr/>
        </p:nvSpPr>
        <p:spPr>
          <a:xfrm>
            <a:off x="14019539" y="2430172"/>
            <a:ext cx="3870752"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WEAKNESSES</a:t>
            </a:r>
            <a:endParaRPr/>
          </a:p>
        </p:txBody>
      </p:sp>
      <p:sp>
        <p:nvSpPr>
          <p:cNvPr id="752" name="Google Shape;752;p22"/>
          <p:cNvSpPr txBox="1"/>
          <p:nvPr/>
        </p:nvSpPr>
        <p:spPr>
          <a:xfrm>
            <a:off x="5699490" y="6293406"/>
            <a:ext cx="3870752"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OPPORTUNITIES</a:t>
            </a:r>
            <a:endParaRPr/>
          </a:p>
        </p:txBody>
      </p:sp>
      <p:sp>
        <p:nvSpPr>
          <p:cNvPr id="753" name="Google Shape;753;p22"/>
          <p:cNvSpPr txBox="1"/>
          <p:nvPr/>
        </p:nvSpPr>
        <p:spPr>
          <a:xfrm>
            <a:off x="14019539" y="6167781"/>
            <a:ext cx="3870752"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THREATS</a:t>
            </a:r>
            <a:endParaRPr/>
          </a:p>
        </p:txBody>
      </p:sp>
      <p:sp>
        <p:nvSpPr>
          <p:cNvPr id="754" name="Google Shape;754;p22"/>
          <p:cNvSpPr txBox="1"/>
          <p:nvPr/>
        </p:nvSpPr>
        <p:spPr>
          <a:xfrm>
            <a:off x="5699490" y="3127296"/>
            <a:ext cx="3011280"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sets you apart? What are your good qualities?</a:t>
            </a:r>
            <a:endParaRPr/>
          </a:p>
        </p:txBody>
      </p:sp>
      <p:sp>
        <p:nvSpPr>
          <p:cNvPr id="755" name="Google Shape;755;p22"/>
          <p:cNvSpPr txBox="1"/>
          <p:nvPr/>
        </p:nvSpPr>
        <p:spPr>
          <a:xfrm>
            <a:off x="14019539" y="3001672"/>
            <a:ext cx="3217232"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Are resources adequate? What do others do better than you?</a:t>
            </a:r>
            <a:endParaRPr/>
          </a:p>
        </p:txBody>
      </p:sp>
      <p:sp>
        <p:nvSpPr>
          <p:cNvPr id="756" name="Google Shape;756;p22"/>
          <p:cNvSpPr txBox="1"/>
          <p:nvPr/>
        </p:nvSpPr>
        <p:spPr>
          <a:xfrm>
            <a:off x="5699490" y="6866751"/>
            <a:ext cx="2556476"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Are demands shifting? How can it be improved?</a:t>
            </a:r>
            <a:endParaRPr/>
          </a:p>
        </p:txBody>
      </p:sp>
      <p:sp>
        <p:nvSpPr>
          <p:cNvPr id="757" name="Google Shape;757;p22"/>
          <p:cNvSpPr txBox="1"/>
          <p:nvPr/>
        </p:nvSpPr>
        <p:spPr>
          <a:xfrm>
            <a:off x="14019539" y="6741126"/>
            <a:ext cx="3011280"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are factors outside of your control?</a:t>
            </a:r>
            <a:endParaRPr/>
          </a:p>
        </p:txBody>
      </p:sp>
      <p:pic>
        <p:nvPicPr>
          <p:cNvPr id="758" name="Google Shape;758;p22"/>
          <p:cNvPicPr preferRelativeResize="0"/>
          <p:nvPr/>
        </p:nvPicPr>
        <p:blipFill>
          <a:blip r:embed="rId4">
            <a:alphaModFix/>
          </a:blip>
          <a:stretch>
            <a:fillRect/>
          </a:stretch>
        </p:blipFill>
        <p:spPr>
          <a:xfrm>
            <a:off x="3846582" y="3428999"/>
            <a:ext cx="15695995" cy="85224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C0510"/>
            </a:gs>
            <a:gs pos="100000">
              <a:srgbClr val="B6203E"/>
            </a:gs>
          </a:gsLst>
          <a:lin ang="5400000" scaled="0"/>
        </a:gradFill>
      </p:bgPr>
    </p:bg>
    <p:spTree>
      <p:nvGrpSpPr>
        <p:cNvPr id="762" name="Shape 762"/>
        <p:cNvGrpSpPr/>
        <p:nvPr/>
      </p:nvGrpSpPr>
      <p:grpSpPr>
        <a:xfrm>
          <a:off x="0" y="0"/>
          <a:ext cx="0" cy="0"/>
          <a:chOff x="0" y="0"/>
          <a:chExt cx="0" cy="0"/>
        </a:xfrm>
      </p:grpSpPr>
      <p:grpSp>
        <p:nvGrpSpPr>
          <p:cNvPr id="763" name="Google Shape;763;p23"/>
          <p:cNvGrpSpPr/>
          <p:nvPr/>
        </p:nvGrpSpPr>
        <p:grpSpPr>
          <a:xfrm>
            <a:off x="-4070510" y="-840897"/>
            <a:ext cx="26429019" cy="11692301"/>
            <a:chOff x="0" y="-19050"/>
            <a:chExt cx="1420987" cy="628650"/>
          </a:xfrm>
        </p:grpSpPr>
        <p:sp>
          <p:nvSpPr>
            <p:cNvPr id="764" name="Google Shape;764;p23"/>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765" name="Google Shape;765;p23"/>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6" name="Google Shape;766;p23"/>
          <p:cNvSpPr/>
          <p:nvPr/>
        </p:nvSpPr>
        <p:spPr>
          <a:xfrm rot="567893">
            <a:off x="665396" y="-2074177"/>
            <a:ext cx="5201880" cy="15892768"/>
          </a:xfrm>
          <a:custGeom>
            <a:rect b="b" l="l" r="r" t="t"/>
            <a:pathLst>
              <a:path extrusionOk="0" h="1580265" w="517239">
                <a:moveTo>
                  <a:pt x="203200" y="0"/>
                </a:moveTo>
                <a:lnTo>
                  <a:pt x="517239" y="0"/>
                </a:lnTo>
                <a:lnTo>
                  <a:pt x="314039"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767" name="Google Shape;767;p23"/>
          <p:cNvSpPr/>
          <p:nvPr/>
        </p:nvSpPr>
        <p:spPr>
          <a:xfrm rot="567893">
            <a:off x="6688141" y="-2074177"/>
            <a:ext cx="4911719" cy="15892768"/>
          </a:xfrm>
          <a:custGeom>
            <a:rect b="b" l="l" r="r" t="t"/>
            <a:pathLst>
              <a:path extrusionOk="0" h="1580265" w="488387">
                <a:moveTo>
                  <a:pt x="203200" y="0"/>
                </a:moveTo>
                <a:lnTo>
                  <a:pt x="488387" y="0"/>
                </a:lnTo>
                <a:lnTo>
                  <a:pt x="28518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768" name="Google Shape;768;p23"/>
          <p:cNvSpPr/>
          <p:nvPr/>
        </p:nvSpPr>
        <p:spPr>
          <a:xfrm rot="567893">
            <a:off x="12565805" y="-2074177"/>
            <a:ext cx="4911719" cy="15892768"/>
          </a:xfrm>
          <a:custGeom>
            <a:rect b="b" l="l" r="r" t="t"/>
            <a:pathLst>
              <a:path extrusionOk="0" h="1580265" w="488387">
                <a:moveTo>
                  <a:pt x="203200" y="0"/>
                </a:moveTo>
                <a:lnTo>
                  <a:pt x="488387" y="0"/>
                </a:lnTo>
                <a:lnTo>
                  <a:pt x="28518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769" name="Google Shape;769;p23"/>
          <p:cNvGrpSpPr/>
          <p:nvPr/>
        </p:nvGrpSpPr>
        <p:grpSpPr>
          <a:xfrm>
            <a:off x="1249042" y="468978"/>
            <a:ext cx="271338" cy="133886"/>
            <a:chOff x="0" y="12700"/>
            <a:chExt cx="361785" cy="178515"/>
          </a:xfrm>
        </p:grpSpPr>
        <p:cxnSp>
          <p:nvCxnSpPr>
            <p:cNvPr id="770" name="Google Shape;770;p23"/>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771" name="Google Shape;771;p23"/>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772" name="Google Shape;772;p23"/>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773" name="Google Shape;773;p23"/>
          <p:cNvGrpSpPr/>
          <p:nvPr/>
        </p:nvGrpSpPr>
        <p:grpSpPr>
          <a:xfrm>
            <a:off x="1028700" y="8917376"/>
            <a:ext cx="440683" cy="440683"/>
            <a:chOff x="0" y="0"/>
            <a:chExt cx="587577" cy="587577"/>
          </a:xfrm>
        </p:grpSpPr>
        <p:grpSp>
          <p:nvGrpSpPr>
            <p:cNvPr id="774" name="Google Shape;774;p23"/>
            <p:cNvGrpSpPr/>
            <p:nvPr/>
          </p:nvGrpSpPr>
          <p:grpSpPr>
            <a:xfrm>
              <a:off x="0" y="0"/>
              <a:ext cx="587577" cy="587577"/>
              <a:chOff x="0" y="0"/>
              <a:chExt cx="812800" cy="812800"/>
            </a:xfrm>
          </p:grpSpPr>
          <p:sp>
            <p:nvSpPr>
              <p:cNvPr id="775" name="Google Shape;77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7" name="Google Shape;777;p23"/>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3">
                <a:alphaModFix/>
              </a:blip>
              <a:stretch>
                <a:fillRect b="0" l="0" r="0" t="0"/>
              </a:stretch>
            </a:blipFill>
            <a:ln>
              <a:noFill/>
            </a:ln>
          </p:spPr>
        </p:sp>
      </p:grpSp>
      <p:grpSp>
        <p:nvGrpSpPr>
          <p:cNvPr id="778" name="Google Shape;778;p23"/>
          <p:cNvGrpSpPr/>
          <p:nvPr/>
        </p:nvGrpSpPr>
        <p:grpSpPr>
          <a:xfrm rot="-276192">
            <a:off x="17121332" y="9190210"/>
            <a:ext cx="440683" cy="440683"/>
            <a:chOff x="0" y="0"/>
            <a:chExt cx="587577" cy="587577"/>
          </a:xfrm>
        </p:grpSpPr>
        <p:grpSp>
          <p:nvGrpSpPr>
            <p:cNvPr id="779" name="Google Shape;779;p23"/>
            <p:cNvGrpSpPr/>
            <p:nvPr/>
          </p:nvGrpSpPr>
          <p:grpSpPr>
            <a:xfrm>
              <a:off x="0" y="0"/>
              <a:ext cx="587577" cy="587577"/>
              <a:chOff x="0" y="0"/>
              <a:chExt cx="812800" cy="812800"/>
            </a:xfrm>
          </p:grpSpPr>
          <p:sp>
            <p:nvSpPr>
              <p:cNvPr id="780" name="Google Shape;78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2" name="Google Shape;782;p23"/>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3">
                <a:alphaModFix/>
              </a:blip>
              <a:stretch>
                <a:fillRect b="0" l="0" r="0" t="0"/>
              </a:stretch>
            </a:blipFill>
            <a:ln>
              <a:noFill/>
            </a:ln>
          </p:spPr>
        </p:sp>
      </p:grpSp>
      <p:cxnSp>
        <p:nvCxnSpPr>
          <p:cNvPr id="783" name="Google Shape;783;p23"/>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sp>
        <p:nvSpPr>
          <p:cNvPr id="784" name="Google Shape;784;p23"/>
          <p:cNvSpPr/>
          <p:nvPr/>
        </p:nvSpPr>
        <p:spPr>
          <a:xfrm rot="1578657">
            <a:off x="4383678" y="4128894"/>
            <a:ext cx="3603143" cy="2107033"/>
          </a:xfrm>
          <a:custGeom>
            <a:rect b="b" l="l" r="r" t="t"/>
            <a:pathLst>
              <a:path extrusionOk="0" h="2107033" w="3603143">
                <a:moveTo>
                  <a:pt x="0" y="0"/>
                </a:moveTo>
                <a:lnTo>
                  <a:pt x="3603144" y="0"/>
                </a:lnTo>
                <a:lnTo>
                  <a:pt x="3603144" y="2107032"/>
                </a:lnTo>
                <a:lnTo>
                  <a:pt x="0" y="2107032"/>
                </a:lnTo>
                <a:lnTo>
                  <a:pt x="0" y="0"/>
                </a:lnTo>
                <a:close/>
              </a:path>
            </a:pathLst>
          </a:custGeom>
          <a:blipFill rotWithShape="1">
            <a:blip r:embed="rId4">
              <a:alphaModFix/>
            </a:blip>
            <a:stretch>
              <a:fillRect b="-201780" l="-3823" r="-86409" t="-186166"/>
            </a:stretch>
          </a:blipFill>
          <a:ln>
            <a:noFill/>
          </a:ln>
        </p:spPr>
      </p:sp>
      <p:sp>
        <p:nvSpPr>
          <p:cNvPr id="785" name="Google Shape;785;p23"/>
          <p:cNvSpPr txBox="1"/>
          <p:nvPr/>
        </p:nvSpPr>
        <p:spPr>
          <a:xfrm>
            <a:off x="1249050" y="1524000"/>
            <a:ext cx="8512500" cy="11544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TESTIMONIALS</a:t>
            </a:r>
            <a:endParaRPr/>
          </a:p>
        </p:txBody>
      </p:sp>
      <p:sp>
        <p:nvSpPr>
          <p:cNvPr id="786" name="Google Shape;786;p23"/>
          <p:cNvSpPr txBox="1"/>
          <p:nvPr/>
        </p:nvSpPr>
        <p:spPr>
          <a:xfrm>
            <a:off x="16357926" y="393050"/>
            <a:ext cx="1341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787" name="Google Shape;787;p23"/>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788" name="Google Shape;788;p23"/>
          <p:cNvSpPr txBox="1"/>
          <p:nvPr/>
        </p:nvSpPr>
        <p:spPr>
          <a:xfrm>
            <a:off x="14677900" y="393050"/>
            <a:ext cx="1087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789" name="Google Shape;789;p23"/>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790" name="Google Shape;790;p23"/>
          <p:cNvSpPr txBox="1"/>
          <p:nvPr/>
        </p:nvSpPr>
        <p:spPr>
          <a:xfrm>
            <a:off x="7490963" y="6862617"/>
            <a:ext cx="3306074"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CLIENT NAME</a:t>
            </a:r>
            <a:endParaRPr/>
          </a:p>
        </p:txBody>
      </p:sp>
      <p:sp>
        <p:nvSpPr>
          <p:cNvPr id="791" name="Google Shape;791;p23"/>
          <p:cNvSpPr txBox="1"/>
          <p:nvPr/>
        </p:nvSpPr>
        <p:spPr>
          <a:xfrm>
            <a:off x="7490963" y="7619826"/>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792" name="Google Shape;792;p23"/>
          <p:cNvSpPr txBox="1"/>
          <p:nvPr/>
        </p:nvSpPr>
        <p:spPr>
          <a:xfrm>
            <a:off x="1613299" y="6862617"/>
            <a:ext cx="3306074"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CLIENT NAME</a:t>
            </a:r>
            <a:endParaRPr/>
          </a:p>
        </p:txBody>
      </p:sp>
      <p:sp>
        <p:nvSpPr>
          <p:cNvPr id="793" name="Google Shape;793;p23"/>
          <p:cNvSpPr txBox="1"/>
          <p:nvPr/>
        </p:nvSpPr>
        <p:spPr>
          <a:xfrm>
            <a:off x="1613299" y="7619826"/>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794" name="Google Shape;794;p23"/>
          <p:cNvSpPr txBox="1"/>
          <p:nvPr/>
        </p:nvSpPr>
        <p:spPr>
          <a:xfrm>
            <a:off x="13368628" y="6862617"/>
            <a:ext cx="3306074"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CLIENT NAME</a:t>
            </a:r>
            <a:endParaRPr/>
          </a:p>
        </p:txBody>
      </p:sp>
      <p:sp>
        <p:nvSpPr>
          <p:cNvPr id="795" name="Google Shape;795;p23"/>
          <p:cNvSpPr txBox="1"/>
          <p:nvPr/>
        </p:nvSpPr>
        <p:spPr>
          <a:xfrm>
            <a:off x="13368628" y="7619826"/>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pic>
        <p:nvPicPr>
          <p:cNvPr id="796" name="Google Shape;796;p23"/>
          <p:cNvPicPr preferRelativeResize="0"/>
          <p:nvPr/>
        </p:nvPicPr>
        <p:blipFill>
          <a:blip r:embed="rId5">
            <a:alphaModFix/>
          </a:blip>
          <a:stretch>
            <a:fillRect/>
          </a:stretch>
        </p:blipFill>
        <p:spPr>
          <a:xfrm>
            <a:off x="1613300" y="3164175"/>
            <a:ext cx="3905339" cy="3341300"/>
          </a:xfrm>
          <a:prstGeom prst="rect">
            <a:avLst/>
          </a:prstGeom>
          <a:noFill/>
          <a:ln>
            <a:noFill/>
          </a:ln>
        </p:spPr>
      </p:pic>
      <p:pic>
        <p:nvPicPr>
          <p:cNvPr id="797" name="Google Shape;797;p23"/>
          <p:cNvPicPr preferRelativeResize="0"/>
          <p:nvPr/>
        </p:nvPicPr>
        <p:blipFill>
          <a:blip r:embed="rId6">
            <a:alphaModFix/>
          </a:blip>
          <a:stretch>
            <a:fillRect/>
          </a:stretch>
        </p:blipFill>
        <p:spPr>
          <a:xfrm>
            <a:off x="876000" y="3164175"/>
            <a:ext cx="5523905" cy="3341300"/>
          </a:xfrm>
          <a:prstGeom prst="rect">
            <a:avLst/>
          </a:prstGeom>
          <a:noFill/>
          <a:ln>
            <a:noFill/>
          </a:ln>
        </p:spPr>
      </p:pic>
      <p:pic>
        <p:nvPicPr>
          <p:cNvPr id="798" name="Google Shape;798;p23"/>
          <p:cNvPicPr preferRelativeResize="0"/>
          <p:nvPr/>
        </p:nvPicPr>
        <p:blipFill>
          <a:blip r:embed="rId7">
            <a:alphaModFix/>
          </a:blip>
          <a:stretch>
            <a:fillRect/>
          </a:stretch>
        </p:blipFill>
        <p:spPr>
          <a:xfrm>
            <a:off x="6716775" y="2091562"/>
            <a:ext cx="4693251" cy="4413912"/>
          </a:xfrm>
          <a:prstGeom prst="rect">
            <a:avLst/>
          </a:prstGeom>
          <a:noFill/>
          <a:ln>
            <a:noFill/>
          </a:ln>
        </p:spPr>
      </p:pic>
      <p:pic>
        <p:nvPicPr>
          <p:cNvPr id="799" name="Google Shape;799;p23"/>
          <p:cNvPicPr preferRelativeResize="0"/>
          <p:nvPr/>
        </p:nvPicPr>
        <p:blipFill>
          <a:blip r:embed="rId8">
            <a:alphaModFix/>
          </a:blip>
          <a:stretch>
            <a:fillRect/>
          </a:stretch>
        </p:blipFill>
        <p:spPr>
          <a:xfrm>
            <a:off x="13015963" y="3028058"/>
            <a:ext cx="4163800" cy="3477417"/>
          </a:xfrm>
          <a:prstGeom prst="rect">
            <a:avLst/>
          </a:prstGeom>
          <a:noFill/>
          <a:ln>
            <a:noFill/>
          </a:ln>
        </p:spPr>
      </p:pic>
      <p:pic>
        <p:nvPicPr>
          <p:cNvPr id="800" name="Google Shape;800;p23"/>
          <p:cNvPicPr preferRelativeResize="0"/>
          <p:nvPr/>
        </p:nvPicPr>
        <p:blipFill>
          <a:blip r:embed="rId9">
            <a:alphaModFix/>
          </a:blip>
          <a:stretch>
            <a:fillRect/>
          </a:stretch>
        </p:blipFill>
        <p:spPr>
          <a:xfrm>
            <a:off x="9561774" y="766486"/>
            <a:ext cx="9189049" cy="95205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C0510"/>
            </a:gs>
            <a:gs pos="100000">
              <a:srgbClr val="B6203E"/>
            </a:gs>
          </a:gsLst>
          <a:lin ang="5400000" scaled="0"/>
        </a:gradFill>
      </p:bgPr>
    </p:bg>
    <p:spTree>
      <p:nvGrpSpPr>
        <p:cNvPr id="804" name="Shape 804"/>
        <p:cNvGrpSpPr/>
        <p:nvPr/>
      </p:nvGrpSpPr>
      <p:grpSpPr>
        <a:xfrm>
          <a:off x="0" y="0"/>
          <a:ext cx="0" cy="0"/>
          <a:chOff x="0" y="0"/>
          <a:chExt cx="0" cy="0"/>
        </a:xfrm>
      </p:grpSpPr>
      <p:grpSp>
        <p:nvGrpSpPr>
          <p:cNvPr id="805" name="Google Shape;805;p24"/>
          <p:cNvGrpSpPr/>
          <p:nvPr/>
        </p:nvGrpSpPr>
        <p:grpSpPr>
          <a:xfrm>
            <a:off x="-4070510" y="-840897"/>
            <a:ext cx="26429019" cy="11692301"/>
            <a:chOff x="0" y="-19050"/>
            <a:chExt cx="1420987" cy="628650"/>
          </a:xfrm>
        </p:grpSpPr>
        <p:sp>
          <p:nvSpPr>
            <p:cNvPr id="806" name="Google Shape;806;p24"/>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807" name="Google Shape;807;p24"/>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08" name="Google Shape;808;p24"/>
          <p:cNvPicPr preferRelativeResize="0"/>
          <p:nvPr/>
        </p:nvPicPr>
        <p:blipFill>
          <a:blip r:embed="rId3">
            <a:alphaModFix/>
          </a:blip>
          <a:stretch>
            <a:fillRect/>
          </a:stretch>
        </p:blipFill>
        <p:spPr>
          <a:xfrm>
            <a:off x="7660900" y="126051"/>
            <a:ext cx="12446324" cy="10509923"/>
          </a:xfrm>
          <a:prstGeom prst="rect">
            <a:avLst/>
          </a:prstGeom>
          <a:noFill/>
          <a:ln>
            <a:noFill/>
          </a:ln>
        </p:spPr>
      </p:pic>
      <p:sp>
        <p:nvSpPr>
          <p:cNvPr id="809" name="Google Shape;809;p24"/>
          <p:cNvSpPr/>
          <p:nvPr/>
        </p:nvSpPr>
        <p:spPr>
          <a:xfrm rot="651219">
            <a:off x="7945070" y="-1167140"/>
            <a:ext cx="3137055" cy="12127055"/>
          </a:xfrm>
          <a:custGeom>
            <a:rect b="b" l="l" r="r" t="t"/>
            <a:pathLst>
              <a:path extrusionOk="0" h="1571039" w="406400">
                <a:moveTo>
                  <a:pt x="203200" y="0"/>
                </a:moveTo>
                <a:lnTo>
                  <a:pt x="406400" y="0"/>
                </a:lnTo>
                <a:lnTo>
                  <a:pt x="203200" y="1571039"/>
                </a:lnTo>
                <a:lnTo>
                  <a:pt x="0" y="1571039"/>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810" name="Google Shape;810;p24"/>
          <p:cNvSpPr/>
          <p:nvPr/>
        </p:nvSpPr>
        <p:spPr>
          <a:xfrm rot="516492">
            <a:off x="16120805" y="-817781"/>
            <a:ext cx="8285092" cy="14877483"/>
          </a:xfrm>
          <a:custGeom>
            <a:rect b="b" l="l" r="r" t="t"/>
            <a:pathLst>
              <a:path extrusionOk="0" h="1580265" w="880031">
                <a:moveTo>
                  <a:pt x="203200" y="0"/>
                </a:moveTo>
                <a:lnTo>
                  <a:pt x="880031" y="0"/>
                </a:lnTo>
                <a:lnTo>
                  <a:pt x="676831"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811" name="Google Shape;811;p24"/>
          <p:cNvGrpSpPr/>
          <p:nvPr/>
        </p:nvGrpSpPr>
        <p:grpSpPr>
          <a:xfrm rot="-131359">
            <a:off x="16010432" y="-1332706"/>
            <a:ext cx="16730941" cy="11772437"/>
            <a:chOff x="0" y="-28575"/>
            <a:chExt cx="906972" cy="638175"/>
          </a:xfrm>
        </p:grpSpPr>
        <p:sp>
          <p:nvSpPr>
            <p:cNvPr id="812" name="Google Shape;812;p24"/>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813" name="Google Shape;813;p24"/>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 name="Google Shape;814;p24"/>
          <p:cNvGrpSpPr/>
          <p:nvPr/>
        </p:nvGrpSpPr>
        <p:grpSpPr>
          <a:xfrm rot="-120628">
            <a:off x="16185171" y="375444"/>
            <a:ext cx="16730941" cy="11772437"/>
            <a:chOff x="0" y="-28575"/>
            <a:chExt cx="906972" cy="638175"/>
          </a:xfrm>
        </p:grpSpPr>
        <p:sp>
          <p:nvSpPr>
            <p:cNvPr id="815" name="Google Shape;815;p24"/>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816" name="Google Shape;816;p24"/>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7" name="Google Shape;817;p24"/>
          <p:cNvGrpSpPr/>
          <p:nvPr/>
        </p:nvGrpSpPr>
        <p:grpSpPr>
          <a:xfrm>
            <a:off x="1249042" y="468978"/>
            <a:ext cx="271338" cy="133886"/>
            <a:chOff x="0" y="12700"/>
            <a:chExt cx="361785" cy="178515"/>
          </a:xfrm>
        </p:grpSpPr>
        <p:cxnSp>
          <p:nvCxnSpPr>
            <p:cNvPr id="818" name="Google Shape;818;p24"/>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819" name="Google Shape;819;p24"/>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820" name="Google Shape;820;p24"/>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821" name="Google Shape;821;p24"/>
          <p:cNvGrpSpPr/>
          <p:nvPr/>
        </p:nvGrpSpPr>
        <p:grpSpPr>
          <a:xfrm>
            <a:off x="1028700" y="8917376"/>
            <a:ext cx="440683" cy="440683"/>
            <a:chOff x="0" y="0"/>
            <a:chExt cx="587577" cy="587577"/>
          </a:xfrm>
        </p:grpSpPr>
        <p:grpSp>
          <p:nvGrpSpPr>
            <p:cNvPr id="822" name="Google Shape;822;p24"/>
            <p:cNvGrpSpPr/>
            <p:nvPr/>
          </p:nvGrpSpPr>
          <p:grpSpPr>
            <a:xfrm>
              <a:off x="0" y="0"/>
              <a:ext cx="587577" cy="587577"/>
              <a:chOff x="0" y="0"/>
              <a:chExt cx="812800" cy="812800"/>
            </a:xfrm>
          </p:grpSpPr>
          <p:sp>
            <p:nvSpPr>
              <p:cNvPr id="823" name="Google Shape;82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4"/>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5" name="Google Shape;825;p24"/>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4">
                <a:alphaModFix/>
              </a:blip>
              <a:stretch>
                <a:fillRect b="0" l="0" r="0" t="0"/>
              </a:stretch>
            </a:blipFill>
            <a:ln>
              <a:noFill/>
            </a:ln>
          </p:spPr>
        </p:sp>
      </p:grpSp>
      <p:grpSp>
        <p:nvGrpSpPr>
          <p:cNvPr id="826" name="Google Shape;826;p24"/>
          <p:cNvGrpSpPr/>
          <p:nvPr/>
        </p:nvGrpSpPr>
        <p:grpSpPr>
          <a:xfrm rot="-276192">
            <a:off x="17121332" y="9190210"/>
            <a:ext cx="440683" cy="440683"/>
            <a:chOff x="0" y="0"/>
            <a:chExt cx="587577" cy="587577"/>
          </a:xfrm>
        </p:grpSpPr>
        <p:grpSp>
          <p:nvGrpSpPr>
            <p:cNvPr id="827" name="Google Shape;827;p24"/>
            <p:cNvGrpSpPr/>
            <p:nvPr/>
          </p:nvGrpSpPr>
          <p:grpSpPr>
            <a:xfrm>
              <a:off x="0" y="0"/>
              <a:ext cx="587577" cy="587577"/>
              <a:chOff x="0" y="0"/>
              <a:chExt cx="812800" cy="812800"/>
            </a:xfrm>
          </p:grpSpPr>
          <p:sp>
            <p:nvSpPr>
              <p:cNvPr id="828" name="Google Shape;82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4"/>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0" name="Google Shape;830;p24"/>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4">
                <a:alphaModFix/>
              </a:blip>
              <a:stretch>
                <a:fillRect b="0" l="0" r="0" t="0"/>
              </a:stretch>
            </a:blipFill>
            <a:ln>
              <a:noFill/>
            </a:ln>
          </p:spPr>
        </p:sp>
      </p:grpSp>
      <p:cxnSp>
        <p:nvCxnSpPr>
          <p:cNvPr id="831" name="Google Shape;831;p24"/>
          <p:cNvCxnSpPr/>
          <p:nvPr/>
        </p:nvCxnSpPr>
        <p:spPr>
          <a:xfrm>
            <a:off x="0" y="1038225"/>
            <a:ext cx="9947578" cy="0"/>
          </a:xfrm>
          <a:prstGeom prst="straightConnector1">
            <a:avLst/>
          </a:prstGeom>
          <a:noFill/>
          <a:ln cap="flat" cmpd="sng" w="19050">
            <a:solidFill>
              <a:srgbClr val="FFFFFF"/>
            </a:solidFill>
            <a:prstDash val="solid"/>
            <a:round/>
            <a:headEnd len="sm" w="sm" type="none"/>
            <a:tailEnd len="sm" w="sm" type="none"/>
          </a:ln>
        </p:spPr>
      </p:cxnSp>
      <p:sp>
        <p:nvSpPr>
          <p:cNvPr id="832" name="Google Shape;832;p24"/>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833" name="Google Shape;833;p24"/>
          <p:cNvSpPr txBox="1"/>
          <p:nvPr/>
        </p:nvSpPr>
        <p:spPr>
          <a:xfrm>
            <a:off x="1028700" y="1723250"/>
            <a:ext cx="6192900" cy="11544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ABOUT US</a:t>
            </a:r>
            <a:endParaRPr/>
          </a:p>
        </p:txBody>
      </p:sp>
      <p:sp>
        <p:nvSpPr>
          <p:cNvPr id="834" name="Google Shape;834;p24"/>
          <p:cNvSpPr txBox="1"/>
          <p:nvPr/>
        </p:nvSpPr>
        <p:spPr>
          <a:xfrm>
            <a:off x="4430121" y="393050"/>
            <a:ext cx="1097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835" name="Google Shape;835;p24"/>
          <p:cNvSpPr txBox="1"/>
          <p:nvPr/>
        </p:nvSpPr>
        <p:spPr>
          <a:xfrm>
            <a:off x="6016502" y="393050"/>
            <a:ext cx="1205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836" name="Google Shape;836;p24"/>
          <p:cNvSpPr txBox="1"/>
          <p:nvPr/>
        </p:nvSpPr>
        <p:spPr>
          <a:xfrm>
            <a:off x="2930697"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837" name="Google Shape;837;p24"/>
          <p:cNvSpPr txBox="1"/>
          <p:nvPr/>
        </p:nvSpPr>
        <p:spPr>
          <a:xfrm>
            <a:off x="1028700" y="3409172"/>
            <a:ext cx="5438481" cy="40524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pic>
        <p:nvPicPr>
          <p:cNvPr id="838" name="Google Shape;838;p24"/>
          <p:cNvPicPr preferRelativeResize="0"/>
          <p:nvPr/>
        </p:nvPicPr>
        <p:blipFill>
          <a:blip r:embed="rId5">
            <a:alphaModFix/>
          </a:blip>
          <a:stretch>
            <a:fillRect/>
          </a:stretch>
        </p:blipFill>
        <p:spPr>
          <a:xfrm>
            <a:off x="2296434" y="6210800"/>
            <a:ext cx="5364475" cy="63994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C0510"/>
            </a:gs>
            <a:gs pos="100000">
              <a:srgbClr val="B6203E"/>
            </a:gs>
          </a:gsLst>
          <a:lin ang="5400000" scaled="0"/>
        </a:gradFill>
      </p:bgPr>
    </p:bg>
    <p:spTree>
      <p:nvGrpSpPr>
        <p:cNvPr id="842" name="Shape 842"/>
        <p:cNvGrpSpPr/>
        <p:nvPr/>
      </p:nvGrpSpPr>
      <p:grpSpPr>
        <a:xfrm>
          <a:off x="0" y="0"/>
          <a:ext cx="0" cy="0"/>
          <a:chOff x="0" y="0"/>
          <a:chExt cx="0" cy="0"/>
        </a:xfrm>
      </p:grpSpPr>
      <p:grpSp>
        <p:nvGrpSpPr>
          <p:cNvPr id="843" name="Google Shape;843;p25"/>
          <p:cNvGrpSpPr/>
          <p:nvPr/>
        </p:nvGrpSpPr>
        <p:grpSpPr>
          <a:xfrm>
            <a:off x="-4070510" y="-840897"/>
            <a:ext cx="26429019" cy="11692301"/>
            <a:chOff x="0" y="-19050"/>
            <a:chExt cx="1420987" cy="628650"/>
          </a:xfrm>
        </p:grpSpPr>
        <p:sp>
          <p:nvSpPr>
            <p:cNvPr id="844" name="Google Shape;844;p25"/>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845" name="Google Shape;845;p25"/>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6" name="Google Shape;846;p25"/>
          <p:cNvSpPr/>
          <p:nvPr/>
        </p:nvSpPr>
        <p:spPr>
          <a:xfrm rot="591909">
            <a:off x="476090" y="-5915018"/>
            <a:ext cx="8618770" cy="19556139"/>
          </a:xfrm>
          <a:custGeom>
            <a:rect b="b" l="l" r="r" t="t"/>
            <a:pathLst>
              <a:path extrusionOk="0" h="1580265" w="696454">
                <a:moveTo>
                  <a:pt x="203200" y="0"/>
                </a:moveTo>
                <a:lnTo>
                  <a:pt x="696454" y="0"/>
                </a:lnTo>
                <a:lnTo>
                  <a:pt x="493254"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pic>
        <p:nvPicPr>
          <p:cNvPr id="847" name="Google Shape;847;p25"/>
          <p:cNvPicPr preferRelativeResize="0"/>
          <p:nvPr/>
        </p:nvPicPr>
        <p:blipFill>
          <a:blip r:embed="rId3">
            <a:alphaModFix/>
          </a:blip>
          <a:stretch>
            <a:fillRect/>
          </a:stretch>
        </p:blipFill>
        <p:spPr>
          <a:xfrm>
            <a:off x="524550" y="1426225"/>
            <a:ext cx="7816912" cy="8221651"/>
          </a:xfrm>
          <a:prstGeom prst="rect">
            <a:avLst/>
          </a:prstGeom>
          <a:noFill/>
          <a:ln>
            <a:noFill/>
          </a:ln>
        </p:spPr>
      </p:pic>
      <p:sp>
        <p:nvSpPr>
          <p:cNvPr id="848" name="Google Shape;848;p25"/>
          <p:cNvSpPr/>
          <p:nvPr/>
        </p:nvSpPr>
        <p:spPr>
          <a:xfrm rot="651219">
            <a:off x="-1578960" y="-3587189"/>
            <a:ext cx="4303446" cy="12127055"/>
          </a:xfrm>
          <a:custGeom>
            <a:rect b="b" l="l" r="r" t="t"/>
            <a:pathLst>
              <a:path extrusionOk="0" h="1571039" w="557504">
                <a:moveTo>
                  <a:pt x="203200" y="0"/>
                </a:moveTo>
                <a:lnTo>
                  <a:pt x="557504" y="0"/>
                </a:lnTo>
                <a:lnTo>
                  <a:pt x="354304" y="1571039"/>
                </a:lnTo>
                <a:lnTo>
                  <a:pt x="0" y="1571039"/>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849" name="Google Shape;849;p25"/>
          <p:cNvSpPr/>
          <p:nvPr/>
        </p:nvSpPr>
        <p:spPr>
          <a:xfrm rot="651219">
            <a:off x="-2005715" y="-3697006"/>
            <a:ext cx="4303446" cy="12127055"/>
          </a:xfrm>
          <a:custGeom>
            <a:rect b="b" l="l" r="r" t="t"/>
            <a:pathLst>
              <a:path extrusionOk="0" h="1571039" w="557504">
                <a:moveTo>
                  <a:pt x="203200" y="0"/>
                </a:moveTo>
                <a:lnTo>
                  <a:pt x="557504" y="0"/>
                </a:lnTo>
                <a:lnTo>
                  <a:pt x="354304" y="1571039"/>
                </a:lnTo>
                <a:lnTo>
                  <a:pt x="0" y="1571039"/>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850" name="Google Shape;850;p25"/>
          <p:cNvSpPr/>
          <p:nvPr/>
        </p:nvSpPr>
        <p:spPr>
          <a:xfrm rot="651219">
            <a:off x="-2428379" y="-3921614"/>
            <a:ext cx="4303446" cy="12127055"/>
          </a:xfrm>
          <a:custGeom>
            <a:rect b="b" l="l" r="r" t="t"/>
            <a:pathLst>
              <a:path extrusionOk="0" h="1571039" w="557504">
                <a:moveTo>
                  <a:pt x="203200" y="0"/>
                </a:moveTo>
                <a:lnTo>
                  <a:pt x="557504" y="0"/>
                </a:lnTo>
                <a:lnTo>
                  <a:pt x="354304" y="1571039"/>
                </a:lnTo>
                <a:lnTo>
                  <a:pt x="0" y="1571039"/>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851" name="Google Shape;851;p25"/>
          <p:cNvGrpSpPr/>
          <p:nvPr/>
        </p:nvGrpSpPr>
        <p:grpSpPr>
          <a:xfrm>
            <a:off x="1249042" y="468978"/>
            <a:ext cx="271338" cy="133886"/>
            <a:chOff x="0" y="12700"/>
            <a:chExt cx="361785" cy="178515"/>
          </a:xfrm>
        </p:grpSpPr>
        <p:cxnSp>
          <p:nvCxnSpPr>
            <p:cNvPr id="852" name="Google Shape;852;p25"/>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853" name="Google Shape;853;p25"/>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854" name="Google Shape;854;p25"/>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855" name="Google Shape;855;p25"/>
          <p:cNvGrpSpPr/>
          <p:nvPr/>
        </p:nvGrpSpPr>
        <p:grpSpPr>
          <a:xfrm rot="-276192">
            <a:off x="17121332" y="9190210"/>
            <a:ext cx="440683" cy="440683"/>
            <a:chOff x="0" y="0"/>
            <a:chExt cx="587577" cy="587577"/>
          </a:xfrm>
        </p:grpSpPr>
        <p:grpSp>
          <p:nvGrpSpPr>
            <p:cNvPr id="856" name="Google Shape;856;p25"/>
            <p:cNvGrpSpPr/>
            <p:nvPr/>
          </p:nvGrpSpPr>
          <p:grpSpPr>
            <a:xfrm>
              <a:off x="0" y="0"/>
              <a:ext cx="587577" cy="587577"/>
              <a:chOff x="0" y="0"/>
              <a:chExt cx="812800" cy="812800"/>
            </a:xfrm>
          </p:grpSpPr>
          <p:sp>
            <p:nvSpPr>
              <p:cNvPr id="857" name="Google Shape;8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5"/>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9" name="Google Shape;859;p25"/>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4">
                <a:alphaModFix/>
              </a:blip>
              <a:stretch>
                <a:fillRect b="0" l="0" r="0" t="0"/>
              </a:stretch>
            </a:blipFill>
            <a:ln>
              <a:noFill/>
            </a:ln>
          </p:spPr>
        </p:sp>
      </p:grpSp>
      <p:sp>
        <p:nvSpPr>
          <p:cNvPr id="860" name="Google Shape;860;p25"/>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861" name="Google Shape;861;p25"/>
          <p:cNvSpPr txBox="1"/>
          <p:nvPr/>
        </p:nvSpPr>
        <p:spPr>
          <a:xfrm>
            <a:off x="9295014" y="1633098"/>
            <a:ext cx="7579557"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OUR History</a:t>
            </a:r>
            <a:endParaRPr/>
          </a:p>
        </p:txBody>
      </p:sp>
      <p:sp>
        <p:nvSpPr>
          <p:cNvPr id="862" name="Google Shape;862;p25"/>
          <p:cNvSpPr txBox="1"/>
          <p:nvPr/>
        </p:nvSpPr>
        <p:spPr>
          <a:xfrm>
            <a:off x="16357926" y="393050"/>
            <a:ext cx="102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863" name="Google Shape;863;p25"/>
          <p:cNvSpPr txBox="1"/>
          <p:nvPr/>
        </p:nvSpPr>
        <p:spPr>
          <a:xfrm>
            <a:off x="14677900" y="393050"/>
            <a:ext cx="102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864" name="Google Shape;864;p25"/>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865" name="Google Shape;865;p25"/>
          <p:cNvSpPr/>
          <p:nvPr/>
        </p:nvSpPr>
        <p:spPr>
          <a:xfrm rot="651219">
            <a:off x="-3110184" y="-3697006"/>
            <a:ext cx="4303446" cy="12127055"/>
          </a:xfrm>
          <a:custGeom>
            <a:rect b="b" l="l" r="r" t="t"/>
            <a:pathLst>
              <a:path extrusionOk="0" h="1571039" w="557504">
                <a:moveTo>
                  <a:pt x="203200" y="0"/>
                </a:moveTo>
                <a:lnTo>
                  <a:pt x="557504" y="0"/>
                </a:lnTo>
                <a:lnTo>
                  <a:pt x="354304" y="1571039"/>
                </a:lnTo>
                <a:lnTo>
                  <a:pt x="0" y="1571039"/>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cxnSp>
        <p:nvCxnSpPr>
          <p:cNvPr id="866" name="Google Shape;866;p25"/>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sp>
        <p:nvSpPr>
          <p:cNvPr id="867" name="Google Shape;867;p25"/>
          <p:cNvSpPr txBox="1"/>
          <p:nvPr/>
        </p:nvSpPr>
        <p:spPr>
          <a:xfrm>
            <a:off x="9295014" y="3280920"/>
            <a:ext cx="7513597" cy="109918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Presentations are communication tools that can be used as demonstrations, lectures, speeches, reports, and more. It is mostly presented before an audience. </a:t>
            </a:r>
            <a:endParaRPr/>
          </a:p>
        </p:txBody>
      </p:sp>
      <p:pic>
        <p:nvPicPr>
          <p:cNvPr id="868" name="Google Shape;868;p25"/>
          <p:cNvPicPr preferRelativeResize="0"/>
          <p:nvPr/>
        </p:nvPicPr>
        <p:blipFill>
          <a:blip r:embed="rId5">
            <a:alphaModFix/>
          </a:blip>
          <a:stretch>
            <a:fillRect/>
          </a:stretch>
        </p:blipFill>
        <p:spPr>
          <a:xfrm>
            <a:off x="7107950" y="-1756150"/>
            <a:ext cx="17749427" cy="187472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C0510"/>
            </a:gs>
            <a:gs pos="100000">
              <a:srgbClr val="B6203E"/>
            </a:gs>
          </a:gsLst>
          <a:lin ang="5400000" scaled="0"/>
        </a:gradFill>
      </p:bgPr>
    </p:bg>
    <p:spTree>
      <p:nvGrpSpPr>
        <p:cNvPr id="872" name="Shape 872"/>
        <p:cNvGrpSpPr/>
        <p:nvPr/>
      </p:nvGrpSpPr>
      <p:grpSpPr>
        <a:xfrm>
          <a:off x="0" y="0"/>
          <a:ext cx="0" cy="0"/>
          <a:chOff x="0" y="0"/>
          <a:chExt cx="0" cy="0"/>
        </a:xfrm>
      </p:grpSpPr>
      <p:grpSp>
        <p:nvGrpSpPr>
          <p:cNvPr id="873" name="Google Shape;873;p26"/>
          <p:cNvGrpSpPr/>
          <p:nvPr/>
        </p:nvGrpSpPr>
        <p:grpSpPr>
          <a:xfrm>
            <a:off x="-4070510" y="-879807"/>
            <a:ext cx="26429019" cy="11692301"/>
            <a:chOff x="0" y="-19050"/>
            <a:chExt cx="1420987" cy="628650"/>
          </a:xfrm>
        </p:grpSpPr>
        <p:sp>
          <p:nvSpPr>
            <p:cNvPr id="874" name="Google Shape;874;p26"/>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875" name="Google Shape;875;p26"/>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6" name="Google Shape;876;p26"/>
          <p:cNvSpPr/>
          <p:nvPr/>
        </p:nvSpPr>
        <p:spPr>
          <a:xfrm rot="1305451">
            <a:off x="10879142" y="-317046"/>
            <a:ext cx="7380402" cy="18909529"/>
          </a:xfrm>
          <a:custGeom>
            <a:rect b="b" l="l" r="r" t="t"/>
            <a:pathLst>
              <a:path extrusionOk="0" h="1571039" w="613178">
                <a:moveTo>
                  <a:pt x="203200" y="0"/>
                </a:moveTo>
                <a:lnTo>
                  <a:pt x="613178" y="0"/>
                </a:lnTo>
                <a:lnTo>
                  <a:pt x="409978" y="1571039"/>
                </a:lnTo>
                <a:lnTo>
                  <a:pt x="0" y="1571039"/>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877" name="Google Shape;877;p26"/>
          <p:cNvSpPr/>
          <p:nvPr/>
        </p:nvSpPr>
        <p:spPr>
          <a:xfrm rot="1305451">
            <a:off x="3803286" y="-2465288"/>
            <a:ext cx="7380402" cy="18909529"/>
          </a:xfrm>
          <a:custGeom>
            <a:rect b="b" l="l" r="r" t="t"/>
            <a:pathLst>
              <a:path extrusionOk="0" h="1571039" w="613178">
                <a:moveTo>
                  <a:pt x="203200" y="0"/>
                </a:moveTo>
                <a:lnTo>
                  <a:pt x="613178" y="0"/>
                </a:lnTo>
                <a:lnTo>
                  <a:pt x="409978" y="1571039"/>
                </a:lnTo>
                <a:lnTo>
                  <a:pt x="0" y="1571039"/>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878" name="Google Shape;878;p26"/>
          <p:cNvSpPr/>
          <p:nvPr/>
        </p:nvSpPr>
        <p:spPr>
          <a:xfrm rot="1305451">
            <a:off x="-4960931" y="-5574505"/>
            <a:ext cx="9024510" cy="18909529"/>
          </a:xfrm>
          <a:custGeom>
            <a:rect b="b" l="l" r="r" t="t"/>
            <a:pathLst>
              <a:path extrusionOk="0" h="1571039" w="749773">
                <a:moveTo>
                  <a:pt x="203200" y="0"/>
                </a:moveTo>
                <a:lnTo>
                  <a:pt x="749773" y="0"/>
                </a:lnTo>
                <a:lnTo>
                  <a:pt x="546573" y="1571039"/>
                </a:lnTo>
                <a:lnTo>
                  <a:pt x="0" y="1571039"/>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879" name="Google Shape;879;p26"/>
          <p:cNvGrpSpPr/>
          <p:nvPr/>
        </p:nvGrpSpPr>
        <p:grpSpPr>
          <a:xfrm>
            <a:off x="1249042" y="468978"/>
            <a:ext cx="271338" cy="133886"/>
            <a:chOff x="0" y="12700"/>
            <a:chExt cx="361785" cy="178515"/>
          </a:xfrm>
        </p:grpSpPr>
        <p:cxnSp>
          <p:nvCxnSpPr>
            <p:cNvPr id="880" name="Google Shape;880;p26"/>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881" name="Google Shape;881;p26"/>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882" name="Google Shape;882;p26"/>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883" name="Google Shape;883;p26"/>
          <p:cNvGrpSpPr/>
          <p:nvPr/>
        </p:nvGrpSpPr>
        <p:grpSpPr>
          <a:xfrm rot="-276192">
            <a:off x="16801644" y="8917376"/>
            <a:ext cx="440683" cy="440683"/>
            <a:chOff x="0" y="0"/>
            <a:chExt cx="587577" cy="587577"/>
          </a:xfrm>
        </p:grpSpPr>
        <p:grpSp>
          <p:nvGrpSpPr>
            <p:cNvPr id="884" name="Google Shape;884;p26"/>
            <p:cNvGrpSpPr/>
            <p:nvPr/>
          </p:nvGrpSpPr>
          <p:grpSpPr>
            <a:xfrm>
              <a:off x="0" y="0"/>
              <a:ext cx="587577" cy="587577"/>
              <a:chOff x="0" y="0"/>
              <a:chExt cx="812800" cy="812800"/>
            </a:xfrm>
          </p:grpSpPr>
          <p:sp>
            <p:nvSpPr>
              <p:cNvPr id="885" name="Google Shape;88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7" name="Google Shape;887;p26"/>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3">
                <a:alphaModFix/>
              </a:blip>
              <a:stretch>
                <a:fillRect b="0" l="0" r="0" t="0"/>
              </a:stretch>
            </a:blipFill>
            <a:ln>
              <a:noFill/>
            </a:ln>
          </p:spPr>
        </p:sp>
      </p:grpSp>
      <p:sp>
        <p:nvSpPr>
          <p:cNvPr id="888" name="Google Shape;888;p26"/>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889" name="Google Shape;889;p26"/>
          <p:cNvSpPr txBox="1"/>
          <p:nvPr/>
        </p:nvSpPr>
        <p:spPr>
          <a:xfrm>
            <a:off x="1028700" y="1633098"/>
            <a:ext cx="7579557"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OUR History</a:t>
            </a:r>
            <a:endParaRPr/>
          </a:p>
        </p:txBody>
      </p:sp>
      <p:sp>
        <p:nvSpPr>
          <p:cNvPr id="890" name="Google Shape;890;p26"/>
          <p:cNvSpPr txBox="1"/>
          <p:nvPr/>
        </p:nvSpPr>
        <p:spPr>
          <a:xfrm>
            <a:off x="16357926" y="393050"/>
            <a:ext cx="1114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891" name="Google Shape;891;p26"/>
          <p:cNvSpPr txBox="1"/>
          <p:nvPr/>
        </p:nvSpPr>
        <p:spPr>
          <a:xfrm>
            <a:off x="14677900" y="393050"/>
            <a:ext cx="1114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892" name="Google Shape;892;p26"/>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cxnSp>
        <p:nvCxnSpPr>
          <p:cNvPr id="893" name="Google Shape;893;p26"/>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sp>
        <p:nvSpPr>
          <p:cNvPr id="894" name="Google Shape;894;p26"/>
          <p:cNvSpPr txBox="1"/>
          <p:nvPr/>
        </p:nvSpPr>
        <p:spPr>
          <a:xfrm>
            <a:off x="2403227" y="6779927"/>
            <a:ext cx="3364925"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ADD A MAIN POINT</a:t>
            </a:r>
            <a:endParaRPr/>
          </a:p>
        </p:txBody>
      </p:sp>
      <p:sp>
        <p:nvSpPr>
          <p:cNvPr id="895" name="Google Shape;895;p26"/>
          <p:cNvSpPr txBox="1"/>
          <p:nvPr/>
        </p:nvSpPr>
        <p:spPr>
          <a:xfrm>
            <a:off x="2403227" y="7301516"/>
            <a:ext cx="3364925" cy="72771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nvGrpSpPr>
          <p:cNvPr id="896" name="Google Shape;896;p26"/>
          <p:cNvGrpSpPr/>
          <p:nvPr/>
        </p:nvGrpSpPr>
        <p:grpSpPr>
          <a:xfrm>
            <a:off x="7528340" y="3267996"/>
            <a:ext cx="3364925" cy="1244536"/>
            <a:chOff x="0" y="-19050"/>
            <a:chExt cx="4486566" cy="1659382"/>
          </a:xfrm>
        </p:grpSpPr>
        <p:sp>
          <p:nvSpPr>
            <p:cNvPr id="897" name="Google Shape;897;p26"/>
            <p:cNvSpPr txBox="1"/>
            <p:nvPr/>
          </p:nvSpPr>
          <p:spPr>
            <a:xfrm>
              <a:off x="0" y="-19050"/>
              <a:ext cx="4486566" cy="527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ADD A MAIN POINT</a:t>
              </a:r>
              <a:endParaRPr/>
            </a:p>
          </p:txBody>
        </p:sp>
        <p:sp>
          <p:nvSpPr>
            <p:cNvPr id="898" name="Google Shape;898;p26"/>
            <p:cNvSpPr txBox="1"/>
            <p:nvPr/>
          </p:nvSpPr>
          <p:spPr>
            <a:xfrm>
              <a:off x="0" y="682752"/>
              <a:ext cx="4486566" cy="95758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grpSp>
        <p:nvGrpSpPr>
          <p:cNvPr id="899" name="Google Shape;899;p26"/>
          <p:cNvGrpSpPr/>
          <p:nvPr/>
        </p:nvGrpSpPr>
        <p:grpSpPr>
          <a:xfrm>
            <a:off x="13894375" y="6784689"/>
            <a:ext cx="3364925" cy="1244537"/>
            <a:chOff x="0" y="-19050"/>
            <a:chExt cx="4486566" cy="1659382"/>
          </a:xfrm>
        </p:grpSpPr>
        <p:sp>
          <p:nvSpPr>
            <p:cNvPr id="900" name="Google Shape;900;p26"/>
            <p:cNvSpPr txBox="1"/>
            <p:nvPr/>
          </p:nvSpPr>
          <p:spPr>
            <a:xfrm>
              <a:off x="0" y="-19050"/>
              <a:ext cx="4486566" cy="527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ADD A MAIN POINT</a:t>
              </a:r>
              <a:endParaRPr/>
            </a:p>
          </p:txBody>
        </p:sp>
        <p:sp>
          <p:nvSpPr>
            <p:cNvPr id="901" name="Google Shape;901;p26"/>
            <p:cNvSpPr txBox="1"/>
            <p:nvPr/>
          </p:nvSpPr>
          <p:spPr>
            <a:xfrm>
              <a:off x="0" y="682752"/>
              <a:ext cx="4486566" cy="95758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cxnSp>
        <p:nvCxnSpPr>
          <p:cNvPr id="902" name="Google Shape;902;p26"/>
          <p:cNvCxnSpPr/>
          <p:nvPr/>
        </p:nvCxnSpPr>
        <p:spPr>
          <a:xfrm>
            <a:off x="1028700" y="5504251"/>
            <a:ext cx="16230600" cy="0"/>
          </a:xfrm>
          <a:prstGeom prst="straightConnector1">
            <a:avLst/>
          </a:prstGeom>
          <a:noFill/>
          <a:ln cap="flat" cmpd="sng" w="47625">
            <a:solidFill>
              <a:srgbClr val="FFFFFF"/>
            </a:solidFill>
            <a:prstDash val="solid"/>
            <a:round/>
            <a:headEnd len="sm" w="sm" type="none"/>
            <a:tailEnd len="sm" w="sm" type="none"/>
          </a:ln>
        </p:spPr>
      </p:cxnSp>
      <p:grpSp>
        <p:nvGrpSpPr>
          <p:cNvPr id="903" name="Google Shape;903;p26"/>
          <p:cNvGrpSpPr/>
          <p:nvPr/>
        </p:nvGrpSpPr>
        <p:grpSpPr>
          <a:xfrm>
            <a:off x="674999" y="6711718"/>
            <a:ext cx="1621540" cy="1300360"/>
            <a:chOff x="0" y="-139208"/>
            <a:chExt cx="2162053" cy="1733814"/>
          </a:xfrm>
        </p:grpSpPr>
        <p:grpSp>
          <p:nvGrpSpPr>
            <p:cNvPr id="904" name="Google Shape;904;p26"/>
            <p:cNvGrpSpPr/>
            <p:nvPr/>
          </p:nvGrpSpPr>
          <p:grpSpPr>
            <a:xfrm>
              <a:off x="0" y="-139208"/>
              <a:ext cx="1979846" cy="1733814"/>
              <a:chOff x="0" y="-28575"/>
              <a:chExt cx="406400" cy="355897"/>
            </a:xfrm>
          </p:grpSpPr>
          <p:sp>
            <p:nvSpPr>
              <p:cNvPr id="905" name="Google Shape;905;p26"/>
              <p:cNvSpPr/>
              <p:nvPr/>
            </p:nvSpPr>
            <p:spPr>
              <a:xfrm>
                <a:off x="0" y="0"/>
                <a:ext cx="406400" cy="327322"/>
              </a:xfrm>
              <a:custGeom>
                <a:rect b="b" l="l" r="r" t="t"/>
                <a:pathLst>
                  <a:path extrusionOk="0" h="327322" w="406400">
                    <a:moveTo>
                      <a:pt x="203200" y="0"/>
                    </a:moveTo>
                    <a:lnTo>
                      <a:pt x="406400" y="0"/>
                    </a:lnTo>
                    <a:lnTo>
                      <a:pt x="203200" y="327322"/>
                    </a:lnTo>
                    <a:lnTo>
                      <a:pt x="0" y="327322"/>
                    </a:lnTo>
                    <a:lnTo>
                      <a:pt x="203200" y="0"/>
                    </a:lnTo>
                    <a:close/>
                  </a:path>
                </a:pathLst>
              </a:custGeom>
              <a:solidFill>
                <a:srgbClr val="FFFFFF"/>
              </a:solidFill>
              <a:ln>
                <a:noFill/>
              </a:ln>
            </p:spPr>
          </p:sp>
          <p:sp>
            <p:nvSpPr>
              <p:cNvPr id="906" name="Google Shape;906;p26"/>
              <p:cNvSpPr txBox="1"/>
              <p:nvPr/>
            </p:nvSpPr>
            <p:spPr>
              <a:xfrm>
                <a:off x="101600" y="-28575"/>
                <a:ext cx="203200" cy="355897"/>
              </a:xfrm>
              <a:prstGeom prst="rect">
                <a:avLst/>
              </a:prstGeom>
              <a:noFill/>
              <a:ln>
                <a:noFill/>
              </a:ln>
            </p:spPr>
            <p:txBody>
              <a:bodyPr anchorCtr="0" anchor="ctr" bIns="48875" lIns="48875" spcFirstLastPara="1" rIns="48875" wrap="square" tIns="488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 name="Google Shape;907;p26"/>
            <p:cNvGrpSpPr/>
            <p:nvPr/>
          </p:nvGrpSpPr>
          <p:grpSpPr>
            <a:xfrm>
              <a:off x="182207" y="-139208"/>
              <a:ext cx="1979846" cy="1733814"/>
              <a:chOff x="0" y="-28575"/>
              <a:chExt cx="406400" cy="355897"/>
            </a:xfrm>
          </p:grpSpPr>
          <p:sp>
            <p:nvSpPr>
              <p:cNvPr id="908" name="Google Shape;908;p26"/>
              <p:cNvSpPr/>
              <p:nvPr/>
            </p:nvSpPr>
            <p:spPr>
              <a:xfrm>
                <a:off x="0" y="0"/>
                <a:ext cx="406400" cy="327322"/>
              </a:xfrm>
              <a:custGeom>
                <a:rect b="b" l="l" r="r" t="t"/>
                <a:pathLst>
                  <a:path extrusionOk="0" h="327322" w="406400">
                    <a:moveTo>
                      <a:pt x="203200" y="0"/>
                    </a:moveTo>
                    <a:lnTo>
                      <a:pt x="406400" y="0"/>
                    </a:lnTo>
                    <a:lnTo>
                      <a:pt x="203200" y="327322"/>
                    </a:lnTo>
                    <a:lnTo>
                      <a:pt x="0" y="327322"/>
                    </a:lnTo>
                    <a:lnTo>
                      <a:pt x="203200" y="0"/>
                    </a:lnTo>
                    <a:close/>
                  </a:path>
                </a:pathLst>
              </a:custGeom>
              <a:solidFill>
                <a:srgbClr val="000000"/>
              </a:solidFill>
              <a:ln>
                <a:noFill/>
              </a:ln>
            </p:spPr>
          </p:sp>
          <p:sp>
            <p:nvSpPr>
              <p:cNvPr id="909" name="Google Shape;909;p26"/>
              <p:cNvSpPr txBox="1"/>
              <p:nvPr/>
            </p:nvSpPr>
            <p:spPr>
              <a:xfrm>
                <a:off x="101600" y="-28575"/>
                <a:ext cx="203200" cy="355897"/>
              </a:xfrm>
              <a:prstGeom prst="rect">
                <a:avLst/>
              </a:prstGeom>
              <a:noFill/>
              <a:ln>
                <a:noFill/>
              </a:ln>
            </p:spPr>
            <p:txBody>
              <a:bodyPr anchorCtr="0" anchor="ctr" bIns="48875" lIns="48875" spcFirstLastPara="1" rIns="48875" wrap="square" tIns="488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10" name="Google Shape;910;p26"/>
          <p:cNvGrpSpPr/>
          <p:nvPr/>
        </p:nvGrpSpPr>
        <p:grpSpPr>
          <a:xfrm>
            <a:off x="5768152" y="3177877"/>
            <a:ext cx="1621540" cy="1300360"/>
            <a:chOff x="0" y="-139208"/>
            <a:chExt cx="2162053" cy="1733814"/>
          </a:xfrm>
        </p:grpSpPr>
        <p:grpSp>
          <p:nvGrpSpPr>
            <p:cNvPr id="911" name="Google Shape;911;p26"/>
            <p:cNvGrpSpPr/>
            <p:nvPr/>
          </p:nvGrpSpPr>
          <p:grpSpPr>
            <a:xfrm>
              <a:off x="0" y="-139208"/>
              <a:ext cx="1979846" cy="1733814"/>
              <a:chOff x="0" y="-28575"/>
              <a:chExt cx="406400" cy="355897"/>
            </a:xfrm>
          </p:grpSpPr>
          <p:sp>
            <p:nvSpPr>
              <p:cNvPr id="912" name="Google Shape;912;p26"/>
              <p:cNvSpPr/>
              <p:nvPr/>
            </p:nvSpPr>
            <p:spPr>
              <a:xfrm>
                <a:off x="0" y="0"/>
                <a:ext cx="406400" cy="327322"/>
              </a:xfrm>
              <a:custGeom>
                <a:rect b="b" l="l" r="r" t="t"/>
                <a:pathLst>
                  <a:path extrusionOk="0" h="327322" w="406400">
                    <a:moveTo>
                      <a:pt x="203200" y="0"/>
                    </a:moveTo>
                    <a:lnTo>
                      <a:pt x="406400" y="0"/>
                    </a:lnTo>
                    <a:lnTo>
                      <a:pt x="203200" y="327322"/>
                    </a:lnTo>
                    <a:lnTo>
                      <a:pt x="0" y="327322"/>
                    </a:lnTo>
                    <a:lnTo>
                      <a:pt x="203200" y="0"/>
                    </a:lnTo>
                    <a:close/>
                  </a:path>
                </a:pathLst>
              </a:custGeom>
              <a:solidFill>
                <a:srgbClr val="FFFFFF"/>
              </a:solidFill>
              <a:ln>
                <a:noFill/>
              </a:ln>
            </p:spPr>
          </p:sp>
          <p:sp>
            <p:nvSpPr>
              <p:cNvPr id="913" name="Google Shape;913;p26"/>
              <p:cNvSpPr txBox="1"/>
              <p:nvPr/>
            </p:nvSpPr>
            <p:spPr>
              <a:xfrm>
                <a:off x="101600" y="-28575"/>
                <a:ext cx="203200" cy="355897"/>
              </a:xfrm>
              <a:prstGeom prst="rect">
                <a:avLst/>
              </a:prstGeom>
              <a:noFill/>
              <a:ln>
                <a:noFill/>
              </a:ln>
            </p:spPr>
            <p:txBody>
              <a:bodyPr anchorCtr="0" anchor="ctr" bIns="48875" lIns="48875" spcFirstLastPara="1" rIns="48875" wrap="square" tIns="488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4" name="Google Shape;914;p26"/>
            <p:cNvGrpSpPr/>
            <p:nvPr/>
          </p:nvGrpSpPr>
          <p:grpSpPr>
            <a:xfrm>
              <a:off x="182207" y="-139208"/>
              <a:ext cx="1979846" cy="1733814"/>
              <a:chOff x="0" y="-28575"/>
              <a:chExt cx="406400" cy="355897"/>
            </a:xfrm>
          </p:grpSpPr>
          <p:sp>
            <p:nvSpPr>
              <p:cNvPr id="915" name="Google Shape;915;p26"/>
              <p:cNvSpPr/>
              <p:nvPr/>
            </p:nvSpPr>
            <p:spPr>
              <a:xfrm>
                <a:off x="0" y="0"/>
                <a:ext cx="406400" cy="327322"/>
              </a:xfrm>
              <a:custGeom>
                <a:rect b="b" l="l" r="r" t="t"/>
                <a:pathLst>
                  <a:path extrusionOk="0" h="327322" w="406400">
                    <a:moveTo>
                      <a:pt x="203200" y="0"/>
                    </a:moveTo>
                    <a:lnTo>
                      <a:pt x="406400" y="0"/>
                    </a:lnTo>
                    <a:lnTo>
                      <a:pt x="203200" y="327322"/>
                    </a:lnTo>
                    <a:lnTo>
                      <a:pt x="0" y="327322"/>
                    </a:lnTo>
                    <a:lnTo>
                      <a:pt x="203200" y="0"/>
                    </a:lnTo>
                    <a:close/>
                  </a:path>
                </a:pathLst>
              </a:custGeom>
              <a:solidFill>
                <a:srgbClr val="000000"/>
              </a:solidFill>
              <a:ln>
                <a:noFill/>
              </a:ln>
            </p:spPr>
          </p:sp>
          <p:sp>
            <p:nvSpPr>
              <p:cNvPr id="916" name="Google Shape;916;p26"/>
              <p:cNvSpPr txBox="1"/>
              <p:nvPr/>
            </p:nvSpPr>
            <p:spPr>
              <a:xfrm>
                <a:off x="101600" y="-28575"/>
                <a:ext cx="203200" cy="355897"/>
              </a:xfrm>
              <a:prstGeom prst="rect">
                <a:avLst/>
              </a:prstGeom>
              <a:noFill/>
              <a:ln>
                <a:noFill/>
              </a:ln>
            </p:spPr>
            <p:txBody>
              <a:bodyPr anchorCtr="0" anchor="ctr" bIns="48875" lIns="48875" spcFirstLastPara="1" rIns="48875" wrap="square" tIns="488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17" name="Google Shape;917;p26"/>
          <p:cNvGrpSpPr/>
          <p:nvPr/>
        </p:nvGrpSpPr>
        <p:grpSpPr>
          <a:xfrm>
            <a:off x="12128664" y="6694571"/>
            <a:ext cx="1621540" cy="1300360"/>
            <a:chOff x="0" y="-139208"/>
            <a:chExt cx="2162053" cy="1733814"/>
          </a:xfrm>
        </p:grpSpPr>
        <p:grpSp>
          <p:nvGrpSpPr>
            <p:cNvPr id="918" name="Google Shape;918;p26"/>
            <p:cNvGrpSpPr/>
            <p:nvPr/>
          </p:nvGrpSpPr>
          <p:grpSpPr>
            <a:xfrm>
              <a:off x="0" y="-139208"/>
              <a:ext cx="1979846" cy="1733814"/>
              <a:chOff x="0" y="-28575"/>
              <a:chExt cx="406400" cy="355897"/>
            </a:xfrm>
          </p:grpSpPr>
          <p:sp>
            <p:nvSpPr>
              <p:cNvPr id="919" name="Google Shape;919;p26"/>
              <p:cNvSpPr/>
              <p:nvPr/>
            </p:nvSpPr>
            <p:spPr>
              <a:xfrm>
                <a:off x="0" y="0"/>
                <a:ext cx="406400" cy="327322"/>
              </a:xfrm>
              <a:custGeom>
                <a:rect b="b" l="l" r="r" t="t"/>
                <a:pathLst>
                  <a:path extrusionOk="0" h="327322" w="406400">
                    <a:moveTo>
                      <a:pt x="203200" y="0"/>
                    </a:moveTo>
                    <a:lnTo>
                      <a:pt x="406400" y="0"/>
                    </a:lnTo>
                    <a:lnTo>
                      <a:pt x="203200" y="327322"/>
                    </a:lnTo>
                    <a:lnTo>
                      <a:pt x="0" y="327322"/>
                    </a:lnTo>
                    <a:lnTo>
                      <a:pt x="203200" y="0"/>
                    </a:lnTo>
                    <a:close/>
                  </a:path>
                </a:pathLst>
              </a:custGeom>
              <a:solidFill>
                <a:srgbClr val="FFFFFF"/>
              </a:solidFill>
              <a:ln>
                <a:noFill/>
              </a:ln>
            </p:spPr>
          </p:sp>
          <p:sp>
            <p:nvSpPr>
              <p:cNvPr id="920" name="Google Shape;920;p26"/>
              <p:cNvSpPr txBox="1"/>
              <p:nvPr/>
            </p:nvSpPr>
            <p:spPr>
              <a:xfrm>
                <a:off x="101600" y="-28575"/>
                <a:ext cx="203200" cy="355897"/>
              </a:xfrm>
              <a:prstGeom prst="rect">
                <a:avLst/>
              </a:prstGeom>
              <a:noFill/>
              <a:ln>
                <a:noFill/>
              </a:ln>
            </p:spPr>
            <p:txBody>
              <a:bodyPr anchorCtr="0" anchor="ctr" bIns="48875" lIns="48875" spcFirstLastPara="1" rIns="48875" wrap="square" tIns="488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1" name="Google Shape;921;p26"/>
            <p:cNvGrpSpPr/>
            <p:nvPr/>
          </p:nvGrpSpPr>
          <p:grpSpPr>
            <a:xfrm>
              <a:off x="182207" y="-139208"/>
              <a:ext cx="1979846" cy="1733814"/>
              <a:chOff x="0" y="-28575"/>
              <a:chExt cx="406400" cy="355897"/>
            </a:xfrm>
          </p:grpSpPr>
          <p:sp>
            <p:nvSpPr>
              <p:cNvPr id="922" name="Google Shape;922;p26"/>
              <p:cNvSpPr/>
              <p:nvPr/>
            </p:nvSpPr>
            <p:spPr>
              <a:xfrm>
                <a:off x="0" y="0"/>
                <a:ext cx="406400" cy="327322"/>
              </a:xfrm>
              <a:custGeom>
                <a:rect b="b" l="l" r="r" t="t"/>
                <a:pathLst>
                  <a:path extrusionOk="0" h="327322" w="406400">
                    <a:moveTo>
                      <a:pt x="203200" y="0"/>
                    </a:moveTo>
                    <a:lnTo>
                      <a:pt x="406400" y="0"/>
                    </a:lnTo>
                    <a:lnTo>
                      <a:pt x="203200" y="327322"/>
                    </a:lnTo>
                    <a:lnTo>
                      <a:pt x="0" y="327322"/>
                    </a:lnTo>
                    <a:lnTo>
                      <a:pt x="203200" y="0"/>
                    </a:lnTo>
                    <a:close/>
                  </a:path>
                </a:pathLst>
              </a:custGeom>
              <a:solidFill>
                <a:srgbClr val="000000"/>
              </a:solidFill>
              <a:ln>
                <a:noFill/>
              </a:ln>
            </p:spPr>
          </p:sp>
          <p:sp>
            <p:nvSpPr>
              <p:cNvPr id="923" name="Google Shape;923;p26"/>
              <p:cNvSpPr txBox="1"/>
              <p:nvPr/>
            </p:nvSpPr>
            <p:spPr>
              <a:xfrm>
                <a:off x="101600" y="-28575"/>
                <a:ext cx="203200" cy="355897"/>
              </a:xfrm>
              <a:prstGeom prst="rect">
                <a:avLst/>
              </a:prstGeom>
              <a:noFill/>
              <a:ln>
                <a:noFill/>
              </a:ln>
            </p:spPr>
            <p:txBody>
              <a:bodyPr anchorCtr="0" anchor="ctr" bIns="48875" lIns="48875" spcFirstLastPara="1" rIns="48875" wrap="square" tIns="488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24" name="Google Shape;924;p26"/>
          <p:cNvGrpSpPr/>
          <p:nvPr/>
        </p:nvGrpSpPr>
        <p:grpSpPr>
          <a:xfrm>
            <a:off x="1028700" y="8917376"/>
            <a:ext cx="440683" cy="440683"/>
            <a:chOff x="0" y="0"/>
            <a:chExt cx="587577" cy="587577"/>
          </a:xfrm>
        </p:grpSpPr>
        <p:grpSp>
          <p:nvGrpSpPr>
            <p:cNvPr id="925" name="Google Shape;925;p26"/>
            <p:cNvGrpSpPr/>
            <p:nvPr/>
          </p:nvGrpSpPr>
          <p:grpSpPr>
            <a:xfrm>
              <a:off x="0" y="0"/>
              <a:ext cx="587577" cy="587577"/>
              <a:chOff x="0" y="0"/>
              <a:chExt cx="812800" cy="812800"/>
            </a:xfrm>
          </p:grpSpPr>
          <p:sp>
            <p:nvSpPr>
              <p:cNvPr id="926" name="Google Shape;92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8" name="Google Shape;928;p26"/>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3">
                <a:alphaModFix/>
              </a:blip>
              <a:stretch>
                <a:fillRect b="0" l="0" r="0" t="0"/>
              </a:stretch>
            </a:blipFill>
            <a:ln>
              <a:noFill/>
            </a:ln>
          </p:spPr>
        </p:sp>
      </p:grpSp>
      <p:pic>
        <p:nvPicPr>
          <p:cNvPr id="929" name="Google Shape;929;p26"/>
          <p:cNvPicPr preferRelativeResize="0"/>
          <p:nvPr/>
        </p:nvPicPr>
        <p:blipFill>
          <a:blip r:embed="rId4">
            <a:alphaModFix/>
          </a:blip>
          <a:stretch>
            <a:fillRect/>
          </a:stretch>
        </p:blipFill>
        <p:spPr>
          <a:xfrm>
            <a:off x="485270" y="4956000"/>
            <a:ext cx="1114775" cy="1096500"/>
          </a:xfrm>
          <a:prstGeom prst="rect">
            <a:avLst/>
          </a:prstGeom>
          <a:noFill/>
          <a:ln>
            <a:noFill/>
          </a:ln>
        </p:spPr>
      </p:pic>
      <p:pic>
        <p:nvPicPr>
          <p:cNvPr id="930" name="Google Shape;930;p26"/>
          <p:cNvPicPr preferRelativeResize="0"/>
          <p:nvPr/>
        </p:nvPicPr>
        <p:blipFill>
          <a:blip r:embed="rId4">
            <a:alphaModFix/>
          </a:blip>
          <a:stretch>
            <a:fillRect/>
          </a:stretch>
        </p:blipFill>
        <p:spPr>
          <a:xfrm>
            <a:off x="7528345" y="4956000"/>
            <a:ext cx="1114775" cy="1096500"/>
          </a:xfrm>
          <a:prstGeom prst="rect">
            <a:avLst/>
          </a:prstGeom>
          <a:noFill/>
          <a:ln>
            <a:noFill/>
          </a:ln>
        </p:spPr>
      </p:pic>
      <p:pic>
        <p:nvPicPr>
          <p:cNvPr id="931" name="Google Shape;931;p26"/>
          <p:cNvPicPr preferRelativeResize="0"/>
          <p:nvPr/>
        </p:nvPicPr>
        <p:blipFill>
          <a:blip r:embed="rId4">
            <a:alphaModFix/>
          </a:blip>
          <a:stretch>
            <a:fillRect/>
          </a:stretch>
        </p:blipFill>
        <p:spPr>
          <a:xfrm>
            <a:off x="13894370" y="4956000"/>
            <a:ext cx="1114775" cy="1096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grpSp>
        <p:nvGrpSpPr>
          <p:cNvPr id="936" name="Google Shape;936;p27"/>
          <p:cNvGrpSpPr/>
          <p:nvPr/>
        </p:nvGrpSpPr>
        <p:grpSpPr>
          <a:xfrm>
            <a:off x="-4070510" y="-1234119"/>
            <a:ext cx="26429019" cy="12046613"/>
            <a:chOff x="0" y="-38100"/>
            <a:chExt cx="1420987" cy="647700"/>
          </a:xfrm>
        </p:grpSpPr>
        <p:sp>
          <p:nvSpPr>
            <p:cNvPr id="937" name="Google Shape;937;p27"/>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938" name="Google Shape;938;p27"/>
            <p:cNvSpPr txBox="1"/>
            <p:nvPr/>
          </p:nvSpPr>
          <p:spPr>
            <a:xfrm>
              <a:off x="101600" y="-38100"/>
              <a:ext cx="1217787" cy="647700"/>
            </a:xfrm>
            <a:prstGeom prst="rect">
              <a:avLst/>
            </a:prstGeom>
            <a:noFill/>
            <a:ln>
              <a:noFill/>
            </a:ln>
          </p:spPr>
          <p:txBody>
            <a:bodyPr anchorCtr="0" anchor="ctr" bIns="50800" lIns="50800" spcFirstLastPara="1" rIns="50800" wrap="square" tIns="50800">
              <a:noAutofit/>
            </a:bodyPr>
            <a:lstStyle/>
            <a:p>
              <a:pPr indent="0" lvl="0" marL="0" marR="0" rtl="0" algn="just">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9" name="Google Shape;939;p27"/>
          <p:cNvSpPr/>
          <p:nvPr/>
        </p:nvSpPr>
        <p:spPr>
          <a:xfrm rot="953941">
            <a:off x="18258480" y="-7219551"/>
            <a:ext cx="10325822" cy="22226822"/>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940" name="Google Shape;940;p27"/>
          <p:cNvSpPr/>
          <p:nvPr/>
        </p:nvSpPr>
        <p:spPr>
          <a:xfrm rot="953941">
            <a:off x="9376094" y="-2006189"/>
            <a:ext cx="7383237" cy="15892768"/>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941" name="Google Shape;941;p27"/>
          <p:cNvSpPr/>
          <p:nvPr/>
        </p:nvSpPr>
        <p:spPr>
          <a:xfrm rot="953941">
            <a:off x="-621605" y="-6949004"/>
            <a:ext cx="9085114" cy="19556139"/>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cxnSp>
        <p:nvCxnSpPr>
          <p:cNvPr id="942" name="Google Shape;942;p27"/>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943" name="Google Shape;943;p27"/>
          <p:cNvGrpSpPr/>
          <p:nvPr/>
        </p:nvGrpSpPr>
        <p:grpSpPr>
          <a:xfrm>
            <a:off x="1249042" y="468978"/>
            <a:ext cx="271338" cy="133886"/>
            <a:chOff x="0" y="12700"/>
            <a:chExt cx="361785" cy="178515"/>
          </a:xfrm>
        </p:grpSpPr>
        <p:cxnSp>
          <p:nvCxnSpPr>
            <p:cNvPr id="944" name="Google Shape;944;p27"/>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945" name="Google Shape;945;p27"/>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946" name="Google Shape;946;p27"/>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947" name="Google Shape;947;p27"/>
          <p:cNvGrpSpPr/>
          <p:nvPr/>
        </p:nvGrpSpPr>
        <p:grpSpPr>
          <a:xfrm>
            <a:off x="588017" y="9037958"/>
            <a:ext cx="440683" cy="440683"/>
            <a:chOff x="0" y="0"/>
            <a:chExt cx="587577" cy="587577"/>
          </a:xfrm>
        </p:grpSpPr>
        <p:grpSp>
          <p:nvGrpSpPr>
            <p:cNvPr id="948" name="Google Shape;948;p27"/>
            <p:cNvGrpSpPr/>
            <p:nvPr/>
          </p:nvGrpSpPr>
          <p:grpSpPr>
            <a:xfrm>
              <a:off x="0" y="0"/>
              <a:ext cx="587577" cy="587577"/>
              <a:chOff x="0" y="0"/>
              <a:chExt cx="812800" cy="812800"/>
            </a:xfrm>
          </p:grpSpPr>
          <p:sp>
            <p:nvSpPr>
              <p:cNvPr id="949" name="Google Shape;94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1" name="Google Shape;951;p27"/>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3">
                <a:alphaModFix/>
              </a:blip>
              <a:stretch>
                <a:fillRect b="0" l="0" r="0" t="0"/>
              </a:stretch>
            </a:blipFill>
            <a:ln>
              <a:noFill/>
            </a:ln>
          </p:spPr>
        </p:sp>
      </p:grpSp>
      <p:sp>
        <p:nvSpPr>
          <p:cNvPr id="952" name="Google Shape;952;p27"/>
          <p:cNvSpPr txBox="1"/>
          <p:nvPr/>
        </p:nvSpPr>
        <p:spPr>
          <a:xfrm>
            <a:off x="16357926" y="393050"/>
            <a:ext cx="132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953" name="Google Shape;953;p27"/>
          <p:cNvSpPr txBox="1"/>
          <p:nvPr/>
        </p:nvSpPr>
        <p:spPr>
          <a:xfrm>
            <a:off x="14677900" y="393050"/>
            <a:ext cx="1029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954" name="Google Shape;954;p27"/>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955" name="Google Shape;955;p27"/>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956" name="Google Shape;956;p27"/>
          <p:cNvSpPr txBox="1"/>
          <p:nvPr/>
        </p:nvSpPr>
        <p:spPr>
          <a:xfrm>
            <a:off x="1249042" y="2667141"/>
            <a:ext cx="11050160" cy="397192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WRITE AN ORIGINAL STATEMENT OR INSPIRING QUOTE</a:t>
            </a:r>
            <a:endParaRPr/>
          </a:p>
        </p:txBody>
      </p:sp>
      <p:grpSp>
        <p:nvGrpSpPr>
          <p:cNvPr id="957" name="Google Shape;957;p27"/>
          <p:cNvGrpSpPr/>
          <p:nvPr/>
        </p:nvGrpSpPr>
        <p:grpSpPr>
          <a:xfrm rot="-276192">
            <a:off x="17457248" y="9037958"/>
            <a:ext cx="440683" cy="440683"/>
            <a:chOff x="0" y="0"/>
            <a:chExt cx="587577" cy="587577"/>
          </a:xfrm>
        </p:grpSpPr>
        <p:grpSp>
          <p:nvGrpSpPr>
            <p:cNvPr id="958" name="Google Shape;958;p27"/>
            <p:cNvGrpSpPr/>
            <p:nvPr/>
          </p:nvGrpSpPr>
          <p:grpSpPr>
            <a:xfrm>
              <a:off x="0" y="0"/>
              <a:ext cx="587577" cy="587577"/>
              <a:chOff x="0" y="0"/>
              <a:chExt cx="812800" cy="812800"/>
            </a:xfrm>
          </p:grpSpPr>
          <p:sp>
            <p:nvSpPr>
              <p:cNvPr id="959" name="Google Shape;95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1" name="Google Shape;961;p27"/>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3">
                <a:alphaModFix/>
              </a:blip>
              <a:stretch>
                <a:fillRect b="0" l="0" r="0" t="0"/>
              </a:stretch>
            </a:blipFill>
            <a:ln>
              <a:noFill/>
            </a:ln>
          </p:spPr>
        </p:sp>
      </p:grpSp>
      <p:sp>
        <p:nvSpPr>
          <p:cNvPr id="962" name="Google Shape;962;p27"/>
          <p:cNvSpPr txBox="1"/>
          <p:nvPr/>
        </p:nvSpPr>
        <p:spPr>
          <a:xfrm>
            <a:off x="1249042" y="7355513"/>
            <a:ext cx="1280476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 Include a credit, citation, or supporting message</a:t>
            </a:r>
            <a:endParaRPr/>
          </a:p>
        </p:txBody>
      </p:sp>
      <p:pic>
        <p:nvPicPr>
          <p:cNvPr id="963" name="Google Shape;963;p27"/>
          <p:cNvPicPr preferRelativeResize="0"/>
          <p:nvPr/>
        </p:nvPicPr>
        <p:blipFill>
          <a:blip r:embed="rId4">
            <a:alphaModFix/>
          </a:blip>
          <a:stretch>
            <a:fillRect/>
          </a:stretch>
        </p:blipFill>
        <p:spPr>
          <a:xfrm>
            <a:off x="8929976" y="855063"/>
            <a:ext cx="10129574" cy="90805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grpSp>
        <p:nvGrpSpPr>
          <p:cNvPr id="968" name="Google Shape;968;p28"/>
          <p:cNvGrpSpPr/>
          <p:nvPr/>
        </p:nvGrpSpPr>
        <p:grpSpPr>
          <a:xfrm>
            <a:off x="-4070510" y="-1234119"/>
            <a:ext cx="26429019" cy="12046613"/>
            <a:chOff x="0" y="-38100"/>
            <a:chExt cx="1420987" cy="647700"/>
          </a:xfrm>
        </p:grpSpPr>
        <p:sp>
          <p:nvSpPr>
            <p:cNvPr id="969" name="Google Shape;969;p28"/>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970" name="Google Shape;970;p28"/>
            <p:cNvSpPr txBox="1"/>
            <p:nvPr/>
          </p:nvSpPr>
          <p:spPr>
            <a:xfrm>
              <a:off x="101600" y="-38100"/>
              <a:ext cx="1217787" cy="647700"/>
            </a:xfrm>
            <a:prstGeom prst="rect">
              <a:avLst/>
            </a:prstGeom>
            <a:noFill/>
            <a:ln>
              <a:noFill/>
            </a:ln>
          </p:spPr>
          <p:txBody>
            <a:bodyPr anchorCtr="0" anchor="ctr" bIns="50800" lIns="50800" spcFirstLastPara="1" rIns="50800" wrap="square" tIns="50800">
              <a:noAutofit/>
            </a:bodyPr>
            <a:lstStyle/>
            <a:p>
              <a:pPr indent="0" lvl="0" marL="0" marR="0" rtl="0" algn="just">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1" name="Google Shape;971;p28"/>
          <p:cNvSpPr/>
          <p:nvPr/>
        </p:nvSpPr>
        <p:spPr>
          <a:xfrm rot="953941">
            <a:off x="18258480" y="-7219551"/>
            <a:ext cx="10325822" cy="22226822"/>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972" name="Google Shape;972;p28"/>
          <p:cNvSpPr/>
          <p:nvPr/>
        </p:nvSpPr>
        <p:spPr>
          <a:xfrm rot="953941">
            <a:off x="11817745" y="-2514189"/>
            <a:ext cx="7383237" cy="15892768"/>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973" name="Google Shape;973;p28"/>
          <p:cNvSpPr/>
          <p:nvPr/>
        </p:nvSpPr>
        <p:spPr>
          <a:xfrm rot="953941">
            <a:off x="-3006803" y="-5884210"/>
            <a:ext cx="11994653" cy="19556139"/>
          </a:xfrm>
          <a:custGeom>
            <a:rect b="b" l="l" r="r" t="t"/>
            <a:pathLst>
              <a:path extrusionOk="0" h="1580265" w="969247">
                <a:moveTo>
                  <a:pt x="203200" y="0"/>
                </a:moveTo>
                <a:lnTo>
                  <a:pt x="969247" y="0"/>
                </a:lnTo>
                <a:lnTo>
                  <a:pt x="76604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974" name="Google Shape;974;p28"/>
          <p:cNvGrpSpPr/>
          <p:nvPr/>
        </p:nvGrpSpPr>
        <p:grpSpPr>
          <a:xfrm>
            <a:off x="1249042" y="468978"/>
            <a:ext cx="271338" cy="133886"/>
            <a:chOff x="0" y="12700"/>
            <a:chExt cx="361785" cy="178515"/>
          </a:xfrm>
        </p:grpSpPr>
        <p:cxnSp>
          <p:nvCxnSpPr>
            <p:cNvPr id="975" name="Google Shape;975;p28"/>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976" name="Google Shape;976;p28"/>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977" name="Google Shape;977;p28"/>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978" name="Google Shape;978;p28"/>
          <p:cNvGrpSpPr/>
          <p:nvPr/>
        </p:nvGrpSpPr>
        <p:grpSpPr>
          <a:xfrm>
            <a:off x="588017" y="9037958"/>
            <a:ext cx="440683" cy="440683"/>
            <a:chOff x="0" y="0"/>
            <a:chExt cx="587577" cy="587577"/>
          </a:xfrm>
        </p:grpSpPr>
        <p:grpSp>
          <p:nvGrpSpPr>
            <p:cNvPr id="979" name="Google Shape;979;p28"/>
            <p:cNvGrpSpPr/>
            <p:nvPr/>
          </p:nvGrpSpPr>
          <p:grpSpPr>
            <a:xfrm>
              <a:off x="0" y="0"/>
              <a:ext cx="587577" cy="587577"/>
              <a:chOff x="0" y="0"/>
              <a:chExt cx="812800" cy="812800"/>
            </a:xfrm>
          </p:grpSpPr>
          <p:sp>
            <p:nvSpPr>
              <p:cNvPr id="980" name="Google Shape;98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8"/>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2" name="Google Shape;982;p28"/>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3">
                <a:alphaModFix/>
              </a:blip>
              <a:stretch>
                <a:fillRect b="0" l="0" r="0" t="0"/>
              </a:stretch>
            </a:blipFill>
            <a:ln>
              <a:noFill/>
            </a:ln>
          </p:spPr>
        </p:sp>
      </p:grpSp>
      <p:grpSp>
        <p:nvGrpSpPr>
          <p:cNvPr id="983" name="Google Shape;983;p28"/>
          <p:cNvGrpSpPr/>
          <p:nvPr/>
        </p:nvGrpSpPr>
        <p:grpSpPr>
          <a:xfrm rot="-276192">
            <a:off x="17457248" y="9037958"/>
            <a:ext cx="440683" cy="440683"/>
            <a:chOff x="0" y="0"/>
            <a:chExt cx="587577" cy="587577"/>
          </a:xfrm>
        </p:grpSpPr>
        <p:grpSp>
          <p:nvGrpSpPr>
            <p:cNvPr id="984" name="Google Shape;984;p28"/>
            <p:cNvGrpSpPr/>
            <p:nvPr/>
          </p:nvGrpSpPr>
          <p:grpSpPr>
            <a:xfrm>
              <a:off x="0" y="0"/>
              <a:ext cx="587577" cy="587577"/>
              <a:chOff x="0" y="0"/>
              <a:chExt cx="812800" cy="812800"/>
            </a:xfrm>
          </p:grpSpPr>
          <p:sp>
            <p:nvSpPr>
              <p:cNvPr id="985" name="Google Shape;98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8"/>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7" name="Google Shape;987;p28"/>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3">
                <a:alphaModFix/>
              </a:blip>
              <a:stretch>
                <a:fillRect b="0" l="0" r="0" t="0"/>
              </a:stretch>
            </a:blipFill>
            <a:ln>
              <a:noFill/>
            </a:ln>
          </p:spPr>
        </p:sp>
      </p:grpSp>
      <p:cxnSp>
        <p:nvCxnSpPr>
          <p:cNvPr id="988" name="Google Shape;988;p28"/>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sp>
        <p:nvSpPr>
          <p:cNvPr id="989" name="Google Shape;989;p28"/>
          <p:cNvSpPr txBox="1"/>
          <p:nvPr/>
        </p:nvSpPr>
        <p:spPr>
          <a:xfrm>
            <a:off x="16357926" y="393050"/>
            <a:ext cx="1058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990" name="Google Shape;990;p28"/>
          <p:cNvSpPr txBox="1"/>
          <p:nvPr/>
        </p:nvSpPr>
        <p:spPr>
          <a:xfrm>
            <a:off x="14677900" y="393050"/>
            <a:ext cx="1058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991" name="Google Shape;991;p28"/>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992" name="Google Shape;992;p28"/>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993" name="Google Shape;993;p28"/>
          <p:cNvSpPr txBox="1"/>
          <p:nvPr/>
        </p:nvSpPr>
        <p:spPr>
          <a:xfrm>
            <a:off x="1028700" y="1873117"/>
            <a:ext cx="7607086" cy="130492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CONTACT US</a:t>
            </a:r>
            <a:endParaRPr/>
          </a:p>
        </p:txBody>
      </p:sp>
      <p:sp>
        <p:nvSpPr>
          <p:cNvPr id="994" name="Google Shape;994;p28"/>
          <p:cNvSpPr txBox="1"/>
          <p:nvPr/>
        </p:nvSpPr>
        <p:spPr>
          <a:xfrm>
            <a:off x="2058835" y="3981234"/>
            <a:ext cx="5801458"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123 Anywhere St., Any City,ST 12345</a:t>
            </a:r>
            <a:endParaRPr/>
          </a:p>
        </p:txBody>
      </p:sp>
      <p:sp>
        <p:nvSpPr>
          <p:cNvPr id="995" name="Google Shape;995;p28"/>
          <p:cNvSpPr txBox="1"/>
          <p:nvPr/>
        </p:nvSpPr>
        <p:spPr>
          <a:xfrm>
            <a:off x="2058835" y="4906857"/>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123-456-7890</a:t>
            </a:r>
            <a:endParaRPr/>
          </a:p>
        </p:txBody>
      </p:sp>
      <p:sp>
        <p:nvSpPr>
          <p:cNvPr id="996" name="Google Shape;996;p28"/>
          <p:cNvSpPr txBox="1"/>
          <p:nvPr/>
        </p:nvSpPr>
        <p:spPr>
          <a:xfrm>
            <a:off x="2058835" y="5795416"/>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hello@reallygreatsite.com</a:t>
            </a:r>
            <a:endParaRPr/>
          </a:p>
        </p:txBody>
      </p:sp>
      <p:sp>
        <p:nvSpPr>
          <p:cNvPr id="997" name="Google Shape;997;p28"/>
          <p:cNvSpPr txBox="1"/>
          <p:nvPr/>
        </p:nvSpPr>
        <p:spPr>
          <a:xfrm>
            <a:off x="2058835" y="7577062"/>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reallygreatsite.com</a:t>
            </a:r>
            <a:endParaRPr/>
          </a:p>
        </p:txBody>
      </p:sp>
      <p:sp>
        <p:nvSpPr>
          <p:cNvPr id="998" name="Google Shape;998;p28"/>
          <p:cNvSpPr txBox="1"/>
          <p:nvPr/>
        </p:nvSpPr>
        <p:spPr>
          <a:xfrm>
            <a:off x="2058835" y="6672760"/>
            <a:ext cx="4892954" cy="35623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@reallygreatsite</a:t>
            </a:r>
            <a:endParaRPr/>
          </a:p>
        </p:txBody>
      </p:sp>
      <p:pic>
        <p:nvPicPr>
          <p:cNvPr id="999" name="Google Shape;999;p28"/>
          <p:cNvPicPr preferRelativeResize="0"/>
          <p:nvPr/>
        </p:nvPicPr>
        <p:blipFill>
          <a:blip r:embed="rId4">
            <a:alphaModFix/>
          </a:blip>
          <a:stretch>
            <a:fillRect/>
          </a:stretch>
        </p:blipFill>
        <p:spPr>
          <a:xfrm>
            <a:off x="5313675" y="-1916063"/>
            <a:ext cx="12974325" cy="15750702"/>
          </a:xfrm>
          <a:prstGeom prst="rect">
            <a:avLst/>
          </a:prstGeom>
          <a:noFill/>
          <a:ln>
            <a:noFill/>
          </a:ln>
        </p:spPr>
      </p:pic>
      <p:pic>
        <p:nvPicPr>
          <p:cNvPr id="1000" name="Google Shape;1000;p28"/>
          <p:cNvPicPr preferRelativeResize="0"/>
          <p:nvPr/>
        </p:nvPicPr>
        <p:blipFill>
          <a:blip r:embed="rId5">
            <a:alphaModFix/>
          </a:blip>
          <a:stretch>
            <a:fillRect/>
          </a:stretch>
        </p:blipFill>
        <p:spPr>
          <a:xfrm>
            <a:off x="1404072" y="4012953"/>
            <a:ext cx="308750" cy="38926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2539"/>
        </a:solidFill>
      </p:bgPr>
    </p:bg>
    <p:spTree>
      <p:nvGrpSpPr>
        <p:cNvPr id="1004" name="Shape 1004"/>
        <p:cNvGrpSpPr/>
        <p:nvPr/>
      </p:nvGrpSpPr>
      <p:grpSpPr>
        <a:xfrm>
          <a:off x="0" y="0"/>
          <a:ext cx="0" cy="0"/>
          <a:chOff x="0" y="0"/>
          <a:chExt cx="0" cy="0"/>
        </a:xfrm>
      </p:grpSpPr>
      <p:pic>
        <p:nvPicPr>
          <p:cNvPr id="1005" name="Google Shape;1005;p29"/>
          <p:cNvPicPr preferRelativeResize="0"/>
          <p:nvPr/>
        </p:nvPicPr>
        <p:blipFill>
          <a:blip r:embed="rId3">
            <a:alphaModFix/>
          </a:blip>
          <a:stretch>
            <a:fillRect/>
          </a:stretch>
        </p:blipFill>
        <p:spPr>
          <a:xfrm>
            <a:off x="9068200" y="1083250"/>
            <a:ext cx="7568901" cy="7975361"/>
          </a:xfrm>
          <a:prstGeom prst="rect">
            <a:avLst/>
          </a:prstGeom>
          <a:noFill/>
          <a:ln>
            <a:noFill/>
          </a:ln>
        </p:spPr>
      </p:pic>
      <p:sp>
        <p:nvSpPr>
          <p:cNvPr id="1006" name="Google Shape;1006;p29"/>
          <p:cNvSpPr txBox="1"/>
          <p:nvPr/>
        </p:nvSpPr>
        <p:spPr>
          <a:xfrm>
            <a:off x="1028700" y="613351"/>
            <a:ext cx="6887816" cy="263842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RESOURCE </a:t>
            </a:r>
            <a:endParaRPr/>
          </a:p>
          <a:p>
            <a:pPr indent="0" lvl="0" marL="0" marR="0" rtl="0" algn="l">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PAGE</a:t>
            </a:r>
            <a:endParaRPr/>
          </a:p>
        </p:txBody>
      </p:sp>
      <p:sp>
        <p:nvSpPr>
          <p:cNvPr id="1007" name="Google Shape;1007;p29"/>
          <p:cNvSpPr txBox="1"/>
          <p:nvPr/>
        </p:nvSpPr>
        <p:spPr>
          <a:xfrm>
            <a:off x="1028700" y="3535680"/>
            <a:ext cx="50592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Don't forget to delete this page before presenting. </a:t>
            </a:r>
            <a:endParaRPr/>
          </a:p>
        </p:txBody>
      </p:sp>
      <p:sp>
        <p:nvSpPr>
          <p:cNvPr id="1008" name="Google Shape;1008;p29"/>
          <p:cNvSpPr txBox="1"/>
          <p:nvPr/>
        </p:nvSpPr>
        <p:spPr>
          <a:xfrm>
            <a:off x="1028700" y="4684966"/>
            <a:ext cx="4676700" cy="69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1009" name="Google Shape;1009;p29"/>
          <p:cNvSpPr txBox="1"/>
          <p:nvPr/>
        </p:nvSpPr>
        <p:spPr>
          <a:xfrm>
            <a:off x="1028700" y="5955744"/>
            <a:ext cx="5059200" cy="844200"/>
          </a:xfrm>
          <a:prstGeom prst="rect">
            <a:avLst/>
          </a:prstGeom>
          <a:noFill/>
          <a:ln>
            <a:noFill/>
          </a:ln>
        </p:spPr>
        <p:txBody>
          <a:bodyPr anchorCtr="0" anchor="t" bIns="0" lIns="0" spcFirstLastPara="1" rIns="0" wrap="square" tIns="0">
            <a:spAutoFit/>
          </a:bodyPr>
          <a:lstStyle/>
          <a:p>
            <a:pPr indent="-179433" lvl="1" marL="358866" marR="0" rtl="0" algn="l">
              <a:lnSpc>
                <a:spcPct val="115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Archivo Black</a:t>
            </a:r>
            <a:endParaRPr/>
          </a:p>
          <a:p>
            <a:pPr indent="-179433" lvl="1" marL="358866" marR="0" rtl="0" algn="l">
              <a:lnSpc>
                <a:spcPct val="115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Archivo Black</a:t>
            </a:r>
            <a:endParaRPr/>
          </a:p>
          <a:p>
            <a:pPr indent="-179433" lvl="1" marL="358867" marR="0" rtl="0" algn="l">
              <a:lnSpc>
                <a:spcPct val="115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2"/>
          <p:cNvSpPr/>
          <p:nvPr/>
        </p:nvSpPr>
        <p:spPr>
          <a:xfrm rot="5400000">
            <a:off x="16789427" y="279533"/>
            <a:ext cx="492779" cy="1005554"/>
          </a:xfrm>
          <a:custGeom>
            <a:rect b="b" l="l" r="r" t="t"/>
            <a:pathLst>
              <a:path extrusionOk="0" h="1005554" w="492779">
                <a:moveTo>
                  <a:pt x="0" y="0"/>
                </a:moveTo>
                <a:lnTo>
                  <a:pt x="492779" y="0"/>
                </a:lnTo>
                <a:lnTo>
                  <a:pt x="492779" y="1005554"/>
                </a:lnTo>
                <a:lnTo>
                  <a:pt x="0" y="1005554"/>
                </a:lnTo>
                <a:lnTo>
                  <a:pt x="0" y="0"/>
                </a:lnTo>
                <a:close/>
              </a:path>
            </a:pathLst>
          </a:custGeom>
          <a:blipFill rotWithShape="1">
            <a:blip r:embed="rId3">
              <a:alphaModFix/>
            </a:blip>
            <a:stretch>
              <a:fillRect b="0" l="-114178" r="0" t="0"/>
            </a:stretch>
          </a:blipFill>
          <a:ln>
            <a:noFill/>
          </a:ln>
        </p:spPr>
      </p:sp>
      <p:grpSp>
        <p:nvGrpSpPr>
          <p:cNvPr id="240" name="Google Shape;240;p12"/>
          <p:cNvGrpSpPr/>
          <p:nvPr/>
        </p:nvGrpSpPr>
        <p:grpSpPr>
          <a:xfrm>
            <a:off x="3517153" y="-1006280"/>
            <a:ext cx="16730941" cy="11772437"/>
            <a:chOff x="0" y="-28575"/>
            <a:chExt cx="906972" cy="638175"/>
          </a:xfrm>
        </p:grpSpPr>
        <p:sp>
          <p:nvSpPr>
            <p:cNvPr id="241" name="Google Shape;241;p12"/>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242" name="Google Shape;242;p12"/>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2"/>
          <p:cNvGrpSpPr/>
          <p:nvPr/>
        </p:nvGrpSpPr>
        <p:grpSpPr>
          <a:xfrm>
            <a:off x="-3962494" y="-531468"/>
            <a:ext cx="26429019" cy="11869457"/>
            <a:chOff x="0" y="-28575"/>
            <a:chExt cx="1420987" cy="638175"/>
          </a:xfrm>
        </p:grpSpPr>
        <p:sp>
          <p:nvSpPr>
            <p:cNvPr id="244" name="Google Shape;244;p12"/>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245" name="Google Shape;245;p12"/>
            <p:cNvSpPr txBox="1"/>
            <p:nvPr/>
          </p:nvSpPr>
          <p:spPr>
            <a:xfrm>
              <a:off x="101600" y="-28575"/>
              <a:ext cx="1217787"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12"/>
          <p:cNvSpPr/>
          <p:nvPr/>
        </p:nvSpPr>
        <p:spPr>
          <a:xfrm rot="1280563">
            <a:off x="4649989" y="-2295242"/>
            <a:ext cx="6801108" cy="14877483"/>
          </a:xfrm>
          <a:custGeom>
            <a:rect b="b" l="l" r="r" t="t"/>
            <a:pathLst>
              <a:path extrusionOk="0" h="1580265" w="722404">
                <a:moveTo>
                  <a:pt x="203200" y="0"/>
                </a:moveTo>
                <a:lnTo>
                  <a:pt x="722404" y="0"/>
                </a:lnTo>
                <a:lnTo>
                  <a:pt x="519204"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247" name="Google Shape;247;p12"/>
          <p:cNvSpPr/>
          <p:nvPr/>
        </p:nvSpPr>
        <p:spPr>
          <a:xfrm rot="1280563">
            <a:off x="-5825264" y="-4796827"/>
            <a:ext cx="8285092" cy="14877483"/>
          </a:xfrm>
          <a:custGeom>
            <a:rect b="b" l="l" r="r" t="t"/>
            <a:pathLst>
              <a:path extrusionOk="0" h="1580265" w="880031">
                <a:moveTo>
                  <a:pt x="203200" y="0"/>
                </a:moveTo>
                <a:lnTo>
                  <a:pt x="880031" y="0"/>
                </a:lnTo>
                <a:lnTo>
                  <a:pt x="676831"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248" name="Google Shape;248;p12"/>
          <p:cNvSpPr/>
          <p:nvPr/>
        </p:nvSpPr>
        <p:spPr>
          <a:xfrm rot="1053912">
            <a:off x="13756896" y="-491438"/>
            <a:ext cx="8285092" cy="14877483"/>
          </a:xfrm>
          <a:custGeom>
            <a:rect b="b" l="l" r="r" t="t"/>
            <a:pathLst>
              <a:path extrusionOk="0" h="1580265" w="880031">
                <a:moveTo>
                  <a:pt x="203200" y="0"/>
                </a:moveTo>
                <a:lnTo>
                  <a:pt x="880031" y="0"/>
                </a:lnTo>
                <a:lnTo>
                  <a:pt x="676831"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249" name="Google Shape;249;p12"/>
          <p:cNvGrpSpPr/>
          <p:nvPr/>
        </p:nvGrpSpPr>
        <p:grpSpPr>
          <a:xfrm>
            <a:off x="1249042" y="468978"/>
            <a:ext cx="271338" cy="133886"/>
            <a:chOff x="0" y="12700"/>
            <a:chExt cx="361785" cy="178515"/>
          </a:xfrm>
        </p:grpSpPr>
        <p:cxnSp>
          <p:nvCxnSpPr>
            <p:cNvPr id="250" name="Google Shape;250;p12"/>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251" name="Google Shape;251;p12"/>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252" name="Google Shape;252;p12"/>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cxnSp>
        <p:nvCxnSpPr>
          <p:cNvPr id="253" name="Google Shape;253;p12"/>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254" name="Google Shape;254;p12"/>
          <p:cNvGrpSpPr/>
          <p:nvPr/>
        </p:nvGrpSpPr>
        <p:grpSpPr>
          <a:xfrm>
            <a:off x="16818617" y="8917376"/>
            <a:ext cx="440683" cy="440683"/>
            <a:chOff x="0" y="0"/>
            <a:chExt cx="587577" cy="587577"/>
          </a:xfrm>
        </p:grpSpPr>
        <p:grpSp>
          <p:nvGrpSpPr>
            <p:cNvPr id="255" name="Google Shape;255;p12"/>
            <p:cNvGrpSpPr/>
            <p:nvPr/>
          </p:nvGrpSpPr>
          <p:grpSpPr>
            <a:xfrm>
              <a:off x="0" y="0"/>
              <a:ext cx="587577" cy="587577"/>
              <a:chOff x="0" y="0"/>
              <a:chExt cx="812800" cy="812800"/>
            </a:xfrm>
          </p:grpSpPr>
          <p:sp>
            <p:nvSpPr>
              <p:cNvPr id="256" name="Google Shape;25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8" name="Google Shape;258;p12"/>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4">
                <a:alphaModFix/>
              </a:blip>
              <a:stretch>
                <a:fillRect b="0" l="0" r="0" t="0"/>
              </a:stretch>
            </a:blipFill>
            <a:ln>
              <a:noFill/>
            </a:ln>
          </p:spPr>
        </p:sp>
      </p:grpSp>
      <p:grpSp>
        <p:nvGrpSpPr>
          <p:cNvPr id="259" name="Google Shape;259;p12"/>
          <p:cNvGrpSpPr/>
          <p:nvPr/>
        </p:nvGrpSpPr>
        <p:grpSpPr>
          <a:xfrm>
            <a:off x="1028700" y="8917376"/>
            <a:ext cx="440683" cy="440683"/>
            <a:chOff x="0" y="0"/>
            <a:chExt cx="587577" cy="587577"/>
          </a:xfrm>
        </p:grpSpPr>
        <p:grpSp>
          <p:nvGrpSpPr>
            <p:cNvPr id="260" name="Google Shape;260;p12"/>
            <p:cNvGrpSpPr/>
            <p:nvPr/>
          </p:nvGrpSpPr>
          <p:grpSpPr>
            <a:xfrm>
              <a:off x="0" y="0"/>
              <a:ext cx="587577" cy="587577"/>
              <a:chOff x="0" y="0"/>
              <a:chExt cx="812800" cy="812800"/>
            </a:xfrm>
          </p:grpSpPr>
          <p:sp>
            <p:nvSpPr>
              <p:cNvPr id="261" name="Google Shape;26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12"/>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4">
                <a:alphaModFix/>
              </a:blip>
              <a:stretch>
                <a:fillRect b="0" l="0" r="0" t="0"/>
              </a:stretch>
            </a:blipFill>
            <a:ln>
              <a:noFill/>
            </a:ln>
          </p:spPr>
        </p:sp>
      </p:grpSp>
      <p:sp>
        <p:nvSpPr>
          <p:cNvPr id="264" name="Google Shape;264;p12"/>
          <p:cNvSpPr txBox="1"/>
          <p:nvPr/>
        </p:nvSpPr>
        <p:spPr>
          <a:xfrm>
            <a:off x="14677900" y="393048"/>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65" name="Google Shape;265;p12"/>
          <p:cNvSpPr txBox="1"/>
          <p:nvPr/>
        </p:nvSpPr>
        <p:spPr>
          <a:xfrm>
            <a:off x="16357926" y="393048"/>
            <a:ext cx="1180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66" name="Google Shape;266;p12"/>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267" name="Google Shape;267;p12"/>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68" name="Google Shape;268;p12"/>
          <p:cNvSpPr txBox="1"/>
          <p:nvPr/>
        </p:nvSpPr>
        <p:spPr>
          <a:xfrm>
            <a:off x="1249042" y="1908492"/>
            <a:ext cx="11745367"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TABLE OF CONTENTS </a:t>
            </a:r>
            <a:endParaRPr/>
          </a:p>
        </p:txBody>
      </p:sp>
      <p:grpSp>
        <p:nvGrpSpPr>
          <p:cNvPr id="269" name="Google Shape;269;p12"/>
          <p:cNvGrpSpPr/>
          <p:nvPr/>
        </p:nvGrpSpPr>
        <p:grpSpPr>
          <a:xfrm>
            <a:off x="1249042" y="3974400"/>
            <a:ext cx="3469269" cy="1494648"/>
            <a:chOff x="0" y="-144661"/>
            <a:chExt cx="4625693" cy="1992864"/>
          </a:xfrm>
        </p:grpSpPr>
        <p:grpSp>
          <p:nvGrpSpPr>
            <p:cNvPr id="270" name="Google Shape;270;p12"/>
            <p:cNvGrpSpPr/>
            <p:nvPr/>
          </p:nvGrpSpPr>
          <p:grpSpPr>
            <a:xfrm>
              <a:off x="0" y="-144661"/>
              <a:ext cx="2057400" cy="1992864"/>
              <a:chOff x="0" y="-28575"/>
              <a:chExt cx="406400" cy="393652"/>
            </a:xfrm>
          </p:grpSpPr>
          <p:sp>
            <p:nvSpPr>
              <p:cNvPr id="271" name="Google Shape;271;p12"/>
              <p:cNvSpPr/>
              <p:nvPr/>
            </p:nvSpPr>
            <p:spPr>
              <a:xfrm>
                <a:off x="0" y="0"/>
                <a:ext cx="406400" cy="365077"/>
              </a:xfrm>
              <a:custGeom>
                <a:rect b="b" l="l" r="r" t="t"/>
                <a:pathLst>
                  <a:path extrusionOk="0" h="365077" w="406400">
                    <a:moveTo>
                      <a:pt x="203200" y="0"/>
                    </a:moveTo>
                    <a:lnTo>
                      <a:pt x="406400" y="0"/>
                    </a:lnTo>
                    <a:lnTo>
                      <a:pt x="203200" y="365077"/>
                    </a:lnTo>
                    <a:lnTo>
                      <a:pt x="0" y="365077"/>
                    </a:lnTo>
                    <a:lnTo>
                      <a:pt x="203200" y="0"/>
                    </a:lnTo>
                    <a:close/>
                  </a:path>
                </a:pathLst>
              </a:custGeom>
              <a:solidFill>
                <a:srgbClr val="FFFFFF"/>
              </a:solidFill>
              <a:ln>
                <a:noFill/>
              </a:ln>
            </p:spPr>
          </p:sp>
          <p:sp>
            <p:nvSpPr>
              <p:cNvPr id="272" name="Google Shape;272;p12"/>
              <p:cNvSpPr txBox="1"/>
              <p:nvPr/>
            </p:nvSpPr>
            <p:spPr>
              <a:xfrm>
                <a:off x="101600" y="-28575"/>
                <a:ext cx="203200" cy="39365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2"/>
            <p:cNvGrpSpPr/>
            <p:nvPr/>
          </p:nvGrpSpPr>
          <p:grpSpPr>
            <a:xfrm>
              <a:off x="326139" y="-144661"/>
              <a:ext cx="4299554" cy="1992864"/>
              <a:chOff x="0" y="-28575"/>
              <a:chExt cx="849295" cy="393652"/>
            </a:xfrm>
          </p:grpSpPr>
          <p:sp>
            <p:nvSpPr>
              <p:cNvPr id="274" name="Google Shape;274;p12"/>
              <p:cNvSpPr/>
              <p:nvPr/>
            </p:nvSpPr>
            <p:spPr>
              <a:xfrm>
                <a:off x="0" y="0"/>
                <a:ext cx="849295" cy="365077"/>
              </a:xfrm>
              <a:custGeom>
                <a:rect b="b" l="l" r="r" t="t"/>
                <a:pathLst>
                  <a:path extrusionOk="0" h="365077" w="849295">
                    <a:moveTo>
                      <a:pt x="203200" y="0"/>
                    </a:moveTo>
                    <a:lnTo>
                      <a:pt x="849295" y="0"/>
                    </a:lnTo>
                    <a:lnTo>
                      <a:pt x="646095" y="365077"/>
                    </a:lnTo>
                    <a:lnTo>
                      <a:pt x="0" y="365077"/>
                    </a:lnTo>
                    <a:lnTo>
                      <a:pt x="203200" y="0"/>
                    </a:lnTo>
                    <a:close/>
                  </a:path>
                </a:pathLst>
              </a:custGeom>
              <a:solidFill>
                <a:srgbClr val="000000"/>
              </a:solidFill>
              <a:ln>
                <a:noFill/>
              </a:ln>
            </p:spPr>
          </p:sp>
          <p:sp>
            <p:nvSpPr>
              <p:cNvPr id="275" name="Google Shape;275;p12"/>
              <p:cNvSpPr txBox="1"/>
              <p:nvPr/>
            </p:nvSpPr>
            <p:spPr>
              <a:xfrm>
                <a:off x="101600" y="-28575"/>
                <a:ext cx="646095" cy="39365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76" name="Google Shape;276;p12"/>
          <p:cNvGrpSpPr/>
          <p:nvPr/>
        </p:nvGrpSpPr>
        <p:grpSpPr>
          <a:xfrm>
            <a:off x="6397506" y="3990052"/>
            <a:ext cx="3469269" cy="1494648"/>
            <a:chOff x="0" y="-144661"/>
            <a:chExt cx="4625693" cy="1992864"/>
          </a:xfrm>
        </p:grpSpPr>
        <p:grpSp>
          <p:nvGrpSpPr>
            <p:cNvPr id="277" name="Google Shape;277;p12"/>
            <p:cNvGrpSpPr/>
            <p:nvPr/>
          </p:nvGrpSpPr>
          <p:grpSpPr>
            <a:xfrm>
              <a:off x="0" y="-144661"/>
              <a:ext cx="2057400" cy="1992864"/>
              <a:chOff x="0" y="-28575"/>
              <a:chExt cx="406400" cy="393652"/>
            </a:xfrm>
          </p:grpSpPr>
          <p:sp>
            <p:nvSpPr>
              <p:cNvPr id="278" name="Google Shape;278;p12"/>
              <p:cNvSpPr/>
              <p:nvPr/>
            </p:nvSpPr>
            <p:spPr>
              <a:xfrm>
                <a:off x="0" y="0"/>
                <a:ext cx="406400" cy="365077"/>
              </a:xfrm>
              <a:custGeom>
                <a:rect b="b" l="l" r="r" t="t"/>
                <a:pathLst>
                  <a:path extrusionOk="0" h="365077" w="406400">
                    <a:moveTo>
                      <a:pt x="203200" y="0"/>
                    </a:moveTo>
                    <a:lnTo>
                      <a:pt x="406400" y="0"/>
                    </a:lnTo>
                    <a:lnTo>
                      <a:pt x="203200" y="365077"/>
                    </a:lnTo>
                    <a:lnTo>
                      <a:pt x="0" y="365077"/>
                    </a:lnTo>
                    <a:lnTo>
                      <a:pt x="203200" y="0"/>
                    </a:lnTo>
                    <a:close/>
                  </a:path>
                </a:pathLst>
              </a:custGeom>
              <a:solidFill>
                <a:srgbClr val="FFFFFF"/>
              </a:solidFill>
              <a:ln>
                <a:noFill/>
              </a:ln>
            </p:spPr>
          </p:sp>
          <p:sp>
            <p:nvSpPr>
              <p:cNvPr id="279" name="Google Shape;279;p12"/>
              <p:cNvSpPr txBox="1"/>
              <p:nvPr/>
            </p:nvSpPr>
            <p:spPr>
              <a:xfrm>
                <a:off x="101600" y="-28575"/>
                <a:ext cx="203200" cy="39365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12"/>
            <p:cNvGrpSpPr/>
            <p:nvPr/>
          </p:nvGrpSpPr>
          <p:grpSpPr>
            <a:xfrm>
              <a:off x="326139" y="-144661"/>
              <a:ext cx="4299554" cy="1992864"/>
              <a:chOff x="0" y="-28575"/>
              <a:chExt cx="849295" cy="393652"/>
            </a:xfrm>
          </p:grpSpPr>
          <p:sp>
            <p:nvSpPr>
              <p:cNvPr id="281" name="Google Shape;281;p12"/>
              <p:cNvSpPr/>
              <p:nvPr/>
            </p:nvSpPr>
            <p:spPr>
              <a:xfrm>
                <a:off x="0" y="0"/>
                <a:ext cx="849295" cy="365077"/>
              </a:xfrm>
              <a:custGeom>
                <a:rect b="b" l="l" r="r" t="t"/>
                <a:pathLst>
                  <a:path extrusionOk="0" h="365077" w="849295">
                    <a:moveTo>
                      <a:pt x="203200" y="0"/>
                    </a:moveTo>
                    <a:lnTo>
                      <a:pt x="849295" y="0"/>
                    </a:lnTo>
                    <a:lnTo>
                      <a:pt x="646095" y="365077"/>
                    </a:lnTo>
                    <a:lnTo>
                      <a:pt x="0" y="365077"/>
                    </a:lnTo>
                    <a:lnTo>
                      <a:pt x="203200" y="0"/>
                    </a:lnTo>
                    <a:close/>
                  </a:path>
                </a:pathLst>
              </a:custGeom>
              <a:solidFill>
                <a:srgbClr val="000000"/>
              </a:solidFill>
              <a:ln>
                <a:noFill/>
              </a:ln>
            </p:spPr>
          </p:sp>
          <p:sp>
            <p:nvSpPr>
              <p:cNvPr id="282" name="Google Shape;282;p12"/>
              <p:cNvSpPr txBox="1"/>
              <p:nvPr/>
            </p:nvSpPr>
            <p:spPr>
              <a:xfrm>
                <a:off x="101600" y="-28575"/>
                <a:ext cx="646095" cy="39365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3" name="Google Shape;283;p12"/>
          <p:cNvGrpSpPr/>
          <p:nvPr/>
        </p:nvGrpSpPr>
        <p:grpSpPr>
          <a:xfrm>
            <a:off x="11549111" y="3990052"/>
            <a:ext cx="3469269" cy="1494648"/>
            <a:chOff x="0" y="-144661"/>
            <a:chExt cx="4625693" cy="1992864"/>
          </a:xfrm>
        </p:grpSpPr>
        <p:grpSp>
          <p:nvGrpSpPr>
            <p:cNvPr id="284" name="Google Shape;284;p12"/>
            <p:cNvGrpSpPr/>
            <p:nvPr/>
          </p:nvGrpSpPr>
          <p:grpSpPr>
            <a:xfrm>
              <a:off x="0" y="-144661"/>
              <a:ext cx="2057400" cy="1992864"/>
              <a:chOff x="0" y="-28575"/>
              <a:chExt cx="406400" cy="393652"/>
            </a:xfrm>
          </p:grpSpPr>
          <p:sp>
            <p:nvSpPr>
              <p:cNvPr id="285" name="Google Shape;285;p12"/>
              <p:cNvSpPr/>
              <p:nvPr/>
            </p:nvSpPr>
            <p:spPr>
              <a:xfrm>
                <a:off x="0" y="0"/>
                <a:ext cx="406400" cy="365077"/>
              </a:xfrm>
              <a:custGeom>
                <a:rect b="b" l="l" r="r" t="t"/>
                <a:pathLst>
                  <a:path extrusionOk="0" h="365077" w="406400">
                    <a:moveTo>
                      <a:pt x="203200" y="0"/>
                    </a:moveTo>
                    <a:lnTo>
                      <a:pt x="406400" y="0"/>
                    </a:lnTo>
                    <a:lnTo>
                      <a:pt x="203200" y="365077"/>
                    </a:lnTo>
                    <a:lnTo>
                      <a:pt x="0" y="365077"/>
                    </a:lnTo>
                    <a:lnTo>
                      <a:pt x="203200" y="0"/>
                    </a:lnTo>
                    <a:close/>
                  </a:path>
                </a:pathLst>
              </a:custGeom>
              <a:solidFill>
                <a:srgbClr val="FFFFFF"/>
              </a:solidFill>
              <a:ln>
                <a:noFill/>
              </a:ln>
            </p:spPr>
          </p:sp>
          <p:sp>
            <p:nvSpPr>
              <p:cNvPr id="286" name="Google Shape;286;p12"/>
              <p:cNvSpPr txBox="1"/>
              <p:nvPr/>
            </p:nvSpPr>
            <p:spPr>
              <a:xfrm>
                <a:off x="101600" y="-28575"/>
                <a:ext cx="203200" cy="39365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12"/>
            <p:cNvGrpSpPr/>
            <p:nvPr/>
          </p:nvGrpSpPr>
          <p:grpSpPr>
            <a:xfrm>
              <a:off x="326139" y="-144661"/>
              <a:ext cx="4299554" cy="1992864"/>
              <a:chOff x="0" y="-28575"/>
              <a:chExt cx="849295" cy="393652"/>
            </a:xfrm>
          </p:grpSpPr>
          <p:sp>
            <p:nvSpPr>
              <p:cNvPr id="288" name="Google Shape;288;p12"/>
              <p:cNvSpPr/>
              <p:nvPr/>
            </p:nvSpPr>
            <p:spPr>
              <a:xfrm>
                <a:off x="0" y="0"/>
                <a:ext cx="849295" cy="365077"/>
              </a:xfrm>
              <a:custGeom>
                <a:rect b="b" l="l" r="r" t="t"/>
                <a:pathLst>
                  <a:path extrusionOk="0" h="365077" w="849295">
                    <a:moveTo>
                      <a:pt x="203200" y="0"/>
                    </a:moveTo>
                    <a:lnTo>
                      <a:pt x="849295" y="0"/>
                    </a:lnTo>
                    <a:lnTo>
                      <a:pt x="646095" y="365077"/>
                    </a:lnTo>
                    <a:lnTo>
                      <a:pt x="0" y="365077"/>
                    </a:lnTo>
                    <a:lnTo>
                      <a:pt x="203200" y="0"/>
                    </a:lnTo>
                    <a:close/>
                  </a:path>
                </a:pathLst>
              </a:custGeom>
              <a:solidFill>
                <a:srgbClr val="000000"/>
              </a:solidFill>
              <a:ln>
                <a:noFill/>
              </a:ln>
            </p:spPr>
          </p:sp>
          <p:sp>
            <p:nvSpPr>
              <p:cNvPr id="289" name="Google Shape;289;p12"/>
              <p:cNvSpPr txBox="1"/>
              <p:nvPr/>
            </p:nvSpPr>
            <p:spPr>
              <a:xfrm>
                <a:off x="101600" y="-28575"/>
                <a:ext cx="646095" cy="39365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90" name="Google Shape;290;p12"/>
          <p:cNvSpPr txBox="1"/>
          <p:nvPr/>
        </p:nvSpPr>
        <p:spPr>
          <a:xfrm>
            <a:off x="2242661" y="4093350"/>
            <a:ext cx="1482030" cy="1212846"/>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01.</a:t>
            </a:r>
            <a:endParaRPr/>
          </a:p>
        </p:txBody>
      </p:sp>
      <p:sp>
        <p:nvSpPr>
          <p:cNvPr id="291" name="Google Shape;291;p12"/>
          <p:cNvSpPr txBox="1"/>
          <p:nvPr/>
        </p:nvSpPr>
        <p:spPr>
          <a:xfrm>
            <a:off x="7495102" y="4093350"/>
            <a:ext cx="1482030" cy="1212846"/>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02.</a:t>
            </a:r>
            <a:endParaRPr/>
          </a:p>
        </p:txBody>
      </p:sp>
      <p:sp>
        <p:nvSpPr>
          <p:cNvPr id="292" name="Google Shape;292;p12"/>
          <p:cNvSpPr txBox="1"/>
          <p:nvPr/>
        </p:nvSpPr>
        <p:spPr>
          <a:xfrm>
            <a:off x="12676483" y="4080188"/>
            <a:ext cx="1482030" cy="1212846"/>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03.</a:t>
            </a:r>
            <a:endParaRPr/>
          </a:p>
        </p:txBody>
      </p:sp>
      <p:sp>
        <p:nvSpPr>
          <p:cNvPr id="293" name="Google Shape;293;p12"/>
          <p:cNvSpPr txBox="1"/>
          <p:nvPr/>
        </p:nvSpPr>
        <p:spPr>
          <a:xfrm>
            <a:off x="6397506" y="6722102"/>
            <a:ext cx="3306074"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OUR PROJECTS</a:t>
            </a:r>
            <a:endParaRPr/>
          </a:p>
        </p:txBody>
      </p:sp>
      <p:sp>
        <p:nvSpPr>
          <p:cNvPr id="294" name="Google Shape;294;p12"/>
          <p:cNvSpPr txBox="1"/>
          <p:nvPr/>
        </p:nvSpPr>
        <p:spPr>
          <a:xfrm>
            <a:off x="6397506" y="7307752"/>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95" name="Google Shape;295;p12"/>
          <p:cNvSpPr txBox="1"/>
          <p:nvPr/>
        </p:nvSpPr>
        <p:spPr>
          <a:xfrm>
            <a:off x="1249042" y="6722102"/>
            <a:ext cx="3306074"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INTRODUCTION</a:t>
            </a:r>
            <a:endParaRPr/>
          </a:p>
        </p:txBody>
      </p:sp>
      <p:pic>
        <p:nvPicPr>
          <p:cNvPr id="296" name="Google Shape;296;p12"/>
          <p:cNvPicPr preferRelativeResize="0"/>
          <p:nvPr/>
        </p:nvPicPr>
        <p:blipFill>
          <a:blip r:embed="rId5">
            <a:alphaModFix/>
          </a:blip>
          <a:stretch>
            <a:fillRect/>
          </a:stretch>
        </p:blipFill>
        <p:spPr>
          <a:xfrm>
            <a:off x="9388700" y="1047738"/>
            <a:ext cx="8115299" cy="8933398"/>
          </a:xfrm>
          <a:prstGeom prst="rect">
            <a:avLst/>
          </a:prstGeom>
          <a:noFill/>
          <a:ln>
            <a:noFill/>
          </a:ln>
        </p:spPr>
      </p:pic>
      <p:sp>
        <p:nvSpPr>
          <p:cNvPr id="297" name="Google Shape;297;p12"/>
          <p:cNvSpPr txBox="1"/>
          <p:nvPr/>
        </p:nvSpPr>
        <p:spPr>
          <a:xfrm>
            <a:off x="1249042" y="7276667"/>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298" name="Google Shape;298;p12"/>
          <p:cNvSpPr txBox="1"/>
          <p:nvPr/>
        </p:nvSpPr>
        <p:spPr>
          <a:xfrm>
            <a:off x="11549111" y="6737753"/>
            <a:ext cx="3794478"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ABOUT US</a:t>
            </a:r>
            <a:endParaRPr/>
          </a:p>
        </p:txBody>
      </p:sp>
      <p:sp>
        <p:nvSpPr>
          <p:cNvPr id="299" name="Google Shape;299;p12"/>
          <p:cNvSpPr txBox="1"/>
          <p:nvPr/>
        </p:nvSpPr>
        <p:spPr>
          <a:xfrm>
            <a:off x="11543176" y="7323404"/>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2539"/>
        </a:solidFill>
      </p:bgPr>
    </p:bg>
    <p:spTree>
      <p:nvGrpSpPr>
        <p:cNvPr id="1013" name="Shape 1013"/>
        <p:cNvGrpSpPr/>
        <p:nvPr/>
      </p:nvGrpSpPr>
      <p:grpSpPr>
        <a:xfrm>
          <a:off x="0" y="0"/>
          <a:ext cx="0" cy="0"/>
          <a:chOff x="0" y="0"/>
          <a:chExt cx="0" cy="0"/>
        </a:xfrm>
      </p:grpSpPr>
      <p:pic>
        <p:nvPicPr>
          <p:cNvPr id="1014" name="Google Shape;1014;p30"/>
          <p:cNvPicPr preferRelativeResize="0"/>
          <p:nvPr/>
        </p:nvPicPr>
        <p:blipFill>
          <a:blip r:embed="rId3">
            <a:alphaModFix/>
          </a:blip>
          <a:stretch>
            <a:fillRect/>
          </a:stretch>
        </p:blipFill>
        <p:spPr>
          <a:xfrm>
            <a:off x="-183724" y="-513250"/>
            <a:ext cx="18655452" cy="11313499"/>
          </a:xfrm>
          <a:prstGeom prst="rect">
            <a:avLst/>
          </a:prstGeom>
          <a:noFill/>
          <a:ln>
            <a:noFill/>
          </a:ln>
        </p:spPr>
      </p:pic>
      <p:sp>
        <p:nvSpPr>
          <p:cNvPr id="1015" name="Google Shape;1015;p30"/>
          <p:cNvSpPr txBox="1"/>
          <p:nvPr/>
        </p:nvSpPr>
        <p:spPr>
          <a:xfrm>
            <a:off x="5280936" y="866775"/>
            <a:ext cx="7726128" cy="130492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CREDITS</a:t>
            </a:r>
            <a:endParaRPr/>
          </a:p>
        </p:txBody>
      </p:sp>
      <p:sp>
        <p:nvSpPr>
          <p:cNvPr id="1016" name="Google Shape;1016;p30"/>
          <p:cNvSpPr txBox="1"/>
          <p:nvPr/>
        </p:nvSpPr>
        <p:spPr>
          <a:xfrm>
            <a:off x="4504717" y="4793594"/>
            <a:ext cx="9278700" cy="2183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4299" u="none" cap="none" strike="noStrike">
                <a:solidFill>
                  <a:srgbClr val="FFFFFF"/>
                </a:solidFill>
                <a:latin typeface="Archivo Black"/>
                <a:ea typeface="Archivo Black"/>
                <a:cs typeface="Archivo Black"/>
                <a:sym typeface="Archivo Black"/>
              </a:rPr>
              <a:t>This presentation template is free for everyone to use thanks to the following:</a:t>
            </a:r>
            <a:endParaRPr/>
          </a:p>
        </p:txBody>
      </p:sp>
      <p:sp>
        <p:nvSpPr>
          <p:cNvPr id="1017" name="Google Shape;1017;p30"/>
          <p:cNvSpPr txBox="1"/>
          <p:nvPr/>
        </p:nvSpPr>
        <p:spPr>
          <a:xfrm>
            <a:off x="2818025" y="7344040"/>
            <a:ext cx="12651949"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Pexels for the photos</a:t>
            </a:r>
            <a:endParaRPr/>
          </a:p>
        </p:txBody>
      </p:sp>
      <p:sp>
        <p:nvSpPr>
          <p:cNvPr id="1018" name="Google Shape;1018;p30"/>
          <p:cNvSpPr txBox="1"/>
          <p:nvPr/>
        </p:nvSpPr>
        <p:spPr>
          <a:xfrm>
            <a:off x="2818025" y="8505106"/>
            <a:ext cx="1265194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chivo Black"/>
                <a:ea typeface="Archivo Black"/>
                <a:cs typeface="Archivo Black"/>
                <a:sym typeface="Archivo Black"/>
              </a:rPr>
              <a:t>Happy designing! </a:t>
            </a:r>
            <a:endParaRPr/>
          </a:p>
        </p:txBody>
      </p:sp>
      <p:pic>
        <p:nvPicPr>
          <p:cNvPr id="1019" name="Google Shape;1019;p30"/>
          <p:cNvPicPr preferRelativeResize="0"/>
          <p:nvPr/>
        </p:nvPicPr>
        <p:blipFill>
          <a:blip r:embed="rId4">
            <a:alphaModFix/>
          </a:blip>
          <a:stretch>
            <a:fillRect/>
          </a:stretch>
        </p:blipFill>
        <p:spPr>
          <a:xfrm>
            <a:off x="6131250" y="2729462"/>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grpSp>
        <p:nvGrpSpPr>
          <p:cNvPr id="304" name="Google Shape;304;p13"/>
          <p:cNvGrpSpPr/>
          <p:nvPr/>
        </p:nvGrpSpPr>
        <p:grpSpPr>
          <a:xfrm rot="-276192">
            <a:off x="3853876" y="-881356"/>
            <a:ext cx="16730941" cy="11772437"/>
            <a:chOff x="0" y="-28575"/>
            <a:chExt cx="906972" cy="638175"/>
          </a:xfrm>
        </p:grpSpPr>
        <p:sp>
          <p:nvSpPr>
            <p:cNvPr id="305" name="Google Shape;305;p13"/>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306" name="Google Shape;306;p13"/>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3"/>
          <p:cNvGrpSpPr/>
          <p:nvPr/>
        </p:nvGrpSpPr>
        <p:grpSpPr>
          <a:xfrm>
            <a:off x="-4382685" y="-722655"/>
            <a:ext cx="26429019" cy="11869457"/>
            <a:chOff x="0" y="-28575"/>
            <a:chExt cx="1420987" cy="638175"/>
          </a:xfrm>
        </p:grpSpPr>
        <p:sp>
          <p:nvSpPr>
            <p:cNvPr id="308" name="Google Shape;308;p13"/>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309" name="Google Shape;309;p13"/>
            <p:cNvSpPr txBox="1"/>
            <p:nvPr/>
          </p:nvSpPr>
          <p:spPr>
            <a:xfrm>
              <a:off x="101600" y="-28575"/>
              <a:ext cx="1217787"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10" name="Google Shape;310;p13"/>
          <p:cNvCxnSpPr/>
          <p:nvPr/>
        </p:nvCxnSpPr>
        <p:spPr>
          <a:xfrm>
            <a:off x="0" y="1038225"/>
            <a:ext cx="11901672" cy="0"/>
          </a:xfrm>
          <a:prstGeom prst="straightConnector1">
            <a:avLst/>
          </a:prstGeom>
          <a:noFill/>
          <a:ln cap="flat" cmpd="sng" w="19050">
            <a:solidFill>
              <a:srgbClr val="FFFFFF"/>
            </a:solidFill>
            <a:prstDash val="solid"/>
            <a:round/>
            <a:headEnd len="sm" w="sm" type="none"/>
            <a:tailEnd len="sm" w="sm" type="none"/>
          </a:ln>
        </p:spPr>
      </p:cxnSp>
      <p:pic>
        <p:nvPicPr>
          <p:cNvPr id="311" name="Google Shape;311;p13"/>
          <p:cNvPicPr preferRelativeResize="0"/>
          <p:nvPr/>
        </p:nvPicPr>
        <p:blipFill>
          <a:blip r:embed="rId3">
            <a:alphaModFix/>
          </a:blip>
          <a:stretch>
            <a:fillRect/>
          </a:stretch>
        </p:blipFill>
        <p:spPr>
          <a:xfrm>
            <a:off x="8213075" y="-25225"/>
            <a:ext cx="11306102" cy="10474622"/>
          </a:xfrm>
          <a:prstGeom prst="rect">
            <a:avLst/>
          </a:prstGeom>
          <a:noFill/>
          <a:ln>
            <a:noFill/>
          </a:ln>
        </p:spPr>
      </p:pic>
      <p:sp>
        <p:nvSpPr>
          <p:cNvPr id="312" name="Google Shape;312;p13"/>
          <p:cNvSpPr/>
          <p:nvPr/>
        </p:nvSpPr>
        <p:spPr>
          <a:xfrm rot="5400000">
            <a:off x="16789427" y="279533"/>
            <a:ext cx="492779" cy="1005554"/>
          </a:xfrm>
          <a:custGeom>
            <a:rect b="b" l="l" r="r" t="t"/>
            <a:pathLst>
              <a:path extrusionOk="0" h="1005554" w="492779">
                <a:moveTo>
                  <a:pt x="0" y="0"/>
                </a:moveTo>
                <a:lnTo>
                  <a:pt x="492779" y="0"/>
                </a:lnTo>
                <a:lnTo>
                  <a:pt x="492779" y="1005554"/>
                </a:lnTo>
                <a:lnTo>
                  <a:pt x="0" y="1005554"/>
                </a:lnTo>
                <a:lnTo>
                  <a:pt x="0" y="0"/>
                </a:lnTo>
                <a:close/>
              </a:path>
            </a:pathLst>
          </a:custGeom>
          <a:blipFill rotWithShape="1">
            <a:blip r:embed="rId4">
              <a:alphaModFix/>
            </a:blip>
            <a:stretch>
              <a:fillRect b="0" l="-114178" r="0" t="0"/>
            </a:stretch>
          </a:blipFill>
          <a:ln>
            <a:noFill/>
          </a:ln>
        </p:spPr>
      </p:sp>
      <p:sp>
        <p:nvSpPr>
          <p:cNvPr id="313" name="Google Shape;313;p13"/>
          <p:cNvSpPr/>
          <p:nvPr/>
        </p:nvSpPr>
        <p:spPr>
          <a:xfrm rot="651219">
            <a:off x="8745955" y="-1246645"/>
            <a:ext cx="3137055" cy="12127055"/>
          </a:xfrm>
          <a:custGeom>
            <a:rect b="b" l="l" r="r" t="t"/>
            <a:pathLst>
              <a:path extrusionOk="0" h="1571039" w="406400">
                <a:moveTo>
                  <a:pt x="203200" y="0"/>
                </a:moveTo>
                <a:lnTo>
                  <a:pt x="406400" y="0"/>
                </a:lnTo>
                <a:lnTo>
                  <a:pt x="203200" y="1571039"/>
                </a:lnTo>
                <a:lnTo>
                  <a:pt x="0" y="1571039"/>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314" name="Google Shape;314;p13"/>
          <p:cNvSpPr/>
          <p:nvPr/>
        </p:nvSpPr>
        <p:spPr>
          <a:xfrm rot="516492">
            <a:off x="16120805" y="-817781"/>
            <a:ext cx="8285092" cy="14877483"/>
          </a:xfrm>
          <a:custGeom>
            <a:rect b="b" l="l" r="r" t="t"/>
            <a:pathLst>
              <a:path extrusionOk="0" h="1580265" w="880031">
                <a:moveTo>
                  <a:pt x="203200" y="0"/>
                </a:moveTo>
                <a:lnTo>
                  <a:pt x="880031" y="0"/>
                </a:lnTo>
                <a:lnTo>
                  <a:pt x="676831"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315" name="Google Shape;315;p13"/>
          <p:cNvGrpSpPr/>
          <p:nvPr/>
        </p:nvGrpSpPr>
        <p:grpSpPr>
          <a:xfrm>
            <a:off x="1249042" y="468978"/>
            <a:ext cx="271338" cy="133886"/>
            <a:chOff x="0" y="12700"/>
            <a:chExt cx="361785" cy="178515"/>
          </a:xfrm>
        </p:grpSpPr>
        <p:cxnSp>
          <p:nvCxnSpPr>
            <p:cNvPr id="316" name="Google Shape;316;p13"/>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317" name="Google Shape;317;p13"/>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318" name="Google Shape;318;p13"/>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319" name="Google Shape;319;p13"/>
          <p:cNvGrpSpPr/>
          <p:nvPr/>
        </p:nvGrpSpPr>
        <p:grpSpPr>
          <a:xfrm rot="-276192">
            <a:off x="16968932" y="9037810"/>
            <a:ext cx="440683" cy="440683"/>
            <a:chOff x="0" y="0"/>
            <a:chExt cx="587577" cy="587577"/>
          </a:xfrm>
        </p:grpSpPr>
        <p:grpSp>
          <p:nvGrpSpPr>
            <p:cNvPr id="320" name="Google Shape;320;p13"/>
            <p:cNvGrpSpPr/>
            <p:nvPr/>
          </p:nvGrpSpPr>
          <p:grpSpPr>
            <a:xfrm>
              <a:off x="0" y="0"/>
              <a:ext cx="587577" cy="587577"/>
              <a:chOff x="0" y="0"/>
              <a:chExt cx="812800" cy="812800"/>
            </a:xfrm>
          </p:grpSpPr>
          <p:sp>
            <p:nvSpPr>
              <p:cNvPr id="321" name="Google Shape;32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3" name="Google Shape;323;p13"/>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5">
                <a:alphaModFix/>
              </a:blip>
              <a:stretch>
                <a:fillRect b="0" l="0" r="0" t="0"/>
              </a:stretch>
            </a:blipFill>
            <a:ln>
              <a:noFill/>
            </a:ln>
          </p:spPr>
        </p:sp>
      </p:grpSp>
      <p:grpSp>
        <p:nvGrpSpPr>
          <p:cNvPr id="324" name="Google Shape;324;p13"/>
          <p:cNvGrpSpPr/>
          <p:nvPr/>
        </p:nvGrpSpPr>
        <p:grpSpPr>
          <a:xfrm>
            <a:off x="1028700" y="8917376"/>
            <a:ext cx="440683" cy="440683"/>
            <a:chOff x="0" y="0"/>
            <a:chExt cx="587577" cy="587577"/>
          </a:xfrm>
        </p:grpSpPr>
        <p:grpSp>
          <p:nvGrpSpPr>
            <p:cNvPr id="325" name="Google Shape;325;p13"/>
            <p:cNvGrpSpPr/>
            <p:nvPr/>
          </p:nvGrpSpPr>
          <p:grpSpPr>
            <a:xfrm>
              <a:off x="0" y="0"/>
              <a:ext cx="587577" cy="587577"/>
              <a:chOff x="0" y="0"/>
              <a:chExt cx="812800" cy="812800"/>
            </a:xfrm>
          </p:grpSpPr>
          <p:sp>
            <p:nvSpPr>
              <p:cNvPr id="326" name="Google Shape;32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8" name="Google Shape;328;p13"/>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5">
                <a:alphaModFix/>
              </a:blip>
              <a:stretch>
                <a:fillRect b="0" l="0" r="0" t="0"/>
              </a:stretch>
            </a:blipFill>
            <a:ln>
              <a:noFill/>
            </a:ln>
          </p:spPr>
        </p:sp>
      </p:grpSp>
      <p:sp>
        <p:nvSpPr>
          <p:cNvPr id="329" name="Google Shape;329;p13"/>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30" name="Google Shape;330;p13"/>
          <p:cNvSpPr/>
          <p:nvPr/>
        </p:nvSpPr>
        <p:spPr>
          <a:xfrm rot="1189855">
            <a:off x="4798417" y="4783375"/>
            <a:ext cx="6337054" cy="10124952"/>
          </a:xfrm>
          <a:custGeom>
            <a:rect b="b" l="l" r="r" t="t"/>
            <a:pathLst>
              <a:path extrusionOk="0" h="10124952" w="6337054">
                <a:moveTo>
                  <a:pt x="0" y="0"/>
                </a:moveTo>
                <a:lnTo>
                  <a:pt x="6337053" y="0"/>
                </a:lnTo>
                <a:lnTo>
                  <a:pt x="6337053" y="10124952"/>
                </a:lnTo>
                <a:lnTo>
                  <a:pt x="0" y="10124952"/>
                </a:lnTo>
                <a:lnTo>
                  <a:pt x="0" y="0"/>
                </a:lnTo>
                <a:close/>
              </a:path>
            </a:pathLst>
          </a:custGeom>
          <a:blipFill rotWithShape="1">
            <a:blip r:embed="rId6">
              <a:alphaModFix/>
            </a:blip>
            <a:stretch>
              <a:fillRect b="0" l="-6514" r="0" t="0"/>
            </a:stretch>
          </a:blipFill>
          <a:ln>
            <a:noFill/>
          </a:ln>
        </p:spPr>
      </p:sp>
      <p:grpSp>
        <p:nvGrpSpPr>
          <p:cNvPr id="331" name="Google Shape;331;p13"/>
          <p:cNvGrpSpPr/>
          <p:nvPr/>
        </p:nvGrpSpPr>
        <p:grpSpPr>
          <a:xfrm rot="-131359">
            <a:off x="16010432" y="-1332706"/>
            <a:ext cx="16730941" cy="11772437"/>
            <a:chOff x="0" y="-28575"/>
            <a:chExt cx="906972" cy="638175"/>
          </a:xfrm>
        </p:grpSpPr>
        <p:sp>
          <p:nvSpPr>
            <p:cNvPr id="332" name="Google Shape;332;p13"/>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333" name="Google Shape;333;p13"/>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13"/>
          <p:cNvGrpSpPr/>
          <p:nvPr/>
        </p:nvGrpSpPr>
        <p:grpSpPr>
          <a:xfrm rot="-120628">
            <a:off x="16185171" y="375444"/>
            <a:ext cx="16730941" cy="11772437"/>
            <a:chOff x="0" y="-28575"/>
            <a:chExt cx="906972" cy="638175"/>
          </a:xfrm>
        </p:grpSpPr>
        <p:sp>
          <p:nvSpPr>
            <p:cNvPr id="335" name="Google Shape;335;p13"/>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336" name="Google Shape;336;p13"/>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7" name="Google Shape;337;p13"/>
          <p:cNvSpPr txBox="1"/>
          <p:nvPr/>
        </p:nvSpPr>
        <p:spPr>
          <a:xfrm>
            <a:off x="1249042" y="1709721"/>
            <a:ext cx="8306767"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INTRODUCTION</a:t>
            </a:r>
            <a:endParaRPr/>
          </a:p>
        </p:txBody>
      </p:sp>
      <p:sp>
        <p:nvSpPr>
          <p:cNvPr id="338" name="Google Shape;338;p13"/>
          <p:cNvSpPr txBox="1"/>
          <p:nvPr/>
        </p:nvSpPr>
        <p:spPr>
          <a:xfrm>
            <a:off x="1249042" y="3229944"/>
            <a:ext cx="7307839" cy="4422289"/>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Welcome to a world of endless possibilities, where imagination knows no bounds and creativity flourishes. In this realm of words and ideas, we embark on a journey of discovery and enlightenment. As we delve deeper into the realms of knowledge and inspiration, let us open our minds to the wonders that await us.</a:t>
            </a:r>
            <a:endParaRPr/>
          </a:p>
          <a:p>
            <a:pPr indent="0" lvl="0" marL="0" marR="0" rtl="0" algn="just">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Here, amidst the vast expanse of thoughts and dreams, we find solace in the beauty of expression and the power of storytelling. Each word we write, each sentence we craft, weaves a tapestry of emotions and experiences that connect us in ways beyond comprehension.</a:t>
            </a:r>
            <a:endParaRPr/>
          </a:p>
        </p:txBody>
      </p:sp>
      <p:grpSp>
        <p:nvGrpSpPr>
          <p:cNvPr id="339" name="Google Shape;339;p13"/>
          <p:cNvGrpSpPr/>
          <p:nvPr/>
        </p:nvGrpSpPr>
        <p:grpSpPr>
          <a:xfrm rot="-276192">
            <a:off x="17121332" y="9190210"/>
            <a:ext cx="440683" cy="440683"/>
            <a:chOff x="0" y="0"/>
            <a:chExt cx="587577" cy="587577"/>
          </a:xfrm>
        </p:grpSpPr>
        <p:grpSp>
          <p:nvGrpSpPr>
            <p:cNvPr id="340" name="Google Shape;340;p13"/>
            <p:cNvGrpSpPr/>
            <p:nvPr/>
          </p:nvGrpSpPr>
          <p:grpSpPr>
            <a:xfrm>
              <a:off x="0" y="0"/>
              <a:ext cx="587577" cy="587577"/>
              <a:chOff x="0" y="0"/>
              <a:chExt cx="812800" cy="812800"/>
            </a:xfrm>
          </p:grpSpPr>
          <p:sp>
            <p:nvSpPr>
              <p:cNvPr id="341" name="Google Shape;34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13"/>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5">
                <a:alphaModFix/>
              </a:blip>
              <a:stretch>
                <a:fillRect b="0" l="0" r="0" t="0"/>
              </a:stretch>
            </a:blipFill>
            <a:ln>
              <a:noFill/>
            </a:ln>
          </p:spPr>
        </p:sp>
      </p:grpSp>
      <p:sp>
        <p:nvSpPr>
          <p:cNvPr id="344" name="Google Shape;344;p13"/>
          <p:cNvSpPr txBox="1"/>
          <p:nvPr/>
        </p:nvSpPr>
        <p:spPr>
          <a:xfrm>
            <a:off x="4430120"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45" name="Google Shape;345;p13"/>
          <p:cNvSpPr txBox="1"/>
          <p:nvPr/>
        </p:nvSpPr>
        <p:spPr>
          <a:xfrm>
            <a:off x="6016506" y="393048"/>
            <a:ext cx="1615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46" name="Google Shape;346;p13"/>
          <p:cNvSpPr txBox="1"/>
          <p:nvPr/>
        </p:nvSpPr>
        <p:spPr>
          <a:xfrm>
            <a:off x="2930697"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grpSp>
        <p:nvGrpSpPr>
          <p:cNvPr id="351" name="Google Shape;351;p14"/>
          <p:cNvGrpSpPr/>
          <p:nvPr/>
        </p:nvGrpSpPr>
        <p:grpSpPr>
          <a:xfrm rot="-276192">
            <a:off x="3853876" y="-881356"/>
            <a:ext cx="16730941" cy="11772437"/>
            <a:chOff x="0" y="-28575"/>
            <a:chExt cx="906972" cy="638175"/>
          </a:xfrm>
        </p:grpSpPr>
        <p:sp>
          <p:nvSpPr>
            <p:cNvPr id="352" name="Google Shape;352;p14"/>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353" name="Google Shape;353;p14"/>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14"/>
          <p:cNvGrpSpPr/>
          <p:nvPr/>
        </p:nvGrpSpPr>
        <p:grpSpPr>
          <a:xfrm>
            <a:off x="-3962494" y="-531468"/>
            <a:ext cx="26429019" cy="11869457"/>
            <a:chOff x="0" y="-28575"/>
            <a:chExt cx="1420987" cy="638175"/>
          </a:xfrm>
        </p:grpSpPr>
        <p:sp>
          <p:nvSpPr>
            <p:cNvPr id="355" name="Google Shape;355;p14"/>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356" name="Google Shape;356;p14"/>
            <p:cNvSpPr txBox="1"/>
            <p:nvPr/>
          </p:nvSpPr>
          <p:spPr>
            <a:xfrm>
              <a:off x="101600" y="-28575"/>
              <a:ext cx="1217787"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7" name="Google Shape;357;p14"/>
          <p:cNvSpPr/>
          <p:nvPr/>
        </p:nvSpPr>
        <p:spPr>
          <a:xfrm rot="791123">
            <a:off x="-3515162" y="-4505714"/>
            <a:ext cx="8285092" cy="14877483"/>
          </a:xfrm>
          <a:custGeom>
            <a:rect b="b" l="l" r="r" t="t"/>
            <a:pathLst>
              <a:path extrusionOk="0" h="1580265" w="880031">
                <a:moveTo>
                  <a:pt x="203200" y="0"/>
                </a:moveTo>
                <a:lnTo>
                  <a:pt x="880031" y="0"/>
                </a:lnTo>
                <a:lnTo>
                  <a:pt x="676831"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pic>
        <p:nvPicPr>
          <p:cNvPr id="358" name="Google Shape;358;p14"/>
          <p:cNvPicPr preferRelativeResize="0"/>
          <p:nvPr/>
        </p:nvPicPr>
        <p:blipFill>
          <a:blip r:embed="rId3">
            <a:alphaModFix/>
          </a:blip>
          <a:stretch>
            <a:fillRect/>
          </a:stretch>
        </p:blipFill>
        <p:spPr>
          <a:xfrm>
            <a:off x="1028700" y="4418894"/>
            <a:ext cx="15975572" cy="5569630"/>
          </a:xfrm>
          <a:prstGeom prst="rect">
            <a:avLst/>
          </a:prstGeom>
          <a:noFill/>
          <a:ln>
            <a:noFill/>
          </a:ln>
        </p:spPr>
      </p:pic>
      <p:sp>
        <p:nvSpPr>
          <p:cNvPr id="359" name="Google Shape;359;p14"/>
          <p:cNvSpPr/>
          <p:nvPr/>
        </p:nvSpPr>
        <p:spPr>
          <a:xfrm rot="516492">
            <a:off x="16120805" y="-742753"/>
            <a:ext cx="8285092" cy="14877483"/>
          </a:xfrm>
          <a:custGeom>
            <a:rect b="b" l="l" r="r" t="t"/>
            <a:pathLst>
              <a:path extrusionOk="0" h="1580265" w="880031">
                <a:moveTo>
                  <a:pt x="203200" y="0"/>
                </a:moveTo>
                <a:lnTo>
                  <a:pt x="880031" y="0"/>
                </a:lnTo>
                <a:lnTo>
                  <a:pt x="676831"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360" name="Google Shape;360;p14"/>
          <p:cNvGrpSpPr/>
          <p:nvPr/>
        </p:nvGrpSpPr>
        <p:grpSpPr>
          <a:xfrm rot="-120628">
            <a:off x="15456272" y="243481"/>
            <a:ext cx="16730941" cy="11772437"/>
            <a:chOff x="0" y="-28575"/>
            <a:chExt cx="906972" cy="638175"/>
          </a:xfrm>
        </p:grpSpPr>
        <p:sp>
          <p:nvSpPr>
            <p:cNvPr id="361" name="Google Shape;361;p14"/>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362" name="Google Shape;362;p14"/>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4"/>
          <p:cNvGrpSpPr/>
          <p:nvPr/>
        </p:nvGrpSpPr>
        <p:grpSpPr>
          <a:xfrm rot="-120628">
            <a:off x="15236922" y="2696083"/>
            <a:ext cx="16730941" cy="11772437"/>
            <a:chOff x="0" y="-28575"/>
            <a:chExt cx="906972" cy="638175"/>
          </a:xfrm>
        </p:grpSpPr>
        <p:sp>
          <p:nvSpPr>
            <p:cNvPr id="364" name="Google Shape;364;p14"/>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365" name="Google Shape;365;p14"/>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4"/>
          <p:cNvGrpSpPr/>
          <p:nvPr/>
        </p:nvGrpSpPr>
        <p:grpSpPr>
          <a:xfrm rot="-276192">
            <a:off x="17457248" y="9037958"/>
            <a:ext cx="440683" cy="440683"/>
            <a:chOff x="0" y="0"/>
            <a:chExt cx="587577" cy="587577"/>
          </a:xfrm>
        </p:grpSpPr>
        <p:grpSp>
          <p:nvGrpSpPr>
            <p:cNvPr id="367" name="Google Shape;367;p14"/>
            <p:cNvGrpSpPr/>
            <p:nvPr/>
          </p:nvGrpSpPr>
          <p:grpSpPr>
            <a:xfrm>
              <a:off x="0" y="0"/>
              <a:ext cx="587577" cy="587577"/>
              <a:chOff x="0" y="0"/>
              <a:chExt cx="812800" cy="812800"/>
            </a:xfrm>
          </p:grpSpPr>
          <p:sp>
            <p:nvSpPr>
              <p:cNvPr id="368" name="Google Shape;36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14"/>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4">
                <a:alphaModFix/>
              </a:blip>
              <a:stretch>
                <a:fillRect b="0" l="0" r="0" t="0"/>
              </a:stretch>
            </a:blipFill>
            <a:ln>
              <a:noFill/>
            </a:ln>
          </p:spPr>
        </p:sp>
      </p:grpSp>
      <p:sp>
        <p:nvSpPr>
          <p:cNvPr id="371" name="Google Shape;371;p14"/>
          <p:cNvSpPr txBox="1"/>
          <p:nvPr/>
        </p:nvSpPr>
        <p:spPr>
          <a:xfrm>
            <a:off x="16357926" y="393050"/>
            <a:ext cx="1350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72" name="Google Shape;372;p14"/>
          <p:cNvSpPr txBox="1"/>
          <p:nvPr/>
        </p:nvSpPr>
        <p:spPr>
          <a:xfrm>
            <a:off x="14677900"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73" name="Google Shape;373;p14"/>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374" name="Google Shape;374;p14"/>
          <p:cNvSpPr txBox="1"/>
          <p:nvPr/>
        </p:nvSpPr>
        <p:spPr>
          <a:xfrm>
            <a:off x="1110335" y="3106276"/>
            <a:ext cx="1555732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sp>
        <p:nvSpPr>
          <p:cNvPr id="375" name="Google Shape;375;p14"/>
          <p:cNvSpPr txBox="1"/>
          <p:nvPr/>
        </p:nvSpPr>
        <p:spPr>
          <a:xfrm>
            <a:off x="1028700" y="1628106"/>
            <a:ext cx="15871552"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WELCOME TO PRESENTATION</a:t>
            </a:r>
            <a:endParaRPr/>
          </a:p>
        </p:txBody>
      </p:sp>
      <p:cxnSp>
        <p:nvCxnSpPr>
          <p:cNvPr id="376" name="Google Shape;376;p14"/>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377" name="Google Shape;377;p14"/>
          <p:cNvGrpSpPr/>
          <p:nvPr/>
        </p:nvGrpSpPr>
        <p:grpSpPr>
          <a:xfrm>
            <a:off x="1249042" y="468978"/>
            <a:ext cx="271338" cy="133886"/>
            <a:chOff x="0" y="12700"/>
            <a:chExt cx="361785" cy="178515"/>
          </a:xfrm>
        </p:grpSpPr>
        <p:cxnSp>
          <p:nvCxnSpPr>
            <p:cNvPr id="378" name="Google Shape;378;p14"/>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379" name="Google Shape;379;p14"/>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380" name="Google Shape;380;p14"/>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sp>
        <p:nvSpPr>
          <p:cNvPr id="381" name="Google Shape;381;p14"/>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nvGrpSpPr>
          <p:cNvPr id="382" name="Google Shape;382;p14"/>
          <p:cNvGrpSpPr/>
          <p:nvPr/>
        </p:nvGrpSpPr>
        <p:grpSpPr>
          <a:xfrm>
            <a:off x="407042" y="9258300"/>
            <a:ext cx="440683" cy="440683"/>
            <a:chOff x="0" y="0"/>
            <a:chExt cx="587577" cy="587577"/>
          </a:xfrm>
        </p:grpSpPr>
        <p:grpSp>
          <p:nvGrpSpPr>
            <p:cNvPr id="383" name="Google Shape;383;p14"/>
            <p:cNvGrpSpPr/>
            <p:nvPr/>
          </p:nvGrpSpPr>
          <p:grpSpPr>
            <a:xfrm>
              <a:off x="0" y="0"/>
              <a:ext cx="587577" cy="587577"/>
              <a:chOff x="0" y="0"/>
              <a:chExt cx="812800" cy="812800"/>
            </a:xfrm>
          </p:grpSpPr>
          <p:sp>
            <p:nvSpPr>
              <p:cNvPr id="384" name="Google Shape;38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6" name="Google Shape;386;p14"/>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4">
                <a:alphaModFix/>
              </a:blip>
              <a:stretch>
                <a:fillRect b="0" l="0" r="0" t="0"/>
              </a:stretch>
            </a:blipFill>
            <a:ln>
              <a:noFill/>
            </a:ln>
          </p:spPr>
        </p:sp>
      </p:grpSp>
      <p:pic>
        <p:nvPicPr>
          <p:cNvPr id="387" name="Google Shape;387;p14"/>
          <p:cNvPicPr preferRelativeResize="0"/>
          <p:nvPr/>
        </p:nvPicPr>
        <p:blipFill>
          <a:blip r:embed="rId5">
            <a:alphaModFix/>
          </a:blip>
          <a:stretch>
            <a:fillRect/>
          </a:stretch>
        </p:blipFill>
        <p:spPr>
          <a:xfrm>
            <a:off x="14326822" y="1900313"/>
            <a:ext cx="3588091" cy="2806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15"/>
          <p:cNvSpPr/>
          <p:nvPr/>
        </p:nvSpPr>
        <p:spPr>
          <a:xfrm rot="5400000">
            <a:off x="16789427" y="279533"/>
            <a:ext cx="492779" cy="1005554"/>
          </a:xfrm>
          <a:custGeom>
            <a:rect b="b" l="l" r="r" t="t"/>
            <a:pathLst>
              <a:path extrusionOk="0" h="1005554" w="492779">
                <a:moveTo>
                  <a:pt x="0" y="0"/>
                </a:moveTo>
                <a:lnTo>
                  <a:pt x="492779" y="0"/>
                </a:lnTo>
                <a:lnTo>
                  <a:pt x="492779" y="1005554"/>
                </a:lnTo>
                <a:lnTo>
                  <a:pt x="0" y="1005554"/>
                </a:lnTo>
                <a:lnTo>
                  <a:pt x="0" y="0"/>
                </a:lnTo>
                <a:close/>
              </a:path>
            </a:pathLst>
          </a:custGeom>
          <a:blipFill rotWithShape="1">
            <a:blip r:embed="rId3">
              <a:alphaModFix/>
            </a:blip>
            <a:stretch>
              <a:fillRect b="0" l="-114178" r="0" t="0"/>
            </a:stretch>
          </a:blipFill>
          <a:ln>
            <a:noFill/>
          </a:ln>
        </p:spPr>
      </p:sp>
      <p:grpSp>
        <p:nvGrpSpPr>
          <p:cNvPr id="393" name="Google Shape;393;p15"/>
          <p:cNvGrpSpPr/>
          <p:nvPr/>
        </p:nvGrpSpPr>
        <p:grpSpPr>
          <a:xfrm rot="-276192">
            <a:off x="3853876" y="-881356"/>
            <a:ext cx="16730941" cy="11772437"/>
            <a:chOff x="0" y="-28575"/>
            <a:chExt cx="906972" cy="638175"/>
          </a:xfrm>
        </p:grpSpPr>
        <p:sp>
          <p:nvSpPr>
            <p:cNvPr id="394" name="Google Shape;394;p15"/>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395" name="Google Shape;395;p15"/>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5"/>
          <p:cNvGrpSpPr/>
          <p:nvPr/>
        </p:nvGrpSpPr>
        <p:grpSpPr>
          <a:xfrm>
            <a:off x="-3962494" y="-354312"/>
            <a:ext cx="26429019" cy="11692301"/>
            <a:chOff x="0" y="-19050"/>
            <a:chExt cx="1420987" cy="628650"/>
          </a:xfrm>
        </p:grpSpPr>
        <p:sp>
          <p:nvSpPr>
            <p:cNvPr id="397" name="Google Shape;397;p15"/>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398" name="Google Shape;398;p15"/>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15"/>
          <p:cNvSpPr/>
          <p:nvPr/>
        </p:nvSpPr>
        <p:spPr>
          <a:xfrm rot="953941">
            <a:off x="-3577957" y="-2812247"/>
            <a:ext cx="7383237" cy="15892768"/>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400" name="Google Shape;400;p15"/>
          <p:cNvSpPr/>
          <p:nvPr/>
        </p:nvSpPr>
        <p:spPr>
          <a:xfrm rot="953941">
            <a:off x="9336024" y="-2551608"/>
            <a:ext cx="7383237" cy="15892768"/>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401" name="Google Shape;401;p15"/>
          <p:cNvGrpSpPr/>
          <p:nvPr/>
        </p:nvGrpSpPr>
        <p:grpSpPr>
          <a:xfrm>
            <a:off x="1249042" y="468978"/>
            <a:ext cx="271338" cy="133886"/>
            <a:chOff x="0" y="12700"/>
            <a:chExt cx="361785" cy="178515"/>
          </a:xfrm>
        </p:grpSpPr>
        <p:cxnSp>
          <p:nvCxnSpPr>
            <p:cNvPr id="402" name="Google Shape;402;p15"/>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403" name="Google Shape;403;p15"/>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404" name="Google Shape;404;p15"/>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405" name="Google Shape;405;p15"/>
          <p:cNvGrpSpPr/>
          <p:nvPr/>
        </p:nvGrpSpPr>
        <p:grpSpPr>
          <a:xfrm>
            <a:off x="1028700" y="8917376"/>
            <a:ext cx="440683" cy="440683"/>
            <a:chOff x="0" y="0"/>
            <a:chExt cx="587577" cy="587577"/>
          </a:xfrm>
        </p:grpSpPr>
        <p:grpSp>
          <p:nvGrpSpPr>
            <p:cNvPr id="406" name="Google Shape;406;p15"/>
            <p:cNvGrpSpPr/>
            <p:nvPr/>
          </p:nvGrpSpPr>
          <p:grpSpPr>
            <a:xfrm>
              <a:off x="0" y="0"/>
              <a:ext cx="587577" cy="587577"/>
              <a:chOff x="0" y="0"/>
              <a:chExt cx="812800" cy="812800"/>
            </a:xfrm>
          </p:grpSpPr>
          <p:sp>
            <p:nvSpPr>
              <p:cNvPr id="407" name="Google Shape;40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9" name="Google Shape;409;p15"/>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4">
                <a:alphaModFix/>
              </a:blip>
              <a:stretch>
                <a:fillRect b="0" l="0" r="0" t="0"/>
              </a:stretch>
            </a:blipFill>
            <a:ln>
              <a:noFill/>
            </a:ln>
          </p:spPr>
        </p:sp>
      </p:grpSp>
      <p:grpSp>
        <p:nvGrpSpPr>
          <p:cNvPr id="410" name="Google Shape;410;p15"/>
          <p:cNvGrpSpPr/>
          <p:nvPr/>
        </p:nvGrpSpPr>
        <p:grpSpPr>
          <a:xfrm rot="-276192">
            <a:off x="17121332" y="9190210"/>
            <a:ext cx="440683" cy="440683"/>
            <a:chOff x="0" y="0"/>
            <a:chExt cx="587577" cy="587577"/>
          </a:xfrm>
        </p:grpSpPr>
        <p:grpSp>
          <p:nvGrpSpPr>
            <p:cNvPr id="411" name="Google Shape;411;p15"/>
            <p:cNvGrpSpPr/>
            <p:nvPr/>
          </p:nvGrpSpPr>
          <p:grpSpPr>
            <a:xfrm>
              <a:off x="0" y="0"/>
              <a:ext cx="587577" cy="587577"/>
              <a:chOff x="0" y="0"/>
              <a:chExt cx="812800" cy="812800"/>
            </a:xfrm>
          </p:grpSpPr>
          <p:sp>
            <p:nvSpPr>
              <p:cNvPr id="412" name="Google Shape;41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4" name="Google Shape;414;p15"/>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4">
                <a:alphaModFix/>
              </a:blip>
              <a:stretch>
                <a:fillRect b="0" l="0" r="0" t="0"/>
              </a:stretch>
            </a:blipFill>
            <a:ln>
              <a:noFill/>
            </a:ln>
          </p:spPr>
        </p:sp>
      </p:grpSp>
      <p:grpSp>
        <p:nvGrpSpPr>
          <p:cNvPr id="415" name="Google Shape;415;p15"/>
          <p:cNvGrpSpPr/>
          <p:nvPr/>
        </p:nvGrpSpPr>
        <p:grpSpPr>
          <a:xfrm>
            <a:off x="1028700" y="4003163"/>
            <a:ext cx="4445418" cy="1850743"/>
            <a:chOff x="0" y="-144661"/>
            <a:chExt cx="5927224" cy="2467657"/>
          </a:xfrm>
        </p:grpSpPr>
        <p:grpSp>
          <p:nvGrpSpPr>
            <p:cNvPr id="416" name="Google Shape;416;p15"/>
            <p:cNvGrpSpPr/>
            <p:nvPr/>
          </p:nvGrpSpPr>
          <p:grpSpPr>
            <a:xfrm>
              <a:off x="0" y="-144661"/>
              <a:ext cx="2636291" cy="2467657"/>
              <a:chOff x="0" y="-28575"/>
              <a:chExt cx="520749" cy="487438"/>
            </a:xfrm>
          </p:grpSpPr>
          <p:sp>
            <p:nvSpPr>
              <p:cNvPr id="417" name="Google Shape;417;p15"/>
              <p:cNvSpPr/>
              <p:nvPr/>
            </p:nvSpPr>
            <p:spPr>
              <a:xfrm>
                <a:off x="0" y="0"/>
                <a:ext cx="520749" cy="458863"/>
              </a:xfrm>
              <a:custGeom>
                <a:rect b="b" l="l" r="r" t="t"/>
                <a:pathLst>
                  <a:path extrusionOk="0" h="458863" w="520749">
                    <a:moveTo>
                      <a:pt x="203200" y="0"/>
                    </a:moveTo>
                    <a:lnTo>
                      <a:pt x="520749" y="0"/>
                    </a:lnTo>
                    <a:lnTo>
                      <a:pt x="317549" y="458863"/>
                    </a:lnTo>
                    <a:lnTo>
                      <a:pt x="0" y="458863"/>
                    </a:lnTo>
                    <a:lnTo>
                      <a:pt x="203200" y="0"/>
                    </a:lnTo>
                    <a:close/>
                  </a:path>
                </a:pathLst>
              </a:custGeom>
              <a:solidFill>
                <a:srgbClr val="FFFFFF"/>
              </a:solidFill>
              <a:ln>
                <a:noFill/>
              </a:ln>
            </p:spPr>
          </p:sp>
          <p:sp>
            <p:nvSpPr>
              <p:cNvPr id="418" name="Google Shape;418;p15"/>
              <p:cNvSpPr txBox="1"/>
              <p:nvPr/>
            </p:nvSpPr>
            <p:spPr>
              <a:xfrm>
                <a:off x="101600" y="-28575"/>
                <a:ext cx="317549" cy="48743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15"/>
            <p:cNvGrpSpPr/>
            <p:nvPr/>
          </p:nvGrpSpPr>
          <p:grpSpPr>
            <a:xfrm>
              <a:off x="417904" y="-144661"/>
              <a:ext cx="5509320" cy="2467657"/>
              <a:chOff x="0" y="-28575"/>
              <a:chExt cx="1088261" cy="487438"/>
            </a:xfrm>
          </p:grpSpPr>
          <p:sp>
            <p:nvSpPr>
              <p:cNvPr id="420" name="Google Shape;420;p15"/>
              <p:cNvSpPr/>
              <p:nvPr/>
            </p:nvSpPr>
            <p:spPr>
              <a:xfrm>
                <a:off x="0" y="0"/>
                <a:ext cx="1088261" cy="458863"/>
              </a:xfrm>
              <a:custGeom>
                <a:rect b="b" l="l" r="r" t="t"/>
                <a:pathLst>
                  <a:path extrusionOk="0" h="458863" w="1088261">
                    <a:moveTo>
                      <a:pt x="203200" y="0"/>
                    </a:moveTo>
                    <a:lnTo>
                      <a:pt x="1088261" y="0"/>
                    </a:lnTo>
                    <a:lnTo>
                      <a:pt x="885061" y="458863"/>
                    </a:lnTo>
                    <a:lnTo>
                      <a:pt x="0" y="458863"/>
                    </a:lnTo>
                    <a:lnTo>
                      <a:pt x="203200" y="0"/>
                    </a:lnTo>
                    <a:close/>
                  </a:path>
                </a:pathLst>
              </a:custGeom>
              <a:solidFill>
                <a:srgbClr val="000000"/>
              </a:solidFill>
              <a:ln>
                <a:noFill/>
              </a:ln>
            </p:spPr>
          </p:sp>
          <p:sp>
            <p:nvSpPr>
              <p:cNvPr id="421" name="Google Shape;421;p15"/>
              <p:cNvSpPr txBox="1"/>
              <p:nvPr/>
            </p:nvSpPr>
            <p:spPr>
              <a:xfrm>
                <a:off x="101600" y="-28575"/>
                <a:ext cx="885061" cy="48743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2" name="Google Shape;422;p15"/>
          <p:cNvGrpSpPr/>
          <p:nvPr/>
        </p:nvGrpSpPr>
        <p:grpSpPr>
          <a:xfrm>
            <a:off x="7300388" y="4003163"/>
            <a:ext cx="4445418" cy="1850743"/>
            <a:chOff x="0" y="-144661"/>
            <a:chExt cx="5927224" cy="2467657"/>
          </a:xfrm>
        </p:grpSpPr>
        <p:grpSp>
          <p:nvGrpSpPr>
            <p:cNvPr id="423" name="Google Shape;423;p15"/>
            <p:cNvGrpSpPr/>
            <p:nvPr/>
          </p:nvGrpSpPr>
          <p:grpSpPr>
            <a:xfrm>
              <a:off x="0" y="-144661"/>
              <a:ext cx="2636291" cy="2467657"/>
              <a:chOff x="0" y="-28575"/>
              <a:chExt cx="520749" cy="487438"/>
            </a:xfrm>
          </p:grpSpPr>
          <p:sp>
            <p:nvSpPr>
              <p:cNvPr id="424" name="Google Shape;424;p15"/>
              <p:cNvSpPr/>
              <p:nvPr/>
            </p:nvSpPr>
            <p:spPr>
              <a:xfrm>
                <a:off x="0" y="0"/>
                <a:ext cx="520749" cy="458863"/>
              </a:xfrm>
              <a:custGeom>
                <a:rect b="b" l="l" r="r" t="t"/>
                <a:pathLst>
                  <a:path extrusionOk="0" h="458863" w="520749">
                    <a:moveTo>
                      <a:pt x="203200" y="0"/>
                    </a:moveTo>
                    <a:lnTo>
                      <a:pt x="520749" y="0"/>
                    </a:lnTo>
                    <a:lnTo>
                      <a:pt x="317549" y="458863"/>
                    </a:lnTo>
                    <a:lnTo>
                      <a:pt x="0" y="458863"/>
                    </a:lnTo>
                    <a:lnTo>
                      <a:pt x="203200" y="0"/>
                    </a:lnTo>
                    <a:close/>
                  </a:path>
                </a:pathLst>
              </a:custGeom>
              <a:solidFill>
                <a:srgbClr val="FFFFFF"/>
              </a:solidFill>
              <a:ln>
                <a:noFill/>
              </a:ln>
            </p:spPr>
          </p:sp>
          <p:sp>
            <p:nvSpPr>
              <p:cNvPr id="425" name="Google Shape;425;p15"/>
              <p:cNvSpPr txBox="1"/>
              <p:nvPr/>
            </p:nvSpPr>
            <p:spPr>
              <a:xfrm>
                <a:off x="101600" y="-28575"/>
                <a:ext cx="317549" cy="48743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15"/>
            <p:cNvGrpSpPr/>
            <p:nvPr/>
          </p:nvGrpSpPr>
          <p:grpSpPr>
            <a:xfrm>
              <a:off x="417904" y="-144661"/>
              <a:ext cx="5509320" cy="2467657"/>
              <a:chOff x="0" y="-28575"/>
              <a:chExt cx="1088261" cy="487438"/>
            </a:xfrm>
          </p:grpSpPr>
          <p:sp>
            <p:nvSpPr>
              <p:cNvPr id="427" name="Google Shape;427;p15"/>
              <p:cNvSpPr/>
              <p:nvPr/>
            </p:nvSpPr>
            <p:spPr>
              <a:xfrm>
                <a:off x="0" y="0"/>
                <a:ext cx="1088261" cy="458863"/>
              </a:xfrm>
              <a:custGeom>
                <a:rect b="b" l="l" r="r" t="t"/>
                <a:pathLst>
                  <a:path extrusionOk="0" h="458863" w="1088261">
                    <a:moveTo>
                      <a:pt x="203200" y="0"/>
                    </a:moveTo>
                    <a:lnTo>
                      <a:pt x="1088261" y="0"/>
                    </a:lnTo>
                    <a:lnTo>
                      <a:pt x="885061" y="458863"/>
                    </a:lnTo>
                    <a:lnTo>
                      <a:pt x="0" y="458863"/>
                    </a:lnTo>
                    <a:lnTo>
                      <a:pt x="203200" y="0"/>
                    </a:lnTo>
                    <a:close/>
                  </a:path>
                </a:pathLst>
              </a:custGeom>
              <a:solidFill>
                <a:srgbClr val="000000"/>
              </a:solidFill>
              <a:ln>
                <a:noFill/>
              </a:ln>
            </p:spPr>
          </p:sp>
          <p:sp>
            <p:nvSpPr>
              <p:cNvPr id="428" name="Google Shape;428;p15"/>
              <p:cNvSpPr txBox="1"/>
              <p:nvPr/>
            </p:nvSpPr>
            <p:spPr>
              <a:xfrm>
                <a:off x="101600" y="-28575"/>
                <a:ext cx="885061" cy="48743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29" name="Google Shape;429;p15"/>
          <p:cNvSpPr txBox="1"/>
          <p:nvPr/>
        </p:nvSpPr>
        <p:spPr>
          <a:xfrm>
            <a:off x="16357926" y="393050"/>
            <a:ext cx="110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30" name="Google Shape;430;p15"/>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31" name="Google Shape;431;p15"/>
          <p:cNvSpPr txBox="1"/>
          <p:nvPr/>
        </p:nvSpPr>
        <p:spPr>
          <a:xfrm>
            <a:off x="14677900" y="3930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32" name="Google Shape;432;p15"/>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33" name="Google Shape;433;p15"/>
          <p:cNvSpPr txBox="1"/>
          <p:nvPr/>
        </p:nvSpPr>
        <p:spPr>
          <a:xfrm>
            <a:off x="1028700" y="1725553"/>
            <a:ext cx="8042002"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OUR COMPANY</a:t>
            </a:r>
            <a:endParaRPr/>
          </a:p>
        </p:txBody>
      </p:sp>
      <p:sp>
        <p:nvSpPr>
          <p:cNvPr id="434" name="Google Shape;434;p15"/>
          <p:cNvSpPr txBox="1"/>
          <p:nvPr/>
        </p:nvSpPr>
        <p:spPr>
          <a:xfrm>
            <a:off x="7300388" y="6916041"/>
            <a:ext cx="4584125"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WHAT WE DO? </a:t>
            </a:r>
            <a:endParaRPr/>
          </a:p>
        </p:txBody>
      </p:sp>
      <p:sp>
        <p:nvSpPr>
          <p:cNvPr id="435" name="Google Shape;435;p15"/>
          <p:cNvSpPr txBox="1"/>
          <p:nvPr/>
        </p:nvSpPr>
        <p:spPr>
          <a:xfrm>
            <a:off x="1110335" y="6916041"/>
            <a:ext cx="4584125" cy="40005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WHO WE ARE?</a:t>
            </a:r>
            <a:endParaRPr/>
          </a:p>
        </p:txBody>
      </p:sp>
      <p:sp>
        <p:nvSpPr>
          <p:cNvPr id="436" name="Google Shape;436;p15"/>
          <p:cNvSpPr txBox="1"/>
          <p:nvPr/>
        </p:nvSpPr>
        <p:spPr>
          <a:xfrm>
            <a:off x="1028700" y="7484570"/>
            <a:ext cx="3544434" cy="724348"/>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sp>
        <p:nvSpPr>
          <p:cNvPr id="437" name="Google Shape;437;p15"/>
          <p:cNvSpPr txBox="1"/>
          <p:nvPr/>
        </p:nvSpPr>
        <p:spPr>
          <a:xfrm>
            <a:off x="7300388" y="7484570"/>
            <a:ext cx="3596418"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Briefly elaborate on what you want to discuss. </a:t>
            </a:r>
            <a:endParaRPr/>
          </a:p>
        </p:txBody>
      </p:sp>
      <p:cxnSp>
        <p:nvCxnSpPr>
          <p:cNvPr id="438" name="Google Shape;438;p15"/>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pic>
        <p:nvPicPr>
          <p:cNvPr id="439" name="Google Shape;439;p15"/>
          <p:cNvPicPr preferRelativeResize="0"/>
          <p:nvPr/>
        </p:nvPicPr>
        <p:blipFill>
          <a:blip r:embed="rId5">
            <a:alphaModFix/>
          </a:blip>
          <a:stretch>
            <a:fillRect/>
          </a:stretch>
        </p:blipFill>
        <p:spPr>
          <a:xfrm>
            <a:off x="3408447" y="6618049"/>
            <a:ext cx="4924225" cy="4719960"/>
          </a:xfrm>
          <a:prstGeom prst="rect">
            <a:avLst/>
          </a:prstGeom>
          <a:noFill/>
          <a:ln>
            <a:noFill/>
          </a:ln>
        </p:spPr>
      </p:pic>
      <p:pic>
        <p:nvPicPr>
          <p:cNvPr id="440" name="Google Shape;440;p15"/>
          <p:cNvPicPr preferRelativeResize="0"/>
          <p:nvPr/>
        </p:nvPicPr>
        <p:blipFill>
          <a:blip r:embed="rId6">
            <a:alphaModFix/>
          </a:blip>
          <a:stretch>
            <a:fillRect/>
          </a:stretch>
        </p:blipFill>
        <p:spPr>
          <a:xfrm>
            <a:off x="2852033" y="4267833"/>
            <a:ext cx="1100700" cy="1112862"/>
          </a:xfrm>
          <a:prstGeom prst="rect">
            <a:avLst/>
          </a:prstGeom>
          <a:noFill/>
          <a:ln>
            <a:noFill/>
          </a:ln>
        </p:spPr>
      </p:pic>
      <p:pic>
        <p:nvPicPr>
          <p:cNvPr id="441" name="Google Shape;441;p15"/>
          <p:cNvPicPr preferRelativeResize="0"/>
          <p:nvPr/>
        </p:nvPicPr>
        <p:blipFill>
          <a:blip r:embed="rId7">
            <a:alphaModFix/>
          </a:blip>
          <a:stretch>
            <a:fillRect/>
          </a:stretch>
        </p:blipFill>
        <p:spPr>
          <a:xfrm>
            <a:off x="8797190" y="4561271"/>
            <a:ext cx="2099610" cy="823975"/>
          </a:xfrm>
          <a:prstGeom prst="rect">
            <a:avLst/>
          </a:prstGeom>
          <a:noFill/>
          <a:ln>
            <a:noFill/>
          </a:ln>
        </p:spPr>
      </p:pic>
      <p:pic>
        <p:nvPicPr>
          <p:cNvPr id="442" name="Google Shape;442;p15"/>
          <p:cNvPicPr preferRelativeResize="0"/>
          <p:nvPr/>
        </p:nvPicPr>
        <p:blipFill>
          <a:blip r:embed="rId8">
            <a:alphaModFix/>
          </a:blip>
          <a:stretch>
            <a:fillRect/>
          </a:stretch>
        </p:blipFill>
        <p:spPr>
          <a:xfrm>
            <a:off x="7933713" y="769175"/>
            <a:ext cx="7077850" cy="9964876"/>
          </a:xfrm>
          <a:prstGeom prst="rect">
            <a:avLst/>
          </a:prstGeom>
          <a:noFill/>
          <a:ln>
            <a:noFill/>
          </a:ln>
        </p:spPr>
      </p:pic>
      <p:pic>
        <p:nvPicPr>
          <p:cNvPr id="443" name="Google Shape;443;p15"/>
          <p:cNvPicPr preferRelativeResize="0"/>
          <p:nvPr/>
        </p:nvPicPr>
        <p:blipFill>
          <a:blip r:embed="rId9">
            <a:alphaModFix/>
          </a:blip>
          <a:stretch>
            <a:fillRect/>
          </a:stretch>
        </p:blipFill>
        <p:spPr>
          <a:xfrm>
            <a:off x="10896800" y="1047738"/>
            <a:ext cx="10743471" cy="161190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grpSp>
        <p:nvGrpSpPr>
          <p:cNvPr id="448" name="Google Shape;448;p16"/>
          <p:cNvGrpSpPr/>
          <p:nvPr/>
        </p:nvGrpSpPr>
        <p:grpSpPr>
          <a:xfrm>
            <a:off x="-3810094" y="-201912"/>
            <a:ext cx="26429019" cy="11692301"/>
            <a:chOff x="0" y="-19050"/>
            <a:chExt cx="1420987" cy="628650"/>
          </a:xfrm>
        </p:grpSpPr>
        <p:sp>
          <p:nvSpPr>
            <p:cNvPr id="449" name="Google Shape;449;p16"/>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450" name="Google Shape;450;p16"/>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1" name="Google Shape;451;p16"/>
          <p:cNvSpPr/>
          <p:nvPr/>
        </p:nvSpPr>
        <p:spPr>
          <a:xfrm rot="5400000">
            <a:off x="16789427" y="279533"/>
            <a:ext cx="492779" cy="1005554"/>
          </a:xfrm>
          <a:custGeom>
            <a:rect b="b" l="l" r="r" t="t"/>
            <a:pathLst>
              <a:path extrusionOk="0" h="1005554" w="492779">
                <a:moveTo>
                  <a:pt x="0" y="0"/>
                </a:moveTo>
                <a:lnTo>
                  <a:pt x="492779" y="0"/>
                </a:lnTo>
                <a:lnTo>
                  <a:pt x="492779" y="1005554"/>
                </a:lnTo>
                <a:lnTo>
                  <a:pt x="0" y="1005554"/>
                </a:lnTo>
                <a:lnTo>
                  <a:pt x="0" y="0"/>
                </a:lnTo>
                <a:close/>
              </a:path>
            </a:pathLst>
          </a:custGeom>
          <a:blipFill rotWithShape="1">
            <a:blip r:embed="rId3">
              <a:alphaModFix/>
            </a:blip>
            <a:stretch>
              <a:fillRect b="0" l="-114178" r="0" t="0"/>
            </a:stretch>
          </a:blipFill>
          <a:ln>
            <a:noFill/>
          </a:ln>
        </p:spPr>
      </p:sp>
      <p:grpSp>
        <p:nvGrpSpPr>
          <p:cNvPr id="452" name="Google Shape;452;p16"/>
          <p:cNvGrpSpPr/>
          <p:nvPr/>
        </p:nvGrpSpPr>
        <p:grpSpPr>
          <a:xfrm>
            <a:off x="-3962494" y="-354312"/>
            <a:ext cx="26429019" cy="11692301"/>
            <a:chOff x="0" y="-19050"/>
            <a:chExt cx="1420987" cy="628650"/>
          </a:xfrm>
        </p:grpSpPr>
        <p:sp>
          <p:nvSpPr>
            <p:cNvPr id="453" name="Google Shape;453;p16"/>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454" name="Google Shape;454;p16"/>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5" name="Google Shape;455;p16"/>
          <p:cNvSpPr/>
          <p:nvPr/>
        </p:nvSpPr>
        <p:spPr>
          <a:xfrm rot="953941">
            <a:off x="-1778740" y="-2277389"/>
            <a:ext cx="9926690" cy="15892768"/>
          </a:xfrm>
          <a:custGeom>
            <a:rect b="b" l="l" r="r" t="t"/>
            <a:pathLst>
              <a:path extrusionOk="0" h="1580265" w="987040">
                <a:moveTo>
                  <a:pt x="203200" y="0"/>
                </a:moveTo>
                <a:lnTo>
                  <a:pt x="987040" y="0"/>
                </a:lnTo>
                <a:lnTo>
                  <a:pt x="783840"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456" name="Google Shape;456;p16"/>
          <p:cNvGrpSpPr/>
          <p:nvPr/>
        </p:nvGrpSpPr>
        <p:grpSpPr>
          <a:xfrm rot="-276200">
            <a:off x="3853886" y="-881375"/>
            <a:ext cx="16730918" cy="11772418"/>
            <a:chOff x="0" y="-28575"/>
            <a:chExt cx="906972" cy="638175"/>
          </a:xfrm>
        </p:grpSpPr>
        <p:sp>
          <p:nvSpPr>
            <p:cNvPr id="457" name="Google Shape;457;p16"/>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12" scaled="0"/>
            </a:gradFill>
            <a:ln>
              <a:noFill/>
            </a:ln>
          </p:spPr>
        </p:sp>
        <p:sp>
          <p:nvSpPr>
            <p:cNvPr id="458" name="Google Shape;458;p16"/>
            <p:cNvSpPr txBox="1"/>
            <p:nvPr/>
          </p:nvSpPr>
          <p:spPr>
            <a:xfrm>
              <a:off x="101600" y="-28575"/>
              <a:ext cx="703800" cy="6381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9" name="Google Shape;459;p16"/>
          <p:cNvSpPr/>
          <p:nvPr/>
        </p:nvSpPr>
        <p:spPr>
          <a:xfrm rot="953907">
            <a:off x="13847022" y="-1286952"/>
            <a:ext cx="7383363" cy="15893042"/>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grpSp>
        <p:nvGrpSpPr>
          <p:cNvPr id="460" name="Google Shape;460;p16"/>
          <p:cNvGrpSpPr/>
          <p:nvPr/>
        </p:nvGrpSpPr>
        <p:grpSpPr>
          <a:xfrm>
            <a:off x="1249042" y="468978"/>
            <a:ext cx="271338" cy="133886"/>
            <a:chOff x="0" y="12700"/>
            <a:chExt cx="361785" cy="178515"/>
          </a:xfrm>
        </p:grpSpPr>
        <p:cxnSp>
          <p:nvCxnSpPr>
            <p:cNvPr id="461" name="Google Shape;461;p16"/>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462" name="Google Shape;462;p16"/>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463" name="Google Shape;463;p16"/>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464" name="Google Shape;464;p16"/>
          <p:cNvGrpSpPr/>
          <p:nvPr/>
        </p:nvGrpSpPr>
        <p:grpSpPr>
          <a:xfrm>
            <a:off x="1028700" y="8917376"/>
            <a:ext cx="440683" cy="440683"/>
            <a:chOff x="0" y="0"/>
            <a:chExt cx="587577" cy="587577"/>
          </a:xfrm>
        </p:grpSpPr>
        <p:grpSp>
          <p:nvGrpSpPr>
            <p:cNvPr id="465" name="Google Shape;465;p16"/>
            <p:cNvGrpSpPr/>
            <p:nvPr/>
          </p:nvGrpSpPr>
          <p:grpSpPr>
            <a:xfrm>
              <a:off x="0" y="0"/>
              <a:ext cx="587577" cy="587577"/>
              <a:chOff x="0" y="0"/>
              <a:chExt cx="812800" cy="812800"/>
            </a:xfrm>
          </p:grpSpPr>
          <p:sp>
            <p:nvSpPr>
              <p:cNvPr id="466" name="Google Shape;4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16"/>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4">
                <a:alphaModFix/>
              </a:blip>
              <a:stretch>
                <a:fillRect b="0" l="0" r="0" t="0"/>
              </a:stretch>
            </a:blipFill>
            <a:ln>
              <a:noFill/>
            </a:ln>
          </p:spPr>
        </p:sp>
      </p:grpSp>
      <p:grpSp>
        <p:nvGrpSpPr>
          <p:cNvPr id="469" name="Google Shape;469;p16"/>
          <p:cNvGrpSpPr/>
          <p:nvPr/>
        </p:nvGrpSpPr>
        <p:grpSpPr>
          <a:xfrm rot="-276192">
            <a:off x="17121332" y="9190210"/>
            <a:ext cx="440683" cy="440683"/>
            <a:chOff x="0" y="0"/>
            <a:chExt cx="587577" cy="587577"/>
          </a:xfrm>
        </p:grpSpPr>
        <p:grpSp>
          <p:nvGrpSpPr>
            <p:cNvPr id="470" name="Google Shape;470;p16"/>
            <p:cNvGrpSpPr/>
            <p:nvPr/>
          </p:nvGrpSpPr>
          <p:grpSpPr>
            <a:xfrm>
              <a:off x="0" y="0"/>
              <a:ext cx="587577" cy="587577"/>
              <a:chOff x="0" y="0"/>
              <a:chExt cx="812800" cy="812800"/>
            </a:xfrm>
          </p:grpSpPr>
          <p:sp>
            <p:nvSpPr>
              <p:cNvPr id="471" name="Google Shape;47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3" name="Google Shape;473;p16"/>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4">
                <a:alphaModFix/>
              </a:blip>
              <a:stretch>
                <a:fillRect b="0" l="0" r="0" t="0"/>
              </a:stretch>
            </a:blipFill>
            <a:ln>
              <a:noFill/>
            </a:ln>
          </p:spPr>
        </p:sp>
      </p:grpSp>
      <p:cxnSp>
        <p:nvCxnSpPr>
          <p:cNvPr id="474" name="Google Shape;474;p16"/>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sp>
        <p:nvSpPr>
          <p:cNvPr id="475" name="Google Shape;475;p16"/>
          <p:cNvSpPr txBox="1"/>
          <p:nvPr/>
        </p:nvSpPr>
        <p:spPr>
          <a:xfrm>
            <a:off x="16357926" y="393050"/>
            <a:ext cx="107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76" name="Google Shape;476;p16"/>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77" name="Google Shape;477;p16"/>
          <p:cNvSpPr txBox="1"/>
          <p:nvPr/>
        </p:nvSpPr>
        <p:spPr>
          <a:xfrm>
            <a:off x="14677900"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78" name="Google Shape;478;p16"/>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479" name="Google Shape;479;p16"/>
          <p:cNvSpPr txBox="1"/>
          <p:nvPr/>
        </p:nvSpPr>
        <p:spPr>
          <a:xfrm>
            <a:off x="1712835" y="1735348"/>
            <a:ext cx="4602510"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MISSION</a:t>
            </a:r>
            <a:endParaRPr/>
          </a:p>
        </p:txBody>
      </p:sp>
      <p:sp>
        <p:nvSpPr>
          <p:cNvPr id="480" name="Google Shape;480;p16"/>
          <p:cNvSpPr txBox="1"/>
          <p:nvPr/>
        </p:nvSpPr>
        <p:spPr>
          <a:xfrm>
            <a:off x="9252015" y="1735348"/>
            <a:ext cx="3756720"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VISION</a:t>
            </a:r>
            <a:endParaRPr/>
          </a:p>
        </p:txBody>
      </p:sp>
      <p:sp>
        <p:nvSpPr>
          <p:cNvPr id="481" name="Google Shape;481;p16"/>
          <p:cNvSpPr txBox="1"/>
          <p:nvPr/>
        </p:nvSpPr>
        <p:spPr>
          <a:xfrm>
            <a:off x="1712835" y="3204317"/>
            <a:ext cx="4958930" cy="4792083"/>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Embarking on a mission is a journey filled with purpose and determination. It is a quest to achieve a goal, to make a difference, to leave a mark on the world. A mission calls for courage, resilience, and unwavering commitment. It is a path that may be challenging, but the rewards are immeasurable.</a:t>
            </a:r>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As you set out on your mission, remember to stay focused on your objectives, stay true to your values, and stay connected to your inner strength. .</a:t>
            </a:r>
            <a:endParaRPr/>
          </a:p>
        </p:txBody>
      </p:sp>
      <p:sp>
        <p:nvSpPr>
          <p:cNvPr id="482" name="Google Shape;482;p16"/>
          <p:cNvSpPr txBox="1"/>
          <p:nvPr/>
        </p:nvSpPr>
        <p:spPr>
          <a:xfrm>
            <a:off x="9292914" y="3204317"/>
            <a:ext cx="4850160" cy="4792083"/>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in times of uncertainty. With a strong vision, we are able to set our sights on the horizon, pushing beyond obstacles and challenges that may come our way. Our vision shapes our decisions, motivates our actions, and inspires those around us to join in the pursuit of our shared dreams. </a:t>
            </a:r>
            <a:endParaRPr/>
          </a:p>
        </p:txBody>
      </p:sp>
      <p:pic>
        <p:nvPicPr>
          <p:cNvPr id="483" name="Google Shape;483;p16"/>
          <p:cNvPicPr preferRelativeResize="0"/>
          <p:nvPr/>
        </p:nvPicPr>
        <p:blipFill>
          <a:blip r:embed="rId5">
            <a:alphaModFix/>
          </a:blip>
          <a:stretch>
            <a:fillRect/>
          </a:stretch>
        </p:blipFill>
        <p:spPr>
          <a:xfrm>
            <a:off x="5649850" y="3204325"/>
            <a:ext cx="11004824" cy="5968901"/>
          </a:xfrm>
          <a:prstGeom prst="rect">
            <a:avLst/>
          </a:prstGeom>
          <a:noFill/>
          <a:ln>
            <a:noFill/>
          </a:ln>
        </p:spPr>
      </p:pic>
      <p:pic>
        <p:nvPicPr>
          <p:cNvPr id="484" name="Google Shape;484;p16"/>
          <p:cNvPicPr preferRelativeResize="0"/>
          <p:nvPr/>
        </p:nvPicPr>
        <p:blipFill>
          <a:blip r:embed="rId6">
            <a:alphaModFix/>
          </a:blip>
          <a:stretch>
            <a:fillRect/>
          </a:stretch>
        </p:blipFill>
        <p:spPr>
          <a:xfrm>
            <a:off x="14489437" y="-1533787"/>
            <a:ext cx="9945899" cy="15901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grpSp>
        <p:nvGrpSpPr>
          <p:cNvPr id="489" name="Google Shape;489;p17"/>
          <p:cNvGrpSpPr/>
          <p:nvPr/>
        </p:nvGrpSpPr>
        <p:grpSpPr>
          <a:xfrm rot="162959">
            <a:off x="3270982" y="324074"/>
            <a:ext cx="16730941" cy="11772437"/>
            <a:chOff x="0" y="-28575"/>
            <a:chExt cx="906972" cy="638175"/>
          </a:xfrm>
        </p:grpSpPr>
        <p:sp>
          <p:nvSpPr>
            <p:cNvPr id="490" name="Google Shape;490;p17"/>
            <p:cNvSpPr/>
            <p:nvPr/>
          </p:nvSpPr>
          <p:spPr>
            <a:xfrm>
              <a:off x="0" y="0"/>
              <a:ext cx="906972" cy="609600"/>
            </a:xfrm>
            <a:custGeom>
              <a:rect b="b" l="l" r="r" t="t"/>
              <a:pathLst>
                <a:path extrusionOk="0" h="609600" w="906972">
                  <a:moveTo>
                    <a:pt x="203200" y="0"/>
                  </a:moveTo>
                  <a:lnTo>
                    <a:pt x="906972" y="0"/>
                  </a:lnTo>
                  <a:lnTo>
                    <a:pt x="703772" y="609600"/>
                  </a:lnTo>
                  <a:lnTo>
                    <a:pt x="0" y="609600"/>
                  </a:lnTo>
                  <a:lnTo>
                    <a:pt x="203200" y="0"/>
                  </a:lnTo>
                  <a:close/>
                </a:path>
              </a:pathLst>
            </a:custGeom>
            <a:gradFill>
              <a:gsLst>
                <a:gs pos="0">
                  <a:srgbClr val="5C0510"/>
                </a:gs>
                <a:gs pos="100000">
                  <a:srgbClr val="B6203E"/>
                </a:gs>
              </a:gsLst>
              <a:lin ang="5400000" scaled="0"/>
            </a:gradFill>
            <a:ln>
              <a:noFill/>
            </a:ln>
          </p:spPr>
        </p:sp>
        <p:sp>
          <p:nvSpPr>
            <p:cNvPr id="491" name="Google Shape;491;p17"/>
            <p:cNvSpPr txBox="1"/>
            <p:nvPr/>
          </p:nvSpPr>
          <p:spPr>
            <a:xfrm>
              <a:off x="101600" y="-28575"/>
              <a:ext cx="703772"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17"/>
          <p:cNvGrpSpPr/>
          <p:nvPr/>
        </p:nvGrpSpPr>
        <p:grpSpPr>
          <a:xfrm>
            <a:off x="-3962494" y="-1038048"/>
            <a:ext cx="26429019" cy="12376037"/>
            <a:chOff x="0" y="-19050"/>
            <a:chExt cx="1420987" cy="665412"/>
          </a:xfrm>
        </p:grpSpPr>
        <p:sp>
          <p:nvSpPr>
            <p:cNvPr id="493" name="Google Shape;493;p17"/>
            <p:cNvSpPr/>
            <p:nvPr/>
          </p:nvSpPr>
          <p:spPr>
            <a:xfrm>
              <a:off x="0" y="0"/>
              <a:ext cx="1420987" cy="646362"/>
            </a:xfrm>
            <a:custGeom>
              <a:rect b="b" l="l" r="r" t="t"/>
              <a:pathLst>
                <a:path extrusionOk="0" h="646362" w="1420987">
                  <a:moveTo>
                    <a:pt x="203200" y="0"/>
                  </a:moveTo>
                  <a:lnTo>
                    <a:pt x="1420987" y="0"/>
                  </a:lnTo>
                  <a:lnTo>
                    <a:pt x="1217787" y="646362"/>
                  </a:lnTo>
                  <a:lnTo>
                    <a:pt x="0" y="646362"/>
                  </a:lnTo>
                  <a:lnTo>
                    <a:pt x="203200" y="0"/>
                  </a:lnTo>
                  <a:close/>
                </a:path>
              </a:pathLst>
            </a:custGeom>
            <a:gradFill>
              <a:gsLst>
                <a:gs pos="0">
                  <a:srgbClr val="9A131C"/>
                </a:gs>
                <a:gs pos="100000">
                  <a:srgbClr val="AF2D47"/>
                </a:gs>
              </a:gsLst>
              <a:lin ang="5400000" scaled="0"/>
            </a:gradFill>
            <a:ln>
              <a:noFill/>
            </a:ln>
          </p:spPr>
        </p:sp>
        <p:sp>
          <p:nvSpPr>
            <p:cNvPr id="494" name="Google Shape;494;p17"/>
            <p:cNvSpPr txBox="1"/>
            <p:nvPr/>
          </p:nvSpPr>
          <p:spPr>
            <a:xfrm>
              <a:off x="101600" y="-19050"/>
              <a:ext cx="1217787" cy="665412"/>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5" name="Google Shape;495;p17"/>
          <p:cNvPicPr preferRelativeResize="0"/>
          <p:nvPr/>
        </p:nvPicPr>
        <p:blipFill>
          <a:blip r:embed="rId3">
            <a:alphaModFix/>
          </a:blip>
          <a:stretch>
            <a:fillRect/>
          </a:stretch>
        </p:blipFill>
        <p:spPr>
          <a:xfrm>
            <a:off x="-507825" y="-1157849"/>
            <a:ext cx="9345875" cy="12751713"/>
          </a:xfrm>
          <a:prstGeom prst="rect">
            <a:avLst/>
          </a:prstGeom>
          <a:noFill/>
          <a:ln>
            <a:noFill/>
          </a:ln>
        </p:spPr>
      </p:pic>
      <p:sp>
        <p:nvSpPr>
          <p:cNvPr id="496" name="Google Shape;496;p17"/>
          <p:cNvSpPr/>
          <p:nvPr/>
        </p:nvSpPr>
        <p:spPr>
          <a:xfrm rot="5400000">
            <a:off x="16789427" y="279533"/>
            <a:ext cx="492779" cy="1005554"/>
          </a:xfrm>
          <a:custGeom>
            <a:rect b="b" l="l" r="r" t="t"/>
            <a:pathLst>
              <a:path extrusionOk="0" h="1005554" w="492779">
                <a:moveTo>
                  <a:pt x="0" y="0"/>
                </a:moveTo>
                <a:lnTo>
                  <a:pt x="492779" y="0"/>
                </a:lnTo>
                <a:lnTo>
                  <a:pt x="492779" y="1005554"/>
                </a:lnTo>
                <a:lnTo>
                  <a:pt x="0" y="1005554"/>
                </a:lnTo>
                <a:lnTo>
                  <a:pt x="0" y="0"/>
                </a:lnTo>
                <a:close/>
              </a:path>
            </a:pathLst>
          </a:custGeom>
          <a:blipFill rotWithShape="1">
            <a:blip r:embed="rId4">
              <a:alphaModFix/>
            </a:blip>
            <a:stretch>
              <a:fillRect b="0" l="-114178" r="0" t="0"/>
            </a:stretch>
          </a:blipFill>
          <a:ln>
            <a:noFill/>
          </a:ln>
        </p:spPr>
      </p:sp>
      <p:grpSp>
        <p:nvGrpSpPr>
          <p:cNvPr id="497" name="Google Shape;497;p17"/>
          <p:cNvGrpSpPr/>
          <p:nvPr/>
        </p:nvGrpSpPr>
        <p:grpSpPr>
          <a:xfrm rot="436162">
            <a:off x="5986975" y="-1251026"/>
            <a:ext cx="15595836" cy="12245168"/>
            <a:chOff x="0" y="-28575"/>
            <a:chExt cx="812800" cy="638175"/>
          </a:xfrm>
        </p:grpSpPr>
        <p:sp>
          <p:nvSpPr>
            <p:cNvPr id="498" name="Google Shape;498;p17"/>
            <p:cNvSpPr/>
            <p:nvPr/>
          </p:nvSpPr>
          <p:spPr>
            <a:xfrm>
              <a:off x="0" y="0"/>
              <a:ext cx="812800" cy="609600"/>
            </a:xfrm>
            <a:custGeom>
              <a:rect b="b" l="l" r="r" t="t"/>
              <a:pathLst>
                <a:path extrusionOk="0" h="609600" w="812800">
                  <a:moveTo>
                    <a:pt x="609600" y="0"/>
                  </a:moveTo>
                  <a:lnTo>
                    <a:pt x="0" y="0"/>
                  </a:lnTo>
                  <a:lnTo>
                    <a:pt x="203200" y="609600"/>
                  </a:lnTo>
                  <a:lnTo>
                    <a:pt x="812800" y="609600"/>
                  </a:lnTo>
                  <a:lnTo>
                    <a:pt x="609600" y="0"/>
                  </a:lnTo>
                  <a:close/>
                </a:path>
              </a:pathLst>
            </a:custGeom>
            <a:gradFill>
              <a:gsLst>
                <a:gs pos="0">
                  <a:srgbClr val="5C0510"/>
                </a:gs>
                <a:gs pos="100000">
                  <a:srgbClr val="B6203E"/>
                </a:gs>
              </a:gsLst>
              <a:lin ang="5400000" scaled="0"/>
            </a:gradFill>
            <a:ln>
              <a:noFill/>
            </a:ln>
          </p:spPr>
        </p:sp>
        <p:sp>
          <p:nvSpPr>
            <p:cNvPr id="499" name="Google Shape;499;p17"/>
            <p:cNvSpPr txBox="1"/>
            <p:nvPr/>
          </p:nvSpPr>
          <p:spPr>
            <a:xfrm>
              <a:off x="101600" y="-28575"/>
              <a:ext cx="609600"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17"/>
          <p:cNvGrpSpPr/>
          <p:nvPr/>
        </p:nvGrpSpPr>
        <p:grpSpPr>
          <a:xfrm>
            <a:off x="7987409" y="400190"/>
            <a:ext cx="1047497" cy="250030"/>
            <a:chOff x="0" y="-28575"/>
            <a:chExt cx="1396663" cy="333374"/>
          </a:xfrm>
        </p:grpSpPr>
        <p:cxnSp>
          <p:nvCxnSpPr>
            <p:cNvPr id="501" name="Google Shape;501;p17"/>
            <p:cNvCxnSpPr/>
            <p:nvPr/>
          </p:nvCxnSpPr>
          <p:spPr>
            <a:xfrm>
              <a:off x="0" y="152399"/>
              <a:ext cx="361785" cy="0"/>
            </a:xfrm>
            <a:prstGeom prst="straightConnector1">
              <a:avLst/>
            </a:prstGeom>
            <a:noFill/>
            <a:ln cap="flat" cmpd="sng" w="25400">
              <a:solidFill>
                <a:srgbClr val="FFFFFF"/>
              </a:solidFill>
              <a:prstDash val="solid"/>
              <a:round/>
              <a:headEnd len="sm" w="sm" type="none"/>
              <a:tailEnd len="sm" w="sm" type="none"/>
            </a:ln>
          </p:spPr>
        </p:cxnSp>
        <p:cxnSp>
          <p:nvCxnSpPr>
            <p:cNvPr id="502" name="Google Shape;502;p17"/>
            <p:cNvCxnSpPr/>
            <p:nvPr/>
          </p:nvCxnSpPr>
          <p:spPr>
            <a:xfrm>
              <a:off x="0" y="63142"/>
              <a:ext cx="361785" cy="0"/>
            </a:xfrm>
            <a:prstGeom prst="straightConnector1">
              <a:avLst/>
            </a:prstGeom>
            <a:noFill/>
            <a:ln cap="flat" cmpd="sng" w="25400">
              <a:solidFill>
                <a:srgbClr val="FFFFFF"/>
              </a:solidFill>
              <a:prstDash val="solid"/>
              <a:round/>
              <a:headEnd len="sm" w="sm" type="none"/>
              <a:tailEnd len="sm" w="sm" type="none"/>
            </a:ln>
          </p:spPr>
        </p:cxnSp>
        <p:cxnSp>
          <p:nvCxnSpPr>
            <p:cNvPr id="503" name="Google Shape;503;p17"/>
            <p:cNvCxnSpPr/>
            <p:nvPr/>
          </p:nvCxnSpPr>
          <p:spPr>
            <a:xfrm>
              <a:off x="0" y="241657"/>
              <a:ext cx="361785" cy="0"/>
            </a:xfrm>
            <a:prstGeom prst="straightConnector1">
              <a:avLst/>
            </a:prstGeom>
            <a:noFill/>
            <a:ln cap="flat" cmpd="sng" w="25400">
              <a:solidFill>
                <a:srgbClr val="FFFFFF"/>
              </a:solidFill>
              <a:prstDash val="solid"/>
              <a:round/>
              <a:headEnd len="sm" w="sm" type="none"/>
              <a:tailEnd len="sm" w="sm" type="none"/>
            </a:ln>
          </p:spPr>
        </p:cxnSp>
        <p:sp>
          <p:nvSpPr>
            <p:cNvPr id="504" name="Google Shape;504;p17"/>
            <p:cNvSpPr txBox="1"/>
            <p:nvPr/>
          </p:nvSpPr>
          <p:spPr>
            <a:xfrm>
              <a:off x="618391" y="-28575"/>
              <a:ext cx="778272" cy="3333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grpSp>
      <p:grpSp>
        <p:nvGrpSpPr>
          <p:cNvPr id="505" name="Google Shape;505;p17"/>
          <p:cNvGrpSpPr/>
          <p:nvPr/>
        </p:nvGrpSpPr>
        <p:grpSpPr>
          <a:xfrm rot="-276192">
            <a:off x="17121332" y="9037958"/>
            <a:ext cx="440683" cy="440683"/>
            <a:chOff x="0" y="0"/>
            <a:chExt cx="587577" cy="587577"/>
          </a:xfrm>
        </p:grpSpPr>
        <p:grpSp>
          <p:nvGrpSpPr>
            <p:cNvPr id="506" name="Google Shape;506;p17"/>
            <p:cNvGrpSpPr/>
            <p:nvPr/>
          </p:nvGrpSpPr>
          <p:grpSpPr>
            <a:xfrm>
              <a:off x="0" y="0"/>
              <a:ext cx="587577" cy="587577"/>
              <a:chOff x="0" y="0"/>
              <a:chExt cx="812800" cy="812800"/>
            </a:xfrm>
          </p:grpSpPr>
          <p:sp>
            <p:nvSpPr>
              <p:cNvPr id="507" name="Google Shape;50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9" name="Google Shape;509;p17"/>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5">
                <a:alphaModFix/>
              </a:blip>
              <a:stretch>
                <a:fillRect b="0" l="0" r="0" t="0"/>
              </a:stretch>
            </a:blipFill>
            <a:ln>
              <a:noFill/>
            </a:ln>
          </p:spPr>
        </p:sp>
      </p:grpSp>
      <p:grpSp>
        <p:nvGrpSpPr>
          <p:cNvPr id="510" name="Google Shape;510;p17"/>
          <p:cNvGrpSpPr/>
          <p:nvPr/>
        </p:nvGrpSpPr>
        <p:grpSpPr>
          <a:xfrm rot="439152">
            <a:off x="-12344799" y="-1712585"/>
            <a:ext cx="15595836" cy="12245168"/>
            <a:chOff x="0" y="-28575"/>
            <a:chExt cx="812800" cy="638175"/>
          </a:xfrm>
        </p:grpSpPr>
        <p:sp>
          <p:nvSpPr>
            <p:cNvPr id="511" name="Google Shape;511;p17"/>
            <p:cNvSpPr/>
            <p:nvPr/>
          </p:nvSpPr>
          <p:spPr>
            <a:xfrm>
              <a:off x="0" y="0"/>
              <a:ext cx="812800" cy="609600"/>
            </a:xfrm>
            <a:custGeom>
              <a:rect b="b" l="l" r="r" t="t"/>
              <a:pathLst>
                <a:path extrusionOk="0" h="609600" w="812800">
                  <a:moveTo>
                    <a:pt x="609600" y="0"/>
                  </a:moveTo>
                  <a:lnTo>
                    <a:pt x="0" y="0"/>
                  </a:lnTo>
                  <a:lnTo>
                    <a:pt x="203200" y="609600"/>
                  </a:lnTo>
                  <a:lnTo>
                    <a:pt x="812800" y="609600"/>
                  </a:lnTo>
                  <a:lnTo>
                    <a:pt x="609600" y="0"/>
                  </a:lnTo>
                  <a:close/>
                </a:path>
              </a:pathLst>
            </a:custGeom>
            <a:gradFill>
              <a:gsLst>
                <a:gs pos="0">
                  <a:srgbClr val="5C0510">
                    <a:alpha val="29803"/>
                  </a:srgbClr>
                </a:gs>
                <a:gs pos="100000">
                  <a:srgbClr val="B6203E">
                    <a:alpha val="29803"/>
                  </a:srgbClr>
                </a:gs>
              </a:gsLst>
              <a:lin ang="5400000" scaled="0"/>
            </a:gradFill>
            <a:ln>
              <a:noFill/>
            </a:ln>
          </p:spPr>
        </p:sp>
        <p:sp>
          <p:nvSpPr>
            <p:cNvPr id="512" name="Google Shape;512;p17"/>
            <p:cNvSpPr txBox="1"/>
            <p:nvPr/>
          </p:nvSpPr>
          <p:spPr>
            <a:xfrm>
              <a:off x="101600" y="-28575"/>
              <a:ext cx="609600"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 name="Google Shape;513;p17"/>
          <p:cNvGrpSpPr/>
          <p:nvPr/>
        </p:nvGrpSpPr>
        <p:grpSpPr>
          <a:xfrm rot="455057">
            <a:off x="5389239" y="-923785"/>
            <a:ext cx="7797918" cy="12245168"/>
            <a:chOff x="0" y="-28575"/>
            <a:chExt cx="406400" cy="638175"/>
          </a:xfrm>
        </p:grpSpPr>
        <p:sp>
          <p:nvSpPr>
            <p:cNvPr id="514" name="Google Shape;514;p17"/>
            <p:cNvSpPr/>
            <p:nvPr/>
          </p:nvSpPr>
          <p:spPr>
            <a:xfrm>
              <a:off x="0" y="0"/>
              <a:ext cx="406400" cy="609600"/>
            </a:xfrm>
            <a:custGeom>
              <a:rect b="b" l="l" r="r" t="t"/>
              <a:pathLst>
                <a:path extrusionOk="0" h="609600" w="406400">
                  <a:moveTo>
                    <a:pt x="203200" y="0"/>
                  </a:moveTo>
                  <a:lnTo>
                    <a:pt x="0" y="0"/>
                  </a:lnTo>
                  <a:lnTo>
                    <a:pt x="203200" y="609600"/>
                  </a:lnTo>
                  <a:lnTo>
                    <a:pt x="406400" y="609600"/>
                  </a:lnTo>
                  <a:lnTo>
                    <a:pt x="203200" y="0"/>
                  </a:lnTo>
                  <a:close/>
                </a:path>
              </a:pathLst>
            </a:custGeom>
            <a:gradFill>
              <a:gsLst>
                <a:gs pos="0">
                  <a:srgbClr val="5C0510">
                    <a:alpha val="29803"/>
                  </a:srgbClr>
                </a:gs>
                <a:gs pos="100000">
                  <a:srgbClr val="B6203E">
                    <a:alpha val="29803"/>
                  </a:srgbClr>
                </a:gs>
              </a:gsLst>
              <a:lin ang="5400000" scaled="0"/>
            </a:gradFill>
            <a:ln>
              <a:noFill/>
            </a:ln>
          </p:spPr>
        </p:sp>
        <p:sp>
          <p:nvSpPr>
            <p:cNvPr id="515" name="Google Shape;515;p17"/>
            <p:cNvSpPr txBox="1"/>
            <p:nvPr/>
          </p:nvSpPr>
          <p:spPr>
            <a:xfrm>
              <a:off x="101600" y="-28575"/>
              <a:ext cx="203200"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6" name="Google Shape;516;p17"/>
          <p:cNvCxnSpPr/>
          <p:nvPr/>
        </p:nvCxnSpPr>
        <p:spPr>
          <a:xfrm>
            <a:off x="7837155" y="1038225"/>
            <a:ext cx="10450845" cy="0"/>
          </a:xfrm>
          <a:prstGeom prst="straightConnector1">
            <a:avLst/>
          </a:prstGeom>
          <a:noFill/>
          <a:ln cap="flat" cmpd="sng" w="19050">
            <a:solidFill>
              <a:srgbClr val="FFFFFF"/>
            </a:solidFill>
            <a:prstDash val="solid"/>
            <a:round/>
            <a:headEnd len="sm" w="sm" type="none"/>
            <a:tailEnd len="sm" w="sm" type="none"/>
          </a:ln>
        </p:spPr>
      </p:cxnSp>
      <p:grpSp>
        <p:nvGrpSpPr>
          <p:cNvPr id="517" name="Google Shape;517;p17"/>
          <p:cNvGrpSpPr/>
          <p:nvPr/>
        </p:nvGrpSpPr>
        <p:grpSpPr>
          <a:xfrm rot="439152">
            <a:off x="-13024722" y="-917869"/>
            <a:ext cx="15595836" cy="12245168"/>
            <a:chOff x="0" y="-28575"/>
            <a:chExt cx="812800" cy="638175"/>
          </a:xfrm>
        </p:grpSpPr>
        <p:sp>
          <p:nvSpPr>
            <p:cNvPr id="518" name="Google Shape;518;p17"/>
            <p:cNvSpPr/>
            <p:nvPr/>
          </p:nvSpPr>
          <p:spPr>
            <a:xfrm>
              <a:off x="0" y="0"/>
              <a:ext cx="812800" cy="609600"/>
            </a:xfrm>
            <a:custGeom>
              <a:rect b="b" l="l" r="r" t="t"/>
              <a:pathLst>
                <a:path extrusionOk="0" h="609600" w="812800">
                  <a:moveTo>
                    <a:pt x="609600" y="0"/>
                  </a:moveTo>
                  <a:lnTo>
                    <a:pt x="0" y="0"/>
                  </a:lnTo>
                  <a:lnTo>
                    <a:pt x="203200" y="609600"/>
                  </a:lnTo>
                  <a:lnTo>
                    <a:pt x="812800" y="609600"/>
                  </a:lnTo>
                  <a:lnTo>
                    <a:pt x="609600" y="0"/>
                  </a:lnTo>
                  <a:close/>
                </a:path>
              </a:pathLst>
            </a:custGeom>
            <a:gradFill>
              <a:gsLst>
                <a:gs pos="0">
                  <a:srgbClr val="5C0510"/>
                </a:gs>
                <a:gs pos="100000">
                  <a:srgbClr val="B6203E"/>
                </a:gs>
              </a:gsLst>
              <a:lin ang="5400000" scaled="0"/>
            </a:gradFill>
            <a:ln>
              <a:noFill/>
            </a:ln>
          </p:spPr>
        </p:sp>
        <p:sp>
          <p:nvSpPr>
            <p:cNvPr id="519" name="Google Shape;519;p17"/>
            <p:cNvSpPr txBox="1"/>
            <p:nvPr/>
          </p:nvSpPr>
          <p:spPr>
            <a:xfrm>
              <a:off x="101600" y="-28575"/>
              <a:ext cx="609600" cy="6381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0" name="Google Shape;520;p17"/>
          <p:cNvSpPr txBox="1"/>
          <p:nvPr/>
        </p:nvSpPr>
        <p:spPr>
          <a:xfrm>
            <a:off x="16357926" y="393050"/>
            <a:ext cx="1047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21" name="Google Shape;521;p17"/>
          <p:cNvSpPr txBox="1"/>
          <p:nvPr/>
        </p:nvSpPr>
        <p:spPr>
          <a:xfrm>
            <a:off x="14677900" y="393050"/>
            <a:ext cx="1005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22" name="Google Shape;522;p17"/>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523" name="Google Shape;523;p17"/>
          <p:cNvSpPr txBox="1"/>
          <p:nvPr/>
        </p:nvSpPr>
        <p:spPr>
          <a:xfrm>
            <a:off x="9144000" y="1406688"/>
            <a:ext cx="8306767"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OUR PROJECTS</a:t>
            </a:r>
            <a:endParaRPr/>
          </a:p>
        </p:txBody>
      </p:sp>
      <p:sp>
        <p:nvSpPr>
          <p:cNvPr id="524" name="Google Shape;524;p17"/>
          <p:cNvSpPr txBox="1"/>
          <p:nvPr/>
        </p:nvSpPr>
        <p:spPr>
          <a:xfrm>
            <a:off x="9252015" y="2864871"/>
            <a:ext cx="8271503" cy="518541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From groundbreaking technological advancements to community-driven initiatives, each project we undertake is a testament to our belief in the power of creativity and collaboration.</a:t>
            </a:r>
            <a:endParaRPr/>
          </a:p>
          <a:p>
            <a:pPr indent="0" lvl="0" marL="0" marR="0" rtl="0" algn="just">
              <a:lnSpc>
                <a:spcPct val="140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We strive to push the boundaries of what is possible, constantly seeking new ways to address challenges and improve lives. Our diverse portfolio reflects our unwavering determination to tackle complex problems with fresh perspectives and unwavering dedication. With each new project, we embrace the opportunity to learn, grow, and make a positive impact on the world around us.</a:t>
            </a:r>
            <a:endParaRPr/>
          </a:p>
        </p:txBody>
      </p:sp>
      <p:grpSp>
        <p:nvGrpSpPr>
          <p:cNvPr id="525" name="Google Shape;525;p17"/>
          <p:cNvGrpSpPr/>
          <p:nvPr/>
        </p:nvGrpSpPr>
        <p:grpSpPr>
          <a:xfrm>
            <a:off x="1028700" y="9054931"/>
            <a:ext cx="440683" cy="440683"/>
            <a:chOff x="0" y="0"/>
            <a:chExt cx="587577" cy="587577"/>
          </a:xfrm>
        </p:grpSpPr>
        <p:grpSp>
          <p:nvGrpSpPr>
            <p:cNvPr id="526" name="Google Shape;526;p17"/>
            <p:cNvGrpSpPr/>
            <p:nvPr/>
          </p:nvGrpSpPr>
          <p:grpSpPr>
            <a:xfrm>
              <a:off x="0" y="0"/>
              <a:ext cx="587577" cy="587577"/>
              <a:chOff x="0" y="0"/>
              <a:chExt cx="812800" cy="812800"/>
            </a:xfrm>
          </p:grpSpPr>
          <p:sp>
            <p:nvSpPr>
              <p:cNvPr id="527" name="Google Shape;52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9" name="Google Shape;529;p17"/>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5">
                <a:alphaModFix/>
              </a:blip>
              <a:stretch>
                <a:fillRect b="0" l="0" r="0" t="0"/>
              </a:stretch>
            </a:blipFill>
            <a:ln>
              <a:noFill/>
            </a:ln>
          </p:spPr>
        </p:sp>
      </p:grpSp>
      <p:pic>
        <p:nvPicPr>
          <p:cNvPr id="530" name="Google Shape;530;p17"/>
          <p:cNvPicPr preferRelativeResize="0"/>
          <p:nvPr/>
        </p:nvPicPr>
        <p:blipFill>
          <a:blip r:embed="rId6">
            <a:alphaModFix/>
          </a:blip>
          <a:stretch>
            <a:fillRect/>
          </a:stretch>
        </p:blipFill>
        <p:spPr>
          <a:xfrm>
            <a:off x="11149800" y="7538621"/>
            <a:ext cx="4535401" cy="3799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C0510"/>
            </a:gs>
            <a:gs pos="100000">
              <a:srgbClr val="B6203E"/>
            </a:gs>
          </a:gsLst>
          <a:lin ang="5400000" scaled="0"/>
        </a:gradFill>
      </p:bgPr>
    </p:bg>
    <p:spTree>
      <p:nvGrpSpPr>
        <p:cNvPr id="534" name="Shape 534"/>
        <p:cNvGrpSpPr/>
        <p:nvPr/>
      </p:nvGrpSpPr>
      <p:grpSpPr>
        <a:xfrm>
          <a:off x="0" y="0"/>
          <a:ext cx="0" cy="0"/>
          <a:chOff x="0" y="0"/>
          <a:chExt cx="0" cy="0"/>
        </a:xfrm>
      </p:grpSpPr>
      <p:grpSp>
        <p:nvGrpSpPr>
          <p:cNvPr id="535" name="Google Shape;535;p18"/>
          <p:cNvGrpSpPr/>
          <p:nvPr/>
        </p:nvGrpSpPr>
        <p:grpSpPr>
          <a:xfrm>
            <a:off x="-3962494" y="-354312"/>
            <a:ext cx="26429019" cy="11692301"/>
            <a:chOff x="0" y="-19050"/>
            <a:chExt cx="1420987" cy="628650"/>
          </a:xfrm>
        </p:grpSpPr>
        <p:sp>
          <p:nvSpPr>
            <p:cNvPr id="536" name="Google Shape;536;p18"/>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537" name="Google Shape;537;p18"/>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38" name="Google Shape;538;p18"/>
          <p:cNvPicPr preferRelativeResize="0"/>
          <p:nvPr/>
        </p:nvPicPr>
        <p:blipFill>
          <a:blip r:embed="rId3">
            <a:alphaModFix/>
          </a:blip>
          <a:stretch>
            <a:fillRect/>
          </a:stretch>
        </p:blipFill>
        <p:spPr>
          <a:xfrm>
            <a:off x="13616584" y="5760708"/>
            <a:ext cx="5510892" cy="4306325"/>
          </a:xfrm>
          <a:prstGeom prst="rect">
            <a:avLst/>
          </a:prstGeom>
          <a:noFill/>
          <a:ln>
            <a:noFill/>
          </a:ln>
        </p:spPr>
      </p:pic>
      <p:grpSp>
        <p:nvGrpSpPr>
          <p:cNvPr id="539" name="Google Shape;539;p18"/>
          <p:cNvGrpSpPr/>
          <p:nvPr/>
        </p:nvGrpSpPr>
        <p:grpSpPr>
          <a:xfrm rot="-276192">
            <a:off x="17276273" y="9241327"/>
            <a:ext cx="440683" cy="440683"/>
            <a:chOff x="0" y="0"/>
            <a:chExt cx="587577" cy="587577"/>
          </a:xfrm>
        </p:grpSpPr>
        <p:grpSp>
          <p:nvGrpSpPr>
            <p:cNvPr id="540" name="Google Shape;540;p18"/>
            <p:cNvGrpSpPr/>
            <p:nvPr/>
          </p:nvGrpSpPr>
          <p:grpSpPr>
            <a:xfrm>
              <a:off x="0" y="0"/>
              <a:ext cx="587577" cy="587577"/>
              <a:chOff x="0" y="0"/>
              <a:chExt cx="812800" cy="812800"/>
            </a:xfrm>
          </p:grpSpPr>
          <p:sp>
            <p:nvSpPr>
              <p:cNvPr id="541" name="Google Shape;54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8"/>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3" name="Google Shape;543;p18"/>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4">
                <a:alphaModFix/>
              </a:blip>
              <a:stretch>
                <a:fillRect b="0" l="0" r="0" t="0"/>
              </a:stretch>
            </a:blipFill>
            <a:ln>
              <a:noFill/>
            </a:ln>
          </p:spPr>
        </p:sp>
      </p:grpSp>
      <p:sp>
        <p:nvSpPr>
          <p:cNvPr id="544" name="Google Shape;544;p18"/>
          <p:cNvSpPr/>
          <p:nvPr/>
        </p:nvSpPr>
        <p:spPr>
          <a:xfrm rot="618032">
            <a:off x="10505408" y="-1458295"/>
            <a:ext cx="7383237" cy="15892768"/>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545" name="Google Shape;545;p18"/>
          <p:cNvSpPr/>
          <p:nvPr/>
        </p:nvSpPr>
        <p:spPr>
          <a:xfrm rot="617756">
            <a:off x="-3063541" y="-2868711"/>
            <a:ext cx="7383171" cy="15892629"/>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cxnSp>
        <p:nvCxnSpPr>
          <p:cNvPr id="546" name="Google Shape;546;p18"/>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547" name="Google Shape;547;p18"/>
          <p:cNvGrpSpPr/>
          <p:nvPr/>
        </p:nvGrpSpPr>
        <p:grpSpPr>
          <a:xfrm>
            <a:off x="1249042" y="468978"/>
            <a:ext cx="271338" cy="133886"/>
            <a:chOff x="0" y="12700"/>
            <a:chExt cx="361785" cy="178515"/>
          </a:xfrm>
        </p:grpSpPr>
        <p:cxnSp>
          <p:nvCxnSpPr>
            <p:cNvPr id="548" name="Google Shape;548;p18"/>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549" name="Google Shape;549;p18"/>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550" name="Google Shape;550;p18"/>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551" name="Google Shape;551;p18"/>
          <p:cNvGrpSpPr/>
          <p:nvPr/>
        </p:nvGrpSpPr>
        <p:grpSpPr>
          <a:xfrm>
            <a:off x="407042" y="9258300"/>
            <a:ext cx="440683" cy="440683"/>
            <a:chOff x="0" y="0"/>
            <a:chExt cx="587577" cy="587577"/>
          </a:xfrm>
        </p:grpSpPr>
        <p:grpSp>
          <p:nvGrpSpPr>
            <p:cNvPr id="552" name="Google Shape;552;p18"/>
            <p:cNvGrpSpPr/>
            <p:nvPr/>
          </p:nvGrpSpPr>
          <p:grpSpPr>
            <a:xfrm>
              <a:off x="0" y="0"/>
              <a:ext cx="587577" cy="587577"/>
              <a:chOff x="0" y="0"/>
              <a:chExt cx="812800" cy="812800"/>
            </a:xfrm>
          </p:grpSpPr>
          <p:sp>
            <p:nvSpPr>
              <p:cNvPr id="553" name="Google Shape;55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8"/>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5" name="Google Shape;555;p18"/>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4">
                <a:alphaModFix/>
              </a:blip>
              <a:stretch>
                <a:fillRect b="0" l="0" r="0" t="0"/>
              </a:stretch>
            </a:blipFill>
            <a:ln>
              <a:noFill/>
            </a:ln>
          </p:spPr>
        </p:sp>
      </p:grpSp>
      <p:sp>
        <p:nvSpPr>
          <p:cNvPr id="556" name="Google Shape;556;p18"/>
          <p:cNvSpPr txBox="1"/>
          <p:nvPr/>
        </p:nvSpPr>
        <p:spPr>
          <a:xfrm>
            <a:off x="12390463" y="4159706"/>
            <a:ext cx="4032753"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SERVICE TWO</a:t>
            </a:r>
            <a:endParaRPr/>
          </a:p>
        </p:txBody>
      </p:sp>
      <p:sp>
        <p:nvSpPr>
          <p:cNvPr id="557" name="Google Shape;557;p18"/>
          <p:cNvSpPr txBox="1"/>
          <p:nvPr/>
        </p:nvSpPr>
        <p:spPr>
          <a:xfrm>
            <a:off x="12390463" y="4694950"/>
            <a:ext cx="3011280"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grpSp>
        <p:nvGrpSpPr>
          <p:cNvPr id="558" name="Google Shape;558;p18"/>
          <p:cNvGrpSpPr/>
          <p:nvPr/>
        </p:nvGrpSpPr>
        <p:grpSpPr>
          <a:xfrm>
            <a:off x="1028700" y="6933316"/>
            <a:ext cx="2632787" cy="1344416"/>
            <a:chOff x="0" y="-85675"/>
            <a:chExt cx="3510383" cy="1792555"/>
          </a:xfrm>
        </p:grpSpPr>
        <p:grpSp>
          <p:nvGrpSpPr>
            <p:cNvPr id="559" name="Google Shape;559;p18"/>
            <p:cNvGrpSpPr/>
            <p:nvPr/>
          </p:nvGrpSpPr>
          <p:grpSpPr>
            <a:xfrm>
              <a:off x="0" y="-85675"/>
              <a:ext cx="1561336" cy="1792555"/>
              <a:chOff x="0" y="-28575"/>
              <a:chExt cx="520749" cy="597867"/>
            </a:xfrm>
          </p:grpSpPr>
          <p:sp>
            <p:nvSpPr>
              <p:cNvPr id="560" name="Google Shape;560;p18"/>
              <p:cNvSpPr/>
              <p:nvPr/>
            </p:nvSpPr>
            <p:spPr>
              <a:xfrm>
                <a:off x="0" y="0"/>
                <a:ext cx="520749" cy="569292"/>
              </a:xfrm>
              <a:custGeom>
                <a:rect b="b" l="l" r="r" t="t"/>
                <a:pathLst>
                  <a:path extrusionOk="0" h="569292" w="520749">
                    <a:moveTo>
                      <a:pt x="203200" y="0"/>
                    </a:moveTo>
                    <a:lnTo>
                      <a:pt x="520749" y="0"/>
                    </a:lnTo>
                    <a:lnTo>
                      <a:pt x="317549" y="569292"/>
                    </a:lnTo>
                    <a:lnTo>
                      <a:pt x="0" y="569292"/>
                    </a:lnTo>
                    <a:lnTo>
                      <a:pt x="203200" y="0"/>
                    </a:lnTo>
                    <a:close/>
                  </a:path>
                </a:pathLst>
              </a:custGeom>
              <a:solidFill>
                <a:srgbClr val="FFFFFF"/>
              </a:solidFill>
              <a:ln>
                <a:noFill/>
              </a:ln>
            </p:spPr>
          </p:sp>
          <p:sp>
            <p:nvSpPr>
              <p:cNvPr id="561" name="Google Shape;561;p18"/>
              <p:cNvSpPr txBox="1"/>
              <p:nvPr/>
            </p:nvSpPr>
            <p:spPr>
              <a:xfrm>
                <a:off x="101600" y="-28575"/>
                <a:ext cx="317549"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18"/>
            <p:cNvGrpSpPr/>
            <p:nvPr/>
          </p:nvGrpSpPr>
          <p:grpSpPr>
            <a:xfrm>
              <a:off x="247503" y="-85675"/>
              <a:ext cx="3262880" cy="1792555"/>
              <a:chOff x="0" y="-28575"/>
              <a:chExt cx="1088261" cy="597867"/>
            </a:xfrm>
          </p:grpSpPr>
          <p:sp>
            <p:nvSpPr>
              <p:cNvPr id="563" name="Google Shape;563;p18"/>
              <p:cNvSpPr/>
              <p:nvPr/>
            </p:nvSpPr>
            <p:spPr>
              <a:xfrm>
                <a:off x="0" y="0"/>
                <a:ext cx="1088261" cy="569292"/>
              </a:xfrm>
              <a:custGeom>
                <a:rect b="b" l="l" r="r" t="t"/>
                <a:pathLst>
                  <a:path extrusionOk="0" h="569292" w="1088261">
                    <a:moveTo>
                      <a:pt x="203200" y="0"/>
                    </a:moveTo>
                    <a:lnTo>
                      <a:pt x="1088261" y="0"/>
                    </a:lnTo>
                    <a:lnTo>
                      <a:pt x="885061" y="569292"/>
                    </a:lnTo>
                    <a:lnTo>
                      <a:pt x="0" y="569292"/>
                    </a:lnTo>
                    <a:lnTo>
                      <a:pt x="203200" y="0"/>
                    </a:lnTo>
                    <a:close/>
                  </a:path>
                </a:pathLst>
              </a:custGeom>
              <a:solidFill>
                <a:srgbClr val="000000"/>
              </a:solidFill>
              <a:ln>
                <a:noFill/>
              </a:ln>
            </p:spPr>
          </p:sp>
          <p:sp>
            <p:nvSpPr>
              <p:cNvPr id="564" name="Google Shape;564;p18"/>
              <p:cNvSpPr txBox="1"/>
              <p:nvPr/>
            </p:nvSpPr>
            <p:spPr>
              <a:xfrm>
                <a:off x="101600" y="-28575"/>
                <a:ext cx="885061"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65" name="Google Shape;565;p18"/>
          <p:cNvGrpSpPr/>
          <p:nvPr/>
        </p:nvGrpSpPr>
        <p:grpSpPr>
          <a:xfrm>
            <a:off x="9595750" y="6933316"/>
            <a:ext cx="2632787" cy="1344416"/>
            <a:chOff x="0" y="-85675"/>
            <a:chExt cx="3510383" cy="1792555"/>
          </a:xfrm>
        </p:grpSpPr>
        <p:grpSp>
          <p:nvGrpSpPr>
            <p:cNvPr id="566" name="Google Shape;566;p18"/>
            <p:cNvGrpSpPr/>
            <p:nvPr/>
          </p:nvGrpSpPr>
          <p:grpSpPr>
            <a:xfrm>
              <a:off x="0" y="-85675"/>
              <a:ext cx="1561336" cy="1792555"/>
              <a:chOff x="0" y="-28575"/>
              <a:chExt cx="520749" cy="597867"/>
            </a:xfrm>
          </p:grpSpPr>
          <p:sp>
            <p:nvSpPr>
              <p:cNvPr id="567" name="Google Shape;567;p18"/>
              <p:cNvSpPr/>
              <p:nvPr/>
            </p:nvSpPr>
            <p:spPr>
              <a:xfrm>
                <a:off x="0" y="0"/>
                <a:ext cx="520749" cy="569292"/>
              </a:xfrm>
              <a:custGeom>
                <a:rect b="b" l="l" r="r" t="t"/>
                <a:pathLst>
                  <a:path extrusionOk="0" h="569292" w="520749">
                    <a:moveTo>
                      <a:pt x="203200" y="0"/>
                    </a:moveTo>
                    <a:lnTo>
                      <a:pt x="520749" y="0"/>
                    </a:lnTo>
                    <a:lnTo>
                      <a:pt x="317549" y="569292"/>
                    </a:lnTo>
                    <a:lnTo>
                      <a:pt x="0" y="569292"/>
                    </a:lnTo>
                    <a:lnTo>
                      <a:pt x="203200" y="0"/>
                    </a:lnTo>
                    <a:close/>
                  </a:path>
                </a:pathLst>
              </a:custGeom>
              <a:solidFill>
                <a:srgbClr val="FFFFFF"/>
              </a:solidFill>
              <a:ln>
                <a:noFill/>
              </a:ln>
            </p:spPr>
          </p:sp>
          <p:sp>
            <p:nvSpPr>
              <p:cNvPr id="568" name="Google Shape;568;p18"/>
              <p:cNvSpPr txBox="1"/>
              <p:nvPr/>
            </p:nvSpPr>
            <p:spPr>
              <a:xfrm>
                <a:off x="101600" y="-28575"/>
                <a:ext cx="317549"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18"/>
            <p:cNvGrpSpPr/>
            <p:nvPr/>
          </p:nvGrpSpPr>
          <p:grpSpPr>
            <a:xfrm>
              <a:off x="247503" y="-85675"/>
              <a:ext cx="3262880" cy="1792555"/>
              <a:chOff x="0" y="-28575"/>
              <a:chExt cx="1088261" cy="597867"/>
            </a:xfrm>
          </p:grpSpPr>
          <p:sp>
            <p:nvSpPr>
              <p:cNvPr id="570" name="Google Shape;570;p18"/>
              <p:cNvSpPr/>
              <p:nvPr/>
            </p:nvSpPr>
            <p:spPr>
              <a:xfrm>
                <a:off x="0" y="0"/>
                <a:ext cx="1088261" cy="569292"/>
              </a:xfrm>
              <a:custGeom>
                <a:rect b="b" l="l" r="r" t="t"/>
                <a:pathLst>
                  <a:path extrusionOk="0" h="569292" w="1088261">
                    <a:moveTo>
                      <a:pt x="203200" y="0"/>
                    </a:moveTo>
                    <a:lnTo>
                      <a:pt x="1088261" y="0"/>
                    </a:lnTo>
                    <a:lnTo>
                      <a:pt x="885061" y="569292"/>
                    </a:lnTo>
                    <a:lnTo>
                      <a:pt x="0" y="569292"/>
                    </a:lnTo>
                    <a:lnTo>
                      <a:pt x="203200" y="0"/>
                    </a:lnTo>
                    <a:close/>
                  </a:path>
                </a:pathLst>
              </a:custGeom>
              <a:solidFill>
                <a:srgbClr val="000000"/>
              </a:solidFill>
              <a:ln>
                <a:noFill/>
              </a:ln>
            </p:spPr>
          </p:sp>
          <p:sp>
            <p:nvSpPr>
              <p:cNvPr id="571" name="Google Shape;571;p18"/>
              <p:cNvSpPr txBox="1"/>
              <p:nvPr/>
            </p:nvSpPr>
            <p:spPr>
              <a:xfrm>
                <a:off x="101600" y="-28575"/>
                <a:ext cx="885061"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72" name="Google Shape;572;p18"/>
          <p:cNvGrpSpPr/>
          <p:nvPr/>
        </p:nvGrpSpPr>
        <p:grpSpPr>
          <a:xfrm>
            <a:off x="1028700" y="4114500"/>
            <a:ext cx="2632787" cy="1344416"/>
            <a:chOff x="0" y="-85675"/>
            <a:chExt cx="3510383" cy="1792555"/>
          </a:xfrm>
        </p:grpSpPr>
        <p:grpSp>
          <p:nvGrpSpPr>
            <p:cNvPr id="573" name="Google Shape;573;p18"/>
            <p:cNvGrpSpPr/>
            <p:nvPr/>
          </p:nvGrpSpPr>
          <p:grpSpPr>
            <a:xfrm>
              <a:off x="0" y="-85675"/>
              <a:ext cx="1561336" cy="1792555"/>
              <a:chOff x="0" y="-28575"/>
              <a:chExt cx="520749" cy="597867"/>
            </a:xfrm>
          </p:grpSpPr>
          <p:sp>
            <p:nvSpPr>
              <p:cNvPr id="574" name="Google Shape;574;p18"/>
              <p:cNvSpPr/>
              <p:nvPr/>
            </p:nvSpPr>
            <p:spPr>
              <a:xfrm>
                <a:off x="0" y="0"/>
                <a:ext cx="520749" cy="569292"/>
              </a:xfrm>
              <a:custGeom>
                <a:rect b="b" l="l" r="r" t="t"/>
                <a:pathLst>
                  <a:path extrusionOk="0" h="569292" w="520749">
                    <a:moveTo>
                      <a:pt x="203200" y="0"/>
                    </a:moveTo>
                    <a:lnTo>
                      <a:pt x="520749" y="0"/>
                    </a:lnTo>
                    <a:lnTo>
                      <a:pt x="317549" y="569292"/>
                    </a:lnTo>
                    <a:lnTo>
                      <a:pt x="0" y="569292"/>
                    </a:lnTo>
                    <a:lnTo>
                      <a:pt x="203200" y="0"/>
                    </a:lnTo>
                    <a:close/>
                  </a:path>
                </a:pathLst>
              </a:custGeom>
              <a:solidFill>
                <a:srgbClr val="FFFFFF"/>
              </a:solidFill>
              <a:ln>
                <a:noFill/>
              </a:ln>
            </p:spPr>
          </p:sp>
          <p:sp>
            <p:nvSpPr>
              <p:cNvPr id="575" name="Google Shape;575;p18"/>
              <p:cNvSpPr txBox="1"/>
              <p:nvPr/>
            </p:nvSpPr>
            <p:spPr>
              <a:xfrm>
                <a:off x="101600" y="-28575"/>
                <a:ext cx="317549"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18"/>
            <p:cNvGrpSpPr/>
            <p:nvPr/>
          </p:nvGrpSpPr>
          <p:grpSpPr>
            <a:xfrm>
              <a:off x="247503" y="-85675"/>
              <a:ext cx="3262880" cy="1792555"/>
              <a:chOff x="0" y="-28575"/>
              <a:chExt cx="1088261" cy="597867"/>
            </a:xfrm>
          </p:grpSpPr>
          <p:sp>
            <p:nvSpPr>
              <p:cNvPr id="577" name="Google Shape;577;p18"/>
              <p:cNvSpPr/>
              <p:nvPr/>
            </p:nvSpPr>
            <p:spPr>
              <a:xfrm>
                <a:off x="0" y="0"/>
                <a:ext cx="1088261" cy="569292"/>
              </a:xfrm>
              <a:custGeom>
                <a:rect b="b" l="l" r="r" t="t"/>
                <a:pathLst>
                  <a:path extrusionOk="0" h="569292" w="1088261">
                    <a:moveTo>
                      <a:pt x="203200" y="0"/>
                    </a:moveTo>
                    <a:lnTo>
                      <a:pt x="1088261" y="0"/>
                    </a:lnTo>
                    <a:lnTo>
                      <a:pt x="885061" y="569292"/>
                    </a:lnTo>
                    <a:lnTo>
                      <a:pt x="0" y="569292"/>
                    </a:lnTo>
                    <a:lnTo>
                      <a:pt x="203200" y="0"/>
                    </a:lnTo>
                    <a:close/>
                  </a:path>
                </a:pathLst>
              </a:custGeom>
              <a:solidFill>
                <a:srgbClr val="000000"/>
              </a:solidFill>
              <a:ln>
                <a:noFill/>
              </a:ln>
            </p:spPr>
          </p:sp>
          <p:sp>
            <p:nvSpPr>
              <p:cNvPr id="578" name="Google Shape;578;p18"/>
              <p:cNvSpPr txBox="1"/>
              <p:nvPr/>
            </p:nvSpPr>
            <p:spPr>
              <a:xfrm>
                <a:off x="101600" y="-28575"/>
                <a:ext cx="885061"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79" name="Google Shape;579;p18"/>
          <p:cNvGrpSpPr/>
          <p:nvPr/>
        </p:nvGrpSpPr>
        <p:grpSpPr>
          <a:xfrm>
            <a:off x="9595750" y="4114500"/>
            <a:ext cx="2632787" cy="1344416"/>
            <a:chOff x="0" y="-85675"/>
            <a:chExt cx="3510383" cy="1792555"/>
          </a:xfrm>
        </p:grpSpPr>
        <p:grpSp>
          <p:nvGrpSpPr>
            <p:cNvPr id="580" name="Google Shape;580;p18"/>
            <p:cNvGrpSpPr/>
            <p:nvPr/>
          </p:nvGrpSpPr>
          <p:grpSpPr>
            <a:xfrm>
              <a:off x="0" y="-85675"/>
              <a:ext cx="1561336" cy="1792555"/>
              <a:chOff x="0" y="-28575"/>
              <a:chExt cx="520749" cy="597867"/>
            </a:xfrm>
          </p:grpSpPr>
          <p:sp>
            <p:nvSpPr>
              <p:cNvPr id="581" name="Google Shape;581;p18"/>
              <p:cNvSpPr/>
              <p:nvPr/>
            </p:nvSpPr>
            <p:spPr>
              <a:xfrm>
                <a:off x="0" y="0"/>
                <a:ext cx="520749" cy="569292"/>
              </a:xfrm>
              <a:custGeom>
                <a:rect b="b" l="l" r="r" t="t"/>
                <a:pathLst>
                  <a:path extrusionOk="0" h="569292" w="520749">
                    <a:moveTo>
                      <a:pt x="203200" y="0"/>
                    </a:moveTo>
                    <a:lnTo>
                      <a:pt x="520749" y="0"/>
                    </a:lnTo>
                    <a:lnTo>
                      <a:pt x="317549" y="569292"/>
                    </a:lnTo>
                    <a:lnTo>
                      <a:pt x="0" y="569292"/>
                    </a:lnTo>
                    <a:lnTo>
                      <a:pt x="203200" y="0"/>
                    </a:lnTo>
                    <a:close/>
                  </a:path>
                </a:pathLst>
              </a:custGeom>
              <a:solidFill>
                <a:srgbClr val="FFFFFF"/>
              </a:solidFill>
              <a:ln>
                <a:noFill/>
              </a:ln>
            </p:spPr>
          </p:sp>
          <p:sp>
            <p:nvSpPr>
              <p:cNvPr id="582" name="Google Shape;582;p18"/>
              <p:cNvSpPr txBox="1"/>
              <p:nvPr/>
            </p:nvSpPr>
            <p:spPr>
              <a:xfrm>
                <a:off x="101600" y="-28575"/>
                <a:ext cx="317549"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3" name="Google Shape;583;p18"/>
            <p:cNvGrpSpPr/>
            <p:nvPr/>
          </p:nvGrpSpPr>
          <p:grpSpPr>
            <a:xfrm>
              <a:off x="247503" y="-85675"/>
              <a:ext cx="3262880" cy="1792555"/>
              <a:chOff x="0" y="-28575"/>
              <a:chExt cx="1088261" cy="597867"/>
            </a:xfrm>
          </p:grpSpPr>
          <p:sp>
            <p:nvSpPr>
              <p:cNvPr id="584" name="Google Shape;584;p18"/>
              <p:cNvSpPr/>
              <p:nvPr/>
            </p:nvSpPr>
            <p:spPr>
              <a:xfrm>
                <a:off x="0" y="0"/>
                <a:ext cx="1088261" cy="569292"/>
              </a:xfrm>
              <a:custGeom>
                <a:rect b="b" l="l" r="r" t="t"/>
                <a:pathLst>
                  <a:path extrusionOk="0" h="569292" w="1088261">
                    <a:moveTo>
                      <a:pt x="203200" y="0"/>
                    </a:moveTo>
                    <a:lnTo>
                      <a:pt x="1088261" y="0"/>
                    </a:lnTo>
                    <a:lnTo>
                      <a:pt x="885061" y="569292"/>
                    </a:lnTo>
                    <a:lnTo>
                      <a:pt x="0" y="569292"/>
                    </a:lnTo>
                    <a:lnTo>
                      <a:pt x="203200" y="0"/>
                    </a:lnTo>
                    <a:close/>
                  </a:path>
                </a:pathLst>
              </a:custGeom>
              <a:solidFill>
                <a:srgbClr val="000000"/>
              </a:solidFill>
              <a:ln>
                <a:noFill/>
              </a:ln>
            </p:spPr>
          </p:sp>
          <p:sp>
            <p:nvSpPr>
              <p:cNvPr id="585" name="Google Shape;585;p18"/>
              <p:cNvSpPr txBox="1"/>
              <p:nvPr/>
            </p:nvSpPr>
            <p:spPr>
              <a:xfrm>
                <a:off x="101600" y="-28575"/>
                <a:ext cx="885061" cy="59786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86" name="Google Shape;586;p18"/>
          <p:cNvSpPr/>
          <p:nvPr/>
        </p:nvSpPr>
        <p:spPr>
          <a:xfrm>
            <a:off x="1848789" y="4348700"/>
            <a:ext cx="992608" cy="940271"/>
          </a:xfrm>
          <a:custGeom>
            <a:rect b="b" l="l" r="r" t="t"/>
            <a:pathLst>
              <a:path extrusionOk="0" h="940271" w="992608">
                <a:moveTo>
                  <a:pt x="0" y="0"/>
                </a:moveTo>
                <a:lnTo>
                  <a:pt x="992609" y="0"/>
                </a:lnTo>
                <a:lnTo>
                  <a:pt x="992609" y="940271"/>
                </a:lnTo>
                <a:lnTo>
                  <a:pt x="0" y="940271"/>
                </a:lnTo>
                <a:lnTo>
                  <a:pt x="0" y="0"/>
                </a:lnTo>
                <a:close/>
              </a:path>
            </a:pathLst>
          </a:custGeom>
          <a:blipFill rotWithShape="1">
            <a:blip r:embed="rId5">
              <a:alphaModFix/>
            </a:blip>
            <a:stretch>
              <a:fillRect b="0" l="0" r="0" t="0"/>
            </a:stretch>
          </a:blipFill>
          <a:ln>
            <a:noFill/>
          </a:ln>
        </p:spPr>
      </p:sp>
      <p:sp>
        <p:nvSpPr>
          <p:cNvPr id="587" name="Google Shape;587;p18"/>
          <p:cNvSpPr txBox="1"/>
          <p:nvPr/>
        </p:nvSpPr>
        <p:spPr>
          <a:xfrm>
            <a:off x="16357926" y="393050"/>
            <a:ext cx="1150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88" name="Google Shape;588;p18"/>
          <p:cNvSpPr txBox="1"/>
          <p:nvPr/>
        </p:nvSpPr>
        <p:spPr>
          <a:xfrm>
            <a:off x="14677900" y="3930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89" name="Google Shape;589;p18"/>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590" name="Google Shape;590;p18"/>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91" name="Google Shape;591;p18"/>
          <p:cNvSpPr txBox="1"/>
          <p:nvPr/>
        </p:nvSpPr>
        <p:spPr>
          <a:xfrm>
            <a:off x="3819491" y="4121606"/>
            <a:ext cx="3870752"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SERVICE ONE</a:t>
            </a:r>
            <a:endParaRPr/>
          </a:p>
        </p:txBody>
      </p:sp>
      <p:sp>
        <p:nvSpPr>
          <p:cNvPr id="592" name="Google Shape;592;p18"/>
          <p:cNvSpPr txBox="1"/>
          <p:nvPr/>
        </p:nvSpPr>
        <p:spPr>
          <a:xfrm>
            <a:off x="3819491" y="6978522"/>
            <a:ext cx="3870752"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SERVICE THREE</a:t>
            </a:r>
            <a:endParaRPr/>
          </a:p>
        </p:txBody>
      </p:sp>
      <p:sp>
        <p:nvSpPr>
          <p:cNvPr id="593" name="Google Shape;593;p18"/>
          <p:cNvSpPr txBox="1"/>
          <p:nvPr/>
        </p:nvSpPr>
        <p:spPr>
          <a:xfrm>
            <a:off x="12390463" y="6978522"/>
            <a:ext cx="4032753" cy="400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500" u="none" cap="none" strike="noStrike">
                <a:solidFill>
                  <a:srgbClr val="FFFFFF"/>
                </a:solidFill>
                <a:latin typeface="Archivo Black"/>
                <a:ea typeface="Archivo Black"/>
                <a:cs typeface="Archivo Black"/>
                <a:sym typeface="Archivo Black"/>
              </a:rPr>
              <a:t>SERVICE FOUR</a:t>
            </a:r>
            <a:endParaRPr/>
          </a:p>
        </p:txBody>
      </p:sp>
      <p:sp>
        <p:nvSpPr>
          <p:cNvPr id="594" name="Google Shape;594;p18"/>
          <p:cNvSpPr txBox="1"/>
          <p:nvPr/>
        </p:nvSpPr>
        <p:spPr>
          <a:xfrm>
            <a:off x="3819491" y="4694950"/>
            <a:ext cx="3011280"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595" name="Google Shape;595;p18"/>
          <p:cNvSpPr txBox="1"/>
          <p:nvPr/>
        </p:nvSpPr>
        <p:spPr>
          <a:xfrm>
            <a:off x="3819491" y="7550022"/>
            <a:ext cx="3011280"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596" name="Google Shape;596;p18"/>
          <p:cNvSpPr txBox="1"/>
          <p:nvPr/>
        </p:nvSpPr>
        <p:spPr>
          <a:xfrm>
            <a:off x="12390463" y="7550022"/>
            <a:ext cx="3011280"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Elaborate on what you want to discuss. </a:t>
            </a:r>
            <a:endParaRPr/>
          </a:p>
        </p:txBody>
      </p:sp>
      <p:sp>
        <p:nvSpPr>
          <p:cNvPr id="597" name="Google Shape;597;p18"/>
          <p:cNvSpPr txBox="1"/>
          <p:nvPr/>
        </p:nvSpPr>
        <p:spPr>
          <a:xfrm>
            <a:off x="1028700" y="1725553"/>
            <a:ext cx="8942115"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WHAT WE OFFER</a:t>
            </a:r>
            <a:endParaRPr/>
          </a:p>
        </p:txBody>
      </p:sp>
      <p:sp>
        <p:nvSpPr>
          <p:cNvPr id="598" name="Google Shape;598;p18"/>
          <p:cNvSpPr/>
          <p:nvPr/>
        </p:nvSpPr>
        <p:spPr>
          <a:xfrm rot="953941">
            <a:off x="-7304358" y="-4915910"/>
            <a:ext cx="7383237" cy="15892768"/>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pic>
        <p:nvPicPr>
          <p:cNvPr id="599" name="Google Shape;599;p18"/>
          <p:cNvPicPr preferRelativeResize="0"/>
          <p:nvPr/>
        </p:nvPicPr>
        <p:blipFill>
          <a:blip r:embed="rId6">
            <a:alphaModFix/>
          </a:blip>
          <a:stretch>
            <a:fillRect/>
          </a:stretch>
        </p:blipFill>
        <p:spPr>
          <a:xfrm>
            <a:off x="13750212" y="468963"/>
            <a:ext cx="5243625" cy="5464087"/>
          </a:xfrm>
          <a:prstGeom prst="rect">
            <a:avLst/>
          </a:prstGeom>
          <a:noFill/>
          <a:ln>
            <a:noFill/>
          </a:ln>
        </p:spPr>
      </p:pic>
      <p:pic>
        <p:nvPicPr>
          <p:cNvPr id="600" name="Google Shape;600;p18"/>
          <p:cNvPicPr preferRelativeResize="0"/>
          <p:nvPr/>
        </p:nvPicPr>
        <p:blipFill>
          <a:blip r:embed="rId7">
            <a:alphaModFix/>
          </a:blip>
          <a:stretch>
            <a:fillRect/>
          </a:stretch>
        </p:blipFill>
        <p:spPr>
          <a:xfrm>
            <a:off x="10578623" y="7146700"/>
            <a:ext cx="810027" cy="952975"/>
          </a:xfrm>
          <a:prstGeom prst="rect">
            <a:avLst/>
          </a:prstGeom>
          <a:noFill/>
          <a:ln>
            <a:noFill/>
          </a:ln>
        </p:spPr>
      </p:pic>
      <p:pic>
        <p:nvPicPr>
          <p:cNvPr id="601" name="Google Shape;601;p18"/>
          <p:cNvPicPr preferRelativeResize="0"/>
          <p:nvPr/>
        </p:nvPicPr>
        <p:blipFill>
          <a:blip r:embed="rId8">
            <a:alphaModFix/>
          </a:blip>
          <a:stretch>
            <a:fillRect/>
          </a:stretch>
        </p:blipFill>
        <p:spPr>
          <a:xfrm>
            <a:off x="10376548" y="4342347"/>
            <a:ext cx="1071227" cy="952975"/>
          </a:xfrm>
          <a:prstGeom prst="rect">
            <a:avLst/>
          </a:prstGeom>
          <a:noFill/>
          <a:ln>
            <a:noFill/>
          </a:ln>
        </p:spPr>
      </p:pic>
      <p:pic>
        <p:nvPicPr>
          <p:cNvPr id="602" name="Google Shape;602;p18"/>
          <p:cNvPicPr preferRelativeResize="0"/>
          <p:nvPr/>
        </p:nvPicPr>
        <p:blipFill>
          <a:blip r:embed="rId9">
            <a:alphaModFix/>
          </a:blip>
          <a:stretch>
            <a:fillRect/>
          </a:stretch>
        </p:blipFill>
        <p:spPr>
          <a:xfrm>
            <a:off x="1894376" y="7172451"/>
            <a:ext cx="992600" cy="992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C0510"/>
            </a:gs>
            <a:gs pos="100000">
              <a:srgbClr val="B6203E"/>
            </a:gs>
          </a:gsLst>
          <a:lin ang="5400000" scaled="0"/>
        </a:gradFill>
      </p:bgPr>
    </p:bg>
    <p:spTree>
      <p:nvGrpSpPr>
        <p:cNvPr id="606" name="Shape 606"/>
        <p:cNvGrpSpPr/>
        <p:nvPr/>
      </p:nvGrpSpPr>
      <p:grpSpPr>
        <a:xfrm>
          <a:off x="0" y="0"/>
          <a:ext cx="0" cy="0"/>
          <a:chOff x="0" y="0"/>
          <a:chExt cx="0" cy="0"/>
        </a:xfrm>
      </p:grpSpPr>
      <p:grpSp>
        <p:nvGrpSpPr>
          <p:cNvPr id="607" name="Google Shape;607;p19"/>
          <p:cNvGrpSpPr/>
          <p:nvPr/>
        </p:nvGrpSpPr>
        <p:grpSpPr>
          <a:xfrm>
            <a:off x="-3962494" y="-354312"/>
            <a:ext cx="26429019" cy="11692301"/>
            <a:chOff x="0" y="-19050"/>
            <a:chExt cx="1420987" cy="628650"/>
          </a:xfrm>
        </p:grpSpPr>
        <p:sp>
          <p:nvSpPr>
            <p:cNvPr id="608" name="Google Shape;608;p19"/>
            <p:cNvSpPr/>
            <p:nvPr/>
          </p:nvSpPr>
          <p:spPr>
            <a:xfrm>
              <a:off x="0" y="0"/>
              <a:ext cx="1420987" cy="609600"/>
            </a:xfrm>
            <a:custGeom>
              <a:rect b="b" l="l" r="r" t="t"/>
              <a:pathLst>
                <a:path extrusionOk="0" h="609600" w="1420987">
                  <a:moveTo>
                    <a:pt x="203200" y="0"/>
                  </a:moveTo>
                  <a:lnTo>
                    <a:pt x="1420987" y="0"/>
                  </a:lnTo>
                  <a:lnTo>
                    <a:pt x="1217787" y="609600"/>
                  </a:lnTo>
                  <a:lnTo>
                    <a:pt x="0" y="609600"/>
                  </a:lnTo>
                  <a:lnTo>
                    <a:pt x="203200" y="0"/>
                  </a:lnTo>
                  <a:close/>
                </a:path>
              </a:pathLst>
            </a:custGeom>
            <a:gradFill>
              <a:gsLst>
                <a:gs pos="0">
                  <a:srgbClr val="9A131C"/>
                </a:gs>
                <a:gs pos="100000">
                  <a:srgbClr val="AF2D47"/>
                </a:gs>
              </a:gsLst>
              <a:lin ang="5400000" scaled="0"/>
            </a:gradFill>
            <a:ln>
              <a:noFill/>
            </a:ln>
          </p:spPr>
        </p:sp>
        <p:sp>
          <p:nvSpPr>
            <p:cNvPr id="609" name="Google Shape;609;p19"/>
            <p:cNvSpPr txBox="1"/>
            <p:nvPr/>
          </p:nvSpPr>
          <p:spPr>
            <a:xfrm>
              <a:off x="101600" y="-19050"/>
              <a:ext cx="1217787" cy="628650"/>
            </a:xfrm>
            <a:prstGeom prst="rect">
              <a:avLst/>
            </a:prstGeom>
            <a:noFill/>
            <a:ln>
              <a:noFill/>
            </a:ln>
          </p:spPr>
          <p:txBody>
            <a:bodyPr anchorCtr="0" anchor="ctr" bIns="50800" lIns="50800" spcFirstLastPara="1" rIns="50800" wrap="square" tIns="50800">
              <a:noAutofit/>
            </a:bodyPr>
            <a:lstStyle/>
            <a:p>
              <a:pPr indent="0" lvl="0" marL="0" marR="0" rtl="0" algn="l">
                <a:lnSpc>
                  <a:spcPct val="16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0" name="Google Shape;610;p19"/>
          <p:cNvGrpSpPr/>
          <p:nvPr/>
        </p:nvGrpSpPr>
        <p:grpSpPr>
          <a:xfrm rot="-276192">
            <a:off x="17457248" y="9275273"/>
            <a:ext cx="440683" cy="440683"/>
            <a:chOff x="0" y="0"/>
            <a:chExt cx="587577" cy="587577"/>
          </a:xfrm>
        </p:grpSpPr>
        <p:grpSp>
          <p:nvGrpSpPr>
            <p:cNvPr id="611" name="Google Shape;611;p19"/>
            <p:cNvGrpSpPr/>
            <p:nvPr/>
          </p:nvGrpSpPr>
          <p:grpSpPr>
            <a:xfrm>
              <a:off x="0" y="0"/>
              <a:ext cx="587577" cy="587577"/>
              <a:chOff x="0" y="0"/>
              <a:chExt cx="812800" cy="812800"/>
            </a:xfrm>
          </p:grpSpPr>
          <p:sp>
            <p:nvSpPr>
              <p:cNvPr id="612" name="Google Shape;61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4" name="Google Shape;614;p19"/>
            <p:cNvSpPr/>
            <p:nvPr/>
          </p:nvSpPr>
          <p:spPr>
            <a:xfrm rot="-5400000">
              <a:off x="148962" y="206868"/>
              <a:ext cx="325214" cy="173841"/>
            </a:xfrm>
            <a:custGeom>
              <a:rect b="b" l="l" r="r" t="t"/>
              <a:pathLst>
                <a:path extrusionOk="0" h="173841" w="325214">
                  <a:moveTo>
                    <a:pt x="0" y="0"/>
                  </a:moveTo>
                  <a:lnTo>
                    <a:pt x="325214" y="0"/>
                  </a:lnTo>
                  <a:lnTo>
                    <a:pt x="325214" y="173841"/>
                  </a:lnTo>
                  <a:lnTo>
                    <a:pt x="0" y="173841"/>
                  </a:lnTo>
                  <a:lnTo>
                    <a:pt x="0" y="0"/>
                  </a:lnTo>
                  <a:close/>
                </a:path>
              </a:pathLst>
            </a:custGeom>
            <a:blipFill rotWithShape="1">
              <a:blip r:embed="rId3">
                <a:alphaModFix/>
              </a:blip>
              <a:stretch>
                <a:fillRect b="0" l="0" r="0" t="0"/>
              </a:stretch>
            </a:blipFill>
            <a:ln>
              <a:noFill/>
            </a:ln>
          </p:spPr>
        </p:sp>
      </p:grpSp>
      <p:sp>
        <p:nvSpPr>
          <p:cNvPr id="615" name="Google Shape;615;p19"/>
          <p:cNvSpPr/>
          <p:nvPr/>
        </p:nvSpPr>
        <p:spPr>
          <a:xfrm rot="953941">
            <a:off x="9725880" y="-2916243"/>
            <a:ext cx="7383237" cy="15892768"/>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sp>
        <p:nvSpPr>
          <p:cNvPr id="616" name="Google Shape;616;p19"/>
          <p:cNvSpPr/>
          <p:nvPr/>
        </p:nvSpPr>
        <p:spPr>
          <a:xfrm rot="953941">
            <a:off x="-3515880" y="-5807766"/>
            <a:ext cx="7383237" cy="15892768"/>
          </a:xfrm>
          <a:custGeom>
            <a:rect b="b" l="l" r="r" t="t"/>
            <a:pathLst>
              <a:path extrusionOk="0" h="1580265" w="734137">
                <a:moveTo>
                  <a:pt x="203200" y="0"/>
                </a:moveTo>
                <a:lnTo>
                  <a:pt x="734137" y="0"/>
                </a:lnTo>
                <a:lnTo>
                  <a:pt x="530937" y="1580265"/>
                </a:lnTo>
                <a:lnTo>
                  <a:pt x="0" y="1580265"/>
                </a:lnTo>
                <a:lnTo>
                  <a:pt x="203200" y="0"/>
                </a:lnTo>
                <a:close/>
              </a:path>
            </a:pathLst>
          </a:custGeom>
          <a:gradFill>
            <a:gsLst>
              <a:gs pos="0">
                <a:srgbClr val="5C0510">
                  <a:alpha val="41960"/>
                </a:srgbClr>
              </a:gs>
              <a:gs pos="100000">
                <a:srgbClr val="B6203E">
                  <a:alpha val="41960"/>
                </a:srgbClr>
              </a:gs>
            </a:gsLst>
            <a:lin ang="5400000" scaled="0"/>
          </a:gradFill>
          <a:ln cap="flat" cmpd="sng" w="12700">
            <a:solidFill>
              <a:srgbClr val="000000"/>
            </a:solidFill>
            <a:prstDash val="solid"/>
            <a:round/>
            <a:headEnd len="sm" w="sm" type="none"/>
            <a:tailEnd len="sm" w="sm" type="none"/>
          </a:ln>
        </p:spPr>
      </p:sp>
      <p:cxnSp>
        <p:nvCxnSpPr>
          <p:cNvPr id="617" name="Google Shape;617;p19"/>
          <p:cNvCxnSpPr/>
          <p:nvPr/>
        </p:nvCxnSpPr>
        <p:spPr>
          <a:xfrm>
            <a:off x="0" y="1038225"/>
            <a:ext cx="18288000" cy="0"/>
          </a:xfrm>
          <a:prstGeom prst="straightConnector1">
            <a:avLst/>
          </a:prstGeom>
          <a:noFill/>
          <a:ln cap="flat" cmpd="sng" w="19050">
            <a:solidFill>
              <a:srgbClr val="FFFFFF"/>
            </a:solidFill>
            <a:prstDash val="solid"/>
            <a:round/>
            <a:headEnd len="sm" w="sm" type="none"/>
            <a:tailEnd len="sm" w="sm" type="none"/>
          </a:ln>
        </p:spPr>
      </p:cxnSp>
      <p:grpSp>
        <p:nvGrpSpPr>
          <p:cNvPr id="618" name="Google Shape;618;p19"/>
          <p:cNvGrpSpPr/>
          <p:nvPr/>
        </p:nvGrpSpPr>
        <p:grpSpPr>
          <a:xfrm>
            <a:off x="1249042" y="468978"/>
            <a:ext cx="271338" cy="133886"/>
            <a:chOff x="0" y="12700"/>
            <a:chExt cx="361785" cy="178515"/>
          </a:xfrm>
        </p:grpSpPr>
        <p:cxnSp>
          <p:nvCxnSpPr>
            <p:cNvPr id="619" name="Google Shape;619;p19"/>
            <p:cNvCxnSpPr/>
            <p:nvPr/>
          </p:nvCxnSpPr>
          <p:spPr>
            <a:xfrm>
              <a:off x="0" y="101958"/>
              <a:ext cx="361785" cy="0"/>
            </a:xfrm>
            <a:prstGeom prst="straightConnector1">
              <a:avLst/>
            </a:prstGeom>
            <a:noFill/>
            <a:ln cap="flat" cmpd="sng" w="25400">
              <a:solidFill>
                <a:srgbClr val="FFFFFF"/>
              </a:solidFill>
              <a:prstDash val="solid"/>
              <a:round/>
              <a:headEnd len="sm" w="sm" type="none"/>
              <a:tailEnd len="sm" w="sm" type="none"/>
            </a:ln>
          </p:spPr>
        </p:cxnSp>
        <p:cxnSp>
          <p:nvCxnSpPr>
            <p:cNvPr id="620" name="Google Shape;620;p19"/>
            <p:cNvCxnSpPr/>
            <p:nvPr/>
          </p:nvCxnSpPr>
          <p:spPr>
            <a:xfrm>
              <a:off x="0" y="12700"/>
              <a:ext cx="361785" cy="0"/>
            </a:xfrm>
            <a:prstGeom prst="straightConnector1">
              <a:avLst/>
            </a:prstGeom>
            <a:noFill/>
            <a:ln cap="flat" cmpd="sng" w="25400">
              <a:solidFill>
                <a:srgbClr val="FFFFFF"/>
              </a:solidFill>
              <a:prstDash val="solid"/>
              <a:round/>
              <a:headEnd len="sm" w="sm" type="none"/>
              <a:tailEnd len="sm" w="sm" type="none"/>
            </a:ln>
          </p:spPr>
        </p:cxnSp>
        <p:cxnSp>
          <p:nvCxnSpPr>
            <p:cNvPr id="621" name="Google Shape;621;p19"/>
            <p:cNvCxnSpPr/>
            <p:nvPr/>
          </p:nvCxnSpPr>
          <p:spPr>
            <a:xfrm>
              <a:off x="0" y="191215"/>
              <a:ext cx="361785" cy="0"/>
            </a:xfrm>
            <a:prstGeom prst="straightConnector1">
              <a:avLst/>
            </a:prstGeom>
            <a:noFill/>
            <a:ln cap="flat" cmpd="sng" w="25400">
              <a:solidFill>
                <a:srgbClr val="FFFFFF"/>
              </a:solidFill>
              <a:prstDash val="solid"/>
              <a:round/>
              <a:headEnd len="sm" w="sm" type="none"/>
              <a:tailEnd len="sm" w="sm" type="none"/>
            </a:ln>
          </p:spPr>
        </p:cxnSp>
      </p:grpSp>
      <p:grpSp>
        <p:nvGrpSpPr>
          <p:cNvPr id="622" name="Google Shape;622;p19"/>
          <p:cNvGrpSpPr/>
          <p:nvPr/>
        </p:nvGrpSpPr>
        <p:grpSpPr>
          <a:xfrm>
            <a:off x="407042" y="9258300"/>
            <a:ext cx="440683" cy="440683"/>
            <a:chOff x="0" y="0"/>
            <a:chExt cx="587577" cy="587577"/>
          </a:xfrm>
        </p:grpSpPr>
        <p:grpSp>
          <p:nvGrpSpPr>
            <p:cNvPr id="623" name="Google Shape;623;p19"/>
            <p:cNvGrpSpPr/>
            <p:nvPr/>
          </p:nvGrpSpPr>
          <p:grpSpPr>
            <a:xfrm>
              <a:off x="0" y="0"/>
              <a:ext cx="587577" cy="587577"/>
              <a:chOff x="0" y="0"/>
              <a:chExt cx="812800" cy="812800"/>
            </a:xfrm>
          </p:grpSpPr>
          <p:sp>
            <p:nvSpPr>
              <p:cNvPr id="624" name="Google Shape;6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6" name="Google Shape;626;p19"/>
            <p:cNvSpPr/>
            <p:nvPr/>
          </p:nvSpPr>
          <p:spPr>
            <a:xfrm flipH="1" rot="5400000">
              <a:off x="105206" y="206868"/>
              <a:ext cx="325214" cy="173841"/>
            </a:xfrm>
            <a:custGeom>
              <a:rect b="b" l="l" r="r" t="t"/>
              <a:pathLst>
                <a:path extrusionOk="0" h="173841" w="325214">
                  <a:moveTo>
                    <a:pt x="0" y="173841"/>
                  </a:moveTo>
                  <a:lnTo>
                    <a:pt x="325214" y="173841"/>
                  </a:lnTo>
                  <a:lnTo>
                    <a:pt x="325214" y="0"/>
                  </a:lnTo>
                  <a:lnTo>
                    <a:pt x="0" y="0"/>
                  </a:lnTo>
                  <a:lnTo>
                    <a:pt x="0" y="173841"/>
                  </a:lnTo>
                  <a:close/>
                </a:path>
              </a:pathLst>
            </a:custGeom>
            <a:blipFill rotWithShape="1">
              <a:blip r:embed="rId3">
                <a:alphaModFix/>
              </a:blip>
              <a:stretch>
                <a:fillRect b="0" l="0" r="0" t="0"/>
              </a:stretch>
            </a:blipFill>
            <a:ln>
              <a:noFill/>
            </a:ln>
          </p:spPr>
        </p:sp>
      </p:grpSp>
      <p:sp>
        <p:nvSpPr>
          <p:cNvPr id="627" name="Google Shape;627;p19"/>
          <p:cNvSpPr txBox="1"/>
          <p:nvPr/>
        </p:nvSpPr>
        <p:spPr>
          <a:xfrm>
            <a:off x="16357926" y="393050"/>
            <a:ext cx="108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28" name="Google Shape;628;p19"/>
          <p:cNvSpPr txBox="1"/>
          <p:nvPr/>
        </p:nvSpPr>
        <p:spPr>
          <a:xfrm>
            <a:off x="14677900" y="3930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629" name="Google Shape;629;p19"/>
          <p:cNvSpPr txBox="1"/>
          <p:nvPr/>
        </p:nvSpPr>
        <p:spPr>
          <a:xfrm>
            <a:off x="13084793" y="39304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ABOUT</a:t>
            </a:r>
            <a:endParaRPr/>
          </a:p>
        </p:txBody>
      </p:sp>
      <p:sp>
        <p:nvSpPr>
          <p:cNvPr id="630" name="Google Shape;630;p19"/>
          <p:cNvSpPr txBox="1"/>
          <p:nvPr/>
        </p:nvSpPr>
        <p:spPr>
          <a:xfrm>
            <a:off x="1712835" y="39304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31" name="Google Shape;631;p19"/>
          <p:cNvSpPr txBox="1"/>
          <p:nvPr/>
        </p:nvSpPr>
        <p:spPr>
          <a:xfrm>
            <a:off x="1028700" y="1527520"/>
            <a:ext cx="8783985" cy="1304921"/>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7500" u="none" cap="none" strike="noStrike">
                <a:solidFill>
                  <a:srgbClr val="FFFFFF"/>
                </a:solidFill>
                <a:latin typeface="Archivo Black"/>
                <a:ea typeface="Archivo Black"/>
                <a:cs typeface="Archivo Black"/>
                <a:sym typeface="Archivo Black"/>
              </a:rPr>
              <a:t>GALLERY IMAGE</a:t>
            </a:r>
            <a:endParaRPr/>
          </a:p>
        </p:txBody>
      </p:sp>
      <p:sp>
        <p:nvSpPr>
          <p:cNvPr id="632" name="Google Shape;632;p19"/>
          <p:cNvSpPr txBox="1"/>
          <p:nvPr/>
        </p:nvSpPr>
        <p:spPr>
          <a:xfrm>
            <a:off x="1028700" y="2948630"/>
            <a:ext cx="1305407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What can you say about your projects? Share it here!</a:t>
            </a:r>
            <a:endParaRPr/>
          </a:p>
        </p:txBody>
      </p:sp>
      <p:pic>
        <p:nvPicPr>
          <p:cNvPr id="633" name="Google Shape;633;p19"/>
          <p:cNvPicPr preferRelativeResize="0"/>
          <p:nvPr/>
        </p:nvPicPr>
        <p:blipFill>
          <a:blip r:embed="rId4">
            <a:alphaModFix/>
          </a:blip>
          <a:stretch>
            <a:fillRect/>
          </a:stretch>
        </p:blipFill>
        <p:spPr>
          <a:xfrm>
            <a:off x="1097800" y="3773204"/>
            <a:ext cx="5279526" cy="5925771"/>
          </a:xfrm>
          <a:prstGeom prst="rect">
            <a:avLst/>
          </a:prstGeom>
          <a:noFill/>
          <a:ln>
            <a:noFill/>
          </a:ln>
        </p:spPr>
      </p:pic>
      <p:pic>
        <p:nvPicPr>
          <p:cNvPr id="634" name="Google Shape;634;p19"/>
          <p:cNvPicPr preferRelativeResize="0"/>
          <p:nvPr/>
        </p:nvPicPr>
        <p:blipFill>
          <a:blip r:embed="rId5">
            <a:alphaModFix/>
          </a:blip>
          <a:stretch>
            <a:fillRect/>
          </a:stretch>
        </p:blipFill>
        <p:spPr>
          <a:xfrm>
            <a:off x="6528475" y="3774625"/>
            <a:ext cx="5279526" cy="5925781"/>
          </a:xfrm>
          <a:prstGeom prst="rect">
            <a:avLst/>
          </a:prstGeom>
          <a:noFill/>
          <a:ln>
            <a:noFill/>
          </a:ln>
        </p:spPr>
      </p:pic>
      <p:pic>
        <p:nvPicPr>
          <p:cNvPr id="635" name="Google Shape;635;p19"/>
          <p:cNvPicPr preferRelativeResize="0"/>
          <p:nvPr/>
        </p:nvPicPr>
        <p:blipFill>
          <a:blip r:embed="rId6">
            <a:alphaModFix/>
          </a:blip>
          <a:stretch>
            <a:fillRect/>
          </a:stretch>
        </p:blipFill>
        <p:spPr>
          <a:xfrm>
            <a:off x="8578950" y="-715825"/>
            <a:ext cx="9677098" cy="6256500"/>
          </a:xfrm>
          <a:prstGeom prst="rect">
            <a:avLst/>
          </a:prstGeom>
          <a:noFill/>
          <a:ln>
            <a:noFill/>
          </a:ln>
        </p:spPr>
      </p:pic>
      <p:pic>
        <p:nvPicPr>
          <p:cNvPr id="636" name="Google Shape;636;p19"/>
          <p:cNvPicPr preferRelativeResize="0"/>
          <p:nvPr/>
        </p:nvPicPr>
        <p:blipFill>
          <a:blip r:embed="rId7">
            <a:alphaModFix/>
          </a:blip>
          <a:stretch>
            <a:fillRect/>
          </a:stretch>
        </p:blipFill>
        <p:spPr>
          <a:xfrm>
            <a:off x="11959150" y="3774625"/>
            <a:ext cx="5279526" cy="592574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adminton Sports Center Presentation">
  <a:themeElements>
    <a:clrScheme name="Office">
      <a:dk1>
        <a:srgbClr val="000000"/>
      </a:dk1>
      <a:lt1>
        <a:srgbClr val="FFFFFF"/>
      </a:lt1>
      <a:dk2>
        <a:srgbClr val="9A131C"/>
      </a:dk2>
      <a:lt2>
        <a:srgbClr val="5C0510"/>
      </a:lt2>
      <a:accent1>
        <a:srgbClr val="A72539"/>
      </a:accent1>
      <a:accent2>
        <a:srgbClr val="9F5453"/>
      </a:accent2>
      <a:accent3>
        <a:srgbClr val="888888"/>
      </a:accent3>
      <a:accent4>
        <a:srgbClr val="FFFFFF"/>
      </a:accent4>
      <a:accent5>
        <a:srgbClr val="9A131C"/>
      </a:accent5>
      <a:accent6>
        <a:srgbClr val="5C0510"/>
      </a:accent6>
      <a:hlink>
        <a:srgbClr val="A7253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