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Open Sans ExtraBold"/>
      <p:bold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ExtraBold-bold.fntdata"/><Relationship Id="rId25" Type="http://schemas.openxmlformats.org/officeDocument/2006/relationships/slide" Target="slides/slide20.xml"/><Relationship Id="rId28" Type="http://schemas.openxmlformats.org/officeDocument/2006/relationships/font" Target="fonts/OpenSans-regular.fntdata"/><Relationship Id="rId27" Type="http://schemas.openxmlformats.org/officeDocument/2006/relationships/font" Target="fonts/OpenSansExtra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85800" y="1994350"/>
            <a:ext cx="158877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1" name="Google Shape;11;p3"/>
          <p:cNvSpPr txBox="1"/>
          <p:nvPr>
            <p:ph idx="1" type="subTitle"/>
          </p:nvPr>
        </p:nvSpPr>
        <p:spPr>
          <a:xfrm>
            <a:off x="5100000" y="5417025"/>
            <a:ext cx="80880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13" name="Google Shape;13;p3"/>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4" name="Google Shape;14;p3"/>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15" name="Google Shape;15;p3"/>
          <p:cNvSpPr txBox="1"/>
          <p:nvPr/>
        </p:nvSpPr>
        <p:spPr>
          <a:xfrm>
            <a:off x="13243626" y="584200"/>
            <a:ext cx="84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16" name="Google Shape;16;p3"/>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17" name="Google Shape;17;p3"/>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18" name="Google Shape;18;p3"/>
          <p:cNvPicPr preferRelativeResize="0"/>
          <p:nvPr/>
        </p:nvPicPr>
        <p:blipFill>
          <a:blip r:embed="rId3">
            <a:alphaModFix/>
          </a:blip>
          <a:stretch>
            <a:fillRect/>
          </a:stretch>
        </p:blipFill>
        <p:spPr>
          <a:xfrm>
            <a:off x="-839751" y="8354376"/>
            <a:ext cx="2843876" cy="2875199"/>
          </a:xfrm>
          <a:prstGeom prst="rect">
            <a:avLst/>
          </a:prstGeom>
          <a:noFill/>
          <a:ln>
            <a:noFill/>
          </a:ln>
        </p:spPr>
      </p:pic>
      <p:pic>
        <p:nvPicPr>
          <p:cNvPr id="19" name="Google Shape;19;p3"/>
          <p:cNvPicPr preferRelativeResize="0"/>
          <p:nvPr/>
        </p:nvPicPr>
        <p:blipFill>
          <a:blip r:embed="rId3">
            <a:alphaModFix/>
          </a:blip>
          <a:stretch>
            <a:fillRect/>
          </a:stretch>
        </p:blipFill>
        <p:spPr>
          <a:xfrm>
            <a:off x="16716750" y="1589201"/>
            <a:ext cx="3639500" cy="36796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661300" y="1937338"/>
            <a:ext cx="1553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2" name="Google Shape;22;p4"/>
          <p:cNvSpPr txBox="1"/>
          <p:nvPr>
            <p:ph idx="1" type="body"/>
          </p:nvPr>
        </p:nvSpPr>
        <p:spPr>
          <a:xfrm>
            <a:off x="5321750" y="47638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4"/>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24" name="Google Shape;24;p4"/>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25" name="Google Shape;25;p4"/>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26" name="Google Shape;26;p4"/>
          <p:cNvSpPr txBox="1"/>
          <p:nvPr/>
        </p:nvSpPr>
        <p:spPr>
          <a:xfrm>
            <a:off x="13243627" y="584200"/>
            <a:ext cx="105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27" name="Google Shape;27;p4"/>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28" name="Google Shape;28;p4"/>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29" name="Google Shape;29;p4"/>
          <p:cNvPicPr preferRelativeResize="0"/>
          <p:nvPr/>
        </p:nvPicPr>
        <p:blipFill>
          <a:blip r:embed="rId3">
            <a:alphaModFix/>
          </a:blip>
          <a:stretch>
            <a:fillRect/>
          </a:stretch>
        </p:blipFill>
        <p:spPr>
          <a:xfrm>
            <a:off x="-1135875" y="6267189"/>
            <a:ext cx="8858200" cy="88643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722374" y="1456875"/>
            <a:ext cx="1518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Font typeface="Calibri"/>
              <a:buNone/>
              <a:defRPr b="1" cap="none"/>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2" name="Google Shape;32;p5"/>
          <p:cNvSpPr txBox="1"/>
          <p:nvPr>
            <p:ph idx="1" type="body"/>
          </p:nvPr>
        </p:nvSpPr>
        <p:spPr>
          <a:xfrm>
            <a:off x="5257788" y="68187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33" name="Google Shape;33;p5"/>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34" name="Google Shape;34;p5"/>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35" name="Google Shape;35;p5"/>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36" name="Google Shape;36;p5"/>
          <p:cNvSpPr txBox="1"/>
          <p:nvPr/>
        </p:nvSpPr>
        <p:spPr>
          <a:xfrm>
            <a:off x="13243627" y="584200"/>
            <a:ext cx="914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37" name="Google Shape;37;p5"/>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38" name="Google Shape;38;p5"/>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39" name="Google Shape;39;p5"/>
          <p:cNvPicPr preferRelativeResize="0"/>
          <p:nvPr/>
        </p:nvPicPr>
        <p:blipFill>
          <a:blip r:embed="rId3">
            <a:alphaModFix/>
          </a:blip>
          <a:stretch>
            <a:fillRect/>
          </a:stretch>
        </p:blipFill>
        <p:spPr>
          <a:xfrm>
            <a:off x="13243625" y="1425225"/>
            <a:ext cx="7979850" cy="7979850"/>
          </a:xfrm>
          <a:prstGeom prst="rect">
            <a:avLst/>
          </a:prstGeom>
          <a:noFill/>
          <a:ln>
            <a:noFill/>
          </a:ln>
        </p:spPr>
      </p:pic>
      <p:pic>
        <p:nvPicPr>
          <p:cNvPr id="40" name="Google Shape;40;p5"/>
          <p:cNvPicPr preferRelativeResize="0"/>
          <p:nvPr/>
        </p:nvPicPr>
        <p:blipFill>
          <a:blip r:embed="rId4">
            <a:alphaModFix/>
          </a:blip>
          <a:stretch>
            <a:fillRect/>
          </a:stretch>
        </p:blipFill>
        <p:spPr>
          <a:xfrm>
            <a:off x="13243625" y="1157602"/>
            <a:ext cx="7979850" cy="851510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6"/>
          <p:cNvSpPr txBox="1"/>
          <p:nvPr>
            <p:ph type="title"/>
          </p:nvPr>
        </p:nvSpPr>
        <p:spPr>
          <a:xfrm>
            <a:off x="838850" y="1920325"/>
            <a:ext cx="1553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43" name="Google Shape;43;p6"/>
          <p:cNvSpPr txBox="1"/>
          <p:nvPr>
            <p:ph idx="1" type="body"/>
          </p:nvPr>
        </p:nvSpPr>
        <p:spPr>
          <a:xfrm>
            <a:off x="4335275" y="4168450"/>
            <a:ext cx="5438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4" name="Google Shape;44;p6"/>
          <p:cNvSpPr txBox="1"/>
          <p:nvPr>
            <p:ph idx="2" type="body"/>
          </p:nvPr>
        </p:nvSpPr>
        <p:spPr>
          <a:xfrm>
            <a:off x="9978695" y="4168450"/>
            <a:ext cx="5438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5" name="Google Shape;45;p6"/>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46" name="Google Shape;46;p6"/>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47" name="Google Shape;47;p6"/>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48" name="Google Shape;48;p6"/>
          <p:cNvSpPr txBox="1"/>
          <p:nvPr/>
        </p:nvSpPr>
        <p:spPr>
          <a:xfrm>
            <a:off x="13243627" y="584200"/>
            <a:ext cx="948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49" name="Google Shape;49;p6"/>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50" name="Google Shape;50;p6"/>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51" name="Google Shape;51;p6"/>
          <p:cNvPicPr preferRelativeResize="0"/>
          <p:nvPr/>
        </p:nvPicPr>
        <p:blipFill>
          <a:blip r:embed="rId3">
            <a:alphaModFix/>
          </a:blip>
          <a:stretch>
            <a:fillRect/>
          </a:stretch>
        </p:blipFill>
        <p:spPr>
          <a:xfrm>
            <a:off x="-355116" y="7422096"/>
            <a:ext cx="6520476" cy="6520476"/>
          </a:xfrm>
          <a:prstGeom prst="rect">
            <a:avLst/>
          </a:prstGeom>
          <a:noFill/>
          <a:ln>
            <a:noFill/>
          </a:ln>
        </p:spPr>
      </p:pic>
      <p:pic>
        <p:nvPicPr>
          <p:cNvPr id="52" name="Google Shape;52;p6"/>
          <p:cNvPicPr preferRelativeResize="0"/>
          <p:nvPr/>
        </p:nvPicPr>
        <p:blipFill>
          <a:blip r:embed="rId4">
            <a:alphaModFix/>
          </a:blip>
          <a:stretch>
            <a:fillRect/>
          </a:stretch>
        </p:blipFill>
        <p:spPr>
          <a:xfrm>
            <a:off x="-572055" y="7422100"/>
            <a:ext cx="6954368" cy="65204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7"/>
          <p:cNvSpPr txBox="1"/>
          <p:nvPr>
            <p:ph type="title"/>
          </p:nvPr>
        </p:nvSpPr>
        <p:spPr>
          <a:xfrm>
            <a:off x="593250" y="1867875"/>
            <a:ext cx="1553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55" name="Google Shape;55;p7"/>
          <p:cNvSpPr txBox="1"/>
          <p:nvPr>
            <p:ph idx="1" type="body"/>
          </p:nvPr>
        </p:nvSpPr>
        <p:spPr>
          <a:xfrm>
            <a:off x="3756950" y="4215950"/>
            <a:ext cx="5974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6" name="Google Shape;56;p7"/>
          <p:cNvSpPr txBox="1"/>
          <p:nvPr>
            <p:ph idx="2" type="body"/>
          </p:nvPr>
        </p:nvSpPr>
        <p:spPr>
          <a:xfrm>
            <a:off x="9949948" y="4215950"/>
            <a:ext cx="5977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7" name="Google Shape;57;p7"/>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58" name="Google Shape;58;p7"/>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59" name="Google Shape;59;p7"/>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60" name="Google Shape;60;p7"/>
          <p:cNvSpPr txBox="1"/>
          <p:nvPr/>
        </p:nvSpPr>
        <p:spPr>
          <a:xfrm>
            <a:off x="13243628"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61" name="Google Shape;61;p7"/>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62" name="Google Shape;62;p7"/>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63" name="Google Shape;63;p7"/>
          <p:cNvPicPr preferRelativeResize="0"/>
          <p:nvPr/>
        </p:nvPicPr>
        <p:blipFill>
          <a:blip r:embed="rId3">
            <a:alphaModFix/>
          </a:blip>
          <a:stretch>
            <a:fillRect/>
          </a:stretch>
        </p:blipFill>
        <p:spPr>
          <a:xfrm>
            <a:off x="15666075" y="2458900"/>
            <a:ext cx="6283301" cy="61669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8"/>
          <p:cNvSpPr txBox="1"/>
          <p:nvPr>
            <p:ph type="title"/>
          </p:nvPr>
        </p:nvSpPr>
        <p:spPr>
          <a:xfrm>
            <a:off x="838850" y="1907475"/>
            <a:ext cx="1553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66" name="Google Shape;66;p8"/>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67" name="Google Shape;67;p8"/>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68" name="Google Shape;68;p8"/>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69" name="Google Shape;69;p8"/>
          <p:cNvSpPr txBox="1"/>
          <p:nvPr/>
        </p:nvSpPr>
        <p:spPr>
          <a:xfrm>
            <a:off x="13243627" y="584200"/>
            <a:ext cx="105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70" name="Google Shape;70;p8"/>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71" name="Google Shape;71;p8"/>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72" name="Google Shape;72;p8"/>
          <p:cNvPicPr preferRelativeResize="0"/>
          <p:nvPr/>
        </p:nvPicPr>
        <p:blipFill>
          <a:blip r:embed="rId3">
            <a:alphaModFix/>
          </a:blip>
          <a:stretch>
            <a:fillRect/>
          </a:stretch>
        </p:blipFill>
        <p:spPr>
          <a:xfrm>
            <a:off x="15878675" y="2876037"/>
            <a:ext cx="4846426" cy="4906575"/>
          </a:xfrm>
          <a:prstGeom prst="rect">
            <a:avLst/>
          </a:prstGeom>
          <a:noFill/>
          <a:ln>
            <a:noFill/>
          </a:ln>
        </p:spPr>
      </p:pic>
      <p:pic>
        <p:nvPicPr>
          <p:cNvPr id="73" name="Google Shape;73;p8"/>
          <p:cNvPicPr preferRelativeResize="0"/>
          <p:nvPr/>
        </p:nvPicPr>
        <p:blipFill>
          <a:blip r:embed="rId4">
            <a:alphaModFix/>
          </a:blip>
          <a:stretch>
            <a:fillRect/>
          </a:stretch>
        </p:blipFill>
        <p:spPr>
          <a:xfrm>
            <a:off x="-1371475" y="8530050"/>
            <a:ext cx="3262800" cy="32627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4" name="Shape 74"/>
        <p:cNvGrpSpPr/>
        <p:nvPr/>
      </p:nvGrpSpPr>
      <p:grpSpPr>
        <a:xfrm>
          <a:off x="0" y="0"/>
          <a:ext cx="0" cy="0"/>
          <a:chOff x="0" y="0"/>
          <a:chExt cx="0" cy="0"/>
        </a:xfrm>
      </p:grpSpPr>
      <p:sp>
        <p:nvSpPr>
          <p:cNvPr id="75" name="Google Shape;75;p9"/>
          <p:cNvSpPr txBox="1"/>
          <p:nvPr>
            <p:ph type="title"/>
          </p:nvPr>
        </p:nvSpPr>
        <p:spPr>
          <a:xfrm>
            <a:off x="627300" y="2462475"/>
            <a:ext cx="16558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b="1"/>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76" name="Google Shape;76;p9"/>
          <p:cNvSpPr txBox="1"/>
          <p:nvPr>
            <p:ph idx="1" type="body"/>
          </p:nvPr>
        </p:nvSpPr>
        <p:spPr>
          <a:xfrm>
            <a:off x="8142988" y="4390450"/>
            <a:ext cx="8446800" cy="4505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7" name="Google Shape;77;p9"/>
          <p:cNvSpPr txBox="1"/>
          <p:nvPr>
            <p:ph idx="2" type="body"/>
          </p:nvPr>
        </p:nvSpPr>
        <p:spPr>
          <a:xfrm>
            <a:off x="1698213" y="4297450"/>
            <a:ext cx="60471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78" name="Google Shape;78;p9"/>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79" name="Google Shape;79;p9"/>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80" name="Google Shape;80;p9"/>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81" name="Google Shape;81;p9"/>
          <p:cNvSpPr txBox="1"/>
          <p:nvPr/>
        </p:nvSpPr>
        <p:spPr>
          <a:xfrm>
            <a:off x="13243627" y="584200"/>
            <a:ext cx="880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82" name="Google Shape;82;p9"/>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83" name="Google Shape;83;p9"/>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84" name="Google Shape;84;p9"/>
          <p:cNvPicPr preferRelativeResize="0"/>
          <p:nvPr/>
        </p:nvPicPr>
        <p:blipFill>
          <a:blip r:embed="rId3">
            <a:alphaModFix/>
          </a:blip>
          <a:stretch>
            <a:fillRect/>
          </a:stretch>
        </p:blipFill>
        <p:spPr>
          <a:xfrm>
            <a:off x="16142900" y="2162800"/>
            <a:ext cx="4646723" cy="4974537"/>
          </a:xfrm>
          <a:prstGeom prst="rect">
            <a:avLst/>
          </a:prstGeom>
          <a:noFill/>
          <a:ln>
            <a:noFill/>
          </a:ln>
        </p:spPr>
      </p:pic>
      <p:pic>
        <p:nvPicPr>
          <p:cNvPr id="85" name="Google Shape;85;p9"/>
          <p:cNvPicPr preferRelativeResize="0"/>
          <p:nvPr/>
        </p:nvPicPr>
        <p:blipFill>
          <a:blip r:embed="rId4">
            <a:alphaModFix/>
          </a:blip>
          <a:stretch>
            <a:fillRect/>
          </a:stretch>
        </p:blipFill>
        <p:spPr>
          <a:xfrm>
            <a:off x="-245453" y="8111601"/>
            <a:ext cx="4327350" cy="40446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 name="Shape 86"/>
        <p:cNvGrpSpPr/>
        <p:nvPr/>
      </p:nvGrpSpPr>
      <p:grpSpPr>
        <a:xfrm>
          <a:off x="0" y="0"/>
          <a:ext cx="0" cy="0"/>
          <a:chOff x="0" y="0"/>
          <a:chExt cx="0" cy="0"/>
        </a:xfrm>
      </p:grpSpPr>
      <p:sp>
        <p:nvSpPr>
          <p:cNvPr id="87" name="Google Shape;87;p10"/>
          <p:cNvSpPr txBox="1"/>
          <p:nvPr>
            <p:ph type="title"/>
          </p:nvPr>
        </p:nvSpPr>
        <p:spPr>
          <a:xfrm>
            <a:off x="961350" y="3326638"/>
            <a:ext cx="15079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b="1"/>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88" name="Google Shape;88;p10"/>
          <p:cNvSpPr txBox="1"/>
          <p:nvPr>
            <p:ph idx="1" type="body"/>
          </p:nvPr>
        </p:nvSpPr>
        <p:spPr>
          <a:xfrm>
            <a:off x="31189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89" name="Google Shape;89;p10"/>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2">
              <a:alphaModFix/>
            </a:blip>
            <a:stretch>
              <a:fillRect b="0" l="0" r="0" t="0"/>
            </a:stretch>
          </a:blipFill>
          <a:ln>
            <a:noFill/>
          </a:ln>
        </p:spPr>
      </p:sp>
      <p:sp>
        <p:nvSpPr>
          <p:cNvPr id="90" name="Google Shape;90;p10"/>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91" name="Google Shape;91;p10"/>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92" name="Google Shape;92;p10"/>
          <p:cNvSpPr txBox="1"/>
          <p:nvPr/>
        </p:nvSpPr>
        <p:spPr>
          <a:xfrm>
            <a:off x="13243628"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93" name="Google Shape;93;p10"/>
          <p:cNvSpPr txBox="1"/>
          <p:nvPr/>
        </p:nvSpPr>
        <p:spPr>
          <a:xfrm>
            <a:off x="11689137"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94" name="Google Shape;94;p10"/>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95" name="Google Shape;95;p10"/>
          <p:cNvPicPr preferRelativeResize="0"/>
          <p:nvPr/>
        </p:nvPicPr>
        <p:blipFill>
          <a:blip r:embed="rId3">
            <a:alphaModFix/>
          </a:blip>
          <a:stretch>
            <a:fillRect/>
          </a:stretch>
        </p:blipFill>
        <p:spPr>
          <a:xfrm>
            <a:off x="9354900" y="5682123"/>
            <a:ext cx="3888725" cy="3882650"/>
          </a:xfrm>
          <a:prstGeom prst="rect">
            <a:avLst/>
          </a:prstGeom>
          <a:noFill/>
          <a:ln>
            <a:noFill/>
          </a:ln>
        </p:spPr>
      </p:pic>
      <p:sp>
        <p:nvSpPr>
          <p:cNvPr id="96" name="Google Shape;96;p10"/>
          <p:cNvSpPr/>
          <p:nvPr>
            <p:ph idx="2" type="pic"/>
          </p:nvPr>
        </p:nvSpPr>
        <p:spPr>
          <a:xfrm>
            <a:off x="11385313" y="4800600"/>
            <a:ext cx="5486400" cy="4114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61300" y="1397225"/>
            <a:ext cx="15537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2"/>
              </a:buClr>
              <a:buSzPts val="8000"/>
              <a:buFont typeface="Open Sans"/>
              <a:buNone/>
              <a:defRPr b="1" i="0" sz="8000" u="none" cap="none" strike="noStrike">
                <a:solidFill>
                  <a:schemeClr val="accent2"/>
                </a:solidFill>
                <a:latin typeface="Open Sans"/>
                <a:ea typeface="Open Sans"/>
                <a:cs typeface="Open Sans"/>
                <a:sym typeface="Open Sans"/>
              </a:defRPr>
            </a:lvl1pPr>
            <a:lvl2pPr lvl="1">
              <a:spcBef>
                <a:spcPts val="0"/>
              </a:spcBef>
              <a:spcAft>
                <a:spcPts val="0"/>
              </a:spcAft>
              <a:buSzPts val="8000"/>
              <a:buFont typeface="Open Sans"/>
              <a:buNone/>
              <a:defRPr sz="8000">
                <a:latin typeface="Open Sans"/>
                <a:ea typeface="Open Sans"/>
                <a:cs typeface="Open Sans"/>
                <a:sym typeface="Open Sans"/>
              </a:defRPr>
            </a:lvl2pPr>
            <a:lvl3pPr lvl="2">
              <a:spcBef>
                <a:spcPts val="0"/>
              </a:spcBef>
              <a:spcAft>
                <a:spcPts val="0"/>
              </a:spcAft>
              <a:buSzPts val="8000"/>
              <a:buFont typeface="Open Sans"/>
              <a:buNone/>
              <a:defRPr sz="8000">
                <a:latin typeface="Open Sans"/>
                <a:ea typeface="Open Sans"/>
                <a:cs typeface="Open Sans"/>
                <a:sym typeface="Open Sans"/>
              </a:defRPr>
            </a:lvl3pPr>
            <a:lvl4pPr lvl="3">
              <a:spcBef>
                <a:spcPts val="0"/>
              </a:spcBef>
              <a:spcAft>
                <a:spcPts val="0"/>
              </a:spcAft>
              <a:buSzPts val="8000"/>
              <a:buFont typeface="Open Sans"/>
              <a:buNone/>
              <a:defRPr sz="8000">
                <a:latin typeface="Open Sans"/>
                <a:ea typeface="Open Sans"/>
                <a:cs typeface="Open Sans"/>
                <a:sym typeface="Open Sans"/>
              </a:defRPr>
            </a:lvl4pPr>
            <a:lvl5pPr lvl="4">
              <a:spcBef>
                <a:spcPts val="0"/>
              </a:spcBef>
              <a:spcAft>
                <a:spcPts val="0"/>
              </a:spcAft>
              <a:buSzPts val="8000"/>
              <a:buFont typeface="Open Sans"/>
              <a:buNone/>
              <a:defRPr sz="8000">
                <a:latin typeface="Open Sans"/>
                <a:ea typeface="Open Sans"/>
                <a:cs typeface="Open Sans"/>
                <a:sym typeface="Open Sans"/>
              </a:defRPr>
            </a:lvl5pPr>
            <a:lvl6pPr lvl="5">
              <a:spcBef>
                <a:spcPts val="0"/>
              </a:spcBef>
              <a:spcAft>
                <a:spcPts val="0"/>
              </a:spcAft>
              <a:buSzPts val="8000"/>
              <a:buFont typeface="Open Sans"/>
              <a:buNone/>
              <a:defRPr sz="8000">
                <a:latin typeface="Open Sans"/>
                <a:ea typeface="Open Sans"/>
                <a:cs typeface="Open Sans"/>
                <a:sym typeface="Open Sans"/>
              </a:defRPr>
            </a:lvl6pPr>
            <a:lvl7pPr lvl="6">
              <a:spcBef>
                <a:spcPts val="0"/>
              </a:spcBef>
              <a:spcAft>
                <a:spcPts val="0"/>
              </a:spcAft>
              <a:buSzPts val="8000"/>
              <a:buFont typeface="Open Sans"/>
              <a:buNone/>
              <a:defRPr sz="8000">
                <a:latin typeface="Open Sans"/>
                <a:ea typeface="Open Sans"/>
                <a:cs typeface="Open Sans"/>
                <a:sym typeface="Open Sans"/>
              </a:defRPr>
            </a:lvl7pPr>
            <a:lvl8pPr lvl="7">
              <a:spcBef>
                <a:spcPts val="0"/>
              </a:spcBef>
              <a:spcAft>
                <a:spcPts val="0"/>
              </a:spcAft>
              <a:buSzPts val="8000"/>
              <a:buFont typeface="Open Sans"/>
              <a:buNone/>
              <a:defRPr sz="8000">
                <a:latin typeface="Open Sans"/>
                <a:ea typeface="Open Sans"/>
                <a:cs typeface="Open Sans"/>
                <a:sym typeface="Open Sans"/>
              </a:defRPr>
            </a:lvl8pPr>
            <a:lvl9pPr lvl="8">
              <a:spcBef>
                <a:spcPts val="0"/>
              </a:spcBef>
              <a:spcAft>
                <a:spcPts val="0"/>
              </a:spcAft>
              <a:buSzPts val="8000"/>
              <a:buFont typeface="Open Sans"/>
              <a:buNone/>
              <a:defRPr sz="8000">
                <a:latin typeface="Open Sans"/>
                <a:ea typeface="Open Sans"/>
                <a:cs typeface="Open Sans"/>
                <a:sym typeface="Open Sans"/>
              </a:defRPr>
            </a:lvl9pPr>
          </a:lstStyle>
          <a:p/>
        </p:txBody>
      </p:sp>
      <p:sp>
        <p:nvSpPr>
          <p:cNvPr id="7" name="Google Shape;7;p1"/>
          <p:cNvSpPr txBox="1"/>
          <p:nvPr>
            <p:ph idx="1" type="body"/>
          </p:nvPr>
        </p:nvSpPr>
        <p:spPr>
          <a:xfrm>
            <a:off x="4403275" y="38793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1pPr>
            <a:lvl2pPr indent="-381000" lvl="1" marL="914400" marR="0" rtl="0" algn="l">
              <a:spcBef>
                <a:spcPts val="56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2pPr>
            <a:lvl3pPr indent="-381000" lvl="2" marL="1371600" marR="0" rtl="0" algn="l">
              <a:spcBef>
                <a:spcPts val="48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3pPr>
            <a:lvl4pPr indent="-381000" lvl="3" marL="18288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4pPr>
            <a:lvl5pPr indent="-381000" lvl="4" marL="22860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5pPr>
            <a:lvl6pPr indent="-381000" lvl="5" marL="27432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6pPr>
            <a:lvl7pPr indent="-381000" lvl="6" marL="32004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7pPr>
            <a:lvl8pPr indent="-381000" lvl="7" marL="36576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8pPr>
            <a:lvl9pPr indent="-381000" lvl="8" marL="41148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26.png"/><Relationship Id="rId8"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2.png"/><Relationship Id="rId5" Type="http://schemas.openxmlformats.org/officeDocument/2006/relationships/image" Target="../media/image52.png"/><Relationship Id="rId6" Type="http://schemas.openxmlformats.org/officeDocument/2006/relationships/image" Target="../media/image45.png"/><Relationship Id="rId7"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43.png"/><Relationship Id="rId7"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40.png"/><Relationship Id="rId6" Type="http://schemas.openxmlformats.org/officeDocument/2006/relationships/image" Target="../media/image50.png"/><Relationship Id="rId7" Type="http://schemas.openxmlformats.org/officeDocument/2006/relationships/image" Target="../media/image48.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5.png"/><Relationship Id="rId5" Type="http://schemas.openxmlformats.org/officeDocument/2006/relationships/image" Target="../media/image61.png"/><Relationship Id="rId6"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64.png"/><Relationship Id="rId5" Type="http://schemas.openxmlformats.org/officeDocument/2006/relationships/image" Target="../media/image1.png"/><Relationship Id="rId6"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67.png"/><Relationship Id="rId6" Type="http://schemas.openxmlformats.org/officeDocument/2006/relationships/image" Target="../media/image59.png"/><Relationship Id="rId7"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63.png"/><Relationship Id="rId5"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22.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21.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4.png"/><Relationship Id="rId9"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30.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100" name="Shape 100"/>
        <p:cNvGrpSpPr/>
        <p:nvPr/>
      </p:nvGrpSpPr>
      <p:grpSpPr>
        <a:xfrm>
          <a:off x="0" y="0"/>
          <a:ext cx="0" cy="0"/>
          <a:chOff x="0" y="0"/>
          <a:chExt cx="0" cy="0"/>
        </a:xfrm>
      </p:grpSpPr>
      <p:pic>
        <p:nvPicPr>
          <p:cNvPr id="101" name="Google Shape;101;p11"/>
          <p:cNvPicPr preferRelativeResize="0"/>
          <p:nvPr/>
        </p:nvPicPr>
        <p:blipFill>
          <a:blip r:embed="rId3">
            <a:alphaModFix/>
          </a:blip>
          <a:stretch>
            <a:fillRect/>
          </a:stretch>
        </p:blipFill>
        <p:spPr>
          <a:xfrm>
            <a:off x="9497825" y="2512250"/>
            <a:ext cx="7982299" cy="6289226"/>
          </a:xfrm>
          <a:prstGeom prst="rect">
            <a:avLst/>
          </a:prstGeom>
          <a:noFill/>
          <a:ln>
            <a:noFill/>
          </a:ln>
        </p:spPr>
      </p:pic>
      <p:pic>
        <p:nvPicPr>
          <p:cNvPr id="102" name="Google Shape;102;p11"/>
          <p:cNvPicPr preferRelativeResize="0"/>
          <p:nvPr/>
        </p:nvPicPr>
        <p:blipFill>
          <a:blip r:embed="rId4">
            <a:alphaModFix/>
          </a:blip>
          <a:stretch>
            <a:fillRect/>
          </a:stretch>
        </p:blipFill>
        <p:spPr>
          <a:xfrm>
            <a:off x="6542900" y="-149075"/>
            <a:ext cx="13308349" cy="10436073"/>
          </a:xfrm>
          <a:prstGeom prst="rect">
            <a:avLst/>
          </a:prstGeom>
          <a:noFill/>
          <a:ln>
            <a:noFill/>
          </a:ln>
        </p:spPr>
      </p:pic>
      <p:pic>
        <p:nvPicPr>
          <p:cNvPr id="103" name="Google Shape;103;p11"/>
          <p:cNvPicPr preferRelativeResize="0"/>
          <p:nvPr/>
        </p:nvPicPr>
        <p:blipFill>
          <a:blip r:embed="rId4">
            <a:alphaModFix/>
          </a:blip>
          <a:stretch>
            <a:fillRect/>
          </a:stretch>
        </p:blipFill>
        <p:spPr>
          <a:xfrm>
            <a:off x="6542900" y="-149075"/>
            <a:ext cx="13308349" cy="10436073"/>
          </a:xfrm>
          <a:prstGeom prst="rect">
            <a:avLst/>
          </a:prstGeom>
          <a:noFill/>
          <a:ln>
            <a:noFill/>
          </a:ln>
        </p:spPr>
      </p:pic>
      <p:pic>
        <p:nvPicPr>
          <p:cNvPr id="104" name="Google Shape;104;p11"/>
          <p:cNvPicPr preferRelativeResize="0"/>
          <p:nvPr/>
        </p:nvPicPr>
        <p:blipFill>
          <a:blip r:embed="rId5">
            <a:alphaModFix/>
          </a:blip>
          <a:stretch>
            <a:fillRect/>
          </a:stretch>
        </p:blipFill>
        <p:spPr>
          <a:xfrm>
            <a:off x="15893987" y="2138500"/>
            <a:ext cx="1138550" cy="1138550"/>
          </a:xfrm>
          <a:prstGeom prst="rect">
            <a:avLst/>
          </a:prstGeom>
          <a:noFill/>
          <a:ln>
            <a:noFill/>
          </a:ln>
        </p:spPr>
      </p:pic>
      <p:sp>
        <p:nvSpPr>
          <p:cNvPr id="105" name="Google Shape;105;p11"/>
          <p:cNvSpPr txBox="1"/>
          <p:nvPr/>
        </p:nvSpPr>
        <p:spPr>
          <a:xfrm>
            <a:off x="1028700" y="2270745"/>
            <a:ext cx="7982400" cy="503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10900" u="none" cap="none" strike="noStrike">
                <a:solidFill>
                  <a:srgbClr val="B52C12"/>
                </a:solidFill>
                <a:latin typeface="Open Sans ExtraBold"/>
                <a:ea typeface="Open Sans ExtraBold"/>
                <a:cs typeface="Open Sans ExtraBold"/>
                <a:sym typeface="Open Sans ExtraBold"/>
              </a:rPr>
              <a:t>BASEBALL TRAINING CENTER </a:t>
            </a:r>
            <a:endParaRPr>
              <a:latin typeface="Open Sans ExtraBold"/>
              <a:ea typeface="Open Sans ExtraBold"/>
              <a:cs typeface="Open Sans ExtraBold"/>
              <a:sym typeface="Open Sans ExtraBold"/>
            </a:endParaRPr>
          </a:p>
        </p:txBody>
      </p:sp>
      <p:sp>
        <p:nvSpPr>
          <p:cNvPr id="106" name="Google Shape;106;p11"/>
          <p:cNvSpPr/>
          <p:nvPr/>
        </p:nvSpPr>
        <p:spPr>
          <a:xfrm rot="10800000">
            <a:off x="1030656" y="7519636"/>
            <a:ext cx="4851603" cy="1087095"/>
          </a:xfrm>
          <a:custGeom>
            <a:rect b="b" l="l" r="r" t="t"/>
            <a:pathLst>
              <a:path extrusionOk="0" h="855980" w="3820160">
                <a:moveTo>
                  <a:pt x="3392170" y="855980"/>
                </a:moveTo>
                <a:lnTo>
                  <a:pt x="427990" y="855980"/>
                </a:lnTo>
                <a:cubicBezTo>
                  <a:pt x="191770" y="855980"/>
                  <a:pt x="0" y="664210"/>
                  <a:pt x="0" y="427990"/>
                </a:cubicBezTo>
                <a:cubicBezTo>
                  <a:pt x="0" y="191770"/>
                  <a:pt x="191770" y="0"/>
                  <a:pt x="427990" y="0"/>
                </a:cubicBezTo>
                <a:lnTo>
                  <a:pt x="3392170" y="0"/>
                </a:lnTo>
                <a:cubicBezTo>
                  <a:pt x="3628390" y="0"/>
                  <a:pt x="3820160" y="191770"/>
                  <a:pt x="3820160" y="427990"/>
                </a:cubicBezTo>
                <a:cubicBezTo>
                  <a:pt x="3820160" y="664210"/>
                  <a:pt x="3628390" y="855980"/>
                  <a:pt x="3392170" y="855980"/>
                </a:cubicBezTo>
                <a:close/>
              </a:path>
            </a:pathLst>
          </a:custGeom>
          <a:solidFill>
            <a:srgbClr val="C2C4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txBox="1"/>
          <p:nvPr/>
        </p:nvSpPr>
        <p:spPr>
          <a:xfrm>
            <a:off x="1438357" y="7792309"/>
            <a:ext cx="27375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FFFFFF"/>
                </a:solidFill>
                <a:latin typeface="Open Sans"/>
                <a:ea typeface="Open Sans"/>
                <a:cs typeface="Open Sans"/>
                <a:sym typeface="Open Sans"/>
              </a:rPr>
              <a:t>PRESENTATION</a:t>
            </a:r>
            <a:endParaRPr/>
          </a:p>
        </p:txBody>
      </p:sp>
      <p:sp>
        <p:nvSpPr>
          <p:cNvPr id="108" name="Google Shape;108;p11"/>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6">
              <a:alphaModFix/>
            </a:blip>
            <a:stretch>
              <a:fillRect b="0" l="0" r="0" t="0"/>
            </a:stretch>
          </a:blipFill>
          <a:ln>
            <a:noFill/>
          </a:ln>
        </p:spPr>
      </p:sp>
      <p:sp>
        <p:nvSpPr>
          <p:cNvPr id="109" name="Google Shape;109;p11"/>
          <p:cNvSpPr txBox="1"/>
          <p:nvPr/>
        </p:nvSpPr>
        <p:spPr>
          <a:xfrm>
            <a:off x="14766273" y="584200"/>
            <a:ext cx="983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10" name="Google Shape;110;p11"/>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111" name="Google Shape;111;p11"/>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112" name="Google Shape;112;p11"/>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B52C12"/>
                </a:solidFill>
                <a:latin typeface="Open Sans"/>
                <a:ea typeface="Open Sans"/>
                <a:cs typeface="Open Sans"/>
                <a:sym typeface="Open Sans"/>
              </a:rPr>
              <a:t>HOME</a:t>
            </a:r>
            <a:endParaRPr/>
          </a:p>
        </p:txBody>
      </p:sp>
      <p:sp>
        <p:nvSpPr>
          <p:cNvPr id="113" name="Google Shape;113;p11"/>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114" name="Google Shape;114;p11"/>
          <p:cNvPicPr preferRelativeResize="0"/>
          <p:nvPr/>
        </p:nvPicPr>
        <p:blipFill>
          <a:blip r:embed="rId7">
            <a:alphaModFix/>
          </a:blip>
          <a:stretch>
            <a:fillRect/>
          </a:stretch>
        </p:blipFill>
        <p:spPr>
          <a:xfrm>
            <a:off x="15796275" y="1964300"/>
            <a:ext cx="1421075" cy="1398475"/>
          </a:xfrm>
          <a:prstGeom prst="rect">
            <a:avLst/>
          </a:prstGeom>
          <a:noFill/>
          <a:ln>
            <a:noFill/>
          </a:ln>
        </p:spPr>
      </p:pic>
      <p:pic>
        <p:nvPicPr>
          <p:cNvPr id="115" name="Google Shape;115;p11"/>
          <p:cNvPicPr preferRelativeResize="0"/>
          <p:nvPr/>
        </p:nvPicPr>
        <p:blipFill>
          <a:blip r:embed="rId8">
            <a:alphaModFix/>
          </a:blip>
          <a:stretch>
            <a:fillRect/>
          </a:stretch>
        </p:blipFill>
        <p:spPr>
          <a:xfrm>
            <a:off x="7477257" y="6588975"/>
            <a:ext cx="3333474" cy="3372155"/>
          </a:xfrm>
          <a:prstGeom prst="rect">
            <a:avLst/>
          </a:prstGeom>
          <a:noFill/>
          <a:ln>
            <a:noFill/>
          </a:ln>
        </p:spPr>
      </p:pic>
      <p:pic>
        <p:nvPicPr>
          <p:cNvPr id="116" name="Google Shape;116;p11"/>
          <p:cNvPicPr preferRelativeResize="0"/>
          <p:nvPr/>
        </p:nvPicPr>
        <p:blipFill>
          <a:blip r:embed="rId9">
            <a:alphaModFix/>
          </a:blip>
          <a:stretch>
            <a:fillRect/>
          </a:stretch>
        </p:blipFill>
        <p:spPr>
          <a:xfrm>
            <a:off x="4867850" y="7590311"/>
            <a:ext cx="944112" cy="9380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294" name="Shape 294"/>
        <p:cNvGrpSpPr/>
        <p:nvPr/>
      </p:nvGrpSpPr>
      <p:grpSpPr>
        <a:xfrm>
          <a:off x="0" y="0"/>
          <a:ext cx="0" cy="0"/>
          <a:chOff x="0" y="0"/>
          <a:chExt cx="0" cy="0"/>
        </a:xfrm>
      </p:grpSpPr>
      <p:sp>
        <p:nvSpPr>
          <p:cNvPr id="295" name="Google Shape;295;p20"/>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296" name="Google Shape;296;p20"/>
          <p:cNvSpPr txBox="1"/>
          <p:nvPr/>
        </p:nvSpPr>
        <p:spPr>
          <a:xfrm>
            <a:off x="14766274"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297" name="Google Shape;297;p20"/>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298" name="Google Shape;298;p20"/>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299" name="Google Shape;299;p20"/>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300" name="Google Shape;300;p20"/>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301" name="Google Shape;301;p20"/>
          <p:cNvSpPr txBox="1"/>
          <p:nvPr/>
        </p:nvSpPr>
        <p:spPr>
          <a:xfrm>
            <a:off x="1157729" y="1635120"/>
            <a:ext cx="107127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GALLERY IMAGE</a:t>
            </a:r>
            <a:endParaRPr>
              <a:latin typeface="Open Sans ExtraBold"/>
              <a:ea typeface="Open Sans ExtraBold"/>
              <a:cs typeface="Open Sans ExtraBold"/>
              <a:sym typeface="Open Sans ExtraBold"/>
            </a:endParaRPr>
          </a:p>
        </p:txBody>
      </p:sp>
      <p:sp>
        <p:nvSpPr>
          <p:cNvPr id="302" name="Google Shape;302;p20"/>
          <p:cNvSpPr txBox="1"/>
          <p:nvPr/>
        </p:nvSpPr>
        <p:spPr>
          <a:xfrm>
            <a:off x="1157729" y="3020767"/>
            <a:ext cx="13054070"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What can you say about your projects? Share it here!</a:t>
            </a:r>
            <a:endParaRPr/>
          </a:p>
        </p:txBody>
      </p:sp>
      <p:pic>
        <p:nvPicPr>
          <p:cNvPr id="303" name="Google Shape;303;p20"/>
          <p:cNvPicPr preferRelativeResize="0"/>
          <p:nvPr/>
        </p:nvPicPr>
        <p:blipFill>
          <a:blip r:embed="rId4">
            <a:alphaModFix/>
          </a:blip>
          <a:stretch>
            <a:fillRect/>
          </a:stretch>
        </p:blipFill>
        <p:spPr>
          <a:xfrm>
            <a:off x="11969750" y="4230738"/>
            <a:ext cx="5178576" cy="5555086"/>
          </a:xfrm>
          <a:prstGeom prst="rect">
            <a:avLst/>
          </a:prstGeom>
          <a:noFill/>
          <a:ln>
            <a:noFill/>
          </a:ln>
        </p:spPr>
      </p:pic>
      <p:pic>
        <p:nvPicPr>
          <p:cNvPr id="304" name="Google Shape;304;p20"/>
          <p:cNvPicPr preferRelativeResize="0"/>
          <p:nvPr/>
        </p:nvPicPr>
        <p:blipFill>
          <a:blip r:embed="rId5">
            <a:alphaModFix/>
          </a:blip>
          <a:stretch>
            <a:fillRect/>
          </a:stretch>
        </p:blipFill>
        <p:spPr>
          <a:xfrm>
            <a:off x="6543000" y="4230800"/>
            <a:ext cx="5201449" cy="5572988"/>
          </a:xfrm>
          <a:prstGeom prst="rect">
            <a:avLst/>
          </a:prstGeom>
          <a:noFill/>
          <a:ln>
            <a:noFill/>
          </a:ln>
        </p:spPr>
      </p:pic>
      <p:pic>
        <p:nvPicPr>
          <p:cNvPr id="305" name="Google Shape;305;p20"/>
          <p:cNvPicPr preferRelativeResize="0"/>
          <p:nvPr/>
        </p:nvPicPr>
        <p:blipFill>
          <a:blip r:embed="rId6">
            <a:alphaModFix/>
          </a:blip>
          <a:stretch>
            <a:fillRect/>
          </a:stretch>
        </p:blipFill>
        <p:spPr>
          <a:xfrm>
            <a:off x="14521915" y="1059200"/>
            <a:ext cx="7335799" cy="6531551"/>
          </a:xfrm>
          <a:prstGeom prst="rect">
            <a:avLst/>
          </a:prstGeom>
          <a:noFill/>
          <a:ln>
            <a:noFill/>
          </a:ln>
        </p:spPr>
      </p:pic>
      <p:pic>
        <p:nvPicPr>
          <p:cNvPr id="306" name="Google Shape;306;p20"/>
          <p:cNvPicPr preferRelativeResize="0"/>
          <p:nvPr/>
        </p:nvPicPr>
        <p:blipFill>
          <a:blip r:embed="rId7">
            <a:alphaModFix/>
          </a:blip>
          <a:stretch>
            <a:fillRect/>
          </a:stretch>
        </p:blipFill>
        <p:spPr>
          <a:xfrm>
            <a:off x="1222225" y="4230800"/>
            <a:ext cx="5178586" cy="5555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310" name="Shape 310"/>
        <p:cNvGrpSpPr/>
        <p:nvPr/>
      </p:nvGrpSpPr>
      <p:grpSpPr>
        <a:xfrm>
          <a:off x="0" y="0"/>
          <a:ext cx="0" cy="0"/>
          <a:chOff x="0" y="0"/>
          <a:chExt cx="0" cy="0"/>
        </a:xfrm>
      </p:grpSpPr>
      <p:sp>
        <p:nvSpPr>
          <p:cNvPr id="311" name="Google Shape;311;p21"/>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312" name="Google Shape;312;p21"/>
          <p:cNvSpPr txBox="1"/>
          <p:nvPr/>
        </p:nvSpPr>
        <p:spPr>
          <a:xfrm>
            <a:off x="14766273"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313" name="Google Shape;313;p21"/>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314" name="Google Shape;314;p21"/>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315" name="Google Shape;315;p21"/>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316" name="Google Shape;316;p21"/>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317" name="Google Shape;317;p21"/>
          <p:cNvSpPr txBox="1"/>
          <p:nvPr/>
        </p:nvSpPr>
        <p:spPr>
          <a:xfrm>
            <a:off x="1157729" y="1635120"/>
            <a:ext cx="107127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MARKET RESEARCH</a:t>
            </a:r>
            <a:endParaRPr>
              <a:latin typeface="Open Sans ExtraBold"/>
              <a:ea typeface="Open Sans ExtraBold"/>
              <a:cs typeface="Open Sans ExtraBold"/>
              <a:sym typeface="Open Sans ExtraBold"/>
            </a:endParaRPr>
          </a:p>
        </p:txBody>
      </p:sp>
      <p:pic>
        <p:nvPicPr>
          <p:cNvPr id="318" name="Google Shape;318;p21"/>
          <p:cNvPicPr preferRelativeResize="0"/>
          <p:nvPr/>
        </p:nvPicPr>
        <p:blipFill rotWithShape="1">
          <a:blip r:embed="rId4">
            <a:alphaModFix/>
          </a:blip>
          <a:srcRect b="0" l="0" r="0" t="0"/>
          <a:stretch/>
        </p:blipFill>
        <p:spPr>
          <a:xfrm>
            <a:off x="873303" y="3993076"/>
            <a:ext cx="3849673" cy="3849673"/>
          </a:xfrm>
          <a:prstGeom prst="rect">
            <a:avLst/>
          </a:prstGeom>
          <a:noFill/>
          <a:ln>
            <a:noFill/>
          </a:ln>
        </p:spPr>
      </p:pic>
      <p:sp>
        <p:nvSpPr>
          <p:cNvPr id="319" name="Google Shape;319;p21"/>
          <p:cNvSpPr txBox="1"/>
          <p:nvPr/>
        </p:nvSpPr>
        <p:spPr>
          <a:xfrm>
            <a:off x="1253931" y="828394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the featured statistic.</a:t>
            </a:r>
            <a:endParaRPr/>
          </a:p>
        </p:txBody>
      </p:sp>
      <p:sp>
        <p:nvSpPr>
          <p:cNvPr id="320" name="Google Shape;320;p21"/>
          <p:cNvSpPr txBox="1"/>
          <p:nvPr/>
        </p:nvSpPr>
        <p:spPr>
          <a:xfrm>
            <a:off x="12837871" y="828394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the featured statistic.</a:t>
            </a:r>
            <a:endParaRPr/>
          </a:p>
        </p:txBody>
      </p:sp>
      <p:sp>
        <p:nvSpPr>
          <p:cNvPr id="321" name="Google Shape;321;p21"/>
          <p:cNvSpPr txBox="1"/>
          <p:nvPr/>
        </p:nvSpPr>
        <p:spPr>
          <a:xfrm>
            <a:off x="7374561" y="828394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the featured statistic.</a:t>
            </a:r>
            <a:endParaRPr/>
          </a:p>
        </p:txBody>
      </p:sp>
      <p:pic>
        <p:nvPicPr>
          <p:cNvPr id="322" name="Google Shape;322;p21"/>
          <p:cNvPicPr preferRelativeResize="0"/>
          <p:nvPr/>
        </p:nvPicPr>
        <p:blipFill rotWithShape="1">
          <a:blip r:embed="rId5">
            <a:alphaModFix/>
          </a:blip>
          <a:srcRect b="0" l="0" r="0" t="0"/>
          <a:stretch/>
        </p:blipFill>
        <p:spPr>
          <a:xfrm>
            <a:off x="6564460" y="3993076"/>
            <a:ext cx="3849673" cy="3849673"/>
          </a:xfrm>
          <a:prstGeom prst="rect">
            <a:avLst/>
          </a:prstGeom>
          <a:noFill/>
          <a:ln>
            <a:noFill/>
          </a:ln>
        </p:spPr>
      </p:pic>
      <p:pic>
        <p:nvPicPr>
          <p:cNvPr id="323" name="Google Shape;323;p21"/>
          <p:cNvPicPr preferRelativeResize="0"/>
          <p:nvPr/>
        </p:nvPicPr>
        <p:blipFill rotWithShape="1">
          <a:blip r:embed="rId6">
            <a:alphaModFix/>
          </a:blip>
          <a:srcRect b="0" l="0" r="0" t="0"/>
          <a:stretch/>
        </p:blipFill>
        <p:spPr>
          <a:xfrm>
            <a:off x="12255617" y="3993076"/>
            <a:ext cx="3849673" cy="3849673"/>
          </a:xfrm>
          <a:prstGeom prst="rect">
            <a:avLst/>
          </a:prstGeom>
          <a:noFill/>
          <a:ln>
            <a:noFill/>
          </a:ln>
        </p:spPr>
      </p:pic>
      <p:sp>
        <p:nvSpPr>
          <p:cNvPr id="324" name="Google Shape;324;p21"/>
          <p:cNvSpPr txBox="1"/>
          <p:nvPr/>
        </p:nvSpPr>
        <p:spPr>
          <a:xfrm>
            <a:off x="1253931" y="3117542"/>
            <a:ext cx="12322393"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the featured statistic</a:t>
            </a:r>
            <a:endParaRPr/>
          </a:p>
        </p:txBody>
      </p:sp>
      <p:pic>
        <p:nvPicPr>
          <p:cNvPr id="325" name="Google Shape;325;p21"/>
          <p:cNvPicPr preferRelativeResize="0"/>
          <p:nvPr/>
        </p:nvPicPr>
        <p:blipFill>
          <a:blip r:embed="rId7">
            <a:alphaModFix/>
          </a:blip>
          <a:stretch>
            <a:fillRect/>
          </a:stretch>
        </p:blipFill>
        <p:spPr>
          <a:xfrm>
            <a:off x="16263475" y="1264425"/>
            <a:ext cx="3374725" cy="3374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329" name="Shape 329"/>
        <p:cNvGrpSpPr/>
        <p:nvPr/>
      </p:nvGrpSpPr>
      <p:grpSpPr>
        <a:xfrm>
          <a:off x="0" y="0"/>
          <a:ext cx="0" cy="0"/>
          <a:chOff x="0" y="0"/>
          <a:chExt cx="0" cy="0"/>
        </a:xfrm>
      </p:grpSpPr>
      <p:pic>
        <p:nvPicPr>
          <p:cNvPr id="330" name="Google Shape;330;p22"/>
          <p:cNvPicPr preferRelativeResize="0"/>
          <p:nvPr/>
        </p:nvPicPr>
        <p:blipFill>
          <a:blip r:embed="rId3">
            <a:alphaModFix/>
          </a:blip>
          <a:stretch>
            <a:fillRect/>
          </a:stretch>
        </p:blipFill>
        <p:spPr>
          <a:xfrm>
            <a:off x="7298304" y="3282860"/>
            <a:ext cx="3306000" cy="3299948"/>
          </a:xfrm>
          <a:prstGeom prst="rect">
            <a:avLst/>
          </a:prstGeom>
          <a:noFill/>
          <a:ln>
            <a:noFill/>
          </a:ln>
        </p:spPr>
      </p:pic>
      <p:pic>
        <p:nvPicPr>
          <p:cNvPr id="331" name="Google Shape;331;p22"/>
          <p:cNvPicPr preferRelativeResize="0"/>
          <p:nvPr/>
        </p:nvPicPr>
        <p:blipFill>
          <a:blip r:embed="rId3">
            <a:alphaModFix/>
          </a:blip>
          <a:stretch>
            <a:fillRect/>
          </a:stretch>
        </p:blipFill>
        <p:spPr>
          <a:xfrm>
            <a:off x="1765954" y="3415860"/>
            <a:ext cx="3306000" cy="3299948"/>
          </a:xfrm>
          <a:prstGeom prst="rect">
            <a:avLst/>
          </a:prstGeom>
          <a:noFill/>
          <a:ln>
            <a:noFill/>
          </a:ln>
        </p:spPr>
      </p:pic>
      <p:sp>
        <p:nvSpPr>
          <p:cNvPr id="332" name="Google Shape;332;p22"/>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4">
              <a:alphaModFix/>
            </a:blip>
            <a:stretch>
              <a:fillRect b="0" l="0" r="0" t="0"/>
            </a:stretch>
          </a:blipFill>
          <a:ln>
            <a:noFill/>
          </a:ln>
        </p:spPr>
      </p:sp>
      <p:sp>
        <p:nvSpPr>
          <p:cNvPr id="333" name="Google Shape;333;p22"/>
          <p:cNvSpPr txBox="1"/>
          <p:nvPr/>
        </p:nvSpPr>
        <p:spPr>
          <a:xfrm>
            <a:off x="14766273" y="584200"/>
            <a:ext cx="101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334" name="Google Shape;334;p22"/>
          <p:cNvSpPr txBox="1"/>
          <p:nvPr/>
        </p:nvSpPr>
        <p:spPr>
          <a:xfrm>
            <a:off x="16376751" y="584200"/>
            <a:ext cx="1518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335" name="Google Shape;335;p22"/>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336" name="Google Shape;336;p22"/>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337" name="Google Shape;337;p22"/>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338" name="Google Shape;338;p22"/>
          <p:cNvSpPr txBox="1"/>
          <p:nvPr/>
        </p:nvSpPr>
        <p:spPr>
          <a:xfrm>
            <a:off x="7643541" y="6999020"/>
            <a:ext cx="33060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CLIENT NAME</a:t>
            </a:r>
            <a:endParaRPr>
              <a:latin typeface="Open Sans ExtraBold"/>
              <a:ea typeface="Open Sans ExtraBold"/>
              <a:cs typeface="Open Sans ExtraBold"/>
              <a:sym typeface="Open Sans ExtraBold"/>
            </a:endParaRPr>
          </a:p>
        </p:txBody>
      </p:sp>
      <p:sp>
        <p:nvSpPr>
          <p:cNvPr id="339" name="Google Shape;339;p22"/>
          <p:cNvSpPr txBox="1"/>
          <p:nvPr/>
        </p:nvSpPr>
        <p:spPr>
          <a:xfrm>
            <a:off x="7643541" y="78045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sp>
        <p:nvSpPr>
          <p:cNvPr id="340" name="Google Shape;340;p22"/>
          <p:cNvSpPr txBox="1"/>
          <p:nvPr/>
        </p:nvSpPr>
        <p:spPr>
          <a:xfrm>
            <a:off x="1765876" y="6999020"/>
            <a:ext cx="33060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CLIENT NAME</a:t>
            </a:r>
            <a:endParaRPr>
              <a:latin typeface="Open Sans ExtraBold"/>
              <a:ea typeface="Open Sans ExtraBold"/>
              <a:cs typeface="Open Sans ExtraBold"/>
              <a:sym typeface="Open Sans ExtraBold"/>
            </a:endParaRPr>
          </a:p>
        </p:txBody>
      </p:sp>
      <p:sp>
        <p:nvSpPr>
          <p:cNvPr id="341" name="Google Shape;341;p22"/>
          <p:cNvSpPr txBox="1"/>
          <p:nvPr/>
        </p:nvSpPr>
        <p:spPr>
          <a:xfrm>
            <a:off x="1765876" y="78045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sp>
        <p:nvSpPr>
          <p:cNvPr id="342" name="Google Shape;342;p22"/>
          <p:cNvSpPr txBox="1"/>
          <p:nvPr/>
        </p:nvSpPr>
        <p:spPr>
          <a:xfrm>
            <a:off x="13521364" y="7029544"/>
            <a:ext cx="33060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CLIENT NAME</a:t>
            </a:r>
            <a:endParaRPr>
              <a:latin typeface="Open Sans ExtraBold"/>
              <a:ea typeface="Open Sans ExtraBold"/>
              <a:cs typeface="Open Sans ExtraBold"/>
              <a:sym typeface="Open Sans ExtraBold"/>
            </a:endParaRPr>
          </a:p>
        </p:txBody>
      </p:sp>
      <p:sp>
        <p:nvSpPr>
          <p:cNvPr id="343" name="Google Shape;343;p22"/>
          <p:cNvSpPr txBox="1"/>
          <p:nvPr/>
        </p:nvSpPr>
        <p:spPr>
          <a:xfrm>
            <a:off x="13521364" y="783508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sp>
        <p:nvSpPr>
          <p:cNvPr id="344" name="Google Shape;344;p22"/>
          <p:cNvSpPr txBox="1"/>
          <p:nvPr/>
        </p:nvSpPr>
        <p:spPr>
          <a:xfrm>
            <a:off x="1157729" y="1635120"/>
            <a:ext cx="107127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TESTIMONIALS</a:t>
            </a:r>
            <a:endParaRPr>
              <a:latin typeface="Open Sans ExtraBold"/>
              <a:ea typeface="Open Sans ExtraBold"/>
              <a:cs typeface="Open Sans ExtraBold"/>
              <a:sym typeface="Open Sans ExtraBold"/>
            </a:endParaRPr>
          </a:p>
        </p:txBody>
      </p:sp>
      <p:pic>
        <p:nvPicPr>
          <p:cNvPr id="345" name="Google Shape;345;p22"/>
          <p:cNvPicPr preferRelativeResize="0"/>
          <p:nvPr/>
        </p:nvPicPr>
        <p:blipFill>
          <a:blip r:embed="rId5">
            <a:alphaModFix/>
          </a:blip>
          <a:stretch>
            <a:fillRect/>
          </a:stretch>
        </p:blipFill>
        <p:spPr>
          <a:xfrm>
            <a:off x="15513901" y="322625"/>
            <a:ext cx="5098350" cy="5005075"/>
          </a:xfrm>
          <a:prstGeom prst="rect">
            <a:avLst/>
          </a:prstGeom>
          <a:noFill/>
          <a:ln>
            <a:noFill/>
          </a:ln>
        </p:spPr>
      </p:pic>
      <p:pic>
        <p:nvPicPr>
          <p:cNvPr id="346" name="Google Shape;346;p22"/>
          <p:cNvPicPr preferRelativeResize="0"/>
          <p:nvPr/>
        </p:nvPicPr>
        <p:blipFill>
          <a:blip r:embed="rId6">
            <a:alphaModFix/>
          </a:blip>
          <a:stretch>
            <a:fillRect/>
          </a:stretch>
        </p:blipFill>
        <p:spPr>
          <a:xfrm>
            <a:off x="1952400" y="3602725"/>
            <a:ext cx="2926200" cy="2926200"/>
          </a:xfrm>
          <a:prstGeom prst="rect">
            <a:avLst/>
          </a:prstGeom>
          <a:noFill/>
          <a:ln>
            <a:noFill/>
          </a:ln>
        </p:spPr>
      </p:pic>
      <p:pic>
        <p:nvPicPr>
          <p:cNvPr id="347" name="Google Shape;347;p22"/>
          <p:cNvPicPr preferRelativeResize="0"/>
          <p:nvPr/>
        </p:nvPicPr>
        <p:blipFill>
          <a:blip r:embed="rId7">
            <a:alphaModFix/>
          </a:blip>
          <a:stretch>
            <a:fillRect/>
          </a:stretch>
        </p:blipFill>
        <p:spPr>
          <a:xfrm>
            <a:off x="7488200" y="3469726"/>
            <a:ext cx="2926200" cy="2926200"/>
          </a:xfrm>
          <a:prstGeom prst="rect">
            <a:avLst/>
          </a:prstGeom>
          <a:noFill/>
          <a:ln>
            <a:noFill/>
          </a:ln>
        </p:spPr>
      </p:pic>
      <p:pic>
        <p:nvPicPr>
          <p:cNvPr id="348" name="Google Shape;348;p22"/>
          <p:cNvPicPr preferRelativeResize="0"/>
          <p:nvPr/>
        </p:nvPicPr>
        <p:blipFill>
          <a:blip r:embed="rId3">
            <a:alphaModFix/>
          </a:blip>
          <a:stretch>
            <a:fillRect/>
          </a:stretch>
        </p:blipFill>
        <p:spPr>
          <a:xfrm>
            <a:off x="13024004" y="3282860"/>
            <a:ext cx="3306000" cy="3299948"/>
          </a:xfrm>
          <a:prstGeom prst="rect">
            <a:avLst/>
          </a:prstGeom>
          <a:noFill/>
          <a:ln>
            <a:noFill/>
          </a:ln>
        </p:spPr>
      </p:pic>
      <p:pic>
        <p:nvPicPr>
          <p:cNvPr id="349" name="Google Shape;349;p22"/>
          <p:cNvPicPr preferRelativeResize="0"/>
          <p:nvPr/>
        </p:nvPicPr>
        <p:blipFill>
          <a:blip r:embed="rId8">
            <a:alphaModFix/>
          </a:blip>
          <a:stretch>
            <a:fillRect/>
          </a:stretch>
        </p:blipFill>
        <p:spPr>
          <a:xfrm>
            <a:off x="13198802" y="3454623"/>
            <a:ext cx="2956400" cy="295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353" name="Shape 353"/>
        <p:cNvGrpSpPr/>
        <p:nvPr/>
      </p:nvGrpSpPr>
      <p:grpSpPr>
        <a:xfrm>
          <a:off x="0" y="0"/>
          <a:ext cx="0" cy="0"/>
          <a:chOff x="0" y="0"/>
          <a:chExt cx="0" cy="0"/>
        </a:xfrm>
      </p:grpSpPr>
      <p:pic>
        <p:nvPicPr>
          <p:cNvPr id="354" name="Google Shape;354;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5" name="Google Shape;355;p23"/>
          <p:cNvSpPr txBox="1"/>
          <p:nvPr/>
        </p:nvSpPr>
        <p:spPr>
          <a:xfrm>
            <a:off x="1562245" y="1984501"/>
            <a:ext cx="7398000" cy="5664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FFFFFF"/>
                </a:solidFill>
                <a:latin typeface="Open Sans ExtraBold"/>
                <a:ea typeface="Open Sans ExtraBold"/>
                <a:cs typeface="Open Sans ExtraBold"/>
                <a:sym typeface="Open Sans ExtraBold"/>
              </a:rPr>
              <a:t>“ A PICTURE IS WORTH A THOUSAND WORDS </a:t>
            </a:r>
            <a:r>
              <a:rPr lang="en-US" sz="8000">
                <a:solidFill>
                  <a:schemeClr val="lt1"/>
                </a:solidFill>
                <a:latin typeface="Open Sans ExtraBold"/>
                <a:ea typeface="Open Sans ExtraBold"/>
                <a:cs typeface="Open Sans ExtraBold"/>
                <a:sym typeface="Open Sans ExtraBold"/>
              </a:rPr>
              <a:t>“ </a:t>
            </a:r>
            <a:endParaRPr>
              <a:latin typeface="Open Sans ExtraBold"/>
              <a:ea typeface="Open Sans ExtraBold"/>
              <a:cs typeface="Open Sans ExtraBold"/>
              <a:sym typeface="Open Sans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359" name="Shape 359"/>
        <p:cNvGrpSpPr/>
        <p:nvPr/>
      </p:nvGrpSpPr>
      <p:grpSpPr>
        <a:xfrm>
          <a:off x="0" y="0"/>
          <a:ext cx="0" cy="0"/>
          <a:chOff x="0" y="0"/>
          <a:chExt cx="0" cy="0"/>
        </a:xfrm>
      </p:grpSpPr>
      <p:sp>
        <p:nvSpPr>
          <p:cNvPr id="360" name="Google Shape;360;p24"/>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361" name="Google Shape;361;p24"/>
          <p:cNvSpPr txBox="1"/>
          <p:nvPr/>
        </p:nvSpPr>
        <p:spPr>
          <a:xfrm>
            <a:off x="14766274"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362" name="Google Shape;362;p24"/>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363" name="Google Shape;363;p24"/>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B52C12"/>
                </a:solidFill>
                <a:latin typeface="Open Sans"/>
                <a:ea typeface="Open Sans"/>
                <a:cs typeface="Open Sans"/>
                <a:sym typeface="Open Sans"/>
              </a:rPr>
              <a:t>ABOUT</a:t>
            </a:r>
            <a:endParaRPr/>
          </a:p>
        </p:txBody>
      </p:sp>
      <p:sp>
        <p:nvSpPr>
          <p:cNvPr id="364" name="Google Shape;364;p24"/>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365" name="Google Shape;365;p24"/>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366" name="Google Shape;366;p24"/>
          <p:cNvSpPr txBox="1"/>
          <p:nvPr/>
        </p:nvSpPr>
        <p:spPr>
          <a:xfrm>
            <a:off x="11536737" y="1431762"/>
            <a:ext cx="56286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ABOUT US</a:t>
            </a:r>
            <a:endParaRPr>
              <a:latin typeface="Open Sans ExtraBold"/>
              <a:ea typeface="Open Sans ExtraBold"/>
              <a:cs typeface="Open Sans ExtraBold"/>
              <a:sym typeface="Open Sans ExtraBold"/>
            </a:endParaRPr>
          </a:p>
        </p:txBody>
      </p:sp>
      <p:sp>
        <p:nvSpPr>
          <p:cNvPr id="367" name="Google Shape;367;p24"/>
          <p:cNvSpPr txBox="1"/>
          <p:nvPr/>
        </p:nvSpPr>
        <p:spPr>
          <a:xfrm>
            <a:off x="11465725" y="2842125"/>
            <a:ext cx="5793600" cy="6056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At our core, we are a team of dedicated individuals who are passionate about making a positive impact in the world. Our mission is to provide innovative solutions that help improve the lives of others and contribute to a brighter future for all. With a focus on creativity, collaboration, and compassion, we strive to create meaningful change and inspire others to do the same. Join us on this journey as we work together to create a better world for generations to come.</a:t>
            </a:r>
            <a:endParaRPr/>
          </a:p>
        </p:txBody>
      </p:sp>
      <p:pic>
        <p:nvPicPr>
          <p:cNvPr id="368" name="Google Shape;368;p24"/>
          <p:cNvPicPr preferRelativeResize="0"/>
          <p:nvPr/>
        </p:nvPicPr>
        <p:blipFill>
          <a:blip r:embed="rId4">
            <a:alphaModFix/>
          </a:blip>
          <a:stretch>
            <a:fillRect/>
          </a:stretch>
        </p:blipFill>
        <p:spPr>
          <a:xfrm>
            <a:off x="16632646" y="9077696"/>
            <a:ext cx="2353100" cy="2353100"/>
          </a:xfrm>
          <a:prstGeom prst="rect">
            <a:avLst/>
          </a:prstGeom>
          <a:noFill/>
          <a:ln>
            <a:noFill/>
          </a:ln>
        </p:spPr>
      </p:pic>
      <p:pic>
        <p:nvPicPr>
          <p:cNvPr id="369" name="Google Shape;369;p24"/>
          <p:cNvPicPr preferRelativeResize="0"/>
          <p:nvPr/>
        </p:nvPicPr>
        <p:blipFill>
          <a:blip r:embed="rId5">
            <a:alphaModFix/>
          </a:blip>
          <a:stretch>
            <a:fillRect/>
          </a:stretch>
        </p:blipFill>
        <p:spPr>
          <a:xfrm>
            <a:off x="1526700" y="1909192"/>
            <a:ext cx="7186349" cy="7192433"/>
          </a:xfrm>
          <a:prstGeom prst="rect">
            <a:avLst/>
          </a:prstGeom>
          <a:noFill/>
          <a:ln>
            <a:noFill/>
          </a:ln>
        </p:spPr>
      </p:pic>
      <p:pic>
        <p:nvPicPr>
          <p:cNvPr id="370" name="Google Shape;370;p24"/>
          <p:cNvPicPr preferRelativeResize="0"/>
          <p:nvPr/>
        </p:nvPicPr>
        <p:blipFill>
          <a:blip r:embed="rId6">
            <a:alphaModFix/>
          </a:blip>
          <a:stretch>
            <a:fillRect/>
          </a:stretch>
        </p:blipFill>
        <p:spPr>
          <a:xfrm>
            <a:off x="1438350" y="-1356231"/>
            <a:ext cx="9280002" cy="116777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374" name="Shape 374"/>
        <p:cNvGrpSpPr/>
        <p:nvPr/>
      </p:nvGrpSpPr>
      <p:grpSpPr>
        <a:xfrm>
          <a:off x="0" y="0"/>
          <a:ext cx="0" cy="0"/>
          <a:chOff x="0" y="0"/>
          <a:chExt cx="0" cy="0"/>
        </a:xfrm>
      </p:grpSpPr>
      <p:pic>
        <p:nvPicPr>
          <p:cNvPr id="375" name="Google Shape;375;p25"/>
          <p:cNvPicPr preferRelativeResize="0"/>
          <p:nvPr/>
        </p:nvPicPr>
        <p:blipFill>
          <a:blip r:embed="rId3">
            <a:alphaModFix/>
          </a:blip>
          <a:stretch>
            <a:fillRect/>
          </a:stretch>
        </p:blipFill>
        <p:spPr>
          <a:xfrm>
            <a:off x="13403950" y="3099177"/>
            <a:ext cx="6256900" cy="6250815"/>
          </a:xfrm>
          <a:prstGeom prst="rect">
            <a:avLst/>
          </a:prstGeom>
          <a:noFill/>
          <a:ln>
            <a:noFill/>
          </a:ln>
        </p:spPr>
      </p:pic>
      <p:pic>
        <p:nvPicPr>
          <p:cNvPr id="376" name="Google Shape;376;p25"/>
          <p:cNvPicPr preferRelativeResize="0"/>
          <p:nvPr/>
        </p:nvPicPr>
        <p:blipFill>
          <a:blip r:embed="rId4">
            <a:alphaModFix/>
          </a:blip>
          <a:stretch>
            <a:fillRect/>
          </a:stretch>
        </p:blipFill>
        <p:spPr>
          <a:xfrm>
            <a:off x="6417534" y="-226550"/>
            <a:ext cx="12489591" cy="18725228"/>
          </a:xfrm>
          <a:prstGeom prst="rect">
            <a:avLst/>
          </a:prstGeom>
          <a:noFill/>
          <a:ln>
            <a:noFill/>
          </a:ln>
        </p:spPr>
      </p:pic>
      <p:sp>
        <p:nvSpPr>
          <p:cNvPr id="377" name="Google Shape;377;p25"/>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5">
              <a:alphaModFix/>
            </a:blip>
            <a:stretch>
              <a:fillRect b="0" l="0" r="0" t="0"/>
            </a:stretch>
          </a:blipFill>
          <a:ln>
            <a:noFill/>
          </a:ln>
        </p:spPr>
      </p:sp>
      <p:sp>
        <p:nvSpPr>
          <p:cNvPr id="378" name="Google Shape;378;p25"/>
          <p:cNvSpPr txBox="1"/>
          <p:nvPr/>
        </p:nvSpPr>
        <p:spPr>
          <a:xfrm>
            <a:off x="14766273"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379" name="Google Shape;379;p25"/>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380" name="Google Shape;380;p25"/>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381" name="Google Shape;381;p25"/>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382" name="Google Shape;382;p25"/>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383" name="Google Shape;383;p25"/>
          <p:cNvSpPr txBox="1"/>
          <p:nvPr/>
        </p:nvSpPr>
        <p:spPr>
          <a:xfrm>
            <a:off x="1298043" y="2149819"/>
            <a:ext cx="118950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OUR HISTORY </a:t>
            </a:r>
            <a:endParaRPr>
              <a:latin typeface="Open Sans ExtraBold"/>
              <a:ea typeface="Open Sans ExtraBold"/>
              <a:cs typeface="Open Sans ExtraBold"/>
              <a:sym typeface="Open Sans ExtraBold"/>
            </a:endParaRPr>
          </a:p>
        </p:txBody>
      </p:sp>
      <p:sp>
        <p:nvSpPr>
          <p:cNvPr id="384" name="Google Shape;384;p25"/>
          <p:cNvSpPr txBox="1"/>
          <p:nvPr/>
        </p:nvSpPr>
        <p:spPr>
          <a:xfrm>
            <a:off x="1298051" y="3810200"/>
            <a:ext cx="81138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A well-crafted presentation can captivate an audience, convey information effectively, and leave a lasting impact on the listeners. By incorporating engaging visuals, clear and concise content, and interactive elements, a presentation can transform complex ideas into easily digestible concepts. Whether it's in a classroom, boardroom, or conference hall, a well-prepared presentation has the power to inform, inspire, and persuade. Remember, the key to a successful presentation lies in preparation, practice, and a genuine passion for sharing knowledge.</a:t>
            </a:r>
            <a:endParaRPr/>
          </a:p>
        </p:txBody>
      </p:sp>
      <p:pic>
        <p:nvPicPr>
          <p:cNvPr id="385" name="Google Shape;385;p25"/>
          <p:cNvPicPr preferRelativeResize="0"/>
          <p:nvPr/>
        </p:nvPicPr>
        <p:blipFill>
          <a:blip r:embed="rId6">
            <a:alphaModFix/>
          </a:blip>
          <a:stretch>
            <a:fillRect/>
          </a:stretch>
        </p:blipFill>
        <p:spPr>
          <a:xfrm>
            <a:off x="-843499" y="8750192"/>
            <a:ext cx="2370200" cy="23616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389" name="Shape 389"/>
        <p:cNvGrpSpPr/>
        <p:nvPr/>
      </p:nvGrpSpPr>
      <p:grpSpPr>
        <a:xfrm>
          <a:off x="0" y="0"/>
          <a:ext cx="0" cy="0"/>
          <a:chOff x="0" y="0"/>
          <a:chExt cx="0" cy="0"/>
        </a:xfrm>
      </p:grpSpPr>
      <p:sp>
        <p:nvSpPr>
          <p:cNvPr id="390" name="Google Shape;390;p26"/>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cxnSp>
        <p:nvCxnSpPr>
          <p:cNvPr id="391" name="Google Shape;391;p26"/>
          <p:cNvCxnSpPr/>
          <p:nvPr/>
        </p:nvCxnSpPr>
        <p:spPr>
          <a:xfrm>
            <a:off x="1326618" y="6458568"/>
            <a:ext cx="15445124" cy="0"/>
          </a:xfrm>
          <a:prstGeom prst="straightConnector1">
            <a:avLst/>
          </a:prstGeom>
          <a:noFill/>
          <a:ln cap="flat" cmpd="sng" w="28575">
            <a:solidFill>
              <a:srgbClr val="8E8B86"/>
            </a:solidFill>
            <a:prstDash val="dash"/>
            <a:round/>
            <a:headEnd len="sm" w="sm" type="none"/>
            <a:tailEnd len="sm" w="sm" type="none"/>
          </a:ln>
        </p:spPr>
      </p:cxnSp>
      <p:cxnSp>
        <p:nvCxnSpPr>
          <p:cNvPr id="392" name="Google Shape;392;p26"/>
          <p:cNvCxnSpPr/>
          <p:nvPr/>
        </p:nvCxnSpPr>
        <p:spPr>
          <a:xfrm rot="10800000">
            <a:off x="1340906" y="4068473"/>
            <a:ext cx="0" cy="2390095"/>
          </a:xfrm>
          <a:prstGeom prst="straightConnector1">
            <a:avLst/>
          </a:prstGeom>
          <a:noFill/>
          <a:ln cap="flat" cmpd="sng" w="28575">
            <a:solidFill>
              <a:srgbClr val="8E8B86"/>
            </a:solidFill>
            <a:prstDash val="dash"/>
            <a:round/>
            <a:headEnd len="sm" w="sm" type="none"/>
            <a:tailEnd len="sm" w="sm" type="none"/>
          </a:ln>
        </p:spPr>
      </p:cxnSp>
      <p:cxnSp>
        <p:nvCxnSpPr>
          <p:cNvPr id="393" name="Google Shape;393;p26"/>
          <p:cNvCxnSpPr/>
          <p:nvPr/>
        </p:nvCxnSpPr>
        <p:spPr>
          <a:xfrm rot="10800000">
            <a:off x="9228073" y="4068473"/>
            <a:ext cx="0" cy="2390095"/>
          </a:xfrm>
          <a:prstGeom prst="straightConnector1">
            <a:avLst/>
          </a:prstGeom>
          <a:noFill/>
          <a:ln cap="flat" cmpd="sng" w="28575">
            <a:solidFill>
              <a:srgbClr val="8E8B86"/>
            </a:solidFill>
            <a:prstDash val="dash"/>
            <a:round/>
            <a:headEnd len="sm" w="sm" type="none"/>
            <a:tailEnd len="sm" w="sm" type="none"/>
          </a:ln>
        </p:spPr>
      </p:cxnSp>
      <p:cxnSp>
        <p:nvCxnSpPr>
          <p:cNvPr id="394" name="Google Shape;394;p26"/>
          <p:cNvCxnSpPr/>
          <p:nvPr/>
        </p:nvCxnSpPr>
        <p:spPr>
          <a:xfrm rot="10800000">
            <a:off x="4941569" y="6435063"/>
            <a:ext cx="0" cy="2390095"/>
          </a:xfrm>
          <a:prstGeom prst="straightConnector1">
            <a:avLst/>
          </a:prstGeom>
          <a:noFill/>
          <a:ln cap="flat" cmpd="sng" w="28575">
            <a:solidFill>
              <a:srgbClr val="8E8B86"/>
            </a:solidFill>
            <a:prstDash val="dash"/>
            <a:round/>
            <a:headEnd len="sm" w="sm" type="none"/>
            <a:tailEnd len="sm" w="sm" type="none"/>
          </a:ln>
        </p:spPr>
      </p:cxnSp>
      <p:cxnSp>
        <p:nvCxnSpPr>
          <p:cNvPr id="395" name="Google Shape;395;p26"/>
          <p:cNvCxnSpPr/>
          <p:nvPr/>
        </p:nvCxnSpPr>
        <p:spPr>
          <a:xfrm rot="10800000">
            <a:off x="13000227" y="6435063"/>
            <a:ext cx="0" cy="2390095"/>
          </a:xfrm>
          <a:prstGeom prst="straightConnector1">
            <a:avLst/>
          </a:prstGeom>
          <a:noFill/>
          <a:ln cap="flat" cmpd="sng" w="28575">
            <a:solidFill>
              <a:srgbClr val="8E8B86"/>
            </a:solidFill>
            <a:prstDash val="dash"/>
            <a:round/>
            <a:headEnd len="sm" w="sm" type="none"/>
            <a:tailEnd len="sm" w="sm" type="none"/>
          </a:ln>
        </p:spPr>
      </p:cxnSp>
      <p:sp>
        <p:nvSpPr>
          <p:cNvPr id="396" name="Google Shape;396;p26"/>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397" name="Google Shape;397;p26"/>
          <p:cNvSpPr txBox="1"/>
          <p:nvPr/>
        </p:nvSpPr>
        <p:spPr>
          <a:xfrm>
            <a:off x="16376750" y="584200"/>
            <a:ext cx="1310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398" name="Google Shape;398;p26"/>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399" name="Google Shape;399;p26"/>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400" name="Google Shape;400;p26"/>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401" name="Google Shape;401;p26"/>
          <p:cNvSpPr txBox="1"/>
          <p:nvPr/>
        </p:nvSpPr>
        <p:spPr>
          <a:xfrm>
            <a:off x="1157729" y="1788310"/>
            <a:ext cx="118950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OUR </a:t>
            </a:r>
            <a:r>
              <a:rPr lang="en-US" sz="8000">
                <a:solidFill>
                  <a:srgbClr val="B52C12"/>
                </a:solidFill>
                <a:latin typeface="Open Sans ExtraBold"/>
                <a:ea typeface="Open Sans ExtraBold"/>
                <a:cs typeface="Open Sans ExtraBold"/>
                <a:sym typeface="Open Sans ExtraBold"/>
              </a:rPr>
              <a:t>HISTORY </a:t>
            </a:r>
            <a:endParaRPr>
              <a:latin typeface="Open Sans ExtraBold"/>
              <a:ea typeface="Open Sans ExtraBold"/>
              <a:cs typeface="Open Sans ExtraBold"/>
              <a:sym typeface="Open Sans ExtraBold"/>
            </a:endParaRPr>
          </a:p>
        </p:txBody>
      </p:sp>
      <p:sp>
        <p:nvSpPr>
          <p:cNvPr id="402" name="Google Shape;402;p26"/>
          <p:cNvSpPr txBox="1"/>
          <p:nvPr/>
        </p:nvSpPr>
        <p:spPr>
          <a:xfrm>
            <a:off x="1665550" y="4169607"/>
            <a:ext cx="40878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ADD A MAIN POINT</a:t>
            </a:r>
            <a:endParaRPr>
              <a:latin typeface="Open Sans ExtraBold"/>
              <a:ea typeface="Open Sans ExtraBold"/>
              <a:cs typeface="Open Sans ExtraBold"/>
              <a:sym typeface="Open Sans ExtraBold"/>
            </a:endParaRPr>
          </a:p>
        </p:txBody>
      </p:sp>
      <p:sp>
        <p:nvSpPr>
          <p:cNvPr id="403" name="Google Shape;403;p26"/>
          <p:cNvSpPr txBox="1"/>
          <p:nvPr/>
        </p:nvSpPr>
        <p:spPr>
          <a:xfrm>
            <a:off x="1665550" y="4792381"/>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grpSp>
        <p:nvGrpSpPr>
          <p:cNvPr id="404" name="Google Shape;404;p26"/>
          <p:cNvGrpSpPr/>
          <p:nvPr/>
        </p:nvGrpSpPr>
        <p:grpSpPr>
          <a:xfrm>
            <a:off x="5414562" y="6911054"/>
            <a:ext cx="4088025" cy="1438114"/>
            <a:chOff x="0" y="0"/>
            <a:chExt cx="5450700" cy="1917486"/>
          </a:xfrm>
        </p:grpSpPr>
        <p:sp>
          <p:nvSpPr>
            <p:cNvPr id="405" name="Google Shape;405;p26"/>
            <p:cNvSpPr txBox="1"/>
            <p:nvPr/>
          </p:nvSpPr>
          <p:spPr>
            <a:xfrm>
              <a:off x="0" y="0"/>
              <a:ext cx="54507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ADD A MAIN POINT</a:t>
              </a:r>
              <a:endParaRPr>
                <a:latin typeface="Open Sans ExtraBold"/>
                <a:ea typeface="Open Sans ExtraBold"/>
                <a:cs typeface="Open Sans ExtraBold"/>
                <a:sym typeface="Open Sans ExtraBold"/>
              </a:endParaRPr>
            </a:p>
          </p:txBody>
        </p:sp>
        <p:sp>
          <p:nvSpPr>
            <p:cNvPr id="406" name="Google Shape;406;p26"/>
            <p:cNvSpPr txBox="1"/>
            <p:nvPr/>
          </p:nvSpPr>
          <p:spPr>
            <a:xfrm>
              <a:off x="0" y="843066"/>
              <a:ext cx="4486566" cy="10744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grpSp>
      <p:grpSp>
        <p:nvGrpSpPr>
          <p:cNvPr id="407" name="Google Shape;407;p26"/>
          <p:cNvGrpSpPr/>
          <p:nvPr/>
        </p:nvGrpSpPr>
        <p:grpSpPr>
          <a:xfrm>
            <a:off x="9502505" y="4169607"/>
            <a:ext cx="4088025" cy="1438114"/>
            <a:chOff x="0" y="0"/>
            <a:chExt cx="5450700" cy="1917486"/>
          </a:xfrm>
        </p:grpSpPr>
        <p:sp>
          <p:nvSpPr>
            <p:cNvPr id="408" name="Google Shape;408;p26"/>
            <p:cNvSpPr txBox="1"/>
            <p:nvPr/>
          </p:nvSpPr>
          <p:spPr>
            <a:xfrm>
              <a:off x="0" y="0"/>
              <a:ext cx="54507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ADD A MAIN POINT</a:t>
              </a:r>
              <a:endParaRPr>
                <a:latin typeface="Open Sans ExtraBold"/>
                <a:ea typeface="Open Sans ExtraBold"/>
                <a:cs typeface="Open Sans ExtraBold"/>
                <a:sym typeface="Open Sans ExtraBold"/>
              </a:endParaRPr>
            </a:p>
          </p:txBody>
        </p:sp>
        <p:sp>
          <p:nvSpPr>
            <p:cNvPr id="409" name="Google Shape;409;p26"/>
            <p:cNvSpPr txBox="1"/>
            <p:nvPr/>
          </p:nvSpPr>
          <p:spPr>
            <a:xfrm>
              <a:off x="0" y="843066"/>
              <a:ext cx="4486566" cy="10744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grpSp>
      <p:grpSp>
        <p:nvGrpSpPr>
          <p:cNvPr id="410" name="Google Shape;410;p26"/>
          <p:cNvGrpSpPr/>
          <p:nvPr/>
        </p:nvGrpSpPr>
        <p:grpSpPr>
          <a:xfrm>
            <a:off x="13362895" y="7124215"/>
            <a:ext cx="4088025" cy="1438114"/>
            <a:chOff x="0" y="0"/>
            <a:chExt cx="5450700" cy="1917486"/>
          </a:xfrm>
        </p:grpSpPr>
        <p:sp>
          <p:nvSpPr>
            <p:cNvPr id="411" name="Google Shape;411;p26"/>
            <p:cNvSpPr txBox="1"/>
            <p:nvPr/>
          </p:nvSpPr>
          <p:spPr>
            <a:xfrm>
              <a:off x="0" y="0"/>
              <a:ext cx="54507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ADD A MAIN POINT</a:t>
              </a:r>
              <a:endParaRPr>
                <a:latin typeface="Open Sans ExtraBold"/>
                <a:ea typeface="Open Sans ExtraBold"/>
                <a:cs typeface="Open Sans ExtraBold"/>
                <a:sym typeface="Open Sans ExtraBold"/>
              </a:endParaRPr>
            </a:p>
          </p:txBody>
        </p:sp>
        <p:sp>
          <p:nvSpPr>
            <p:cNvPr id="412" name="Google Shape;412;p26"/>
            <p:cNvSpPr txBox="1"/>
            <p:nvPr/>
          </p:nvSpPr>
          <p:spPr>
            <a:xfrm>
              <a:off x="0" y="843066"/>
              <a:ext cx="4486566" cy="10744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grpSp>
      <p:pic>
        <p:nvPicPr>
          <p:cNvPr id="413" name="Google Shape;413;p26"/>
          <p:cNvPicPr preferRelativeResize="0"/>
          <p:nvPr/>
        </p:nvPicPr>
        <p:blipFill>
          <a:blip r:embed="rId4">
            <a:alphaModFix/>
          </a:blip>
          <a:stretch>
            <a:fillRect/>
          </a:stretch>
        </p:blipFill>
        <p:spPr>
          <a:xfrm>
            <a:off x="15904775" y="1482450"/>
            <a:ext cx="4646723" cy="4974537"/>
          </a:xfrm>
          <a:prstGeom prst="rect">
            <a:avLst/>
          </a:prstGeom>
          <a:noFill/>
          <a:ln>
            <a:noFill/>
          </a:ln>
        </p:spPr>
      </p:pic>
      <p:pic>
        <p:nvPicPr>
          <p:cNvPr id="414" name="Google Shape;414;p26"/>
          <p:cNvPicPr preferRelativeResize="0"/>
          <p:nvPr/>
        </p:nvPicPr>
        <p:blipFill>
          <a:blip r:embed="rId5">
            <a:alphaModFix/>
          </a:blip>
          <a:stretch>
            <a:fillRect/>
          </a:stretch>
        </p:blipFill>
        <p:spPr>
          <a:xfrm>
            <a:off x="-245453" y="8111601"/>
            <a:ext cx="4327350" cy="4044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418" name="Shape 418"/>
        <p:cNvGrpSpPr/>
        <p:nvPr/>
      </p:nvGrpSpPr>
      <p:grpSpPr>
        <a:xfrm>
          <a:off x="0" y="0"/>
          <a:ext cx="0" cy="0"/>
          <a:chOff x="0" y="0"/>
          <a:chExt cx="0" cy="0"/>
        </a:xfrm>
      </p:grpSpPr>
      <p:sp>
        <p:nvSpPr>
          <p:cNvPr id="419" name="Google Shape;419;p27"/>
          <p:cNvSpPr txBox="1"/>
          <p:nvPr/>
        </p:nvSpPr>
        <p:spPr>
          <a:xfrm>
            <a:off x="1028700" y="2949813"/>
            <a:ext cx="12804900" cy="41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WRITE AN ORIGINAL STATEMENT OR INSPIRING QUOTE</a:t>
            </a:r>
            <a:endParaRPr>
              <a:latin typeface="Open Sans ExtraBold"/>
              <a:ea typeface="Open Sans ExtraBold"/>
              <a:cs typeface="Open Sans ExtraBold"/>
              <a:sym typeface="Open Sans ExtraBold"/>
            </a:endParaRPr>
          </a:p>
        </p:txBody>
      </p:sp>
      <p:sp>
        <p:nvSpPr>
          <p:cNvPr id="420" name="Google Shape;420;p27"/>
          <p:cNvSpPr txBox="1"/>
          <p:nvPr/>
        </p:nvSpPr>
        <p:spPr>
          <a:xfrm>
            <a:off x="1028763" y="7517619"/>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 Include a credit, citation, or supporting message</a:t>
            </a:r>
            <a:endParaRPr/>
          </a:p>
        </p:txBody>
      </p:sp>
      <p:sp>
        <p:nvSpPr>
          <p:cNvPr id="421" name="Google Shape;421;p27"/>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422" name="Google Shape;422;p27"/>
          <p:cNvSpPr txBox="1"/>
          <p:nvPr/>
        </p:nvSpPr>
        <p:spPr>
          <a:xfrm>
            <a:off x="14766273"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423" name="Google Shape;423;p27"/>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424" name="Google Shape;424;p27"/>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425" name="Google Shape;425;p27"/>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426" name="Google Shape;426;p27"/>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pic>
        <p:nvPicPr>
          <p:cNvPr id="427" name="Google Shape;427;p27"/>
          <p:cNvPicPr preferRelativeResize="0"/>
          <p:nvPr/>
        </p:nvPicPr>
        <p:blipFill>
          <a:blip r:embed="rId4">
            <a:alphaModFix/>
          </a:blip>
          <a:stretch>
            <a:fillRect/>
          </a:stretch>
        </p:blipFill>
        <p:spPr>
          <a:xfrm>
            <a:off x="12596350" y="1436500"/>
            <a:ext cx="8376101" cy="82194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431" name="Shape 431"/>
        <p:cNvGrpSpPr/>
        <p:nvPr/>
      </p:nvGrpSpPr>
      <p:grpSpPr>
        <a:xfrm>
          <a:off x="0" y="0"/>
          <a:ext cx="0" cy="0"/>
          <a:chOff x="0" y="0"/>
          <a:chExt cx="0" cy="0"/>
        </a:xfrm>
      </p:grpSpPr>
      <p:pic>
        <p:nvPicPr>
          <p:cNvPr id="432" name="Google Shape;432;p28"/>
          <p:cNvPicPr preferRelativeResize="0"/>
          <p:nvPr/>
        </p:nvPicPr>
        <p:blipFill>
          <a:blip r:embed="rId3">
            <a:alphaModFix/>
          </a:blip>
          <a:stretch>
            <a:fillRect/>
          </a:stretch>
        </p:blipFill>
        <p:spPr>
          <a:xfrm>
            <a:off x="7800400" y="5103823"/>
            <a:ext cx="3888725" cy="3882650"/>
          </a:xfrm>
          <a:prstGeom prst="rect">
            <a:avLst/>
          </a:prstGeom>
          <a:noFill/>
          <a:ln>
            <a:noFill/>
          </a:ln>
        </p:spPr>
      </p:pic>
      <p:sp>
        <p:nvSpPr>
          <p:cNvPr id="433" name="Google Shape;433;p28"/>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4">
              <a:alphaModFix/>
            </a:blip>
            <a:stretch>
              <a:fillRect b="0" l="0" r="0" t="0"/>
            </a:stretch>
          </a:blipFill>
          <a:ln>
            <a:noFill/>
          </a:ln>
        </p:spPr>
      </p:sp>
      <p:sp>
        <p:nvSpPr>
          <p:cNvPr id="434" name="Google Shape;434;p28"/>
          <p:cNvSpPr txBox="1"/>
          <p:nvPr/>
        </p:nvSpPr>
        <p:spPr>
          <a:xfrm>
            <a:off x="14766273" y="584200"/>
            <a:ext cx="101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435" name="Google Shape;435;p28"/>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B52C12"/>
                </a:solidFill>
                <a:latin typeface="Open Sans"/>
                <a:ea typeface="Open Sans"/>
                <a:cs typeface="Open Sans"/>
                <a:sym typeface="Open Sans"/>
              </a:rPr>
              <a:t>CONTACT</a:t>
            </a:r>
            <a:endParaRPr/>
          </a:p>
        </p:txBody>
      </p:sp>
      <p:sp>
        <p:nvSpPr>
          <p:cNvPr id="436" name="Google Shape;436;p28"/>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437" name="Google Shape;437;p28"/>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438" name="Google Shape;438;p28"/>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439" name="Google Shape;439;p28"/>
          <p:cNvSpPr txBox="1"/>
          <p:nvPr/>
        </p:nvSpPr>
        <p:spPr>
          <a:xfrm>
            <a:off x="1028700" y="2016100"/>
            <a:ext cx="70224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CONTACT US</a:t>
            </a:r>
            <a:endParaRPr>
              <a:latin typeface="Open Sans ExtraBold"/>
              <a:ea typeface="Open Sans ExtraBold"/>
              <a:cs typeface="Open Sans ExtraBold"/>
              <a:sym typeface="Open Sans ExtraBold"/>
            </a:endParaRPr>
          </a:p>
        </p:txBody>
      </p:sp>
      <p:sp>
        <p:nvSpPr>
          <p:cNvPr id="440" name="Google Shape;440;p28"/>
          <p:cNvSpPr txBox="1"/>
          <p:nvPr/>
        </p:nvSpPr>
        <p:spPr>
          <a:xfrm>
            <a:off x="1845162" y="3857676"/>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123 Anywhere St., Any City,ST 12345</a:t>
            </a:r>
            <a:endParaRPr/>
          </a:p>
        </p:txBody>
      </p:sp>
      <p:sp>
        <p:nvSpPr>
          <p:cNvPr id="441" name="Google Shape;441;p28"/>
          <p:cNvSpPr txBox="1"/>
          <p:nvPr/>
        </p:nvSpPr>
        <p:spPr>
          <a:xfrm>
            <a:off x="1845162" y="478329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123-456-7890</a:t>
            </a:r>
            <a:endParaRPr/>
          </a:p>
        </p:txBody>
      </p:sp>
      <p:sp>
        <p:nvSpPr>
          <p:cNvPr id="442" name="Google Shape;442;p28"/>
          <p:cNvSpPr txBox="1"/>
          <p:nvPr/>
        </p:nvSpPr>
        <p:spPr>
          <a:xfrm>
            <a:off x="1845162" y="567185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hello@reallygreatsite.com</a:t>
            </a:r>
            <a:endParaRPr/>
          </a:p>
        </p:txBody>
      </p:sp>
      <p:sp>
        <p:nvSpPr>
          <p:cNvPr id="443" name="Google Shape;443;p28"/>
          <p:cNvSpPr txBox="1"/>
          <p:nvPr/>
        </p:nvSpPr>
        <p:spPr>
          <a:xfrm>
            <a:off x="1845162" y="745350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reallygreatsite.com</a:t>
            </a:r>
            <a:endParaRPr/>
          </a:p>
        </p:txBody>
      </p:sp>
      <p:sp>
        <p:nvSpPr>
          <p:cNvPr id="444" name="Google Shape;444;p28"/>
          <p:cNvSpPr txBox="1"/>
          <p:nvPr/>
        </p:nvSpPr>
        <p:spPr>
          <a:xfrm>
            <a:off x="1845162" y="654920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@reallygreatsite</a:t>
            </a:r>
            <a:endParaRPr/>
          </a:p>
        </p:txBody>
      </p:sp>
      <p:pic>
        <p:nvPicPr>
          <p:cNvPr id="445" name="Google Shape;445;p28"/>
          <p:cNvPicPr preferRelativeResize="0"/>
          <p:nvPr/>
        </p:nvPicPr>
        <p:blipFill>
          <a:blip r:embed="rId5">
            <a:alphaModFix/>
          </a:blip>
          <a:stretch>
            <a:fillRect/>
          </a:stretch>
        </p:blipFill>
        <p:spPr>
          <a:xfrm>
            <a:off x="9998250" y="2226475"/>
            <a:ext cx="7256426" cy="7256426"/>
          </a:xfrm>
          <a:prstGeom prst="rect">
            <a:avLst/>
          </a:prstGeom>
          <a:noFill/>
          <a:ln>
            <a:noFill/>
          </a:ln>
        </p:spPr>
      </p:pic>
      <p:pic>
        <p:nvPicPr>
          <p:cNvPr id="446" name="Google Shape;446;p28"/>
          <p:cNvPicPr preferRelativeResize="0"/>
          <p:nvPr/>
        </p:nvPicPr>
        <p:blipFill>
          <a:blip r:embed="rId6">
            <a:alphaModFix/>
          </a:blip>
          <a:stretch>
            <a:fillRect/>
          </a:stretch>
        </p:blipFill>
        <p:spPr>
          <a:xfrm>
            <a:off x="9845850" y="-2653125"/>
            <a:ext cx="9161525" cy="13745674"/>
          </a:xfrm>
          <a:prstGeom prst="rect">
            <a:avLst/>
          </a:prstGeom>
          <a:noFill/>
          <a:ln>
            <a:noFill/>
          </a:ln>
        </p:spPr>
      </p:pic>
      <p:pic>
        <p:nvPicPr>
          <p:cNvPr id="447" name="Google Shape;447;p28"/>
          <p:cNvPicPr preferRelativeResize="0"/>
          <p:nvPr/>
        </p:nvPicPr>
        <p:blipFill>
          <a:blip r:embed="rId7">
            <a:alphaModFix/>
          </a:blip>
          <a:stretch>
            <a:fillRect/>
          </a:stretch>
        </p:blipFill>
        <p:spPr>
          <a:xfrm>
            <a:off x="1306950" y="3908353"/>
            <a:ext cx="308750" cy="38926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451" name="Shape 451"/>
        <p:cNvGrpSpPr/>
        <p:nvPr/>
      </p:nvGrpSpPr>
      <p:grpSpPr>
        <a:xfrm>
          <a:off x="0" y="0"/>
          <a:ext cx="0" cy="0"/>
          <a:chOff x="0" y="0"/>
          <a:chExt cx="0" cy="0"/>
        </a:xfrm>
      </p:grpSpPr>
      <p:pic>
        <p:nvPicPr>
          <p:cNvPr id="452" name="Google Shape;452;p29"/>
          <p:cNvPicPr preferRelativeResize="0"/>
          <p:nvPr/>
        </p:nvPicPr>
        <p:blipFill>
          <a:blip r:embed="rId3">
            <a:alphaModFix/>
          </a:blip>
          <a:stretch>
            <a:fillRect/>
          </a:stretch>
        </p:blipFill>
        <p:spPr>
          <a:xfrm>
            <a:off x="9613900" y="1772231"/>
            <a:ext cx="7622575" cy="7039494"/>
          </a:xfrm>
          <a:prstGeom prst="rect">
            <a:avLst/>
          </a:prstGeom>
          <a:noFill/>
          <a:ln>
            <a:noFill/>
          </a:ln>
        </p:spPr>
      </p:pic>
      <p:sp>
        <p:nvSpPr>
          <p:cNvPr id="453" name="Google Shape;453;p29"/>
          <p:cNvSpPr txBox="1"/>
          <p:nvPr/>
        </p:nvSpPr>
        <p:spPr>
          <a:xfrm>
            <a:off x="1028700" y="698515"/>
            <a:ext cx="6342600" cy="2709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RESOURCE </a:t>
            </a:r>
            <a:endParaRPr>
              <a:latin typeface="Open Sans ExtraBold"/>
              <a:ea typeface="Open Sans ExtraBold"/>
              <a:cs typeface="Open Sans ExtraBold"/>
              <a:sym typeface="Open Sans ExtraBold"/>
            </a:endParaRPr>
          </a:p>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PAGE</a:t>
            </a:r>
            <a:endParaRPr>
              <a:latin typeface="Open Sans ExtraBold"/>
              <a:ea typeface="Open Sans ExtraBold"/>
              <a:cs typeface="Open Sans ExtraBold"/>
              <a:sym typeface="Open Sans ExtraBold"/>
            </a:endParaRPr>
          </a:p>
        </p:txBody>
      </p:sp>
      <p:sp>
        <p:nvSpPr>
          <p:cNvPr id="454" name="Google Shape;454;p29"/>
          <p:cNvSpPr txBox="1"/>
          <p:nvPr/>
        </p:nvSpPr>
        <p:spPr>
          <a:xfrm>
            <a:off x="1028700" y="3535680"/>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272727"/>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272727"/>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272727"/>
                </a:solidFill>
                <a:latin typeface="Open Sans"/>
                <a:ea typeface="Open Sans"/>
                <a:cs typeface="Open Sans"/>
                <a:sym typeface="Open Sans"/>
              </a:rPr>
              <a:t>Don't forget to delete this page before presenting. </a:t>
            </a:r>
            <a:endParaRPr/>
          </a:p>
        </p:txBody>
      </p:sp>
      <p:sp>
        <p:nvSpPr>
          <p:cNvPr id="455" name="Google Shape;455;p29"/>
          <p:cNvSpPr txBox="1"/>
          <p:nvPr/>
        </p:nvSpPr>
        <p:spPr>
          <a:xfrm>
            <a:off x="1028700" y="4684966"/>
            <a:ext cx="46767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272727"/>
                </a:solidFill>
                <a:latin typeface="Open Sans"/>
                <a:ea typeface="Open Sans"/>
                <a:cs typeface="Open Sans"/>
                <a:sym typeface="Open Sans"/>
              </a:rPr>
              <a:t>This presentation template uses the following free fonts:</a:t>
            </a:r>
            <a:endParaRPr/>
          </a:p>
        </p:txBody>
      </p:sp>
      <p:sp>
        <p:nvSpPr>
          <p:cNvPr id="456" name="Google Shape;456;p29"/>
          <p:cNvSpPr txBox="1"/>
          <p:nvPr/>
        </p:nvSpPr>
        <p:spPr>
          <a:xfrm>
            <a:off x="1028700" y="5955744"/>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t>
            </a:r>
            <a:r>
              <a:rPr lang="en-US" sz="1662">
                <a:solidFill>
                  <a:schemeClr val="dk1"/>
                </a:solidFill>
              </a:rPr>
              <a:t>Open Sans</a:t>
            </a:r>
            <a:endParaRPr/>
          </a:p>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t>
            </a:r>
            <a:r>
              <a:rPr lang="en-US" sz="1662">
                <a:solidFill>
                  <a:schemeClr val="dk1"/>
                </a:solidFill>
              </a:rPr>
              <a:t>Open Sans</a:t>
            </a:r>
            <a:endParaRPr/>
          </a:p>
          <a:p>
            <a:pPr indent="-179433" lvl="1" marL="358867"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120" name="Shape 120"/>
        <p:cNvGrpSpPr/>
        <p:nvPr/>
      </p:nvGrpSpPr>
      <p:grpSpPr>
        <a:xfrm>
          <a:off x="0" y="0"/>
          <a:ext cx="0" cy="0"/>
          <a:chOff x="0" y="0"/>
          <a:chExt cx="0" cy="0"/>
        </a:xfrm>
      </p:grpSpPr>
      <p:sp>
        <p:nvSpPr>
          <p:cNvPr id="121" name="Google Shape;121;p12"/>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122" name="Google Shape;122;p12"/>
          <p:cNvSpPr txBox="1"/>
          <p:nvPr/>
        </p:nvSpPr>
        <p:spPr>
          <a:xfrm>
            <a:off x="14766272"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23" name="Google Shape;123;p12"/>
          <p:cNvSpPr txBox="1"/>
          <p:nvPr/>
        </p:nvSpPr>
        <p:spPr>
          <a:xfrm>
            <a:off x="16376750" y="584200"/>
            <a:ext cx="128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124" name="Google Shape;124;p12"/>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125" name="Google Shape;125;p12"/>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126" name="Google Shape;126;p12"/>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127" name="Google Shape;127;p12"/>
          <p:cNvSpPr txBox="1"/>
          <p:nvPr/>
        </p:nvSpPr>
        <p:spPr>
          <a:xfrm>
            <a:off x="7617033" y="6590719"/>
            <a:ext cx="33060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OUR PROJECTS</a:t>
            </a:r>
            <a:endParaRPr>
              <a:latin typeface="Open Sans ExtraBold"/>
              <a:ea typeface="Open Sans ExtraBold"/>
              <a:cs typeface="Open Sans ExtraBold"/>
              <a:sym typeface="Open Sans ExtraBold"/>
            </a:endParaRPr>
          </a:p>
        </p:txBody>
      </p:sp>
      <p:sp>
        <p:nvSpPr>
          <p:cNvPr id="128" name="Google Shape;128;p12"/>
          <p:cNvSpPr txBox="1"/>
          <p:nvPr/>
        </p:nvSpPr>
        <p:spPr>
          <a:xfrm>
            <a:off x="2311719" y="6590719"/>
            <a:ext cx="33060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INTRODUCTION</a:t>
            </a:r>
            <a:endParaRPr>
              <a:latin typeface="Open Sans ExtraBold"/>
              <a:ea typeface="Open Sans ExtraBold"/>
              <a:cs typeface="Open Sans ExtraBold"/>
              <a:sym typeface="Open Sans ExtraBold"/>
            </a:endParaRPr>
          </a:p>
        </p:txBody>
      </p:sp>
      <p:sp>
        <p:nvSpPr>
          <p:cNvPr id="129" name="Google Shape;129;p12"/>
          <p:cNvSpPr txBox="1"/>
          <p:nvPr/>
        </p:nvSpPr>
        <p:spPr>
          <a:xfrm>
            <a:off x="2311719" y="7162219"/>
            <a:ext cx="3306074" cy="8063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sp>
        <p:nvSpPr>
          <p:cNvPr id="130" name="Google Shape;130;p12"/>
          <p:cNvSpPr txBox="1"/>
          <p:nvPr/>
        </p:nvSpPr>
        <p:spPr>
          <a:xfrm>
            <a:off x="7617033" y="7162219"/>
            <a:ext cx="3306074" cy="8063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sp>
        <p:nvSpPr>
          <p:cNvPr id="131" name="Google Shape;131;p12"/>
          <p:cNvSpPr txBox="1"/>
          <p:nvPr/>
        </p:nvSpPr>
        <p:spPr>
          <a:xfrm>
            <a:off x="13166549" y="7162219"/>
            <a:ext cx="3306074" cy="8063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sp>
        <p:nvSpPr>
          <p:cNvPr id="132" name="Google Shape;132;p12"/>
          <p:cNvSpPr txBox="1"/>
          <p:nvPr/>
        </p:nvSpPr>
        <p:spPr>
          <a:xfrm>
            <a:off x="12922347" y="6590719"/>
            <a:ext cx="3794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ABOUT US</a:t>
            </a:r>
            <a:endParaRPr>
              <a:latin typeface="Open Sans ExtraBold"/>
              <a:ea typeface="Open Sans ExtraBold"/>
              <a:cs typeface="Open Sans ExtraBold"/>
              <a:sym typeface="Open Sans ExtraBold"/>
            </a:endParaRPr>
          </a:p>
        </p:txBody>
      </p:sp>
      <p:sp>
        <p:nvSpPr>
          <p:cNvPr id="133" name="Google Shape;133;p12"/>
          <p:cNvSpPr txBox="1"/>
          <p:nvPr/>
        </p:nvSpPr>
        <p:spPr>
          <a:xfrm>
            <a:off x="2533661" y="2004097"/>
            <a:ext cx="132207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TABLE OF CONTENTS</a:t>
            </a:r>
            <a:endParaRPr>
              <a:latin typeface="Open Sans ExtraBold"/>
              <a:ea typeface="Open Sans ExtraBold"/>
              <a:cs typeface="Open Sans ExtraBold"/>
              <a:sym typeface="Open Sans ExtraBold"/>
            </a:endParaRPr>
          </a:p>
        </p:txBody>
      </p:sp>
      <p:sp>
        <p:nvSpPr>
          <p:cNvPr id="134" name="Google Shape;134;p12"/>
          <p:cNvSpPr txBox="1"/>
          <p:nvPr/>
        </p:nvSpPr>
        <p:spPr>
          <a:xfrm>
            <a:off x="3320720" y="4291398"/>
            <a:ext cx="1288200" cy="12306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7994" u="none" cap="none" strike="noStrike">
                <a:solidFill>
                  <a:srgbClr val="B52C12"/>
                </a:solidFill>
                <a:latin typeface="Open Sans ExtraBold"/>
                <a:ea typeface="Open Sans ExtraBold"/>
                <a:cs typeface="Open Sans ExtraBold"/>
                <a:sym typeface="Open Sans ExtraBold"/>
              </a:rPr>
              <a:t>01</a:t>
            </a:r>
            <a:endParaRPr>
              <a:latin typeface="Open Sans ExtraBold"/>
              <a:ea typeface="Open Sans ExtraBold"/>
              <a:cs typeface="Open Sans ExtraBold"/>
              <a:sym typeface="Open Sans ExtraBold"/>
            </a:endParaRPr>
          </a:p>
        </p:txBody>
      </p:sp>
      <p:sp>
        <p:nvSpPr>
          <p:cNvPr id="135" name="Google Shape;135;p12"/>
          <p:cNvSpPr txBox="1"/>
          <p:nvPr/>
        </p:nvSpPr>
        <p:spPr>
          <a:xfrm>
            <a:off x="8495867" y="4291398"/>
            <a:ext cx="1548300" cy="12306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7994" u="none" cap="none" strike="noStrike">
                <a:solidFill>
                  <a:srgbClr val="B52C12"/>
                </a:solidFill>
                <a:latin typeface="Open Sans ExtraBold"/>
                <a:ea typeface="Open Sans ExtraBold"/>
                <a:cs typeface="Open Sans ExtraBold"/>
                <a:sym typeface="Open Sans ExtraBold"/>
              </a:rPr>
              <a:t>02</a:t>
            </a:r>
            <a:endParaRPr>
              <a:latin typeface="Open Sans ExtraBold"/>
              <a:ea typeface="Open Sans ExtraBold"/>
              <a:cs typeface="Open Sans ExtraBold"/>
              <a:sym typeface="Open Sans ExtraBold"/>
            </a:endParaRPr>
          </a:p>
        </p:txBody>
      </p:sp>
      <p:sp>
        <p:nvSpPr>
          <p:cNvPr id="136" name="Google Shape;136;p12"/>
          <p:cNvSpPr txBox="1"/>
          <p:nvPr/>
        </p:nvSpPr>
        <p:spPr>
          <a:xfrm>
            <a:off x="14090294" y="4291398"/>
            <a:ext cx="1458600" cy="12306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7994" u="none" cap="none" strike="noStrike">
                <a:solidFill>
                  <a:srgbClr val="B52C12"/>
                </a:solidFill>
                <a:latin typeface="Open Sans ExtraBold"/>
                <a:ea typeface="Open Sans ExtraBold"/>
                <a:cs typeface="Open Sans ExtraBold"/>
                <a:sym typeface="Open Sans ExtraBold"/>
              </a:rPr>
              <a:t>03</a:t>
            </a:r>
            <a:endParaRPr>
              <a:latin typeface="Open Sans ExtraBold"/>
              <a:ea typeface="Open Sans ExtraBold"/>
              <a:cs typeface="Open Sans ExtraBold"/>
              <a:sym typeface="Open Sans ExtraBold"/>
            </a:endParaRPr>
          </a:p>
        </p:txBody>
      </p:sp>
      <p:pic>
        <p:nvPicPr>
          <p:cNvPr id="137" name="Google Shape;137;p12"/>
          <p:cNvPicPr preferRelativeResize="0"/>
          <p:nvPr/>
        </p:nvPicPr>
        <p:blipFill>
          <a:blip r:embed="rId4">
            <a:alphaModFix/>
          </a:blip>
          <a:stretch>
            <a:fillRect/>
          </a:stretch>
        </p:blipFill>
        <p:spPr>
          <a:xfrm>
            <a:off x="-839751" y="8354376"/>
            <a:ext cx="2843876" cy="2875199"/>
          </a:xfrm>
          <a:prstGeom prst="rect">
            <a:avLst/>
          </a:prstGeom>
          <a:noFill/>
          <a:ln>
            <a:noFill/>
          </a:ln>
        </p:spPr>
      </p:pic>
      <p:pic>
        <p:nvPicPr>
          <p:cNvPr id="138" name="Google Shape;138;p12"/>
          <p:cNvPicPr preferRelativeResize="0"/>
          <p:nvPr/>
        </p:nvPicPr>
        <p:blipFill>
          <a:blip r:embed="rId5">
            <a:alphaModFix/>
          </a:blip>
          <a:stretch>
            <a:fillRect/>
          </a:stretch>
        </p:blipFill>
        <p:spPr>
          <a:xfrm>
            <a:off x="2833099" y="3781536"/>
            <a:ext cx="2263250" cy="2263250"/>
          </a:xfrm>
          <a:prstGeom prst="rect">
            <a:avLst/>
          </a:prstGeom>
          <a:noFill/>
          <a:ln>
            <a:noFill/>
          </a:ln>
        </p:spPr>
      </p:pic>
      <p:pic>
        <p:nvPicPr>
          <p:cNvPr id="139" name="Google Shape;139;p12"/>
          <p:cNvPicPr preferRelativeResize="0"/>
          <p:nvPr/>
        </p:nvPicPr>
        <p:blipFill>
          <a:blip r:embed="rId5">
            <a:alphaModFix/>
          </a:blip>
          <a:stretch>
            <a:fillRect/>
          </a:stretch>
        </p:blipFill>
        <p:spPr>
          <a:xfrm>
            <a:off x="8012374" y="3781549"/>
            <a:ext cx="2263250" cy="2263250"/>
          </a:xfrm>
          <a:prstGeom prst="rect">
            <a:avLst/>
          </a:prstGeom>
          <a:noFill/>
          <a:ln>
            <a:noFill/>
          </a:ln>
        </p:spPr>
      </p:pic>
      <p:pic>
        <p:nvPicPr>
          <p:cNvPr id="140" name="Google Shape;140;p12"/>
          <p:cNvPicPr preferRelativeResize="0"/>
          <p:nvPr/>
        </p:nvPicPr>
        <p:blipFill>
          <a:blip r:embed="rId5">
            <a:alphaModFix/>
          </a:blip>
          <a:stretch>
            <a:fillRect/>
          </a:stretch>
        </p:blipFill>
        <p:spPr>
          <a:xfrm>
            <a:off x="13491099" y="3781549"/>
            <a:ext cx="2263250" cy="2263250"/>
          </a:xfrm>
          <a:prstGeom prst="rect">
            <a:avLst/>
          </a:prstGeom>
          <a:noFill/>
          <a:ln>
            <a:noFill/>
          </a:ln>
        </p:spPr>
      </p:pic>
      <p:pic>
        <p:nvPicPr>
          <p:cNvPr id="141" name="Google Shape;141;p12"/>
          <p:cNvPicPr preferRelativeResize="0"/>
          <p:nvPr/>
        </p:nvPicPr>
        <p:blipFill>
          <a:blip r:embed="rId4">
            <a:alphaModFix/>
          </a:blip>
          <a:stretch>
            <a:fillRect/>
          </a:stretch>
        </p:blipFill>
        <p:spPr>
          <a:xfrm>
            <a:off x="16716750" y="1589201"/>
            <a:ext cx="3639500" cy="3679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460" name="Shape 460"/>
        <p:cNvGrpSpPr/>
        <p:nvPr/>
      </p:nvGrpSpPr>
      <p:grpSpPr>
        <a:xfrm>
          <a:off x="0" y="0"/>
          <a:ext cx="0" cy="0"/>
          <a:chOff x="0" y="0"/>
          <a:chExt cx="0" cy="0"/>
        </a:xfrm>
      </p:grpSpPr>
      <p:sp>
        <p:nvSpPr>
          <p:cNvPr id="461" name="Google Shape;461;p30"/>
          <p:cNvSpPr txBox="1"/>
          <p:nvPr/>
        </p:nvSpPr>
        <p:spPr>
          <a:xfrm>
            <a:off x="5280936" y="1099857"/>
            <a:ext cx="77262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CREDITS</a:t>
            </a:r>
            <a:endParaRPr>
              <a:latin typeface="Open Sans ExtraBold"/>
              <a:ea typeface="Open Sans ExtraBold"/>
              <a:cs typeface="Open Sans ExtraBold"/>
              <a:sym typeface="Open Sans ExtraBold"/>
            </a:endParaRPr>
          </a:p>
        </p:txBody>
      </p:sp>
      <p:sp>
        <p:nvSpPr>
          <p:cNvPr id="462" name="Google Shape;462;p30"/>
          <p:cNvSpPr txBox="1"/>
          <p:nvPr/>
        </p:nvSpPr>
        <p:spPr>
          <a:xfrm>
            <a:off x="3143698" y="5102950"/>
            <a:ext cx="11810400" cy="1521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i="0" lang="en-US" sz="4299" u="none" cap="none" strike="noStrike">
                <a:solidFill>
                  <a:srgbClr val="B52C11"/>
                </a:solidFill>
                <a:latin typeface="Open Sans ExtraBold"/>
                <a:ea typeface="Open Sans ExtraBold"/>
                <a:cs typeface="Open Sans ExtraBold"/>
                <a:sym typeface="Open Sans ExtraBold"/>
              </a:rPr>
              <a:t>This presentation template is free for everyone to use thanks to the following:</a:t>
            </a:r>
            <a:endParaRPr>
              <a:latin typeface="Open Sans ExtraBold"/>
              <a:ea typeface="Open Sans ExtraBold"/>
              <a:cs typeface="Open Sans ExtraBold"/>
              <a:sym typeface="Open Sans ExtraBold"/>
            </a:endParaRPr>
          </a:p>
        </p:txBody>
      </p:sp>
      <p:sp>
        <p:nvSpPr>
          <p:cNvPr id="463" name="Google Shape;463;p30"/>
          <p:cNvSpPr txBox="1"/>
          <p:nvPr/>
        </p:nvSpPr>
        <p:spPr>
          <a:xfrm>
            <a:off x="2818025" y="7054941"/>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Pexels for the photos</a:t>
            </a:r>
            <a:endParaRPr/>
          </a:p>
        </p:txBody>
      </p:sp>
      <p:sp>
        <p:nvSpPr>
          <p:cNvPr id="464" name="Google Shape;464;p30"/>
          <p:cNvSpPr txBox="1"/>
          <p:nvPr/>
        </p:nvSpPr>
        <p:spPr>
          <a:xfrm>
            <a:off x="2818025" y="8728738"/>
            <a:ext cx="126519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HAPPY DESIGNING! </a:t>
            </a:r>
            <a:endParaRPr>
              <a:latin typeface="Open Sans ExtraBold"/>
              <a:ea typeface="Open Sans ExtraBold"/>
              <a:cs typeface="Open Sans ExtraBold"/>
              <a:sym typeface="Open Sans ExtraBold"/>
            </a:endParaRPr>
          </a:p>
        </p:txBody>
      </p:sp>
      <p:pic>
        <p:nvPicPr>
          <p:cNvPr id="465" name="Google Shape;465;p30"/>
          <p:cNvPicPr preferRelativeResize="0"/>
          <p:nvPr/>
        </p:nvPicPr>
        <p:blipFill>
          <a:blip r:embed="rId3">
            <a:alphaModFix/>
          </a:blip>
          <a:stretch>
            <a:fillRect/>
          </a:stretch>
        </p:blipFill>
        <p:spPr>
          <a:xfrm>
            <a:off x="-2344753" y="6746700"/>
            <a:ext cx="6628100" cy="6608586"/>
          </a:xfrm>
          <a:prstGeom prst="rect">
            <a:avLst/>
          </a:prstGeom>
          <a:noFill/>
          <a:ln>
            <a:noFill/>
          </a:ln>
        </p:spPr>
      </p:pic>
      <p:pic>
        <p:nvPicPr>
          <p:cNvPr id="466" name="Google Shape;466;p30"/>
          <p:cNvPicPr preferRelativeResize="0"/>
          <p:nvPr/>
        </p:nvPicPr>
        <p:blipFill>
          <a:blip r:embed="rId4">
            <a:alphaModFix/>
          </a:blip>
          <a:stretch>
            <a:fillRect/>
          </a:stretch>
        </p:blipFill>
        <p:spPr>
          <a:xfrm>
            <a:off x="15151076" y="0"/>
            <a:ext cx="5405600" cy="5465250"/>
          </a:xfrm>
          <a:prstGeom prst="rect">
            <a:avLst/>
          </a:prstGeom>
          <a:noFill/>
          <a:ln>
            <a:noFill/>
          </a:ln>
        </p:spPr>
      </p:pic>
      <p:pic>
        <p:nvPicPr>
          <p:cNvPr id="467" name="Google Shape;467;p30"/>
          <p:cNvPicPr preferRelativeResize="0"/>
          <p:nvPr/>
        </p:nvPicPr>
        <p:blipFill>
          <a:blip r:embed="rId5">
            <a:alphaModFix/>
          </a:blip>
          <a:stretch>
            <a:fillRect/>
          </a:stretch>
        </p:blipFill>
        <p:spPr>
          <a:xfrm>
            <a:off x="6131300" y="2676572"/>
            <a:ext cx="6025475" cy="15048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145" name="Shape 145"/>
        <p:cNvGrpSpPr/>
        <p:nvPr/>
      </p:nvGrpSpPr>
      <p:grpSpPr>
        <a:xfrm>
          <a:off x="0" y="0"/>
          <a:ext cx="0" cy="0"/>
          <a:chOff x="0" y="0"/>
          <a:chExt cx="0" cy="0"/>
        </a:xfrm>
      </p:grpSpPr>
      <p:sp>
        <p:nvSpPr>
          <p:cNvPr id="146" name="Google Shape;146;p13"/>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147" name="Google Shape;147;p13"/>
          <p:cNvSpPr txBox="1"/>
          <p:nvPr/>
        </p:nvSpPr>
        <p:spPr>
          <a:xfrm>
            <a:off x="14766274"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48" name="Google Shape;148;p13"/>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149" name="Google Shape;149;p13"/>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150" name="Google Shape;150;p13"/>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151" name="Google Shape;151;p13"/>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152" name="Google Shape;152;p13"/>
          <p:cNvSpPr txBox="1"/>
          <p:nvPr/>
        </p:nvSpPr>
        <p:spPr>
          <a:xfrm>
            <a:off x="1157725" y="2932125"/>
            <a:ext cx="8319600" cy="4765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400" u="none" cap="none" strike="noStrike">
                <a:solidFill>
                  <a:srgbClr val="272727"/>
                </a:solidFill>
                <a:latin typeface="Open Sans"/>
                <a:ea typeface="Open Sans"/>
                <a:cs typeface="Open Sans"/>
                <a:sym typeface="Open Sans"/>
              </a:rPr>
              <a:t>Welcome to this exciting journey where we will explore new ideas, learn about different perspectives, and expand our horizons. In this passage, we will delve into the depths of knowledge and uncover the beauty of creativity. </a:t>
            </a:r>
            <a:endParaRPr/>
          </a:p>
          <a:p>
            <a:pPr indent="0" lvl="0" marL="0" marR="0" rtl="0" algn="l">
              <a:lnSpc>
                <a:spcPct val="139958"/>
              </a:lnSpc>
              <a:spcBef>
                <a:spcPts val="0"/>
              </a:spcBef>
              <a:spcAft>
                <a:spcPts val="0"/>
              </a:spcAft>
              <a:buNone/>
            </a:pPr>
            <a:r>
              <a:t/>
            </a:r>
            <a:endParaRPr b="0" i="0" sz="2400" u="none" cap="none" strike="noStrike">
              <a:solidFill>
                <a:srgbClr val="272727"/>
              </a:solidFill>
              <a:latin typeface="Open Sans"/>
              <a:ea typeface="Open Sans"/>
              <a:cs typeface="Open Sans"/>
              <a:sym typeface="Open Sans"/>
            </a:endParaRPr>
          </a:p>
          <a:p>
            <a:pPr indent="0" lvl="0" marL="0" marR="0" rtl="0" algn="l">
              <a:lnSpc>
                <a:spcPct val="150000"/>
              </a:lnSpc>
              <a:spcBef>
                <a:spcPts val="0"/>
              </a:spcBef>
              <a:spcAft>
                <a:spcPts val="0"/>
              </a:spcAft>
              <a:buNone/>
            </a:pPr>
            <a:r>
              <a:rPr b="0" i="0" lang="en-US" sz="2400" u="none" cap="none" strike="noStrike">
                <a:solidFill>
                  <a:srgbClr val="272727"/>
                </a:solidFill>
                <a:latin typeface="Open Sans"/>
                <a:ea typeface="Open Sans"/>
                <a:cs typeface="Open Sans"/>
                <a:sym typeface="Open Sans"/>
              </a:rPr>
              <a:t>So, sit back, relax, and let your imagination soar as we embark on this enlightening adventure together. Let's open our minds to endless possibilities and embrace </a:t>
            </a:r>
            <a:endParaRPr/>
          </a:p>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the joy of discovery. Enjoy the ride!</a:t>
            </a:r>
            <a:endParaRPr/>
          </a:p>
        </p:txBody>
      </p:sp>
      <p:sp>
        <p:nvSpPr>
          <p:cNvPr id="153" name="Google Shape;153;p13"/>
          <p:cNvSpPr txBox="1"/>
          <p:nvPr/>
        </p:nvSpPr>
        <p:spPr>
          <a:xfrm>
            <a:off x="1157729" y="1522286"/>
            <a:ext cx="88581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INTRODUCTION</a:t>
            </a:r>
            <a:endParaRPr>
              <a:latin typeface="Open Sans ExtraBold"/>
              <a:ea typeface="Open Sans ExtraBold"/>
              <a:cs typeface="Open Sans ExtraBold"/>
              <a:sym typeface="Open Sans ExtraBold"/>
            </a:endParaRPr>
          </a:p>
        </p:txBody>
      </p:sp>
      <p:pic>
        <p:nvPicPr>
          <p:cNvPr id="154" name="Google Shape;154;p13"/>
          <p:cNvPicPr preferRelativeResize="0"/>
          <p:nvPr/>
        </p:nvPicPr>
        <p:blipFill>
          <a:blip r:embed="rId4">
            <a:alphaModFix/>
          </a:blip>
          <a:stretch>
            <a:fillRect/>
          </a:stretch>
        </p:blipFill>
        <p:spPr>
          <a:xfrm>
            <a:off x="11522372" y="2396482"/>
            <a:ext cx="5946452" cy="7260934"/>
          </a:xfrm>
          <a:prstGeom prst="rect">
            <a:avLst/>
          </a:prstGeom>
          <a:noFill/>
          <a:ln>
            <a:noFill/>
          </a:ln>
        </p:spPr>
      </p:pic>
      <p:pic>
        <p:nvPicPr>
          <p:cNvPr id="155" name="Google Shape;155;p13"/>
          <p:cNvPicPr preferRelativeResize="0"/>
          <p:nvPr/>
        </p:nvPicPr>
        <p:blipFill>
          <a:blip r:embed="rId5">
            <a:alphaModFix/>
          </a:blip>
          <a:stretch>
            <a:fillRect/>
          </a:stretch>
        </p:blipFill>
        <p:spPr>
          <a:xfrm>
            <a:off x="7322700" y="-1598475"/>
            <a:ext cx="11653200" cy="18633677"/>
          </a:xfrm>
          <a:prstGeom prst="rect">
            <a:avLst/>
          </a:prstGeom>
          <a:noFill/>
          <a:ln>
            <a:noFill/>
          </a:ln>
        </p:spPr>
      </p:pic>
      <p:pic>
        <p:nvPicPr>
          <p:cNvPr id="156" name="Google Shape;156;p13"/>
          <p:cNvPicPr preferRelativeResize="0"/>
          <p:nvPr/>
        </p:nvPicPr>
        <p:blipFill>
          <a:blip r:embed="rId6">
            <a:alphaModFix/>
          </a:blip>
          <a:stretch>
            <a:fillRect/>
          </a:stretch>
        </p:blipFill>
        <p:spPr>
          <a:xfrm>
            <a:off x="1041275" y="6777464"/>
            <a:ext cx="8858200" cy="88643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160" name="Shape 160"/>
        <p:cNvGrpSpPr/>
        <p:nvPr/>
      </p:nvGrpSpPr>
      <p:grpSpPr>
        <a:xfrm>
          <a:off x="0" y="0"/>
          <a:ext cx="0" cy="0"/>
          <a:chOff x="0" y="0"/>
          <a:chExt cx="0" cy="0"/>
        </a:xfrm>
      </p:grpSpPr>
      <p:sp>
        <p:nvSpPr>
          <p:cNvPr id="161" name="Google Shape;161;p14"/>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162" name="Google Shape;162;p14"/>
          <p:cNvSpPr/>
          <p:nvPr/>
        </p:nvSpPr>
        <p:spPr>
          <a:xfrm flipH="1" rot="-4642465">
            <a:off x="14652923" y="5219104"/>
            <a:ext cx="226715" cy="242593"/>
          </a:xfrm>
          <a:custGeom>
            <a:rect b="b" l="l" r="r" t="t"/>
            <a:pathLst>
              <a:path extrusionOk="0" h="242593" w="226715">
                <a:moveTo>
                  <a:pt x="226714" y="0"/>
                </a:moveTo>
                <a:lnTo>
                  <a:pt x="0" y="0"/>
                </a:lnTo>
                <a:lnTo>
                  <a:pt x="0" y="242593"/>
                </a:lnTo>
                <a:lnTo>
                  <a:pt x="226714" y="242593"/>
                </a:lnTo>
                <a:lnTo>
                  <a:pt x="226714" y="0"/>
                </a:lnTo>
                <a:close/>
              </a:path>
            </a:pathLst>
          </a:custGeom>
          <a:blipFill rotWithShape="1">
            <a:blip r:embed="rId4">
              <a:alphaModFix/>
            </a:blip>
            <a:stretch>
              <a:fillRect b="0" l="0" r="0" t="0"/>
            </a:stretch>
          </a:blipFill>
          <a:ln>
            <a:noFill/>
          </a:ln>
        </p:spPr>
      </p:sp>
      <p:sp>
        <p:nvSpPr>
          <p:cNvPr id="163" name="Google Shape;163;p14"/>
          <p:cNvSpPr txBox="1"/>
          <p:nvPr/>
        </p:nvSpPr>
        <p:spPr>
          <a:xfrm>
            <a:off x="14766273"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64" name="Google Shape;164;p14"/>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165" name="Google Shape;165;p14"/>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166" name="Google Shape;166;p14"/>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167" name="Google Shape;167;p14"/>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168" name="Google Shape;168;p14"/>
          <p:cNvSpPr txBox="1"/>
          <p:nvPr/>
        </p:nvSpPr>
        <p:spPr>
          <a:xfrm>
            <a:off x="1028700" y="1561095"/>
            <a:ext cx="164154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WELCOME TO PRESENTATION</a:t>
            </a:r>
            <a:endParaRPr>
              <a:latin typeface="Open Sans ExtraBold"/>
              <a:ea typeface="Open Sans ExtraBold"/>
              <a:cs typeface="Open Sans ExtraBold"/>
              <a:sym typeface="Open Sans ExtraBold"/>
            </a:endParaRPr>
          </a:p>
        </p:txBody>
      </p:sp>
      <p:sp>
        <p:nvSpPr>
          <p:cNvPr id="169" name="Google Shape;169;p14"/>
          <p:cNvSpPr txBox="1"/>
          <p:nvPr/>
        </p:nvSpPr>
        <p:spPr>
          <a:xfrm>
            <a:off x="1157729" y="2930549"/>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I'm Rain, and I'll be sharing with you my beautiful ideas. Follow me at @reallygreatsite to learn more. </a:t>
            </a:r>
            <a:endParaRPr/>
          </a:p>
        </p:txBody>
      </p:sp>
      <p:pic>
        <p:nvPicPr>
          <p:cNvPr id="170" name="Google Shape;170;p14"/>
          <p:cNvPicPr preferRelativeResize="0"/>
          <p:nvPr/>
        </p:nvPicPr>
        <p:blipFill>
          <a:blip r:embed="rId5">
            <a:alphaModFix/>
          </a:blip>
          <a:stretch>
            <a:fillRect/>
          </a:stretch>
        </p:blipFill>
        <p:spPr>
          <a:xfrm>
            <a:off x="633438" y="4676275"/>
            <a:ext cx="17205924" cy="5108000"/>
          </a:xfrm>
          <a:prstGeom prst="rect">
            <a:avLst/>
          </a:prstGeom>
          <a:noFill/>
          <a:ln>
            <a:noFill/>
          </a:ln>
        </p:spPr>
      </p:pic>
      <p:pic>
        <p:nvPicPr>
          <p:cNvPr id="171" name="Google Shape;171;p14"/>
          <p:cNvPicPr preferRelativeResize="0"/>
          <p:nvPr/>
        </p:nvPicPr>
        <p:blipFill>
          <a:blip r:embed="rId6">
            <a:alphaModFix/>
          </a:blip>
          <a:stretch>
            <a:fillRect/>
          </a:stretch>
        </p:blipFill>
        <p:spPr>
          <a:xfrm>
            <a:off x="-464100" y="232075"/>
            <a:ext cx="19634473" cy="13086501"/>
          </a:xfrm>
          <a:prstGeom prst="rect">
            <a:avLst/>
          </a:prstGeom>
          <a:noFill/>
          <a:ln>
            <a:noFill/>
          </a:ln>
        </p:spPr>
      </p:pic>
      <p:pic>
        <p:nvPicPr>
          <p:cNvPr id="172" name="Google Shape;172;p14"/>
          <p:cNvPicPr preferRelativeResize="0"/>
          <p:nvPr/>
        </p:nvPicPr>
        <p:blipFill>
          <a:blip r:embed="rId7">
            <a:alphaModFix/>
          </a:blip>
          <a:stretch>
            <a:fillRect/>
          </a:stretch>
        </p:blipFill>
        <p:spPr>
          <a:xfrm>
            <a:off x="12069600" y="3803050"/>
            <a:ext cx="9752800" cy="9752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176" name="Shape 176"/>
        <p:cNvGrpSpPr/>
        <p:nvPr/>
      </p:nvGrpSpPr>
      <p:grpSpPr>
        <a:xfrm>
          <a:off x="0" y="0"/>
          <a:ext cx="0" cy="0"/>
          <a:chOff x="0" y="0"/>
          <a:chExt cx="0" cy="0"/>
        </a:xfrm>
      </p:grpSpPr>
      <p:pic>
        <p:nvPicPr>
          <p:cNvPr id="177" name="Google Shape;177;p15"/>
          <p:cNvPicPr preferRelativeResize="0"/>
          <p:nvPr/>
        </p:nvPicPr>
        <p:blipFill>
          <a:blip r:embed="rId3">
            <a:alphaModFix/>
          </a:blip>
          <a:stretch>
            <a:fillRect/>
          </a:stretch>
        </p:blipFill>
        <p:spPr>
          <a:xfrm>
            <a:off x="13243625" y="1425225"/>
            <a:ext cx="7979850" cy="7979850"/>
          </a:xfrm>
          <a:prstGeom prst="rect">
            <a:avLst/>
          </a:prstGeom>
          <a:noFill/>
          <a:ln>
            <a:noFill/>
          </a:ln>
        </p:spPr>
      </p:pic>
      <p:sp>
        <p:nvSpPr>
          <p:cNvPr id="178" name="Google Shape;178;p15"/>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4">
              <a:alphaModFix/>
            </a:blip>
            <a:stretch>
              <a:fillRect b="0" l="0" r="0" t="0"/>
            </a:stretch>
          </a:blipFill>
          <a:ln>
            <a:noFill/>
          </a:ln>
        </p:spPr>
      </p:sp>
      <p:sp>
        <p:nvSpPr>
          <p:cNvPr id="179" name="Google Shape;179;p15"/>
          <p:cNvSpPr/>
          <p:nvPr/>
        </p:nvSpPr>
        <p:spPr>
          <a:xfrm>
            <a:off x="1337657" y="3964646"/>
            <a:ext cx="2655178" cy="2411491"/>
          </a:xfrm>
          <a:custGeom>
            <a:rect b="b" l="l" r="r" t="t"/>
            <a:pathLst>
              <a:path extrusionOk="0" h="2411491" w="2655178">
                <a:moveTo>
                  <a:pt x="0" y="0"/>
                </a:moveTo>
                <a:lnTo>
                  <a:pt x="2655177" y="0"/>
                </a:lnTo>
                <a:lnTo>
                  <a:pt x="2655177" y="2411491"/>
                </a:lnTo>
                <a:lnTo>
                  <a:pt x="0" y="2411491"/>
                </a:lnTo>
                <a:lnTo>
                  <a:pt x="0" y="0"/>
                </a:lnTo>
                <a:close/>
              </a:path>
            </a:pathLst>
          </a:custGeom>
          <a:blipFill rotWithShape="1">
            <a:blip r:embed="rId5">
              <a:alphaModFix/>
            </a:blip>
            <a:stretch>
              <a:fillRect b="0" l="0" r="0" t="0"/>
            </a:stretch>
          </a:blipFill>
          <a:ln>
            <a:noFill/>
          </a:ln>
        </p:spPr>
      </p:sp>
      <p:sp>
        <p:nvSpPr>
          <p:cNvPr id="180" name="Google Shape;180;p15"/>
          <p:cNvSpPr txBox="1"/>
          <p:nvPr/>
        </p:nvSpPr>
        <p:spPr>
          <a:xfrm>
            <a:off x="14766273"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81" name="Google Shape;181;p15"/>
          <p:cNvSpPr txBox="1"/>
          <p:nvPr/>
        </p:nvSpPr>
        <p:spPr>
          <a:xfrm>
            <a:off x="16376750" y="584200"/>
            <a:ext cx="130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182" name="Google Shape;182;p15"/>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183" name="Google Shape;183;p15"/>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184" name="Google Shape;184;p15"/>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185" name="Google Shape;185;p15"/>
          <p:cNvSpPr txBox="1"/>
          <p:nvPr/>
        </p:nvSpPr>
        <p:spPr>
          <a:xfrm>
            <a:off x="1157729" y="1749803"/>
            <a:ext cx="85326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OUR COMPANY</a:t>
            </a:r>
            <a:endParaRPr>
              <a:latin typeface="Open Sans ExtraBold"/>
              <a:ea typeface="Open Sans ExtraBold"/>
              <a:cs typeface="Open Sans ExtraBold"/>
              <a:sym typeface="Open Sans ExtraBold"/>
            </a:endParaRPr>
          </a:p>
        </p:txBody>
      </p:sp>
      <p:sp>
        <p:nvSpPr>
          <p:cNvPr id="186" name="Google Shape;186;p15"/>
          <p:cNvSpPr txBox="1"/>
          <p:nvPr/>
        </p:nvSpPr>
        <p:spPr>
          <a:xfrm>
            <a:off x="7731068" y="7195270"/>
            <a:ext cx="45840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WHAT WE DO? </a:t>
            </a:r>
            <a:endParaRPr>
              <a:latin typeface="Open Sans ExtraBold"/>
              <a:ea typeface="Open Sans ExtraBold"/>
              <a:cs typeface="Open Sans ExtraBold"/>
              <a:sym typeface="Open Sans ExtraBold"/>
            </a:endParaRPr>
          </a:p>
        </p:txBody>
      </p:sp>
      <p:sp>
        <p:nvSpPr>
          <p:cNvPr id="187" name="Google Shape;187;p15"/>
          <p:cNvSpPr txBox="1"/>
          <p:nvPr/>
        </p:nvSpPr>
        <p:spPr>
          <a:xfrm>
            <a:off x="1157729" y="7195270"/>
            <a:ext cx="45840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WHO WE ARE?</a:t>
            </a:r>
            <a:endParaRPr>
              <a:latin typeface="Open Sans ExtraBold"/>
              <a:ea typeface="Open Sans ExtraBold"/>
              <a:cs typeface="Open Sans ExtraBold"/>
              <a:sym typeface="Open Sans ExtraBold"/>
            </a:endParaRPr>
          </a:p>
        </p:txBody>
      </p:sp>
      <p:sp>
        <p:nvSpPr>
          <p:cNvPr id="188" name="Google Shape;188;p15"/>
          <p:cNvSpPr txBox="1"/>
          <p:nvPr/>
        </p:nvSpPr>
        <p:spPr>
          <a:xfrm>
            <a:off x="1157729" y="7875632"/>
            <a:ext cx="45841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Briefly elaborate on what you want to discuss. </a:t>
            </a:r>
            <a:endParaRPr/>
          </a:p>
        </p:txBody>
      </p:sp>
      <p:sp>
        <p:nvSpPr>
          <p:cNvPr id="189" name="Google Shape;189;p15"/>
          <p:cNvSpPr txBox="1"/>
          <p:nvPr/>
        </p:nvSpPr>
        <p:spPr>
          <a:xfrm>
            <a:off x="7731068" y="7875632"/>
            <a:ext cx="45841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Briefly elaborate on what you want to discuss. </a:t>
            </a:r>
            <a:endParaRPr/>
          </a:p>
        </p:txBody>
      </p:sp>
      <p:pic>
        <p:nvPicPr>
          <p:cNvPr id="190" name="Google Shape;190;p15"/>
          <p:cNvPicPr preferRelativeResize="0"/>
          <p:nvPr/>
        </p:nvPicPr>
        <p:blipFill>
          <a:blip r:embed="rId6">
            <a:alphaModFix/>
          </a:blip>
          <a:stretch>
            <a:fillRect/>
          </a:stretch>
        </p:blipFill>
        <p:spPr>
          <a:xfrm>
            <a:off x="7813613" y="4056070"/>
            <a:ext cx="2655175" cy="2064444"/>
          </a:xfrm>
          <a:prstGeom prst="rect">
            <a:avLst/>
          </a:prstGeom>
          <a:noFill/>
          <a:ln>
            <a:noFill/>
          </a:ln>
        </p:spPr>
      </p:pic>
      <p:pic>
        <p:nvPicPr>
          <p:cNvPr id="191" name="Google Shape;191;p15"/>
          <p:cNvPicPr preferRelativeResize="0"/>
          <p:nvPr/>
        </p:nvPicPr>
        <p:blipFill>
          <a:blip r:embed="rId7">
            <a:alphaModFix/>
          </a:blip>
          <a:stretch>
            <a:fillRect/>
          </a:stretch>
        </p:blipFill>
        <p:spPr>
          <a:xfrm>
            <a:off x="13243625" y="1157602"/>
            <a:ext cx="7979850" cy="85151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195" name="Shape 195"/>
        <p:cNvGrpSpPr/>
        <p:nvPr/>
      </p:nvGrpSpPr>
      <p:grpSpPr>
        <a:xfrm>
          <a:off x="0" y="0"/>
          <a:ext cx="0" cy="0"/>
          <a:chOff x="0" y="0"/>
          <a:chExt cx="0" cy="0"/>
        </a:xfrm>
      </p:grpSpPr>
      <p:pic>
        <p:nvPicPr>
          <p:cNvPr id="196" name="Google Shape;196;p16"/>
          <p:cNvPicPr preferRelativeResize="0"/>
          <p:nvPr/>
        </p:nvPicPr>
        <p:blipFill>
          <a:blip r:embed="rId3">
            <a:alphaModFix/>
          </a:blip>
          <a:stretch>
            <a:fillRect/>
          </a:stretch>
        </p:blipFill>
        <p:spPr>
          <a:xfrm>
            <a:off x="7254900" y="3278916"/>
            <a:ext cx="9869724" cy="5529233"/>
          </a:xfrm>
          <a:prstGeom prst="rect">
            <a:avLst/>
          </a:prstGeom>
          <a:noFill/>
          <a:ln>
            <a:noFill/>
          </a:ln>
        </p:spPr>
      </p:pic>
      <p:sp>
        <p:nvSpPr>
          <p:cNvPr id="197" name="Google Shape;197;p16"/>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4">
              <a:alphaModFix/>
            </a:blip>
            <a:stretch>
              <a:fillRect b="0" l="0" r="0" t="0"/>
            </a:stretch>
          </a:blipFill>
          <a:ln>
            <a:noFill/>
          </a:ln>
        </p:spPr>
      </p:sp>
      <p:sp>
        <p:nvSpPr>
          <p:cNvPr id="198" name="Google Shape;198;p16"/>
          <p:cNvSpPr txBox="1"/>
          <p:nvPr/>
        </p:nvSpPr>
        <p:spPr>
          <a:xfrm>
            <a:off x="14766274"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199" name="Google Shape;199;p16"/>
          <p:cNvSpPr txBox="1"/>
          <p:nvPr/>
        </p:nvSpPr>
        <p:spPr>
          <a:xfrm>
            <a:off x="16376751" y="584200"/>
            <a:ext cx="1382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200" name="Google Shape;200;p16"/>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201" name="Google Shape;201;p16"/>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202" name="Google Shape;202;p16"/>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203" name="Google Shape;203;p16"/>
          <p:cNvSpPr txBox="1"/>
          <p:nvPr/>
        </p:nvSpPr>
        <p:spPr>
          <a:xfrm>
            <a:off x="1157729" y="2551955"/>
            <a:ext cx="49566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MISSION</a:t>
            </a:r>
            <a:endParaRPr>
              <a:latin typeface="Open Sans ExtraBold"/>
              <a:ea typeface="Open Sans ExtraBold"/>
              <a:cs typeface="Open Sans ExtraBold"/>
              <a:sym typeface="Open Sans ExtraBold"/>
            </a:endParaRPr>
          </a:p>
        </p:txBody>
      </p:sp>
      <p:sp>
        <p:nvSpPr>
          <p:cNvPr id="204" name="Google Shape;204;p16"/>
          <p:cNvSpPr txBox="1"/>
          <p:nvPr/>
        </p:nvSpPr>
        <p:spPr>
          <a:xfrm>
            <a:off x="1157729" y="6038071"/>
            <a:ext cx="49566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VISION</a:t>
            </a:r>
            <a:endParaRPr>
              <a:latin typeface="Open Sans ExtraBold"/>
              <a:ea typeface="Open Sans ExtraBold"/>
              <a:cs typeface="Open Sans ExtraBold"/>
              <a:sym typeface="Open Sans ExtraBold"/>
            </a:endParaRPr>
          </a:p>
        </p:txBody>
      </p:sp>
      <p:sp>
        <p:nvSpPr>
          <p:cNvPr id="205" name="Google Shape;205;p16"/>
          <p:cNvSpPr txBox="1"/>
          <p:nvPr/>
        </p:nvSpPr>
        <p:spPr>
          <a:xfrm>
            <a:off x="1157729" y="3852636"/>
            <a:ext cx="4584125" cy="16535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In crafting a grand vision statement, it's essential to envision a future that inspires and motivates. </a:t>
            </a:r>
            <a:endParaRPr/>
          </a:p>
        </p:txBody>
      </p:sp>
      <p:sp>
        <p:nvSpPr>
          <p:cNvPr id="206" name="Google Shape;206;p16"/>
          <p:cNvSpPr txBox="1"/>
          <p:nvPr/>
        </p:nvSpPr>
        <p:spPr>
          <a:xfrm>
            <a:off x="1157729" y="7338513"/>
            <a:ext cx="4584125" cy="16535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Vision is the guiding light that propels us forward, illuminating the path towards our dreams and aspirations. </a:t>
            </a:r>
            <a:endParaRPr/>
          </a:p>
        </p:txBody>
      </p:sp>
      <p:pic>
        <p:nvPicPr>
          <p:cNvPr id="207" name="Google Shape;207;p16"/>
          <p:cNvPicPr preferRelativeResize="0"/>
          <p:nvPr/>
        </p:nvPicPr>
        <p:blipFill>
          <a:blip r:embed="rId5">
            <a:alphaModFix/>
          </a:blip>
          <a:stretch>
            <a:fillRect/>
          </a:stretch>
        </p:blipFill>
        <p:spPr>
          <a:xfrm>
            <a:off x="14766276" y="5856123"/>
            <a:ext cx="6787526" cy="6787526"/>
          </a:xfrm>
          <a:prstGeom prst="rect">
            <a:avLst/>
          </a:prstGeom>
          <a:noFill/>
          <a:ln>
            <a:noFill/>
          </a:ln>
        </p:spPr>
      </p:pic>
      <p:pic>
        <p:nvPicPr>
          <p:cNvPr id="208" name="Google Shape;208;p16"/>
          <p:cNvPicPr preferRelativeResize="0"/>
          <p:nvPr/>
        </p:nvPicPr>
        <p:blipFill>
          <a:blip r:embed="rId6">
            <a:alphaModFix/>
          </a:blip>
          <a:stretch>
            <a:fillRect/>
          </a:stretch>
        </p:blipFill>
        <p:spPr>
          <a:xfrm>
            <a:off x="5741850" y="2003627"/>
            <a:ext cx="13953951" cy="93003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212" name="Shape 212"/>
        <p:cNvGrpSpPr/>
        <p:nvPr/>
      </p:nvGrpSpPr>
      <p:grpSpPr>
        <a:xfrm>
          <a:off x="0" y="0"/>
          <a:ext cx="0" cy="0"/>
          <a:chOff x="0" y="0"/>
          <a:chExt cx="0" cy="0"/>
        </a:xfrm>
      </p:grpSpPr>
      <p:pic>
        <p:nvPicPr>
          <p:cNvPr id="213" name="Google Shape;213;p17"/>
          <p:cNvPicPr preferRelativeResize="0"/>
          <p:nvPr/>
        </p:nvPicPr>
        <p:blipFill>
          <a:blip r:embed="rId3">
            <a:alphaModFix/>
          </a:blip>
          <a:stretch>
            <a:fillRect/>
          </a:stretch>
        </p:blipFill>
        <p:spPr>
          <a:xfrm>
            <a:off x="1311759" y="7762271"/>
            <a:ext cx="6520476" cy="6520476"/>
          </a:xfrm>
          <a:prstGeom prst="rect">
            <a:avLst/>
          </a:prstGeom>
          <a:noFill/>
          <a:ln>
            <a:noFill/>
          </a:ln>
        </p:spPr>
      </p:pic>
      <p:sp>
        <p:nvSpPr>
          <p:cNvPr id="214" name="Google Shape;214;p17"/>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4">
              <a:alphaModFix/>
            </a:blip>
            <a:stretch>
              <a:fillRect b="0" l="0" r="0" t="0"/>
            </a:stretch>
          </a:blipFill>
          <a:ln>
            <a:noFill/>
          </a:ln>
        </p:spPr>
      </p:sp>
      <p:sp>
        <p:nvSpPr>
          <p:cNvPr id="215" name="Google Shape;215;p17"/>
          <p:cNvSpPr txBox="1"/>
          <p:nvPr/>
        </p:nvSpPr>
        <p:spPr>
          <a:xfrm>
            <a:off x="14766274"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216" name="Google Shape;216;p17"/>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217" name="Google Shape;217;p17"/>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218" name="Google Shape;218;p17"/>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219" name="Google Shape;219;p17"/>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220" name="Google Shape;220;p17"/>
          <p:cNvSpPr txBox="1"/>
          <p:nvPr/>
        </p:nvSpPr>
        <p:spPr>
          <a:xfrm>
            <a:off x="1157729" y="1635120"/>
            <a:ext cx="84717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OUR PROJECTS</a:t>
            </a:r>
            <a:endParaRPr>
              <a:latin typeface="Open Sans ExtraBold"/>
              <a:ea typeface="Open Sans ExtraBold"/>
              <a:cs typeface="Open Sans ExtraBold"/>
              <a:sym typeface="Open Sans ExtraBold"/>
            </a:endParaRPr>
          </a:p>
        </p:txBody>
      </p:sp>
      <p:sp>
        <p:nvSpPr>
          <p:cNvPr id="221" name="Google Shape;221;p17"/>
          <p:cNvSpPr txBox="1"/>
          <p:nvPr/>
        </p:nvSpPr>
        <p:spPr>
          <a:xfrm>
            <a:off x="1157729" y="3164163"/>
            <a:ext cx="8471700" cy="39885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At our organization, we take pride in the diverse range of projects we undertake. </a:t>
            </a:r>
            <a:r>
              <a:rPr lang="en-US" sz="2400">
                <a:solidFill>
                  <a:srgbClr val="272727"/>
                </a:solidFill>
                <a:latin typeface="Open Sans"/>
                <a:ea typeface="Open Sans"/>
                <a:cs typeface="Open Sans"/>
                <a:sym typeface="Open Sans"/>
              </a:rPr>
              <a:t>From Community</a:t>
            </a:r>
            <a:r>
              <a:rPr b="0" i="0" lang="en-US" sz="2400" u="none" cap="none" strike="noStrike">
                <a:solidFill>
                  <a:srgbClr val="272727"/>
                </a:solidFill>
                <a:latin typeface="Open Sans"/>
                <a:ea typeface="Open Sans"/>
                <a:cs typeface="Open Sans"/>
                <a:sym typeface="Open Sans"/>
              </a:rPr>
              <a:t> initiatives to sustainability efforts, each project is approached with passion and dedication. Our goal is to create a positive impact and bring about meaningful change in the world around us. With a team of dedicated individuals and supporters, we work tirelessly to turn ideas into reality and make a difference in the lives of others.</a:t>
            </a:r>
            <a:endParaRPr/>
          </a:p>
        </p:txBody>
      </p:sp>
      <p:pic>
        <p:nvPicPr>
          <p:cNvPr id="222" name="Google Shape;222;p17"/>
          <p:cNvPicPr preferRelativeResize="0"/>
          <p:nvPr/>
        </p:nvPicPr>
        <p:blipFill>
          <a:blip r:embed="rId5">
            <a:alphaModFix/>
          </a:blip>
          <a:stretch>
            <a:fillRect/>
          </a:stretch>
        </p:blipFill>
        <p:spPr>
          <a:xfrm>
            <a:off x="5999900" y="-934450"/>
            <a:ext cx="16181925" cy="24278825"/>
          </a:xfrm>
          <a:prstGeom prst="rect">
            <a:avLst/>
          </a:prstGeom>
          <a:noFill/>
          <a:ln>
            <a:noFill/>
          </a:ln>
        </p:spPr>
      </p:pic>
      <p:pic>
        <p:nvPicPr>
          <p:cNvPr id="223" name="Google Shape;223;p17"/>
          <p:cNvPicPr preferRelativeResize="0"/>
          <p:nvPr/>
        </p:nvPicPr>
        <p:blipFill>
          <a:blip r:embed="rId6">
            <a:alphaModFix/>
          </a:blip>
          <a:stretch>
            <a:fillRect/>
          </a:stretch>
        </p:blipFill>
        <p:spPr>
          <a:xfrm>
            <a:off x="1094820" y="7762275"/>
            <a:ext cx="6954368" cy="6520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227" name="Shape 227"/>
        <p:cNvGrpSpPr/>
        <p:nvPr/>
      </p:nvGrpSpPr>
      <p:grpSpPr>
        <a:xfrm>
          <a:off x="0" y="0"/>
          <a:ext cx="0" cy="0"/>
          <a:chOff x="0" y="0"/>
          <a:chExt cx="0" cy="0"/>
        </a:xfrm>
      </p:grpSpPr>
      <p:sp>
        <p:nvSpPr>
          <p:cNvPr id="228" name="Google Shape;228;p18"/>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sp>
        <p:nvSpPr>
          <p:cNvPr id="229" name="Google Shape;229;p18"/>
          <p:cNvSpPr/>
          <p:nvPr/>
        </p:nvSpPr>
        <p:spPr>
          <a:xfrm>
            <a:off x="1053495" y="4061919"/>
            <a:ext cx="1521662" cy="1521662"/>
          </a:xfrm>
          <a:custGeom>
            <a:rect b="b" l="l" r="r" t="t"/>
            <a:pathLst>
              <a:path extrusionOk="0" h="1521662" w="1521662">
                <a:moveTo>
                  <a:pt x="0" y="0"/>
                </a:moveTo>
                <a:lnTo>
                  <a:pt x="1521662" y="0"/>
                </a:lnTo>
                <a:lnTo>
                  <a:pt x="1521662" y="1521662"/>
                </a:lnTo>
                <a:lnTo>
                  <a:pt x="0" y="1521662"/>
                </a:lnTo>
                <a:lnTo>
                  <a:pt x="0" y="0"/>
                </a:lnTo>
                <a:close/>
              </a:path>
            </a:pathLst>
          </a:custGeom>
          <a:blipFill rotWithShape="1">
            <a:blip r:embed="rId4">
              <a:alphaModFix/>
            </a:blip>
            <a:stretch>
              <a:fillRect b="0" l="0" r="0" t="0"/>
            </a:stretch>
          </a:blipFill>
          <a:ln>
            <a:noFill/>
          </a:ln>
        </p:spPr>
      </p:sp>
      <p:sp>
        <p:nvSpPr>
          <p:cNvPr id="230" name="Google Shape;230;p18"/>
          <p:cNvSpPr/>
          <p:nvPr/>
        </p:nvSpPr>
        <p:spPr>
          <a:xfrm>
            <a:off x="9406820" y="4061919"/>
            <a:ext cx="1521662" cy="1521662"/>
          </a:xfrm>
          <a:custGeom>
            <a:rect b="b" l="l" r="r" t="t"/>
            <a:pathLst>
              <a:path extrusionOk="0" h="1521662" w="1521662">
                <a:moveTo>
                  <a:pt x="0" y="0"/>
                </a:moveTo>
                <a:lnTo>
                  <a:pt x="1521662" y="0"/>
                </a:lnTo>
                <a:lnTo>
                  <a:pt x="1521662" y="1521662"/>
                </a:lnTo>
                <a:lnTo>
                  <a:pt x="0" y="1521662"/>
                </a:lnTo>
                <a:lnTo>
                  <a:pt x="0" y="0"/>
                </a:lnTo>
                <a:close/>
              </a:path>
            </a:pathLst>
          </a:custGeom>
          <a:blipFill rotWithShape="1">
            <a:blip r:embed="rId4">
              <a:alphaModFix/>
            </a:blip>
            <a:stretch>
              <a:fillRect b="0" l="0" r="0" t="0"/>
            </a:stretch>
          </a:blipFill>
          <a:ln>
            <a:noFill/>
          </a:ln>
        </p:spPr>
      </p:sp>
      <p:sp>
        <p:nvSpPr>
          <p:cNvPr id="231" name="Google Shape;231;p18"/>
          <p:cNvSpPr/>
          <p:nvPr/>
        </p:nvSpPr>
        <p:spPr>
          <a:xfrm>
            <a:off x="9406820" y="6669431"/>
            <a:ext cx="1521662" cy="1521662"/>
          </a:xfrm>
          <a:custGeom>
            <a:rect b="b" l="l" r="r" t="t"/>
            <a:pathLst>
              <a:path extrusionOk="0" h="1521662" w="1521662">
                <a:moveTo>
                  <a:pt x="0" y="0"/>
                </a:moveTo>
                <a:lnTo>
                  <a:pt x="1521662" y="0"/>
                </a:lnTo>
                <a:lnTo>
                  <a:pt x="1521662" y="1521661"/>
                </a:lnTo>
                <a:lnTo>
                  <a:pt x="0" y="1521661"/>
                </a:lnTo>
                <a:lnTo>
                  <a:pt x="0" y="0"/>
                </a:lnTo>
                <a:close/>
              </a:path>
            </a:pathLst>
          </a:custGeom>
          <a:blipFill rotWithShape="1">
            <a:blip r:embed="rId4">
              <a:alphaModFix/>
            </a:blip>
            <a:stretch>
              <a:fillRect b="0" l="0" r="0" t="0"/>
            </a:stretch>
          </a:blipFill>
          <a:ln>
            <a:noFill/>
          </a:ln>
        </p:spPr>
      </p:sp>
      <p:sp>
        <p:nvSpPr>
          <p:cNvPr id="232" name="Google Shape;232;p18"/>
          <p:cNvSpPr/>
          <p:nvPr/>
        </p:nvSpPr>
        <p:spPr>
          <a:xfrm>
            <a:off x="1028700" y="6659906"/>
            <a:ext cx="1521662" cy="1521662"/>
          </a:xfrm>
          <a:custGeom>
            <a:rect b="b" l="l" r="r" t="t"/>
            <a:pathLst>
              <a:path extrusionOk="0" h="1521662" w="1521662">
                <a:moveTo>
                  <a:pt x="0" y="0"/>
                </a:moveTo>
                <a:lnTo>
                  <a:pt x="1521662" y="0"/>
                </a:lnTo>
                <a:lnTo>
                  <a:pt x="1521662" y="1521661"/>
                </a:lnTo>
                <a:lnTo>
                  <a:pt x="0" y="1521661"/>
                </a:lnTo>
                <a:lnTo>
                  <a:pt x="0" y="0"/>
                </a:lnTo>
                <a:close/>
              </a:path>
            </a:pathLst>
          </a:custGeom>
          <a:blipFill rotWithShape="1">
            <a:blip r:embed="rId4">
              <a:alphaModFix/>
            </a:blip>
            <a:stretch>
              <a:fillRect b="0" l="0" r="0" t="0"/>
            </a:stretch>
          </a:blipFill>
          <a:ln>
            <a:noFill/>
          </a:ln>
        </p:spPr>
      </p:sp>
      <p:sp>
        <p:nvSpPr>
          <p:cNvPr id="233" name="Google Shape;233;p18"/>
          <p:cNvSpPr/>
          <p:nvPr/>
        </p:nvSpPr>
        <p:spPr>
          <a:xfrm flipH="1">
            <a:off x="1491375" y="4401164"/>
            <a:ext cx="645903" cy="873651"/>
          </a:xfrm>
          <a:custGeom>
            <a:rect b="b" l="l" r="r" t="t"/>
            <a:pathLst>
              <a:path extrusionOk="0" h="873651" w="645903">
                <a:moveTo>
                  <a:pt x="645902" y="0"/>
                </a:moveTo>
                <a:lnTo>
                  <a:pt x="0" y="0"/>
                </a:lnTo>
                <a:lnTo>
                  <a:pt x="0" y="873651"/>
                </a:lnTo>
                <a:lnTo>
                  <a:pt x="645902" y="873651"/>
                </a:lnTo>
                <a:lnTo>
                  <a:pt x="645902" y="0"/>
                </a:lnTo>
                <a:close/>
              </a:path>
            </a:pathLst>
          </a:custGeom>
          <a:blipFill rotWithShape="1">
            <a:blip r:embed="rId5">
              <a:alphaModFix/>
            </a:blip>
            <a:stretch>
              <a:fillRect b="0" l="0" r="0" t="0"/>
            </a:stretch>
          </a:blipFill>
          <a:ln>
            <a:noFill/>
          </a:ln>
        </p:spPr>
      </p:sp>
      <p:sp>
        <p:nvSpPr>
          <p:cNvPr id="234" name="Google Shape;234;p18"/>
          <p:cNvSpPr/>
          <p:nvPr/>
        </p:nvSpPr>
        <p:spPr>
          <a:xfrm>
            <a:off x="1167539" y="6975743"/>
            <a:ext cx="1067278" cy="965248"/>
          </a:xfrm>
          <a:custGeom>
            <a:rect b="b" l="l" r="r" t="t"/>
            <a:pathLst>
              <a:path extrusionOk="0" h="965248" w="1067278">
                <a:moveTo>
                  <a:pt x="0" y="0"/>
                </a:moveTo>
                <a:lnTo>
                  <a:pt x="1067278" y="0"/>
                </a:lnTo>
                <a:lnTo>
                  <a:pt x="1067278" y="965247"/>
                </a:lnTo>
                <a:lnTo>
                  <a:pt x="0" y="965247"/>
                </a:lnTo>
                <a:lnTo>
                  <a:pt x="0" y="0"/>
                </a:lnTo>
                <a:close/>
              </a:path>
            </a:pathLst>
          </a:custGeom>
          <a:blipFill rotWithShape="1">
            <a:blip r:embed="rId6">
              <a:alphaModFix/>
            </a:blip>
            <a:stretch>
              <a:fillRect b="0" l="0" r="0" t="0"/>
            </a:stretch>
          </a:blipFill>
          <a:ln>
            <a:noFill/>
          </a:ln>
        </p:spPr>
      </p:sp>
      <p:sp>
        <p:nvSpPr>
          <p:cNvPr id="235" name="Google Shape;235;p18"/>
          <p:cNvSpPr/>
          <p:nvPr/>
        </p:nvSpPr>
        <p:spPr>
          <a:xfrm>
            <a:off x="9847602" y="4369565"/>
            <a:ext cx="961936" cy="873651"/>
          </a:xfrm>
          <a:custGeom>
            <a:rect b="b" l="l" r="r" t="t"/>
            <a:pathLst>
              <a:path extrusionOk="0" h="873651" w="961936">
                <a:moveTo>
                  <a:pt x="0" y="0"/>
                </a:moveTo>
                <a:lnTo>
                  <a:pt x="961935" y="0"/>
                </a:lnTo>
                <a:lnTo>
                  <a:pt x="961935" y="873651"/>
                </a:lnTo>
                <a:lnTo>
                  <a:pt x="0" y="873651"/>
                </a:lnTo>
                <a:lnTo>
                  <a:pt x="0" y="0"/>
                </a:lnTo>
                <a:close/>
              </a:path>
            </a:pathLst>
          </a:custGeom>
          <a:blipFill rotWithShape="1">
            <a:blip r:embed="rId7">
              <a:alphaModFix/>
            </a:blip>
            <a:stretch>
              <a:fillRect b="0" l="0" r="0" t="0"/>
            </a:stretch>
          </a:blipFill>
          <a:ln>
            <a:noFill/>
          </a:ln>
        </p:spPr>
      </p:sp>
      <p:sp>
        <p:nvSpPr>
          <p:cNvPr id="236" name="Google Shape;236;p18"/>
          <p:cNvSpPr txBox="1"/>
          <p:nvPr/>
        </p:nvSpPr>
        <p:spPr>
          <a:xfrm>
            <a:off x="14766273" y="584201"/>
            <a:ext cx="106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B52C12"/>
                </a:solidFill>
                <a:latin typeface="Open Sans"/>
                <a:ea typeface="Open Sans"/>
                <a:cs typeface="Open Sans"/>
                <a:sym typeface="Open Sans"/>
              </a:rPr>
              <a:t>SERVICE</a:t>
            </a:r>
            <a:endParaRPr/>
          </a:p>
        </p:txBody>
      </p:sp>
      <p:sp>
        <p:nvSpPr>
          <p:cNvPr id="237" name="Google Shape;237;p18"/>
          <p:cNvSpPr txBox="1"/>
          <p:nvPr/>
        </p:nvSpPr>
        <p:spPr>
          <a:xfrm>
            <a:off x="16376751" y="584201"/>
            <a:ext cx="152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238" name="Google Shape;238;p18"/>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239" name="Google Shape;239;p18"/>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240" name="Google Shape;240;p18"/>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241" name="Google Shape;241;p18"/>
          <p:cNvSpPr txBox="1"/>
          <p:nvPr/>
        </p:nvSpPr>
        <p:spPr>
          <a:xfrm>
            <a:off x="1167539" y="1837004"/>
            <a:ext cx="107127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B52C12"/>
                </a:solidFill>
                <a:latin typeface="Open Sans ExtraBold"/>
                <a:ea typeface="Open Sans ExtraBold"/>
                <a:cs typeface="Open Sans ExtraBold"/>
                <a:sym typeface="Open Sans ExtraBold"/>
              </a:rPr>
              <a:t>WHAT WE OFFER</a:t>
            </a:r>
            <a:endParaRPr>
              <a:latin typeface="Open Sans ExtraBold"/>
              <a:ea typeface="Open Sans ExtraBold"/>
              <a:cs typeface="Open Sans ExtraBold"/>
              <a:sym typeface="Open Sans ExtraBold"/>
            </a:endParaRPr>
          </a:p>
        </p:txBody>
      </p:sp>
      <p:sp>
        <p:nvSpPr>
          <p:cNvPr id="242" name="Google Shape;242;p18"/>
          <p:cNvSpPr txBox="1"/>
          <p:nvPr/>
        </p:nvSpPr>
        <p:spPr>
          <a:xfrm>
            <a:off x="2928066" y="4077159"/>
            <a:ext cx="38709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SERVICE ONE</a:t>
            </a:r>
            <a:endParaRPr>
              <a:latin typeface="Open Sans ExtraBold"/>
              <a:ea typeface="Open Sans ExtraBold"/>
              <a:cs typeface="Open Sans ExtraBold"/>
              <a:sym typeface="Open Sans ExtraBold"/>
            </a:endParaRPr>
          </a:p>
        </p:txBody>
      </p:sp>
      <p:sp>
        <p:nvSpPr>
          <p:cNvPr id="243" name="Google Shape;243;p18"/>
          <p:cNvSpPr txBox="1"/>
          <p:nvPr/>
        </p:nvSpPr>
        <p:spPr>
          <a:xfrm>
            <a:off x="2928066" y="4768241"/>
            <a:ext cx="3870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Elaborate on what you want to discuss. </a:t>
            </a:r>
            <a:endParaRPr/>
          </a:p>
        </p:txBody>
      </p:sp>
      <p:grpSp>
        <p:nvGrpSpPr>
          <p:cNvPr id="244" name="Google Shape;244;p18"/>
          <p:cNvGrpSpPr/>
          <p:nvPr/>
        </p:nvGrpSpPr>
        <p:grpSpPr>
          <a:xfrm>
            <a:off x="11280907" y="4077159"/>
            <a:ext cx="4032675" cy="1521662"/>
            <a:chOff x="0" y="0"/>
            <a:chExt cx="5376900" cy="2028882"/>
          </a:xfrm>
        </p:grpSpPr>
        <p:sp>
          <p:nvSpPr>
            <p:cNvPr id="245" name="Google Shape;245;p18"/>
            <p:cNvSpPr txBox="1"/>
            <p:nvPr/>
          </p:nvSpPr>
          <p:spPr>
            <a:xfrm>
              <a:off x="0" y="0"/>
              <a:ext cx="53769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SERVICE TWO</a:t>
              </a:r>
              <a:endParaRPr>
                <a:latin typeface="Open Sans ExtraBold"/>
                <a:ea typeface="Open Sans ExtraBold"/>
                <a:cs typeface="Open Sans ExtraBold"/>
                <a:sym typeface="Open Sans ExtraBold"/>
              </a:endParaRPr>
            </a:p>
          </p:txBody>
        </p:sp>
        <p:sp>
          <p:nvSpPr>
            <p:cNvPr id="246" name="Google Shape;246;p18"/>
            <p:cNvSpPr txBox="1"/>
            <p:nvPr/>
          </p:nvSpPr>
          <p:spPr>
            <a:xfrm>
              <a:off x="0" y="934142"/>
              <a:ext cx="5161003" cy="10947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272727"/>
                  </a:solidFill>
                  <a:latin typeface="Open Sans"/>
                  <a:ea typeface="Open Sans"/>
                  <a:cs typeface="Open Sans"/>
                  <a:sym typeface="Open Sans"/>
                </a:rPr>
                <a:t>Elaborate on what you want to discuss. </a:t>
              </a:r>
              <a:endParaRPr/>
            </a:p>
          </p:txBody>
        </p:sp>
      </p:grpSp>
      <p:grpSp>
        <p:nvGrpSpPr>
          <p:cNvPr id="247" name="Google Shape;247;p18"/>
          <p:cNvGrpSpPr/>
          <p:nvPr/>
        </p:nvGrpSpPr>
        <p:grpSpPr>
          <a:xfrm>
            <a:off x="2928066" y="6669431"/>
            <a:ext cx="3980117" cy="1521662"/>
            <a:chOff x="0" y="0"/>
            <a:chExt cx="5306823" cy="2028882"/>
          </a:xfrm>
        </p:grpSpPr>
        <p:sp>
          <p:nvSpPr>
            <p:cNvPr id="248" name="Google Shape;248;p18"/>
            <p:cNvSpPr txBox="1"/>
            <p:nvPr/>
          </p:nvSpPr>
          <p:spPr>
            <a:xfrm>
              <a:off x="0" y="0"/>
              <a:ext cx="51609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SERVICE THREE</a:t>
              </a:r>
              <a:endParaRPr>
                <a:latin typeface="Open Sans ExtraBold"/>
                <a:ea typeface="Open Sans ExtraBold"/>
                <a:cs typeface="Open Sans ExtraBold"/>
                <a:sym typeface="Open Sans ExtraBold"/>
              </a:endParaRPr>
            </a:p>
          </p:txBody>
        </p:sp>
        <p:sp>
          <p:nvSpPr>
            <p:cNvPr id="249" name="Google Shape;249;p18"/>
            <p:cNvSpPr txBox="1"/>
            <p:nvPr/>
          </p:nvSpPr>
          <p:spPr>
            <a:xfrm>
              <a:off x="0" y="934142"/>
              <a:ext cx="5306823" cy="10947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272727"/>
                  </a:solidFill>
                  <a:latin typeface="Open Sans"/>
                  <a:ea typeface="Open Sans"/>
                  <a:cs typeface="Open Sans"/>
                  <a:sym typeface="Open Sans"/>
                </a:rPr>
                <a:t>Elaborate on what you want to discuss. </a:t>
              </a:r>
              <a:endParaRPr/>
            </a:p>
          </p:txBody>
        </p:sp>
      </p:grpSp>
      <p:grpSp>
        <p:nvGrpSpPr>
          <p:cNvPr id="250" name="Google Shape;250;p18"/>
          <p:cNvGrpSpPr/>
          <p:nvPr/>
        </p:nvGrpSpPr>
        <p:grpSpPr>
          <a:xfrm>
            <a:off x="11280907" y="6659906"/>
            <a:ext cx="4032675" cy="1521662"/>
            <a:chOff x="0" y="0"/>
            <a:chExt cx="5376900" cy="2028882"/>
          </a:xfrm>
        </p:grpSpPr>
        <p:sp>
          <p:nvSpPr>
            <p:cNvPr id="251" name="Google Shape;251;p18"/>
            <p:cNvSpPr txBox="1"/>
            <p:nvPr/>
          </p:nvSpPr>
          <p:spPr>
            <a:xfrm>
              <a:off x="0" y="0"/>
              <a:ext cx="53769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SERVICE FOUR</a:t>
              </a:r>
              <a:endParaRPr>
                <a:latin typeface="Open Sans ExtraBold"/>
                <a:ea typeface="Open Sans ExtraBold"/>
                <a:cs typeface="Open Sans ExtraBold"/>
                <a:sym typeface="Open Sans ExtraBold"/>
              </a:endParaRPr>
            </a:p>
          </p:txBody>
        </p:sp>
        <p:sp>
          <p:nvSpPr>
            <p:cNvPr id="252" name="Google Shape;252;p18"/>
            <p:cNvSpPr txBox="1"/>
            <p:nvPr/>
          </p:nvSpPr>
          <p:spPr>
            <a:xfrm>
              <a:off x="0" y="934142"/>
              <a:ext cx="5306823" cy="10947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272727"/>
                  </a:solidFill>
                  <a:latin typeface="Open Sans"/>
                  <a:ea typeface="Open Sans"/>
                  <a:cs typeface="Open Sans"/>
                  <a:sym typeface="Open Sans"/>
                </a:rPr>
                <a:t>Elaborate on what you want to discuss. </a:t>
              </a:r>
              <a:endParaRPr/>
            </a:p>
          </p:txBody>
        </p:sp>
      </p:grpSp>
      <p:pic>
        <p:nvPicPr>
          <p:cNvPr id="253" name="Google Shape;253;p18"/>
          <p:cNvPicPr preferRelativeResize="0"/>
          <p:nvPr/>
        </p:nvPicPr>
        <p:blipFill>
          <a:blip r:embed="rId8">
            <a:alphaModFix/>
          </a:blip>
          <a:stretch>
            <a:fillRect/>
          </a:stretch>
        </p:blipFill>
        <p:spPr>
          <a:xfrm>
            <a:off x="15666075" y="2458900"/>
            <a:ext cx="6283301" cy="6166951"/>
          </a:xfrm>
          <a:prstGeom prst="rect">
            <a:avLst/>
          </a:prstGeom>
          <a:noFill/>
          <a:ln>
            <a:noFill/>
          </a:ln>
        </p:spPr>
      </p:pic>
      <p:pic>
        <p:nvPicPr>
          <p:cNvPr id="254" name="Google Shape;254;p18"/>
          <p:cNvPicPr preferRelativeResize="0"/>
          <p:nvPr/>
        </p:nvPicPr>
        <p:blipFill>
          <a:blip r:embed="rId9">
            <a:alphaModFix/>
          </a:blip>
          <a:stretch>
            <a:fillRect/>
          </a:stretch>
        </p:blipFill>
        <p:spPr>
          <a:xfrm>
            <a:off x="9739300" y="6935500"/>
            <a:ext cx="811600" cy="10190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0"/>
        </a:solidFill>
      </p:bgPr>
    </p:bg>
    <p:spTree>
      <p:nvGrpSpPr>
        <p:cNvPr id="258" name="Shape 258"/>
        <p:cNvGrpSpPr/>
        <p:nvPr/>
      </p:nvGrpSpPr>
      <p:grpSpPr>
        <a:xfrm>
          <a:off x="0" y="0"/>
          <a:ext cx="0" cy="0"/>
          <a:chOff x="0" y="0"/>
          <a:chExt cx="0" cy="0"/>
        </a:xfrm>
      </p:grpSpPr>
      <p:sp>
        <p:nvSpPr>
          <p:cNvPr id="259" name="Google Shape;259;p19"/>
          <p:cNvSpPr/>
          <p:nvPr/>
        </p:nvSpPr>
        <p:spPr>
          <a:xfrm>
            <a:off x="1157729" y="560747"/>
            <a:ext cx="280628" cy="280628"/>
          </a:xfrm>
          <a:custGeom>
            <a:rect b="b" l="l" r="r" t="t"/>
            <a:pathLst>
              <a:path extrusionOk="0" h="280628" w="280628">
                <a:moveTo>
                  <a:pt x="0" y="0"/>
                </a:moveTo>
                <a:lnTo>
                  <a:pt x="280628" y="0"/>
                </a:lnTo>
                <a:lnTo>
                  <a:pt x="280628" y="280628"/>
                </a:lnTo>
                <a:lnTo>
                  <a:pt x="0" y="280628"/>
                </a:lnTo>
                <a:lnTo>
                  <a:pt x="0" y="0"/>
                </a:lnTo>
                <a:close/>
              </a:path>
            </a:pathLst>
          </a:custGeom>
          <a:blipFill rotWithShape="1">
            <a:blip r:embed="rId3">
              <a:alphaModFix/>
            </a:blip>
            <a:stretch>
              <a:fillRect b="0" l="0" r="0" t="0"/>
            </a:stretch>
          </a:blipFill>
          <a:ln>
            <a:noFill/>
          </a:ln>
        </p:spPr>
      </p:sp>
      <p:grpSp>
        <p:nvGrpSpPr>
          <p:cNvPr id="260" name="Google Shape;260;p19"/>
          <p:cNvGrpSpPr/>
          <p:nvPr/>
        </p:nvGrpSpPr>
        <p:grpSpPr>
          <a:xfrm rot="5400000">
            <a:off x="1816045" y="2189638"/>
            <a:ext cx="3086100" cy="2423071"/>
            <a:chOff x="0" y="-28575"/>
            <a:chExt cx="812800" cy="638175"/>
          </a:xfrm>
        </p:grpSpPr>
        <p:sp>
          <p:nvSpPr>
            <p:cNvPr id="261" name="Google Shape;261;p19"/>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B52C12"/>
            </a:solidFill>
            <a:ln>
              <a:noFill/>
            </a:ln>
          </p:spPr>
        </p:sp>
        <p:sp>
          <p:nvSpPr>
            <p:cNvPr id="262" name="Google Shape;262;p19"/>
            <p:cNvSpPr txBox="1"/>
            <p:nvPr/>
          </p:nvSpPr>
          <p:spPr>
            <a:xfrm>
              <a:off x="127000" y="-28575"/>
              <a:ext cx="5588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9"/>
          <p:cNvGrpSpPr/>
          <p:nvPr/>
        </p:nvGrpSpPr>
        <p:grpSpPr>
          <a:xfrm rot="5400000">
            <a:off x="9545583" y="2189638"/>
            <a:ext cx="3086100" cy="2423071"/>
            <a:chOff x="0" y="-28575"/>
            <a:chExt cx="812800" cy="638175"/>
          </a:xfrm>
        </p:grpSpPr>
        <p:sp>
          <p:nvSpPr>
            <p:cNvPr id="264" name="Google Shape;264;p19"/>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B52C12"/>
            </a:solidFill>
            <a:ln>
              <a:noFill/>
            </a:ln>
          </p:spPr>
        </p:sp>
        <p:sp>
          <p:nvSpPr>
            <p:cNvPr id="265" name="Google Shape;265;p19"/>
            <p:cNvSpPr txBox="1"/>
            <p:nvPr/>
          </p:nvSpPr>
          <p:spPr>
            <a:xfrm>
              <a:off x="127000" y="-28575"/>
              <a:ext cx="5588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9"/>
          <p:cNvGrpSpPr/>
          <p:nvPr/>
        </p:nvGrpSpPr>
        <p:grpSpPr>
          <a:xfrm rot="5400000">
            <a:off x="1816045" y="6261877"/>
            <a:ext cx="3086100" cy="2423071"/>
            <a:chOff x="0" y="-28575"/>
            <a:chExt cx="812800" cy="638175"/>
          </a:xfrm>
        </p:grpSpPr>
        <p:sp>
          <p:nvSpPr>
            <p:cNvPr id="267" name="Google Shape;267;p19"/>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B52C12"/>
            </a:solidFill>
            <a:ln>
              <a:noFill/>
            </a:ln>
          </p:spPr>
        </p:sp>
        <p:sp>
          <p:nvSpPr>
            <p:cNvPr id="268" name="Google Shape;268;p19"/>
            <p:cNvSpPr txBox="1"/>
            <p:nvPr/>
          </p:nvSpPr>
          <p:spPr>
            <a:xfrm>
              <a:off x="127000" y="-28575"/>
              <a:ext cx="5588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9"/>
          <p:cNvGrpSpPr/>
          <p:nvPr/>
        </p:nvGrpSpPr>
        <p:grpSpPr>
          <a:xfrm rot="5400000">
            <a:off x="9545583" y="6261877"/>
            <a:ext cx="3086100" cy="2423071"/>
            <a:chOff x="0" y="-28575"/>
            <a:chExt cx="812800" cy="638175"/>
          </a:xfrm>
        </p:grpSpPr>
        <p:sp>
          <p:nvSpPr>
            <p:cNvPr id="270" name="Google Shape;270;p19"/>
            <p:cNvSpPr/>
            <p:nvPr/>
          </p:nvSpPr>
          <p:spPr>
            <a:xfrm>
              <a:off x="0" y="0"/>
              <a:ext cx="812800" cy="609600"/>
            </a:xfrm>
            <a:custGeom>
              <a:rect b="b" l="l" r="r" t="t"/>
              <a:pathLst>
                <a:path extrusionOk="0" h="609600" w="812800">
                  <a:moveTo>
                    <a:pt x="203200" y="0"/>
                  </a:moveTo>
                  <a:lnTo>
                    <a:pt x="609600" y="0"/>
                  </a:lnTo>
                  <a:lnTo>
                    <a:pt x="812800" y="609600"/>
                  </a:lnTo>
                  <a:lnTo>
                    <a:pt x="0" y="609600"/>
                  </a:lnTo>
                  <a:lnTo>
                    <a:pt x="203200" y="0"/>
                  </a:lnTo>
                  <a:close/>
                </a:path>
              </a:pathLst>
            </a:custGeom>
            <a:solidFill>
              <a:srgbClr val="B52C12"/>
            </a:solidFill>
            <a:ln>
              <a:noFill/>
            </a:ln>
          </p:spPr>
        </p:sp>
        <p:sp>
          <p:nvSpPr>
            <p:cNvPr id="271" name="Google Shape;271;p19"/>
            <p:cNvSpPr txBox="1"/>
            <p:nvPr/>
          </p:nvSpPr>
          <p:spPr>
            <a:xfrm>
              <a:off x="127000" y="-28575"/>
              <a:ext cx="5588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9"/>
          <p:cNvSpPr txBox="1"/>
          <p:nvPr/>
        </p:nvSpPr>
        <p:spPr>
          <a:xfrm>
            <a:off x="14766273" y="584200"/>
            <a:ext cx="111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SERVICE</a:t>
            </a:r>
            <a:endParaRPr/>
          </a:p>
        </p:txBody>
      </p:sp>
      <p:sp>
        <p:nvSpPr>
          <p:cNvPr id="273" name="Google Shape;273;p19"/>
          <p:cNvSpPr txBox="1"/>
          <p:nvPr/>
        </p:nvSpPr>
        <p:spPr>
          <a:xfrm>
            <a:off x="16376751" y="584200"/>
            <a:ext cx="1392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CONTACT</a:t>
            </a:r>
            <a:endParaRPr/>
          </a:p>
        </p:txBody>
      </p:sp>
      <p:sp>
        <p:nvSpPr>
          <p:cNvPr id="274" name="Google Shape;274;p19"/>
          <p:cNvSpPr txBox="1"/>
          <p:nvPr/>
        </p:nvSpPr>
        <p:spPr>
          <a:xfrm>
            <a:off x="13243620"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ABOUT</a:t>
            </a:r>
            <a:endParaRPr/>
          </a:p>
        </p:txBody>
      </p:sp>
      <p:sp>
        <p:nvSpPr>
          <p:cNvPr id="275" name="Google Shape;275;p19"/>
          <p:cNvSpPr txBox="1"/>
          <p:nvPr/>
        </p:nvSpPr>
        <p:spPr>
          <a:xfrm>
            <a:off x="11689137"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HOME</a:t>
            </a:r>
            <a:endParaRPr/>
          </a:p>
        </p:txBody>
      </p:sp>
      <p:sp>
        <p:nvSpPr>
          <p:cNvPr id="276" name="Google Shape;276;p19"/>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8E8B86"/>
                </a:solidFill>
                <a:latin typeface="Open Sans"/>
                <a:ea typeface="Open Sans"/>
                <a:cs typeface="Open Sans"/>
                <a:sym typeface="Open Sans"/>
              </a:rPr>
              <a:t>YOUR LOGO</a:t>
            </a:r>
            <a:endParaRPr/>
          </a:p>
        </p:txBody>
      </p:sp>
      <p:sp>
        <p:nvSpPr>
          <p:cNvPr id="277" name="Google Shape;277;p19"/>
          <p:cNvSpPr txBox="1"/>
          <p:nvPr/>
        </p:nvSpPr>
        <p:spPr>
          <a:xfrm>
            <a:off x="4777132" y="2563142"/>
            <a:ext cx="38709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STRENGTHS</a:t>
            </a:r>
            <a:endParaRPr>
              <a:latin typeface="Open Sans ExtraBold"/>
              <a:ea typeface="Open Sans ExtraBold"/>
              <a:cs typeface="Open Sans ExtraBold"/>
              <a:sym typeface="Open Sans ExtraBold"/>
            </a:endParaRPr>
          </a:p>
        </p:txBody>
      </p:sp>
      <p:sp>
        <p:nvSpPr>
          <p:cNvPr id="278" name="Google Shape;278;p19"/>
          <p:cNvSpPr txBox="1"/>
          <p:nvPr/>
        </p:nvSpPr>
        <p:spPr>
          <a:xfrm>
            <a:off x="2586025" y="2401049"/>
            <a:ext cx="1134573" cy="2000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3125" u="none" cap="none" strike="noStrike">
                <a:solidFill>
                  <a:srgbClr val="FFFFFF"/>
                </a:solidFill>
                <a:latin typeface="Arial"/>
                <a:ea typeface="Arial"/>
                <a:cs typeface="Arial"/>
                <a:sym typeface="Arial"/>
              </a:rPr>
              <a:t>S</a:t>
            </a:r>
            <a:endParaRPr/>
          </a:p>
        </p:txBody>
      </p:sp>
      <p:sp>
        <p:nvSpPr>
          <p:cNvPr id="279" name="Google Shape;279;p19"/>
          <p:cNvSpPr txBox="1"/>
          <p:nvPr/>
        </p:nvSpPr>
        <p:spPr>
          <a:xfrm>
            <a:off x="10133831" y="2563142"/>
            <a:ext cx="1724574" cy="2000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3125" u="none" cap="none" strike="noStrike">
                <a:solidFill>
                  <a:srgbClr val="FFFFFF"/>
                </a:solidFill>
                <a:latin typeface="Arial"/>
                <a:ea typeface="Arial"/>
                <a:cs typeface="Arial"/>
                <a:sym typeface="Arial"/>
              </a:rPr>
              <a:t>W</a:t>
            </a:r>
            <a:endParaRPr/>
          </a:p>
        </p:txBody>
      </p:sp>
      <p:sp>
        <p:nvSpPr>
          <p:cNvPr id="280" name="Google Shape;280;p19"/>
          <p:cNvSpPr txBox="1"/>
          <p:nvPr/>
        </p:nvSpPr>
        <p:spPr>
          <a:xfrm>
            <a:off x="10439933" y="6673011"/>
            <a:ext cx="1112370" cy="2000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3125" u="none" cap="none" strike="noStrike">
                <a:solidFill>
                  <a:srgbClr val="FFFFFF"/>
                </a:solidFill>
                <a:latin typeface="Arial"/>
                <a:ea typeface="Arial"/>
                <a:cs typeface="Arial"/>
                <a:sym typeface="Arial"/>
              </a:rPr>
              <a:t>T</a:t>
            </a:r>
            <a:endParaRPr/>
          </a:p>
        </p:txBody>
      </p:sp>
      <p:sp>
        <p:nvSpPr>
          <p:cNvPr id="281" name="Google Shape;281;p19"/>
          <p:cNvSpPr txBox="1"/>
          <p:nvPr/>
        </p:nvSpPr>
        <p:spPr>
          <a:xfrm>
            <a:off x="2456882" y="6529791"/>
            <a:ext cx="1392860" cy="2000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3125" u="none" cap="none" strike="noStrike">
                <a:solidFill>
                  <a:srgbClr val="FFFFFF"/>
                </a:solidFill>
                <a:latin typeface="Arial"/>
                <a:ea typeface="Arial"/>
                <a:cs typeface="Arial"/>
                <a:sym typeface="Arial"/>
              </a:rPr>
              <a:t>O</a:t>
            </a:r>
            <a:endParaRPr/>
          </a:p>
        </p:txBody>
      </p:sp>
      <p:sp>
        <p:nvSpPr>
          <p:cNvPr id="282" name="Google Shape;282;p19"/>
          <p:cNvSpPr txBox="1"/>
          <p:nvPr/>
        </p:nvSpPr>
        <p:spPr>
          <a:xfrm>
            <a:off x="12505997" y="2563142"/>
            <a:ext cx="38709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WEAKNESSES</a:t>
            </a:r>
            <a:endParaRPr>
              <a:latin typeface="Open Sans ExtraBold"/>
              <a:ea typeface="Open Sans ExtraBold"/>
              <a:cs typeface="Open Sans ExtraBold"/>
              <a:sym typeface="Open Sans ExtraBold"/>
            </a:endParaRPr>
          </a:p>
        </p:txBody>
      </p:sp>
      <p:sp>
        <p:nvSpPr>
          <p:cNvPr id="283" name="Google Shape;283;p19"/>
          <p:cNvSpPr txBox="1"/>
          <p:nvPr/>
        </p:nvSpPr>
        <p:spPr>
          <a:xfrm>
            <a:off x="12505997" y="6731576"/>
            <a:ext cx="38709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THREATS</a:t>
            </a:r>
            <a:endParaRPr>
              <a:latin typeface="Open Sans ExtraBold"/>
              <a:ea typeface="Open Sans ExtraBold"/>
              <a:cs typeface="Open Sans ExtraBold"/>
              <a:sym typeface="Open Sans ExtraBold"/>
            </a:endParaRPr>
          </a:p>
        </p:txBody>
      </p:sp>
      <p:sp>
        <p:nvSpPr>
          <p:cNvPr id="284" name="Google Shape;284;p19"/>
          <p:cNvSpPr txBox="1"/>
          <p:nvPr/>
        </p:nvSpPr>
        <p:spPr>
          <a:xfrm>
            <a:off x="4777132" y="6731576"/>
            <a:ext cx="38709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000" u="none" cap="none" strike="noStrike">
                <a:solidFill>
                  <a:srgbClr val="B52C12"/>
                </a:solidFill>
                <a:latin typeface="Open Sans ExtraBold"/>
                <a:ea typeface="Open Sans ExtraBold"/>
                <a:cs typeface="Open Sans ExtraBold"/>
                <a:sym typeface="Open Sans ExtraBold"/>
              </a:rPr>
              <a:t>OPPORTUNITIES</a:t>
            </a:r>
            <a:endParaRPr>
              <a:latin typeface="Open Sans ExtraBold"/>
              <a:ea typeface="Open Sans ExtraBold"/>
              <a:cs typeface="Open Sans ExtraBold"/>
              <a:sym typeface="Open Sans ExtraBold"/>
            </a:endParaRPr>
          </a:p>
        </p:txBody>
      </p:sp>
      <p:sp>
        <p:nvSpPr>
          <p:cNvPr id="285" name="Google Shape;285;p19"/>
          <p:cNvSpPr txBox="1"/>
          <p:nvPr/>
        </p:nvSpPr>
        <p:spPr>
          <a:xfrm>
            <a:off x="4777132" y="3136547"/>
            <a:ext cx="3538878" cy="1234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What sets you apart? What are your good qualities?</a:t>
            </a:r>
            <a:endParaRPr/>
          </a:p>
        </p:txBody>
      </p:sp>
      <p:sp>
        <p:nvSpPr>
          <p:cNvPr id="286" name="Google Shape;286;p19"/>
          <p:cNvSpPr txBox="1"/>
          <p:nvPr/>
        </p:nvSpPr>
        <p:spPr>
          <a:xfrm>
            <a:off x="4777132" y="730307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Are demands shifting? How can it be improved?</a:t>
            </a:r>
            <a:endParaRPr/>
          </a:p>
        </p:txBody>
      </p:sp>
      <p:sp>
        <p:nvSpPr>
          <p:cNvPr id="287" name="Google Shape;287;p19"/>
          <p:cNvSpPr txBox="1"/>
          <p:nvPr/>
        </p:nvSpPr>
        <p:spPr>
          <a:xfrm>
            <a:off x="12505997" y="730307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What are factors outside of your control?</a:t>
            </a:r>
            <a:endParaRPr/>
          </a:p>
        </p:txBody>
      </p:sp>
      <p:sp>
        <p:nvSpPr>
          <p:cNvPr id="288" name="Google Shape;288;p19"/>
          <p:cNvSpPr txBox="1"/>
          <p:nvPr/>
        </p:nvSpPr>
        <p:spPr>
          <a:xfrm>
            <a:off x="12505997" y="3136547"/>
            <a:ext cx="3538878" cy="1234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272727"/>
                </a:solidFill>
                <a:latin typeface="Open Sans"/>
                <a:ea typeface="Open Sans"/>
                <a:cs typeface="Open Sans"/>
                <a:sym typeface="Open Sans"/>
              </a:rPr>
              <a:t>Are resources adequate? What do others do better than you?</a:t>
            </a:r>
            <a:endParaRPr/>
          </a:p>
        </p:txBody>
      </p:sp>
      <p:pic>
        <p:nvPicPr>
          <p:cNvPr id="289" name="Google Shape;289;p19"/>
          <p:cNvPicPr preferRelativeResize="0"/>
          <p:nvPr/>
        </p:nvPicPr>
        <p:blipFill>
          <a:blip r:embed="rId4">
            <a:alphaModFix/>
          </a:blip>
          <a:stretch>
            <a:fillRect/>
          </a:stretch>
        </p:blipFill>
        <p:spPr>
          <a:xfrm>
            <a:off x="15878675" y="2876037"/>
            <a:ext cx="4846426" cy="4906575"/>
          </a:xfrm>
          <a:prstGeom prst="rect">
            <a:avLst/>
          </a:prstGeom>
          <a:noFill/>
          <a:ln>
            <a:noFill/>
          </a:ln>
        </p:spPr>
      </p:pic>
      <p:pic>
        <p:nvPicPr>
          <p:cNvPr id="290" name="Google Shape;290;p19"/>
          <p:cNvPicPr preferRelativeResize="0"/>
          <p:nvPr/>
        </p:nvPicPr>
        <p:blipFill>
          <a:blip r:embed="rId5">
            <a:alphaModFix/>
          </a:blip>
          <a:stretch>
            <a:fillRect/>
          </a:stretch>
        </p:blipFill>
        <p:spPr>
          <a:xfrm>
            <a:off x="-1371475" y="8530050"/>
            <a:ext cx="3262800" cy="32627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aseball Training Center Presentation">
  <a:themeElements>
    <a:clrScheme name="Office">
      <a:dk1>
        <a:srgbClr val="000000"/>
      </a:dk1>
      <a:lt1>
        <a:srgbClr val="FFFFFF"/>
      </a:lt1>
      <a:dk2>
        <a:srgbClr val="F1F2E0"/>
      </a:dk2>
      <a:lt2>
        <a:srgbClr val="C2C45C"/>
      </a:lt2>
      <a:accent1>
        <a:srgbClr val="8E8B86"/>
      </a:accent1>
      <a:accent2>
        <a:srgbClr val="B52C11"/>
      </a:accent2>
      <a:accent3>
        <a:srgbClr val="B52C12"/>
      </a:accent3>
      <a:accent4>
        <a:srgbClr val="888888"/>
      </a:accent4>
      <a:accent5>
        <a:srgbClr val="272727"/>
      </a:accent5>
      <a:accent6>
        <a:srgbClr val="F1F2E0"/>
      </a:accent6>
      <a:hlink>
        <a:srgbClr val="C2C45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