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7556500" cx="10693400"/>
  <p:notesSz cx="6858000" cy="9144000"/>
  <p:embeddedFontLst>
    <p:embeddedFont>
      <p:font typeface="Herr Von Muellerhoff"/>
      <p:regular r:id="rId13"/>
    </p:embeddedFont>
    <p:embeddedFont>
      <p:font typeface="Paytone One"/>
      <p:regular r:id="rId14"/>
    </p:embeddedFont>
    <p:embeddedFont>
      <p:font typeface="Bungee"/>
      <p:regular r:id="rId15"/>
    </p:embeddedFont>
    <p:embeddedFont>
      <p:font typeface="Barlow"/>
      <p:regular r:id="rId16"/>
      <p:bold r:id="rId17"/>
      <p:italic r:id="rId18"/>
      <p:boldItalic r:id="rId19"/>
    </p:embeddedFont>
    <p:embeddedFont>
      <p:font typeface="Barlow Black"/>
      <p:bold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arlowBlack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BarlowBlack-boldItalic.fntdata"/><Relationship Id="rId13" Type="http://schemas.openxmlformats.org/officeDocument/2006/relationships/font" Target="fonts/HerrVonMuellerhoff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Bungee-regular.fntdata"/><Relationship Id="rId14" Type="http://schemas.openxmlformats.org/officeDocument/2006/relationships/font" Target="fonts/PaytoneOne-regular.fntdata"/><Relationship Id="rId17" Type="http://schemas.openxmlformats.org/officeDocument/2006/relationships/font" Target="fonts/Barlow-bold.fntdata"/><Relationship Id="rId16" Type="http://schemas.openxmlformats.org/officeDocument/2006/relationships/font" Target="fonts/Barlow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Barlow-boldItalic.fntdata"/><Relationship Id="rId6" Type="http://schemas.openxmlformats.org/officeDocument/2006/relationships/slide" Target="slides/slide1.xml"/><Relationship Id="rId18" Type="http://schemas.openxmlformats.org/officeDocument/2006/relationships/font" Target="fonts/Barlow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20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12.png"/><Relationship Id="rId7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2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bg>
      <p:bgPr>
        <a:solidFill>
          <a:srgbClr val="F93B35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0" l="69813" r="0" t="40635"/>
          <a:stretch/>
        </p:blipFill>
        <p:spPr>
          <a:xfrm>
            <a:off x="-51751" y="0"/>
            <a:ext cx="1895599" cy="37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 rot="1439625">
            <a:off x="2578205" y="7015278"/>
            <a:ext cx="4871138" cy="339760"/>
          </a:xfrm>
          <a:custGeom>
            <a:rect b="b" l="l" r="r" t="t"/>
            <a:pathLst>
              <a:path extrusionOk="0" h="121726" w="1745185">
                <a:moveTo>
                  <a:pt x="0" y="0"/>
                </a:moveTo>
                <a:lnTo>
                  <a:pt x="1745185" y="0"/>
                </a:lnTo>
                <a:lnTo>
                  <a:pt x="1745185" y="121726"/>
                </a:lnTo>
                <a:lnTo>
                  <a:pt x="0" y="121726"/>
                </a:lnTo>
                <a:close/>
              </a:path>
            </a:pathLst>
          </a:custGeom>
          <a:solidFill>
            <a:srgbClr val="F3D614"/>
          </a:solidFill>
          <a:ln>
            <a:noFill/>
          </a:ln>
        </p:spPr>
      </p:sp>
      <p:sp>
        <p:nvSpPr>
          <p:cNvPr id="83" name="Google Shape;83;p13"/>
          <p:cNvSpPr/>
          <p:nvPr/>
        </p:nvSpPr>
        <p:spPr>
          <a:xfrm rot="1429931">
            <a:off x="-3447073" y="5942314"/>
            <a:ext cx="9868888" cy="4072220"/>
          </a:xfrm>
          <a:custGeom>
            <a:rect b="b" l="l" r="r" t="t"/>
            <a:pathLst>
              <a:path extrusionOk="0" h="1459351" w="3536688">
                <a:moveTo>
                  <a:pt x="0" y="0"/>
                </a:moveTo>
                <a:lnTo>
                  <a:pt x="3536688" y="0"/>
                </a:lnTo>
                <a:lnTo>
                  <a:pt x="3536688" y="1459351"/>
                </a:lnTo>
                <a:lnTo>
                  <a:pt x="0" y="1459351"/>
                </a:lnTo>
                <a:close/>
              </a:path>
            </a:pathLst>
          </a:custGeom>
          <a:gradFill>
            <a:gsLst>
              <a:gs pos="0">
                <a:srgbClr val="5B88C4"/>
              </a:gs>
              <a:gs pos="100000">
                <a:srgbClr val="2E56BD"/>
              </a:gs>
            </a:gsLst>
            <a:lin ang="0" scaled="0"/>
          </a:gradFill>
          <a:ln>
            <a:noFill/>
          </a:ln>
        </p:spPr>
      </p:sp>
      <p:sp>
        <p:nvSpPr>
          <p:cNvPr id="84" name="Google Shape;84;p13"/>
          <p:cNvSpPr/>
          <p:nvPr/>
        </p:nvSpPr>
        <p:spPr>
          <a:xfrm rot="954153">
            <a:off x="2115323" y="150607"/>
            <a:ext cx="6794158" cy="740691"/>
          </a:xfrm>
          <a:custGeom>
            <a:rect b="b" l="l" r="r" t="t"/>
            <a:pathLst>
              <a:path extrusionOk="0" h="265533" w="2465713">
                <a:moveTo>
                  <a:pt x="0" y="0"/>
                </a:moveTo>
                <a:lnTo>
                  <a:pt x="2465713" y="0"/>
                </a:lnTo>
                <a:lnTo>
                  <a:pt x="2465713" y="265533"/>
                </a:lnTo>
                <a:lnTo>
                  <a:pt x="0" y="265533"/>
                </a:lnTo>
                <a:close/>
              </a:path>
            </a:pathLst>
          </a:custGeom>
          <a:solidFill>
            <a:srgbClr val="F3D614"/>
          </a:solidFill>
          <a:ln>
            <a:noFill/>
          </a:ln>
        </p:spPr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b="22027" l="0" r="40451" t="0"/>
          <a:stretch/>
        </p:blipFill>
        <p:spPr>
          <a:xfrm>
            <a:off x="6940275" y="2592200"/>
            <a:ext cx="3739399" cy="496430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 rot="957993">
            <a:off x="2867459" y="-2824167"/>
            <a:ext cx="9867843" cy="4071789"/>
          </a:xfrm>
          <a:custGeom>
            <a:rect b="b" l="l" r="r" t="t"/>
            <a:pathLst>
              <a:path extrusionOk="0" h="1459351" w="3536688">
                <a:moveTo>
                  <a:pt x="0" y="0"/>
                </a:moveTo>
                <a:lnTo>
                  <a:pt x="3536688" y="0"/>
                </a:lnTo>
                <a:lnTo>
                  <a:pt x="3536688" y="1459351"/>
                </a:lnTo>
                <a:lnTo>
                  <a:pt x="0" y="1459351"/>
                </a:lnTo>
                <a:close/>
              </a:path>
            </a:pathLst>
          </a:custGeom>
          <a:gradFill>
            <a:gsLst>
              <a:gs pos="0">
                <a:srgbClr val="5B88C4"/>
              </a:gs>
              <a:gs pos="100000">
                <a:srgbClr val="2E56BD"/>
              </a:gs>
            </a:gsLst>
            <a:lin ang="0" scaled="0"/>
          </a:gradFill>
          <a:ln>
            <a:noFill/>
          </a:ln>
        </p:spPr>
      </p:sp>
      <p:sp>
        <p:nvSpPr>
          <p:cNvPr id="87" name="Google Shape;87;p13"/>
          <p:cNvSpPr/>
          <p:nvPr/>
        </p:nvSpPr>
        <p:spPr>
          <a:xfrm>
            <a:off x="611978" y="546523"/>
            <a:ext cx="9466844" cy="6466132"/>
          </a:xfrm>
          <a:custGeom>
            <a:rect b="b" l="l" r="r" t="t"/>
            <a:pathLst>
              <a:path extrusionOk="0" h="2317610" w="3393134">
                <a:moveTo>
                  <a:pt x="0" y="0"/>
                </a:moveTo>
                <a:lnTo>
                  <a:pt x="3393134" y="0"/>
                </a:lnTo>
                <a:lnTo>
                  <a:pt x="3393134" y="2317610"/>
                </a:lnTo>
                <a:lnTo>
                  <a:pt x="0" y="2317610"/>
                </a:lnTo>
                <a:close/>
              </a:path>
            </a:pathLst>
          </a:custGeom>
          <a:solidFill>
            <a:srgbClr val="F8F8F6"/>
          </a:solidFill>
          <a:ln>
            <a:noFill/>
          </a:ln>
        </p:spPr>
      </p:sp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5198" y="-788725"/>
            <a:ext cx="2441598" cy="221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5">
            <a:alphaModFix/>
          </a:blip>
          <a:srcRect b="0" l="28647" r="0" t="0"/>
          <a:stretch/>
        </p:blipFill>
        <p:spPr>
          <a:xfrm>
            <a:off x="-51753" y="3329525"/>
            <a:ext cx="2699324" cy="389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600"/>
            <a:ext cx="10693402" cy="755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 b="0" l="29298" r="0" t="0"/>
          <a:stretch/>
        </p:blipFill>
        <p:spPr>
          <a:xfrm>
            <a:off x="0" y="2097375"/>
            <a:ext cx="3631649" cy="54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 b="0" l="31276" r="0" t="63753"/>
          <a:stretch/>
        </p:blipFill>
        <p:spPr>
          <a:xfrm>
            <a:off x="0" y="0"/>
            <a:ext cx="3660724" cy="193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5">
            <a:alphaModFix/>
          </a:blip>
          <a:srcRect b="0" l="0" r="41255" t="65375"/>
          <a:stretch/>
        </p:blipFill>
        <p:spPr>
          <a:xfrm>
            <a:off x="6779200" y="1600"/>
            <a:ext cx="3914199" cy="209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2">
    <p:bg>
      <p:bgPr>
        <a:solidFill>
          <a:schemeClr val="accent6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0" y="0"/>
            <a:ext cx="10690644" cy="337004"/>
          </a:xfrm>
          <a:custGeom>
            <a:rect b="b" l="l" r="r" t="t"/>
            <a:pathLst>
              <a:path extrusionOk="0" h="120790" w="3831772">
                <a:moveTo>
                  <a:pt x="0" y="0"/>
                </a:moveTo>
                <a:lnTo>
                  <a:pt x="3831772" y="0"/>
                </a:lnTo>
                <a:lnTo>
                  <a:pt x="3831772" y="120790"/>
                </a:lnTo>
                <a:lnTo>
                  <a:pt x="0" y="120790"/>
                </a:lnTo>
                <a:close/>
              </a:path>
            </a:pathLst>
          </a:custGeom>
          <a:solidFill>
            <a:srgbClr val="2B2B2B"/>
          </a:solidFill>
          <a:ln>
            <a:noFill/>
          </a:ln>
        </p:spPr>
      </p:sp>
      <p:pic>
        <p:nvPicPr>
          <p:cNvPr id="97" name="Google Shape;97;p15"/>
          <p:cNvPicPr preferRelativeResize="0"/>
          <p:nvPr/>
        </p:nvPicPr>
        <p:blipFill rotWithShape="1">
          <a:blip r:embed="rId2">
            <a:alphaModFix/>
          </a:blip>
          <a:srcRect b="43639" l="22958" r="0" t="0"/>
          <a:stretch/>
        </p:blipFill>
        <p:spPr>
          <a:xfrm>
            <a:off x="0" y="4600800"/>
            <a:ext cx="4844175" cy="295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15"/>
          <p:cNvGrpSpPr/>
          <p:nvPr/>
        </p:nvGrpSpPr>
        <p:grpSpPr>
          <a:xfrm>
            <a:off x="10386700" y="164975"/>
            <a:ext cx="457905" cy="7391526"/>
            <a:chOff x="-4" y="-28572"/>
            <a:chExt cx="164100" cy="2724284"/>
          </a:xfrm>
        </p:grpSpPr>
        <p:sp>
          <p:nvSpPr>
            <p:cNvPr id="99" name="Google Shape;99;p15"/>
            <p:cNvSpPr/>
            <p:nvPr/>
          </p:nvSpPr>
          <p:spPr>
            <a:xfrm>
              <a:off x="0" y="0"/>
              <a:ext cx="164026" cy="2695712"/>
            </a:xfrm>
            <a:custGeom>
              <a:rect b="b" l="l" r="r" t="t"/>
              <a:pathLst>
                <a:path extrusionOk="0" h="2695712" w="164026">
                  <a:moveTo>
                    <a:pt x="0" y="0"/>
                  </a:moveTo>
                  <a:lnTo>
                    <a:pt x="164026" y="0"/>
                  </a:lnTo>
                  <a:lnTo>
                    <a:pt x="164026" y="2695712"/>
                  </a:lnTo>
                  <a:lnTo>
                    <a:pt x="0" y="2695712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</p:sp>
        <p:sp>
          <p:nvSpPr>
            <p:cNvPr id="100" name="Google Shape;100;p15"/>
            <p:cNvSpPr txBox="1"/>
            <p:nvPr/>
          </p:nvSpPr>
          <p:spPr>
            <a:xfrm>
              <a:off x="-4" y="-28572"/>
              <a:ext cx="164100" cy="26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24556" t="43636"/>
          <a:stretch/>
        </p:blipFill>
        <p:spPr>
          <a:xfrm>
            <a:off x="6100900" y="4200"/>
            <a:ext cx="4743701" cy="295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5"/>
          <p:cNvGrpSpPr/>
          <p:nvPr/>
        </p:nvGrpSpPr>
        <p:grpSpPr>
          <a:xfrm>
            <a:off x="305290" y="257311"/>
            <a:ext cx="10081584" cy="6965754"/>
            <a:chOff x="0" y="-28575"/>
            <a:chExt cx="3612953" cy="2496328"/>
          </a:xfrm>
        </p:grpSpPr>
        <p:sp>
          <p:nvSpPr>
            <p:cNvPr id="103" name="Google Shape;103;p15"/>
            <p:cNvSpPr/>
            <p:nvPr/>
          </p:nvSpPr>
          <p:spPr>
            <a:xfrm>
              <a:off x="0" y="0"/>
              <a:ext cx="3612953" cy="2467753"/>
            </a:xfrm>
            <a:custGeom>
              <a:rect b="b" l="l" r="r" t="t"/>
              <a:pathLst>
                <a:path extrusionOk="0" h="2467753" w="3612953">
                  <a:moveTo>
                    <a:pt x="0" y="0"/>
                  </a:moveTo>
                  <a:lnTo>
                    <a:pt x="3612953" y="0"/>
                  </a:lnTo>
                  <a:lnTo>
                    <a:pt x="3612953" y="2467753"/>
                  </a:lnTo>
                  <a:lnTo>
                    <a:pt x="0" y="2467753"/>
                  </a:lnTo>
                  <a:close/>
                </a:path>
              </a:pathLst>
            </a:custGeom>
            <a:solidFill>
              <a:srgbClr val="F8F8F6"/>
            </a:solidFill>
            <a:ln>
              <a:noFill/>
            </a:ln>
          </p:spPr>
        </p:sp>
        <p:sp>
          <p:nvSpPr>
            <p:cNvPr id="104" name="Google Shape;104;p15"/>
            <p:cNvSpPr txBox="1"/>
            <p:nvPr/>
          </p:nvSpPr>
          <p:spPr>
            <a:xfrm>
              <a:off x="0" y="-28575"/>
              <a:ext cx="3612900" cy="24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5"/>
          <p:cNvGrpSpPr/>
          <p:nvPr/>
        </p:nvGrpSpPr>
        <p:grpSpPr>
          <a:xfrm>
            <a:off x="4559549" y="918933"/>
            <a:ext cx="1541337" cy="530650"/>
            <a:chOff x="0" y="0"/>
            <a:chExt cx="2055116" cy="707534"/>
          </a:xfrm>
        </p:grpSpPr>
        <p:grpSp>
          <p:nvGrpSpPr>
            <p:cNvPr id="106" name="Google Shape;106;p15"/>
            <p:cNvGrpSpPr/>
            <p:nvPr/>
          </p:nvGrpSpPr>
          <p:grpSpPr>
            <a:xfrm>
              <a:off x="656394" y="0"/>
              <a:ext cx="742330" cy="707534"/>
              <a:chOff x="0" y="0"/>
              <a:chExt cx="812800" cy="774700"/>
            </a:xfrm>
          </p:grpSpPr>
          <p:sp>
            <p:nvSpPr>
              <p:cNvPr id="107" name="Google Shape;107;p15"/>
              <p:cNvSpPr/>
              <p:nvPr/>
            </p:nvSpPr>
            <p:spPr>
              <a:xfrm>
                <a:off x="0" y="0"/>
                <a:ext cx="812800" cy="774700"/>
              </a:xfrm>
              <a:custGeom>
                <a:rect b="b" l="l" r="r" t="t"/>
                <a:pathLst>
                  <a:path extrusionOk="0" h="774700" w="8128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9BC35"/>
              </a:solidFill>
              <a:ln>
                <a:noFill/>
              </a:ln>
            </p:spPr>
          </p:sp>
          <p:sp>
            <p:nvSpPr>
              <p:cNvPr id="108" name="Google Shape;108;p15"/>
              <p:cNvSpPr txBox="1"/>
              <p:nvPr/>
            </p:nvSpPr>
            <p:spPr>
              <a:xfrm>
                <a:off x="228600" y="257175"/>
                <a:ext cx="355500" cy="35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5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" name="Google Shape;109;p15"/>
            <p:cNvGrpSpPr/>
            <p:nvPr/>
          </p:nvGrpSpPr>
          <p:grpSpPr>
            <a:xfrm>
              <a:off x="1603037" y="276644"/>
              <a:ext cx="452079" cy="430888"/>
              <a:chOff x="0" y="0"/>
              <a:chExt cx="812800" cy="774700"/>
            </a:xfrm>
          </p:grpSpPr>
          <p:sp>
            <p:nvSpPr>
              <p:cNvPr id="110" name="Google Shape;110;p15"/>
              <p:cNvSpPr/>
              <p:nvPr/>
            </p:nvSpPr>
            <p:spPr>
              <a:xfrm>
                <a:off x="0" y="0"/>
                <a:ext cx="812800" cy="774700"/>
              </a:xfrm>
              <a:custGeom>
                <a:rect b="b" l="l" r="r" t="t"/>
                <a:pathLst>
                  <a:path extrusionOk="0" h="774700" w="8128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9BC35"/>
              </a:solidFill>
              <a:ln>
                <a:noFill/>
              </a:ln>
            </p:spPr>
          </p:sp>
          <p:sp>
            <p:nvSpPr>
              <p:cNvPr id="111" name="Google Shape;111;p15"/>
              <p:cNvSpPr txBox="1"/>
              <p:nvPr/>
            </p:nvSpPr>
            <p:spPr>
              <a:xfrm>
                <a:off x="228600" y="257175"/>
                <a:ext cx="355500" cy="35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5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" name="Google Shape;112;p15"/>
            <p:cNvGrpSpPr/>
            <p:nvPr/>
          </p:nvGrpSpPr>
          <p:grpSpPr>
            <a:xfrm>
              <a:off x="0" y="276644"/>
              <a:ext cx="452079" cy="430888"/>
              <a:chOff x="0" y="0"/>
              <a:chExt cx="812800" cy="774700"/>
            </a:xfrm>
          </p:grpSpPr>
          <p:sp>
            <p:nvSpPr>
              <p:cNvPr id="113" name="Google Shape;113;p15"/>
              <p:cNvSpPr/>
              <p:nvPr/>
            </p:nvSpPr>
            <p:spPr>
              <a:xfrm>
                <a:off x="0" y="0"/>
                <a:ext cx="812800" cy="774700"/>
              </a:xfrm>
              <a:custGeom>
                <a:rect b="b" l="l" r="r" t="t"/>
                <a:pathLst>
                  <a:path extrusionOk="0" h="774700" w="8128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9BC35"/>
              </a:solidFill>
              <a:ln>
                <a:noFill/>
              </a:ln>
            </p:spPr>
          </p:sp>
          <p:sp>
            <p:nvSpPr>
              <p:cNvPr id="114" name="Google Shape;114;p15"/>
              <p:cNvSpPr txBox="1"/>
              <p:nvPr/>
            </p:nvSpPr>
            <p:spPr>
              <a:xfrm>
                <a:off x="228600" y="257175"/>
                <a:ext cx="355500" cy="35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5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5" name="Google Shape;115;p15"/>
          <p:cNvPicPr preferRelativeResize="0"/>
          <p:nvPr/>
        </p:nvPicPr>
        <p:blipFill rotWithShape="1">
          <a:blip r:embed="rId4">
            <a:alphaModFix/>
          </a:blip>
          <a:srcRect b="0" l="36676" r="0" t="0"/>
          <a:stretch/>
        </p:blipFill>
        <p:spPr>
          <a:xfrm>
            <a:off x="1" y="1386350"/>
            <a:ext cx="1450975" cy="583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 rotWithShape="1">
          <a:blip r:embed="rId5">
            <a:alphaModFix/>
          </a:blip>
          <a:srcRect b="0" l="37957" r="0" t="0"/>
          <a:stretch/>
        </p:blipFill>
        <p:spPr>
          <a:xfrm>
            <a:off x="1" y="756000"/>
            <a:ext cx="1450973" cy="23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 rotWithShape="1">
          <a:blip r:embed="rId6">
            <a:alphaModFix/>
          </a:blip>
          <a:srcRect b="3409" l="0" r="0" t="0"/>
          <a:stretch/>
        </p:blipFill>
        <p:spPr>
          <a:xfrm>
            <a:off x="6380275" y="3122400"/>
            <a:ext cx="4184924" cy="403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4">
  <p:cSld name="CUSTOM_3"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/>
          <p:cNvPicPr preferRelativeResize="0"/>
          <p:nvPr/>
        </p:nvPicPr>
        <p:blipFill rotWithShape="1">
          <a:blip r:embed="rId2">
            <a:alphaModFix/>
          </a:blip>
          <a:srcRect b="40838" l="0" r="49361" t="0"/>
          <a:stretch/>
        </p:blipFill>
        <p:spPr>
          <a:xfrm>
            <a:off x="5160225" y="1323325"/>
            <a:ext cx="5414799" cy="623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3">
            <a:alphaModFix/>
          </a:blip>
          <a:srcRect b="0" l="63986" r="0" t="37892"/>
          <a:stretch/>
        </p:blipFill>
        <p:spPr>
          <a:xfrm>
            <a:off x="0" y="0"/>
            <a:ext cx="3097024" cy="5479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/>
          <p:nvPr/>
        </p:nvSpPr>
        <p:spPr>
          <a:xfrm>
            <a:off x="305290" y="468891"/>
            <a:ext cx="10080139" cy="6621376"/>
          </a:xfrm>
          <a:custGeom>
            <a:rect b="b" l="l" r="r" t="t"/>
            <a:pathLst>
              <a:path extrusionOk="0" h="2373253" w="3612953">
                <a:moveTo>
                  <a:pt x="0" y="0"/>
                </a:moveTo>
                <a:lnTo>
                  <a:pt x="3612953" y="0"/>
                </a:lnTo>
                <a:lnTo>
                  <a:pt x="3612953" y="2373253"/>
                </a:lnTo>
                <a:lnTo>
                  <a:pt x="0" y="2373253"/>
                </a:lnTo>
                <a:close/>
              </a:path>
            </a:pathLst>
          </a:custGeom>
          <a:solidFill>
            <a:srgbClr val="F1E7CC"/>
          </a:solidFill>
          <a:ln cap="sq" cmpd="sng" w="38100">
            <a:solidFill>
              <a:srgbClr val="59340D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122" name="Google Shape;122;p16"/>
          <p:cNvGrpSpPr/>
          <p:nvPr/>
        </p:nvGrpSpPr>
        <p:grpSpPr>
          <a:xfrm>
            <a:off x="4951201" y="5262565"/>
            <a:ext cx="829528" cy="2293871"/>
            <a:chOff x="-3857250" y="756000"/>
            <a:chExt cx="2338675" cy="6467073"/>
          </a:xfrm>
        </p:grpSpPr>
        <p:pic>
          <p:nvPicPr>
            <p:cNvPr id="123" name="Google Shape;123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3809950" y="1386350"/>
              <a:ext cx="2291376" cy="5836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3857250" y="756000"/>
              <a:ext cx="2338674" cy="2371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5" name="Google Shape;125;p16"/>
          <p:cNvGrpSpPr/>
          <p:nvPr/>
        </p:nvGrpSpPr>
        <p:grpSpPr>
          <a:xfrm>
            <a:off x="4764811" y="188028"/>
            <a:ext cx="1202300" cy="1529395"/>
            <a:chOff x="6124174" y="188028"/>
            <a:chExt cx="1202300" cy="1529395"/>
          </a:xfrm>
        </p:grpSpPr>
        <p:pic>
          <p:nvPicPr>
            <p:cNvPr id="126" name="Google Shape;126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24174" y="188028"/>
              <a:ext cx="1202300" cy="1529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08352" y="490075"/>
              <a:ext cx="633950" cy="6343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5">
  <p:cSld name="CUSTOM_4">
    <p:bg>
      <p:bgPr>
        <a:solidFill>
          <a:srgbClr val="060606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/>
          <p:cNvPicPr preferRelativeResize="0"/>
          <p:nvPr/>
        </p:nvPicPr>
        <p:blipFill rotWithShape="1">
          <a:blip r:embed="rId2">
            <a:alphaModFix/>
          </a:blip>
          <a:srcRect b="60127" l="9191" r="6170" t="0"/>
          <a:stretch/>
        </p:blipFill>
        <p:spPr>
          <a:xfrm>
            <a:off x="0" y="4722675"/>
            <a:ext cx="10693402" cy="28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/>
          </a:blip>
          <a:srcRect b="15646" l="0" r="38593" t="4849"/>
          <a:stretch/>
        </p:blipFill>
        <p:spPr>
          <a:xfrm>
            <a:off x="6464200" y="-74800"/>
            <a:ext cx="4229200" cy="755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17"/>
          <p:cNvGrpSpPr/>
          <p:nvPr/>
        </p:nvGrpSpPr>
        <p:grpSpPr>
          <a:xfrm>
            <a:off x="6894794" y="-189348"/>
            <a:ext cx="3926177" cy="7749605"/>
            <a:chOff x="0" y="0"/>
            <a:chExt cx="1407030" cy="2777238"/>
          </a:xfrm>
        </p:grpSpPr>
        <p:sp>
          <p:nvSpPr>
            <p:cNvPr id="132" name="Google Shape;132;p17"/>
            <p:cNvSpPr/>
            <p:nvPr/>
          </p:nvSpPr>
          <p:spPr>
            <a:xfrm>
              <a:off x="0" y="0"/>
              <a:ext cx="1407030" cy="2777191"/>
            </a:xfrm>
            <a:custGeom>
              <a:rect b="b" l="l" r="r" t="t"/>
              <a:pathLst>
                <a:path extrusionOk="0" h="2777191" w="1407030">
                  <a:moveTo>
                    <a:pt x="0" y="0"/>
                  </a:moveTo>
                  <a:lnTo>
                    <a:pt x="1407030" y="0"/>
                  </a:lnTo>
                  <a:lnTo>
                    <a:pt x="1407030" y="2777191"/>
                  </a:lnTo>
                  <a:lnTo>
                    <a:pt x="0" y="2777191"/>
                  </a:lnTo>
                  <a:close/>
                </a:path>
              </a:pathLst>
            </a:custGeom>
            <a:gradFill>
              <a:gsLst>
                <a:gs pos="0">
                  <a:srgbClr val="060606"/>
                </a:gs>
                <a:gs pos="100000">
                  <a:srgbClr val="060606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33" name="Google Shape;133;p17"/>
            <p:cNvSpPr txBox="1"/>
            <p:nvPr/>
          </p:nvSpPr>
          <p:spPr>
            <a:xfrm>
              <a:off x="2" y="69138"/>
              <a:ext cx="1407000" cy="27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5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" name="Google Shape;134;p17"/>
          <p:cNvPicPr preferRelativeResize="0"/>
          <p:nvPr/>
        </p:nvPicPr>
        <p:blipFill rotWithShape="1">
          <a:blip r:embed="rId4">
            <a:alphaModFix/>
          </a:blip>
          <a:srcRect b="0" l="0" r="0" t="15547"/>
          <a:stretch/>
        </p:blipFill>
        <p:spPr>
          <a:xfrm>
            <a:off x="6149875" y="0"/>
            <a:ext cx="1844674" cy="21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 rotWithShape="1">
          <a:blip r:embed="rId5">
            <a:alphaModFix/>
          </a:blip>
          <a:srcRect b="0" l="6001" r="13111" t="66146"/>
          <a:stretch/>
        </p:blipFill>
        <p:spPr>
          <a:xfrm>
            <a:off x="0" y="0"/>
            <a:ext cx="10693402" cy="251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ungee"/>
              <a:buNone/>
              <a:defRPr i="0" sz="4400" u="none" cap="none" strike="noStrik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"/>
              <a:buChar char="•"/>
              <a:defRPr i="0" sz="32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Char char="–"/>
              <a:defRPr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•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–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»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30.pn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23.png"/><Relationship Id="rId13" Type="http://schemas.openxmlformats.org/officeDocument/2006/relationships/image" Target="../media/image24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26.png"/><Relationship Id="rId15" Type="http://schemas.openxmlformats.org/officeDocument/2006/relationships/image" Target="../media/image31.png"/><Relationship Id="rId14" Type="http://schemas.openxmlformats.org/officeDocument/2006/relationships/image" Target="../media/image25.png"/><Relationship Id="rId16" Type="http://schemas.openxmlformats.org/officeDocument/2006/relationships/image" Target="../media/image32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21.png"/><Relationship Id="rId8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4A2F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/>
          <p:cNvPicPr preferRelativeResize="0"/>
          <p:nvPr/>
        </p:nvPicPr>
        <p:blipFill rotWithShape="1">
          <a:blip r:embed="rId3">
            <a:alphaModFix/>
          </a:blip>
          <a:srcRect b="0" l="69813" r="0" t="40635"/>
          <a:stretch/>
        </p:blipFill>
        <p:spPr>
          <a:xfrm>
            <a:off x="-51751" y="0"/>
            <a:ext cx="1895599" cy="37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/>
          <p:nvPr/>
        </p:nvSpPr>
        <p:spPr>
          <a:xfrm rot="1439260">
            <a:off x="2578410" y="7014758"/>
            <a:ext cx="4869684" cy="339658"/>
          </a:xfrm>
          <a:custGeom>
            <a:rect b="b" l="l" r="r" t="t"/>
            <a:pathLst>
              <a:path extrusionOk="0" h="121726" w="1745185">
                <a:moveTo>
                  <a:pt x="0" y="0"/>
                </a:moveTo>
                <a:lnTo>
                  <a:pt x="1745185" y="0"/>
                </a:lnTo>
                <a:lnTo>
                  <a:pt x="1745185" y="121726"/>
                </a:lnTo>
                <a:lnTo>
                  <a:pt x="0" y="121726"/>
                </a:lnTo>
                <a:close/>
              </a:path>
            </a:pathLst>
          </a:custGeom>
          <a:solidFill>
            <a:srgbClr val="F3D614"/>
          </a:solidFill>
          <a:ln>
            <a:noFill/>
          </a:ln>
        </p:spPr>
      </p:sp>
      <p:sp>
        <p:nvSpPr>
          <p:cNvPr id="142" name="Google Shape;142;p18"/>
          <p:cNvSpPr/>
          <p:nvPr/>
        </p:nvSpPr>
        <p:spPr>
          <a:xfrm rot="1431222">
            <a:off x="-3448486" y="5943648"/>
            <a:ext cx="9868612" cy="4072107"/>
          </a:xfrm>
          <a:custGeom>
            <a:rect b="b" l="l" r="r" t="t"/>
            <a:pathLst>
              <a:path extrusionOk="0" h="1459351" w="3536688">
                <a:moveTo>
                  <a:pt x="0" y="0"/>
                </a:moveTo>
                <a:lnTo>
                  <a:pt x="3536688" y="0"/>
                </a:lnTo>
                <a:lnTo>
                  <a:pt x="3536688" y="1459351"/>
                </a:lnTo>
                <a:lnTo>
                  <a:pt x="0" y="1459351"/>
                </a:lnTo>
                <a:close/>
              </a:path>
            </a:pathLst>
          </a:custGeom>
          <a:gradFill>
            <a:gsLst>
              <a:gs pos="0">
                <a:srgbClr val="5B88C4"/>
              </a:gs>
              <a:gs pos="100000">
                <a:srgbClr val="2E56BD"/>
              </a:gs>
            </a:gsLst>
            <a:lin ang="0" scaled="0"/>
          </a:gradFill>
          <a:ln>
            <a:noFill/>
          </a:ln>
        </p:spPr>
      </p:sp>
      <p:sp>
        <p:nvSpPr>
          <p:cNvPr id="143" name="Google Shape;143;p18"/>
          <p:cNvSpPr/>
          <p:nvPr/>
        </p:nvSpPr>
        <p:spPr>
          <a:xfrm rot="954153">
            <a:off x="2115323" y="150607"/>
            <a:ext cx="6794158" cy="740691"/>
          </a:xfrm>
          <a:custGeom>
            <a:rect b="b" l="l" r="r" t="t"/>
            <a:pathLst>
              <a:path extrusionOk="0" h="265533" w="2465713">
                <a:moveTo>
                  <a:pt x="0" y="0"/>
                </a:moveTo>
                <a:lnTo>
                  <a:pt x="2465713" y="0"/>
                </a:lnTo>
                <a:lnTo>
                  <a:pt x="2465713" y="265533"/>
                </a:lnTo>
                <a:lnTo>
                  <a:pt x="0" y="265533"/>
                </a:lnTo>
                <a:close/>
              </a:path>
            </a:pathLst>
          </a:custGeom>
          <a:solidFill>
            <a:srgbClr val="F3D614"/>
          </a:solidFill>
          <a:ln>
            <a:noFill/>
          </a:ln>
        </p:spPr>
      </p:sp>
      <p:pic>
        <p:nvPicPr>
          <p:cNvPr id="144" name="Google Shape;144;p18"/>
          <p:cNvPicPr preferRelativeResize="0"/>
          <p:nvPr/>
        </p:nvPicPr>
        <p:blipFill rotWithShape="1">
          <a:blip r:embed="rId4">
            <a:alphaModFix/>
          </a:blip>
          <a:srcRect b="22027" l="0" r="40451" t="0"/>
          <a:stretch/>
        </p:blipFill>
        <p:spPr>
          <a:xfrm>
            <a:off x="6940275" y="2592200"/>
            <a:ext cx="3739399" cy="496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/>
          <p:nvPr/>
        </p:nvSpPr>
        <p:spPr>
          <a:xfrm rot="957399">
            <a:off x="2867973" y="-2824790"/>
            <a:ext cx="9868612" cy="4072107"/>
          </a:xfrm>
          <a:custGeom>
            <a:rect b="b" l="l" r="r" t="t"/>
            <a:pathLst>
              <a:path extrusionOk="0" h="1459351" w="3536688">
                <a:moveTo>
                  <a:pt x="0" y="0"/>
                </a:moveTo>
                <a:lnTo>
                  <a:pt x="3536688" y="0"/>
                </a:lnTo>
                <a:lnTo>
                  <a:pt x="3536688" y="1459351"/>
                </a:lnTo>
                <a:lnTo>
                  <a:pt x="0" y="1459351"/>
                </a:lnTo>
                <a:close/>
              </a:path>
            </a:pathLst>
          </a:custGeom>
          <a:gradFill>
            <a:gsLst>
              <a:gs pos="0">
                <a:srgbClr val="5B88C4"/>
              </a:gs>
              <a:gs pos="100000">
                <a:srgbClr val="2E56BD"/>
              </a:gs>
            </a:gsLst>
            <a:lin ang="0" scaled="0"/>
          </a:gradFill>
          <a:ln>
            <a:noFill/>
          </a:ln>
        </p:spPr>
      </p:sp>
      <p:sp>
        <p:nvSpPr>
          <p:cNvPr id="146" name="Google Shape;146;p18"/>
          <p:cNvSpPr/>
          <p:nvPr/>
        </p:nvSpPr>
        <p:spPr>
          <a:xfrm>
            <a:off x="611978" y="546523"/>
            <a:ext cx="9468048" cy="6466953"/>
          </a:xfrm>
          <a:custGeom>
            <a:rect b="b" l="l" r="r" t="t"/>
            <a:pathLst>
              <a:path extrusionOk="0" h="2317610" w="3393134">
                <a:moveTo>
                  <a:pt x="0" y="0"/>
                </a:moveTo>
                <a:lnTo>
                  <a:pt x="3393134" y="0"/>
                </a:lnTo>
                <a:lnTo>
                  <a:pt x="3393134" y="2317610"/>
                </a:lnTo>
                <a:lnTo>
                  <a:pt x="0" y="2317610"/>
                </a:lnTo>
                <a:close/>
              </a:path>
            </a:pathLst>
          </a:custGeom>
          <a:solidFill>
            <a:srgbClr val="F8F8F6"/>
          </a:solidFill>
          <a:ln>
            <a:noFill/>
          </a:ln>
        </p:spPr>
      </p:sp>
      <p:sp>
        <p:nvSpPr>
          <p:cNvPr id="147" name="Google Shape;147;p18"/>
          <p:cNvSpPr/>
          <p:nvPr/>
        </p:nvSpPr>
        <p:spPr>
          <a:xfrm>
            <a:off x="1151666" y="3518859"/>
            <a:ext cx="8388669" cy="1002502"/>
          </a:xfrm>
          <a:custGeom>
            <a:rect b="b" l="l" r="r" t="t"/>
            <a:pathLst>
              <a:path extrusionOk="0" h="359274" w="3006310">
                <a:moveTo>
                  <a:pt x="203200" y="0"/>
                </a:moveTo>
                <a:lnTo>
                  <a:pt x="3006310" y="0"/>
                </a:lnTo>
                <a:lnTo>
                  <a:pt x="2803110" y="359274"/>
                </a:lnTo>
                <a:lnTo>
                  <a:pt x="0" y="359274"/>
                </a:lnTo>
                <a:lnTo>
                  <a:pt x="203200" y="0"/>
                </a:lnTo>
                <a:close/>
              </a:path>
            </a:pathLst>
          </a:custGeom>
          <a:solidFill>
            <a:srgbClr val="F3D614"/>
          </a:solidFill>
          <a:ln>
            <a:noFill/>
          </a:ln>
        </p:spPr>
      </p:sp>
      <p:sp>
        <p:nvSpPr>
          <p:cNvPr id="148" name="Google Shape;148;p18"/>
          <p:cNvSpPr txBox="1"/>
          <p:nvPr/>
        </p:nvSpPr>
        <p:spPr>
          <a:xfrm>
            <a:off x="2638604" y="4756675"/>
            <a:ext cx="5414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B2B2B"/>
                </a:solidFill>
                <a:latin typeface="Barlow"/>
                <a:ea typeface="Barlow"/>
                <a:cs typeface="Barlow"/>
                <a:sym typeface="Barlow"/>
              </a:rPr>
              <a:t>For his remarkable performance and achievements during the All-Star Hoops Jam Championships.</a:t>
            </a:r>
            <a:endParaRPr/>
          </a:p>
        </p:txBody>
      </p:sp>
      <p:sp>
        <p:nvSpPr>
          <p:cNvPr id="149" name="Google Shape;149;p18"/>
          <p:cNvSpPr txBox="1"/>
          <p:nvPr/>
        </p:nvSpPr>
        <p:spPr>
          <a:xfrm>
            <a:off x="1982788" y="3648738"/>
            <a:ext cx="672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2B2B2B"/>
                </a:solidFill>
                <a:latin typeface="Bungee"/>
                <a:ea typeface="Bungee"/>
                <a:cs typeface="Bungee"/>
                <a:sym typeface="Bungee"/>
              </a:rPr>
              <a:t>BOB MITCHELL</a:t>
            </a:r>
            <a:endParaRPr/>
          </a:p>
        </p:txBody>
      </p:sp>
      <p:sp>
        <p:nvSpPr>
          <p:cNvPr id="150" name="Google Shape;150;p18"/>
          <p:cNvSpPr txBox="1"/>
          <p:nvPr/>
        </p:nvSpPr>
        <p:spPr>
          <a:xfrm>
            <a:off x="1982788" y="2372544"/>
            <a:ext cx="672642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2B2B2B"/>
                </a:solidFill>
                <a:latin typeface="Barlow"/>
                <a:ea typeface="Barlow"/>
                <a:cs typeface="Barlow"/>
                <a:sym typeface="Barlow"/>
              </a:rPr>
              <a:t>OF ACHIEVEMENT</a:t>
            </a:r>
            <a:endParaRPr/>
          </a:p>
        </p:txBody>
      </p:sp>
      <p:sp>
        <p:nvSpPr>
          <p:cNvPr id="151" name="Google Shape;151;p18"/>
          <p:cNvSpPr txBox="1"/>
          <p:nvPr/>
        </p:nvSpPr>
        <p:spPr>
          <a:xfrm>
            <a:off x="1982788" y="3133890"/>
            <a:ext cx="6726424" cy="268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B2B2B"/>
                </a:solidFill>
                <a:latin typeface="Barlow"/>
                <a:ea typeface="Barlow"/>
                <a:cs typeface="Barlow"/>
                <a:sym typeface="Barlow"/>
              </a:rPr>
              <a:t>This certificate is proudly presented to</a:t>
            </a:r>
            <a:endParaRPr/>
          </a:p>
        </p:txBody>
      </p:sp>
      <p:sp>
        <p:nvSpPr>
          <p:cNvPr id="152" name="Google Shape;152;p18"/>
          <p:cNvSpPr txBox="1"/>
          <p:nvPr/>
        </p:nvSpPr>
        <p:spPr>
          <a:xfrm>
            <a:off x="1982788" y="1521300"/>
            <a:ext cx="6726424" cy="904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2B2B2B"/>
                </a:solidFill>
                <a:latin typeface="Barlow Black"/>
                <a:ea typeface="Barlow Black"/>
                <a:cs typeface="Barlow Black"/>
                <a:sym typeface="Barlow Black"/>
              </a:rPr>
              <a:t>CERTIFICATE</a:t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2439068" y="6365541"/>
            <a:ext cx="1895611" cy="15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EC4A2F"/>
                </a:solidFill>
                <a:latin typeface="Barlow"/>
                <a:ea typeface="Barlow"/>
                <a:cs typeface="Barlow"/>
                <a:sym typeface="Barlow"/>
              </a:rPr>
              <a:t>SPORTS DIRECTOR</a:t>
            </a:r>
            <a:endParaRPr/>
          </a:p>
        </p:txBody>
      </p:sp>
      <p:sp>
        <p:nvSpPr>
          <p:cNvPr id="154" name="Google Shape;154;p18"/>
          <p:cNvSpPr txBox="1"/>
          <p:nvPr/>
        </p:nvSpPr>
        <p:spPr>
          <a:xfrm>
            <a:off x="6359041" y="6365541"/>
            <a:ext cx="1895611" cy="15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EC4A2F"/>
                </a:solidFill>
                <a:latin typeface="Barlow"/>
                <a:ea typeface="Barlow"/>
                <a:cs typeface="Barlow"/>
                <a:sym typeface="Barlow"/>
              </a:rPr>
              <a:t>TEAM COACH</a:t>
            </a:r>
            <a:endParaRPr/>
          </a:p>
        </p:txBody>
      </p:sp>
      <p:sp>
        <p:nvSpPr>
          <p:cNvPr id="155" name="Google Shape;155;p18"/>
          <p:cNvSpPr txBox="1"/>
          <p:nvPr/>
        </p:nvSpPr>
        <p:spPr>
          <a:xfrm>
            <a:off x="2439068" y="6073030"/>
            <a:ext cx="1895611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323232"/>
                </a:solidFill>
                <a:latin typeface="Barlow"/>
                <a:ea typeface="Barlow"/>
                <a:cs typeface="Barlow"/>
                <a:sym typeface="Barlow"/>
              </a:rPr>
              <a:t>Peggy Miller</a:t>
            </a:r>
            <a:endParaRPr/>
          </a:p>
        </p:txBody>
      </p:sp>
      <p:sp>
        <p:nvSpPr>
          <p:cNvPr id="156" name="Google Shape;156;p18"/>
          <p:cNvSpPr txBox="1"/>
          <p:nvPr/>
        </p:nvSpPr>
        <p:spPr>
          <a:xfrm>
            <a:off x="6359041" y="6103732"/>
            <a:ext cx="1895611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323232"/>
                </a:solidFill>
                <a:latin typeface="Barlow"/>
                <a:ea typeface="Barlow"/>
                <a:cs typeface="Barlow"/>
                <a:sym typeface="Barlow"/>
              </a:rPr>
              <a:t>Adam Scott</a:t>
            </a:r>
            <a:endParaRPr/>
          </a:p>
        </p:txBody>
      </p:sp>
      <p:sp>
        <p:nvSpPr>
          <p:cNvPr id="157" name="Google Shape;157;p18"/>
          <p:cNvSpPr txBox="1"/>
          <p:nvPr/>
        </p:nvSpPr>
        <p:spPr>
          <a:xfrm>
            <a:off x="2439068" y="5849604"/>
            <a:ext cx="1895611" cy="330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B2B2B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PgyMiller</a:t>
            </a:r>
            <a:endParaRPr/>
          </a:p>
        </p:txBody>
      </p:sp>
      <p:sp>
        <p:nvSpPr>
          <p:cNvPr id="158" name="Google Shape;158;p18"/>
          <p:cNvSpPr txBox="1"/>
          <p:nvPr/>
        </p:nvSpPr>
        <p:spPr>
          <a:xfrm>
            <a:off x="6318221" y="5849604"/>
            <a:ext cx="1895611" cy="330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B2B2B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AdamScoTt</a:t>
            </a:r>
            <a:endParaRPr/>
          </a:p>
        </p:txBody>
      </p:sp>
      <p:pic>
        <p:nvPicPr>
          <p:cNvPr id="159" name="Google Shape;15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7550" y="5609964"/>
            <a:ext cx="764676" cy="77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5198" y="-788725"/>
            <a:ext cx="2441598" cy="221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 rotWithShape="1">
          <a:blip r:embed="rId7">
            <a:alphaModFix/>
          </a:blip>
          <a:srcRect b="0" l="28647" r="0" t="0"/>
          <a:stretch/>
        </p:blipFill>
        <p:spPr>
          <a:xfrm>
            <a:off x="-51753" y="3329525"/>
            <a:ext cx="2699324" cy="389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0"/>
            <a:ext cx="10693402" cy="7550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Google Shape;167;p19"/>
          <p:cNvCxnSpPr/>
          <p:nvPr/>
        </p:nvCxnSpPr>
        <p:spPr>
          <a:xfrm>
            <a:off x="7413285" y="6127291"/>
            <a:ext cx="1895611" cy="0"/>
          </a:xfrm>
          <a:prstGeom prst="straightConnector1">
            <a:avLst/>
          </a:prstGeom>
          <a:noFill/>
          <a:ln cap="flat" cmpd="sng" w="19050">
            <a:solidFill>
              <a:srgbClr val="2B2B2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8" name="Google Shape;168;p19"/>
          <p:cNvCxnSpPr/>
          <p:nvPr/>
        </p:nvCxnSpPr>
        <p:spPr>
          <a:xfrm>
            <a:off x="3503477" y="6117766"/>
            <a:ext cx="1895611" cy="0"/>
          </a:xfrm>
          <a:prstGeom prst="straightConnector1">
            <a:avLst/>
          </a:prstGeom>
          <a:noFill/>
          <a:ln cap="flat" cmpd="sng" w="19050">
            <a:solidFill>
              <a:srgbClr val="2B2B2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9" name="Google Shape;169;p19"/>
          <p:cNvSpPr txBox="1"/>
          <p:nvPr/>
        </p:nvSpPr>
        <p:spPr>
          <a:xfrm>
            <a:off x="3247577" y="3364577"/>
            <a:ext cx="6726424" cy="8616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99" u="none" cap="none" strike="noStrike">
                <a:solidFill>
                  <a:srgbClr val="EC4A2F"/>
                </a:solidFill>
                <a:latin typeface="Bungee"/>
                <a:ea typeface="Bungee"/>
                <a:cs typeface="Bungee"/>
                <a:sym typeface="Bungee"/>
              </a:rPr>
              <a:t>BOB MITCHELL</a:t>
            </a:r>
            <a:endParaRPr/>
          </a:p>
        </p:txBody>
      </p:sp>
      <p:sp>
        <p:nvSpPr>
          <p:cNvPr id="170" name="Google Shape;170;p19"/>
          <p:cNvSpPr txBox="1"/>
          <p:nvPr/>
        </p:nvSpPr>
        <p:spPr>
          <a:xfrm>
            <a:off x="3247577" y="1843271"/>
            <a:ext cx="6726424" cy="702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99" u="none" cap="none" strike="noStrike">
                <a:solidFill>
                  <a:srgbClr val="18244D"/>
                </a:solidFill>
                <a:latin typeface="Bungee"/>
                <a:ea typeface="Bungee"/>
                <a:cs typeface="Bungee"/>
                <a:sym typeface="Bungee"/>
              </a:rPr>
              <a:t>AWARD</a:t>
            </a:r>
            <a:endParaRPr/>
          </a:p>
        </p:txBody>
      </p:sp>
      <p:sp>
        <p:nvSpPr>
          <p:cNvPr id="171" name="Google Shape;171;p19"/>
          <p:cNvSpPr txBox="1"/>
          <p:nvPr/>
        </p:nvSpPr>
        <p:spPr>
          <a:xfrm>
            <a:off x="3247577" y="2814821"/>
            <a:ext cx="6726424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18244D"/>
                </a:solidFill>
                <a:latin typeface="Barlow"/>
                <a:ea typeface="Barlow"/>
                <a:cs typeface="Barlow"/>
                <a:sym typeface="Barlow"/>
              </a:rPr>
              <a:t>This certificate is presented to</a:t>
            </a:r>
            <a:endParaRPr/>
          </a:p>
        </p:txBody>
      </p:sp>
      <p:sp>
        <p:nvSpPr>
          <p:cNvPr id="172" name="Google Shape;172;p19"/>
          <p:cNvSpPr txBox="1"/>
          <p:nvPr/>
        </p:nvSpPr>
        <p:spPr>
          <a:xfrm>
            <a:off x="3503477" y="6414600"/>
            <a:ext cx="1895611" cy="179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EC4A2F"/>
                </a:solidFill>
                <a:latin typeface="Barlow"/>
                <a:ea typeface="Barlow"/>
                <a:cs typeface="Barlow"/>
                <a:sym typeface="Barlow"/>
              </a:rPr>
              <a:t>SPORTS DIRECTOR</a:t>
            </a:r>
            <a:endParaRPr/>
          </a:p>
        </p:txBody>
      </p:sp>
      <p:sp>
        <p:nvSpPr>
          <p:cNvPr id="173" name="Google Shape;173;p19"/>
          <p:cNvSpPr txBox="1"/>
          <p:nvPr/>
        </p:nvSpPr>
        <p:spPr>
          <a:xfrm>
            <a:off x="3503477" y="6136816"/>
            <a:ext cx="1895611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18244D"/>
                </a:solidFill>
                <a:latin typeface="Barlow"/>
                <a:ea typeface="Barlow"/>
                <a:cs typeface="Barlow"/>
                <a:sym typeface="Barlow"/>
              </a:rPr>
              <a:t>Peggy Miller</a:t>
            </a:r>
            <a:endParaRPr/>
          </a:p>
        </p:txBody>
      </p:sp>
      <p:sp>
        <p:nvSpPr>
          <p:cNvPr id="174" name="Google Shape;174;p19"/>
          <p:cNvSpPr txBox="1"/>
          <p:nvPr/>
        </p:nvSpPr>
        <p:spPr>
          <a:xfrm>
            <a:off x="3903394" y="4371678"/>
            <a:ext cx="54147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18244D"/>
                </a:solidFill>
                <a:latin typeface="Barlow"/>
                <a:ea typeface="Barlow"/>
                <a:cs typeface="Barlow"/>
                <a:sym typeface="Barlow"/>
              </a:rPr>
              <a:t>For being the Most Valuable Player of the </a:t>
            </a:r>
            <a:endParaRPr/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8244D"/>
                </a:solidFill>
                <a:latin typeface="Barlow"/>
                <a:ea typeface="Barlow"/>
                <a:cs typeface="Barlow"/>
                <a:sym typeface="Barlow"/>
              </a:rPr>
              <a:t>2025 All-Star Hoops Jam Championships.</a:t>
            </a:r>
            <a:endParaRPr/>
          </a:p>
        </p:txBody>
      </p:sp>
      <p:sp>
        <p:nvSpPr>
          <p:cNvPr id="175" name="Google Shape;175;p19"/>
          <p:cNvSpPr txBox="1"/>
          <p:nvPr/>
        </p:nvSpPr>
        <p:spPr>
          <a:xfrm>
            <a:off x="3042974" y="1207001"/>
            <a:ext cx="7135631" cy="702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EC4A2F"/>
                </a:solidFill>
                <a:latin typeface="Bungee"/>
                <a:ea typeface="Bungee"/>
                <a:cs typeface="Bungee"/>
                <a:sym typeface="Bungee"/>
              </a:rPr>
              <a:t>MOST VALUABLE PLAYER</a:t>
            </a:r>
            <a:endParaRPr/>
          </a:p>
        </p:txBody>
      </p:sp>
      <p:sp>
        <p:nvSpPr>
          <p:cNvPr id="176" name="Google Shape;176;p19"/>
          <p:cNvSpPr txBox="1"/>
          <p:nvPr/>
        </p:nvSpPr>
        <p:spPr>
          <a:xfrm>
            <a:off x="7413285" y="6405075"/>
            <a:ext cx="1895611" cy="189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EC4A2F"/>
                </a:solidFill>
                <a:latin typeface="Barlow"/>
                <a:ea typeface="Barlow"/>
                <a:cs typeface="Barlow"/>
                <a:sym typeface="Barlow"/>
              </a:rPr>
              <a:t>TEAM COACH</a:t>
            </a:r>
            <a:endParaRPr/>
          </a:p>
        </p:txBody>
      </p:sp>
      <p:sp>
        <p:nvSpPr>
          <p:cNvPr id="177" name="Google Shape;177;p19"/>
          <p:cNvSpPr txBox="1"/>
          <p:nvPr/>
        </p:nvSpPr>
        <p:spPr>
          <a:xfrm>
            <a:off x="7413285" y="6167517"/>
            <a:ext cx="1895611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18244D"/>
                </a:solidFill>
                <a:latin typeface="Barlow"/>
                <a:ea typeface="Barlow"/>
                <a:cs typeface="Barlow"/>
                <a:sym typeface="Barlow"/>
              </a:rPr>
              <a:t>Adam Scott</a:t>
            </a:r>
            <a:endParaRPr/>
          </a:p>
        </p:txBody>
      </p:sp>
      <p:sp>
        <p:nvSpPr>
          <p:cNvPr id="178" name="Google Shape;178;p19"/>
          <p:cNvSpPr txBox="1"/>
          <p:nvPr/>
        </p:nvSpPr>
        <p:spPr>
          <a:xfrm>
            <a:off x="3543422" y="5849604"/>
            <a:ext cx="1895611" cy="330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8244D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PgyMiller</a:t>
            </a:r>
            <a:endParaRPr/>
          </a:p>
        </p:txBody>
      </p:sp>
      <p:sp>
        <p:nvSpPr>
          <p:cNvPr id="179" name="Google Shape;179;p19"/>
          <p:cNvSpPr txBox="1"/>
          <p:nvPr/>
        </p:nvSpPr>
        <p:spPr>
          <a:xfrm>
            <a:off x="7422575" y="5849604"/>
            <a:ext cx="1895611" cy="330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18244D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AdamScoTt</a:t>
            </a:r>
            <a:endParaRPr/>
          </a:p>
        </p:txBody>
      </p:sp>
      <p:cxnSp>
        <p:nvCxnSpPr>
          <p:cNvPr id="180" name="Google Shape;180;p19"/>
          <p:cNvCxnSpPr/>
          <p:nvPr/>
        </p:nvCxnSpPr>
        <p:spPr>
          <a:xfrm>
            <a:off x="3488285" y="4216747"/>
            <a:ext cx="6245010" cy="0"/>
          </a:xfrm>
          <a:prstGeom prst="straightConnector1">
            <a:avLst/>
          </a:prstGeom>
          <a:noFill/>
          <a:ln cap="flat" cmpd="sng" w="19050">
            <a:solidFill>
              <a:srgbClr val="2B2B2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1" name="Google Shape;181;p19"/>
          <p:cNvPicPr preferRelativeResize="0"/>
          <p:nvPr/>
        </p:nvPicPr>
        <p:blipFill rotWithShape="1">
          <a:blip r:embed="rId4">
            <a:alphaModFix/>
          </a:blip>
          <a:srcRect b="0" l="29298" r="0" t="0"/>
          <a:stretch/>
        </p:blipFill>
        <p:spPr>
          <a:xfrm>
            <a:off x="0" y="2097375"/>
            <a:ext cx="3631649" cy="54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 rotWithShape="1">
          <a:blip r:embed="rId5">
            <a:alphaModFix/>
          </a:blip>
          <a:srcRect b="0" l="31276" r="0" t="63753"/>
          <a:stretch/>
        </p:blipFill>
        <p:spPr>
          <a:xfrm>
            <a:off x="0" y="0"/>
            <a:ext cx="3660724" cy="193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 rotWithShape="1">
          <a:blip r:embed="rId6">
            <a:alphaModFix/>
          </a:blip>
          <a:srcRect b="0" l="0" r="41255" t="65375"/>
          <a:stretch/>
        </p:blipFill>
        <p:spPr>
          <a:xfrm>
            <a:off x="6779200" y="1600"/>
            <a:ext cx="3914199" cy="20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33153" y="5382896"/>
            <a:ext cx="746049" cy="1189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8729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/>
          <p:nvPr/>
        </p:nvSpPr>
        <p:spPr>
          <a:xfrm>
            <a:off x="0" y="0"/>
            <a:ext cx="10692003" cy="337047"/>
          </a:xfrm>
          <a:custGeom>
            <a:rect b="b" l="l" r="r" t="t"/>
            <a:pathLst>
              <a:path extrusionOk="0" h="120790" w="3831772">
                <a:moveTo>
                  <a:pt x="0" y="0"/>
                </a:moveTo>
                <a:lnTo>
                  <a:pt x="3831772" y="0"/>
                </a:lnTo>
                <a:lnTo>
                  <a:pt x="3831772" y="120790"/>
                </a:lnTo>
                <a:lnTo>
                  <a:pt x="0" y="120790"/>
                </a:lnTo>
                <a:close/>
              </a:path>
            </a:pathLst>
          </a:custGeom>
          <a:solidFill>
            <a:srgbClr val="2B2B2B"/>
          </a:solidFill>
          <a:ln>
            <a:noFill/>
          </a:ln>
        </p:spPr>
      </p:sp>
      <p:pic>
        <p:nvPicPr>
          <p:cNvPr id="190" name="Google Shape;190;p20"/>
          <p:cNvPicPr preferRelativeResize="0"/>
          <p:nvPr/>
        </p:nvPicPr>
        <p:blipFill rotWithShape="1">
          <a:blip r:embed="rId3">
            <a:alphaModFix/>
          </a:blip>
          <a:srcRect b="43639" l="22958" r="0" t="0"/>
          <a:stretch/>
        </p:blipFill>
        <p:spPr>
          <a:xfrm>
            <a:off x="0" y="4600800"/>
            <a:ext cx="4844175" cy="295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20"/>
          <p:cNvGrpSpPr/>
          <p:nvPr/>
        </p:nvGrpSpPr>
        <p:grpSpPr>
          <a:xfrm>
            <a:off x="10386700" y="164975"/>
            <a:ext cx="457905" cy="7391526"/>
            <a:chOff x="-4" y="-28572"/>
            <a:chExt cx="164100" cy="2724284"/>
          </a:xfrm>
        </p:grpSpPr>
        <p:sp>
          <p:nvSpPr>
            <p:cNvPr id="192" name="Google Shape;192;p20"/>
            <p:cNvSpPr/>
            <p:nvPr/>
          </p:nvSpPr>
          <p:spPr>
            <a:xfrm>
              <a:off x="0" y="0"/>
              <a:ext cx="164026" cy="2695712"/>
            </a:xfrm>
            <a:custGeom>
              <a:rect b="b" l="l" r="r" t="t"/>
              <a:pathLst>
                <a:path extrusionOk="0" h="2695712" w="164026">
                  <a:moveTo>
                    <a:pt x="0" y="0"/>
                  </a:moveTo>
                  <a:lnTo>
                    <a:pt x="164026" y="0"/>
                  </a:lnTo>
                  <a:lnTo>
                    <a:pt x="164026" y="2695712"/>
                  </a:lnTo>
                  <a:lnTo>
                    <a:pt x="0" y="2695712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</p:sp>
        <p:sp>
          <p:nvSpPr>
            <p:cNvPr id="193" name="Google Shape;193;p20"/>
            <p:cNvSpPr txBox="1"/>
            <p:nvPr/>
          </p:nvSpPr>
          <p:spPr>
            <a:xfrm>
              <a:off x="-4" y="-28572"/>
              <a:ext cx="164100" cy="26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4" name="Google Shape;194;p20"/>
          <p:cNvPicPr preferRelativeResize="0"/>
          <p:nvPr/>
        </p:nvPicPr>
        <p:blipFill rotWithShape="1">
          <a:blip r:embed="rId4">
            <a:alphaModFix/>
          </a:blip>
          <a:srcRect b="0" l="0" r="24556" t="43636"/>
          <a:stretch/>
        </p:blipFill>
        <p:spPr>
          <a:xfrm>
            <a:off x="6100900" y="4200"/>
            <a:ext cx="4743701" cy="295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20"/>
          <p:cNvGrpSpPr/>
          <p:nvPr/>
        </p:nvGrpSpPr>
        <p:grpSpPr>
          <a:xfrm>
            <a:off x="305290" y="257313"/>
            <a:ext cx="10081420" cy="6965640"/>
            <a:chOff x="0" y="-28575"/>
            <a:chExt cx="3612953" cy="2496328"/>
          </a:xfrm>
        </p:grpSpPr>
        <p:sp>
          <p:nvSpPr>
            <p:cNvPr id="196" name="Google Shape;196;p20"/>
            <p:cNvSpPr/>
            <p:nvPr/>
          </p:nvSpPr>
          <p:spPr>
            <a:xfrm>
              <a:off x="0" y="0"/>
              <a:ext cx="3612953" cy="2467753"/>
            </a:xfrm>
            <a:custGeom>
              <a:rect b="b" l="l" r="r" t="t"/>
              <a:pathLst>
                <a:path extrusionOk="0" h="2467753" w="3612953">
                  <a:moveTo>
                    <a:pt x="0" y="0"/>
                  </a:moveTo>
                  <a:lnTo>
                    <a:pt x="3612953" y="0"/>
                  </a:lnTo>
                  <a:lnTo>
                    <a:pt x="3612953" y="2467753"/>
                  </a:lnTo>
                  <a:lnTo>
                    <a:pt x="0" y="2467753"/>
                  </a:lnTo>
                  <a:close/>
                </a:path>
              </a:pathLst>
            </a:custGeom>
            <a:solidFill>
              <a:srgbClr val="F8F8F6"/>
            </a:solidFill>
            <a:ln>
              <a:noFill/>
            </a:ln>
          </p:spPr>
        </p:sp>
        <p:sp>
          <p:nvSpPr>
            <p:cNvPr id="197" name="Google Shape;197;p20"/>
            <p:cNvSpPr txBox="1"/>
            <p:nvPr/>
          </p:nvSpPr>
          <p:spPr>
            <a:xfrm>
              <a:off x="0" y="-28575"/>
              <a:ext cx="3612953" cy="2496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8" name="Google Shape;198;p20"/>
          <p:cNvCxnSpPr/>
          <p:nvPr/>
        </p:nvCxnSpPr>
        <p:spPr>
          <a:xfrm>
            <a:off x="6148495" y="6127291"/>
            <a:ext cx="1895611" cy="0"/>
          </a:xfrm>
          <a:prstGeom prst="straightConnector1">
            <a:avLst/>
          </a:prstGeom>
          <a:noFill/>
          <a:ln cap="flat" cmpd="sng" w="19050">
            <a:solidFill>
              <a:srgbClr val="2B2B2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9" name="Google Shape;199;p20"/>
          <p:cNvCxnSpPr/>
          <p:nvPr/>
        </p:nvCxnSpPr>
        <p:spPr>
          <a:xfrm>
            <a:off x="2238687" y="6117766"/>
            <a:ext cx="1895611" cy="0"/>
          </a:xfrm>
          <a:prstGeom prst="straightConnector1">
            <a:avLst/>
          </a:prstGeom>
          <a:noFill/>
          <a:ln cap="flat" cmpd="sng" w="19050">
            <a:solidFill>
              <a:srgbClr val="2B2B2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0" name="Google Shape;200;p20"/>
          <p:cNvSpPr txBox="1"/>
          <p:nvPr/>
        </p:nvSpPr>
        <p:spPr>
          <a:xfrm>
            <a:off x="1982788" y="3077626"/>
            <a:ext cx="6726424" cy="1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000" u="none" cap="none" strike="noStrike">
                <a:solidFill>
                  <a:srgbClr val="F9BC35"/>
                </a:solidFill>
                <a:latin typeface="Barlow Black"/>
                <a:ea typeface="Barlow Black"/>
                <a:cs typeface="Barlow Black"/>
                <a:sym typeface="Barlow Black"/>
              </a:rPr>
              <a:t>BOB MITCHELL</a:t>
            </a:r>
            <a:endParaRPr/>
          </a:p>
        </p:txBody>
      </p:sp>
      <p:cxnSp>
        <p:nvCxnSpPr>
          <p:cNvPr id="201" name="Google Shape;201;p20"/>
          <p:cNvCxnSpPr/>
          <p:nvPr/>
        </p:nvCxnSpPr>
        <p:spPr>
          <a:xfrm>
            <a:off x="1961861" y="4216747"/>
            <a:ext cx="6768277" cy="0"/>
          </a:xfrm>
          <a:prstGeom prst="straightConnector1">
            <a:avLst/>
          </a:prstGeom>
          <a:noFill/>
          <a:ln cap="flat" cmpd="sng" w="19050">
            <a:solidFill>
              <a:srgbClr val="2B2B2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2" name="Google Shape;202;p20"/>
          <p:cNvSpPr txBox="1"/>
          <p:nvPr/>
        </p:nvSpPr>
        <p:spPr>
          <a:xfrm>
            <a:off x="1982788" y="2718183"/>
            <a:ext cx="6726424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B2B2B"/>
                </a:solidFill>
                <a:latin typeface="Barlow"/>
                <a:ea typeface="Barlow"/>
                <a:cs typeface="Barlow"/>
                <a:sym typeface="Barlow"/>
              </a:rPr>
              <a:t>THIS AWARD IS DEDICATED TO: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2238687" y="6414600"/>
            <a:ext cx="1895611" cy="179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ED8629"/>
                </a:solidFill>
                <a:latin typeface="Barlow"/>
                <a:ea typeface="Barlow"/>
                <a:cs typeface="Barlow"/>
                <a:sym typeface="Barlow"/>
              </a:rPr>
              <a:t>SPORTS DIRECTOR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2238687" y="6136816"/>
            <a:ext cx="1895611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2B2B2B"/>
                </a:solidFill>
                <a:latin typeface="Barlow"/>
                <a:ea typeface="Barlow"/>
                <a:cs typeface="Barlow"/>
                <a:sym typeface="Barlow"/>
              </a:rPr>
              <a:t>Peggy Miller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2638604" y="4371678"/>
            <a:ext cx="54147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B2B2B"/>
                </a:solidFill>
                <a:latin typeface="Barlow"/>
                <a:ea typeface="Barlow"/>
                <a:cs typeface="Barlow"/>
                <a:sym typeface="Barlow"/>
              </a:rPr>
              <a:t>For being the Most Valuable Player of the </a:t>
            </a:r>
            <a:endParaRPr/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2B2B2B"/>
                </a:solidFill>
                <a:latin typeface="Barlow"/>
                <a:ea typeface="Barlow"/>
                <a:cs typeface="Barlow"/>
                <a:sym typeface="Barlow"/>
              </a:rPr>
              <a:t>2025 All-Star Hoops Jam Championships.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1778185" y="1525804"/>
            <a:ext cx="7135631" cy="702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ED8629"/>
                </a:solidFill>
                <a:latin typeface="Bungee"/>
                <a:ea typeface="Bungee"/>
                <a:cs typeface="Bungee"/>
                <a:sym typeface="Bungee"/>
              </a:rPr>
              <a:t>MOST VALUABLE PLAYER</a:t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6148495" y="6405075"/>
            <a:ext cx="1895611" cy="189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ED8629"/>
                </a:solidFill>
                <a:latin typeface="Barlow"/>
                <a:ea typeface="Barlow"/>
                <a:cs typeface="Barlow"/>
                <a:sym typeface="Barlow"/>
              </a:rPr>
              <a:t>TEAM COACH</a:t>
            </a:r>
            <a:endParaRPr/>
          </a:p>
        </p:txBody>
      </p:sp>
      <p:sp>
        <p:nvSpPr>
          <p:cNvPr id="208" name="Google Shape;208;p20"/>
          <p:cNvSpPr txBox="1"/>
          <p:nvPr/>
        </p:nvSpPr>
        <p:spPr>
          <a:xfrm>
            <a:off x="6148495" y="6167517"/>
            <a:ext cx="1895611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2B2B2B"/>
                </a:solidFill>
                <a:latin typeface="Barlow"/>
                <a:ea typeface="Barlow"/>
                <a:cs typeface="Barlow"/>
                <a:sym typeface="Barlow"/>
              </a:rPr>
              <a:t>Adam Scott</a:t>
            </a:r>
            <a:endParaRPr/>
          </a:p>
        </p:txBody>
      </p:sp>
      <p:sp>
        <p:nvSpPr>
          <p:cNvPr id="209" name="Google Shape;209;p20"/>
          <p:cNvSpPr txBox="1"/>
          <p:nvPr/>
        </p:nvSpPr>
        <p:spPr>
          <a:xfrm>
            <a:off x="2278632" y="5757454"/>
            <a:ext cx="1895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B2B2B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PgyMiller</a:t>
            </a:r>
            <a:endParaRPr/>
          </a:p>
        </p:txBody>
      </p:sp>
      <p:sp>
        <p:nvSpPr>
          <p:cNvPr id="210" name="Google Shape;210;p20"/>
          <p:cNvSpPr txBox="1"/>
          <p:nvPr/>
        </p:nvSpPr>
        <p:spPr>
          <a:xfrm>
            <a:off x="6157785" y="5828379"/>
            <a:ext cx="1895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2B2B2B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AdamScoTt</a:t>
            </a:r>
            <a:endParaRPr/>
          </a:p>
        </p:txBody>
      </p:sp>
      <p:grpSp>
        <p:nvGrpSpPr>
          <p:cNvPr id="211" name="Google Shape;211;p20"/>
          <p:cNvGrpSpPr/>
          <p:nvPr/>
        </p:nvGrpSpPr>
        <p:grpSpPr>
          <a:xfrm>
            <a:off x="4559549" y="918933"/>
            <a:ext cx="1541361" cy="530671"/>
            <a:chOff x="0" y="0"/>
            <a:chExt cx="2055148" cy="707562"/>
          </a:xfrm>
        </p:grpSpPr>
        <p:grpSp>
          <p:nvGrpSpPr>
            <p:cNvPr id="212" name="Google Shape;212;p20"/>
            <p:cNvGrpSpPr/>
            <p:nvPr/>
          </p:nvGrpSpPr>
          <p:grpSpPr>
            <a:xfrm>
              <a:off x="656394" y="0"/>
              <a:ext cx="742360" cy="707562"/>
              <a:chOff x="0" y="0"/>
              <a:chExt cx="812800" cy="774700"/>
            </a:xfrm>
          </p:grpSpPr>
          <p:sp>
            <p:nvSpPr>
              <p:cNvPr id="213" name="Google Shape;213;p20"/>
              <p:cNvSpPr/>
              <p:nvPr/>
            </p:nvSpPr>
            <p:spPr>
              <a:xfrm>
                <a:off x="0" y="0"/>
                <a:ext cx="812800" cy="774700"/>
              </a:xfrm>
              <a:custGeom>
                <a:rect b="b" l="l" r="r" t="t"/>
                <a:pathLst>
                  <a:path extrusionOk="0" h="774700" w="8128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9BC35"/>
              </a:solidFill>
              <a:ln>
                <a:noFill/>
              </a:ln>
            </p:spPr>
          </p:sp>
          <p:sp>
            <p:nvSpPr>
              <p:cNvPr id="214" name="Google Shape;214;p20"/>
              <p:cNvSpPr txBox="1"/>
              <p:nvPr/>
            </p:nvSpPr>
            <p:spPr>
              <a:xfrm>
                <a:off x="228600" y="257175"/>
                <a:ext cx="355600" cy="352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5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" name="Google Shape;215;p20"/>
            <p:cNvGrpSpPr/>
            <p:nvPr/>
          </p:nvGrpSpPr>
          <p:grpSpPr>
            <a:xfrm>
              <a:off x="1603037" y="276644"/>
              <a:ext cx="452111" cy="430918"/>
              <a:chOff x="0" y="0"/>
              <a:chExt cx="812800" cy="774700"/>
            </a:xfrm>
          </p:grpSpPr>
          <p:sp>
            <p:nvSpPr>
              <p:cNvPr id="216" name="Google Shape;216;p20"/>
              <p:cNvSpPr/>
              <p:nvPr/>
            </p:nvSpPr>
            <p:spPr>
              <a:xfrm>
                <a:off x="0" y="0"/>
                <a:ext cx="812800" cy="774700"/>
              </a:xfrm>
              <a:custGeom>
                <a:rect b="b" l="l" r="r" t="t"/>
                <a:pathLst>
                  <a:path extrusionOk="0" h="774700" w="8128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9BC35"/>
              </a:solidFill>
              <a:ln>
                <a:noFill/>
              </a:ln>
            </p:spPr>
          </p:sp>
          <p:sp>
            <p:nvSpPr>
              <p:cNvPr id="217" name="Google Shape;217;p20"/>
              <p:cNvSpPr txBox="1"/>
              <p:nvPr/>
            </p:nvSpPr>
            <p:spPr>
              <a:xfrm>
                <a:off x="228600" y="257175"/>
                <a:ext cx="355600" cy="352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5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" name="Google Shape;218;p20"/>
            <p:cNvGrpSpPr/>
            <p:nvPr/>
          </p:nvGrpSpPr>
          <p:grpSpPr>
            <a:xfrm>
              <a:off x="0" y="276644"/>
              <a:ext cx="452111" cy="430918"/>
              <a:chOff x="0" y="0"/>
              <a:chExt cx="812800" cy="774700"/>
            </a:xfrm>
          </p:grpSpPr>
          <p:sp>
            <p:nvSpPr>
              <p:cNvPr id="219" name="Google Shape;219;p20"/>
              <p:cNvSpPr/>
              <p:nvPr/>
            </p:nvSpPr>
            <p:spPr>
              <a:xfrm>
                <a:off x="0" y="0"/>
                <a:ext cx="812800" cy="774700"/>
              </a:xfrm>
              <a:custGeom>
                <a:rect b="b" l="l" r="r" t="t"/>
                <a:pathLst>
                  <a:path extrusionOk="0" h="774700" w="812800">
                    <a:moveTo>
                      <a:pt x="406400" y="0"/>
                    </a:moveTo>
                    <a:lnTo>
                      <a:pt x="502338" y="295909"/>
                    </a:lnTo>
                    <a:lnTo>
                      <a:pt x="812800" y="295909"/>
                    </a:lnTo>
                    <a:lnTo>
                      <a:pt x="561631" y="478791"/>
                    </a:lnTo>
                    <a:lnTo>
                      <a:pt x="657569" y="774700"/>
                    </a:lnTo>
                    <a:lnTo>
                      <a:pt x="406400" y="591819"/>
                    </a:lnTo>
                    <a:lnTo>
                      <a:pt x="155231" y="774700"/>
                    </a:lnTo>
                    <a:lnTo>
                      <a:pt x="251169" y="478791"/>
                    </a:lnTo>
                    <a:lnTo>
                      <a:pt x="0" y="295909"/>
                    </a:lnTo>
                    <a:lnTo>
                      <a:pt x="310462" y="295909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9BC35"/>
              </a:solidFill>
              <a:ln>
                <a:noFill/>
              </a:ln>
            </p:spPr>
          </p:sp>
          <p:sp>
            <p:nvSpPr>
              <p:cNvPr id="220" name="Google Shape;220;p20"/>
              <p:cNvSpPr txBox="1"/>
              <p:nvPr/>
            </p:nvSpPr>
            <p:spPr>
              <a:xfrm>
                <a:off x="228600" y="257175"/>
                <a:ext cx="355600" cy="352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5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21" name="Google Shape;221;p20"/>
          <p:cNvPicPr preferRelativeResize="0"/>
          <p:nvPr/>
        </p:nvPicPr>
        <p:blipFill rotWithShape="1">
          <a:blip r:embed="rId5">
            <a:alphaModFix/>
          </a:blip>
          <a:srcRect b="0" l="36676" r="0" t="0"/>
          <a:stretch/>
        </p:blipFill>
        <p:spPr>
          <a:xfrm>
            <a:off x="1" y="1386350"/>
            <a:ext cx="1450975" cy="583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6">
            <a:alphaModFix/>
          </a:blip>
          <a:srcRect b="0" l="37957" r="0" t="0"/>
          <a:stretch/>
        </p:blipFill>
        <p:spPr>
          <a:xfrm>
            <a:off x="1" y="756000"/>
            <a:ext cx="1450973" cy="23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 rotWithShape="1">
          <a:blip r:embed="rId7">
            <a:alphaModFix/>
          </a:blip>
          <a:srcRect b="3409" l="0" r="0" t="0"/>
          <a:stretch/>
        </p:blipFill>
        <p:spPr>
          <a:xfrm>
            <a:off x="6380275" y="3122400"/>
            <a:ext cx="4184924" cy="403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7CC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1"/>
          <p:cNvPicPr preferRelativeResize="0"/>
          <p:nvPr/>
        </p:nvPicPr>
        <p:blipFill rotWithShape="1">
          <a:blip r:embed="rId3">
            <a:alphaModFix/>
          </a:blip>
          <a:srcRect b="40838" l="0" r="49361" t="0"/>
          <a:stretch/>
        </p:blipFill>
        <p:spPr>
          <a:xfrm>
            <a:off x="5160225" y="1323325"/>
            <a:ext cx="5414799" cy="623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/>
          <p:cNvPicPr preferRelativeResize="0"/>
          <p:nvPr/>
        </p:nvPicPr>
        <p:blipFill rotWithShape="1">
          <a:blip r:embed="rId4">
            <a:alphaModFix/>
          </a:blip>
          <a:srcRect b="0" l="63986" r="0" t="37892"/>
          <a:stretch/>
        </p:blipFill>
        <p:spPr>
          <a:xfrm>
            <a:off x="0" y="0"/>
            <a:ext cx="3097024" cy="547995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1"/>
          <p:cNvSpPr/>
          <p:nvPr/>
        </p:nvSpPr>
        <p:spPr>
          <a:xfrm>
            <a:off x="305290" y="468891"/>
            <a:ext cx="10081420" cy="6622218"/>
          </a:xfrm>
          <a:custGeom>
            <a:rect b="b" l="l" r="r" t="t"/>
            <a:pathLst>
              <a:path extrusionOk="0" h="2373253" w="3612953">
                <a:moveTo>
                  <a:pt x="0" y="0"/>
                </a:moveTo>
                <a:lnTo>
                  <a:pt x="3612953" y="0"/>
                </a:lnTo>
                <a:lnTo>
                  <a:pt x="3612953" y="2373253"/>
                </a:lnTo>
                <a:lnTo>
                  <a:pt x="0" y="2373253"/>
                </a:lnTo>
                <a:close/>
              </a:path>
            </a:pathLst>
          </a:custGeom>
          <a:solidFill>
            <a:srgbClr val="F1E7CC"/>
          </a:solidFill>
          <a:ln cap="sq" cmpd="sng" w="38100">
            <a:solidFill>
              <a:srgbClr val="59340D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231" name="Google Shape;231;p21"/>
          <p:cNvCxnSpPr/>
          <p:nvPr/>
        </p:nvCxnSpPr>
        <p:spPr>
          <a:xfrm>
            <a:off x="6348454" y="6127291"/>
            <a:ext cx="1895611" cy="0"/>
          </a:xfrm>
          <a:prstGeom prst="straightConnector1">
            <a:avLst/>
          </a:prstGeom>
          <a:noFill/>
          <a:ln cap="flat" cmpd="sng" w="19050">
            <a:solidFill>
              <a:srgbClr val="59340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p21"/>
          <p:cNvCxnSpPr/>
          <p:nvPr/>
        </p:nvCxnSpPr>
        <p:spPr>
          <a:xfrm>
            <a:off x="2438646" y="6117766"/>
            <a:ext cx="1895611" cy="0"/>
          </a:xfrm>
          <a:prstGeom prst="straightConnector1">
            <a:avLst/>
          </a:prstGeom>
          <a:noFill/>
          <a:ln cap="flat" cmpd="sng" w="19050">
            <a:solidFill>
              <a:srgbClr val="59340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p21"/>
          <p:cNvCxnSpPr/>
          <p:nvPr/>
        </p:nvCxnSpPr>
        <p:spPr>
          <a:xfrm>
            <a:off x="1613391" y="4156751"/>
            <a:ext cx="7465217" cy="0"/>
          </a:xfrm>
          <a:prstGeom prst="straightConnector1">
            <a:avLst/>
          </a:prstGeom>
          <a:noFill/>
          <a:ln cap="flat" cmpd="sng" w="19050">
            <a:solidFill>
              <a:srgbClr val="5934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4" name="Google Shape;234;p21"/>
          <p:cNvSpPr txBox="1"/>
          <p:nvPr/>
        </p:nvSpPr>
        <p:spPr>
          <a:xfrm>
            <a:off x="1567680" y="2991526"/>
            <a:ext cx="7556641" cy="1174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93B35"/>
                </a:solidFill>
                <a:latin typeface="Paytone One"/>
                <a:ea typeface="Paytone One"/>
                <a:cs typeface="Paytone One"/>
                <a:sym typeface="Paytone One"/>
              </a:rPr>
              <a:t>BOB MITCHELL</a:t>
            </a:r>
            <a:endParaRPr/>
          </a:p>
        </p:txBody>
      </p:sp>
      <p:sp>
        <p:nvSpPr>
          <p:cNvPr id="235" name="Google Shape;235;p21"/>
          <p:cNvSpPr txBox="1"/>
          <p:nvPr/>
        </p:nvSpPr>
        <p:spPr>
          <a:xfrm>
            <a:off x="1982788" y="2512101"/>
            <a:ext cx="6726424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59340D"/>
                </a:solidFill>
                <a:latin typeface="Barlow"/>
                <a:ea typeface="Barlow"/>
                <a:cs typeface="Barlow"/>
                <a:sym typeface="Barlow"/>
              </a:rPr>
              <a:t>THIS AWARD IS DEDICATED TO:</a:t>
            </a:r>
            <a:endParaRPr/>
          </a:p>
        </p:txBody>
      </p:sp>
      <p:sp>
        <p:nvSpPr>
          <p:cNvPr id="236" name="Google Shape;236;p21"/>
          <p:cNvSpPr txBox="1"/>
          <p:nvPr/>
        </p:nvSpPr>
        <p:spPr>
          <a:xfrm>
            <a:off x="2638604" y="4326101"/>
            <a:ext cx="5414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59340D"/>
                </a:solidFill>
                <a:latin typeface="Barlow"/>
                <a:ea typeface="Barlow"/>
                <a:cs typeface="Barlow"/>
                <a:sym typeface="Barlow"/>
              </a:rPr>
              <a:t>For being the Most Valuable Player of the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59340D"/>
                </a:solidFill>
                <a:latin typeface="Barlow"/>
                <a:ea typeface="Barlow"/>
                <a:cs typeface="Barlow"/>
                <a:sym typeface="Barlow"/>
              </a:rPr>
              <a:t>2025 All-Star Hoops Jam Championships.</a:t>
            </a:r>
            <a:endParaRPr/>
          </a:p>
        </p:txBody>
      </p:sp>
      <p:sp>
        <p:nvSpPr>
          <p:cNvPr id="237" name="Google Shape;237;p21"/>
          <p:cNvSpPr txBox="1"/>
          <p:nvPr/>
        </p:nvSpPr>
        <p:spPr>
          <a:xfrm>
            <a:off x="1778185" y="1860048"/>
            <a:ext cx="713563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253895"/>
                </a:solidFill>
                <a:latin typeface="Paytone One"/>
                <a:ea typeface="Paytone One"/>
                <a:cs typeface="Paytone One"/>
                <a:sym typeface="Paytone One"/>
              </a:rPr>
              <a:t>MOST VALUABLE PLAYER</a:t>
            </a:r>
            <a:endParaRPr/>
          </a:p>
        </p:txBody>
      </p:sp>
      <p:sp>
        <p:nvSpPr>
          <p:cNvPr id="238" name="Google Shape;238;p21"/>
          <p:cNvSpPr txBox="1"/>
          <p:nvPr/>
        </p:nvSpPr>
        <p:spPr>
          <a:xfrm>
            <a:off x="2438646" y="6414600"/>
            <a:ext cx="1895611" cy="179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253895"/>
                </a:solidFill>
                <a:latin typeface="Barlow"/>
                <a:ea typeface="Barlow"/>
                <a:cs typeface="Barlow"/>
                <a:sym typeface="Barlow"/>
              </a:rPr>
              <a:t>SPORTS DIRECTOR</a:t>
            </a:r>
            <a:endParaRPr/>
          </a:p>
        </p:txBody>
      </p:sp>
      <p:sp>
        <p:nvSpPr>
          <p:cNvPr id="239" name="Google Shape;239;p21"/>
          <p:cNvSpPr txBox="1"/>
          <p:nvPr/>
        </p:nvSpPr>
        <p:spPr>
          <a:xfrm>
            <a:off x="2438646" y="6136816"/>
            <a:ext cx="1895611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59340D"/>
                </a:solidFill>
                <a:latin typeface="Barlow"/>
                <a:ea typeface="Barlow"/>
                <a:cs typeface="Barlow"/>
                <a:sym typeface="Barlow"/>
              </a:rPr>
              <a:t>Peggy Miller</a:t>
            </a:r>
            <a:endParaRPr/>
          </a:p>
        </p:txBody>
      </p:sp>
      <p:sp>
        <p:nvSpPr>
          <p:cNvPr id="240" name="Google Shape;240;p21"/>
          <p:cNvSpPr txBox="1"/>
          <p:nvPr/>
        </p:nvSpPr>
        <p:spPr>
          <a:xfrm>
            <a:off x="6348454" y="6405075"/>
            <a:ext cx="1895611" cy="189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253895"/>
                </a:solidFill>
                <a:latin typeface="Barlow"/>
                <a:ea typeface="Barlow"/>
                <a:cs typeface="Barlow"/>
                <a:sym typeface="Barlow"/>
              </a:rPr>
              <a:t>TEAM COACH</a:t>
            </a:r>
            <a:endParaRPr/>
          </a:p>
        </p:txBody>
      </p:sp>
      <p:sp>
        <p:nvSpPr>
          <p:cNvPr id="241" name="Google Shape;241;p21"/>
          <p:cNvSpPr txBox="1"/>
          <p:nvPr/>
        </p:nvSpPr>
        <p:spPr>
          <a:xfrm>
            <a:off x="6348454" y="6167517"/>
            <a:ext cx="1895611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59340D"/>
                </a:solidFill>
                <a:latin typeface="Barlow"/>
                <a:ea typeface="Barlow"/>
                <a:cs typeface="Barlow"/>
                <a:sym typeface="Barlow"/>
              </a:rPr>
              <a:t>Adam Scott</a:t>
            </a:r>
            <a:endParaRPr/>
          </a:p>
        </p:txBody>
      </p:sp>
      <p:sp>
        <p:nvSpPr>
          <p:cNvPr id="242" name="Google Shape;242;p21"/>
          <p:cNvSpPr txBox="1"/>
          <p:nvPr/>
        </p:nvSpPr>
        <p:spPr>
          <a:xfrm>
            <a:off x="2478591" y="5849604"/>
            <a:ext cx="1895611" cy="330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9340D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PgyMiller</a:t>
            </a:r>
            <a:endParaRPr/>
          </a:p>
        </p:txBody>
      </p:sp>
      <p:sp>
        <p:nvSpPr>
          <p:cNvPr id="243" name="Google Shape;243;p21"/>
          <p:cNvSpPr txBox="1"/>
          <p:nvPr/>
        </p:nvSpPr>
        <p:spPr>
          <a:xfrm>
            <a:off x="6357744" y="5849604"/>
            <a:ext cx="1895611" cy="330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9340D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AdamScoTt</a:t>
            </a:r>
            <a:endParaRPr/>
          </a:p>
        </p:txBody>
      </p:sp>
      <p:grpSp>
        <p:nvGrpSpPr>
          <p:cNvPr id="244" name="Google Shape;244;p21"/>
          <p:cNvGrpSpPr/>
          <p:nvPr/>
        </p:nvGrpSpPr>
        <p:grpSpPr>
          <a:xfrm>
            <a:off x="4951201" y="5262565"/>
            <a:ext cx="829528" cy="2293871"/>
            <a:chOff x="-3857250" y="756000"/>
            <a:chExt cx="2338675" cy="6467073"/>
          </a:xfrm>
        </p:grpSpPr>
        <p:pic>
          <p:nvPicPr>
            <p:cNvPr id="245" name="Google Shape;245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3809950" y="1386350"/>
              <a:ext cx="2291376" cy="5836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3857250" y="756000"/>
              <a:ext cx="2338674" cy="2371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7" name="Google Shape;247;p21"/>
          <p:cNvGrpSpPr/>
          <p:nvPr/>
        </p:nvGrpSpPr>
        <p:grpSpPr>
          <a:xfrm>
            <a:off x="4764811" y="188028"/>
            <a:ext cx="1202300" cy="1529395"/>
            <a:chOff x="6124174" y="188028"/>
            <a:chExt cx="1202300" cy="1529395"/>
          </a:xfrm>
        </p:grpSpPr>
        <p:pic>
          <p:nvPicPr>
            <p:cNvPr id="248" name="Google Shape;248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124174" y="188028"/>
              <a:ext cx="1202300" cy="1529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08352" y="490075"/>
              <a:ext cx="633950" cy="6343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40404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2"/>
          <p:cNvPicPr preferRelativeResize="0"/>
          <p:nvPr/>
        </p:nvPicPr>
        <p:blipFill rotWithShape="1">
          <a:blip r:embed="rId3">
            <a:alphaModFix/>
          </a:blip>
          <a:srcRect b="60127" l="9191" r="6170" t="0"/>
          <a:stretch/>
        </p:blipFill>
        <p:spPr>
          <a:xfrm>
            <a:off x="0" y="4722675"/>
            <a:ext cx="10693402" cy="28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2"/>
          <p:cNvPicPr preferRelativeResize="0"/>
          <p:nvPr/>
        </p:nvPicPr>
        <p:blipFill rotWithShape="1">
          <a:blip r:embed="rId4">
            <a:alphaModFix/>
          </a:blip>
          <a:srcRect b="15646" l="0" r="38593" t="4849"/>
          <a:stretch/>
        </p:blipFill>
        <p:spPr>
          <a:xfrm>
            <a:off x="6464200" y="-74800"/>
            <a:ext cx="4229200" cy="75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2"/>
          <p:cNvSpPr txBox="1"/>
          <p:nvPr/>
        </p:nvSpPr>
        <p:spPr>
          <a:xfrm>
            <a:off x="756000" y="3226851"/>
            <a:ext cx="6726424" cy="895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93B35"/>
                </a:solidFill>
                <a:latin typeface="Paytone One"/>
                <a:ea typeface="Paytone One"/>
                <a:cs typeface="Paytone One"/>
                <a:sym typeface="Paytone One"/>
              </a:rPr>
              <a:t>BOB MITCHELL</a:t>
            </a:r>
            <a:endParaRPr/>
          </a:p>
        </p:txBody>
      </p:sp>
      <p:cxnSp>
        <p:nvCxnSpPr>
          <p:cNvPr id="257" name="Google Shape;257;p22"/>
          <p:cNvCxnSpPr/>
          <p:nvPr/>
        </p:nvCxnSpPr>
        <p:spPr>
          <a:xfrm>
            <a:off x="735073" y="4216747"/>
            <a:ext cx="5826346" cy="0"/>
          </a:xfrm>
          <a:prstGeom prst="straightConnector1">
            <a:avLst/>
          </a:prstGeom>
          <a:noFill/>
          <a:ln cap="flat" cmpd="sng" w="19050">
            <a:solidFill>
              <a:srgbClr val="F93B3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8" name="Google Shape;258;p22"/>
          <p:cNvGrpSpPr/>
          <p:nvPr/>
        </p:nvGrpSpPr>
        <p:grpSpPr>
          <a:xfrm>
            <a:off x="6894794" y="-215926"/>
            <a:ext cx="3926113" cy="7775926"/>
            <a:chOff x="0" y="-9525"/>
            <a:chExt cx="1407030" cy="2786716"/>
          </a:xfrm>
        </p:grpSpPr>
        <p:sp>
          <p:nvSpPr>
            <p:cNvPr id="259" name="Google Shape;259;p22"/>
            <p:cNvSpPr/>
            <p:nvPr/>
          </p:nvSpPr>
          <p:spPr>
            <a:xfrm>
              <a:off x="0" y="0"/>
              <a:ext cx="1407030" cy="2777191"/>
            </a:xfrm>
            <a:custGeom>
              <a:rect b="b" l="l" r="r" t="t"/>
              <a:pathLst>
                <a:path extrusionOk="0" h="2777191" w="1407030">
                  <a:moveTo>
                    <a:pt x="0" y="0"/>
                  </a:moveTo>
                  <a:lnTo>
                    <a:pt x="1407030" y="0"/>
                  </a:lnTo>
                  <a:lnTo>
                    <a:pt x="1407030" y="2777191"/>
                  </a:lnTo>
                  <a:lnTo>
                    <a:pt x="0" y="2777191"/>
                  </a:lnTo>
                  <a:close/>
                </a:path>
              </a:pathLst>
            </a:custGeom>
            <a:gradFill>
              <a:gsLst>
                <a:gs pos="0">
                  <a:srgbClr val="060606"/>
                </a:gs>
                <a:gs pos="100000">
                  <a:srgbClr val="060606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60" name="Google Shape;260;p22"/>
            <p:cNvSpPr txBox="1"/>
            <p:nvPr/>
          </p:nvSpPr>
          <p:spPr>
            <a:xfrm>
              <a:off x="0" y="-9525"/>
              <a:ext cx="1407030" cy="27867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5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22"/>
          <p:cNvSpPr txBox="1"/>
          <p:nvPr/>
        </p:nvSpPr>
        <p:spPr>
          <a:xfrm>
            <a:off x="756000" y="1880025"/>
            <a:ext cx="672642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8CC61"/>
                </a:solidFill>
                <a:latin typeface="Barlow"/>
                <a:ea typeface="Barlow"/>
                <a:cs typeface="Barlow"/>
                <a:sym typeface="Barlow"/>
              </a:rPr>
              <a:t>OF ACHIEVEMENT</a:t>
            </a:r>
            <a:endParaRPr/>
          </a:p>
        </p:txBody>
      </p:sp>
      <p:sp>
        <p:nvSpPr>
          <p:cNvPr id="262" name="Google Shape;262;p22"/>
          <p:cNvSpPr txBox="1"/>
          <p:nvPr/>
        </p:nvSpPr>
        <p:spPr>
          <a:xfrm>
            <a:off x="756000" y="1028781"/>
            <a:ext cx="6726424" cy="904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8CC61"/>
                </a:solidFill>
                <a:latin typeface="Barlow Black"/>
                <a:ea typeface="Barlow Black"/>
                <a:cs typeface="Barlow Black"/>
                <a:sym typeface="Barlow Black"/>
              </a:rPr>
              <a:t>CERTIFICATE</a:t>
            </a:r>
            <a:endParaRPr/>
          </a:p>
        </p:txBody>
      </p:sp>
      <p:sp>
        <p:nvSpPr>
          <p:cNvPr id="263" name="Google Shape;263;p22"/>
          <p:cNvSpPr txBox="1"/>
          <p:nvPr/>
        </p:nvSpPr>
        <p:spPr>
          <a:xfrm>
            <a:off x="756000" y="2718183"/>
            <a:ext cx="6726424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This certificate is presented to</a:t>
            </a:r>
            <a:endParaRPr/>
          </a:p>
        </p:txBody>
      </p:sp>
      <p:sp>
        <p:nvSpPr>
          <p:cNvPr id="264" name="Google Shape;264;p22"/>
          <p:cNvSpPr txBox="1"/>
          <p:nvPr/>
        </p:nvSpPr>
        <p:spPr>
          <a:xfrm>
            <a:off x="756000" y="6414600"/>
            <a:ext cx="1895611" cy="179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F93B35"/>
                </a:solidFill>
                <a:latin typeface="Barlow"/>
                <a:ea typeface="Barlow"/>
                <a:cs typeface="Barlow"/>
                <a:sym typeface="Barlow"/>
              </a:rPr>
              <a:t>SPORTS DIRECTOR</a:t>
            </a:r>
            <a:endParaRPr/>
          </a:p>
        </p:txBody>
      </p:sp>
      <p:sp>
        <p:nvSpPr>
          <p:cNvPr id="265" name="Google Shape;265;p22"/>
          <p:cNvSpPr txBox="1"/>
          <p:nvPr/>
        </p:nvSpPr>
        <p:spPr>
          <a:xfrm>
            <a:off x="756000" y="6136816"/>
            <a:ext cx="1895611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Peggy Miller</a:t>
            </a:r>
            <a:endParaRPr/>
          </a:p>
        </p:txBody>
      </p:sp>
      <p:sp>
        <p:nvSpPr>
          <p:cNvPr id="266" name="Google Shape;266;p22"/>
          <p:cNvSpPr txBox="1"/>
          <p:nvPr/>
        </p:nvSpPr>
        <p:spPr>
          <a:xfrm>
            <a:off x="735073" y="4371678"/>
            <a:ext cx="5414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For his remarkable performance and achievements during the </a:t>
            </a:r>
            <a:r>
              <a:rPr b="1" i="0" lang="en-US" sz="18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All-Star Hoops Jam Championships.</a:t>
            </a:r>
            <a:endParaRPr/>
          </a:p>
        </p:txBody>
      </p:sp>
      <p:sp>
        <p:nvSpPr>
          <p:cNvPr id="267" name="Google Shape;267;p22"/>
          <p:cNvSpPr txBox="1"/>
          <p:nvPr/>
        </p:nvSpPr>
        <p:spPr>
          <a:xfrm>
            <a:off x="2968298" y="6405075"/>
            <a:ext cx="1895611" cy="189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99" u="none" cap="none" strike="noStrike">
                <a:solidFill>
                  <a:srgbClr val="F93B35"/>
                </a:solidFill>
                <a:latin typeface="Barlow"/>
                <a:ea typeface="Barlow"/>
                <a:cs typeface="Barlow"/>
                <a:sym typeface="Barlow"/>
              </a:rPr>
              <a:t>TEAM COACH</a:t>
            </a:r>
            <a:endParaRPr/>
          </a:p>
        </p:txBody>
      </p:sp>
      <p:sp>
        <p:nvSpPr>
          <p:cNvPr id="268" name="Google Shape;268;p22"/>
          <p:cNvSpPr txBox="1"/>
          <p:nvPr/>
        </p:nvSpPr>
        <p:spPr>
          <a:xfrm>
            <a:off x="2968298" y="6167517"/>
            <a:ext cx="1895611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Adam Scott</a:t>
            </a:r>
            <a:endParaRPr/>
          </a:p>
        </p:txBody>
      </p:sp>
      <p:sp>
        <p:nvSpPr>
          <p:cNvPr id="269" name="Google Shape;269;p22"/>
          <p:cNvSpPr txBox="1"/>
          <p:nvPr/>
        </p:nvSpPr>
        <p:spPr>
          <a:xfrm>
            <a:off x="735073" y="5846843"/>
            <a:ext cx="1895611" cy="330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PgyMiller</a:t>
            </a:r>
            <a:endParaRPr/>
          </a:p>
        </p:txBody>
      </p:sp>
      <p:sp>
        <p:nvSpPr>
          <p:cNvPr id="270" name="Google Shape;270;p22"/>
          <p:cNvSpPr txBox="1"/>
          <p:nvPr/>
        </p:nvSpPr>
        <p:spPr>
          <a:xfrm>
            <a:off x="2968298" y="5846843"/>
            <a:ext cx="1895611" cy="330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AdamScoTt</a:t>
            </a:r>
            <a:endParaRPr/>
          </a:p>
        </p:txBody>
      </p:sp>
      <p:pic>
        <p:nvPicPr>
          <p:cNvPr id="271" name="Google Shape;271;p22"/>
          <p:cNvPicPr preferRelativeResize="0"/>
          <p:nvPr/>
        </p:nvPicPr>
        <p:blipFill rotWithShape="1">
          <a:blip r:embed="rId5">
            <a:alphaModFix/>
          </a:blip>
          <a:srcRect b="0" l="0" r="0" t="15547"/>
          <a:stretch/>
        </p:blipFill>
        <p:spPr>
          <a:xfrm>
            <a:off x="6149875" y="0"/>
            <a:ext cx="1844674" cy="21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2"/>
          <p:cNvPicPr preferRelativeResize="0"/>
          <p:nvPr/>
        </p:nvPicPr>
        <p:blipFill rotWithShape="1">
          <a:blip r:embed="rId6">
            <a:alphaModFix/>
          </a:blip>
          <a:srcRect b="0" l="6001" r="13111" t="66146"/>
          <a:stretch/>
        </p:blipFill>
        <p:spPr>
          <a:xfrm>
            <a:off x="0" y="0"/>
            <a:ext cx="10693402" cy="251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B2B2B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"/>
          <p:cNvSpPr/>
          <p:nvPr/>
        </p:nvSpPr>
        <p:spPr>
          <a:xfrm>
            <a:off x="756000" y="2057972"/>
            <a:ext cx="3124341" cy="4895088"/>
          </a:xfrm>
          <a:custGeom>
            <a:rect b="b" l="l" r="r" t="t"/>
            <a:pathLst>
              <a:path extrusionOk="0" h="1754289" w="1119693">
                <a:moveTo>
                  <a:pt x="0" y="0"/>
                </a:moveTo>
                <a:lnTo>
                  <a:pt x="1119693" y="0"/>
                </a:lnTo>
                <a:lnTo>
                  <a:pt x="1119693" y="1754289"/>
                </a:lnTo>
                <a:lnTo>
                  <a:pt x="0" y="17542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8" name="Google Shape;278;p23"/>
          <p:cNvSpPr/>
          <p:nvPr/>
        </p:nvSpPr>
        <p:spPr>
          <a:xfrm>
            <a:off x="4196066" y="2057972"/>
            <a:ext cx="5739206" cy="4894466"/>
          </a:xfrm>
          <a:custGeom>
            <a:rect b="b" l="l" r="r" t="t"/>
            <a:pathLst>
              <a:path extrusionOk="0" h="1754289" w="2057063">
                <a:moveTo>
                  <a:pt x="0" y="0"/>
                </a:moveTo>
                <a:lnTo>
                  <a:pt x="2057063" y="0"/>
                </a:lnTo>
                <a:lnTo>
                  <a:pt x="2057063" y="1754289"/>
                </a:lnTo>
                <a:lnTo>
                  <a:pt x="0" y="17542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9" name="Google Shape;279;p23"/>
          <p:cNvSpPr/>
          <p:nvPr/>
        </p:nvSpPr>
        <p:spPr>
          <a:xfrm>
            <a:off x="1211882" y="1921652"/>
            <a:ext cx="2212577" cy="491796"/>
          </a:xfrm>
          <a:custGeom>
            <a:rect b="b" l="l" r="r" t="t"/>
            <a:pathLst>
              <a:path extrusionOk="0" h="180663" w="812800">
                <a:moveTo>
                  <a:pt x="0" y="0"/>
                </a:moveTo>
                <a:lnTo>
                  <a:pt x="812800" y="0"/>
                </a:lnTo>
                <a:lnTo>
                  <a:pt x="812800" y="180663"/>
                </a:lnTo>
                <a:lnTo>
                  <a:pt x="0" y="180663"/>
                </a:lnTo>
                <a:close/>
              </a:path>
            </a:pathLst>
          </a:custGeom>
          <a:solidFill>
            <a:srgbClr val="EC4A2F"/>
          </a:solidFill>
          <a:ln>
            <a:noFill/>
          </a:ln>
        </p:spPr>
      </p:sp>
      <p:sp>
        <p:nvSpPr>
          <p:cNvPr id="280" name="Google Shape;280;p23"/>
          <p:cNvSpPr txBox="1"/>
          <p:nvPr/>
        </p:nvSpPr>
        <p:spPr>
          <a:xfrm>
            <a:off x="1211882" y="1856745"/>
            <a:ext cx="22122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Fonts</a:t>
            </a:r>
            <a:endParaRPr/>
          </a:p>
        </p:txBody>
      </p:sp>
      <p:sp>
        <p:nvSpPr>
          <p:cNvPr id="281" name="Google Shape;281;p23"/>
          <p:cNvSpPr txBox="1"/>
          <p:nvPr/>
        </p:nvSpPr>
        <p:spPr>
          <a:xfrm>
            <a:off x="1981520" y="424958"/>
            <a:ext cx="6728960" cy="968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RESOURCES</a:t>
            </a:r>
            <a:endParaRPr/>
          </a:p>
        </p:txBody>
      </p:sp>
      <p:sp>
        <p:nvSpPr>
          <p:cNvPr id="282" name="Google Shape;282;p23"/>
          <p:cNvSpPr txBox="1"/>
          <p:nvPr/>
        </p:nvSpPr>
        <p:spPr>
          <a:xfrm>
            <a:off x="585709" y="2512201"/>
            <a:ext cx="346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B0909"/>
                </a:solidFill>
                <a:latin typeface="Barlow"/>
                <a:ea typeface="Barlow"/>
                <a:cs typeface="Barlow"/>
                <a:sym typeface="Barlow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B0909"/>
                </a:solidFill>
                <a:latin typeface="Barlow"/>
                <a:ea typeface="Barlow"/>
                <a:cs typeface="Barlow"/>
                <a:sym typeface="Barlow"/>
              </a:rPr>
              <a:t>uses the following free fonts:</a:t>
            </a:r>
            <a:endParaRPr/>
          </a:p>
        </p:txBody>
      </p:sp>
      <p:sp>
        <p:nvSpPr>
          <p:cNvPr id="283" name="Google Shape;283;p23"/>
          <p:cNvSpPr txBox="1"/>
          <p:nvPr/>
        </p:nvSpPr>
        <p:spPr>
          <a:xfrm>
            <a:off x="1159469" y="4710572"/>
            <a:ext cx="2317403" cy="177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B0909"/>
                </a:solidFill>
                <a:latin typeface="Barlow"/>
                <a:ea typeface="Barlow"/>
                <a:cs typeface="Barlow"/>
                <a:sym typeface="Barlow"/>
              </a:rPr>
              <a:t>You can find these fonts online too.</a:t>
            </a:r>
            <a:endParaRPr/>
          </a:p>
        </p:txBody>
      </p:sp>
      <p:sp>
        <p:nvSpPr>
          <p:cNvPr id="284" name="Google Shape;284;p23"/>
          <p:cNvSpPr txBox="1"/>
          <p:nvPr/>
        </p:nvSpPr>
        <p:spPr>
          <a:xfrm>
            <a:off x="1257327" y="1450482"/>
            <a:ext cx="8177347" cy="281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Use these design resources in your Canva Presentation.</a:t>
            </a:r>
            <a:endParaRPr/>
          </a:p>
        </p:txBody>
      </p:sp>
      <p:sp>
        <p:nvSpPr>
          <p:cNvPr id="285" name="Google Shape;285;p23"/>
          <p:cNvSpPr txBox="1"/>
          <p:nvPr/>
        </p:nvSpPr>
        <p:spPr>
          <a:xfrm>
            <a:off x="1342833" y="3090178"/>
            <a:ext cx="1950675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B0909"/>
                </a:solidFill>
                <a:latin typeface="Barlow"/>
                <a:ea typeface="Barlow"/>
                <a:cs typeface="Barlow"/>
                <a:sym typeface="Barlow"/>
              </a:rPr>
              <a:t>TITLES AND BODY COPY:</a:t>
            </a:r>
            <a:endParaRPr/>
          </a:p>
        </p:txBody>
      </p:sp>
      <p:sp>
        <p:nvSpPr>
          <p:cNvPr id="286" name="Google Shape;286;p23"/>
          <p:cNvSpPr/>
          <p:nvPr/>
        </p:nvSpPr>
        <p:spPr>
          <a:xfrm>
            <a:off x="1542572" y="5803566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B2B2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3"/>
          <p:cNvSpPr/>
          <p:nvPr/>
        </p:nvSpPr>
        <p:spPr>
          <a:xfrm>
            <a:off x="2127784" y="5798137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C4A2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1542572" y="6354026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rgbClr val="5B88C4"/>
              </a:gs>
              <a:gs pos="100000">
                <a:srgbClr val="2E56BD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3"/>
          <p:cNvSpPr/>
          <p:nvPr/>
        </p:nvSpPr>
        <p:spPr>
          <a:xfrm>
            <a:off x="2695708" y="5798137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D87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3"/>
          <p:cNvSpPr/>
          <p:nvPr/>
        </p:nvSpPr>
        <p:spPr>
          <a:xfrm>
            <a:off x="1211882" y="5153941"/>
            <a:ext cx="2212604" cy="491801"/>
          </a:xfrm>
          <a:custGeom>
            <a:rect b="b" l="l" r="r" t="t"/>
            <a:pathLst>
              <a:path extrusionOk="0" h="180663" w="812800">
                <a:moveTo>
                  <a:pt x="0" y="0"/>
                </a:moveTo>
                <a:lnTo>
                  <a:pt x="812800" y="0"/>
                </a:lnTo>
                <a:lnTo>
                  <a:pt x="812800" y="180663"/>
                </a:lnTo>
                <a:lnTo>
                  <a:pt x="0" y="180663"/>
                </a:lnTo>
                <a:close/>
              </a:path>
            </a:pathLst>
          </a:custGeom>
          <a:solidFill>
            <a:srgbClr val="EC4A2F"/>
          </a:solidFill>
          <a:ln>
            <a:noFill/>
          </a:ln>
        </p:spPr>
      </p:sp>
      <p:sp>
        <p:nvSpPr>
          <p:cNvPr id="291" name="Google Shape;291;p23"/>
          <p:cNvSpPr txBox="1"/>
          <p:nvPr/>
        </p:nvSpPr>
        <p:spPr>
          <a:xfrm>
            <a:off x="1211882" y="5088313"/>
            <a:ext cx="22125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Bungee"/>
                <a:ea typeface="Bungee"/>
                <a:cs typeface="Bungee"/>
                <a:sym typeface="Bungee"/>
              </a:rPr>
              <a:t>Colors</a:t>
            </a:r>
            <a:endParaRPr/>
          </a:p>
        </p:txBody>
      </p:sp>
      <p:grpSp>
        <p:nvGrpSpPr>
          <p:cNvPr id="292" name="Google Shape;292;p23"/>
          <p:cNvGrpSpPr/>
          <p:nvPr/>
        </p:nvGrpSpPr>
        <p:grpSpPr>
          <a:xfrm>
            <a:off x="5985581" y="1837182"/>
            <a:ext cx="2212604" cy="621478"/>
            <a:chOff x="0" y="-31030"/>
            <a:chExt cx="812800" cy="228300"/>
          </a:xfrm>
        </p:grpSpPr>
        <p:sp>
          <p:nvSpPr>
            <p:cNvPr id="293" name="Google Shape;293;p23"/>
            <p:cNvSpPr/>
            <p:nvPr/>
          </p:nvSpPr>
          <p:spPr>
            <a:xfrm>
              <a:off x="0" y="0"/>
              <a:ext cx="812800" cy="180663"/>
            </a:xfrm>
            <a:custGeom>
              <a:rect b="b" l="l" r="r" t="t"/>
              <a:pathLst>
                <a:path extrusionOk="0" h="18066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80663"/>
                  </a:lnTo>
                  <a:lnTo>
                    <a:pt x="0" y="180663"/>
                  </a:lnTo>
                  <a:close/>
                </a:path>
              </a:pathLst>
            </a:custGeom>
            <a:solidFill>
              <a:srgbClr val="EC4A2F"/>
            </a:solidFill>
            <a:ln>
              <a:noFill/>
            </a:ln>
          </p:spPr>
        </p:sp>
        <p:sp>
          <p:nvSpPr>
            <p:cNvPr id="294" name="Google Shape;294;p23"/>
            <p:cNvSpPr txBox="1"/>
            <p:nvPr/>
          </p:nvSpPr>
          <p:spPr>
            <a:xfrm>
              <a:off x="0" y="-31030"/>
              <a:ext cx="812700" cy="22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Bungee"/>
                  <a:ea typeface="Bungee"/>
                  <a:cs typeface="Bungee"/>
                  <a:sym typeface="Bungee"/>
                </a:rPr>
                <a:t>Design Elements</a:t>
              </a:r>
              <a:endParaRPr/>
            </a:p>
          </p:txBody>
        </p:sp>
      </p:grpSp>
      <p:sp>
        <p:nvSpPr>
          <p:cNvPr id="295" name="Google Shape;295;p23"/>
          <p:cNvSpPr/>
          <p:nvPr/>
        </p:nvSpPr>
        <p:spPr>
          <a:xfrm>
            <a:off x="2127784" y="6354026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3D61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3"/>
          <p:cNvSpPr txBox="1"/>
          <p:nvPr/>
        </p:nvSpPr>
        <p:spPr>
          <a:xfrm>
            <a:off x="1585776" y="4354337"/>
            <a:ext cx="1464790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B2B2B"/>
                </a:solidFill>
                <a:latin typeface="Herr Von Muellerhoff"/>
                <a:ea typeface="Herr Von Muellerhoff"/>
                <a:cs typeface="Herr Von Muellerhoff"/>
                <a:sym typeface="Herr Von Muellerhoff"/>
              </a:rPr>
              <a:t>Herr Von Muellerhoff</a:t>
            </a:r>
            <a:endParaRPr/>
          </a:p>
        </p:txBody>
      </p:sp>
      <p:sp>
        <p:nvSpPr>
          <p:cNvPr id="297" name="Google Shape;297;p23"/>
          <p:cNvSpPr txBox="1"/>
          <p:nvPr/>
        </p:nvSpPr>
        <p:spPr>
          <a:xfrm>
            <a:off x="1585776" y="4012749"/>
            <a:ext cx="1464790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2B2B2B"/>
                </a:solidFill>
                <a:latin typeface="Paytone One"/>
                <a:ea typeface="Paytone One"/>
                <a:cs typeface="Paytone One"/>
                <a:sym typeface="Paytone One"/>
              </a:rPr>
              <a:t>Paytone One</a:t>
            </a:r>
            <a:endParaRPr/>
          </a:p>
        </p:txBody>
      </p:sp>
      <p:sp>
        <p:nvSpPr>
          <p:cNvPr id="298" name="Google Shape;298;p23"/>
          <p:cNvSpPr txBox="1"/>
          <p:nvPr/>
        </p:nvSpPr>
        <p:spPr>
          <a:xfrm>
            <a:off x="1585776" y="3704139"/>
            <a:ext cx="1464790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B2B2B"/>
                </a:solidFill>
                <a:latin typeface="Barlow"/>
                <a:ea typeface="Barlow"/>
                <a:cs typeface="Barlow"/>
                <a:sym typeface="Barlow"/>
              </a:rPr>
              <a:t>Barlow</a:t>
            </a:r>
            <a:endParaRPr/>
          </a:p>
        </p:txBody>
      </p:sp>
      <p:sp>
        <p:nvSpPr>
          <p:cNvPr id="299" name="Google Shape;299;p23"/>
          <p:cNvSpPr txBox="1"/>
          <p:nvPr/>
        </p:nvSpPr>
        <p:spPr>
          <a:xfrm>
            <a:off x="1585776" y="3407043"/>
            <a:ext cx="1464790" cy="2207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B2B2B"/>
                </a:solidFill>
                <a:latin typeface="Bungee"/>
                <a:ea typeface="Bungee"/>
                <a:cs typeface="Bungee"/>
                <a:sym typeface="Bungee"/>
              </a:rPr>
              <a:t>Bungee</a:t>
            </a:r>
            <a:endParaRPr/>
          </a:p>
        </p:txBody>
      </p:sp>
      <p:sp>
        <p:nvSpPr>
          <p:cNvPr id="300" name="Google Shape;300;p23"/>
          <p:cNvSpPr/>
          <p:nvPr/>
        </p:nvSpPr>
        <p:spPr>
          <a:xfrm>
            <a:off x="2692888" y="6348598"/>
            <a:ext cx="398061" cy="398061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1E7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1275" y="2858325"/>
            <a:ext cx="1035712" cy="105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8237" y="4371602"/>
            <a:ext cx="931048" cy="95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9825" y="4374475"/>
            <a:ext cx="851248" cy="907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1525" y="2842350"/>
            <a:ext cx="1088675" cy="10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95125" y="4310997"/>
            <a:ext cx="648901" cy="103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37275" y="4357662"/>
            <a:ext cx="682551" cy="86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29900" y="2845449"/>
            <a:ext cx="1260102" cy="114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736127" y="2871391"/>
            <a:ext cx="931052" cy="92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068052" y="4364880"/>
            <a:ext cx="624399" cy="86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621299" y="4405600"/>
            <a:ext cx="365100" cy="930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3773" y="5733025"/>
            <a:ext cx="1090325" cy="806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831775" y="5740459"/>
            <a:ext cx="1260101" cy="105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359052" y="5671501"/>
            <a:ext cx="1078177" cy="110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704400" y="5682988"/>
            <a:ext cx="624401" cy="1110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8729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/>
          <p:nvPr/>
        </p:nvSpPr>
        <p:spPr>
          <a:xfrm rot="-5400000">
            <a:off x="4800301" y="-4827427"/>
            <a:ext cx="1088626" cy="10729428"/>
          </a:xfrm>
          <a:custGeom>
            <a:rect b="b" l="l" r="r" t="t"/>
            <a:pathLst>
              <a:path extrusionOk="0" h="3970186" w="438079">
                <a:moveTo>
                  <a:pt x="0" y="0"/>
                </a:moveTo>
                <a:lnTo>
                  <a:pt x="438079" y="0"/>
                </a:lnTo>
                <a:lnTo>
                  <a:pt x="438079" y="3970186"/>
                </a:lnTo>
                <a:lnTo>
                  <a:pt x="0" y="3970186"/>
                </a:lnTo>
                <a:close/>
              </a:path>
            </a:pathLst>
          </a:custGeom>
          <a:solidFill>
            <a:srgbClr val="2B2B2B"/>
          </a:solidFill>
          <a:ln>
            <a:noFill/>
          </a:ln>
        </p:spPr>
      </p:sp>
      <p:sp>
        <p:nvSpPr>
          <p:cNvPr id="320" name="Google Shape;320;p24"/>
          <p:cNvSpPr/>
          <p:nvPr/>
        </p:nvSpPr>
        <p:spPr>
          <a:xfrm>
            <a:off x="9936000" y="244711"/>
            <a:ext cx="757718" cy="7314370"/>
          </a:xfrm>
          <a:custGeom>
            <a:rect b="b" l="l" r="r" t="t"/>
            <a:pathLst>
              <a:path extrusionOk="0" h="2621638" w="325550">
                <a:moveTo>
                  <a:pt x="0" y="0"/>
                </a:moveTo>
                <a:lnTo>
                  <a:pt x="325550" y="0"/>
                </a:lnTo>
                <a:lnTo>
                  <a:pt x="325550" y="2621638"/>
                </a:lnTo>
                <a:lnTo>
                  <a:pt x="0" y="2621638"/>
                </a:lnTo>
                <a:close/>
              </a:path>
            </a:pathLst>
          </a:custGeom>
          <a:solidFill>
            <a:srgbClr val="2B2B2B"/>
          </a:solidFill>
          <a:ln>
            <a:noFill/>
          </a:ln>
        </p:spPr>
      </p:sp>
      <p:pic>
        <p:nvPicPr>
          <p:cNvPr id="321" name="Google Shape;321;p24"/>
          <p:cNvPicPr preferRelativeResize="0"/>
          <p:nvPr/>
        </p:nvPicPr>
        <p:blipFill rotWithShape="1">
          <a:blip r:embed="rId3">
            <a:alphaModFix/>
          </a:blip>
          <a:srcRect b="43639" l="22958" r="0" t="0"/>
          <a:stretch/>
        </p:blipFill>
        <p:spPr>
          <a:xfrm>
            <a:off x="0" y="4600800"/>
            <a:ext cx="4844175" cy="29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4"/>
          <p:cNvPicPr preferRelativeResize="0"/>
          <p:nvPr/>
        </p:nvPicPr>
        <p:blipFill rotWithShape="1">
          <a:blip r:embed="rId4">
            <a:alphaModFix/>
          </a:blip>
          <a:srcRect b="0" l="0" r="26953" t="43636"/>
          <a:stretch/>
        </p:blipFill>
        <p:spPr>
          <a:xfrm>
            <a:off x="6100900" y="4200"/>
            <a:ext cx="4592825" cy="295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24"/>
          <p:cNvGrpSpPr/>
          <p:nvPr/>
        </p:nvGrpSpPr>
        <p:grpSpPr>
          <a:xfrm>
            <a:off x="756000" y="1001860"/>
            <a:ext cx="9180000" cy="5632435"/>
            <a:chOff x="0" y="-28575"/>
            <a:chExt cx="3289905" cy="2018538"/>
          </a:xfrm>
        </p:grpSpPr>
        <p:sp>
          <p:nvSpPr>
            <p:cNvPr id="324" name="Google Shape;324;p24"/>
            <p:cNvSpPr/>
            <p:nvPr/>
          </p:nvSpPr>
          <p:spPr>
            <a:xfrm>
              <a:off x="0" y="0"/>
              <a:ext cx="3289905" cy="1989963"/>
            </a:xfrm>
            <a:custGeom>
              <a:rect b="b" l="l" r="r" t="t"/>
              <a:pathLst>
                <a:path extrusionOk="0" h="1989963" w="3289905">
                  <a:moveTo>
                    <a:pt x="0" y="0"/>
                  </a:moveTo>
                  <a:lnTo>
                    <a:pt x="3289905" y="0"/>
                  </a:lnTo>
                  <a:lnTo>
                    <a:pt x="3289905" y="1989963"/>
                  </a:lnTo>
                  <a:lnTo>
                    <a:pt x="0" y="19899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5" name="Google Shape;325;p24"/>
            <p:cNvSpPr txBox="1"/>
            <p:nvPr/>
          </p:nvSpPr>
          <p:spPr>
            <a:xfrm>
              <a:off x="0" y="-28575"/>
              <a:ext cx="3289905" cy="20185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24"/>
          <p:cNvSpPr txBox="1"/>
          <p:nvPr/>
        </p:nvSpPr>
        <p:spPr>
          <a:xfrm>
            <a:off x="2206410" y="4832718"/>
            <a:ext cx="2434828" cy="243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B0909"/>
                </a:solidFill>
                <a:latin typeface="Barlow"/>
                <a:ea typeface="Barlow"/>
                <a:cs typeface="Barlow"/>
                <a:sym typeface="Barlow"/>
              </a:rPr>
              <a:t>for the presentation template</a:t>
            </a:r>
            <a:endParaRPr/>
          </a:p>
        </p:txBody>
      </p:sp>
      <p:sp>
        <p:nvSpPr>
          <p:cNvPr id="327" name="Google Shape;327;p24"/>
          <p:cNvSpPr txBox="1"/>
          <p:nvPr/>
        </p:nvSpPr>
        <p:spPr>
          <a:xfrm>
            <a:off x="6914463" y="4832718"/>
            <a:ext cx="1245394" cy="243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9" u="none" cap="none" strike="noStrike">
                <a:solidFill>
                  <a:srgbClr val="0B0909"/>
                </a:solidFill>
                <a:latin typeface="Barlow"/>
                <a:ea typeface="Barlow"/>
                <a:cs typeface="Barlow"/>
                <a:sym typeface="Barlow"/>
              </a:rPr>
              <a:t>For the photos </a:t>
            </a:r>
            <a:endParaRPr/>
          </a:p>
        </p:txBody>
      </p:sp>
      <p:sp>
        <p:nvSpPr>
          <p:cNvPr id="328" name="Google Shape;328;p24"/>
          <p:cNvSpPr txBox="1"/>
          <p:nvPr/>
        </p:nvSpPr>
        <p:spPr>
          <a:xfrm>
            <a:off x="5872881" y="3782039"/>
            <a:ext cx="3328559" cy="847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B0909"/>
                </a:solidFill>
                <a:latin typeface="Bungee"/>
                <a:ea typeface="Bungee"/>
                <a:cs typeface="Bungee"/>
                <a:sym typeface="Bungee"/>
              </a:rPr>
              <a:t>PEXELS AND PIXABAY</a:t>
            </a:r>
            <a:endParaRPr/>
          </a:p>
        </p:txBody>
      </p:sp>
      <p:sp>
        <p:nvSpPr>
          <p:cNvPr id="329" name="Google Shape;329;p24"/>
          <p:cNvSpPr txBox="1"/>
          <p:nvPr/>
        </p:nvSpPr>
        <p:spPr>
          <a:xfrm>
            <a:off x="756000" y="1382348"/>
            <a:ext cx="9180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93B35"/>
                </a:solidFill>
                <a:latin typeface="Bungee"/>
                <a:ea typeface="Bungee"/>
                <a:cs typeface="Bungee"/>
                <a:sym typeface="Bungee"/>
              </a:rPr>
              <a:t>CREDITS</a:t>
            </a:r>
            <a:endParaRPr/>
          </a:p>
        </p:txBody>
      </p:sp>
      <p:sp>
        <p:nvSpPr>
          <p:cNvPr id="330" name="Google Shape;330;p24"/>
          <p:cNvSpPr txBox="1"/>
          <p:nvPr/>
        </p:nvSpPr>
        <p:spPr>
          <a:xfrm>
            <a:off x="2003572" y="2396745"/>
            <a:ext cx="6684900" cy="6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B0909"/>
                </a:solidFill>
                <a:latin typeface="Barlow"/>
                <a:ea typeface="Barlow"/>
                <a:cs typeface="Barlow"/>
                <a:sym typeface="Barlow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B0909"/>
                </a:solidFill>
                <a:latin typeface="Barlow"/>
                <a:ea typeface="Barlow"/>
                <a:cs typeface="Barlow"/>
                <a:sym typeface="Barlow"/>
              </a:rPr>
              <a:t>everyone to use thanks to the following:</a:t>
            </a:r>
            <a:endParaRPr/>
          </a:p>
        </p:txBody>
      </p:sp>
      <p:sp>
        <p:nvSpPr>
          <p:cNvPr id="331" name="Google Shape;331;p24"/>
          <p:cNvSpPr txBox="1"/>
          <p:nvPr/>
        </p:nvSpPr>
        <p:spPr>
          <a:xfrm>
            <a:off x="756000" y="5539426"/>
            <a:ext cx="9180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000" u="none" cap="none" strike="noStrike">
                <a:solidFill>
                  <a:srgbClr val="F93B35"/>
                </a:solidFill>
                <a:latin typeface="Barlow"/>
                <a:ea typeface="Barlow"/>
                <a:cs typeface="Barlow"/>
                <a:sym typeface="Barlow"/>
              </a:rPr>
              <a:t>HAPPY DESIGNING!</a:t>
            </a:r>
            <a:endParaRPr/>
          </a:p>
        </p:txBody>
      </p:sp>
      <p:pic>
        <p:nvPicPr>
          <p:cNvPr id="332" name="Google Shape;33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0625" y="3781035"/>
            <a:ext cx="337769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asketball Certificate ">
  <a:themeElements>
    <a:clrScheme name="Office">
      <a:dk1>
        <a:srgbClr val="2B2B2B"/>
      </a:dk1>
      <a:lt1>
        <a:srgbClr val="F1E7CC"/>
      </a:lt1>
      <a:dk2>
        <a:srgbClr val="EC4A2F"/>
      </a:dk2>
      <a:lt2>
        <a:srgbClr val="F8F8F6"/>
      </a:lt2>
      <a:accent1>
        <a:srgbClr val="5B88C4"/>
      </a:accent1>
      <a:accent2>
        <a:srgbClr val="253895"/>
      </a:accent2>
      <a:accent3>
        <a:srgbClr val="F3D614"/>
      </a:accent3>
      <a:accent4>
        <a:srgbClr val="F8CC61"/>
      </a:accent4>
      <a:accent5>
        <a:srgbClr val="59340D"/>
      </a:accent5>
      <a:accent6>
        <a:srgbClr val="253895"/>
      </a:accent6>
      <a:hlink>
        <a:srgbClr val="F9BC35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