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Exo 2 Light"/>
      <p:regular r:id="rId22"/>
      <p:bold r:id="rId23"/>
      <p:italic r:id="rId24"/>
      <p:boldItalic r:id="rId25"/>
    </p:embeddedFont>
    <p:embeddedFont>
      <p:font typeface="Exo 2 SemiBold"/>
      <p:regular r:id="rId26"/>
      <p:bold r:id="rId27"/>
      <p:italic r:id="rId28"/>
      <p:boldItalic r:id="rId29"/>
    </p:embeddedFont>
    <p:embeddedFont>
      <p:font typeface="Exo 2 Medium"/>
      <p:regular r:id="rId30"/>
      <p:bold r:id="rId31"/>
      <p:italic r:id="rId32"/>
      <p:boldItalic r:id="rId33"/>
    </p:embeddedFont>
    <p:embeddedFont>
      <p:font typeface="Exo 2 Black"/>
      <p:bold r:id="rId34"/>
      <p:boldItalic r:id="rId35"/>
    </p:embeddedFont>
    <p:embeddedFont>
      <p:font typeface="Exo 2"/>
      <p:regular r:id="rId36"/>
      <p:bold r:id="rId37"/>
      <p:italic r:id="rId38"/>
      <p:boldItalic r:id="rId39"/>
    </p:embeddedFont>
    <p:embeddedFont>
      <p:font typeface="Khand"/>
      <p:regular r:id="rId40"/>
      <p:bold r:id="rId41"/>
    </p:embeddedFont>
    <p:embeddedFont>
      <p:font typeface="Exo 2 ExtraBold"/>
      <p:bold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Khand-regular.fntdata"/><Relationship Id="rId20" Type="http://schemas.openxmlformats.org/officeDocument/2006/relationships/slide" Target="slides/slide15.xml"/><Relationship Id="rId42" Type="http://schemas.openxmlformats.org/officeDocument/2006/relationships/font" Target="fonts/Exo2ExtraBold-bold.fntdata"/><Relationship Id="rId41" Type="http://schemas.openxmlformats.org/officeDocument/2006/relationships/font" Target="fonts/Khand-bold.fntdata"/><Relationship Id="rId22" Type="http://schemas.openxmlformats.org/officeDocument/2006/relationships/font" Target="fonts/Exo2Light-regular.fntdata"/><Relationship Id="rId21" Type="http://schemas.openxmlformats.org/officeDocument/2006/relationships/slide" Target="slides/slide16.xml"/><Relationship Id="rId43" Type="http://schemas.openxmlformats.org/officeDocument/2006/relationships/font" Target="fonts/Exo2ExtraBold-boldItalic.fntdata"/><Relationship Id="rId24" Type="http://schemas.openxmlformats.org/officeDocument/2006/relationships/font" Target="fonts/Exo2Light-italic.fntdata"/><Relationship Id="rId23" Type="http://schemas.openxmlformats.org/officeDocument/2006/relationships/font" Target="fonts/Exo2Ligh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Exo2SemiBold-regular.fntdata"/><Relationship Id="rId25" Type="http://schemas.openxmlformats.org/officeDocument/2006/relationships/font" Target="fonts/Exo2Light-boldItalic.fntdata"/><Relationship Id="rId28" Type="http://schemas.openxmlformats.org/officeDocument/2006/relationships/font" Target="fonts/Exo2SemiBold-italic.fntdata"/><Relationship Id="rId27" Type="http://schemas.openxmlformats.org/officeDocument/2006/relationships/font" Target="fonts/Exo2SemiBol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Exo2SemiBold-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Exo2Medium-bold.fntdata"/><Relationship Id="rId30" Type="http://schemas.openxmlformats.org/officeDocument/2006/relationships/font" Target="fonts/Exo2Medium-regular.fntdata"/><Relationship Id="rId11" Type="http://schemas.openxmlformats.org/officeDocument/2006/relationships/slide" Target="slides/slide6.xml"/><Relationship Id="rId33" Type="http://schemas.openxmlformats.org/officeDocument/2006/relationships/font" Target="fonts/Exo2Medium-boldItalic.fntdata"/><Relationship Id="rId10" Type="http://schemas.openxmlformats.org/officeDocument/2006/relationships/slide" Target="slides/slide5.xml"/><Relationship Id="rId32" Type="http://schemas.openxmlformats.org/officeDocument/2006/relationships/font" Target="fonts/Exo2Medium-italic.fntdata"/><Relationship Id="rId13" Type="http://schemas.openxmlformats.org/officeDocument/2006/relationships/slide" Target="slides/slide8.xml"/><Relationship Id="rId35" Type="http://schemas.openxmlformats.org/officeDocument/2006/relationships/font" Target="fonts/Exo2Black-boldItalic.fntdata"/><Relationship Id="rId12" Type="http://schemas.openxmlformats.org/officeDocument/2006/relationships/slide" Target="slides/slide7.xml"/><Relationship Id="rId34" Type="http://schemas.openxmlformats.org/officeDocument/2006/relationships/font" Target="fonts/Exo2Black-bold.fntdata"/><Relationship Id="rId15" Type="http://schemas.openxmlformats.org/officeDocument/2006/relationships/slide" Target="slides/slide10.xml"/><Relationship Id="rId37" Type="http://schemas.openxmlformats.org/officeDocument/2006/relationships/font" Target="fonts/Exo2-bold.fntdata"/><Relationship Id="rId14" Type="http://schemas.openxmlformats.org/officeDocument/2006/relationships/slide" Target="slides/slide9.xml"/><Relationship Id="rId36" Type="http://schemas.openxmlformats.org/officeDocument/2006/relationships/font" Target="fonts/Exo2-regular.fntdata"/><Relationship Id="rId17" Type="http://schemas.openxmlformats.org/officeDocument/2006/relationships/slide" Target="slides/slide12.xml"/><Relationship Id="rId39" Type="http://schemas.openxmlformats.org/officeDocument/2006/relationships/font" Target="fonts/Exo2-boldItalic.fntdata"/><Relationship Id="rId16" Type="http://schemas.openxmlformats.org/officeDocument/2006/relationships/slide" Target="slides/slide11.xml"/><Relationship Id="rId38" Type="http://schemas.openxmlformats.org/officeDocument/2006/relationships/font" Target="fonts/Exo2-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 Id="rId3" Type="http://schemas.openxmlformats.org/officeDocument/2006/relationships/image" Target="../media/image9.pn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4.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26.jp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4">
  <p:cSld name="CUSTOM_8">
    <p:spTree>
      <p:nvGrpSpPr>
        <p:cNvPr id="81" name="Shape 81"/>
        <p:cNvGrpSpPr/>
        <p:nvPr/>
      </p:nvGrpSpPr>
      <p:grpSpPr>
        <a:xfrm>
          <a:off x="0" y="0"/>
          <a:ext cx="0" cy="0"/>
          <a:chOff x="0" y="0"/>
          <a:chExt cx="0" cy="0"/>
        </a:xfrm>
      </p:grpSpPr>
      <p:pic>
        <p:nvPicPr>
          <p:cNvPr id="82" name="Google Shape;82;p11"/>
          <p:cNvPicPr preferRelativeResize="0"/>
          <p:nvPr/>
        </p:nvPicPr>
        <p:blipFill rotWithShape="1">
          <a:blip r:embed="rId2">
            <a:alphaModFix/>
          </a:blip>
          <a:srcRect b="0" l="36475" r="0" t="1797"/>
          <a:stretch/>
        </p:blipFill>
        <p:spPr>
          <a:xfrm>
            <a:off x="0" y="0"/>
            <a:ext cx="4152874" cy="10287002"/>
          </a:xfrm>
          <a:prstGeom prst="rect">
            <a:avLst/>
          </a:prstGeom>
          <a:noFill/>
          <a:ln>
            <a:noFill/>
          </a:ln>
        </p:spPr>
      </p:pic>
      <p:sp>
        <p:nvSpPr>
          <p:cNvPr id="83" name="Google Shape;83;p11"/>
          <p:cNvSpPr/>
          <p:nvPr>
            <p:ph idx="2" type="pic"/>
          </p:nvPr>
        </p:nvSpPr>
        <p:spPr>
          <a:xfrm>
            <a:off x="565400" y="1400425"/>
            <a:ext cx="7292700" cy="7292700"/>
          </a:xfrm>
          <a:prstGeom prst="ellipse">
            <a:avLst/>
          </a:prstGeom>
          <a:noFill/>
          <a:ln cap="flat" cmpd="sng" w="114300">
            <a:solidFill>
              <a:srgbClr val="FF1437"/>
            </a:solidFill>
            <a:prstDash val="solid"/>
            <a:round/>
            <a:headEnd len="sm" w="sm" type="none"/>
            <a:tailEnd len="sm" w="sm" type="none"/>
          </a:ln>
        </p:spPr>
      </p:sp>
      <p:cxnSp>
        <p:nvCxnSpPr>
          <p:cNvPr id="84" name="Google Shape;84;p11"/>
          <p:cNvCxnSpPr/>
          <p:nvPr/>
        </p:nvCxnSpPr>
        <p:spPr>
          <a:xfrm rot="10800000">
            <a:off x="6834900" y="5191125"/>
            <a:ext cx="11453100" cy="0"/>
          </a:xfrm>
          <a:prstGeom prst="straightConnector1">
            <a:avLst/>
          </a:prstGeom>
          <a:noFill/>
          <a:ln cap="flat" cmpd="sng" w="95250">
            <a:solidFill>
              <a:srgbClr val="FF1437"/>
            </a:solidFill>
            <a:prstDash val="dot"/>
            <a:round/>
            <a:headEnd len="sm" w="sm" type="none"/>
            <a:tailEnd len="sm" w="sm" type="none"/>
          </a:ln>
        </p:spPr>
      </p:cxnSp>
      <p:cxnSp>
        <p:nvCxnSpPr>
          <p:cNvPr id="85" name="Google Shape;85;p11"/>
          <p:cNvCxnSpPr/>
          <p:nvPr/>
        </p:nvCxnSpPr>
        <p:spPr>
          <a:xfrm>
            <a:off x="4211757" y="0"/>
            <a:ext cx="0" cy="10287000"/>
          </a:xfrm>
          <a:prstGeom prst="straightConnector1">
            <a:avLst/>
          </a:prstGeom>
          <a:noFill/>
          <a:ln cap="flat" cmpd="sng" w="95250">
            <a:solidFill>
              <a:srgbClr val="FF1437"/>
            </a:solidFill>
            <a:prstDash val="solid"/>
            <a:round/>
            <a:headEnd len="sm" w="sm" type="none"/>
            <a:tailEnd len="sm" w="sm" type="none"/>
          </a:ln>
        </p:spPr>
      </p:cxnSp>
      <p:pic>
        <p:nvPicPr>
          <p:cNvPr id="86" name="Google Shape;86;p11"/>
          <p:cNvPicPr preferRelativeResize="0"/>
          <p:nvPr/>
        </p:nvPicPr>
        <p:blipFill>
          <a:blip r:embed="rId3">
            <a:alphaModFix/>
          </a:blip>
          <a:stretch>
            <a:fillRect/>
          </a:stretch>
        </p:blipFill>
        <p:spPr>
          <a:xfrm>
            <a:off x="7209012" y="616331"/>
            <a:ext cx="1170877" cy="1166855"/>
          </a:xfrm>
          <a:prstGeom prst="rect">
            <a:avLst/>
          </a:prstGeom>
          <a:noFill/>
          <a:ln>
            <a:noFill/>
          </a:ln>
        </p:spPr>
      </p:pic>
      <p:pic>
        <p:nvPicPr>
          <p:cNvPr id="87" name="Google Shape;87;p11"/>
          <p:cNvPicPr preferRelativeResize="0"/>
          <p:nvPr/>
        </p:nvPicPr>
        <p:blipFill>
          <a:blip r:embed="rId4">
            <a:alphaModFix/>
          </a:blip>
          <a:stretch>
            <a:fillRect/>
          </a:stretch>
        </p:blipFill>
        <p:spPr>
          <a:xfrm>
            <a:off x="6468200" y="8635988"/>
            <a:ext cx="1345398" cy="97093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5">
  <p:cSld name="CUSTOM_8_1">
    <p:bg>
      <p:bgPr>
        <a:solidFill>
          <a:schemeClr val="dk2"/>
        </a:solidFill>
      </p:bgPr>
    </p:bg>
    <p:spTree>
      <p:nvGrpSpPr>
        <p:cNvPr id="88" name="Shape 88"/>
        <p:cNvGrpSpPr/>
        <p:nvPr/>
      </p:nvGrpSpPr>
      <p:grpSpPr>
        <a:xfrm>
          <a:off x="0" y="0"/>
          <a:ext cx="0" cy="0"/>
          <a:chOff x="0" y="0"/>
          <a:chExt cx="0" cy="0"/>
        </a:xfrm>
      </p:grpSpPr>
      <p:pic>
        <p:nvPicPr>
          <p:cNvPr id="89" name="Google Shape;89;p12"/>
          <p:cNvPicPr preferRelativeResize="0"/>
          <p:nvPr/>
        </p:nvPicPr>
        <p:blipFill rotWithShape="1">
          <a:blip r:embed="rId2">
            <a:alphaModFix/>
          </a:blip>
          <a:srcRect b="0" l="0" r="84979" t="0"/>
          <a:stretch/>
        </p:blipFill>
        <p:spPr>
          <a:xfrm>
            <a:off x="16169125" y="583825"/>
            <a:ext cx="2118876" cy="8823249"/>
          </a:xfrm>
          <a:prstGeom prst="rect">
            <a:avLst/>
          </a:prstGeom>
          <a:noFill/>
          <a:ln>
            <a:noFill/>
          </a:ln>
        </p:spPr>
      </p:pic>
      <p:pic>
        <p:nvPicPr>
          <p:cNvPr id="90" name="Google Shape;90;p12"/>
          <p:cNvPicPr preferRelativeResize="0"/>
          <p:nvPr/>
        </p:nvPicPr>
        <p:blipFill rotWithShape="1">
          <a:blip r:embed="rId3">
            <a:alphaModFix/>
          </a:blip>
          <a:srcRect b="0" l="92661" r="0" t="0"/>
          <a:stretch/>
        </p:blipFill>
        <p:spPr>
          <a:xfrm>
            <a:off x="-2" y="880400"/>
            <a:ext cx="1035126" cy="8823249"/>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6">
  <p:cSld name="CUSTOM_8_1_1">
    <p:spTree>
      <p:nvGrpSpPr>
        <p:cNvPr id="91" name="Shape 91"/>
        <p:cNvGrpSpPr/>
        <p:nvPr/>
      </p:nvGrpSpPr>
      <p:grpSpPr>
        <a:xfrm>
          <a:off x="0" y="0"/>
          <a:ext cx="0" cy="0"/>
          <a:chOff x="0" y="0"/>
          <a:chExt cx="0" cy="0"/>
        </a:xfrm>
      </p:grpSpPr>
      <p:pic>
        <p:nvPicPr>
          <p:cNvPr id="92" name="Google Shape;92;p13"/>
          <p:cNvPicPr preferRelativeResize="0"/>
          <p:nvPr/>
        </p:nvPicPr>
        <p:blipFill rotWithShape="1">
          <a:blip r:embed="rId2">
            <a:alphaModFix/>
          </a:blip>
          <a:srcRect b="883" l="0" r="5392" t="952"/>
          <a:stretch/>
        </p:blipFill>
        <p:spPr>
          <a:xfrm>
            <a:off x="13297150" y="0"/>
            <a:ext cx="4990849" cy="10287002"/>
          </a:xfrm>
          <a:prstGeom prst="rect">
            <a:avLst/>
          </a:prstGeom>
          <a:noFill/>
          <a:ln>
            <a:noFill/>
          </a:ln>
        </p:spPr>
      </p:pic>
      <p:cxnSp>
        <p:nvCxnSpPr>
          <p:cNvPr id="93" name="Google Shape;93;p13"/>
          <p:cNvCxnSpPr/>
          <p:nvPr/>
        </p:nvCxnSpPr>
        <p:spPr>
          <a:xfrm rot="10800000">
            <a:off x="13297143" y="0"/>
            <a:ext cx="0" cy="10287000"/>
          </a:xfrm>
          <a:prstGeom prst="straightConnector1">
            <a:avLst/>
          </a:prstGeom>
          <a:noFill/>
          <a:ln cap="flat" cmpd="sng" w="95250">
            <a:solidFill>
              <a:srgbClr val="FF1437"/>
            </a:solidFill>
            <a:prstDash val="solid"/>
            <a:round/>
            <a:headEnd len="sm" w="sm" type="none"/>
            <a:tailEnd len="sm" w="sm" type="none"/>
          </a:ln>
        </p:spPr>
      </p:cxnSp>
      <p:cxnSp>
        <p:nvCxnSpPr>
          <p:cNvPr id="94" name="Google Shape;94;p13"/>
          <p:cNvCxnSpPr/>
          <p:nvPr/>
        </p:nvCxnSpPr>
        <p:spPr>
          <a:xfrm>
            <a:off x="-42650" y="617725"/>
            <a:ext cx="13339800" cy="0"/>
          </a:xfrm>
          <a:prstGeom prst="straightConnector1">
            <a:avLst/>
          </a:prstGeom>
          <a:noFill/>
          <a:ln cap="flat" cmpd="sng" w="95250">
            <a:solidFill>
              <a:srgbClr val="FF1437"/>
            </a:solidFill>
            <a:prstDash val="solid"/>
            <a:round/>
            <a:headEnd len="sm" w="sm" type="none"/>
            <a:tailEnd len="sm" w="sm" type="none"/>
          </a:ln>
        </p:spPr>
      </p:cxnSp>
      <p:sp>
        <p:nvSpPr>
          <p:cNvPr id="95" name="Google Shape;95;p13"/>
          <p:cNvSpPr/>
          <p:nvPr/>
        </p:nvSpPr>
        <p:spPr>
          <a:xfrm>
            <a:off x="14134450" y="2683415"/>
            <a:ext cx="3600740" cy="4920169"/>
          </a:xfrm>
          <a:custGeom>
            <a:rect b="b" l="l" r="r" t="t"/>
            <a:pathLst>
              <a:path extrusionOk="0" h="1295847" w="948343">
                <a:moveTo>
                  <a:pt x="0" y="0"/>
                </a:moveTo>
                <a:lnTo>
                  <a:pt x="948343" y="0"/>
                </a:lnTo>
                <a:lnTo>
                  <a:pt x="948343" y="1295847"/>
                </a:lnTo>
                <a:lnTo>
                  <a:pt x="0" y="1295847"/>
                </a:lnTo>
                <a:close/>
              </a:path>
            </a:pathLst>
          </a:custGeom>
          <a:solidFill>
            <a:srgbClr val="0F1A38"/>
          </a:solidFill>
          <a:ln>
            <a:noFill/>
          </a:ln>
        </p:spPr>
      </p:sp>
      <p:cxnSp>
        <p:nvCxnSpPr>
          <p:cNvPr id="96" name="Google Shape;96;p13"/>
          <p:cNvCxnSpPr/>
          <p:nvPr/>
        </p:nvCxnSpPr>
        <p:spPr>
          <a:xfrm>
            <a:off x="38425" y="9665575"/>
            <a:ext cx="13258800" cy="0"/>
          </a:xfrm>
          <a:prstGeom prst="straightConnector1">
            <a:avLst/>
          </a:prstGeom>
          <a:noFill/>
          <a:ln cap="flat" cmpd="sng" w="95250">
            <a:solidFill>
              <a:srgbClr val="FF1437"/>
            </a:solidFill>
            <a:prstDash val="solid"/>
            <a:round/>
            <a:headEnd len="sm" w="sm" type="none"/>
            <a:tailEnd len="sm" w="sm" type="none"/>
          </a:ln>
        </p:spPr>
      </p:cxnSp>
      <p:sp>
        <p:nvSpPr>
          <p:cNvPr id="97" name="Google Shape;97;p13"/>
          <p:cNvSpPr/>
          <p:nvPr>
            <p:ph idx="2" type="pic"/>
          </p:nvPr>
        </p:nvSpPr>
        <p:spPr>
          <a:xfrm>
            <a:off x="984450" y="1566000"/>
            <a:ext cx="2725800" cy="2582100"/>
          </a:xfrm>
          <a:prstGeom prst="rect">
            <a:avLst/>
          </a:prstGeom>
          <a:noFill/>
          <a:ln>
            <a:noFill/>
          </a:ln>
        </p:spPr>
      </p:sp>
      <p:sp>
        <p:nvSpPr>
          <p:cNvPr id="98" name="Google Shape;98;p13"/>
          <p:cNvSpPr/>
          <p:nvPr>
            <p:ph idx="3" type="pic"/>
          </p:nvPr>
        </p:nvSpPr>
        <p:spPr>
          <a:xfrm>
            <a:off x="5504725" y="1605913"/>
            <a:ext cx="2725800" cy="2582100"/>
          </a:xfrm>
          <a:prstGeom prst="rect">
            <a:avLst/>
          </a:prstGeom>
          <a:noFill/>
          <a:ln>
            <a:noFill/>
          </a:ln>
        </p:spPr>
      </p:sp>
      <p:sp>
        <p:nvSpPr>
          <p:cNvPr id="99" name="Google Shape;99;p13"/>
          <p:cNvSpPr/>
          <p:nvPr>
            <p:ph idx="4" type="pic"/>
          </p:nvPr>
        </p:nvSpPr>
        <p:spPr>
          <a:xfrm>
            <a:off x="9759988" y="1605225"/>
            <a:ext cx="2725800" cy="2582100"/>
          </a:xfrm>
          <a:prstGeom prst="rect">
            <a:avLst/>
          </a:prstGeom>
          <a:noFill/>
          <a:ln>
            <a:noFill/>
          </a:ln>
        </p:spPr>
      </p:sp>
      <p:sp>
        <p:nvSpPr>
          <p:cNvPr id="100" name="Google Shape;100;p13"/>
          <p:cNvSpPr/>
          <p:nvPr>
            <p:ph idx="5" type="pic"/>
          </p:nvPr>
        </p:nvSpPr>
        <p:spPr>
          <a:xfrm>
            <a:off x="7441475" y="5559988"/>
            <a:ext cx="2725800" cy="2582100"/>
          </a:xfrm>
          <a:prstGeom prst="rect">
            <a:avLst/>
          </a:prstGeom>
          <a:noFill/>
          <a:ln>
            <a:noFill/>
          </a:ln>
        </p:spPr>
      </p:sp>
      <p:sp>
        <p:nvSpPr>
          <p:cNvPr id="101" name="Google Shape;101;p13"/>
          <p:cNvSpPr/>
          <p:nvPr>
            <p:ph idx="6" type="pic"/>
          </p:nvPr>
        </p:nvSpPr>
        <p:spPr>
          <a:xfrm>
            <a:off x="3240763" y="5635725"/>
            <a:ext cx="2725800" cy="25821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7">
  <p:cSld name="CUSTOM_8_1_1_1">
    <p:bg>
      <p:bgPr>
        <a:solidFill>
          <a:schemeClr val="dk1"/>
        </a:solidFill>
      </p:bgPr>
    </p:bg>
    <p:spTree>
      <p:nvGrpSpPr>
        <p:cNvPr id="102" name="Shape 102"/>
        <p:cNvGrpSpPr/>
        <p:nvPr/>
      </p:nvGrpSpPr>
      <p:grpSpPr>
        <a:xfrm>
          <a:off x="0" y="0"/>
          <a:ext cx="0" cy="0"/>
          <a:chOff x="0" y="0"/>
          <a:chExt cx="0" cy="0"/>
        </a:xfrm>
      </p:grpSpPr>
      <p:cxnSp>
        <p:nvCxnSpPr>
          <p:cNvPr id="103" name="Google Shape;103;p14"/>
          <p:cNvCxnSpPr/>
          <p:nvPr/>
        </p:nvCxnSpPr>
        <p:spPr>
          <a:xfrm>
            <a:off x="0" y="981075"/>
            <a:ext cx="18288000" cy="0"/>
          </a:xfrm>
          <a:prstGeom prst="straightConnector1">
            <a:avLst/>
          </a:prstGeom>
          <a:noFill/>
          <a:ln cap="flat" cmpd="sng" w="95250">
            <a:solidFill>
              <a:srgbClr val="FF1437"/>
            </a:solidFill>
            <a:prstDash val="solid"/>
            <a:round/>
            <a:headEnd len="sm" w="sm" type="none"/>
            <a:tailEnd len="sm" w="sm" type="none"/>
          </a:ln>
        </p:spPr>
      </p:cxnSp>
      <p:cxnSp>
        <p:nvCxnSpPr>
          <p:cNvPr id="104" name="Google Shape;104;p14"/>
          <p:cNvCxnSpPr/>
          <p:nvPr/>
        </p:nvCxnSpPr>
        <p:spPr>
          <a:xfrm>
            <a:off x="8171138" y="981075"/>
            <a:ext cx="0" cy="9306000"/>
          </a:xfrm>
          <a:prstGeom prst="straightConnector1">
            <a:avLst/>
          </a:prstGeom>
          <a:noFill/>
          <a:ln cap="flat" cmpd="sng" w="95250">
            <a:solidFill>
              <a:srgbClr val="FF1437"/>
            </a:solidFill>
            <a:prstDash val="solid"/>
            <a:round/>
            <a:headEnd len="sm" w="sm" type="none"/>
            <a:tailEnd len="sm" w="sm" type="none"/>
          </a:ln>
        </p:spPr>
      </p:cxnSp>
      <p:grpSp>
        <p:nvGrpSpPr>
          <p:cNvPr id="105" name="Google Shape;105;p14"/>
          <p:cNvGrpSpPr/>
          <p:nvPr/>
        </p:nvGrpSpPr>
        <p:grpSpPr>
          <a:xfrm rot="5400000">
            <a:off x="-2574107" y="10045742"/>
            <a:ext cx="13331352" cy="8185649"/>
            <a:chOff x="43" y="0"/>
            <a:chExt cx="17775136" cy="10914199"/>
          </a:xfrm>
        </p:grpSpPr>
        <p:grpSp>
          <p:nvGrpSpPr>
            <p:cNvPr id="106" name="Google Shape;106;p14"/>
            <p:cNvGrpSpPr/>
            <p:nvPr/>
          </p:nvGrpSpPr>
          <p:grpSpPr>
            <a:xfrm rot="5400000">
              <a:off x="3430512" y="-3430469"/>
              <a:ext cx="10914199" cy="17775136"/>
              <a:chOff x="0" y="-47625"/>
              <a:chExt cx="732300" cy="1192642"/>
            </a:xfrm>
          </p:grpSpPr>
          <p:sp>
            <p:nvSpPr>
              <p:cNvPr id="107" name="Google Shape;107;p14"/>
              <p:cNvSpPr/>
              <p:nvPr/>
            </p:nvSpPr>
            <p:spPr>
              <a:xfrm>
                <a:off x="0" y="0"/>
                <a:ext cx="732186" cy="1145017"/>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143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4"/>
              <p:cNvSpPr txBox="1"/>
              <p:nvPr/>
            </p:nvSpPr>
            <p:spPr>
              <a:xfrm>
                <a:off x="0" y="-47625"/>
                <a:ext cx="732300" cy="106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 name="Google Shape;109;p14"/>
            <p:cNvGrpSpPr/>
            <p:nvPr/>
          </p:nvGrpSpPr>
          <p:grpSpPr>
            <a:xfrm rot="5400000">
              <a:off x="1874493" y="2543504"/>
              <a:ext cx="3584169" cy="5837267"/>
              <a:chOff x="0" y="-47625"/>
              <a:chExt cx="732300" cy="1192642"/>
            </a:xfrm>
          </p:grpSpPr>
          <p:sp>
            <p:nvSpPr>
              <p:cNvPr id="110" name="Google Shape;110;p14"/>
              <p:cNvSpPr/>
              <p:nvPr/>
            </p:nvSpPr>
            <p:spPr>
              <a:xfrm>
                <a:off x="0" y="0"/>
                <a:ext cx="732186" cy="1145017"/>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143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4"/>
              <p:cNvSpPr txBox="1"/>
              <p:nvPr/>
            </p:nvSpPr>
            <p:spPr>
              <a:xfrm>
                <a:off x="0" y="-47625"/>
                <a:ext cx="732300" cy="106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12" name="Google Shape;112;p14"/>
            <p:cNvCxnSpPr/>
            <p:nvPr/>
          </p:nvCxnSpPr>
          <p:spPr>
            <a:xfrm>
              <a:off x="2506332" y="3670053"/>
              <a:ext cx="0" cy="3583500"/>
            </a:xfrm>
            <a:prstGeom prst="straightConnector1">
              <a:avLst/>
            </a:prstGeom>
            <a:noFill/>
            <a:ln cap="flat" cmpd="sng" w="144750">
              <a:solidFill>
                <a:srgbClr val="FF1437"/>
              </a:solidFill>
              <a:prstDash val="solid"/>
              <a:round/>
              <a:headEnd len="sm" w="sm" type="none"/>
              <a:tailEnd len="sm" w="sm" type="none"/>
            </a:ln>
          </p:spPr>
        </p:cxnSp>
      </p:grpSp>
      <p:pic>
        <p:nvPicPr>
          <p:cNvPr id="113" name="Google Shape;113;p14"/>
          <p:cNvPicPr preferRelativeResize="0"/>
          <p:nvPr/>
        </p:nvPicPr>
        <p:blipFill rotWithShape="1">
          <a:blip r:embed="rId2">
            <a:alphaModFix/>
          </a:blip>
          <a:srcRect b="22636" l="0" r="45310" t="0"/>
          <a:stretch/>
        </p:blipFill>
        <p:spPr>
          <a:xfrm>
            <a:off x="16223900" y="7378525"/>
            <a:ext cx="2064102" cy="290847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8">
  <p:cSld name="CUSTOM_8_1_1_1_1">
    <p:bg>
      <p:bgPr>
        <a:solidFill>
          <a:schemeClr val="dk1"/>
        </a:solidFill>
      </p:bgPr>
    </p:bg>
    <p:spTree>
      <p:nvGrpSpPr>
        <p:cNvPr id="114" name="Shape 114"/>
        <p:cNvGrpSpPr/>
        <p:nvPr/>
      </p:nvGrpSpPr>
      <p:grpSpPr>
        <a:xfrm>
          <a:off x="0" y="0"/>
          <a:ext cx="0" cy="0"/>
          <a:chOff x="0" y="0"/>
          <a:chExt cx="0" cy="0"/>
        </a:xfrm>
      </p:grpSpPr>
      <p:cxnSp>
        <p:nvCxnSpPr>
          <p:cNvPr id="115" name="Google Shape;115;p15"/>
          <p:cNvCxnSpPr/>
          <p:nvPr/>
        </p:nvCxnSpPr>
        <p:spPr>
          <a:xfrm>
            <a:off x="0" y="9224962"/>
            <a:ext cx="18288000" cy="0"/>
          </a:xfrm>
          <a:prstGeom prst="straightConnector1">
            <a:avLst/>
          </a:prstGeom>
          <a:noFill/>
          <a:ln cap="rnd" cmpd="sng" w="95250">
            <a:solidFill>
              <a:srgbClr val="FF1437"/>
            </a:solidFill>
            <a:prstDash val="solid"/>
            <a:round/>
            <a:headEnd len="sm" w="sm" type="none"/>
            <a:tailEnd len="sm" w="sm" type="none"/>
          </a:ln>
        </p:spPr>
      </p:cxnSp>
      <p:cxnSp>
        <p:nvCxnSpPr>
          <p:cNvPr id="116" name="Google Shape;116;p15"/>
          <p:cNvCxnSpPr/>
          <p:nvPr/>
        </p:nvCxnSpPr>
        <p:spPr>
          <a:xfrm>
            <a:off x="0" y="981075"/>
            <a:ext cx="18288000" cy="0"/>
          </a:xfrm>
          <a:prstGeom prst="straightConnector1">
            <a:avLst/>
          </a:prstGeom>
          <a:noFill/>
          <a:ln cap="flat" cmpd="sng" w="95250">
            <a:solidFill>
              <a:srgbClr val="FF1437"/>
            </a:solidFill>
            <a:prstDash val="solid"/>
            <a:round/>
            <a:headEnd len="sm" w="sm" type="none"/>
            <a:tailEnd len="sm" w="sm" type="none"/>
          </a:ln>
        </p:spPr>
      </p:cxnSp>
      <p:cxnSp>
        <p:nvCxnSpPr>
          <p:cNvPr id="117" name="Google Shape;117;p15"/>
          <p:cNvCxnSpPr/>
          <p:nvPr/>
        </p:nvCxnSpPr>
        <p:spPr>
          <a:xfrm>
            <a:off x="0" y="2648425"/>
            <a:ext cx="18288000" cy="0"/>
          </a:xfrm>
          <a:prstGeom prst="straightConnector1">
            <a:avLst/>
          </a:prstGeom>
          <a:noFill/>
          <a:ln cap="flat" cmpd="sng" w="95250">
            <a:solidFill>
              <a:srgbClr val="FF1437"/>
            </a:solidFill>
            <a:prstDash val="solid"/>
            <a:round/>
            <a:headEnd len="sm" w="sm" type="none"/>
            <a:tailEnd len="sm" w="sm" type="none"/>
          </a:ln>
        </p:spPr>
      </p:cxnSp>
      <p:cxnSp>
        <p:nvCxnSpPr>
          <p:cNvPr id="118" name="Google Shape;118;p15"/>
          <p:cNvCxnSpPr/>
          <p:nvPr/>
        </p:nvCxnSpPr>
        <p:spPr>
          <a:xfrm rot="10800000">
            <a:off x="4422780" y="1028731"/>
            <a:ext cx="0" cy="1619700"/>
          </a:xfrm>
          <a:prstGeom prst="straightConnector1">
            <a:avLst/>
          </a:prstGeom>
          <a:noFill/>
          <a:ln cap="flat" cmpd="sng" w="95250">
            <a:solidFill>
              <a:srgbClr val="FF1437"/>
            </a:solidFill>
            <a:prstDash val="solid"/>
            <a:round/>
            <a:headEnd len="sm" w="sm" type="none"/>
            <a:tailEnd len="sm" w="sm" type="none"/>
          </a:ln>
        </p:spPr>
      </p:cxnSp>
      <p:cxnSp>
        <p:nvCxnSpPr>
          <p:cNvPr id="119" name="Google Shape;119;p15"/>
          <p:cNvCxnSpPr/>
          <p:nvPr/>
        </p:nvCxnSpPr>
        <p:spPr>
          <a:xfrm rot="10800000">
            <a:off x="13865220" y="1028731"/>
            <a:ext cx="0" cy="1619700"/>
          </a:xfrm>
          <a:prstGeom prst="straightConnector1">
            <a:avLst/>
          </a:prstGeom>
          <a:noFill/>
          <a:ln cap="flat" cmpd="sng" w="95250">
            <a:solidFill>
              <a:srgbClr val="FF1437"/>
            </a:solidFill>
            <a:prstDash val="solid"/>
            <a:round/>
            <a:headEnd len="sm" w="sm" type="none"/>
            <a:tailEnd len="sm" w="sm" type="none"/>
          </a:ln>
        </p:spPr>
      </p:cxnSp>
      <p:grpSp>
        <p:nvGrpSpPr>
          <p:cNvPr id="120" name="Google Shape;120;p15"/>
          <p:cNvGrpSpPr/>
          <p:nvPr/>
        </p:nvGrpSpPr>
        <p:grpSpPr>
          <a:xfrm rot="-5400000">
            <a:off x="-7556976" y="207612"/>
            <a:ext cx="7101406" cy="11565527"/>
            <a:chOff x="0" y="-47625"/>
            <a:chExt cx="732300" cy="1192642"/>
          </a:xfrm>
        </p:grpSpPr>
        <p:sp>
          <p:nvSpPr>
            <p:cNvPr id="121" name="Google Shape;121;p15"/>
            <p:cNvSpPr/>
            <p:nvPr/>
          </p:nvSpPr>
          <p:spPr>
            <a:xfrm>
              <a:off x="0" y="0"/>
              <a:ext cx="732186" cy="1145017"/>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143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5"/>
            <p:cNvSpPr txBox="1"/>
            <p:nvPr/>
          </p:nvSpPr>
          <p:spPr>
            <a:xfrm>
              <a:off x="0" y="-47625"/>
              <a:ext cx="732300" cy="106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15"/>
          <p:cNvGrpSpPr/>
          <p:nvPr/>
        </p:nvGrpSpPr>
        <p:grpSpPr>
          <a:xfrm rot="5400000">
            <a:off x="18743570" y="208703"/>
            <a:ext cx="7101406" cy="11565527"/>
            <a:chOff x="0" y="-47625"/>
            <a:chExt cx="732300" cy="1192642"/>
          </a:xfrm>
        </p:grpSpPr>
        <p:sp>
          <p:nvSpPr>
            <p:cNvPr id="124" name="Google Shape;124;p15"/>
            <p:cNvSpPr/>
            <p:nvPr/>
          </p:nvSpPr>
          <p:spPr>
            <a:xfrm>
              <a:off x="0" y="0"/>
              <a:ext cx="732186" cy="1145017"/>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143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5"/>
            <p:cNvSpPr txBox="1"/>
            <p:nvPr/>
          </p:nvSpPr>
          <p:spPr>
            <a:xfrm>
              <a:off x="0" y="-47625"/>
              <a:ext cx="732300" cy="106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9">
  <p:cSld name="CUSTOM_9">
    <p:bg>
      <p:bgPr>
        <a:solidFill>
          <a:schemeClr val="dk1"/>
        </a:solidFill>
      </p:bgPr>
    </p:bg>
    <p:spTree>
      <p:nvGrpSpPr>
        <p:cNvPr id="126" name="Shape 126"/>
        <p:cNvGrpSpPr/>
        <p:nvPr/>
      </p:nvGrpSpPr>
      <p:grpSpPr>
        <a:xfrm>
          <a:off x="0" y="0"/>
          <a:ext cx="0" cy="0"/>
          <a:chOff x="0" y="0"/>
          <a:chExt cx="0" cy="0"/>
        </a:xfrm>
      </p:grpSpPr>
      <p:pic>
        <p:nvPicPr>
          <p:cNvPr id="127" name="Google Shape;127;p16"/>
          <p:cNvPicPr preferRelativeResize="0"/>
          <p:nvPr/>
        </p:nvPicPr>
        <p:blipFill rotWithShape="1">
          <a:blip r:embed="rId2">
            <a:alphaModFix/>
          </a:blip>
          <a:srcRect b="0" l="0" r="38404" t="0"/>
          <a:stretch/>
        </p:blipFill>
        <p:spPr>
          <a:xfrm>
            <a:off x="14324775" y="0"/>
            <a:ext cx="3963225" cy="10287002"/>
          </a:xfrm>
          <a:prstGeom prst="rect">
            <a:avLst/>
          </a:prstGeom>
          <a:noFill/>
          <a:ln>
            <a:noFill/>
          </a:ln>
        </p:spPr>
      </p:pic>
      <p:cxnSp>
        <p:nvCxnSpPr>
          <p:cNvPr id="128" name="Google Shape;128;p16"/>
          <p:cNvCxnSpPr/>
          <p:nvPr/>
        </p:nvCxnSpPr>
        <p:spPr>
          <a:xfrm>
            <a:off x="0" y="981075"/>
            <a:ext cx="14325000" cy="0"/>
          </a:xfrm>
          <a:prstGeom prst="straightConnector1">
            <a:avLst/>
          </a:prstGeom>
          <a:noFill/>
          <a:ln cap="flat" cmpd="sng" w="95250">
            <a:solidFill>
              <a:srgbClr val="FF1437"/>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CUSTOM">
    <p:bg>
      <p:bgPr>
        <a:solidFill>
          <a:schemeClr val="accent2"/>
        </a:solidFill>
      </p:bgPr>
    </p:bg>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85105" y="-26187"/>
            <a:ext cx="8046766" cy="10287002"/>
          </a:xfrm>
          <a:prstGeom prst="rect">
            <a:avLst/>
          </a:prstGeom>
          <a:noFill/>
          <a:ln>
            <a:noFill/>
          </a:ln>
        </p:spPr>
      </p:pic>
      <p:cxnSp>
        <p:nvCxnSpPr>
          <p:cNvPr id="17" name="Google Shape;17;p3"/>
          <p:cNvCxnSpPr/>
          <p:nvPr/>
        </p:nvCxnSpPr>
        <p:spPr>
          <a:xfrm>
            <a:off x="0" y="10234613"/>
            <a:ext cx="10215600" cy="0"/>
          </a:xfrm>
          <a:prstGeom prst="straightConnector1">
            <a:avLst/>
          </a:prstGeom>
          <a:noFill/>
          <a:ln cap="flat" cmpd="sng" w="95250">
            <a:solidFill>
              <a:srgbClr val="FF1437"/>
            </a:solidFill>
            <a:prstDash val="solid"/>
            <a:round/>
            <a:headEnd len="sm" w="sm" type="none"/>
            <a:tailEnd len="sm" w="sm" type="none"/>
          </a:ln>
        </p:spPr>
      </p:cxnSp>
      <p:pic>
        <p:nvPicPr>
          <p:cNvPr id="18" name="Google Shape;18;p3"/>
          <p:cNvPicPr preferRelativeResize="0"/>
          <p:nvPr/>
        </p:nvPicPr>
        <p:blipFill rotWithShape="1">
          <a:blip r:embed="rId3">
            <a:alphaModFix/>
          </a:blip>
          <a:srcRect b="19392" l="-1200" r="1199" t="734"/>
          <a:stretch/>
        </p:blipFill>
        <p:spPr>
          <a:xfrm>
            <a:off x="10081251" y="-84925"/>
            <a:ext cx="8122126" cy="10371927"/>
          </a:xfrm>
          <a:prstGeom prst="rect">
            <a:avLst/>
          </a:prstGeom>
          <a:noFill/>
          <a:ln>
            <a:noFill/>
          </a:ln>
        </p:spPr>
      </p:pic>
      <p:sp>
        <p:nvSpPr>
          <p:cNvPr id="19" name="Google Shape;19;p3"/>
          <p:cNvSpPr/>
          <p:nvPr/>
        </p:nvSpPr>
        <p:spPr>
          <a:xfrm>
            <a:off x="79875" y="0"/>
            <a:ext cx="10055796" cy="7917529"/>
          </a:xfrm>
          <a:custGeom>
            <a:rect b="b" l="l" r="r" t="t"/>
            <a:pathLst>
              <a:path extrusionOk="0" h="2084932" w="2690514">
                <a:moveTo>
                  <a:pt x="0" y="0"/>
                </a:moveTo>
                <a:lnTo>
                  <a:pt x="2690514" y="0"/>
                </a:lnTo>
                <a:lnTo>
                  <a:pt x="2690514" y="2084932"/>
                </a:lnTo>
                <a:lnTo>
                  <a:pt x="0" y="2084932"/>
                </a:lnTo>
                <a:close/>
              </a:path>
            </a:pathLst>
          </a:custGeom>
          <a:solidFill>
            <a:srgbClr val="000000">
              <a:alpha val="0"/>
            </a:srgbClr>
          </a:solidFill>
          <a:ln cap="sq" cmpd="sng" w="142875">
            <a:solidFill>
              <a:srgbClr val="FF1437"/>
            </a:solidFill>
            <a:prstDash val="solid"/>
            <a:miter lim="8000"/>
            <a:headEnd len="sm" w="sm" type="none"/>
            <a:tailEnd len="sm" w="sm" type="none"/>
          </a:ln>
        </p:spPr>
      </p:sp>
      <p:pic>
        <p:nvPicPr>
          <p:cNvPr id="20" name="Google Shape;20;p3"/>
          <p:cNvPicPr preferRelativeResize="0"/>
          <p:nvPr/>
        </p:nvPicPr>
        <p:blipFill rotWithShape="1">
          <a:blip r:embed="rId4">
            <a:alphaModFix/>
          </a:blip>
          <a:srcRect b="14059" l="0" r="0" t="0"/>
          <a:stretch/>
        </p:blipFill>
        <p:spPr>
          <a:xfrm>
            <a:off x="10071225" y="-26175"/>
            <a:ext cx="8122126" cy="88404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Slide">
  <p:cSld name="CUSTOM_1">
    <p:bg>
      <p:bgPr>
        <a:solidFill>
          <a:schemeClr val="accent2"/>
        </a:solidFill>
      </p:bgPr>
    </p:bg>
    <p:spTree>
      <p:nvGrpSpPr>
        <p:cNvPr id="21" name="Shape 21"/>
        <p:cNvGrpSpPr/>
        <p:nvPr/>
      </p:nvGrpSpPr>
      <p:grpSpPr>
        <a:xfrm>
          <a:off x="0" y="0"/>
          <a:ext cx="0" cy="0"/>
          <a:chOff x="0" y="0"/>
          <a:chExt cx="0" cy="0"/>
        </a:xfrm>
      </p:grpSpPr>
      <p:sp>
        <p:nvSpPr>
          <p:cNvPr id="22" name="Google Shape;22;p4"/>
          <p:cNvSpPr/>
          <p:nvPr>
            <p:ph idx="2" type="pic"/>
          </p:nvPr>
        </p:nvSpPr>
        <p:spPr>
          <a:xfrm>
            <a:off x="11703300" y="15875"/>
            <a:ext cx="6584700" cy="10287000"/>
          </a:xfrm>
          <a:prstGeom prst="rect">
            <a:avLst/>
          </a:prstGeom>
          <a:noFill/>
          <a:ln>
            <a:noFill/>
          </a:ln>
        </p:spPr>
      </p:sp>
      <p:sp>
        <p:nvSpPr>
          <p:cNvPr id="23" name="Google Shape;23;p4"/>
          <p:cNvSpPr/>
          <p:nvPr/>
        </p:nvSpPr>
        <p:spPr>
          <a:xfrm rot="-5400000">
            <a:off x="1141106" y="-1447898"/>
            <a:ext cx="5138115" cy="8035157"/>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143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 name="Google Shape;24;p4"/>
          <p:cNvCxnSpPr/>
          <p:nvPr/>
        </p:nvCxnSpPr>
        <p:spPr>
          <a:xfrm>
            <a:off x="0" y="5095875"/>
            <a:ext cx="11703300" cy="0"/>
          </a:xfrm>
          <a:prstGeom prst="straightConnector1">
            <a:avLst/>
          </a:prstGeom>
          <a:noFill/>
          <a:ln cap="flat" cmpd="sng" w="95250">
            <a:solidFill>
              <a:srgbClr val="FF1437"/>
            </a:solidFill>
            <a:prstDash val="solid"/>
            <a:round/>
            <a:headEnd len="sm" w="sm" type="none"/>
            <a:tailEnd len="sm" w="sm" type="none"/>
          </a:ln>
        </p:spPr>
      </p:cxnSp>
      <p:cxnSp>
        <p:nvCxnSpPr>
          <p:cNvPr id="25" name="Google Shape;25;p4"/>
          <p:cNvCxnSpPr/>
          <p:nvPr/>
        </p:nvCxnSpPr>
        <p:spPr>
          <a:xfrm>
            <a:off x="11655648" y="0"/>
            <a:ext cx="0" cy="10287000"/>
          </a:xfrm>
          <a:prstGeom prst="straightConnector1">
            <a:avLst/>
          </a:prstGeom>
          <a:noFill/>
          <a:ln cap="flat" cmpd="sng" w="95250">
            <a:solidFill>
              <a:srgbClr val="FF1437"/>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allery">
  <p:cSld name="CUSTOM_2">
    <p:spTree>
      <p:nvGrpSpPr>
        <p:cNvPr id="26" name="Shape 26"/>
        <p:cNvGrpSpPr/>
        <p:nvPr/>
      </p:nvGrpSpPr>
      <p:grpSpPr>
        <a:xfrm>
          <a:off x="0" y="0"/>
          <a:ext cx="0" cy="0"/>
          <a:chOff x="0" y="0"/>
          <a:chExt cx="0" cy="0"/>
        </a:xfrm>
      </p:grpSpPr>
      <p:sp>
        <p:nvSpPr>
          <p:cNvPr id="27" name="Google Shape;27;p5"/>
          <p:cNvSpPr/>
          <p:nvPr>
            <p:ph idx="2" type="pic"/>
          </p:nvPr>
        </p:nvSpPr>
        <p:spPr>
          <a:xfrm>
            <a:off x="12257850" y="-80950"/>
            <a:ext cx="6030300" cy="10400700"/>
          </a:xfrm>
          <a:prstGeom prst="rect">
            <a:avLst/>
          </a:prstGeom>
          <a:noFill/>
          <a:ln>
            <a:noFill/>
          </a:ln>
        </p:spPr>
      </p:sp>
      <p:sp>
        <p:nvSpPr>
          <p:cNvPr id="28" name="Google Shape;28;p5"/>
          <p:cNvSpPr/>
          <p:nvPr>
            <p:ph idx="3" type="pic"/>
          </p:nvPr>
        </p:nvSpPr>
        <p:spPr>
          <a:xfrm>
            <a:off x="6265300" y="-80950"/>
            <a:ext cx="6030300" cy="5454600"/>
          </a:xfrm>
          <a:prstGeom prst="rect">
            <a:avLst/>
          </a:prstGeom>
          <a:noFill/>
          <a:ln>
            <a:noFill/>
          </a:ln>
        </p:spPr>
      </p:sp>
      <p:sp>
        <p:nvSpPr>
          <p:cNvPr id="29" name="Google Shape;29;p5"/>
          <p:cNvSpPr/>
          <p:nvPr>
            <p:ph idx="4" type="pic"/>
          </p:nvPr>
        </p:nvSpPr>
        <p:spPr>
          <a:xfrm>
            <a:off x="6265300" y="5373650"/>
            <a:ext cx="6030300" cy="4913400"/>
          </a:xfrm>
          <a:prstGeom prst="rect">
            <a:avLst/>
          </a:prstGeom>
          <a:noFill/>
          <a:ln>
            <a:noFill/>
          </a:ln>
        </p:spPr>
      </p:sp>
      <p:sp>
        <p:nvSpPr>
          <p:cNvPr id="30" name="Google Shape;30;p5"/>
          <p:cNvSpPr/>
          <p:nvPr>
            <p:ph idx="5" type="pic"/>
          </p:nvPr>
        </p:nvSpPr>
        <p:spPr>
          <a:xfrm>
            <a:off x="25" y="3649800"/>
            <a:ext cx="6265200" cy="6637200"/>
          </a:xfrm>
          <a:prstGeom prst="rect">
            <a:avLst/>
          </a:prstGeom>
          <a:noFill/>
          <a:ln>
            <a:noFill/>
          </a:ln>
        </p:spPr>
      </p:sp>
      <p:sp>
        <p:nvSpPr>
          <p:cNvPr id="31" name="Google Shape;31;p5"/>
          <p:cNvSpPr/>
          <p:nvPr>
            <p:ph idx="6" type="pic"/>
          </p:nvPr>
        </p:nvSpPr>
        <p:spPr>
          <a:xfrm>
            <a:off x="37850" y="-80950"/>
            <a:ext cx="6265200" cy="37308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lide">
  <p:cSld name="CUSTOM_3">
    <p:spTree>
      <p:nvGrpSpPr>
        <p:cNvPr id="32" name="Shape 32"/>
        <p:cNvGrpSpPr/>
        <p:nvPr/>
      </p:nvGrpSpPr>
      <p:grpSpPr>
        <a:xfrm>
          <a:off x="0" y="0"/>
          <a:ext cx="0" cy="0"/>
          <a:chOff x="0" y="0"/>
          <a:chExt cx="0" cy="0"/>
        </a:xfrm>
      </p:grpSpPr>
      <p:pic>
        <p:nvPicPr>
          <p:cNvPr id="33" name="Google Shape;33;p6"/>
          <p:cNvPicPr preferRelativeResize="0"/>
          <p:nvPr/>
        </p:nvPicPr>
        <p:blipFill>
          <a:blip r:embed="rId2">
            <a:alphaModFix/>
          </a:blip>
          <a:stretch>
            <a:fillRect/>
          </a:stretch>
        </p:blipFill>
        <p:spPr>
          <a:xfrm>
            <a:off x="0" y="0"/>
            <a:ext cx="18288000" cy="10287000"/>
          </a:xfrm>
          <a:prstGeom prst="rect">
            <a:avLst/>
          </a:prstGeom>
          <a:noFill/>
          <a:ln>
            <a:noFill/>
          </a:ln>
        </p:spPr>
      </p:pic>
      <p:sp>
        <p:nvSpPr>
          <p:cNvPr id="34" name="Google Shape;34;p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0549" l="0" r="0" t="-7969"/>
            </a:stretch>
          </a:blipFill>
          <a:ln>
            <a:noFill/>
          </a:ln>
        </p:spPr>
      </p:sp>
      <p:pic>
        <p:nvPicPr>
          <p:cNvPr id="35" name="Google Shape;35;p6"/>
          <p:cNvPicPr preferRelativeResize="0"/>
          <p:nvPr/>
        </p:nvPicPr>
        <p:blipFill>
          <a:blip r:embed="rId4">
            <a:alphaModFix/>
          </a:blip>
          <a:stretch>
            <a:fillRect/>
          </a:stretch>
        </p:blipFill>
        <p:spPr>
          <a:xfrm>
            <a:off x="2090925" y="788951"/>
            <a:ext cx="14106148" cy="8823240"/>
          </a:xfrm>
          <a:prstGeom prst="rect">
            <a:avLst/>
          </a:prstGeom>
          <a:noFill/>
          <a:ln>
            <a:noFill/>
          </a:ln>
        </p:spPr>
      </p:pic>
      <p:sp>
        <p:nvSpPr>
          <p:cNvPr id="36" name="Google Shape;36;p6"/>
          <p:cNvSpPr/>
          <p:nvPr/>
        </p:nvSpPr>
        <p:spPr>
          <a:xfrm>
            <a:off x="2166824" y="2368408"/>
            <a:ext cx="13956648" cy="5551098"/>
          </a:xfrm>
          <a:custGeom>
            <a:rect b="b" l="l" r="r" t="t"/>
            <a:pathLst>
              <a:path extrusionOk="0" h="1461777" w="3675220">
                <a:moveTo>
                  <a:pt x="0" y="0"/>
                </a:moveTo>
                <a:lnTo>
                  <a:pt x="3675220" y="0"/>
                </a:lnTo>
                <a:lnTo>
                  <a:pt x="3675220" y="1461777"/>
                </a:lnTo>
                <a:lnTo>
                  <a:pt x="0" y="1461777"/>
                </a:lnTo>
                <a:close/>
              </a:path>
            </a:pathLst>
          </a:custGeom>
          <a:solidFill>
            <a:srgbClr val="0F1A38"/>
          </a:solidFill>
          <a:ln>
            <a:noFill/>
          </a:ln>
        </p:spPr>
      </p:sp>
      <p:sp>
        <p:nvSpPr>
          <p:cNvPr id="37" name="Google Shape;37;p6"/>
          <p:cNvSpPr txBox="1"/>
          <p:nvPr/>
        </p:nvSpPr>
        <p:spPr>
          <a:xfrm>
            <a:off x="9139238" y="5281049"/>
            <a:ext cx="9600" cy="277200"/>
          </a:xfrm>
          <a:prstGeom prst="rect">
            <a:avLst/>
          </a:prstGeom>
          <a:noFill/>
          <a:ln>
            <a:noFill/>
          </a:ln>
        </p:spPr>
        <p:txBody>
          <a:bodyPr anchorCtr="0" anchor="t" bIns="0" lIns="0" spcFirstLastPara="1" rIns="0" wrap="square" tIns="0">
            <a:spAutoFit/>
          </a:bodyPr>
          <a:lstStyle/>
          <a:p>
            <a:pPr indent="0" lvl="0" marL="0" marR="0" rtl="0" algn="ctr">
              <a:lnSpc>
                <a:spcPct val="40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lumns">
  <p:cSld name="CUSTOM_4">
    <p:bg>
      <p:bgPr>
        <a:solidFill>
          <a:schemeClr val="dk1"/>
        </a:solidFill>
      </p:bgPr>
    </p:bg>
    <p:spTree>
      <p:nvGrpSpPr>
        <p:cNvPr id="38" name="Shape 38"/>
        <p:cNvGrpSpPr/>
        <p:nvPr/>
      </p:nvGrpSpPr>
      <p:grpSpPr>
        <a:xfrm>
          <a:off x="0" y="0"/>
          <a:ext cx="0" cy="0"/>
          <a:chOff x="0" y="0"/>
          <a:chExt cx="0" cy="0"/>
        </a:xfrm>
      </p:grpSpPr>
      <p:sp>
        <p:nvSpPr>
          <p:cNvPr id="39" name="Google Shape;39;p7"/>
          <p:cNvSpPr/>
          <p:nvPr>
            <p:ph idx="2" type="pic"/>
          </p:nvPr>
        </p:nvSpPr>
        <p:spPr>
          <a:xfrm>
            <a:off x="21125" y="2843000"/>
            <a:ext cx="6016800" cy="3468600"/>
          </a:xfrm>
          <a:prstGeom prst="rect">
            <a:avLst/>
          </a:prstGeom>
          <a:noFill/>
          <a:ln>
            <a:noFill/>
          </a:ln>
        </p:spPr>
      </p:sp>
      <p:sp>
        <p:nvSpPr>
          <p:cNvPr id="40" name="Google Shape;40;p7"/>
          <p:cNvSpPr/>
          <p:nvPr>
            <p:ph idx="3" type="pic"/>
          </p:nvPr>
        </p:nvSpPr>
        <p:spPr>
          <a:xfrm>
            <a:off x="6016725" y="2847975"/>
            <a:ext cx="6209400" cy="3468600"/>
          </a:xfrm>
          <a:prstGeom prst="rect">
            <a:avLst/>
          </a:prstGeom>
          <a:noFill/>
          <a:ln>
            <a:noFill/>
          </a:ln>
        </p:spPr>
      </p:sp>
      <p:sp>
        <p:nvSpPr>
          <p:cNvPr id="41" name="Google Shape;41;p7"/>
          <p:cNvSpPr/>
          <p:nvPr>
            <p:ph idx="4" type="pic"/>
          </p:nvPr>
        </p:nvSpPr>
        <p:spPr>
          <a:xfrm>
            <a:off x="12231600" y="2843000"/>
            <a:ext cx="6056400" cy="3468600"/>
          </a:xfrm>
          <a:prstGeom prst="rect">
            <a:avLst/>
          </a:prstGeom>
          <a:noFill/>
          <a:ln>
            <a:noFill/>
          </a:ln>
        </p:spPr>
      </p:sp>
      <p:cxnSp>
        <p:nvCxnSpPr>
          <p:cNvPr id="42" name="Google Shape;42;p7"/>
          <p:cNvCxnSpPr/>
          <p:nvPr/>
        </p:nvCxnSpPr>
        <p:spPr>
          <a:xfrm>
            <a:off x="0" y="2847974"/>
            <a:ext cx="18288000" cy="0"/>
          </a:xfrm>
          <a:prstGeom prst="straightConnector1">
            <a:avLst/>
          </a:prstGeom>
          <a:noFill/>
          <a:ln cap="flat" cmpd="sng" w="95250">
            <a:solidFill>
              <a:srgbClr val="FF1437"/>
            </a:solidFill>
            <a:prstDash val="solid"/>
            <a:round/>
            <a:headEnd len="sm" w="sm" type="none"/>
            <a:tailEnd len="sm" w="sm" type="none"/>
          </a:ln>
        </p:spPr>
      </p:cxnSp>
      <p:cxnSp>
        <p:nvCxnSpPr>
          <p:cNvPr id="43" name="Google Shape;43;p7"/>
          <p:cNvCxnSpPr/>
          <p:nvPr/>
        </p:nvCxnSpPr>
        <p:spPr>
          <a:xfrm rot="10800000">
            <a:off x="6096000" y="6252901"/>
            <a:ext cx="0" cy="4034100"/>
          </a:xfrm>
          <a:prstGeom prst="straightConnector1">
            <a:avLst/>
          </a:prstGeom>
          <a:noFill/>
          <a:ln cap="flat" cmpd="sng" w="95250">
            <a:solidFill>
              <a:srgbClr val="FF1437"/>
            </a:solidFill>
            <a:prstDash val="dash"/>
            <a:round/>
            <a:headEnd len="sm" w="sm" type="none"/>
            <a:tailEnd len="sm" w="sm" type="none"/>
          </a:ln>
        </p:spPr>
      </p:cxnSp>
      <p:cxnSp>
        <p:nvCxnSpPr>
          <p:cNvPr id="44" name="Google Shape;44;p7"/>
          <p:cNvCxnSpPr/>
          <p:nvPr/>
        </p:nvCxnSpPr>
        <p:spPr>
          <a:xfrm rot="10800000">
            <a:off x="12239625" y="6252901"/>
            <a:ext cx="0" cy="4034100"/>
          </a:xfrm>
          <a:prstGeom prst="straightConnector1">
            <a:avLst/>
          </a:prstGeom>
          <a:noFill/>
          <a:ln cap="flat" cmpd="sng" w="95250">
            <a:solidFill>
              <a:srgbClr val="FF1437"/>
            </a:solidFill>
            <a:prstDash val="dash"/>
            <a:round/>
            <a:headEnd len="sm" w="sm" type="none"/>
            <a:tailEnd len="sm" w="sm" type="none"/>
          </a:ln>
        </p:spPr>
      </p:cxnSp>
      <p:cxnSp>
        <p:nvCxnSpPr>
          <p:cNvPr id="45" name="Google Shape;45;p7"/>
          <p:cNvCxnSpPr/>
          <p:nvPr/>
        </p:nvCxnSpPr>
        <p:spPr>
          <a:xfrm>
            <a:off x="0" y="691949"/>
            <a:ext cx="18288000" cy="0"/>
          </a:xfrm>
          <a:prstGeom prst="straightConnector1">
            <a:avLst/>
          </a:prstGeom>
          <a:noFill/>
          <a:ln cap="flat" cmpd="sng" w="95250">
            <a:solidFill>
              <a:srgbClr val="FF1437"/>
            </a:solidFill>
            <a:prstDash val="solid"/>
            <a:round/>
            <a:headEnd len="sm" w="sm" type="none"/>
            <a:tailEnd len="sm" w="sm"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1">
  <p:cSld name="CUSTOM_5">
    <p:spTree>
      <p:nvGrpSpPr>
        <p:cNvPr id="46" name="Shape 46"/>
        <p:cNvGrpSpPr/>
        <p:nvPr/>
      </p:nvGrpSpPr>
      <p:grpSpPr>
        <a:xfrm>
          <a:off x="0" y="0"/>
          <a:ext cx="0" cy="0"/>
          <a:chOff x="0" y="0"/>
          <a:chExt cx="0" cy="0"/>
        </a:xfrm>
      </p:grpSpPr>
      <p:pic>
        <p:nvPicPr>
          <p:cNvPr id="47" name="Google Shape;47;p8"/>
          <p:cNvPicPr preferRelativeResize="0"/>
          <p:nvPr/>
        </p:nvPicPr>
        <p:blipFill>
          <a:blip r:embed="rId2">
            <a:alphaModFix/>
          </a:blip>
          <a:stretch>
            <a:fillRect/>
          </a:stretch>
        </p:blipFill>
        <p:spPr>
          <a:xfrm>
            <a:off x="9614475" y="-11278"/>
            <a:ext cx="8673526" cy="2054028"/>
          </a:xfrm>
          <a:prstGeom prst="rect">
            <a:avLst/>
          </a:prstGeom>
          <a:noFill/>
          <a:ln>
            <a:noFill/>
          </a:ln>
        </p:spPr>
      </p:pic>
      <p:sp>
        <p:nvSpPr>
          <p:cNvPr id="48" name="Google Shape;48;p8"/>
          <p:cNvSpPr/>
          <p:nvPr/>
        </p:nvSpPr>
        <p:spPr>
          <a:xfrm>
            <a:off x="1517956" y="-6769041"/>
            <a:ext cx="6626283" cy="10362404"/>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F1A38"/>
          </a:solidFill>
          <a:ln cap="sq" cmpd="sng" w="95250">
            <a:solidFill>
              <a:srgbClr val="FF143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8"/>
          <p:cNvSpPr/>
          <p:nvPr/>
        </p:nvSpPr>
        <p:spPr>
          <a:xfrm rot="10800000">
            <a:off x="896" y="4078584"/>
            <a:ext cx="9661194" cy="15108499"/>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143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8"/>
          <p:cNvCxnSpPr/>
          <p:nvPr/>
        </p:nvCxnSpPr>
        <p:spPr>
          <a:xfrm>
            <a:off x="9614465" y="0"/>
            <a:ext cx="0" cy="10287000"/>
          </a:xfrm>
          <a:prstGeom prst="straightConnector1">
            <a:avLst/>
          </a:prstGeom>
          <a:noFill/>
          <a:ln cap="flat" cmpd="sng" w="95250">
            <a:solidFill>
              <a:srgbClr val="FF1437"/>
            </a:solidFill>
            <a:prstDash val="solid"/>
            <a:round/>
            <a:headEnd len="sm" w="sm" type="none"/>
            <a:tailEnd len="sm" w="sm" type="none"/>
          </a:ln>
        </p:spPr>
      </p:cxnSp>
      <p:cxnSp>
        <p:nvCxnSpPr>
          <p:cNvPr id="51" name="Google Shape;51;p8"/>
          <p:cNvCxnSpPr/>
          <p:nvPr/>
        </p:nvCxnSpPr>
        <p:spPr>
          <a:xfrm>
            <a:off x="9662090" y="1994015"/>
            <a:ext cx="8550000" cy="0"/>
          </a:xfrm>
          <a:prstGeom prst="straightConnector1">
            <a:avLst/>
          </a:prstGeom>
          <a:noFill/>
          <a:ln cap="flat" cmpd="sng" w="95250">
            <a:solidFill>
              <a:srgbClr val="FF1437"/>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2">
  <p:cSld name="CUSTOM_6">
    <p:bg>
      <p:bgPr>
        <a:solidFill>
          <a:schemeClr val="dk1"/>
        </a:solidFill>
      </p:bgPr>
    </p:bg>
    <p:spTree>
      <p:nvGrpSpPr>
        <p:cNvPr id="52" name="Shape 52"/>
        <p:cNvGrpSpPr/>
        <p:nvPr/>
      </p:nvGrpSpPr>
      <p:grpSpPr>
        <a:xfrm>
          <a:off x="0" y="0"/>
          <a:ext cx="0" cy="0"/>
          <a:chOff x="0" y="0"/>
          <a:chExt cx="0" cy="0"/>
        </a:xfrm>
      </p:grpSpPr>
      <p:pic>
        <p:nvPicPr>
          <p:cNvPr id="53" name="Google Shape;53;p9"/>
          <p:cNvPicPr preferRelativeResize="0"/>
          <p:nvPr/>
        </p:nvPicPr>
        <p:blipFill rotWithShape="1">
          <a:blip r:embed="rId2">
            <a:alphaModFix/>
          </a:blip>
          <a:srcRect b="0" l="0" r="5562" t="0"/>
          <a:stretch/>
        </p:blipFill>
        <p:spPr>
          <a:xfrm>
            <a:off x="14099750" y="507850"/>
            <a:ext cx="4188251" cy="9267973"/>
          </a:xfrm>
          <a:prstGeom prst="rect">
            <a:avLst/>
          </a:prstGeom>
          <a:noFill/>
          <a:ln>
            <a:noFill/>
          </a:ln>
        </p:spPr>
      </p:pic>
      <p:cxnSp>
        <p:nvCxnSpPr>
          <p:cNvPr id="54" name="Google Shape;54;p9"/>
          <p:cNvCxnSpPr/>
          <p:nvPr/>
        </p:nvCxnSpPr>
        <p:spPr>
          <a:xfrm>
            <a:off x="0" y="4588159"/>
            <a:ext cx="18288000" cy="0"/>
          </a:xfrm>
          <a:prstGeom prst="straightConnector1">
            <a:avLst/>
          </a:prstGeom>
          <a:noFill/>
          <a:ln cap="flat" cmpd="sng" w="95250">
            <a:solidFill>
              <a:srgbClr val="FF1437"/>
            </a:solidFill>
            <a:prstDash val="dot"/>
            <a:round/>
            <a:headEnd len="sm" w="sm" type="none"/>
            <a:tailEnd len="sm" w="sm" type="none"/>
          </a:ln>
        </p:spPr>
      </p:cxnSp>
      <p:cxnSp>
        <p:nvCxnSpPr>
          <p:cNvPr id="55" name="Google Shape;55;p9"/>
          <p:cNvCxnSpPr/>
          <p:nvPr/>
        </p:nvCxnSpPr>
        <p:spPr>
          <a:xfrm>
            <a:off x="0" y="507856"/>
            <a:ext cx="18288000" cy="0"/>
          </a:xfrm>
          <a:prstGeom prst="straightConnector1">
            <a:avLst/>
          </a:prstGeom>
          <a:noFill/>
          <a:ln cap="flat" cmpd="sng" w="95250">
            <a:solidFill>
              <a:srgbClr val="FF1437"/>
            </a:solidFill>
            <a:prstDash val="solid"/>
            <a:round/>
            <a:headEnd len="sm" w="sm" type="none"/>
            <a:tailEnd len="sm" w="sm" type="none"/>
          </a:ln>
        </p:spPr>
      </p:cxnSp>
      <p:cxnSp>
        <p:nvCxnSpPr>
          <p:cNvPr id="56" name="Google Shape;56;p9"/>
          <p:cNvCxnSpPr/>
          <p:nvPr/>
        </p:nvCxnSpPr>
        <p:spPr>
          <a:xfrm>
            <a:off x="0" y="9777663"/>
            <a:ext cx="18288000" cy="0"/>
          </a:xfrm>
          <a:prstGeom prst="straightConnector1">
            <a:avLst/>
          </a:prstGeom>
          <a:noFill/>
          <a:ln cap="flat" cmpd="sng" w="95250">
            <a:solidFill>
              <a:srgbClr val="FF1437"/>
            </a:solidFill>
            <a:prstDash val="solid"/>
            <a:round/>
            <a:headEnd len="sm" w="sm" type="none"/>
            <a:tailEnd len="sm" w="sm" type="none"/>
          </a:ln>
        </p:spPr>
      </p:cxnSp>
      <p:cxnSp>
        <p:nvCxnSpPr>
          <p:cNvPr id="57" name="Google Shape;57;p9"/>
          <p:cNvCxnSpPr/>
          <p:nvPr/>
        </p:nvCxnSpPr>
        <p:spPr>
          <a:xfrm rot="10800000">
            <a:off x="1467436" y="4588279"/>
            <a:ext cx="0" cy="772500"/>
          </a:xfrm>
          <a:prstGeom prst="straightConnector1">
            <a:avLst/>
          </a:prstGeom>
          <a:noFill/>
          <a:ln cap="flat" cmpd="sng" w="95250">
            <a:solidFill>
              <a:srgbClr val="FF1437"/>
            </a:solidFill>
            <a:prstDash val="solid"/>
            <a:round/>
            <a:headEnd len="sm" w="sm" type="none"/>
            <a:tailEnd len="sm" w="sm" type="none"/>
          </a:ln>
        </p:spPr>
      </p:cxnSp>
      <p:grpSp>
        <p:nvGrpSpPr>
          <p:cNvPr id="58" name="Google Shape;58;p9"/>
          <p:cNvGrpSpPr/>
          <p:nvPr/>
        </p:nvGrpSpPr>
        <p:grpSpPr>
          <a:xfrm>
            <a:off x="1348920" y="5360779"/>
            <a:ext cx="237012" cy="237012"/>
            <a:chOff x="0" y="0"/>
            <a:chExt cx="812800" cy="812800"/>
          </a:xfrm>
        </p:grpSpPr>
        <p:sp>
          <p:nvSpPr>
            <p:cNvPr id="59" name="Google Shape;59;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1" name="Google Shape;61;p9"/>
          <p:cNvCxnSpPr/>
          <p:nvPr/>
        </p:nvCxnSpPr>
        <p:spPr>
          <a:xfrm rot="10800000">
            <a:off x="5780784" y="4588279"/>
            <a:ext cx="0" cy="772500"/>
          </a:xfrm>
          <a:prstGeom prst="straightConnector1">
            <a:avLst/>
          </a:prstGeom>
          <a:noFill/>
          <a:ln cap="flat" cmpd="sng" w="95250">
            <a:solidFill>
              <a:srgbClr val="FF1437"/>
            </a:solidFill>
            <a:prstDash val="solid"/>
            <a:round/>
            <a:headEnd len="sm" w="sm" type="none"/>
            <a:tailEnd len="sm" w="sm" type="none"/>
          </a:ln>
        </p:spPr>
      </p:cxnSp>
      <p:grpSp>
        <p:nvGrpSpPr>
          <p:cNvPr id="62" name="Google Shape;62;p9"/>
          <p:cNvGrpSpPr/>
          <p:nvPr/>
        </p:nvGrpSpPr>
        <p:grpSpPr>
          <a:xfrm>
            <a:off x="5662269" y="5360779"/>
            <a:ext cx="237012" cy="237012"/>
            <a:chOff x="0" y="0"/>
            <a:chExt cx="812800" cy="812800"/>
          </a:xfrm>
        </p:grpSpPr>
        <p:sp>
          <p:nvSpPr>
            <p:cNvPr id="63" name="Google Shape;63;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65" name="Google Shape;65;p9"/>
          <p:cNvCxnSpPr/>
          <p:nvPr/>
        </p:nvCxnSpPr>
        <p:spPr>
          <a:xfrm rot="10800000">
            <a:off x="10299063" y="4591234"/>
            <a:ext cx="0" cy="772500"/>
          </a:xfrm>
          <a:prstGeom prst="straightConnector1">
            <a:avLst/>
          </a:prstGeom>
          <a:noFill/>
          <a:ln cap="flat" cmpd="sng" w="95250">
            <a:solidFill>
              <a:srgbClr val="FF1437"/>
            </a:solidFill>
            <a:prstDash val="solid"/>
            <a:round/>
            <a:headEnd len="sm" w="sm" type="none"/>
            <a:tailEnd len="sm" w="sm" type="none"/>
          </a:ln>
        </p:spPr>
      </p:cxnSp>
      <p:grpSp>
        <p:nvGrpSpPr>
          <p:cNvPr id="66" name="Google Shape;66;p9"/>
          <p:cNvGrpSpPr/>
          <p:nvPr/>
        </p:nvGrpSpPr>
        <p:grpSpPr>
          <a:xfrm>
            <a:off x="10180548" y="5363733"/>
            <a:ext cx="237012" cy="237012"/>
            <a:chOff x="0" y="0"/>
            <a:chExt cx="812800" cy="812800"/>
          </a:xfrm>
        </p:grpSpPr>
        <p:sp>
          <p:nvSpPr>
            <p:cNvPr id="67" name="Google Shape;67;p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9"/>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9" name="Google Shape;69;p9"/>
          <p:cNvPicPr preferRelativeResize="0"/>
          <p:nvPr/>
        </p:nvPicPr>
        <p:blipFill rotWithShape="1">
          <a:blip r:embed="rId3">
            <a:alphaModFix/>
          </a:blip>
          <a:srcRect b="24693" l="17384" r="29010" t="0"/>
          <a:stretch/>
        </p:blipFill>
        <p:spPr>
          <a:xfrm>
            <a:off x="14050175" y="2820400"/>
            <a:ext cx="4237827" cy="746659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3">
  <p:cSld name="CUSTOM_7">
    <p:bg>
      <p:bgPr>
        <a:solidFill>
          <a:schemeClr val="dk1"/>
        </a:solidFill>
      </p:bgPr>
    </p:bg>
    <p:spTree>
      <p:nvGrpSpPr>
        <p:cNvPr id="70" name="Shape 70"/>
        <p:cNvGrpSpPr/>
        <p:nvPr/>
      </p:nvGrpSpPr>
      <p:grpSpPr>
        <a:xfrm>
          <a:off x="0" y="0"/>
          <a:ext cx="0" cy="0"/>
          <a:chOff x="0" y="0"/>
          <a:chExt cx="0" cy="0"/>
        </a:xfrm>
      </p:grpSpPr>
      <p:cxnSp>
        <p:nvCxnSpPr>
          <p:cNvPr id="71" name="Google Shape;71;p10"/>
          <p:cNvCxnSpPr/>
          <p:nvPr/>
        </p:nvCxnSpPr>
        <p:spPr>
          <a:xfrm>
            <a:off x="0" y="7185005"/>
            <a:ext cx="18288000" cy="0"/>
          </a:xfrm>
          <a:prstGeom prst="straightConnector1">
            <a:avLst/>
          </a:prstGeom>
          <a:noFill/>
          <a:ln cap="flat" cmpd="sng" w="95250">
            <a:solidFill>
              <a:srgbClr val="FF1437"/>
            </a:solidFill>
            <a:prstDash val="dot"/>
            <a:round/>
            <a:headEnd len="sm" w="sm" type="none"/>
            <a:tailEnd len="sm" w="sm" type="none"/>
          </a:ln>
        </p:spPr>
      </p:cxnSp>
      <p:cxnSp>
        <p:nvCxnSpPr>
          <p:cNvPr id="72" name="Google Shape;72;p10"/>
          <p:cNvCxnSpPr/>
          <p:nvPr/>
        </p:nvCxnSpPr>
        <p:spPr>
          <a:xfrm>
            <a:off x="0" y="9777663"/>
            <a:ext cx="18288000" cy="0"/>
          </a:xfrm>
          <a:prstGeom prst="straightConnector1">
            <a:avLst/>
          </a:prstGeom>
          <a:noFill/>
          <a:ln cap="flat" cmpd="sng" w="95250">
            <a:solidFill>
              <a:srgbClr val="FF1437"/>
            </a:solidFill>
            <a:prstDash val="solid"/>
            <a:round/>
            <a:headEnd len="sm" w="sm" type="none"/>
            <a:tailEnd len="sm" w="sm" type="none"/>
          </a:ln>
        </p:spPr>
      </p:cxnSp>
      <p:grpSp>
        <p:nvGrpSpPr>
          <p:cNvPr id="73" name="Google Shape;73;p10"/>
          <p:cNvGrpSpPr/>
          <p:nvPr/>
        </p:nvGrpSpPr>
        <p:grpSpPr>
          <a:xfrm>
            <a:off x="15730465" y="4762"/>
            <a:ext cx="11695703" cy="7181337"/>
            <a:chOff x="53" y="0"/>
            <a:chExt cx="15594271" cy="9575115"/>
          </a:xfrm>
        </p:grpSpPr>
        <p:grpSp>
          <p:nvGrpSpPr>
            <p:cNvPr id="74" name="Google Shape;74;p10"/>
            <p:cNvGrpSpPr/>
            <p:nvPr/>
          </p:nvGrpSpPr>
          <p:grpSpPr>
            <a:xfrm rot="5400000">
              <a:off x="3009631" y="-3009578"/>
              <a:ext cx="9575115" cy="15594271"/>
              <a:chOff x="0" y="-47625"/>
              <a:chExt cx="732300" cy="1192642"/>
            </a:xfrm>
          </p:grpSpPr>
          <p:sp>
            <p:nvSpPr>
              <p:cNvPr id="75" name="Google Shape;75;p10"/>
              <p:cNvSpPr/>
              <p:nvPr/>
            </p:nvSpPr>
            <p:spPr>
              <a:xfrm>
                <a:off x="0" y="0"/>
                <a:ext cx="732186" cy="1145017"/>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143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0"/>
              <p:cNvSpPr txBox="1"/>
              <p:nvPr/>
            </p:nvSpPr>
            <p:spPr>
              <a:xfrm>
                <a:off x="0" y="-47625"/>
                <a:ext cx="732300" cy="106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 name="Google Shape;77;p10"/>
            <p:cNvGrpSpPr/>
            <p:nvPr/>
          </p:nvGrpSpPr>
          <p:grpSpPr>
            <a:xfrm rot="5400000">
              <a:off x="1644511" y="2231440"/>
              <a:ext cx="3144423" cy="5121085"/>
              <a:chOff x="0" y="-47625"/>
              <a:chExt cx="732300" cy="1192642"/>
            </a:xfrm>
          </p:grpSpPr>
          <p:sp>
            <p:nvSpPr>
              <p:cNvPr id="78" name="Google Shape;78;p10"/>
              <p:cNvSpPr/>
              <p:nvPr/>
            </p:nvSpPr>
            <p:spPr>
              <a:xfrm>
                <a:off x="0" y="0"/>
                <a:ext cx="732186" cy="1145017"/>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143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0"/>
              <p:cNvSpPr txBox="1"/>
              <p:nvPr/>
            </p:nvSpPr>
            <p:spPr>
              <a:xfrm>
                <a:off x="0" y="-47625"/>
                <a:ext cx="732300" cy="10656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80" name="Google Shape;80;p10"/>
            <p:cNvCxnSpPr/>
            <p:nvPr/>
          </p:nvCxnSpPr>
          <p:spPr>
            <a:xfrm>
              <a:off x="2198827" y="3219770"/>
              <a:ext cx="0" cy="3144000"/>
            </a:xfrm>
            <a:prstGeom prst="straightConnector1">
              <a:avLst/>
            </a:prstGeom>
            <a:noFill/>
            <a:ln cap="flat" cmpd="sng" w="127000">
              <a:solidFill>
                <a:srgbClr val="FF1437"/>
              </a:solidFill>
              <a:prstDash val="solid"/>
              <a:round/>
              <a:headEnd len="sm" w="sm" type="none"/>
              <a:tailEnd len="sm" w="sm" type="none"/>
            </a:ln>
          </p:spPr>
        </p:cxn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Khand"/>
              <a:buNone/>
              <a:defRPr b="1" i="0" sz="4400" u="none" cap="none" strike="noStrike">
                <a:solidFill>
                  <a:schemeClr val="dk1"/>
                </a:solidFill>
                <a:latin typeface="Khand"/>
                <a:ea typeface="Khand"/>
                <a:cs typeface="Khand"/>
                <a:sym typeface="Khand"/>
              </a:defRPr>
            </a:lvl1pPr>
            <a:lvl2pPr lvl="1">
              <a:spcBef>
                <a:spcPts val="0"/>
              </a:spcBef>
              <a:spcAft>
                <a:spcPts val="0"/>
              </a:spcAft>
              <a:buSzPts val="1400"/>
              <a:buFont typeface="Khand"/>
              <a:buNone/>
              <a:defRPr b="1" sz="1800">
                <a:latin typeface="Khand"/>
                <a:ea typeface="Khand"/>
                <a:cs typeface="Khand"/>
                <a:sym typeface="Khand"/>
              </a:defRPr>
            </a:lvl2pPr>
            <a:lvl3pPr lvl="2">
              <a:spcBef>
                <a:spcPts val="0"/>
              </a:spcBef>
              <a:spcAft>
                <a:spcPts val="0"/>
              </a:spcAft>
              <a:buSzPts val="1400"/>
              <a:buFont typeface="Khand"/>
              <a:buNone/>
              <a:defRPr b="1" sz="1800">
                <a:latin typeface="Khand"/>
                <a:ea typeface="Khand"/>
                <a:cs typeface="Khand"/>
                <a:sym typeface="Khand"/>
              </a:defRPr>
            </a:lvl3pPr>
            <a:lvl4pPr lvl="3">
              <a:spcBef>
                <a:spcPts val="0"/>
              </a:spcBef>
              <a:spcAft>
                <a:spcPts val="0"/>
              </a:spcAft>
              <a:buSzPts val="1400"/>
              <a:buFont typeface="Khand"/>
              <a:buNone/>
              <a:defRPr b="1" sz="1800">
                <a:latin typeface="Khand"/>
                <a:ea typeface="Khand"/>
                <a:cs typeface="Khand"/>
                <a:sym typeface="Khand"/>
              </a:defRPr>
            </a:lvl4pPr>
            <a:lvl5pPr lvl="4">
              <a:spcBef>
                <a:spcPts val="0"/>
              </a:spcBef>
              <a:spcAft>
                <a:spcPts val="0"/>
              </a:spcAft>
              <a:buSzPts val="1400"/>
              <a:buFont typeface="Khand"/>
              <a:buNone/>
              <a:defRPr b="1" sz="1800">
                <a:latin typeface="Khand"/>
                <a:ea typeface="Khand"/>
                <a:cs typeface="Khand"/>
                <a:sym typeface="Khand"/>
              </a:defRPr>
            </a:lvl5pPr>
            <a:lvl6pPr lvl="5">
              <a:spcBef>
                <a:spcPts val="0"/>
              </a:spcBef>
              <a:spcAft>
                <a:spcPts val="0"/>
              </a:spcAft>
              <a:buSzPts val="1400"/>
              <a:buFont typeface="Khand"/>
              <a:buNone/>
              <a:defRPr b="1" sz="1800">
                <a:latin typeface="Khand"/>
                <a:ea typeface="Khand"/>
                <a:cs typeface="Khand"/>
                <a:sym typeface="Khand"/>
              </a:defRPr>
            </a:lvl6pPr>
            <a:lvl7pPr lvl="6">
              <a:spcBef>
                <a:spcPts val="0"/>
              </a:spcBef>
              <a:spcAft>
                <a:spcPts val="0"/>
              </a:spcAft>
              <a:buSzPts val="1400"/>
              <a:buFont typeface="Khand"/>
              <a:buNone/>
              <a:defRPr b="1" sz="1800">
                <a:latin typeface="Khand"/>
                <a:ea typeface="Khand"/>
                <a:cs typeface="Khand"/>
                <a:sym typeface="Khand"/>
              </a:defRPr>
            </a:lvl7pPr>
            <a:lvl8pPr lvl="7">
              <a:spcBef>
                <a:spcPts val="0"/>
              </a:spcBef>
              <a:spcAft>
                <a:spcPts val="0"/>
              </a:spcAft>
              <a:buSzPts val="1400"/>
              <a:buFont typeface="Khand"/>
              <a:buNone/>
              <a:defRPr b="1" sz="1800">
                <a:latin typeface="Khand"/>
                <a:ea typeface="Khand"/>
                <a:cs typeface="Khand"/>
                <a:sym typeface="Khand"/>
              </a:defRPr>
            </a:lvl8pPr>
            <a:lvl9pPr lvl="8">
              <a:spcBef>
                <a:spcPts val="0"/>
              </a:spcBef>
              <a:spcAft>
                <a:spcPts val="0"/>
              </a:spcAft>
              <a:buSzPts val="1400"/>
              <a:buFont typeface="Khand"/>
              <a:buNone/>
              <a:defRPr b="1" sz="1800">
                <a:latin typeface="Khand"/>
                <a:ea typeface="Khand"/>
                <a:cs typeface="Khand"/>
                <a:sym typeface="Khand"/>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Exo 2"/>
              <a:buChar char="•"/>
              <a:defRPr i="0" sz="3200" u="none" cap="none" strike="noStrike">
                <a:solidFill>
                  <a:schemeClr val="dk1"/>
                </a:solidFill>
                <a:latin typeface="Exo 2"/>
                <a:ea typeface="Exo 2"/>
                <a:cs typeface="Exo 2"/>
                <a:sym typeface="Exo 2"/>
              </a:defRPr>
            </a:lvl1pPr>
            <a:lvl2pPr indent="-406400" lvl="1" marL="914400" marR="0" rtl="0" algn="l">
              <a:spcBef>
                <a:spcPts val="560"/>
              </a:spcBef>
              <a:spcAft>
                <a:spcPts val="0"/>
              </a:spcAft>
              <a:buClr>
                <a:schemeClr val="dk1"/>
              </a:buClr>
              <a:buSzPts val="2800"/>
              <a:buFont typeface="Exo 2"/>
              <a:buChar char="–"/>
              <a:defRPr i="0" sz="2800" u="none" cap="none" strike="noStrike">
                <a:solidFill>
                  <a:schemeClr val="dk1"/>
                </a:solidFill>
                <a:latin typeface="Exo 2"/>
                <a:ea typeface="Exo 2"/>
                <a:cs typeface="Exo 2"/>
                <a:sym typeface="Exo 2"/>
              </a:defRPr>
            </a:lvl2pPr>
            <a:lvl3pPr indent="-381000" lvl="2" marL="1371600" marR="0" rtl="0" algn="l">
              <a:spcBef>
                <a:spcPts val="480"/>
              </a:spcBef>
              <a:spcAft>
                <a:spcPts val="0"/>
              </a:spcAft>
              <a:buClr>
                <a:schemeClr val="dk1"/>
              </a:buClr>
              <a:buSzPts val="2400"/>
              <a:buFont typeface="Exo 2"/>
              <a:buChar char="•"/>
              <a:defRPr i="0" sz="2400" u="none" cap="none" strike="noStrike">
                <a:solidFill>
                  <a:schemeClr val="dk1"/>
                </a:solidFill>
                <a:latin typeface="Exo 2"/>
                <a:ea typeface="Exo 2"/>
                <a:cs typeface="Exo 2"/>
                <a:sym typeface="Exo 2"/>
              </a:defRPr>
            </a:lvl3pPr>
            <a:lvl4pPr indent="-355600" lvl="3" marL="1828800" marR="0" rtl="0" algn="l">
              <a:spcBef>
                <a:spcPts val="400"/>
              </a:spcBef>
              <a:spcAft>
                <a:spcPts val="0"/>
              </a:spcAft>
              <a:buClr>
                <a:schemeClr val="dk1"/>
              </a:buClr>
              <a:buSzPts val="2000"/>
              <a:buFont typeface="Exo 2"/>
              <a:buChar char="–"/>
              <a:defRPr i="0" sz="2000" u="none" cap="none" strike="noStrike">
                <a:solidFill>
                  <a:schemeClr val="dk1"/>
                </a:solidFill>
                <a:latin typeface="Exo 2"/>
                <a:ea typeface="Exo 2"/>
                <a:cs typeface="Exo 2"/>
                <a:sym typeface="Exo 2"/>
              </a:defRPr>
            </a:lvl4pPr>
            <a:lvl5pPr indent="-355600" lvl="4" marL="2286000" marR="0" rtl="0" algn="l">
              <a:spcBef>
                <a:spcPts val="400"/>
              </a:spcBef>
              <a:spcAft>
                <a:spcPts val="0"/>
              </a:spcAft>
              <a:buClr>
                <a:schemeClr val="dk1"/>
              </a:buClr>
              <a:buSzPts val="2000"/>
              <a:buFont typeface="Exo 2"/>
              <a:buChar char="»"/>
              <a:defRPr i="0" sz="2000" u="none" cap="none" strike="noStrike">
                <a:solidFill>
                  <a:schemeClr val="dk1"/>
                </a:solidFill>
                <a:latin typeface="Exo 2"/>
                <a:ea typeface="Exo 2"/>
                <a:cs typeface="Exo 2"/>
                <a:sym typeface="Exo 2"/>
              </a:defRPr>
            </a:lvl5pPr>
            <a:lvl6pPr indent="-355600" lvl="5" marL="2743200" marR="0" rtl="0" algn="l">
              <a:spcBef>
                <a:spcPts val="400"/>
              </a:spcBef>
              <a:spcAft>
                <a:spcPts val="0"/>
              </a:spcAft>
              <a:buClr>
                <a:schemeClr val="dk1"/>
              </a:buClr>
              <a:buSzPts val="2000"/>
              <a:buFont typeface="Exo 2"/>
              <a:buChar char="•"/>
              <a:defRPr i="0" sz="2000" u="none" cap="none" strike="noStrike">
                <a:solidFill>
                  <a:schemeClr val="dk1"/>
                </a:solidFill>
                <a:latin typeface="Exo 2"/>
                <a:ea typeface="Exo 2"/>
                <a:cs typeface="Exo 2"/>
                <a:sym typeface="Exo 2"/>
              </a:defRPr>
            </a:lvl6pPr>
            <a:lvl7pPr indent="-355600" lvl="6" marL="3200400" marR="0" rtl="0" algn="l">
              <a:spcBef>
                <a:spcPts val="400"/>
              </a:spcBef>
              <a:spcAft>
                <a:spcPts val="0"/>
              </a:spcAft>
              <a:buClr>
                <a:schemeClr val="dk1"/>
              </a:buClr>
              <a:buSzPts val="2000"/>
              <a:buFont typeface="Exo 2"/>
              <a:buChar char="•"/>
              <a:defRPr i="0" sz="2000" u="none" cap="none" strike="noStrike">
                <a:solidFill>
                  <a:schemeClr val="dk1"/>
                </a:solidFill>
                <a:latin typeface="Exo 2"/>
                <a:ea typeface="Exo 2"/>
                <a:cs typeface="Exo 2"/>
                <a:sym typeface="Exo 2"/>
              </a:defRPr>
            </a:lvl7pPr>
            <a:lvl8pPr indent="-355600" lvl="7" marL="3657600" marR="0" rtl="0" algn="l">
              <a:spcBef>
                <a:spcPts val="400"/>
              </a:spcBef>
              <a:spcAft>
                <a:spcPts val="0"/>
              </a:spcAft>
              <a:buClr>
                <a:schemeClr val="dk1"/>
              </a:buClr>
              <a:buSzPts val="2000"/>
              <a:buFont typeface="Exo 2"/>
              <a:buChar char="•"/>
              <a:defRPr i="0" sz="2000" u="none" cap="none" strike="noStrike">
                <a:solidFill>
                  <a:schemeClr val="dk1"/>
                </a:solidFill>
                <a:latin typeface="Exo 2"/>
                <a:ea typeface="Exo 2"/>
                <a:cs typeface="Exo 2"/>
                <a:sym typeface="Exo 2"/>
              </a:defRPr>
            </a:lvl8pPr>
            <a:lvl9pPr indent="-355600" lvl="8" marL="4114800" marR="0" rtl="0" algn="l">
              <a:spcBef>
                <a:spcPts val="400"/>
              </a:spcBef>
              <a:spcAft>
                <a:spcPts val="0"/>
              </a:spcAft>
              <a:buClr>
                <a:schemeClr val="dk1"/>
              </a:buClr>
              <a:buSzPts val="2000"/>
              <a:buFont typeface="Exo 2"/>
              <a:buChar char="•"/>
              <a:defRPr i="0" sz="2000" u="none" cap="none" strike="noStrike">
                <a:solidFill>
                  <a:schemeClr val="dk1"/>
                </a:solidFill>
                <a:latin typeface="Exo 2"/>
                <a:ea typeface="Exo 2"/>
                <a:cs typeface="Exo 2"/>
                <a:sym typeface="Exo 2"/>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Font typeface="Exo 2"/>
              <a:buNone/>
              <a:defRPr i="0" sz="1200" u="none" cap="none" strike="noStrike">
                <a:solidFill>
                  <a:srgbClr val="888888"/>
                </a:solidFill>
                <a:latin typeface="Exo 2"/>
                <a:ea typeface="Exo 2"/>
                <a:cs typeface="Exo 2"/>
                <a:sym typeface="Exo 2"/>
              </a:defRPr>
            </a:lvl1pPr>
            <a:lvl2pPr lvl="1" marR="0" rtl="0" algn="l">
              <a:spcBef>
                <a:spcPts val="0"/>
              </a:spcBef>
              <a:spcAft>
                <a:spcPts val="0"/>
              </a:spcAft>
              <a:buSzPts val="1400"/>
              <a:buFont typeface="Exo 2"/>
              <a:buNone/>
              <a:defRPr i="0" sz="1800" u="none" cap="none" strike="noStrike">
                <a:solidFill>
                  <a:schemeClr val="dk1"/>
                </a:solidFill>
                <a:latin typeface="Exo 2"/>
                <a:ea typeface="Exo 2"/>
                <a:cs typeface="Exo 2"/>
                <a:sym typeface="Exo 2"/>
              </a:defRPr>
            </a:lvl2pPr>
            <a:lvl3pPr lvl="2" marR="0" rtl="0" algn="l">
              <a:spcBef>
                <a:spcPts val="0"/>
              </a:spcBef>
              <a:spcAft>
                <a:spcPts val="0"/>
              </a:spcAft>
              <a:buSzPts val="1400"/>
              <a:buFont typeface="Exo 2"/>
              <a:buNone/>
              <a:defRPr i="0" sz="1800" u="none" cap="none" strike="noStrike">
                <a:solidFill>
                  <a:schemeClr val="dk1"/>
                </a:solidFill>
                <a:latin typeface="Exo 2"/>
                <a:ea typeface="Exo 2"/>
                <a:cs typeface="Exo 2"/>
                <a:sym typeface="Exo 2"/>
              </a:defRPr>
            </a:lvl3pPr>
            <a:lvl4pPr lvl="3" marR="0" rtl="0" algn="l">
              <a:spcBef>
                <a:spcPts val="0"/>
              </a:spcBef>
              <a:spcAft>
                <a:spcPts val="0"/>
              </a:spcAft>
              <a:buSzPts val="1400"/>
              <a:buFont typeface="Exo 2"/>
              <a:buNone/>
              <a:defRPr i="0" sz="1800" u="none" cap="none" strike="noStrike">
                <a:solidFill>
                  <a:schemeClr val="dk1"/>
                </a:solidFill>
                <a:latin typeface="Exo 2"/>
                <a:ea typeface="Exo 2"/>
                <a:cs typeface="Exo 2"/>
                <a:sym typeface="Exo 2"/>
              </a:defRPr>
            </a:lvl4pPr>
            <a:lvl5pPr lvl="4" marR="0" rtl="0" algn="l">
              <a:spcBef>
                <a:spcPts val="0"/>
              </a:spcBef>
              <a:spcAft>
                <a:spcPts val="0"/>
              </a:spcAft>
              <a:buSzPts val="1400"/>
              <a:buFont typeface="Exo 2"/>
              <a:buNone/>
              <a:defRPr i="0" sz="1800" u="none" cap="none" strike="noStrike">
                <a:solidFill>
                  <a:schemeClr val="dk1"/>
                </a:solidFill>
                <a:latin typeface="Exo 2"/>
                <a:ea typeface="Exo 2"/>
                <a:cs typeface="Exo 2"/>
                <a:sym typeface="Exo 2"/>
              </a:defRPr>
            </a:lvl5pPr>
            <a:lvl6pPr lvl="5" marR="0" rtl="0" algn="l">
              <a:spcBef>
                <a:spcPts val="0"/>
              </a:spcBef>
              <a:spcAft>
                <a:spcPts val="0"/>
              </a:spcAft>
              <a:buSzPts val="1400"/>
              <a:buFont typeface="Exo 2"/>
              <a:buNone/>
              <a:defRPr i="0" sz="1800" u="none" cap="none" strike="noStrike">
                <a:solidFill>
                  <a:schemeClr val="dk1"/>
                </a:solidFill>
                <a:latin typeface="Exo 2"/>
                <a:ea typeface="Exo 2"/>
                <a:cs typeface="Exo 2"/>
                <a:sym typeface="Exo 2"/>
              </a:defRPr>
            </a:lvl6pPr>
            <a:lvl7pPr lvl="6" marR="0" rtl="0" algn="l">
              <a:spcBef>
                <a:spcPts val="0"/>
              </a:spcBef>
              <a:spcAft>
                <a:spcPts val="0"/>
              </a:spcAft>
              <a:buSzPts val="1400"/>
              <a:buFont typeface="Exo 2"/>
              <a:buNone/>
              <a:defRPr i="0" sz="1800" u="none" cap="none" strike="noStrike">
                <a:solidFill>
                  <a:schemeClr val="dk1"/>
                </a:solidFill>
                <a:latin typeface="Exo 2"/>
                <a:ea typeface="Exo 2"/>
                <a:cs typeface="Exo 2"/>
                <a:sym typeface="Exo 2"/>
              </a:defRPr>
            </a:lvl7pPr>
            <a:lvl8pPr lvl="7" marR="0" rtl="0" algn="l">
              <a:spcBef>
                <a:spcPts val="0"/>
              </a:spcBef>
              <a:spcAft>
                <a:spcPts val="0"/>
              </a:spcAft>
              <a:buSzPts val="1400"/>
              <a:buFont typeface="Exo 2"/>
              <a:buNone/>
              <a:defRPr i="0" sz="1800" u="none" cap="none" strike="noStrike">
                <a:solidFill>
                  <a:schemeClr val="dk1"/>
                </a:solidFill>
                <a:latin typeface="Exo 2"/>
                <a:ea typeface="Exo 2"/>
                <a:cs typeface="Exo 2"/>
                <a:sym typeface="Exo 2"/>
              </a:defRPr>
            </a:lvl8pPr>
            <a:lvl9pPr lvl="8" marR="0" rtl="0" algn="l">
              <a:spcBef>
                <a:spcPts val="0"/>
              </a:spcBef>
              <a:spcAft>
                <a:spcPts val="0"/>
              </a:spcAft>
              <a:buSzPts val="1400"/>
              <a:buFont typeface="Exo 2"/>
              <a:buNone/>
              <a:defRPr i="0" sz="1800" u="none" cap="none" strike="noStrike">
                <a:solidFill>
                  <a:schemeClr val="dk1"/>
                </a:solidFill>
                <a:latin typeface="Exo 2"/>
                <a:ea typeface="Exo 2"/>
                <a:cs typeface="Exo 2"/>
                <a:sym typeface="Exo 2"/>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Font typeface="Exo 2"/>
              <a:buNone/>
              <a:defRPr i="0" sz="1200" u="none" cap="none" strike="noStrike">
                <a:solidFill>
                  <a:srgbClr val="888888"/>
                </a:solidFill>
                <a:latin typeface="Exo 2"/>
                <a:ea typeface="Exo 2"/>
                <a:cs typeface="Exo 2"/>
                <a:sym typeface="Exo 2"/>
              </a:defRPr>
            </a:lvl1pPr>
            <a:lvl2pPr lvl="1" marR="0" rtl="0" algn="l">
              <a:spcBef>
                <a:spcPts val="0"/>
              </a:spcBef>
              <a:spcAft>
                <a:spcPts val="0"/>
              </a:spcAft>
              <a:buSzPts val="1400"/>
              <a:buFont typeface="Exo 2"/>
              <a:buNone/>
              <a:defRPr i="0" sz="1800" u="none" cap="none" strike="noStrike">
                <a:solidFill>
                  <a:schemeClr val="dk1"/>
                </a:solidFill>
                <a:latin typeface="Exo 2"/>
                <a:ea typeface="Exo 2"/>
                <a:cs typeface="Exo 2"/>
                <a:sym typeface="Exo 2"/>
              </a:defRPr>
            </a:lvl2pPr>
            <a:lvl3pPr lvl="2" marR="0" rtl="0" algn="l">
              <a:spcBef>
                <a:spcPts val="0"/>
              </a:spcBef>
              <a:spcAft>
                <a:spcPts val="0"/>
              </a:spcAft>
              <a:buSzPts val="1400"/>
              <a:buFont typeface="Exo 2"/>
              <a:buNone/>
              <a:defRPr i="0" sz="1800" u="none" cap="none" strike="noStrike">
                <a:solidFill>
                  <a:schemeClr val="dk1"/>
                </a:solidFill>
                <a:latin typeface="Exo 2"/>
                <a:ea typeface="Exo 2"/>
                <a:cs typeface="Exo 2"/>
                <a:sym typeface="Exo 2"/>
              </a:defRPr>
            </a:lvl3pPr>
            <a:lvl4pPr lvl="3" marR="0" rtl="0" algn="l">
              <a:spcBef>
                <a:spcPts val="0"/>
              </a:spcBef>
              <a:spcAft>
                <a:spcPts val="0"/>
              </a:spcAft>
              <a:buSzPts val="1400"/>
              <a:buFont typeface="Exo 2"/>
              <a:buNone/>
              <a:defRPr i="0" sz="1800" u="none" cap="none" strike="noStrike">
                <a:solidFill>
                  <a:schemeClr val="dk1"/>
                </a:solidFill>
                <a:latin typeface="Exo 2"/>
                <a:ea typeface="Exo 2"/>
                <a:cs typeface="Exo 2"/>
                <a:sym typeface="Exo 2"/>
              </a:defRPr>
            </a:lvl4pPr>
            <a:lvl5pPr lvl="4" marR="0" rtl="0" algn="l">
              <a:spcBef>
                <a:spcPts val="0"/>
              </a:spcBef>
              <a:spcAft>
                <a:spcPts val="0"/>
              </a:spcAft>
              <a:buSzPts val="1400"/>
              <a:buFont typeface="Exo 2"/>
              <a:buNone/>
              <a:defRPr i="0" sz="1800" u="none" cap="none" strike="noStrike">
                <a:solidFill>
                  <a:schemeClr val="dk1"/>
                </a:solidFill>
                <a:latin typeface="Exo 2"/>
                <a:ea typeface="Exo 2"/>
                <a:cs typeface="Exo 2"/>
                <a:sym typeface="Exo 2"/>
              </a:defRPr>
            </a:lvl5pPr>
            <a:lvl6pPr lvl="5" marR="0" rtl="0" algn="l">
              <a:spcBef>
                <a:spcPts val="0"/>
              </a:spcBef>
              <a:spcAft>
                <a:spcPts val="0"/>
              </a:spcAft>
              <a:buSzPts val="1400"/>
              <a:buFont typeface="Exo 2"/>
              <a:buNone/>
              <a:defRPr i="0" sz="1800" u="none" cap="none" strike="noStrike">
                <a:solidFill>
                  <a:schemeClr val="dk1"/>
                </a:solidFill>
                <a:latin typeface="Exo 2"/>
                <a:ea typeface="Exo 2"/>
                <a:cs typeface="Exo 2"/>
                <a:sym typeface="Exo 2"/>
              </a:defRPr>
            </a:lvl6pPr>
            <a:lvl7pPr lvl="6" marR="0" rtl="0" algn="l">
              <a:spcBef>
                <a:spcPts val="0"/>
              </a:spcBef>
              <a:spcAft>
                <a:spcPts val="0"/>
              </a:spcAft>
              <a:buSzPts val="1400"/>
              <a:buFont typeface="Exo 2"/>
              <a:buNone/>
              <a:defRPr i="0" sz="1800" u="none" cap="none" strike="noStrike">
                <a:solidFill>
                  <a:schemeClr val="dk1"/>
                </a:solidFill>
                <a:latin typeface="Exo 2"/>
                <a:ea typeface="Exo 2"/>
                <a:cs typeface="Exo 2"/>
                <a:sym typeface="Exo 2"/>
              </a:defRPr>
            </a:lvl7pPr>
            <a:lvl8pPr lvl="7" marR="0" rtl="0" algn="l">
              <a:spcBef>
                <a:spcPts val="0"/>
              </a:spcBef>
              <a:spcAft>
                <a:spcPts val="0"/>
              </a:spcAft>
              <a:buSzPts val="1400"/>
              <a:buFont typeface="Exo 2"/>
              <a:buNone/>
              <a:defRPr i="0" sz="1800" u="none" cap="none" strike="noStrike">
                <a:solidFill>
                  <a:schemeClr val="dk1"/>
                </a:solidFill>
                <a:latin typeface="Exo 2"/>
                <a:ea typeface="Exo 2"/>
                <a:cs typeface="Exo 2"/>
                <a:sym typeface="Exo 2"/>
              </a:defRPr>
            </a:lvl8pPr>
            <a:lvl9pPr lvl="8" marR="0" rtl="0" algn="l">
              <a:spcBef>
                <a:spcPts val="0"/>
              </a:spcBef>
              <a:spcAft>
                <a:spcPts val="0"/>
              </a:spcAft>
              <a:buSzPts val="1400"/>
              <a:buFont typeface="Exo 2"/>
              <a:buNone/>
              <a:defRPr i="0" sz="1800" u="none" cap="none" strike="noStrike">
                <a:solidFill>
                  <a:schemeClr val="dk1"/>
                </a:solidFill>
                <a:latin typeface="Exo 2"/>
                <a:ea typeface="Exo 2"/>
                <a:cs typeface="Exo 2"/>
                <a:sym typeface="Exo 2"/>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i="0" sz="1200" u="none" cap="none" strike="noStrike">
                <a:solidFill>
                  <a:srgbClr val="888888"/>
                </a:solidFill>
                <a:latin typeface="Exo 2"/>
                <a:ea typeface="Exo 2"/>
                <a:cs typeface="Exo 2"/>
                <a:sym typeface="Exo 2"/>
              </a:defRPr>
            </a:lvl1pPr>
            <a:lvl2pPr indent="0" lvl="1" marL="0" marR="0" rtl="0" algn="r">
              <a:spcBef>
                <a:spcPts val="0"/>
              </a:spcBef>
              <a:buNone/>
              <a:defRPr i="0" sz="1200" u="none" cap="none" strike="noStrike">
                <a:solidFill>
                  <a:srgbClr val="888888"/>
                </a:solidFill>
                <a:latin typeface="Exo 2"/>
                <a:ea typeface="Exo 2"/>
                <a:cs typeface="Exo 2"/>
                <a:sym typeface="Exo 2"/>
              </a:defRPr>
            </a:lvl2pPr>
            <a:lvl3pPr indent="0" lvl="2" marL="0" marR="0" rtl="0" algn="r">
              <a:spcBef>
                <a:spcPts val="0"/>
              </a:spcBef>
              <a:buNone/>
              <a:defRPr i="0" sz="1200" u="none" cap="none" strike="noStrike">
                <a:solidFill>
                  <a:srgbClr val="888888"/>
                </a:solidFill>
                <a:latin typeface="Exo 2"/>
                <a:ea typeface="Exo 2"/>
                <a:cs typeface="Exo 2"/>
                <a:sym typeface="Exo 2"/>
              </a:defRPr>
            </a:lvl3pPr>
            <a:lvl4pPr indent="0" lvl="3" marL="0" marR="0" rtl="0" algn="r">
              <a:spcBef>
                <a:spcPts val="0"/>
              </a:spcBef>
              <a:buNone/>
              <a:defRPr i="0" sz="1200" u="none" cap="none" strike="noStrike">
                <a:solidFill>
                  <a:srgbClr val="888888"/>
                </a:solidFill>
                <a:latin typeface="Exo 2"/>
                <a:ea typeface="Exo 2"/>
                <a:cs typeface="Exo 2"/>
                <a:sym typeface="Exo 2"/>
              </a:defRPr>
            </a:lvl4pPr>
            <a:lvl5pPr indent="0" lvl="4" marL="0" marR="0" rtl="0" algn="r">
              <a:spcBef>
                <a:spcPts val="0"/>
              </a:spcBef>
              <a:buNone/>
              <a:defRPr i="0" sz="1200" u="none" cap="none" strike="noStrike">
                <a:solidFill>
                  <a:srgbClr val="888888"/>
                </a:solidFill>
                <a:latin typeface="Exo 2"/>
                <a:ea typeface="Exo 2"/>
                <a:cs typeface="Exo 2"/>
                <a:sym typeface="Exo 2"/>
              </a:defRPr>
            </a:lvl5pPr>
            <a:lvl6pPr indent="0" lvl="5" marL="0" marR="0" rtl="0" algn="r">
              <a:spcBef>
                <a:spcPts val="0"/>
              </a:spcBef>
              <a:buNone/>
              <a:defRPr i="0" sz="1200" u="none" cap="none" strike="noStrike">
                <a:solidFill>
                  <a:srgbClr val="888888"/>
                </a:solidFill>
                <a:latin typeface="Exo 2"/>
                <a:ea typeface="Exo 2"/>
                <a:cs typeface="Exo 2"/>
                <a:sym typeface="Exo 2"/>
              </a:defRPr>
            </a:lvl6pPr>
            <a:lvl7pPr indent="0" lvl="6" marL="0" marR="0" rtl="0" algn="r">
              <a:spcBef>
                <a:spcPts val="0"/>
              </a:spcBef>
              <a:buNone/>
              <a:defRPr i="0" sz="1200" u="none" cap="none" strike="noStrike">
                <a:solidFill>
                  <a:srgbClr val="888888"/>
                </a:solidFill>
                <a:latin typeface="Exo 2"/>
                <a:ea typeface="Exo 2"/>
                <a:cs typeface="Exo 2"/>
                <a:sym typeface="Exo 2"/>
              </a:defRPr>
            </a:lvl7pPr>
            <a:lvl8pPr indent="0" lvl="7" marL="0" marR="0" rtl="0" algn="r">
              <a:spcBef>
                <a:spcPts val="0"/>
              </a:spcBef>
              <a:buNone/>
              <a:defRPr i="0" sz="1200" u="none" cap="none" strike="noStrike">
                <a:solidFill>
                  <a:srgbClr val="888888"/>
                </a:solidFill>
                <a:latin typeface="Exo 2"/>
                <a:ea typeface="Exo 2"/>
                <a:cs typeface="Exo 2"/>
                <a:sym typeface="Exo 2"/>
              </a:defRPr>
            </a:lvl8pPr>
            <a:lvl9pPr indent="0" lvl="8" marL="0" marR="0" rtl="0" algn="r">
              <a:spcBef>
                <a:spcPts val="0"/>
              </a:spcBef>
              <a:buNone/>
              <a:defRPr i="0" sz="1200" u="none" cap="none" strike="noStrike">
                <a:solidFill>
                  <a:srgbClr val="888888"/>
                </a:solidFill>
                <a:latin typeface="Exo 2"/>
                <a:ea typeface="Exo 2"/>
                <a:cs typeface="Exo 2"/>
                <a:sym typeface="Exo 2"/>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spd="med">
    <p:push/>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1.png"/><Relationship Id="rId4" Type="http://schemas.openxmlformats.org/officeDocument/2006/relationships/image" Target="../media/image4.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3.png"/><Relationship Id="rId4" Type="http://schemas.openxmlformats.org/officeDocument/2006/relationships/image" Target="../media/image40.png"/><Relationship Id="rId5" Type="http://schemas.openxmlformats.org/officeDocument/2006/relationships/image" Target="../media/image5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27.jpg"/><Relationship Id="rId5" Type="http://schemas.openxmlformats.org/officeDocument/2006/relationships/image" Target="../media/image46.png"/><Relationship Id="rId6" Type="http://schemas.openxmlformats.org/officeDocument/2006/relationships/image" Target="../media/image48.png"/><Relationship Id="rId7"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44.png"/><Relationship Id="rId5" Type="http://schemas.openxmlformats.org/officeDocument/2006/relationships/image" Target="../media/image39.png"/><Relationship Id="rId6" Type="http://schemas.openxmlformats.org/officeDocument/2006/relationships/image" Target="../media/image32.png"/><Relationship Id="rId7"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image" Target="../media/image49.png"/><Relationship Id="rId6" Type="http://schemas.openxmlformats.org/officeDocument/2006/relationships/image" Target="../media/image53.png"/><Relationship Id="rId7"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25.jpg"/><Relationship Id="rId5"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26.jp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15.png"/></Relationships>
</file>

<file path=ppt/slides/_rels/slide7.xml.rels><?xml version="1.0" encoding="UTF-8" standalone="yes"?><Relationships xmlns="http://schemas.openxmlformats.org/package/2006/relationships"><Relationship Id="rId10"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20.png"/><Relationship Id="rId9" Type="http://schemas.openxmlformats.org/officeDocument/2006/relationships/image" Target="../media/image7.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18.png"/><Relationship Id="rId8"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image" Target="../media/image30.png"/><Relationship Id="rId5" Type="http://schemas.openxmlformats.org/officeDocument/2006/relationships/image" Target="../media/image29.png"/><Relationship Id="rId6" Type="http://schemas.openxmlformats.org/officeDocument/2006/relationships/image" Target="../media/image38.png"/><Relationship Id="rId7" Type="http://schemas.openxmlformats.org/officeDocument/2006/relationships/image" Target="../media/image33.png"/><Relationship Id="rId8"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34.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32" name="Shape 132"/>
        <p:cNvGrpSpPr/>
        <p:nvPr/>
      </p:nvGrpSpPr>
      <p:grpSpPr>
        <a:xfrm>
          <a:off x="0" y="0"/>
          <a:ext cx="0" cy="0"/>
          <a:chOff x="0" y="0"/>
          <a:chExt cx="0" cy="0"/>
        </a:xfrm>
      </p:grpSpPr>
      <p:pic>
        <p:nvPicPr>
          <p:cNvPr id="133" name="Google Shape;133;p17"/>
          <p:cNvPicPr preferRelativeResize="0"/>
          <p:nvPr/>
        </p:nvPicPr>
        <p:blipFill>
          <a:blip r:embed="rId3">
            <a:alphaModFix/>
          </a:blip>
          <a:stretch>
            <a:fillRect/>
          </a:stretch>
        </p:blipFill>
        <p:spPr>
          <a:xfrm>
            <a:off x="10185105" y="-26187"/>
            <a:ext cx="8046766" cy="10287002"/>
          </a:xfrm>
          <a:prstGeom prst="rect">
            <a:avLst/>
          </a:prstGeom>
          <a:noFill/>
          <a:ln>
            <a:noFill/>
          </a:ln>
        </p:spPr>
      </p:pic>
      <p:cxnSp>
        <p:nvCxnSpPr>
          <p:cNvPr id="134" name="Google Shape;134;p17"/>
          <p:cNvCxnSpPr/>
          <p:nvPr/>
        </p:nvCxnSpPr>
        <p:spPr>
          <a:xfrm>
            <a:off x="0" y="10234613"/>
            <a:ext cx="10215547" cy="0"/>
          </a:xfrm>
          <a:prstGeom prst="straightConnector1">
            <a:avLst/>
          </a:prstGeom>
          <a:noFill/>
          <a:ln cap="flat" cmpd="sng" w="95250">
            <a:solidFill>
              <a:srgbClr val="FF1437"/>
            </a:solidFill>
            <a:prstDash val="solid"/>
            <a:round/>
            <a:headEnd len="sm" w="sm" type="none"/>
            <a:tailEnd len="sm" w="sm" type="none"/>
          </a:ln>
        </p:spPr>
      </p:cxnSp>
      <p:sp>
        <p:nvSpPr>
          <p:cNvPr id="135" name="Google Shape;135;p17"/>
          <p:cNvSpPr txBox="1"/>
          <p:nvPr/>
        </p:nvSpPr>
        <p:spPr>
          <a:xfrm>
            <a:off x="1420639" y="-23010"/>
            <a:ext cx="7108924" cy="34258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0" u="none" cap="none" strike="noStrike">
                <a:solidFill>
                  <a:srgbClr val="FF1437"/>
                </a:solidFill>
                <a:latin typeface="Khand"/>
                <a:ea typeface="Khand"/>
                <a:cs typeface="Khand"/>
                <a:sym typeface="Khand"/>
              </a:rPr>
              <a:t>BASKET</a:t>
            </a:r>
            <a:endParaRPr/>
          </a:p>
        </p:txBody>
      </p:sp>
      <p:sp>
        <p:nvSpPr>
          <p:cNvPr id="136" name="Google Shape;136;p17"/>
          <p:cNvSpPr txBox="1"/>
          <p:nvPr/>
        </p:nvSpPr>
        <p:spPr>
          <a:xfrm>
            <a:off x="717126" y="8472125"/>
            <a:ext cx="8781300" cy="9234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6000" u="none" cap="none" strike="noStrike">
                <a:solidFill>
                  <a:srgbClr val="FFFFFF"/>
                </a:solidFill>
                <a:latin typeface="Exo 2 Medium"/>
                <a:ea typeface="Exo 2 Medium"/>
                <a:cs typeface="Exo 2 Medium"/>
                <a:sym typeface="Exo 2 Medium"/>
              </a:rPr>
              <a:t>PRESENTATION SLIDES</a:t>
            </a:r>
            <a:endParaRPr/>
          </a:p>
        </p:txBody>
      </p:sp>
      <p:sp>
        <p:nvSpPr>
          <p:cNvPr id="137" name="Google Shape;137;p17"/>
          <p:cNvSpPr txBox="1"/>
          <p:nvPr/>
        </p:nvSpPr>
        <p:spPr>
          <a:xfrm>
            <a:off x="1304029" y="4746800"/>
            <a:ext cx="1546200" cy="3078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0000" u="none" cap="none" strike="noStrike">
                <a:solidFill>
                  <a:srgbClr val="FF1437"/>
                </a:solidFill>
                <a:latin typeface="Khand"/>
                <a:ea typeface="Khand"/>
                <a:cs typeface="Khand"/>
                <a:sym typeface="Khand"/>
              </a:rPr>
              <a:t>C</a:t>
            </a:r>
            <a:endParaRPr/>
          </a:p>
        </p:txBody>
      </p:sp>
      <p:sp>
        <p:nvSpPr>
          <p:cNvPr id="138" name="Google Shape;138;p17"/>
          <p:cNvSpPr txBox="1"/>
          <p:nvPr/>
        </p:nvSpPr>
        <p:spPr>
          <a:xfrm>
            <a:off x="1420649" y="1899525"/>
            <a:ext cx="1728000" cy="4002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6000" u="none" cap="none" strike="noStrike">
                <a:solidFill>
                  <a:srgbClr val="FF1437"/>
                </a:solidFill>
                <a:latin typeface="Khand"/>
                <a:ea typeface="Khand"/>
                <a:cs typeface="Khand"/>
                <a:sym typeface="Khand"/>
              </a:rPr>
              <a:t>B</a:t>
            </a:r>
            <a:endParaRPr/>
          </a:p>
        </p:txBody>
      </p:sp>
      <p:pic>
        <p:nvPicPr>
          <p:cNvPr id="139" name="Google Shape;139;p17"/>
          <p:cNvPicPr preferRelativeResize="0"/>
          <p:nvPr/>
        </p:nvPicPr>
        <p:blipFill rotWithShape="1">
          <a:blip r:embed="rId4">
            <a:alphaModFix/>
          </a:blip>
          <a:srcRect b="19392" l="-1200" r="1199" t="734"/>
          <a:stretch/>
        </p:blipFill>
        <p:spPr>
          <a:xfrm>
            <a:off x="10081251" y="-84925"/>
            <a:ext cx="8122126" cy="10371927"/>
          </a:xfrm>
          <a:prstGeom prst="rect">
            <a:avLst/>
          </a:prstGeom>
          <a:noFill/>
          <a:ln>
            <a:noFill/>
          </a:ln>
        </p:spPr>
      </p:pic>
      <p:sp>
        <p:nvSpPr>
          <p:cNvPr id="140" name="Google Shape;140;p17"/>
          <p:cNvSpPr txBox="1"/>
          <p:nvPr/>
        </p:nvSpPr>
        <p:spPr>
          <a:xfrm>
            <a:off x="2653875" y="1899521"/>
            <a:ext cx="2961000" cy="4002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6000" u="none" cap="none" strike="noStrike">
                <a:solidFill>
                  <a:srgbClr val="FF1437"/>
                </a:solidFill>
                <a:latin typeface="Khand"/>
                <a:ea typeface="Khand"/>
                <a:cs typeface="Khand"/>
                <a:sym typeface="Khand"/>
              </a:rPr>
              <a:t>A</a:t>
            </a:r>
            <a:endParaRPr/>
          </a:p>
        </p:txBody>
      </p:sp>
      <p:sp>
        <p:nvSpPr>
          <p:cNvPr id="141" name="Google Shape;141;p17"/>
          <p:cNvSpPr txBox="1"/>
          <p:nvPr/>
        </p:nvSpPr>
        <p:spPr>
          <a:xfrm>
            <a:off x="4571988" y="1899521"/>
            <a:ext cx="2961000" cy="4002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6000">
                <a:solidFill>
                  <a:srgbClr val="FF1437"/>
                </a:solidFill>
                <a:latin typeface="Khand"/>
                <a:ea typeface="Khand"/>
                <a:cs typeface="Khand"/>
                <a:sym typeface="Khand"/>
              </a:rPr>
              <a:t>L</a:t>
            </a:r>
            <a:endParaRPr/>
          </a:p>
        </p:txBody>
      </p:sp>
      <p:sp>
        <p:nvSpPr>
          <p:cNvPr id="142" name="Google Shape;142;p17"/>
          <p:cNvSpPr txBox="1"/>
          <p:nvPr/>
        </p:nvSpPr>
        <p:spPr>
          <a:xfrm>
            <a:off x="6245125" y="1899534"/>
            <a:ext cx="2961000" cy="4002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6000">
                <a:solidFill>
                  <a:srgbClr val="FF1437"/>
                </a:solidFill>
                <a:latin typeface="Khand"/>
                <a:ea typeface="Khand"/>
                <a:cs typeface="Khand"/>
                <a:sym typeface="Khand"/>
              </a:rPr>
              <a:t>L</a:t>
            </a:r>
            <a:endParaRPr/>
          </a:p>
        </p:txBody>
      </p:sp>
      <p:sp>
        <p:nvSpPr>
          <p:cNvPr id="143" name="Google Shape;143;p17"/>
          <p:cNvSpPr txBox="1"/>
          <p:nvPr/>
        </p:nvSpPr>
        <p:spPr>
          <a:xfrm>
            <a:off x="2653879" y="4746800"/>
            <a:ext cx="1546200" cy="3078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0000">
                <a:solidFill>
                  <a:srgbClr val="FF1437"/>
                </a:solidFill>
                <a:latin typeface="Khand"/>
                <a:ea typeface="Khand"/>
                <a:cs typeface="Khand"/>
                <a:sym typeface="Khand"/>
              </a:rPr>
              <a:t>O</a:t>
            </a:r>
            <a:endParaRPr/>
          </a:p>
        </p:txBody>
      </p:sp>
      <p:sp>
        <p:nvSpPr>
          <p:cNvPr id="144" name="Google Shape;144;p17"/>
          <p:cNvSpPr txBox="1"/>
          <p:nvPr/>
        </p:nvSpPr>
        <p:spPr>
          <a:xfrm>
            <a:off x="4068667" y="4746800"/>
            <a:ext cx="1546200" cy="3078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0000">
                <a:solidFill>
                  <a:srgbClr val="FF1437"/>
                </a:solidFill>
                <a:latin typeface="Khand"/>
                <a:ea typeface="Khand"/>
                <a:cs typeface="Khand"/>
                <a:sym typeface="Khand"/>
              </a:rPr>
              <a:t>U</a:t>
            </a:r>
            <a:endParaRPr/>
          </a:p>
        </p:txBody>
      </p:sp>
      <p:sp>
        <p:nvSpPr>
          <p:cNvPr id="145" name="Google Shape;145;p17"/>
          <p:cNvSpPr txBox="1"/>
          <p:nvPr/>
        </p:nvSpPr>
        <p:spPr>
          <a:xfrm>
            <a:off x="5523467" y="4746800"/>
            <a:ext cx="1546200" cy="3078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0000">
                <a:solidFill>
                  <a:srgbClr val="FF1437"/>
                </a:solidFill>
                <a:latin typeface="Khand"/>
                <a:ea typeface="Khand"/>
                <a:cs typeface="Khand"/>
                <a:sym typeface="Khand"/>
              </a:rPr>
              <a:t>R</a:t>
            </a:r>
            <a:endParaRPr/>
          </a:p>
        </p:txBody>
      </p:sp>
      <p:sp>
        <p:nvSpPr>
          <p:cNvPr id="146" name="Google Shape;146;p17"/>
          <p:cNvSpPr txBox="1"/>
          <p:nvPr/>
        </p:nvSpPr>
        <p:spPr>
          <a:xfrm>
            <a:off x="6952517" y="4746800"/>
            <a:ext cx="1546200" cy="3078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lang="en-US" sz="20000">
                <a:solidFill>
                  <a:srgbClr val="FF1437"/>
                </a:solidFill>
                <a:latin typeface="Khand"/>
                <a:ea typeface="Khand"/>
                <a:cs typeface="Khand"/>
                <a:sym typeface="Khand"/>
              </a:rPr>
              <a:t>T</a:t>
            </a:r>
            <a:endParaRPr/>
          </a:p>
        </p:txBody>
      </p:sp>
      <p:sp>
        <p:nvSpPr>
          <p:cNvPr id="147" name="Google Shape;147;p17"/>
          <p:cNvSpPr/>
          <p:nvPr/>
        </p:nvSpPr>
        <p:spPr>
          <a:xfrm>
            <a:off x="79875" y="0"/>
            <a:ext cx="10055796" cy="7917529"/>
          </a:xfrm>
          <a:custGeom>
            <a:rect b="b" l="l" r="r" t="t"/>
            <a:pathLst>
              <a:path extrusionOk="0" h="2084932" w="2690514">
                <a:moveTo>
                  <a:pt x="0" y="0"/>
                </a:moveTo>
                <a:lnTo>
                  <a:pt x="2690514" y="0"/>
                </a:lnTo>
                <a:lnTo>
                  <a:pt x="2690514" y="2084932"/>
                </a:lnTo>
                <a:lnTo>
                  <a:pt x="0" y="2084932"/>
                </a:lnTo>
                <a:close/>
              </a:path>
            </a:pathLst>
          </a:custGeom>
          <a:solidFill>
            <a:srgbClr val="000000">
              <a:alpha val="0"/>
            </a:srgbClr>
          </a:solidFill>
          <a:ln cap="sq" cmpd="sng" w="142875">
            <a:solidFill>
              <a:srgbClr val="FF1437"/>
            </a:solidFill>
            <a:prstDash val="solid"/>
            <a:miter lim="8000"/>
            <a:headEnd len="sm" w="sm" type="none"/>
            <a:tailEnd len="sm" w="sm" type="none"/>
          </a:ln>
        </p:spPr>
      </p:sp>
      <p:pic>
        <p:nvPicPr>
          <p:cNvPr id="148" name="Google Shape;148;p17"/>
          <p:cNvPicPr preferRelativeResize="0"/>
          <p:nvPr/>
        </p:nvPicPr>
        <p:blipFill rotWithShape="1">
          <a:blip r:embed="rId5">
            <a:alphaModFix/>
          </a:blip>
          <a:srcRect b="14059" l="0" r="0" t="0"/>
          <a:stretch/>
        </p:blipFill>
        <p:spPr>
          <a:xfrm>
            <a:off x="10071225" y="-26175"/>
            <a:ext cx="8122126" cy="88404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19" name="Shape 319"/>
        <p:cNvGrpSpPr/>
        <p:nvPr/>
      </p:nvGrpSpPr>
      <p:grpSpPr>
        <a:xfrm>
          <a:off x="0" y="0"/>
          <a:ext cx="0" cy="0"/>
          <a:chOff x="0" y="0"/>
          <a:chExt cx="0" cy="0"/>
        </a:xfrm>
      </p:grpSpPr>
      <p:pic>
        <p:nvPicPr>
          <p:cNvPr id="320" name="Google Shape;320;p26"/>
          <p:cNvPicPr preferRelativeResize="0"/>
          <p:nvPr/>
        </p:nvPicPr>
        <p:blipFill>
          <a:blip r:embed="rId3">
            <a:alphaModFix/>
          </a:blip>
          <a:stretch>
            <a:fillRect/>
          </a:stretch>
        </p:blipFill>
        <p:spPr>
          <a:xfrm>
            <a:off x="12192000" y="2847974"/>
            <a:ext cx="6096000" cy="3405179"/>
          </a:xfrm>
          <a:prstGeom prst="rect">
            <a:avLst/>
          </a:prstGeom>
          <a:noFill/>
          <a:ln>
            <a:noFill/>
          </a:ln>
        </p:spPr>
      </p:pic>
      <p:pic>
        <p:nvPicPr>
          <p:cNvPr id="321" name="Google Shape;321;p26"/>
          <p:cNvPicPr preferRelativeResize="0"/>
          <p:nvPr/>
        </p:nvPicPr>
        <p:blipFill>
          <a:blip r:embed="rId4">
            <a:alphaModFix/>
          </a:blip>
          <a:stretch>
            <a:fillRect/>
          </a:stretch>
        </p:blipFill>
        <p:spPr>
          <a:xfrm>
            <a:off x="6016725" y="2817250"/>
            <a:ext cx="6209475" cy="3468574"/>
          </a:xfrm>
          <a:prstGeom prst="rect">
            <a:avLst/>
          </a:prstGeom>
          <a:noFill/>
          <a:ln>
            <a:noFill/>
          </a:ln>
        </p:spPr>
      </p:pic>
      <p:pic>
        <p:nvPicPr>
          <p:cNvPr id="322" name="Google Shape;322;p26"/>
          <p:cNvPicPr preferRelativeResize="0"/>
          <p:nvPr/>
        </p:nvPicPr>
        <p:blipFill>
          <a:blip r:embed="rId5">
            <a:alphaModFix/>
          </a:blip>
          <a:stretch>
            <a:fillRect/>
          </a:stretch>
        </p:blipFill>
        <p:spPr>
          <a:xfrm>
            <a:off x="0" y="2891970"/>
            <a:ext cx="6016717" cy="3360926"/>
          </a:xfrm>
          <a:prstGeom prst="rect">
            <a:avLst/>
          </a:prstGeom>
          <a:noFill/>
          <a:ln>
            <a:noFill/>
          </a:ln>
        </p:spPr>
      </p:pic>
      <p:sp>
        <p:nvSpPr>
          <p:cNvPr id="323" name="Google Shape;323;p26"/>
          <p:cNvSpPr txBox="1"/>
          <p:nvPr/>
        </p:nvSpPr>
        <p:spPr>
          <a:xfrm>
            <a:off x="2495878" y="912712"/>
            <a:ext cx="13296243" cy="154304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000" u="none" cap="none" strike="noStrike">
                <a:solidFill>
                  <a:srgbClr val="FF1437"/>
                </a:solidFill>
                <a:latin typeface="Khand"/>
                <a:ea typeface="Khand"/>
                <a:cs typeface="Khand"/>
                <a:sym typeface="Khand"/>
              </a:rPr>
              <a:t>BASKETBALL DRILLS</a:t>
            </a:r>
            <a:endParaRPr/>
          </a:p>
        </p:txBody>
      </p:sp>
      <p:sp>
        <p:nvSpPr>
          <p:cNvPr id="324" name="Google Shape;324;p26"/>
          <p:cNvSpPr txBox="1"/>
          <p:nvPr/>
        </p:nvSpPr>
        <p:spPr>
          <a:xfrm>
            <a:off x="1028700" y="7455529"/>
            <a:ext cx="3587700" cy="1723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Exo 2 Light"/>
                <a:ea typeface="Exo 2 Light"/>
                <a:cs typeface="Exo 2 Light"/>
                <a:sym typeface="Exo 2 Light"/>
              </a:rPr>
              <a:t>Lorem ipsum dolor sit amet, basketball adipiscing elit. Sed do eiusmod tempor dribblandum ut labore et dolore magna aliqua.</a:t>
            </a:r>
            <a:endParaRPr/>
          </a:p>
        </p:txBody>
      </p:sp>
      <p:sp>
        <p:nvSpPr>
          <p:cNvPr id="325" name="Google Shape;325;p26"/>
          <p:cNvSpPr txBox="1"/>
          <p:nvPr/>
        </p:nvSpPr>
        <p:spPr>
          <a:xfrm>
            <a:off x="1828475" y="6658575"/>
            <a:ext cx="2402700" cy="53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Dribbling</a:t>
            </a:r>
            <a:endParaRPr>
              <a:latin typeface="Exo 2 ExtraBold"/>
              <a:ea typeface="Exo 2 ExtraBold"/>
              <a:cs typeface="Exo 2 ExtraBold"/>
              <a:sym typeface="Exo 2 ExtraBold"/>
            </a:endParaRPr>
          </a:p>
        </p:txBody>
      </p:sp>
      <p:sp>
        <p:nvSpPr>
          <p:cNvPr id="326" name="Google Shape;326;p26"/>
          <p:cNvSpPr txBox="1"/>
          <p:nvPr/>
        </p:nvSpPr>
        <p:spPr>
          <a:xfrm>
            <a:off x="8107611" y="6654800"/>
            <a:ext cx="2120400" cy="53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Passing</a:t>
            </a:r>
            <a:endParaRPr>
              <a:latin typeface="Exo 2 ExtraBold"/>
              <a:ea typeface="Exo 2 ExtraBold"/>
              <a:cs typeface="Exo 2 ExtraBold"/>
              <a:sym typeface="Exo 2 ExtraBold"/>
            </a:endParaRPr>
          </a:p>
        </p:txBody>
      </p:sp>
      <p:sp>
        <p:nvSpPr>
          <p:cNvPr id="327" name="Google Shape;327;p26"/>
          <p:cNvSpPr txBox="1"/>
          <p:nvPr/>
        </p:nvSpPr>
        <p:spPr>
          <a:xfrm>
            <a:off x="14377249" y="6654800"/>
            <a:ext cx="2176500" cy="53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Shooting</a:t>
            </a:r>
            <a:endParaRPr>
              <a:latin typeface="Exo 2 ExtraBold"/>
              <a:ea typeface="Exo 2 ExtraBold"/>
              <a:cs typeface="Exo 2 ExtraBold"/>
              <a:sym typeface="Exo 2 ExtraBold"/>
            </a:endParaRPr>
          </a:p>
        </p:txBody>
      </p:sp>
      <p:cxnSp>
        <p:nvCxnSpPr>
          <p:cNvPr id="328" name="Google Shape;328;p26"/>
          <p:cNvCxnSpPr/>
          <p:nvPr/>
        </p:nvCxnSpPr>
        <p:spPr>
          <a:xfrm>
            <a:off x="0" y="2847974"/>
            <a:ext cx="18288000" cy="0"/>
          </a:xfrm>
          <a:prstGeom prst="straightConnector1">
            <a:avLst/>
          </a:prstGeom>
          <a:noFill/>
          <a:ln cap="flat" cmpd="sng" w="95250">
            <a:solidFill>
              <a:srgbClr val="FF1437"/>
            </a:solidFill>
            <a:prstDash val="solid"/>
            <a:round/>
            <a:headEnd len="sm" w="sm" type="none"/>
            <a:tailEnd len="sm" w="sm" type="none"/>
          </a:ln>
        </p:spPr>
      </p:cxnSp>
      <p:cxnSp>
        <p:nvCxnSpPr>
          <p:cNvPr id="329" name="Google Shape;329;p26"/>
          <p:cNvCxnSpPr/>
          <p:nvPr/>
        </p:nvCxnSpPr>
        <p:spPr>
          <a:xfrm rot="10800000">
            <a:off x="6096000" y="6252901"/>
            <a:ext cx="0" cy="4034100"/>
          </a:xfrm>
          <a:prstGeom prst="straightConnector1">
            <a:avLst/>
          </a:prstGeom>
          <a:noFill/>
          <a:ln cap="flat" cmpd="sng" w="95250">
            <a:solidFill>
              <a:srgbClr val="FF1437"/>
            </a:solidFill>
            <a:prstDash val="dash"/>
            <a:round/>
            <a:headEnd len="sm" w="sm" type="none"/>
            <a:tailEnd len="sm" w="sm" type="none"/>
          </a:ln>
        </p:spPr>
      </p:cxnSp>
      <p:cxnSp>
        <p:nvCxnSpPr>
          <p:cNvPr id="330" name="Google Shape;330;p26"/>
          <p:cNvCxnSpPr/>
          <p:nvPr/>
        </p:nvCxnSpPr>
        <p:spPr>
          <a:xfrm rot="10800000">
            <a:off x="12239625" y="6252901"/>
            <a:ext cx="0" cy="4034100"/>
          </a:xfrm>
          <a:prstGeom prst="straightConnector1">
            <a:avLst/>
          </a:prstGeom>
          <a:noFill/>
          <a:ln cap="flat" cmpd="sng" w="95250">
            <a:solidFill>
              <a:srgbClr val="FF1437"/>
            </a:solidFill>
            <a:prstDash val="dash"/>
            <a:round/>
            <a:headEnd len="sm" w="sm" type="none"/>
            <a:tailEnd len="sm" w="sm" type="none"/>
          </a:ln>
        </p:spPr>
      </p:cxnSp>
      <p:cxnSp>
        <p:nvCxnSpPr>
          <p:cNvPr id="331" name="Google Shape;331;p26"/>
          <p:cNvCxnSpPr/>
          <p:nvPr/>
        </p:nvCxnSpPr>
        <p:spPr>
          <a:xfrm>
            <a:off x="0" y="691949"/>
            <a:ext cx="18288000" cy="0"/>
          </a:xfrm>
          <a:prstGeom prst="straightConnector1">
            <a:avLst/>
          </a:prstGeom>
          <a:noFill/>
          <a:ln cap="flat" cmpd="sng" w="95250">
            <a:solidFill>
              <a:srgbClr val="FF1437"/>
            </a:solidFill>
            <a:prstDash val="solid"/>
            <a:round/>
            <a:headEnd len="sm" w="sm" type="none"/>
            <a:tailEnd len="sm" w="sm" type="none"/>
          </a:ln>
        </p:spPr>
      </p:cxnSp>
      <p:sp>
        <p:nvSpPr>
          <p:cNvPr id="332" name="Google Shape;332;p26"/>
          <p:cNvSpPr txBox="1"/>
          <p:nvPr/>
        </p:nvSpPr>
        <p:spPr>
          <a:xfrm>
            <a:off x="7350203" y="7499350"/>
            <a:ext cx="3587700" cy="1723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Exo 2 Light"/>
                <a:ea typeface="Exo 2 Light"/>
                <a:cs typeface="Exo 2 Light"/>
                <a:sym typeface="Exo 2 Light"/>
              </a:rPr>
              <a:t>Lorem ipsum dolor sit amet, basketball adipiscing elit. Sed do eiusmod tempor dribblandum ut labore et dolore magna aliqua.</a:t>
            </a:r>
            <a:endParaRPr/>
          </a:p>
        </p:txBody>
      </p:sp>
      <p:sp>
        <p:nvSpPr>
          <p:cNvPr id="333" name="Google Shape;333;p26"/>
          <p:cNvSpPr txBox="1"/>
          <p:nvPr/>
        </p:nvSpPr>
        <p:spPr>
          <a:xfrm>
            <a:off x="13671705" y="7451188"/>
            <a:ext cx="3587700" cy="1723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FFFFFF"/>
                </a:solidFill>
                <a:latin typeface="Exo 2 Light"/>
                <a:ea typeface="Exo 2 Light"/>
                <a:cs typeface="Exo 2 Light"/>
                <a:sym typeface="Exo 2 Light"/>
              </a:rPr>
              <a:t>Lorem ipsum dolor sit amet, basketball adipiscing elit. Sed do eiusmod tempor dribblandum ut labore et dolore magna aliqua.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37" name="Shape 337"/>
        <p:cNvGrpSpPr/>
        <p:nvPr/>
      </p:nvGrpSpPr>
      <p:grpSpPr>
        <a:xfrm>
          <a:off x="0" y="0"/>
          <a:ext cx="0" cy="0"/>
          <a:chOff x="0" y="0"/>
          <a:chExt cx="0" cy="0"/>
        </a:xfrm>
      </p:grpSpPr>
      <p:pic>
        <p:nvPicPr>
          <p:cNvPr id="338" name="Google Shape;338;p27"/>
          <p:cNvPicPr preferRelativeResize="0"/>
          <p:nvPr/>
        </p:nvPicPr>
        <p:blipFill rotWithShape="1">
          <a:blip r:embed="rId3">
            <a:alphaModFix/>
          </a:blip>
          <a:srcRect b="635" l="3288" r="0" t="0"/>
          <a:stretch/>
        </p:blipFill>
        <p:spPr>
          <a:xfrm>
            <a:off x="25" y="65450"/>
            <a:ext cx="6349151" cy="10221548"/>
          </a:xfrm>
          <a:prstGeom prst="rect">
            <a:avLst/>
          </a:prstGeom>
          <a:noFill/>
          <a:ln>
            <a:noFill/>
          </a:ln>
        </p:spPr>
      </p:pic>
      <p:sp>
        <p:nvSpPr>
          <p:cNvPr id="339" name="Google Shape;339;p27"/>
          <p:cNvSpPr txBox="1"/>
          <p:nvPr/>
        </p:nvSpPr>
        <p:spPr>
          <a:xfrm>
            <a:off x="1028700" y="4100739"/>
            <a:ext cx="5121300" cy="22164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9000" u="none" cap="none" strike="noStrike">
                <a:solidFill>
                  <a:srgbClr val="FF1437"/>
                </a:solidFill>
                <a:latin typeface="Khand"/>
                <a:ea typeface="Khand"/>
                <a:cs typeface="Khand"/>
                <a:sym typeface="Khand"/>
              </a:rPr>
              <a:t>OUR BEST MOMENTS</a:t>
            </a:r>
            <a:endParaRPr/>
          </a:p>
        </p:txBody>
      </p:sp>
      <p:sp>
        <p:nvSpPr>
          <p:cNvPr id="340" name="Google Shape;340;p27"/>
          <p:cNvSpPr txBox="1"/>
          <p:nvPr/>
        </p:nvSpPr>
        <p:spPr>
          <a:xfrm>
            <a:off x="1028700" y="6434366"/>
            <a:ext cx="52743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FFFFFF"/>
                </a:solidFill>
                <a:latin typeface="Exo 2 ExtraBold"/>
                <a:ea typeface="Exo 2 ExtraBold"/>
                <a:cs typeface="Exo 2 ExtraBold"/>
                <a:sym typeface="Exo 2 ExtraBold"/>
              </a:rPr>
              <a:t>2024 EVENT GALLERY</a:t>
            </a:r>
            <a:endParaRPr>
              <a:latin typeface="Exo 2 ExtraBold"/>
              <a:ea typeface="Exo 2 ExtraBold"/>
              <a:cs typeface="Exo 2 ExtraBold"/>
              <a:sym typeface="Exo 2 ExtraBold"/>
            </a:endParaRPr>
          </a:p>
        </p:txBody>
      </p:sp>
      <p:cxnSp>
        <p:nvCxnSpPr>
          <p:cNvPr id="341" name="Google Shape;341;p27"/>
          <p:cNvCxnSpPr/>
          <p:nvPr/>
        </p:nvCxnSpPr>
        <p:spPr>
          <a:xfrm>
            <a:off x="0" y="7379528"/>
            <a:ext cx="6303130" cy="0"/>
          </a:xfrm>
          <a:prstGeom prst="straightConnector1">
            <a:avLst/>
          </a:prstGeom>
          <a:noFill/>
          <a:ln cap="flat" cmpd="sng" w="95250">
            <a:solidFill>
              <a:srgbClr val="FFFFFF"/>
            </a:solidFill>
            <a:prstDash val="solid"/>
            <a:round/>
            <a:headEnd len="sm" w="sm" type="none"/>
            <a:tailEnd len="sm" w="sm" type="none"/>
          </a:ln>
        </p:spPr>
      </p:cxnSp>
      <p:pic>
        <p:nvPicPr>
          <p:cNvPr id="342" name="Google Shape;342;p27"/>
          <p:cNvPicPr preferRelativeResize="0"/>
          <p:nvPr/>
        </p:nvPicPr>
        <p:blipFill rotWithShape="1">
          <a:blip r:embed="rId4">
            <a:alphaModFix/>
          </a:blip>
          <a:srcRect b="64459" l="7461" r="3601" t="1455"/>
          <a:stretch/>
        </p:blipFill>
        <p:spPr>
          <a:xfrm>
            <a:off x="0" y="0"/>
            <a:ext cx="6349151" cy="3649800"/>
          </a:xfrm>
          <a:prstGeom prst="rect">
            <a:avLst/>
          </a:prstGeom>
          <a:noFill/>
          <a:ln>
            <a:noFill/>
          </a:ln>
        </p:spPr>
      </p:pic>
      <p:cxnSp>
        <p:nvCxnSpPr>
          <p:cNvPr id="343" name="Google Shape;343;p27"/>
          <p:cNvCxnSpPr/>
          <p:nvPr/>
        </p:nvCxnSpPr>
        <p:spPr>
          <a:xfrm>
            <a:off x="0" y="3649801"/>
            <a:ext cx="6303130" cy="0"/>
          </a:xfrm>
          <a:prstGeom prst="straightConnector1">
            <a:avLst/>
          </a:prstGeom>
          <a:noFill/>
          <a:ln cap="flat" cmpd="sng" w="95250">
            <a:solidFill>
              <a:srgbClr val="FFFFFF"/>
            </a:solidFill>
            <a:prstDash val="solid"/>
            <a:round/>
            <a:headEnd len="sm" w="sm" type="none"/>
            <a:tailEnd len="sm" w="sm" type="none"/>
          </a:ln>
        </p:spPr>
      </p:cxnSp>
      <p:pic>
        <p:nvPicPr>
          <p:cNvPr id="344" name="Google Shape;344;p27"/>
          <p:cNvPicPr preferRelativeResize="0"/>
          <p:nvPr/>
        </p:nvPicPr>
        <p:blipFill>
          <a:blip r:embed="rId5">
            <a:alphaModFix/>
          </a:blip>
          <a:stretch>
            <a:fillRect/>
          </a:stretch>
        </p:blipFill>
        <p:spPr>
          <a:xfrm>
            <a:off x="6303125" y="-80950"/>
            <a:ext cx="5954652" cy="5454545"/>
          </a:xfrm>
          <a:prstGeom prst="rect">
            <a:avLst/>
          </a:prstGeom>
          <a:noFill/>
          <a:ln>
            <a:noFill/>
          </a:ln>
        </p:spPr>
      </p:pic>
      <p:pic>
        <p:nvPicPr>
          <p:cNvPr id="345" name="Google Shape;345;p27"/>
          <p:cNvPicPr preferRelativeResize="0"/>
          <p:nvPr/>
        </p:nvPicPr>
        <p:blipFill rotWithShape="1">
          <a:blip r:embed="rId6">
            <a:alphaModFix/>
          </a:blip>
          <a:srcRect b="9901" l="0" r="0" t="0"/>
          <a:stretch/>
        </p:blipFill>
        <p:spPr>
          <a:xfrm>
            <a:off x="6301925" y="5373600"/>
            <a:ext cx="5953249" cy="4913399"/>
          </a:xfrm>
          <a:prstGeom prst="rect">
            <a:avLst/>
          </a:prstGeom>
          <a:noFill/>
          <a:ln>
            <a:noFill/>
          </a:ln>
        </p:spPr>
      </p:pic>
      <p:pic>
        <p:nvPicPr>
          <p:cNvPr id="346" name="Google Shape;346;p27"/>
          <p:cNvPicPr preferRelativeResize="0"/>
          <p:nvPr/>
        </p:nvPicPr>
        <p:blipFill rotWithShape="1">
          <a:blip r:embed="rId7">
            <a:alphaModFix/>
          </a:blip>
          <a:srcRect b="851" l="0" r="0" t="178"/>
          <a:stretch/>
        </p:blipFill>
        <p:spPr>
          <a:xfrm>
            <a:off x="12257775" y="-80950"/>
            <a:ext cx="6030225" cy="103679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50" name="Shape 350"/>
        <p:cNvGrpSpPr/>
        <p:nvPr/>
      </p:nvGrpSpPr>
      <p:grpSpPr>
        <a:xfrm>
          <a:off x="0" y="0"/>
          <a:ext cx="0" cy="0"/>
          <a:chOff x="0" y="0"/>
          <a:chExt cx="0" cy="0"/>
        </a:xfrm>
      </p:grpSpPr>
      <p:sp>
        <p:nvSpPr>
          <p:cNvPr id="351" name="Google Shape;351;p28"/>
          <p:cNvSpPr txBox="1"/>
          <p:nvPr/>
        </p:nvSpPr>
        <p:spPr>
          <a:xfrm>
            <a:off x="1028700" y="1472746"/>
            <a:ext cx="6648122" cy="1543048"/>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9000" u="none" cap="none" strike="noStrike">
                <a:solidFill>
                  <a:srgbClr val="FF1437"/>
                </a:solidFill>
                <a:latin typeface="Khand"/>
                <a:ea typeface="Khand"/>
                <a:cs typeface="Khand"/>
                <a:sym typeface="Khand"/>
              </a:rPr>
              <a:t>NUMBERS</a:t>
            </a:r>
            <a:endParaRPr/>
          </a:p>
        </p:txBody>
      </p:sp>
      <p:sp>
        <p:nvSpPr>
          <p:cNvPr id="352" name="Google Shape;352;p28"/>
          <p:cNvSpPr txBox="1"/>
          <p:nvPr/>
        </p:nvSpPr>
        <p:spPr>
          <a:xfrm>
            <a:off x="9840577" y="1614350"/>
            <a:ext cx="8184300" cy="1539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i="0" lang="en-US" sz="9999" u="none" cap="none" strike="noStrike">
                <a:solidFill>
                  <a:srgbClr val="FF1437"/>
                </a:solidFill>
                <a:latin typeface="Exo 2 ExtraBold"/>
                <a:ea typeface="Exo 2 ExtraBold"/>
                <a:cs typeface="Exo 2 ExtraBold"/>
                <a:sym typeface="Exo 2 ExtraBold"/>
              </a:rPr>
              <a:t>9 out of 10</a:t>
            </a:r>
            <a:endParaRPr>
              <a:latin typeface="Exo 2 ExtraBold"/>
              <a:ea typeface="Exo 2 ExtraBold"/>
              <a:cs typeface="Exo 2 ExtraBold"/>
              <a:sym typeface="Exo 2 ExtraBold"/>
            </a:endParaRPr>
          </a:p>
        </p:txBody>
      </p:sp>
      <p:sp>
        <p:nvSpPr>
          <p:cNvPr id="353" name="Google Shape;353;p28"/>
          <p:cNvSpPr txBox="1"/>
          <p:nvPr/>
        </p:nvSpPr>
        <p:spPr>
          <a:xfrm>
            <a:off x="9739739" y="3147874"/>
            <a:ext cx="59667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FFFFFF"/>
                </a:solidFill>
                <a:latin typeface="Exo 2 ExtraBold"/>
                <a:ea typeface="Exo 2 ExtraBold"/>
                <a:cs typeface="Exo 2 ExtraBold"/>
                <a:sym typeface="Exo 2 ExtraBold"/>
              </a:rPr>
              <a:t>NBA Teams</a:t>
            </a:r>
            <a:endParaRPr>
              <a:latin typeface="Exo 2 ExtraBold"/>
              <a:ea typeface="Exo 2 ExtraBold"/>
              <a:cs typeface="Exo 2 ExtraBold"/>
              <a:sym typeface="Exo 2 ExtraBold"/>
            </a:endParaRPr>
          </a:p>
        </p:txBody>
      </p:sp>
      <p:cxnSp>
        <p:nvCxnSpPr>
          <p:cNvPr id="354" name="Google Shape;354;p28"/>
          <p:cNvCxnSpPr/>
          <p:nvPr/>
        </p:nvCxnSpPr>
        <p:spPr>
          <a:xfrm>
            <a:off x="0" y="981075"/>
            <a:ext cx="18288000" cy="0"/>
          </a:xfrm>
          <a:prstGeom prst="straightConnector1">
            <a:avLst/>
          </a:prstGeom>
          <a:noFill/>
          <a:ln cap="flat" cmpd="sng" w="95250">
            <a:solidFill>
              <a:srgbClr val="FF1437"/>
            </a:solidFill>
            <a:prstDash val="solid"/>
            <a:round/>
            <a:headEnd len="sm" w="sm" type="none"/>
            <a:tailEnd len="sm" w="sm" type="none"/>
          </a:ln>
        </p:spPr>
      </p:cxnSp>
      <p:cxnSp>
        <p:nvCxnSpPr>
          <p:cNvPr id="355" name="Google Shape;355;p28"/>
          <p:cNvCxnSpPr/>
          <p:nvPr/>
        </p:nvCxnSpPr>
        <p:spPr>
          <a:xfrm>
            <a:off x="8171138" y="981075"/>
            <a:ext cx="0" cy="9305925"/>
          </a:xfrm>
          <a:prstGeom prst="straightConnector1">
            <a:avLst/>
          </a:prstGeom>
          <a:noFill/>
          <a:ln cap="flat" cmpd="sng" w="95250">
            <a:solidFill>
              <a:srgbClr val="FF1437"/>
            </a:solidFill>
            <a:prstDash val="solid"/>
            <a:round/>
            <a:headEnd len="sm" w="sm" type="none"/>
            <a:tailEnd len="sm" w="sm" type="none"/>
          </a:ln>
        </p:spPr>
      </p:cxnSp>
      <p:grpSp>
        <p:nvGrpSpPr>
          <p:cNvPr id="356" name="Google Shape;356;p28"/>
          <p:cNvGrpSpPr/>
          <p:nvPr/>
        </p:nvGrpSpPr>
        <p:grpSpPr>
          <a:xfrm rot="5400000">
            <a:off x="-2573495" y="10046355"/>
            <a:ext cx="13331386" cy="8184393"/>
            <a:chOff x="1" y="0"/>
            <a:chExt cx="17775181" cy="10912525"/>
          </a:xfrm>
        </p:grpSpPr>
        <p:grpSp>
          <p:nvGrpSpPr>
            <p:cNvPr id="357" name="Google Shape;357;p28"/>
            <p:cNvGrpSpPr/>
            <p:nvPr/>
          </p:nvGrpSpPr>
          <p:grpSpPr>
            <a:xfrm rot="5400000">
              <a:off x="3431328" y="-3431328"/>
              <a:ext cx="10912525" cy="17775181"/>
              <a:chOff x="0" y="-47625"/>
              <a:chExt cx="732186" cy="1192642"/>
            </a:xfrm>
          </p:grpSpPr>
          <p:sp>
            <p:nvSpPr>
              <p:cNvPr id="358" name="Google Shape;358;p28"/>
              <p:cNvSpPr/>
              <p:nvPr/>
            </p:nvSpPr>
            <p:spPr>
              <a:xfrm>
                <a:off x="0" y="0"/>
                <a:ext cx="732186" cy="1145017"/>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143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8"/>
              <p:cNvSpPr txBox="1"/>
              <p:nvPr/>
            </p:nvSpPr>
            <p:spPr>
              <a:xfrm>
                <a:off x="0" y="-47625"/>
                <a:ext cx="732186" cy="1065642"/>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0" name="Google Shape;360;p28"/>
            <p:cNvGrpSpPr/>
            <p:nvPr/>
          </p:nvGrpSpPr>
          <p:grpSpPr>
            <a:xfrm rot="5400000">
              <a:off x="1874804" y="2543233"/>
              <a:ext cx="3583585" cy="5837225"/>
              <a:chOff x="0" y="-47625"/>
              <a:chExt cx="732186" cy="1192642"/>
            </a:xfrm>
          </p:grpSpPr>
          <p:sp>
            <p:nvSpPr>
              <p:cNvPr id="361" name="Google Shape;361;p28"/>
              <p:cNvSpPr/>
              <p:nvPr/>
            </p:nvSpPr>
            <p:spPr>
              <a:xfrm>
                <a:off x="0" y="0"/>
                <a:ext cx="732186" cy="1145017"/>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143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8"/>
              <p:cNvSpPr txBox="1"/>
              <p:nvPr/>
            </p:nvSpPr>
            <p:spPr>
              <a:xfrm>
                <a:off x="0" y="-47625"/>
                <a:ext cx="732186" cy="1065642"/>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63" name="Google Shape;363;p28"/>
            <p:cNvCxnSpPr/>
            <p:nvPr/>
          </p:nvCxnSpPr>
          <p:spPr>
            <a:xfrm>
              <a:off x="2506332" y="3670053"/>
              <a:ext cx="0" cy="3583585"/>
            </a:xfrm>
            <a:prstGeom prst="straightConnector1">
              <a:avLst/>
            </a:prstGeom>
            <a:noFill/>
            <a:ln cap="flat" cmpd="sng" w="144750">
              <a:solidFill>
                <a:srgbClr val="FF1437"/>
              </a:solidFill>
              <a:prstDash val="solid"/>
              <a:round/>
              <a:headEnd len="sm" w="sm" type="none"/>
              <a:tailEnd len="sm" w="sm" type="none"/>
            </a:ln>
          </p:spPr>
        </p:cxnSp>
      </p:grpSp>
      <p:sp>
        <p:nvSpPr>
          <p:cNvPr id="364" name="Google Shape;364;p28"/>
          <p:cNvSpPr txBox="1"/>
          <p:nvPr/>
        </p:nvSpPr>
        <p:spPr>
          <a:xfrm>
            <a:off x="9840580" y="4009575"/>
            <a:ext cx="5601300" cy="1539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i="0" lang="en-US" sz="9999" u="none" cap="none" strike="noStrike">
                <a:solidFill>
                  <a:srgbClr val="FF1437"/>
                </a:solidFill>
                <a:latin typeface="Exo 2 ExtraBold"/>
                <a:ea typeface="Exo 2 ExtraBold"/>
                <a:cs typeface="Exo 2 ExtraBold"/>
                <a:sym typeface="Exo 2 ExtraBold"/>
              </a:rPr>
              <a:t>54%</a:t>
            </a:r>
            <a:endParaRPr>
              <a:latin typeface="Exo 2 ExtraBold"/>
              <a:ea typeface="Exo 2 ExtraBold"/>
              <a:cs typeface="Exo 2 ExtraBold"/>
              <a:sym typeface="Exo 2 ExtraBold"/>
            </a:endParaRPr>
          </a:p>
        </p:txBody>
      </p:sp>
      <p:sp>
        <p:nvSpPr>
          <p:cNvPr id="365" name="Google Shape;365;p28"/>
          <p:cNvSpPr txBox="1"/>
          <p:nvPr/>
        </p:nvSpPr>
        <p:spPr>
          <a:xfrm>
            <a:off x="9739739" y="5431830"/>
            <a:ext cx="59667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FFFFFF"/>
                </a:solidFill>
                <a:latin typeface="Exo 2 ExtraBold"/>
                <a:ea typeface="Exo 2 ExtraBold"/>
                <a:cs typeface="Exo 2 ExtraBold"/>
                <a:sym typeface="Exo 2 ExtraBold"/>
              </a:rPr>
              <a:t>Free Throw Percentage </a:t>
            </a:r>
            <a:endParaRPr>
              <a:latin typeface="Exo 2 ExtraBold"/>
              <a:ea typeface="Exo 2 ExtraBold"/>
              <a:cs typeface="Exo 2 ExtraBold"/>
              <a:sym typeface="Exo 2 ExtraBold"/>
            </a:endParaRPr>
          </a:p>
        </p:txBody>
      </p:sp>
      <p:sp>
        <p:nvSpPr>
          <p:cNvPr id="366" name="Google Shape;366;p28"/>
          <p:cNvSpPr txBox="1"/>
          <p:nvPr/>
        </p:nvSpPr>
        <p:spPr>
          <a:xfrm>
            <a:off x="9840580" y="6696575"/>
            <a:ext cx="5034300" cy="153900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i="0" lang="en-US" sz="9999" u="none" cap="none" strike="noStrike">
                <a:solidFill>
                  <a:srgbClr val="FF1437"/>
                </a:solidFill>
                <a:latin typeface="Exo 2 ExtraBold"/>
                <a:ea typeface="Exo 2 ExtraBold"/>
                <a:cs typeface="Exo 2 ExtraBold"/>
                <a:sym typeface="Exo 2 ExtraBold"/>
              </a:rPr>
              <a:t>77%</a:t>
            </a:r>
            <a:endParaRPr>
              <a:latin typeface="Exo 2 ExtraBold"/>
              <a:ea typeface="Exo 2 ExtraBold"/>
              <a:cs typeface="Exo 2 ExtraBold"/>
              <a:sym typeface="Exo 2 ExtraBold"/>
            </a:endParaRPr>
          </a:p>
        </p:txBody>
      </p:sp>
      <p:sp>
        <p:nvSpPr>
          <p:cNvPr id="367" name="Google Shape;367;p28"/>
          <p:cNvSpPr txBox="1"/>
          <p:nvPr/>
        </p:nvSpPr>
        <p:spPr>
          <a:xfrm>
            <a:off x="9739739" y="8120201"/>
            <a:ext cx="59667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FFFFFF"/>
                </a:solidFill>
                <a:latin typeface="Exo 2 ExtraBold"/>
                <a:ea typeface="Exo 2 ExtraBold"/>
                <a:cs typeface="Exo 2 ExtraBold"/>
                <a:sym typeface="Exo 2 ExtraBold"/>
              </a:rPr>
              <a:t>Field Goal Percentage </a:t>
            </a:r>
            <a:endParaRPr>
              <a:latin typeface="Exo 2 ExtraBold"/>
              <a:ea typeface="Exo 2 ExtraBold"/>
              <a:cs typeface="Exo 2 ExtraBold"/>
              <a:sym typeface="Exo 2 ExtraBold"/>
            </a:endParaRPr>
          </a:p>
        </p:txBody>
      </p:sp>
      <p:sp>
        <p:nvSpPr>
          <p:cNvPr id="368" name="Google Shape;368;p28"/>
          <p:cNvSpPr txBox="1"/>
          <p:nvPr/>
        </p:nvSpPr>
        <p:spPr>
          <a:xfrm>
            <a:off x="1028700" y="3896877"/>
            <a:ext cx="3774293" cy="4318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499" u="none" cap="none" strike="noStrike">
                <a:solidFill>
                  <a:srgbClr val="FFFFFF"/>
                </a:solidFill>
                <a:latin typeface="Exo 2"/>
                <a:ea typeface="Exo 2"/>
                <a:cs typeface="Exo 2"/>
                <a:sym typeface="Exo 2"/>
              </a:rPr>
              <a:t>STATISTICS INSIGHTS</a:t>
            </a:r>
            <a:endParaRPr/>
          </a:p>
        </p:txBody>
      </p:sp>
      <p:sp>
        <p:nvSpPr>
          <p:cNvPr id="369" name="Google Shape;369;p28"/>
          <p:cNvSpPr txBox="1"/>
          <p:nvPr/>
        </p:nvSpPr>
        <p:spPr>
          <a:xfrm>
            <a:off x="1028700" y="4474409"/>
            <a:ext cx="6218700" cy="2078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Exo 2 Light"/>
                <a:ea typeface="Exo 2 Light"/>
                <a:cs typeface="Exo 2 Light"/>
                <a:sym typeface="Exo 2 Light"/>
              </a:rPr>
              <a:t>Ut enim ad minim veniam, quis nostrud exercitation slam dunk nisi ut aliquip ex ea commodo consequat. Duis aute irure dolor in reprehenderit in shot velit esse cillum dolore eu fugiat nulla pariatur. Excepteur sint occaecat cupidatat non proident, sunt in culpa qui officia deserunt mollit.</a:t>
            </a:r>
            <a:endParaRPr/>
          </a:p>
        </p:txBody>
      </p:sp>
      <p:pic>
        <p:nvPicPr>
          <p:cNvPr id="370" name="Google Shape;370;p28"/>
          <p:cNvPicPr preferRelativeResize="0"/>
          <p:nvPr/>
        </p:nvPicPr>
        <p:blipFill rotWithShape="1">
          <a:blip r:embed="rId3">
            <a:alphaModFix/>
          </a:blip>
          <a:srcRect b="22636" l="0" r="45310" t="0"/>
          <a:stretch/>
        </p:blipFill>
        <p:spPr>
          <a:xfrm>
            <a:off x="16223900" y="7378525"/>
            <a:ext cx="2064102" cy="290847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1437"/>
        </a:solidFill>
      </p:bgPr>
    </p:bg>
    <p:spTree>
      <p:nvGrpSpPr>
        <p:cNvPr id="374" name="Shape 374"/>
        <p:cNvGrpSpPr/>
        <p:nvPr/>
      </p:nvGrpSpPr>
      <p:grpSpPr>
        <a:xfrm>
          <a:off x="0" y="0"/>
          <a:ext cx="0" cy="0"/>
          <a:chOff x="0" y="0"/>
          <a:chExt cx="0" cy="0"/>
        </a:xfrm>
      </p:grpSpPr>
      <p:pic>
        <p:nvPicPr>
          <p:cNvPr id="375" name="Google Shape;375;p29"/>
          <p:cNvPicPr preferRelativeResize="0"/>
          <p:nvPr/>
        </p:nvPicPr>
        <p:blipFill rotWithShape="1">
          <a:blip r:embed="rId3">
            <a:alphaModFix/>
          </a:blip>
          <a:srcRect b="0" l="0" r="1922" t="6367"/>
          <a:stretch/>
        </p:blipFill>
        <p:spPr>
          <a:xfrm>
            <a:off x="0" y="0"/>
            <a:ext cx="18288000" cy="6947651"/>
          </a:xfrm>
          <a:prstGeom prst="rect">
            <a:avLst/>
          </a:prstGeom>
          <a:noFill/>
          <a:ln>
            <a:noFill/>
          </a:ln>
        </p:spPr>
      </p:pic>
      <p:sp>
        <p:nvSpPr>
          <p:cNvPr id="376" name="Google Shape;376;p29"/>
          <p:cNvSpPr txBox="1"/>
          <p:nvPr/>
        </p:nvSpPr>
        <p:spPr>
          <a:xfrm>
            <a:off x="418541" y="7959590"/>
            <a:ext cx="174510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FFFFFF"/>
                </a:solidFill>
                <a:latin typeface="Khand"/>
                <a:ea typeface="Khand"/>
                <a:cs typeface="Khand"/>
                <a:sym typeface="Khand"/>
              </a:rPr>
              <a:t>A PICTURE IS WORTH A THOUSAND WORDS</a:t>
            </a:r>
            <a:endParaRPr/>
          </a:p>
        </p:txBody>
      </p:sp>
      <p:grpSp>
        <p:nvGrpSpPr>
          <p:cNvPr id="377" name="Google Shape;377;p29"/>
          <p:cNvGrpSpPr/>
          <p:nvPr/>
        </p:nvGrpSpPr>
        <p:grpSpPr>
          <a:xfrm rot="10800000">
            <a:off x="-4308930" y="7010127"/>
            <a:ext cx="5337630" cy="3276873"/>
            <a:chOff x="1" y="-1"/>
            <a:chExt cx="7116840" cy="4369165"/>
          </a:xfrm>
        </p:grpSpPr>
        <p:grpSp>
          <p:nvGrpSpPr>
            <p:cNvPr id="378" name="Google Shape;378;p29"/>
            <p:cNvGrpSpPr/>
            <p:nvPr/>
          </p:nvGrpSpPr>
          <p:grpSpPr>
            <a:xfrm rot="5400000">
              <a:off x="1373838" y="-1373838"/>
              <a:ext cx="4369165" cy="7116840"/>
              <a:chOff x="0" y="-47625"/>
              <a:chExt cx="732186" cy="1192642"/>
            </a:xfrm>
          </p:grpSpPr>
          <p:sp>
            <p:nvSpPr>
              <p:cNvPr id="379" name="Google Shape;379;p29"/>
              <p:cNvSpPr/>
              <p:nvPr/>
            </p:nvSpPr>
            <p:spPr>
              <a:xfrm>
                <a:off x="0" y="0"/>
                <a:ext cx="732186" cy="1145017"/>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9"/>
              <p:cNvSpPr txBox="1"/>
              <p:nvPr/>
            </p:nvSpPr>
            <p:spPr>
              <a:xfrm>
                <a:off x="0" y="-47625"/>
                <a:ext cx="732186" cy="1065642"/>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1" name="Google Shape;381;p29"/>
            <p:cNvGrpSpPr/>
            <p:nvPr/>
          </p:nvGrpSpPr>
          <p:grpSpPr>
            <a:xfrm rot="5400000">
              <a:off x="750635" y="1018261"/>
              <a:ext cx="1434798" cy="2337112"/>
              <a:chOff x="0" y="-47625"/>
              <a:chExt cx="732186" cy="1192642"/>
            </a:xfrm>
          </p:grpSpPr>
          <p:sp>
            <p:nvSpPr>
              <p:cNvPr id="382" name="Google Shape;382;p29"/>
              <p:cNvSpPr/>
              <p:nvPr/>
            </p:nvSpPr>
            <p:spPr>
              <a:xfrm>
                <a:off x="0" y="0"/>
                <a:ext cx="732186" cy="1145017"/>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9"/>
              <p:cNvSpPr txBox="1"/>
              <p:nvPr/>
            </p:nvSpPr>
            <p:spPr>
              <a:xfrm>
                <a:off x="0" y="-47625"/>
                <a:ext cx="732186" cy="1065642"/>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84" name="Google Shape;384;p29"/>
            <p:cNvCxnSpPr/>
            <p:nvPr/>
          </p:nvCxnSpPr>
          <p:spPr>
            <a:xfrm>
              <a:off x="1003487" y="1469418"/>
              <a:ext cx="0" cy="1434798"/>
            </a:xfrm>
            <a:prstGeom prst="straightConnector1">
              <a:avLst/>
            </a:prstGeom>
            <a:noFill/>
            <a:ln cap="flat" cmpd="sng" w="57950">
              <a:solidFill>
                <a:srgbClr val="FFFFFF"/>
              </a:solidFill>
              <a:prstDash val="solid"/>
              <a:round/>
              <a:headEnd len="sm" w="sm" type="none"/>
              <a:tailEnd len="sm" w="sm" type="none"/>
            </a:ln>
          </p:spPr>
        </p:cxnSp>
      </p:grpSp>
      <p:grpSp>
        <p:nvGrpSpPr>
          <p:cNvPr id="385" name="Google Shape;385;p29"/>
          <p:cNvGrpSpPr/>
          <p:nvPr/>
        </p:nvGrpSpPr>
        <p:grpSpPr>
          <a:xfrm>
            <a:off x="16854589" y="7010127"/>
            <a:ext cx="5337630" cy="3276873"/>
            <a:chOff x="1" y="-1"/>
            <a:chExt cx="7116840" cy="4369165"/>
          </a:xfrm>
        </p:grpSpPr>
        <p:grpSp>
          <p:nvGrpSpPr>
            <p:cNvPr id="386" name="Google Shape;386;p29"/>
            <p:cNvGrpSpPr/>
            <p:nvPr/>
          </p:nvGrpSpPr>
          <p:grpSpPr>
            <a:xfrm rot="5400000">
              <a:off x="1373838" y="-1373838"/>
              <a:ext cx="4369165" cy="7116840"/>
              <a:chOff x="0" y="-47625"/>
              <a:chExt cx="732186" cy="1192642"/>
            </a:xfrm>
          </p:grpSpPr>
          <p:sp>
            <p:nvSpPr>
              <p:cNvPr id="387" name="Google Shape;387;p29"/>
              <p:cNvSpPr/>
              <p:nvPr/>
            </p:nvSpPr>
            <p:spPr>
              <a:xfrm>
                <a:off x="0" y="0"/>
                <a:ext cx="732186" cy="1145017"/>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9"/>
              <p:cNvSpPr txBox="1"/>
              <p:nvPr/>
            </p:nvSpPr>
            <p:spPr>
              <a:xfrm>
                <a:off x="0" y="-47625"/>
                <a:ext cx="732186" cy="1065642"/>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 name="Google Shape;389;p29"/>
            <p:cNvGrpSpPr/>
            <p:nvPr/>
          </p:nvGrpSpPr>
          <p:grpSpPr>
            <a:xfrm rot="5400000">
              <a:off x="750635" y="1018261"/>
              <a:ext cx="1434798" cy="2337112"/>
              <a:chOff x="0" y="-47625"/>
              <a:chExt cx="732186" cy="1192642"/>
            </a:xfrm>
          </p:grpSpPr>
          <p:sp>
            <p:nvSpPr>
              <p:cNvPr id="390" name="Google Shape;390;p29"/>
              <p:cNvSpPr/>
              <p:nvPr/>
            </p:nvSpPr>
            <p:spPr>
              <a:xfrm>
                <a:off x="0" y="0"/>
                <a:ext cx="732186" cy="1145017"/>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FFF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9"/>
              <p:cNvSpPr txBox="1"/>
              <p:nvPr/>
            </p:nvSpPr>
            <p:spPr>
              <a:xfrm>
                <a:off x="0" y="-47625"/>
                <a:ext cx="732186" cy="1065642"/>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92" name="Google Shape;392;p29"/>
            <p:cNvCxnSpPr/>
            <p:nvPr/>
          </p:nvCxnSpPr>
          <p:spPr>
            <a:xfrm>
              <a:off x="1003487" y="1469418"/>
              <a:ext cx="0" cy="1434798"/>
            </a:xfrm>
            <a:prstGeom prst="straightConnector1">
              <a:avLst/>
            </a:prstGeom>
            <a:noFill/>
            <a:ln cap="flat" cmpd="sng" w="57950">
              <a:solidFill>
                <a:srgbClr val="FFFFFF"/>
              </a:solidFill>
              <a:prstDash val="solid"/>
              <a:round/>
              <a:headEnd len="sm" w="sm" type="none"/>
              <a:tailEnd len="sm" w="sm" type="none"/>
            </a:ln>
          </p:spPr>
        </p:cxnSp>
      </p:grpSp>
      <p:cxnSp>
        <p:nvCxnSpPr>
          <p:cNvPr id="393" name="Google Shape;393;p29"/>
          <p:cNvCxnSpPr/>
          <p:nvPr/>
        </p:nvCxnSpPr>
        <p:spPr>
          <a:xfrm>
            <a:off x="-331107" y="7010127"/>
            <a:ext cx="18977645" cy="0"/>
          </a:xfrm>
          <a:prstGeom prst="straightConnector1">
            <a:avLst/>
          </a:prstGeom>
          <a:noFill/>
          <a:ln cap="flat" cmpd="sng" w="95250">
            <a:solidFill>
              <a:srgbClr val="FFFFFF"/>
            </a:solidFill>
            <a:prstDash val="solid"/>
            <a:round/>
            <a:headEnd len="sm" w="sm" type="none"/>
            <a:tailEnd len="sm" w="sm" type="none"/>
          </a:ln>
        </p:spPr>
      </p:cxnSp>
      <p:pic>
        <p:nvPicPr>
          <p:cNvPr id="394" name="Google Shape;394;p29"/>
          <p:cNvPicPr preferRelativeResize="0"/>
          <p:nvPr/>
        </p:nvPicPr>
        <p:blipFill rotWithShape="1">
          <a:blip r:embed="rId4">
            <a:alphaModFix/>
          </a:blip>
          <a:srcRect b="0" l="28048" r="35282" t="15038"/>
          <a:stretch/>
        </p:blipFill>
        <p:spPr>
          <a:xfrm>
            <a:off x="5015675" y="529725"/>
            <a:ext cx="7090826" cy="64179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398" name="Shape 398"/>
        <p:cNvGrpSpPr/>
        <p:nvPr/>
      </p:nvGrpSpPr>
      <p:grpSpPr>
        <a:xfrm>
          <a:off x="0" y="0"/>
          <a:ext cx="0" cy="0"/>
          <a:chOff x="0" y="0"/>
          <a:chExt cx="0" cy="0"/>
        </a:xfrm>
      </p:grpSpPr>
      <p:pic>
        <p:nvPicPr>
          <p:cNvPr id="399" name="Google Shape;399;p30"/>
          <p:cNvPicPr preferRelativeResize="0"/>
          <p:nvPr/>
        </p:nvPicPr>
        <p:blipFill rotWithShape="1">
          <a:blip r:embed="rId3">
            <a:alphaModFix/>
          </a:blip>
          <a:srcRect b="0" l="0" r="38404" t="0"/>
          <a:stretch/>
        </p:blipFill>
        <p:spPr>
          <a:xfrm>
            <a:off x="14324775" y="0"/>
            <a:ext cx="3963225" cy="10287002"/>
          </a:xfrm>
          <a:prstGeom prst="rect">
            <a:avLst/>
          </a:prstGeom>
          <a:noFill/>
          <a:ln>
            <a:noFill/>
          </a:ln>
        </p:spPr>
      </p:pic>
      <p:sp>
        <p:nvSpPr>
          <p:cNvPr id="400" name="Google Shape;400;p30"/>
          <p:cNvSpPr txBox="1"/>
          <p:nvPr/>
        </p:nvSpPr>
        <p:spPr>
          <a:xfrm>
            <a:off x="1028700" y="983234"/>
            <a:ext cx="13296243" cy="3425824"/>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0000" u="none" cap="none" strike="noStrike">
                <a:solidFill>
                  <a:srgbClr val="FF1437"/>
                </a:solidFill>
                <a:latin typeface="Khand"/>
                <a:ea typeface="Khand"/>
                <a:cs typeface="Khand"/>
                <a:sym typeface="Khand"/>
              </a:rPr>
              <a:t>THANK YOU!</a:t>
            </a:r>
            <a:endParaRPr/>
          </a:p>
        </p:txBody>
      </p:sp>
      <p:cxnSp>
        <p:nvCxnSpPr>
          <p:cNvPr id="401" name="Google Shape;401;p30"/>
          <p:cNvCxnSpPr/>
          <p:nvPr/>
        </p:nvCxnSpPr>
        <p:spPr>
          <a:xfrm>
            <a:off x="0" y="981075"/>
            <a:ext cx="14324943" cy="0"/>
          </a:xfrm>
          <a:prstGeom prst="straightConnector1">
            <a:avLst/>
          </a:prstGeom>
          <a:noFill/>
          <a:ln cap="flat" cmpd="sng" w="95250">
            <a:solidFill>
              <a:srgbClr val="FF1437"/>
            </a:solidFill>
            <a:prstDash val="solid"/>
            <a:round/>
            <a:headEnd len="sm" w="sm" type="none"/>
            <a:tailEnd len="sm" w="sm" type="none"/>
          </a:ln>
        </p:spPr>
      </p:cxnSp>
      <p:sp>
        <p:nvSpPr>
          <p:cNvPr id="402" name="Google Shape;402;p30"/>
          <p:cNvSpPr/>
          <p:nvPr/>
        </p:nvSpPr>
        <p:spPr>
          <a:xfrm>
            <a:off x="1028700" y="5001525"/>
            <a:ext cx="4892954" cy="777691"/>
          </a:xfrm>
          <a:custGeom>
            <a:rect b="b" l="l" r="r" t="t"/>
            <a:pathLst>
              <a:path extrusionOk="0" h="204824" w="1288679">
                <a:moveTo>
                  <a:pt x="0" y="0"/>
                </a:moveTo>
                <a:lnTo>
                  <a:pt x="1288679" y="0"/>
                </a:lnTo>
                <a:lnTo>
                  <a:pt x="1288679" y="204824"/>
                </a:lnTo>
                <a:lnTo>
                  <a:pt x="0" y="204824"/>
                </a:lnTo>
                <a:close/>
              </a:path>
            </a:pathLst>
          </a:custGeom>
          <a:solidFill>
            <a:srgbClr val="FF1437"/>
          </a:solidFill>
          <a:ln>
            <a:noFill/>
          </a:ln>
        </p:spPr>
      </p:sp>
      <p:sp>
        <p:nvSpPr>
          <p:cNvPr id="403" name="Google Shape;403;p30"/>
          <p:cNvSpPr txBox="1"/>
          <p:nvPr/>
        </p:nvSpPr>
        <p:spPr>
          <a:xfrm>
            <a:off x="1028700" y="6902449"/>
            <a:ext cx="4892954" cy="4318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499" u="none" cap="none" strike="noStrike">
                <a:solidFill>
                  <a:srgbClr val="FFFFFF"/>
                </a:solidFill>
                <a:latin typeface="Exo 2"/>
                <a:ea typeface="Exo 2"/>
                <a:cs typeface="Exo 2"/>
                <a:sym typeface="Exo 2"/>
              </a:rPr>
              <a:t>123-456-7890</a:t>
            </a:r>
            <a:endParaRPr/>
          </a:p>
        </p:txBody>
      </p:sp>
      <p:sp>
        <p:nvSpPr>
          <p:cNvPr id="404" name="Google Shape;404;p30"/>
          <p:cNvSpPr txBox="1"/>
          <p:nvPr/>
        </p:nvSpPr>
        <p:spPr>
          <a:xfrm>
            <a:off x="1028700" y="7543799"/>
            <a:ext cx="4892954" cy="4318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499" u="none" cap="none" strike="noStrike">
                <a:solidFill>
                  <a:srgbClr val="FFFFFF"/>
                </a:solidFill>
                <a:latin typeface="Exo 2"/>
                <a:ea typeface="Exo 2"/>
                <a:cs typeface="Exo 2"/>
                <a:sym typeface="Exo 2"/>
              </a:rPr>
              <a:t>HELLO@REALLYGREATSITE.COM</a:t>
            </a:r>
            <a:endParaRPr/>
          </a:p>
        </p:txBody>
      </p:sp>
      <p:sp>
        <p:nvSpPr>
          <p:cNvPr id="405" name="Google Shape;405;p30"/>
          <p:cNvSpPr txBox="1"/>
          <p:nvPr/>
        </p:nvSpPr>
        <p:spPr>
          <a:xfrm>
            <a:off x="1028700" y="8826500"/>
            <a:ext cx="4892954" cy="4318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499" u="none" cap="none" strike="noStrike">
                <a:solidFill>
                  <a:srgbClr val="FFFFFF"/>
                </a:solidFill>
                <a:latin typeface="Exo 2"/>
                <a:ea typeface="Exo 2"/>
                <a:cs typeface="Exo 2"/>
                <a:sym typeface="Exo 2"/>
              </a:rPr>
              <a:t>REALLYGREATSITE.COM</a:t>
            </a:r>
            <a:endParaRPr/>
          </a:p>
        </p:txBody>
      </p:sp>
      <p:sp>
        <p:nvSpPr>
          <p:cNvPr id="406" name="Google Shape;406;p30"/>
          <p:cNvSpPr txBox="1"/>
          <p:nvPr/>
        </p:nvSpPr>
        <p:spPr>
          <a:xfrm>
            <a:off x="1028700" y="8185149"/>
            <a:ext cx="4892954" cy="4318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499" u="none" cap="none" strike="noStrike">
                <a:solidFill>
                  <a:srgbClr val="FFFFFF"/>
                </a:solidFill>
                <a:latin typeface="Exo 2"/>
                <a:ea typeface="Exo 2"/>
                <a:cs typeface="Exo 2"/>
                <a:sym typeface="Exo 2"/>
              </a:rPr>
              <a:t>@REALLYGREATSITE</a:t>
            </a:r>
            <a:endParaRPr/>
          </a:p>
        </p:txBody>
      </p:sp>
      <p:sp>
        <p:nvSpPr>
          <p:cNvPr id="407" name="Google Shape;407;p30"/>
          <p:cNvSpPr txBox="1"/>
          <p:nvPr/>
        </p:nvSpPr>
        <p:spPr>
          <a:xfrm>
            <a:off x="1223210" y="5120983"/>
            <a:ext cx="4503900" cy="538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US" sz="3500" u="none" cap="none" strike="noStrike">
                <a:solidFill>
                  <a:srgbClr val="0F1A38"/>
                </a:solidFill>
                <a:latin typeface="Exo 2 ExtraBold"/>
                <a:ea typeface="Exo 2 ExtraBold"/>
                <a:cs typeface="Exo 2 ExtraBold"/>
                <a:sym typeface="Exo 2 ExtraBold"/>
              </a:rPr>
              <a:t>LET’S GET IN TOUCH</a:t>
            </a:r>
            <a:endParaRPr>
              <a:latin typeface="Exo 2 ExtraBold"/>
              <a:ea typeface="Exo 2 ExtraBold"/>
              <a:cs typeface="Exo 2 ExtraBold"/>
              <a:sym typeface="Exo 2 ExtraBold"/>
            </a:endParaRPr>
          </a:p>
        </p:txBody>
      </p:sp>
      <p:pic>
        <p:nvPicPr>
          <p:cNvPr id="408" name="Google Shape;408;p30"/>
          <p:cNvPicPr preferRelativeResize="0"/>
          <p:nvPr/>
        </p:nvPicPr>
        <p:blipFill rotWithShape="1">
          <a:blip r:embed="rId4">
            <a:alphaModFix/>
          </a:blip>
          <a:srcRect b="7783" l="0" r="30603" t="0"/>
          <a:stretch/>
        </p:blipFill>
        <p:spPr>
          <a:xfrm>
            <a:off x="7427375" y="1139875"/>
            <a:ext cx="10860626" cy="9147126"/>
          </a:xfrm>
          <a:prstGeom prst="rect">
            <a:avLst/>
          </a:prstGeom>
          <a:noFill/>
          <a:ln>
            <a:noFill/>
          </a:ln>
        </p:spPr>
      </p:pic>
      <p:pic>
        <p:nvPicPr>
          <p:cNvPr id="409" name="Google Shape;409;p30"/>
          <p:cNvPicPr preferRelativeResize="0"/>
          <p:nvPr/>
        </p:nvPicPr>
        <p:blipFill>
          <a:blip r:embed="rId5">
            <a:alphaModFix/>
          </a:blip>
          <a:stretch>
            <a:fillRect/>
          </a:stretch>
        </p:blipFill>
        <p:spPr>
          <a:xfrm>
            <a:off x="1028698" y="6074500"/>
            <a:ext cx="594002" cy="594002"/>
          </a:xfrm>
          <a:prstGeom prst="rect">
            <a:avLst/>
          </a:prstGeom>
          <a:noFill/>
          <a:ln>
            <a:noFill/>
          </a:ln>
        </p:spPr>
      </p:pic>
      <p:pic>
        <p:nvPicPr>
          <p:cNvPr id="410" name="Google Shape;410;p30"/>
          <p:cNvPicPr preferRelativeResize="0"/>
          <p:nvPr/>
        </p:nvPicPr>
        <p:blipFill>
          <a:blip r:embed="rId6">
            <a:alphaModFix/>
          </a:blip>
          <a:stretch>
            <a:fillRect/>
          </a:stretch>
        </p:blipFill>
        <p:spPr>
          <a:xfrm>
            <a:off x="2059201" y="6112595"/>
            <a:ext cx="699725" cy="481064"/>
          </a:xfrm>
          <a:prstGeom prst="rect">
            <a:avLst/>
          </a:prstGeom>
          <a:noFill/>
          <a:ln>
            <a:noFill/>
          </a:ln>
        </p:spPr>
      </p:pic>
      <p:pic>
        <p:nvPicPr>
          <p:cNvPr id="411" name="Google Shape;411;p30"/>
          <p:cNvPicPr preferRelativeResize="0"/>
          <p:nvPr/>
        </p:nvPicPr>
        <p:blipFill>
          <a:blip r:embed="rId7">
            <a:alphaModFix/>
          </a:blip>
          <a:stretch>
            <a:fillRect/>
          </a:stretch>
        </p:blipFill>
        <p:spPr>
          <a:xfrm>
            <a:off x="3195423" y="6090900"/>
            <a:ext cx="423124" cy="58042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D7DB"/>
        </a:solidFill>
      </p:bgPr>
    </p:bg>
    <p:spTree>
      <p:nvGrpSpPr>
        <p:cNvPr id="415" name="Shape 415"/>
        <p:cNvGrpSpPr/>
        <p:nvPr/>
      </p:nvGrpSpPr>
      <p:grpSpPr>
        <a:xfrm>
          <a:off x="0" y="0"/>
          <a:ext cx="0" cy="0"/>
          <a:chOff x="0" y="0"/>
          <a:chExt cx="0" cy="0"/>
        </a:xfrm>
      </p:grpSpPr>
      <p:sp>
        <p:nvSpPr>
          <p:cNvPr id="416" name="Google Shape;416;p31"/>
          <p:cNvSpPr txBox="1"/>
          <p:nvPr/>
        </p:nvSpPr>
        <p:spPr>
          <a:xfrm>
            <a:off x="1028700" y="696299"/>
            <a:ext cx="13296243" cy="1543048"/>
          </a:xfrm>
          <a:prstGeom prst="rect">
            <a:avLst/>
          </a:prstGeom>
          <a:noFill/>
          <a:ln>
            <a:noFill/>
          </a:ln>
        </p:spPr>
        <p:txBody>
          <a:bodyPr anchorCtr="0" anchor="t" bIns="0" lIns="0" spcFirstLastPara="1" rIns="0" wrap="square" tIns="0">
            <a:spAutoFit/>
          </a:bodyPr>
          <a:lstStyle/>
          <a:p>
            <a:pPr indent="0" lvl="0" marL="0" marR="0" rtl="0" algn="just">
              <a:lnSpc>
                <a:spcPct val="140000"/>
              </a:lnSpc>
              <a:spcBef>
                <a:spcPts val="0"/>
              </a:spcBef>
              <a:spcAft>
                <a:spcPts val="0"/>
              </a:spcAft>
              <a:buNone/>
            </a:pPr>
            <a:r>
              <a:rPr b="1" i="0" lang="en-US" sz="9000" u="none" cap="none" strike="noStrike">
                <a:solidFill>
                  <a:srgbClr val="0F1A38"/>
                </a:solidFill>
                <a:latin typeface="Khand"/>
                <a:ea typeface="Khand"/>
                <a:cs typeface="Khand"/>
                <a:sym typeface="Khand"/>
              </a:rPr>
              <a:t>RESOURCE PAGE</a:t>
            </a:r>
            <a:endParaRPr/>
          </a:p>
        </p:txBody>
      </p:sp>
      <p:sp>
        <p:nvSpPr>
          <p:cNvPr id="417" name="Google Shape;417;p31"/>
          <p:cNvSpPr txBox="1"/>
          <p:nvPr/>
        </p:nvSpPr>
        <p:spPr>
          <a:xfrm>
            <a:off x="1028700" y="2009777"/>
            <a:ext cx="5885074" cy="762000"/>
          </a:xfrm>
          <a:prstGeom prst="rect">
            <a:avLst/>
          </a:prstGeom>
          <a:noFill/>
          <a:ln>
            <a:noFill/>
          </a:ln>
        </p:spPr>
        <p:txBody>
          <a:bodyPr anchorCtr="0" anchor="t" bIns="0" lIns="0" spcFirstLastPara="1" rIns="0" wrap="square" tIns="0">
            <a:spAutoFit/>
          </a:bodyPr>
          <a:lstStyle/>
          <a:p>
            <a:pPr indent="0" lvl="0" marL="0" marR="0" rtl="0" algn="l">
              <a:lnSpc>
                <a:spcPct val="120008"/>
              </a:lnSpc>
              <a:spcBef>
                <a:spcPts val="0"/>
              </a:spcBef>
              <a:spcAft>
                <a:spcPts val="0"/>
              </a:spcAft>
              <a:buNone/>
            </a:pPr>
            <a:r>
              <a:rPr b="1" i="0" lang="en-US" sz="2499" u="none" cap="none" strike="noStrike">
                <a:solidFill>
                  <a:srgbClr val="0F1A38"/>
                </a:solidFill>
                <a:latin typeface="Exo 2"/>
                <a:ea typeface="Exo 2"/>
                <a:cs typeface="Exo 2"/>
                <a:sym typeface="Exo 2"/>
              </a:rPr>
              <a:t>Use these design resources in your Canva presentation.</a:t>
            </a:r>
            <a:endParaRPr/>
          </a:p>
        </p:txBody>
      </p:sp>
      <p:sp>
        <p:nvSpPr>
          <p:cNvPr id="418" name="Google Shape;418;p31"/>
          <p:cNvSpPr txBox="1"/>
          <p:nvPr/>
        </p:nvSpPr>
        <p:spPr>
          <a:xfrm>
            <a:off x="1028700" y="6842123"/>
            <a:ext cx="4438198" cy="3492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0F1A38"/>
                </a:solidFill>
                <a:latin typeface="Exo 2 Light"/>
                <a:ea typeface="Exo 2 Light"/>
                <a:cs typeface="Exo 2 Light"/>
                <a:sym typeface="Exo 2 Light"/>
              </a:rPr>
              <a:t>You can find these fonts online too.</a:t>
            </a:r>
            <a:endParaRPr/>
          </a:p>
        </p:txBody>
      </p:sp>
      <p:sp>
        <p:nvSpPr>
          <p:cNvPr id="419" name="Google Shape;419;p31"/>
          <p:cNvSpPr txBox="1"/>
          <p:nvPr/>
        </p:nvSpPr>
        <p:spPr>
          <a:xfrm>
            <a:off x="1028700" y="3776885"/>
            <a:ext cx="4022100" cy="661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0F1A38"/>
                </a:solidFill>
                <a:latin typeface="Exo 2 Light"/>
                <a:ea typeface="Exo 2 Light"/>
                <a:cs typeface="Exo 2 Light"/>
                <a:sym typeface="Exo 2 Light"/>
              </a:rPr>
              <a:t>This presentation template</a:t>
            </a:r>
            <a:endParaRPr/>
          </a:p>
          <a:p>
            <a:pPr indent="0" lvl="0" marL="0" marR="0" rtl="0" algn="l">
              <a:lnSpc>
                <a:spcPct val="115000"/>
              </a:lnSpc>
              <a:spcBef>
                <a:spcPts val="0"/>
              </a:spcBef>
              <a:spcAft>
                <a:spcPts val="0"/>
              </a:spcAft>
              <a:buNone/>
            </a:pPr>
            <a:r>
              <a:rPr b="0" i="0" lang="en-US" sz="2000" u="none" cap="none" strike="noStrike">
                <a:solidFill>
                  <a:srgbClr val="0F1A38"/>
                </a:solidFill>
                <a:latin typeface="Exo 2 Light"/>
                <a:ea typeface="Exo 2 Light"/>
                <a:cs typeface="Exo 2 Light"/>
                <a:sym typeface="Exo 2 Light"/>
              </a:rPr>
              <a:t>uses the following free fonts:</a:t>
            </a:r>
            <a:endParaRPr/>
          </a:p>
        </p:txBody>
      </p:sp>
      <p:sp>
        <p:nvSpPr>
          <p:cNvPr id="420" name="Google Shape;420;p31"/>
          <p:cNvSpPr txBox="1"/>
          <p:nvPr/>
        </p:nvSpPr>
        <p:spPr>
          <a:xfrm>
            <a:off x="1028700" y="3086102"/>
            <a:ext cx="80439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Fonts</a:t>
            </a:r>
            <a:endParaRPr>
              <a:latin typeface="Exo 2 ExtraBold"/>
              <a:ea typeface="Exo 2 ExtraBold"/>
              <a:cs typeface="Exo 2 ExtraBold"/>
              <a:sym typeface="Exo 2 ExtraBold"/>
            </a:endParaRPr>
          </a:p>
        </p:txBody>
      </p:sp>
      <p:sp>
        <p:nvSpPr>
          <p:cNvPr id="421" name="Google Shape;421;p31"/>
          <p:cNvSpPr txBox="1"/>
          <p:nvPr/>
        </p:nvSpPr>
        <p:spPr>
          <a:xfrm>
            <a:off x="1028700" y="7619998"/>
            <a:ext cx="22191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Colors</a:t>
            </a:r>
            <a:endParaRPr>
              <a:latin typeface="Exo 2 ExtraBold"/>
              <a:ea typeface="Exo 2 ExtraBold"/>
              <a:cs typeface="Exo 2 ExtraBold"/>
              <a:sym typeface="Exo 2 ExtraBold"/>
            </a:endParaRPr>
          </a:p>
        </p:txBody>
      </p:sp>
      <p:sp>
        <p:nvSpPr>
          <p:cNvPr id="422" name="Google Shape;422;p31"/>
          <p:cNvSpPr txBox="1"/>
          <p:nvPr/>
        </p:nvSpPr>
        <p:spPr>
          <a:xfrm>
            <a:off x="1028700" y="4732653"/>
            <a:ext cx="1511235" cy="1547495"/>
          </a:xfrm>
          <a:prstGeom prst="rect">
            <a:avLst/>
          </a:prstGeom>
          <a:noFill/>
          <a:ln>
            <a:noFill/>
          </a:ln>
        </p:spPr>
        <p:txBody>
          <a:bodyPr anchorCtr="0" anchor="t" bIns="0" lIns="0" spcFirstLastPara="1" rIns="0" wrap="square" tIns="0">
            <a:spAutoFit/>
          </a:bodyPr>
          <a:lstStyle/>
          <a:p>
            <a:pPr indent="0" lvl="0" marL="0" marR="0" rtl="0" algn="l">
              <a:lnSpc>
                <a:spcPct val="211999"/>
              </a:lnSpc>
              <a:spcBef>
                <a:spcPts val="0"/>
              </a:spcBef>
              <a:spcAft>
                <a:spcPts val="0"/>
              </a:spcAft>
              <a:buNone/>
            </a:pPr>
            <a:r>
              <a:rPr b="0" i="0" lang="en-US" sz="2000" u="none" cap="none" strike="noStrike">
                <a:solidFill>
                  <a:srgbClr val="0F1A38"/>
                </a:solidFill>
                <a:latin typeface="Exo 2 Light"/>
                <a:ea typeface="Exo 2 Light"/>
                <a:cs typeface="Exo 2 Light"/>
                <a:sym typeface="Exo 2 Light"/>
              </a:rPr>
              <a:t>Titles:</a:t>
            </a:r>
            <a:endParaRPr/>
          </a:p>
          <a:p>
            <a:pPr indent="0" lvl="0" marL="0" marR="0" rtl="0" algn="l">
              <a:lnSpc>
                <a:spcPct val="211999"/>
              </a:lnSpc>
              <a:spcBef>
                <a:spcPts val="0"/>
              </a:spcBef>
              <a:spcAft>
                <a:spcPts val="0"/>
              </a:spcAft>
              <a:buNone/>
            </a:pPr>
            <a:r>
              <a:rPr b="0" i="0" lang="en-US" sz="2000" u="none" cap="none" strike="noStrike">
                <a:solidFill>
                  <a:srgbClr val="0F1A38"/>
                </a:solidFill>
                <a:latin typeface="Exo 2 Light"/>
                <a:ea typeface="Exo 2 Light"/>
                <a:cs typeface="Exo 2 Light"/>
                <a:sym typeface="Exo 2 Light"/>
              </a:rPr>
              <a:t>Headers:</a:t>
            </a:r>
            <a:endParaRPr/>
          </a:p>
          <a:p>
            <a:pPr indent="0" lvl="0" marL="0" marR="0" rtl="0" algn="l">
              <a:lnSpc>
                <a:spcPct val="211999"/>
              </a:lnSpc>
              <a:spcBef>
                <a:spcPts val="0"/>
              </a:spcBef>
              <a:spcAft>
                <a:spcPts val="0"/>
              </a:spcAft>
              <a:buNone/>
            </a:pPr>
            <a:r>
              <a:rPr b="0" i="0" lang="en-US" sz="2000" u="none" cap="none" strike="noStrike">
                <a:solidFill>
                  <a:srgbClr val="0F1A38"/>
                </a:solidFill>
                <a:latin typeface="Exo 2 Light"/>
                <a:ea typeface="Exo 2 Light"/>
                <a:cs typeface="Exo 2 Light"/>
                <a:sym typeface="Exo 2 Light"/>
              </a:rPr>
              <a:t>Body:</a:t>
            </a:r>
            <a:endParaRPr/>
          </a:p>
        </p:txBody>
      </p:sp>
      <p:sp>
        <p:nvSpPr>
          <p:cNvPr id="423" name="Google Shape;423;p31"/>
          <p:cNvSpPr txBox="1"/>
          <p:nvPr/>
        </p:nvSpPr>
        <p:spPr>
          <a:xfrm>
            <a:off x="8662602" y="3086102"/>
            <a:ext cx="8043900" cy="5388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Design Elements</a:t>
            </a:r>
            <a:endParaRPr>
              <a:latin typeface="Exo 2 ExtraBold"/>
              <a:ea typeface="Exo 2 ExtraBold"/>
              <a:cs typeface="Exo 2 ExtraBold"/>
              <a:sym typeface="Exo 2 ExtraBold"/>
            </a:endParaRPr>
          </a:p>
        </p:txBody>
      </p:sp>
      <p:sp>
        <p:nvSpPr>
          <p:cNvPr id="424" name="Google Shape;424;p31"/>
          <p:cNvSpPr/>
          <p:nvPr/>
        </p:nvSpPr>
        <p:spPr>
          <a:xfrm>
            <a:off x="3954845" y="8485766"/>
            <a:ext cx="772534" cy="77253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F1A38"/>
          </a:solidFill>
          <a:ln cap="sq" cmpd="sng" w="9525">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31"/>
          <p:cNvSpPr/>
          <p:nvPr/>
        </p:nvSpPr>
        <p:spPr>
          <a:xfrm>
            <a:off x="1028700" y="8485766"/>
            <a:ext cx="772534" cy="77253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D7DB"/>
          </a:solidFill>
          <a:ln cap="sq" cmpd="sng" w="9525">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1"/>
          <p:cNvSpPr/>
          <p:nvPr/>
        </p:nvSpPr>
        <p:spPr>
          <a:xfrm>
            <a:off x="2979463" y="8485766"/>
            <a:ext cx="772534" cy="77253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37"/>
          </a:solidFill>
          <a:ln cap="sq" cmpd="sng" w="9525">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31"/>
          <p:cNvSpPr/>
          <p:nvPr/>
        </p:nvSpPr>
        <p:spPr>
          <a:xfrm>
            <a:off x="2004082" y="8485766"/>
            <a:ext cx="772534" cy="772534"/>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cmpd="sng" w="9525">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31"/>
          <p:cNvSpPr txBox="1"/>
          <p:nvPr/>
        </p:nvSpPr>
        <p:spPr>
          <a:xfrm>
            <a:off x="2602211" y="5799453"/>
            <a:ext cx="874959" cy="480695"/>
          </a:xfrm>
          <a:prstGeom prst="rect">
            <a:avLst/>
          </a:prstGeom>
          <a:noFill/>
          <a:ln>
            <a:noFill/>
          </a:ln>
        </p:spPr>
        <p:txBody>
          <a:bodyPr anchorCtr="0" anchor="t" bIns="0" lIns="0" spcFirstLastPara="1" rIns="0" wrap="square" tIns="0">
            <a:spAutoFit/>
          </a:bodyPr>
          <a:lstStyle/>
          <a:p>
            <a:pPr indent="0" lvl="0" marL="0" marR="0" rtl="0" algn="l">
              <a:lnSpc>
                <a:spcPct val="211999"/>
              </a:lnSpc>
              <a:spcBef>
                <a:spcPts val="0"/>
              </a:spcBef>
              <a:spcAft>
                <a:spcPts val="0"/>
              </a:spcAft>
              <a:buNone/>
            </a:pPr>
            <a:r>
              <a:rPr b="0" i="0" lang="en-US" sz="2000" u="none" cap="none" strike="noStrike">
                <a:solidFill>
                  <a:srgbClr val="FF1437"/>
                </a:solidFill>
                <a:latin typeface="Exo 2"/>
                <a:ea typeface="Exo 2"/>
                <a:cs typeface="Exo 2"/>
                <a:sym typeface="Exo 2"/>
              </a:rPr>
              <a:t>Exo 2</a:t>
            </a:r>
            <a:endParaRPr/>
          </a:p>
        </p:txBody>
      </p:sp>
      <p:sp>
        <p:nvSpPr>
          <p:cNvPr id="429" name="Google Shape;429;p31"/>
          <p:cNvSpPr txBox="1"/>
          <p:nvPr/>
        </p:nvSpPr>
        <p:spPr>
          <a:xfrm>
            <a:off x="2602211" y="5266053"/>
            <a:ext cx="874959" cy="480695"/>
          </a:xfrm>
          <a:prstGeom prst="rect">
            <a:avLst/>
          </a:prstGeom>
          <a:noFill/>
          <a:ln>
            <a:noFill/>
          </a:ln>
        </p:spPr>
        <p:txBody>
          <a:bodyPr anchorCtr="0" anchor="t" bIns="0" lIns="0" spcFirstLastPara="1" rIns="0" wrap="square" tIns="0">
            <a:spAutoFit/>
          </a:bodyPr>
          <a:lstStyle/>
          <a:p>
            <a:pPr indent="0" lvl="0" marL="0" marR="0" rtl="0" algn="l">
              <a:lnSpc>
                <a:spcPct val="211999"/>
              </a:lnSpc>
              <a:spcBef>
                <a:spcPts val="0"/>
              </a:spcBef>
              <a:spcAft>
                <a:spcPts val="0"/>
              </a:spcAft>
              <a:buNone/>
            </a:pPr>
            <a:r>
              <a:rPr b="1" i="0" lang="en-US" sz="2000" u="none" cap="none" strike="noStrike">
                <a:solidFill>
                  <a:srgbClr val="FF1437"/>
                </a:solidFill>
                <a:latin typeface="Exo 2"/>
                <a:ea typeface="Exo 2"/>
                <a:cs typeface="Exo 2"/>
                <a:sym typeface="Exo 2"/>
              </a:rPr>
              <a:t>Exo 2</a:t>
            </a:r>
            <a:endParaRPr/>
          </a:p>
        </p:txBody>
      </p:sp>
      <p:sp>
        <p:nvSpPr>
          <p:cNvPr id="430" name="Google Shape;430;p31"/>
          <p:cNvSpPr txBox="1"/>
          <p:nvPr/>
        </p:nvSpPr>
        <p:spPr>
          <a:xfrm>
            <a:off x="2602211" y="4675503"/>
            <a:ext cx="874959" cy="646559"/>
          </a:xfrm>
          <a:prstGeom prst="rect">
            <a:avLst/>
          </a:prstGeom>
          <a:noFill/>
          <a:ln>
            <a:noFill/>
          </a:ln>
        </p:spPr>
        <p:txBody>
          <a:bodyPr anchorCtr="0" anchor="t" bIns="0" lIns="0" spcFirstLastPara="1" rIns="0" wrap="square" tIns="0">
            <a:spAutoFit/>
          </a:bodyPr>
          <a:lstStyle/>
          <a:p>
            <a:pPr indent="0" lvl="0" marL="0" marR="0" rtl="0" algn="l">
              <a:lnSpc>
                <a:spcPct val="212041"/>
              </a:lnSpc>
              <a:spcBef>
                <a:spcPts val="0"/>
              </a:spcBef>
              <a:spcAft>
                <a:spcPts val="0"/>
              </a:spcAft>
              <a:buNone/>
            </a:pPr>
            <a:r>
              <a:rPr b="1" i="0" lang="en-US" sz="2699" u="none" cap="none" strike="noStrike">
                <a:solidFill>
                  <a:srgbClr val="FF1437"/>
                </a:solidFill>
                <a:latin typeface="Khand"/>
                <a:ea typeface="Khand"/>
                <a:cs typeface="Khand"/>
                <a:sym typeface="Khand"/>
              </a:rPr>
              <a:t>Khand</a:t>
            </a:r>
            <a:endParaRPr/>
          </a:p>
        </p:txBody>
      </p:sp>
      <p:cxnSp>
        <p:nvCxnSpPr>
          <p:cNvPr id="431" name="Google Shape;431;p31"/>
          <p:cNvCxnSpPr/>
          <p:nvPr/>
        </p:nvCxnSpPr>
        <p:spPr>
          <a:xfrm>
            <a:off x="0" y="9623039"/>
            <a:ext cx="18288000" cy="0"/>
          </a:xfrm>
          <a:prstGeom prst="straightConnector1">
            <a:avLst/>
          </a:prstGeom>
          <a:noFill/>
          <a:ln cap="flat" cmpd="sng" w="95250">
            <a:solidFill>
              <a:srgbClr val="FF1437"/>
            </a:solidFill>
            <a:prstDash val="solid"/>
            <a:round/>
            <a:headEnd len="sm" w="sm" type="none"/>
            <a:tailEnd len="sm" w="sm" type="none"/>
          </a:ln>
        </p:spPr>
      </p:cxnSp>
      <p:cxnSp>
        <p:nvCxnSpPr>
          <p:cNvPr id="432" name="Google Shape;432;p31"/>
          <p:cNvCxnSpPr/>
          <p:nvPr/>
        </p:nvCxnSpPr>
        <p:spPr>
          <a:xfrm>
            <a:off x="8171138" y="0"/>
            <a:ext cx="0" cy="10287000"/>
          </a:xfrm>
          <a:prstGeom prst="straightConnector1">
            <a:avLst/>
          </a:prstGeom>
          <a:noFill/>
          <a:ln cap="flat" cmpd="sng" w="95250">
            <a:solidFill>
              <a:srgbClr val="FF1437"/>
            </a:solidFill>
            <a:prstDash val="solid"/>
            <a:round/>
            <a:headEnd len="sm" w="sm" type="none"/>
            <a:tailEnd len="sm" w="sm" type="none"/>
          </a:ln>
        </p:spPr>
      </p:cxnSp>
      <p:pic>
        <p:nvPicPr>
          <p:cNvPr id="433" name="Google Shape;433;p31"/>
          <p:cNvPicPr preferRelativeResize="0"/>
          <p:nvPr/>
        </p:nvPicPr>
        <p:blipFill>
          <a:blip r:embed="rId3">
            <a:alphaModFix/>
          </a:blip>
          <a:stretch>
            <a:fillRect/>
          </a:stretch>
        </p:blipFill>
        <p:spPr>
          <a:xfrm>
            <a:off x="8734031" y="3955782"/>
            <a:ext cx="3114250" cy="4985723"/>
          </a:xfrm>
          <a:prstGeom prst="rect">
            <a:avLst/>
          </a:prstGeom>
          <a:noFill/>
          <a:ln>
            <a:noFill/>
          </a:ln>
        </p:spPr>
      </p:pic>
      <p:pic>
        <p:nvPicPr>
          <p:cNvPr id="434" name="Google Shape;434;p31"/>
          <p:cNvPicPr preferRelativeResize="0"/>
          <p:nvPr/>
        </p:nvPicPr>
        <p:blipFill>
          <a:blip r:embed="rId4">
            <a:alphaModFix/>
          </a:blip>
          <a:stretch>
            <a:fillRect/>
          </a:stretch>
        </p:blipFill>
        <p:spPr>
          <a:xfrm>
            <a:off x="12411150" y="3959050"/>
            <a:ext cx="1880001" cy="2027515"/>
          </a:xfrm>
          <a:prstGeom prst="rect">
            <a:avLst/>
          </a:prstGeom>
          <a:noFill/>
          <a:ln>
            <a:noFill/>
          </a:ln>
        </p:spPr>
      </p:pic>
      <p:pic>
        <p:nvPicPr>
          <p:cNvPr id="435" name="Google Shape;435;p31"/>
          <p:cNvPicPr preferRelativeResize="0"/>
          <p:nvPr/>
        </p:nvPicPr>
        <p:blipFill>
          <a:blip r:embed="rId5">
            <a:alphaModFix/>
          </a:blip>
          <a:stretch>
            <a:fillRect/>
          </a:stretch>
        </p:blipFill>
        <p:spPr>
          <a:xfrm>
            <a:off x="15318424" y="4047471"/>
            <a:ext cx="1880003" cy="1872654"/>
          </a:xfrm>
          <a:prstGeom prst="rect">
            <a:avLst/>
          </a:prstGeom>
          <a:noFill/>
          <a:ln>
            <a:noFill/>
          </a:ln>
        </p:spPr>
      </p:pic>
      <p:pic>
        <p:nvPicPr>
          <p:cNvPr id="436" name="Google Shape;436;p31"/>
          <p:cNvPicPr preferRelativeResize="0"/>
          <p:nvPr/>
        </p:nvPicPr>
        <p:blipFill>
          <a:blip r:embed="rId6">
            <a:alphaModFix/>
          </a:blip>
          <a:stretch>
            <a:fillRect/>
          </a:stretch>
        </p:blipFill>
        <p:spPr>
          <a:xfrm>
            <a:off x="12360975" y="6791050"/>
            <a:ext cx="2093153" cy="1921449"/>
          </a:xfrm>
          <a:prstGeom prst="rect">
            <a:avLst/>
          </a:prstGeom>
          <a:noFill/>
          <a:ln>
            <a:noFill/>
          </a:ln>
        </p:spPr>
      </p:pic>
      <p:pic>
        <p:nvPicPr>
          <p:cNvPr id="437" name="Google Shape;437;p31"/>
          <p:cNvPicPr preferRelativeResize="0"/>
          <p:nvPr/>
        </p:nvPicPr>
        <p:blipFill>
          <a:blip r:embed="rId7">
            <a:alphaModFix/>
          </a:blip>
          <a:stretch>
            <a:fillRect/>
          </a:stretch>
        </p:blipFill>
        <p:spPr>
          <a:xfrm>
            <a:off x="15105750" y="7156550"/>
            <a:ext cx="2092677" cy="151026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441" name="Shape 441"/>
        <p:cNvGrpSpPr/>
        <p:nvPr/>
      </p:nvGrpSpPr>
      <p:grpSpPr>
        <a:xfrm>
          <a:off x="0" y="0"/>
          <a:ext cx="0" cy="0"/>
          <a:chOff x="0" y="0"/>
          <a:chExt cx="0" cy="0"/>
        </a:xfrm>
      </p:grpSpPr>
      <p:sp>
        <p:nvSpPr>
          <p:cNvPr id="442" name="Google Shape;442;p32"/>
          <p:cNvSpPr txBox="1"/>
          <p:nvPr/>
        </p:nvSpPr>
        <p:spPr>
          <a:xfrm>
            <a:off x="5999589" y="1015212"/>
            <a:ext cx="6288822" cy="154304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000" u="none" cap="none" strike="noStrike">
                <a:solidFill>
                  <a:srgbClr val="FF1437"/>
                </a:solidFill>
                <a:latin typeface="Khand"/>
                <a:ea typeface="Khand"/>
                <a:cs typeface="Khand"/>
                <a:sym typeface="Khand"/>
              </a:rPr>
              <a:t>CREDITS</a:t>
            </a:r>
            <a:endParaRPr/>
          </a:p>
        </p:txBody>
      </p:sp>
      <p:sp>
        <p:nvSpPr>
          <p:cNvPr id="443" name="Google Shape;443;p32"/>
          <p:cNvSpPr txBox="1"/>
          <p:nvPr/>
        </p:nvSpPr>
        <p:spPr>
          <a:xfrm>
            <a:off x="5133156" y="2955462"/>
            <a:ext cx="80217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500" u="none" cap="none" strike="noStrike">
                <a:solidFill>
                  <a:srgbClr val="FFFFFF"/>
                </a:solidFill>
                <a:latin typeface="Exo 2 Light"/>
                <a:ea typeface="Exo 2 Light"/>
                <a:cs typeface="Exo 2 Light"/>
                <a:sym typeface="Exo 2 Light"/>
              </a:rPr>
              <a:t>This presentation template is free for </a:t>
            </a:r>
            <a:endParaRPr/>
          </a:p>
          <a:p>
            <a:pPr indent="0" lvl="0" marL="0" marR="0" rtl="0" algn="ctr">
              <a:lnSpc>
                <a:spcPct val="100000"/>
              </a:lnSpc>
              <a:spcBef>
                <a:spcPts val="0"/>
              </a:spcBef>
              <a:spcAft>
                <a:spcPts val="0"/>
              </a:spcAft>
              <a:buNone/>
            </a:pPr>
            <a:r>
              <a:rPr b="0" i="0" lang="en-US" sz="3500" u="none" cap="none" strike="noStrike">
                <a:solidFill>
                  <a:srgbClr val="FFFFFF"/>
                </a:solidFill>
                <a:latin typeface="Exo 2 Light"/>
                <a:ea typeface="Exo 2 Light"/>
                <a:cs typeface="Exo 2 Light"/>
                <a:sym typeface="Exo 2 Light"/>
              </a:rPr>
              <a:t>everyone to use thanks to the following:</a:t>
            </a:r>
            <a:endParaRPr/>
          </a:p>
        </p:txBody>
      </p:sp>
      <p:sp>
        <p:nvSpPr>
          <p:cNvPr id="444" name="Google Shape;444;p32"/>
          <p:cNvSpPr txBox="1"/>
          <p:nvPr/>
        </p:nvSpPr>
        <p:spPr>
          <a:xfrm>
            <a:off x="4014452" y="6791586"/>
            <a:ext cx="3391644" cy="34925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Exo 2 Light"/>
                <a:ea typeface="Exo 2 Light"/>
                <a:cs typeface="Exo 2 Light"/>
                <a:sym typeface="Exo 2 Light"/>
              </a:rPr>
              <a:t>for the presentation template</a:t>
            </a:r>
            <a:endParaRPr/>
          </a:p>
        </p:txBody>
      </p:sp>
      <p:sp>
        <p:nvSpPr>
          <p:cNvPr id="445" name="Google Shape;445;p32"/>
          <p:cNvSpPr txBox="1"/>
          <p:nvPr/>
        </p:nvSpPr>
        <p:spPr>
          <a:xfrm>
            <a:off x="11924155" y="6791586"/>
            <a:ext cx="1728600" cy="307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000" u="none" cap="none" strike="noStrike">
                <a:solidFill>
                  <a:srgbClr val="FFFFFF"/>
                </a:solidFill>
                <a:latin typeface="Exo 2 Light"/>
                <a:ea typeface="Exo 2 Light"/>
                <a:cs typeface="Exo 2 Light"/>
                <a:sym typeface="Exo 2 Light"/>
              </a:rPr>
              <a:t>For the photos </a:t>
            </a:r>
            <a:endParaRPr/>
          </a:p>
        </p:txBody>
      </p:sp>
      <p:sp>
        <p:nvSpPr>
          <p:cNvPr id="446" name="Google Shape;446;p32"/>
          <p:cNvSpPr txBox="1"/>
          <p:nvPr/>
        </p:nvSpPr>
        <p:spPr>
          <a:xfrm>
            <a:off x="9644024" y="5487850"/>
            <a:ext cx="6288900" cy="769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5000" u="none" cap="none" strike="noStrike">
                <a:solidFill>
                  <a:srgbClr val="FFFFFF"/>
                </a:solidFill>
                <a:latin typeface="Exo 2"/>
                <a:ea typeface="Exo 2"/>
                <a:cs typeface="Exo 2"/>
                <a:sym typeface="Exo 2"/>
              </a:rPr>
              <a:t>Pexels and Pixabay</a:t>
            </a:r>
            <a:endParaRPr/>
          </a:p>
        </p:txBody>
      </p:sp>
      <p:sp>
        <p:nvSpPr>
          <p:cNvPr id="447" name="Google Shape;447;p32"/>
          <p:cNvSpPr txBox="1"/>
          <p:nvPr/>
        </p:nvSpPr>
        <p:spPr>
          <a:xfrm>
            <a:off x="7417891" y="8124215"/>
            <a:ext cx="3452217" cy="67945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1" i="0" lang="en-US" sz="3999" u="sng" cap="none" strike="noStrike">
                <a:solidFill>
                  <a:srgbClr val="FF1437"/>
                </a:solidFill>
                <a:latin typeface="Khand"/>
                <a:ea typeface="Khand"/>
                <a:cs typeface="Khand"/>
                <a:sym typeface="Khand"/>
              </a:rPr>
              <a:t>HAPPY DESIGNING!</a:t>
            </a:r>
            <a:endParaRPr/>
          </a:p>
        </p:txBody>
      </p:sp>
      <p:cxnSp>
        <p:nvCxnSpPr>
          <p:cNvPr id="448" name="Google Shape;448;p32"/>
          <p:cNvCxnSpPr/>
          <p:nvPr/>
        </p:nvCxnSpPr>
        <p:spPr>
          <a:xfrm>
            <a:off x="0" y="9224962"/>
            <a:ext cx="18288000" cy="0"/>
          </a:xfrm>
          <a:prstGeom prst="straightConnector1">
            <a:avLst/>
          </a:prstGeom>
          <a:noFill/>
          <a:ln cap="rnd" cmpd="sng" w="95250">
            <a:solidFill>
              <a:srgbClr val="FF1437"/>
            </a:solidFill>
            <a:prstDash val="solid"/>
            <a:round/>
            <a:headEnd len="sm" w="sm" type="none"/>
            <a:tailEnd len="sm" w="sm" type="none"/>
          </a:ln>
        </p:spPr>
      </p:cxnSp>
      <p:cxnSp>
        <p:nvCxnSpPr>
          <p:cNvPr id="449" name="Google Shape;449;p32"/>
          <p:cNvCxnSpPr/>
          <p:nvPr/>
        </p:nvCxnSpPr>
        <p:spPr>
          <a:xfrm>
            <a:off x="0" y="981075"/>
            <a:ext cx="18288000" cy="0"/>
          </a:xfrm>
          <a:prstGeom prst="straightConnector1">
            <a:avLst/>
          </a:prstGeom>
          <a:noFill/>
          <a:ln cap="flat" cmpd="sng" w="95250">
            <a:solidFill>
              <a:srgbClr val="FF1437"/>
            </a:solidFill>
            <a:prstDash val="solid"/>
            <a:round/>
            <a:headEnd len="sm" w="sm" type="none"/>
            <a:tailEnd len="sm" w="sm" type="none"/>
          </a:ln>
        </p:spPr>
      </p:cxnSp>
      <p:cxnSp>
        <p:nvCxnSpPr>
          <p:cNvPr id="450" name="Google Shape;450;p32"/>
          <p:cNvCxnSpPr/>
          <p:nvPr/>
        </p:nvCxnSpPr>
        <p:spPr>
          <a:xfrm>
            <a:off x="0" y="2648425"/>
            <a:ext cx="18288000" cy="0"/>
          </a:xfrm>
          <a:prstGeom prst="straightConnector1">
            <a:avLst/>
          </a:prstGeom>
          <a:noFill/>
          <a:ln cap="flat" cmpd="sng" w="95250">
            <a:solidFill>
              <a:srgbClr val="FF1437"/>
            </a:solidFill>
            <a:prstDash val="solid"/>
            <a:round/>
            <a:headEnd len="sm" w="sm" type="none"/>
            <a:tailEnd len="sm" w="sm" type="none"/>
          </a:ln>
        </p:spPr>
      </p:cxnSp>
      <p:cxnSp>
        <p:nvCxnSpPr>
          <p:cNvPr id="451" name="Google Shape;451;p32"/>
          <p:cNvCxnSpPr/>
          <p:nvPr/>
        </p:nvCxnSpPr>
        <p:spPr>
          <a:xfrm rot="10800000">
            <a:off x="4422780" y="1028700"/>
            <a:ext cx="0" cy="1619731"/>
          </a:xfrm>
          <a:prstGeom prst="straightConnector1">
            <a:avLst/>
          </a:prstGeom>
          <a:noFill/>
          <a:ln cap="flat" cmpd="sng" w="95250">
            <a:solidFill>
              <a:srgbClr val="FF1437"/>
            </a:solidFill>
            <a:prstDash val="solid"/>
            <a:round/>
            <a:headEnd len="sm" w="sm" type="none"/>
            <a:tailEnd len="sm" w="sm" type="none"/>
          </a:ln>
        </p:spPr>
      </p:cxnSp>
      <p:cxnSp>
        <p:nvCxnSpPr>
          <p:cNvPr id="452" name="Google Shape;452;p32"/>
          <p:cNvCxnSpPr/>
          <p:nvPr/>
        </p:nvCxnSpPr>
        <p:spPr>
          <a:xfrm rot="10800000">
            <a:off x="13865220" y="1028700"/>
            <a:ext cx="0" cy="1619731"/>
          </a:xfrm>
          <a:prstGeom prst="straightConnector1">
            <a:avLst/>
          </a:prstGeom>
          <a:noFill/>
          <a:ln cap="flat" cmpd="sng" w="95250">
            <a:solidFill>
              <a:srgbClr val="FF1437"/>
            </a:solidFill>
            <a:prstDash val="solid"/>
            <a:round/>
            <a:headEnd len="sm" w="sm" type="none"/>
            <a:tailEnd len="sm" w="sm" type="none"/>
          </a:ln>
        </p:spPr>
      </p:cxnSp>
      <p:grpSp>
        <p:nvGrpSpPr>
          <p:cNvPr id="453" name="Google Shape;453;p32"/>
          <p:cNvGrpSpPr/>
          <p:nvPr/>
        </p:nvGrpSpPr>
        <p:grpSpPr>
          <a:xfrm rot="-5400000">
            <a:off x="-7556419" y="208144"/>
            <a:ext cx="7100315" cy="11565553"/>
            <a:chOff x="0" y="-47625"/>
            <a:chExt cx="732186" cy="1192642"/>
          </a:xfrm>
        </p:grpSpPr>
        <p:sp>
          <p:nvSpPr>
            <p:cNvPr id="454" name="Google Shape;454;p32"/>
            <p:cNvSpPr/>
            <p:nvPr/>
          </p:nvSpPr>
          <p:spPr>
            <a:xfrm>
              <a:off x="0" y="0"/>
              <a:ext cx="732186" cy="1145017"/>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143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2"/>
            <p:cNvSpPr txBox="1"/>
            <p:nvPr/>
          </p:nvSpPr>
          <p:spPr>
            <a:xfrm>
              <a:off x="0" y="-47625"/>
              <a:ext cx="732186" cy="10656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6" name="Google Shape;456;p32"/>
          <p:cNvGrpSpPr/>
          <p:nvPr/>
        </p:nvGrpSpPr>
        <p:grpSpPr>
          <a:xfrm rot="5400000">
            <a:off x="18744104" y="208144"/>
            <a:ext cx="7100315" cy="11565553"/>
            <a:chOff x="0" y="-47625"/>
            <a:chExt cx="732186" cy="1192642"/>
          </a:xfrm>
        </p:grpSpPr>
        <p:sp>
          <p:nvSpPr>
            <p:cNvPr id="457" name="Google Shape;457;p32"/>
            <p:cNvSpPr/>
            <p:nvPr/>
          </p:nvSpPr>
          <p:spPr>
            <a:xfrm>
              <a:off x="0" y="0"/>
              <a:ext cx="732186" cy="1145017"/>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143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2"/>
            <p:cNvSpPr txBox="1"/>
            <p:nvPr/>
          </p:nvSpPr>
          <p:spPr>
            <a:xfrm>
              <a:off x="0" y="-47625"/>
              <a:ext cx="732186" cy="10656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59" name="Google Shape;459;p32"/>
          <p:cNvPicPr preferRelativeResize="0"/>
          <p:nvPr/>
        </p:nvPicPr>
        <p:blipFill>
          <a:blip r:embed="rId3">
            <a:alphaModFix/>
          </a:blip>
          <a:stretch>
            <a:fillRect/>
          </a:stretch>
        </p:blipFill>
        <p:spPr>
          <a:xfrm>
            <a:off x="2965274" y="5299800"/>
            <a:ext cx="5488404" cy="1377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52" name="Shape 152"/>
        <p:cNvGrpSpPr/>
        <p:nvPr/>
      </p:nvGrpSpPr>
      <p:grpSpPr>
        <a:xfrm>
          <a:off x="0" y="0"/>
          <a:ext cx="0" cy="0"/>
          <a:chOff x="0" y="0"/>
          <a:chExt cx="0" cy="0"/>
        </a:xfrm>
      </p:grpSpPr>
      <p:pic>
        <p:nvPicPr>
          <p:cNvPr id="153" name="Google Shape;153;p18"/>
          <p:cNvPicPr preferRelativeResize="0"/>
          <p:nvPr/>
        </p:nvPicPr>
        <p:blipFill rotWithShape="1">
          <a:blip r:embed="rId3">
            <a:alphaModFix/>
          </a:blip>
          <a:srcRect b="0" l="0" r="0" t="960"/>
          <a:stretch/>
        </p:blipFill>
        <p:spPr>
          <a:xfrm>
            <a:off x="11750900" y="-675"/>
            <a:ext cx="6537099" cy="10287002"/>
          </a:xfrm>
          <a:prstGeom prst="rect">
            <a:avLst/>
          </a:prstGeom>
          <a:noFill/>
          <a:ln>
            <a:noFill/>
          </a:ln>
        </p:spPr>
      </p:pic>
      <p:sp>
        <p:nvSpPr>
          <p:cNvPr id="154" name="Google Shape;154;p18"/>
          <p:cNvSpPr/>
          <p:nvPr/>
        </p:nvSpPr>
        <p:spPr>
          <a:xfrm rot="-5400000">
            <a:off x="1141282" y="-1448697"/>
            <a:ext cx="5138738" cy="8036132"/>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143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txBox="1"/>
          <p:nvPr/>
        </p:nvSpPr>
        <p:spPr>
          <a:xfrm>
            <a:off x="1819524" y="1930487"/>
            <a:ext cx="4693117" cy="15430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9000" u="none" cap="none" strike="noStrike">
                <a:solidFill>
                  <a:srgbClr val="FF1437"/>
                </a:solidFill>
                <a:latin typeface="Khand"/>
                <a:ea typeface="Khand"/>
                <a:cs typeface="Khand"/>
                <a:sym typeface="Khand"/>
              </a:rPr>
              <a:t>AGENDA</a:t>
            </a:r>
            <a:endParaRPr/>
          </a:p>
        </p:txBody>
      </p:sp>
      <p:sp>
        <p:nvSpPr>
          <p:cNvPr id="156" name="Google Shape;156;p18"/>
          <p:cNvSpPr txBox="1"/>
          <p:nvPr/>
        </p:nvSpPr>
        <p:spPr>
          <a:xfrm>
            <a:off x="2774499" y="5556325"/>
            <a:ext cx="32820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FCF6F0"/>
                </a:solidFill>
                <a:latin typeface="Exo 2 SemiBold"/>
                <a:ea typeface="Exo 2 SemiBold"/>
                <a:cs typeface="Exo 2 SemiBold"/>
                <a:sym typeface="Exo 2 SemiBold"/>
              </a:rPr>
              <a:t>Overview</a:t>
            </a:r>
            <a:endParaRPr/>
          </a:p>
        </p:txBody>
      </p:sp>
      <p:sp>
        <p:nvSpPr>
          <p:cNvPr id="157" name="Google Shape;157;p18"/>
          <p:cNvSpPr txBox="1"/>
          <p:nvPr/>
        </p:nvSpPr>
        <p:spPr>
          <a:xfrm>
            <a:off x="2774507" y="6502451"/>
            <a:ext cx="5746403" cy="863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FCF6F0"/>
                </a:solidFill>
                <a:latin typeface="Exo 2 SemiBold"/>
                <a:ea typeface="Exo 2 SemiBold"/>
                <a:cs typeface="Exo 2 SemiBold"/>
                <a:sym typeface="Exo 2 SemiBold"/>
              </a:rPr>
              <a:t>Team History</a:t>
            </a:r>
            <a:endParaRPr/>
          </a:p>
        </p:txBody>
      </p:sp>
      <p:sp>
        <p:nvSpPr>
          <p:cNvPr id="158" name="Google Shape;158;p18"/>
          <p:cNvSpPr txBox="1"/>
          <p:nvPr/>
        </p:nvSpPr>
        <p:spPr>
          <a:xfrm>
            <a:off x="2774507" y="7448576"/>
            <a:ext cx="3282107" cy="863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FCF6F0"/>
                </a:solidFill>
                <a:latin typeface="Exo 2 SemiBold"/>
                <a:ea typeface="Exo 2 SemiBold"/>
                <a:cs typeface="Exo 2 SemiBold"/>
                <a:sym typeface="Exo 2 SemiBold"/>
              </a:rPr>
              <a:t>Milestones</a:t>
            </a:r>
            <a:endParaRPr/>
          </a:p>
        </p:txBody>
      </p:sp>
      <p:sp>
        <p:nvSpPr>
          <p:cNvPr id="159" name="Google Shape;159;p18"/>
          <p:cNvSpPr txBox="1"/>
          <p:nvPr/>
        </p:nvSpPr>
        <p:spPr>
          <a:xfrm>
            <a:off x="2774507" y="8394700"/>
            <a:ext cx="5746403" cy="8636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FCF6F0"/>
                </a:solidFill>
                <a:latin typeface="Exo 2 SemiBold"/>
                <a:ea typeface="Exo 2 SemiBold"/>
                <a:cs typeface="Exo 2 SemiBold"/>
                <a:sym typeface="Exo 2 SemiBold"/>
              </a:rPr>
              <a:t>Basketball Drills</a:t>
            </a:r>
            <a:endParaRPr/>
          </a:p>
        </p:txBody>
      </p:sp>
      <p:cxnSp>
        <p:nvCxnSpPr>
          <p:cNvPr id="160" name="Google Shape;160;p18"/>
          <p:cNvCxnSpPr/>
          <p:nvPr/>
        </p:nvCxnSpPr>
        <p:spPr>
          <a:xfrm>
            <a:off x="0" y="5095875"/>
            <a:ext cx="11703273" cy="0"/>
          </a:xfrm>
          <a:prstGeom prst="straightConnector1">
            <a:avLst/>
          </a:prstGeom>
          <a:noFill/>
          <a:ln cap="flat" cmpd="sng" w="95250">
            <a:solidFill>
              <a:srgbClr val="FF1437"/>
            </a:solidFill>
            <a:prstDash val="solid"/>
            <a:round/>
            <a:headEnd len="sm" w="sm" type="none"/>
            <a:tailEnd len="sm" w="sm" type="none"/>
          </a:ln>
        </p:spPr>
      </p:cxnSp>
      <p:pic>
        <p:nvPicPr>
          <p:cNvPr id="161" name="Google Shape;161;p18"/>
          <p:cNvPicPr preferRelativeResize="0"/>
          <p:nvPr/>
        </p:nvPicPr>
        <p:blipFill rotWithShape="1">
          <a:blip r:embed="rId4">
            <a:alphaModFix/>
          </a:blip>
          <a:srcRect b="0" l="11209" r="67494" t="0"/>
          <a:stretch/>
        </p:blipFill>
        <p:spPr>
          <a:xfrm>
            <a:off x="11703273" y="-100012"/>
            <a:ext cx="3316176" cy="10382250"/>
          </a:xfrm>
          <a:prstGeom prst="rect">
            <a:avLst/>
          </a:prstGeom>
          <a:noFill/>
          <a:ln>
            <a:noFill/>
          </a:ln>
        </p:spPr>
      </p:pic>
      <p:cxnSp>
        <p:nvCxnSpPr>
          <p:cNvPr id="162" name="Google Shape;162;p18"/>
          <p:cNvCxnSpPr/>
          <p:nvPr/>
        </p:nvCxnSpPr>
        <p:spPr>
          <a:xfrm>
            <a:off x="11655648" y="0"/>
            <a:ext cx="0" cy="10287000"/>
          </a:xfrm>
          <a:prstGeom prst="straightConnector1">
            <a:avLst/>
          </a:prstGeom>
          <a:noFill/>
          <a:ln cap="flat" cmpd="sng" w="95250">
            <a:solidFill>
              <a:srgbClr val="FF1437"/>
            </a:solidFill>
            <a:prstDash val="solid"/>
            <a:round/>
            <a:headEnd len="sm" w="sm" type="none"/>
            <a:tailEnd len="sm" w="sm" type="none"/>
          </a:ln>
        </p:spPr>
      </p:cxnSp>
      <p:sp>
        <p:nvSpPr>
          <p:cNvPr id="163" name="Google Shape;163;p18"/>
          <p:cNvSpPr txBox="1"/>
          <p:nvPr/>
        </p:nvSpPr>
        <p:spPr>
          <a:xfrm>
            <a:off x="1481614" y="5623275"/>
            <a:ext cx="8778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FF1437"/>
                </a:solidFill>
                <a:latin typeface="Exo 2 SemiBold"/>
                <a:ea typeface="Exo 2 SemiBold"/>
                <a:cs typeface="Exo 2 SemiBold"/>
                <a:sym typeface="Exo 2 SemiBold"/>
              </a:rPr>
              <a:t>01</a:t>
            </a:r>
            <a:endParaRPr/>
          </a:p>
        </p:txBody>
      </p:sp>
      <p:sp>
        <p:nvSpPr>
          <p:cNvPr id="164" name="Google Shape;164;p18"/>
          <p:cNvSpPr txBox="1"/>
          <p:nvPr/>
        </p:nvSpPr>
        <p:spPr>
          <a:xfrm>
            <a:off x="1349711" y="6502456"/>
            <a:ext cx="10098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FF1437"/>
                </a:solidFill>
                <a:latin typeface="Exo 2 SemiBold"/>
                <a:ea typeface="Exo 2 SemiBold"/>
                <a:cs typeface="Exo 2 SemiBold"/>
                <a:sym typeface="Exo 2 SemiBold"/>
              </a:rPr>
              <a:t>02</a:t>
            </a:r>
            <a:endParaRPr/>
          </a:p>
        </p:txBody>
      </p:sp>
      <p:sp>
        <p:nvSpPr>
          <p:cNvPr id="165" name="Google Shape;165;p18"/>
          <p:cNvSpPr txBox="1"/>
          <p:nvPr/>
        </p:nvSpPr>
        <p:spPr>
          <a:xfrm>
            <a:off x="1356495" y="7448579"/>
            <a:ext cx="10029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FF1437"/>
                </a:solidFill>
                <a:latin typeface="Exo 2 SemiBold"/>
                <a:ea typeface="Exo 2 SemiBold"/>
                <a:cs typeface="Exo 2 SemiBold"/>
                <a:sym typeface="Exo 2 SemiBold"/>
              </a:rPr>
              <a:t>03</a:t>
            </a:r>
            <a:endParaRPr/>
          </a:p>
        </p:txBody>
      </p:sp>
      <p:sp>
        <p:nvSpPr>
          <p:cNvPr id="166" name="Google Shape;166;p18"/>
          <p:cNvSpPr txBox="1"/>
          <p:nvPr/>
        </p:nvSpPr>
        <p:spPr>
          <a:xfrm>
            <a:off x="1300222" y="8394702"/>
            <a:ext cx="1059300" cy="769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5000" u="none" cap="none" strike="noStrike">
                <a:solidFill>
                  <a:srgbClr val="FF1437"/>
                </a:solidFill>
                <a:latin typeface="Exo 2 SemiBold"/>
                <a:ea typeface="Exo 2 SemiBold"/>
                <a:cs typeface="Exo 2 SemiBold"/>
                <a:sym typeface="Exo 2 SemiBold"/>
              </a:rPr>
              <a:t>04</a:t>
            </a:r>
            <a:endParaRPr/>
          </a:p>
        </p:txBody>
      </p:sp>
      <p:pic>
        <p:nvPicPr>
          <p:cNvPr id="167" name="Google Shape;167;p18"/>
          <p:cNvPicPr preferRelativeResize="0"/>
          <p:nvPr/>
        </p:nvPicPr>
        <p:blipFill rotWithShape="1">
          <a:blip r:embed="rId5">
            <a:alphaModFix/>
          </a:blip>
          <a:srcRect b="0" l="0" r="0" t="941"/>
          <a:stretch/>
        </p:blipFill>
        <p:spPr>
          <a:xfrm>
            <a:off x="11750900" y="-2450"/>
            <a:ext cx="3316176" cy="102870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D7DB"/>
        </a:solidFill>
      </p:bgPr>
    </p:bg>
    <p:spTree>
      <p:nvGrpSpPr>
        <p:cNvPr id="171" name="Shape 171"/>
        <p:cNvGrpSpPr/>
        <p:nvPr/>
      </p:nvGrpSpPr>
      <p:grpSpPr>
        <a:xfrm>
          <a:off x="0" y="0"/>
          <a:ext cx="0" cy="0"/>
          <a:chOff x="0" y="0"/>
          <a:chExt cx="0" cy="0"/>
        </a:xfrm>
      </p:grpSpPr>
      <p:pic>
        <p:nvPicPr>
          <p:cNvPr id="172" name="Google Shape;172;p19"/>
          <p:cNvPicPr preferRelativeResize="0"/>
          <p:nvPr/>
        </p:nvPicPr>
        <p:blipFill>
          <a:blip r:embed="rId3">
            <a:alphaModFix/>
          </a:blip>
          <a:stretch>
            <a:fillRect/>
          </a:stretch>
        </p:blipFill>
        <p:spPr>
          <a:xfrm>
            <a:off x="9614475" y="-11278"/>
            <a:ext cx="8673526" cy="2054028"/>
          </a:xfrm>
          <a:prstGeom prst="rect">
            <a:avLst/>
          </a:prstGeom>
          <a:noFill/>
          <a:ln>
            <a:noFill/>
          </a:ln>
        </p:spPr>
      </p:pic>
      <p:sp>
        <p:nvSpPr>
          <p:cNvPr id="173" name="Google Shape;173;p19"/>
          <p:cNvSpPr/>
          <p:nvPr/>
        </p:nvSpPr>
        <p:spPr>
          <a:xfrm>
            <a:off x="1517956" y="-6769041"/>
            <a:ext cx="6626178" cy="10362242"/>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F1A38"/>
          </a:solidFill>
          <a:ln cap="sq" cmpd="sng" w="95250">
            <a:solidFill>
              <a:srgbClr val="FF143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9"/>
          <p:cNvSpPr/>
          <p:nvPr/>
        </p:nvSpPr>
        <p:spPr>
          <a:xfrm rot="10800000">
            <a:off x="896" y="4078584"/>
            <a:ext cx="9661194" cy="15108499"/>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143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5" name="Google Shape;175;p19"/>
          <p:cNvCxnSpPr/>
          <p:nvPr/>
        </p:nvCxnSpPr>
        <p:spPr>
          <a:xfrm>
            <a:off x="9614465" y="0"/>
            <a:ext cx="0" cy="10287000"/>
          </a:xfrm>
          <a:prstGeom prst="straightConnector1">
            <a:avLst/>
          </a:prstGeom>
          <a:noFill/>
          <a:ln cap="flat" cmpd="sng" w="95250">
            <a:solidFill>
              <a:srgbClr val="FF1437"/>
            </a:solidFill>
            <a:prstDash val="solid"/>
            <a:round/>
            <a:headEnd len="sm" w="sm" type="none"/>
            <a:tailEnd len="sm" w="sm" type="none"/>
          </a:ln>
        </p:spPr>
      </p:cxnSp>
      <p:sp>
        <p:nvSpPr>
          <p:cNvPr id="176" name="Google Shape;176;p19"/>
          <p:cNvSpPr txBox="1"/>
          <p:nvPr/>
        </p:nvSpPr>
        <p:spPr>
          <a:xfrm>
            <a:off x="2384266" y="857250"/>
            <a:ext cx="4893558" cy="154304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000" u="none" cap="none" strike="noStrike">
                <a:solidFill>
                  <a:srgbClr val="FF1437"/>
                </a:solidFill>
                <a:latin typeface="Khand"/>
                <a:ea typeface="Khand"/>
                <a:cs typeface="Khand"/>
                <a:sym typeface="Khand"/>
              </a:rPr>
              <a:t>OVERVIEW</a:t>
            </a:r>
            <a:endParaRPr/>
          </a:p>
        </p:txBody>
      </p:sp>
      <p:sp>
        <p:nvSpPr>
          <p:cNvPr id="177" name="Google Shape;177;p19"/>
          <p:cNvSpPr txBox="1"/>
          <p:nvPr/>
        </p:nvSpPr>
        <p:spPr>
          <a:xfrm>
            <a:off x="1273328" y="6017815"/>
            <a:ext cx="7115400" cy="827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2499" u="none" cap="none" strike="noStrike">
                <a:solidFill>
                  <a:srgbClr val="0F1A38"/>
                </a:solidFill>
                <a:latin typeface="Exo 2"/>
                <a:ea typeface="Exo 2"/>
                <a:cs typeface="Exo 2"/>
                <a:sym typeface="Exo 2"/>
              </a:rPr>
              <a:t>LOREM IPSUM DOLOR SIT AMET, BASKETBALL ADIPISCING ELIT. SED DO EIUSMOD</a:t>
            </a:r>
            <a:endParaRPr/>
          </a:p>
        </p:txBody>
      </p:sp>
      <p:sp>
        <p:nvSpPr>
          <p:cNvPr id="178" name="Google Shape;178;p19"/>
          <p:cNvSpPr txBox="1"/>
          <p:nvPr/>
        </p:nvSpPr>
        <p:spPr>
          <a:xfrm>
            <a:off x="10129474" y="2324100"/>
            <a:ext cx="2301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History</a:t>
            </a:r>
            <a:endParaRPr>
              <a:latin typeface="Exo 2 ExtraBold"/>
              <a:ea typeface="Exo 2 ExtraBold"/>
              <a:cs typeface="Exo 2 ExtraBold"/>
              <a:sym typeface="Exo 2 ExtraBold"/>
            </a:endParaRPr>
          </a:p>
        </p:txBody>
      </p:sp>
      <p:sp>
        <p:nvSpPr>
          <p:cNvPr id="179" name="Google Shape;179;p19"/>
          <p:cNvSpPr txBox="1"/>
          <p:nvPr/>
        </p:nvSpPr>
        <p:spPr>
          <a:xfrm>
            <a:off x="10129477" y="3074782"/>
            <a:ext cx="6976200" cy="10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000000"/>
                </a:solidFill>
                <a:latin typeface="Exo 2 Light"/>
                <a:ea typeface="Exo 2 Light"/>
                <a:cs typeface="Exo 2 Light"/>
                <a:sym typeface="Exo 2 Light"/>
              </a:rPr>
              <a:t>Lorem ipsum dolor sit amet, basketball adipiscing elit. Sed do eiusmod tempor dribblandum ut labore et dolore magna aliqua. Ut enim ad minim veniam.</a:t>
            </a:r>
            <a:endParaRPr/>
          </a:p>
        </p:txBody>
      </p:sp>
      <p:sp>
        <p:nvSpPr>
          <p:cNvPr id="180" name="Google Shape;180;p19"/>
          <p:cNvSpPr txBox="1"/>
          <p:nvPr/>
        </p:nvSpPr>
        <p:spPr>
          <a:xfrm>
            <a:off x="10129474" y="4850474"/>
            <a:ext cx="24453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Mission</a:t>
            </a:r>
            <a:endParaRPr>
              <a:latin typeface="Exo 2 ExtraBold"/>
              <a:ea typeface="Exo 2 ExtraBold"/>
              <a:cs typeface="Exo 2 ExtraBold"/>
              <a:sym typeface="Exo 2 ExtraBold"/>
            </a:endParaRPr>
          </a:p>
        </p:txBody>
      </p:sp>
      <p:sp>
        <p:nvSpPr>
          <p:cNvPr id="181" name="Google Shape;181;p19"/>
          <p:cNvSpPr txBox="1"/>
          <p:nvPr/>
        </p:nvSpPr>
        <p:spPr>
          <a:xfrm>
            <a:off x="10129477" y="5601153"/>
            <a:ext cx="6976200" cy="10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000000"/>
                </a:solidFill>
                <a:latin typeface="Exo 2 Light"/>
                <a:ea typeface="Exo 2 Light"/>
                <a:cs typeface="Exo 2 Light"/>
                <a:sym typeface="Exo 2 Light"/>
              </a:rPr>
              <a:t>Lorem ipsum dolor sit amet, basketball adipiscing elit. Sed do eiusmod tempor dribblandum ut labore et dolore magna aliqua. Ut enim ad minim veniam.</a:t>
            </a:r>
            <a:endParaRPr/>
          </a:p>
        </p:txBody>
      </p:sp>
      <p:sp>
        <p:nvSpPr>
          <p:cNvPr id="182" name="Google Shape;182;p19"/>
          <p:cNvSpPr txBox="1"/>
          <p:nvPr/>
        </p:nvSpPr>
        <p:spPr>
          <a:xfrm>
            <a:off x="10129474" y="7376849"/>
            <a:ext cx="19194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Vision</a:t>
            </a:r>
            <a:endParaRPr>
              <a:latin typeface="Exo 2 ExtraBold"/>
              <a:ea typeface="Exo 2 ExtraBold"/>
              <a:cs typeface="Exo 2 ExtraBold"/>
              <a:sym typeface="Exo 2 ExtraBold"/>
            </a:endParaRPr>
          </a:p>
        </p:txBody>
      </p:sp>
      <p:sp>
        <p:nvSpPr>
          <p:cNvPr id="183" name="Google Shape;183;p19"/>
          <p:cNvSpPr txBox="1"/>
          <p:nvPr/>
        </p:nvSpPr>
        <p:spPr>
          <a:xfrm>
            <a:off x="10129477" y="8127525"/>
            <a:ext cx="6976200" cy="10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000000"/>
                </a:solidFill>
                <a:latin typeface="Exo 2 Light"/>
                <a:ea typeface="Exo 2 Light"/>
                <a:cs typeface="Exo 2 Light"/>
                <a:sym typeface="Exo 2 Light"/>
              </a:rPr>
              <a:t>Lorem ipsum dolor sit amet, basketball adipiscing elit. Sed do eiusmod tempor dribblandum ut labore et dolore magna aliqua. Ut enim ad minim veniam.</a:t>
            </a:r>
            <a:endParaRPr/>
          </a:p>
        </p:txBody>
      </p:sp>
      <p:sp>
        <p:nvSpPr>
          <p:cNvPr id="184" name="Google Shape;184;p19"/>
          <p:cNvSpPr txBox="1"/>
          <p:nvPr/>
        </p:nvSpPr>
        <p:spPr>
          <a:xfrm>
            <a:off x="1028700" y="7117875"/>
            <a:ext cx="7826700" cy="1723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000" u="none" cap="none" strike="noStrike">
                <a:solidFill>
                  <a:srgbClr val="0F1A38"/>
                </a:solidFill>
                <a:latin typeface="Exo 2 Light"/>
                <a:ea typeface="Exo 2 Light"/>
                <a:cs typeface="Exo 2 Light"/>
                <a:sym typeface="Exo 2 Light"/>
              </a:rPr>
              <a:t>Tempor dribblandum ut labore et dolore magna aliqua. Ut enim ad minim veniam, quis nostrud exercitation slam dunk nisi ut aliquip ex ea commodo consequat. Duis aute irure dolor in reprehenderit in shot velit esse cillum dolore eu fugiat nulla pariatur. Excepteur sint occaecat cupidatat non proident, sunt in culpa qui officia deserunt.</a:t>
            </a:r>
            <a:endParaRPr/>
          </a:p>
        </p:txBody>
      </p:sp>
      <p:cxnSp>
        <p:nvCxnSpPr>
          <p:cNvPr id="185" name="Google Shape;185;p19"/>
          <p:cNvCxnSpPr/>
          <p:nvPr/>
        </p:nvCxnSpPr>
        <p:spPr>
          <a:xfrm>
            <a:off x="9662090" y="1994015"/>
            <a:ext cx="8550000" cy="0"/>
          </a:xfrm>
          <a:prstGeom prst="straightConnector1">
            <a:avLst/>
          </a:prstGeom>
          <a:noFill/>
          <a:ln cap="flat" cmpd="sng" w="95250">
            <a:solidFill>
              <a:srgbClr val="FF1437"/>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189" name="Shape 189"/>
        <p:cNvGrpSpPr/>
        <p:nvPr/>
      </p:nvGrpSpPr>
      <p:grpSpPr>
        <a:xfrm>
          <a:off x="0" y="0"/>
          <a:ext cx="0" cy="0"/>
          <a:chOff x="0" y="0"/>
          <a:chExt cx="0" cy="0"/>
        </a:xfrm>
      </p:grpSpPr>
      <p:pic>
        <p:nvPicPr>
          <p:cNvPr id="190" name="Google Shape;190;p20"/>
          <p:cNvPicPr preferRelativeResize="0"/>
          <p:nvPr/>
        </p:nvPicPr>
        <p:blipFill rotWithShape="1">
          <a:blip r:embed="rId3">
            <a:alphaModFix/>
          </a:blip>
          <a:srcRect b="0" l="0" r="5562" t="0"/>
          <a:stretch/>
        </p:blipFill>
        <p:spPr>
          <a:xfrm>
            <a:off x="14099750" y="507850"/>
            <a:ext cx="4188251" cy="9267973"/>
          </a:xfrm>
          <a:prstGeom prst="rect">
            <a:avLst/>
          </a:prstGeom>
          <a:noFill/>
          <a:ln>
            <a:noFill/>
          </a:ln>
        </p:spPr>
      </p:pic>
      <p:cxnSp>
        <p:nvCxnSpPr>
          <p:cNvPr id="191" name="Google Shape;191;p20"/>
          <p:cNvCxnSpPr/>
          <p:nvPr/>
        </p:nvCxnSpPr>
        <p:spPr>
          <a:xfrm>
            <a:off x="0" y="4588159"/>
            <a:ext cx="18288000" cy="0"/>
          </a:xfrm>
          <a:prstGeom prst="straightConnector1">
            <a:avLst/>
          </a:prstGeom>
          <a:noFill/>
          <a:ln cap="flat" cmpd="sng" w="95250">
            <a:solidFill>
              <a:srgbClr val="FF1437"/>
            </a:solidFill>
            <a:prstDash val="dot"/>
            <a:round/>
            <a:headEnd len="sm" w="sm" type="none"/>
            <a:tailEnd len="sm" w="sm" type="none"/>
          </a:ln>
        </p:spPr>
      </p:cxnSp>
      <p:cxnSp>
        <p:nvCxnSpPr>
          <p:cNvPr id="192" name="Google Shape;192;p20"/>
          <p:cNvCxnSpPr/>
          <p:nvPr/>
        </p:nvCxnSpPr>
        <p:spPr>
          <a:xfrm>
            <a:off x="0" y="507856"/>
            <a:ext cx="18288000" cy="0"/>
          </a:xfrm>
          <a:prstGeom prst="straightConnector1">
            <a:avLst/>
          </a:prstGeom>
          <a:noFill/>
          <a:ln cap="flat" cmpd="sng" w="95250">
            <a:solidFill>
              <a:srgbClr val="FF1437"/>
            </a:solidFill>
            <a:prstDash val="solid"/>
            <a:round/>
            <a:headEnd len="sm" w="sm" type="none"/>
            <a:tailEnd len="sm" w="sm" type="none"/>
          </a:ln>
        </p:spPr>
      </p:cxnSp>
      <p:cxnSp>
        <p:nvCxnSpPr>
          <p:cNvPr id="193" name="Google Shape;193;p20"/>
          <p:cNvCxnSpPr/>
          <p:nvPr/>
        </p:nvCxnSpPr>
        <p:spPr>
          <a:xfrm>
            <a:off x="0" y="9777663"/>
            <a:ext cx="18288000" cy="0"/>
          </a:xfrm>
          <a:prstGeom prst="straightConnector1">
            <a:avLst/>
          </a:prstGeom>
          <a:noFill/>
          <a:ln cap="flat" cmpd="sng" w="95250">
            <a:solidFill>
              <a:srgbClr val="FF1437"/>
            </a:solidFill>
            <a:prstDash val="solid"/>
            <a:round/>
            <a:headEnd len="sm" w="sm" type="none"/>
            <a:tailEnd len="sm" w="sm" type="none"/>
          </a:ln>
        </p:spPr>
      </p:cxnSp>
      <p:cxnSp>
        <p:nvCxnSpPr>
          <p:cNvPr id="194" name="Google Shape;194;p20"/>
          <p:cNvCxnSpPr/>
          <p:nvPr/>
        </p:nvCxnSpPr>
        <p:spPr>
          <a:xfrm rot="10800000">
            <a:off x="1467436" y="4588159"/>
            <a:ext cx="0" cy="772620"/>
          </a:xfrm>
          <a:prstGeom prst="straightConnector1">
            <a:avLst/>
          </a:prstGeom>
          <a:noFill/>
          <a:ln cap="flat" cmpd="sng" w="95250">
            <a:solidFill>
              <a:srgbClr val="FF1437"/>
            </a:solidFill>
            <a:prstDash val="solid"/>
            <a:round/>
            <a:headEnd len="sm" w="sm" type="none"/>
            <a:tailEnd len="sm" w="sm" type="none"/>
          </a:ln>
        </p:spPr>
      </p:cxnSp>
      <p:grpSp>
        <p:nvGrpSpPr>
          <p:cNvPr id="195" name="Google Shape;195;p20"/>
          <p:cNvGrpSpPr/>
          <p:nvPr/>
        </p:nvGrpSpPr>
        <p:grpSpPr>
          <a:xfrm>
            <a:off x="1348920" y="5360779"/>
            <a:ext cx="237030" cy="237030"/>
            <a:chOff x="0" y="0"/>
            <a:chExt cx="812800" cy="812800"/>
          </a:xfrm>
        </p:grpSpPr>
        <p:sp>
          <p:nvSpPr>
            <p:cNvPr id="196" name="Google Shape;19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 name="Google Shape;198;p20"/>
          <p:cNvSpPr txBox="1"/>
          <p:nvPr/>
        </p:nvSpPr>
        <p:spPr>
          <a:xfrm>
            <a:off x="2859824" y="1345747"/>
            <a:ext cx="8560763" cy="1543048"/>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9000" u="none" cap="none" strike="noStrike">
                <a:solidFill>
                  <a:srgbClr val="FF1437"/>
                </a:solidFill>
                <a:latin typeface="Khand"/>
                <a:ea typeface="Khand"/>
                <a:cs typeface="Khand"/>
                <a:sym typeface="Khand"/>
              </a:rPr>
              <a:t>TEAM HISTORY</a:t>
            </a:r>
            <a:endParaRPr/>
          </a:p>
        </p:txBody>
      </p:sp>
      <p:sp>
        <p:nvSpPr>
          <p:cNvPr id="199" name="Google Shape;199;p20"/>
          <p:cNvSpPr txBox="1"/>
          <p:nvPr/>
        </p:nvSpPr>
        <p:spPr>
          <a:xfrm>
            <a:off x="3399434" y="2831645"/>
            <a:ext cx="7170401" cy="504826"/>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1" i="0" lang="en-US" sz="2999" u="none" cap="none" strike="noStrike">
                <a:solidFill>
                  <a:srgbClr val="FFFFFF"/>
                </a:solidFill>
                <a:latin typeface="Exo 2"/>
                <a:ea typeface="Exo 2"/>
                <a:cs typeface="Exo 2"/>
                <a:sym typeface="Exo 2"/>
              </a:rPr>
              <a:t>CHALLENGES AND TRIUMPHS</a:t>
            </a:r>
            <a:endParaRPr/>
          </a:p>
        </p:txBody>
      </p:sp>
      <p:sp>
        <p:nvSpPr>
          <p:cNvPr id="200" name="Google Shape;200;p20"/>
          <p:cNvSpPr txBox="1"/>
          <p:nvPr/>
        </p:nvSpPr>
        <p:spPr>
          <a:xfrm>
            <a:off x="1348925" y="5776755"/>
            <a:ext cx="13665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2012</a:t>
            </a:r>
            <a:endParaRPr>
              <a:latin typeface="Exo 2 ExtraBold"/>
              <a:ea typeface="Exo 2 ExtraBold"/>
              <a:cs typeface="Exo 2 ExtraBold"/>
              <a:sym typeface="Exo 2 ExtraBold"/>
            </a:endParaRPr>
          </a:p>
        </p:txBody>
      </p:sp>
      <p:sp>
        <p:nvSpPr>
          <p:cNvPr id="201" name="Google Shape;201;p20"/>
          <p:cNvSpPr txBox="1"/>
          <p:nvPr/>
        </p:nvSpPr>
        <p:spPr>
          <a:xfrm>
            <a:off x="1348920" y="7066625"/>
            <a:ext cx="3215271" cy="140652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Exo 2 Light"/>
                <a:ea typeface="Exo 2 Light"/>
                <a:cs typeface="Exo 2 Light"/>
                <a:sym typeface="Exo 2 Light"/>
              </a:rPr>
              <a:t>Lorem ipsum dolor sit amet, basketball adipiscing elit. Sed do eiusmod tempor dribblandum ut labore</a:t>
            </a:r>
            <a:endParaRPr/>
          </a:p>
        </p:txBody>
      </p:sp>
      <p:sp>
        <p:nvSpPr>
          <p:cNvPr id="202" name="Google Shape;202;p20"/>
          <p:cNvSpPr txBox="1"/>
          <p:nvPr/>
        </p:nvSpPr>
        <p:spPr>
          <a:xfrm>
            <a:off x="1348926" y="6504230"/>
            <a:ext cx="3352500" cy="384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500" u="none" cap="none" strike="noStrike">
                <a:solidFill>
                  <a:srgbClr val="FF1437"/>
                </a:solidFill>
                <a:latin typeface="Exo 2 SemiBold"/>
                <a:ea typeface="Exo 2 SemiBold"/>
                <a:cs typeface="Exo 2 SemiBold"/>
                <a:sym typeface="Exo 2 SemiBold"/>
              </a:rPr>
              <a:t>Founding of the Club</a:t>
            </a:r>
            <a:endParaRPr/>
          </a:p>
        </p:txBody>
      </p:sp>
      <p:cxnSp>
        <p:nvCxnSpPr>
          <p:cNvPr id="203" name="Google Shape;203;p20"/>
          <p:cNvCxnSpPr/>
          <p:nvPr/>
        </p:nvCxnSpPr>
        <p:spPr>
          <a:xfrm rot="10800000">
            <a:off x="5780784" y="4588279"/>
            <a:ext cx="0" cy="772500"/>
          </a:xfrm>
          <a:prstGeom prst="straightConnector1">
            <a:avLst/>
          </a:prstGeom>
          <a:noFill/>
          <a:ln cap="flat" cmpd="sng" w="95250">
            <a:solidFill>
              <a:srgbClr val="FF1437"/>
            </a:solidFill>
            <a:prstDash val="solid"/>
            <a:round/>
            <a:headEnd len="sm" w="sm" type="none"/>
            <a:tailEnd len="sm" w="sm" type="none"/>
          </a:ln>
        </p:spPr>
      </p:cxnSp>
      <p:grpSp>
        <p:nvGrpSpPr>
          <p:cNvPr id="204" name="Google Shape;204;p20"/>
          <p:cNvGrpSpPr/>
          <p:nvPr/>
        </p:nvGrpSpPr>
        <p:grpSpPr>
          <a:xfrm>
            <a:off x="5662269" y="5360779"/>
            <a:ext cx="237012" cy="237012"/>
            <a:chOff x="0" y="0"/>
            <a:chExt cx="812800" cy="812800"/>
          </a:xfrm>
        </p:grpSpPr>
        <p:sp>
          <p:nvSpPr>
            <p:cNvPr id="205" name="Google Shape;20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7" name="Google Shape;207;p20"/>
          <p:cNvSpPr txBox="1"/>
          <p:nvPr/>
        </p:nvSpPr>
        <p:spPr>
          <a:xfrm>
            <a:off x="5580687" y="5773800"/>
            <a:ext cx="13485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2015</a:t>
            </a:r>
            <a:endParaRPr>
              <a:latin typeface="Exo 2 ExtraBold"/>
              <a:ea typeface="Exo 2 ExtraBold"/>
              <a:cs typeface="Exo 2 ExtraBold"/>
              <a:sym typeface="Exo 2 ExtraBold"/>
            </a:endParaRPr>
          </a:p>
        </p:txBody>
      </p:sp>
      <p:sp>
        <p:nvSpPr>
          <p:cNvPr id="208" name="Google Shape;208;p20"/>
          <p:cNvSpPr txBox="1"/>
          <p:nvPr/>
        </p:nvSpPr>
        <p:spPr>
          <a:xfrm>
            <a:off x="5580664" y="7063670"/>
            <a:ext cx="3215400" cy="1600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Exo 2 Light"/>
                <a:ea typeface="Exo 2 Light"/>
                <a:cs typeface="Exo 2 Light"/>
                <a:sym typeface="Exo 2 Light"/>
              </a:rPr>
              <a:t>Lorem ipsum dolor sit amet, basketball adipiscing elit. Sed do eiusmod tempor dribblandum ut labore</a:t>
            </a:r>
            <a:endParaRPr/>
          </a:p>
        </p:txBody>
      </p:sp>
      <p:sp>
        <p:nvSpPr>
          <p:cNvPr id="209" name="Google Shape;209;p20"/>
          <p:cNvSpPr txBox="1"/>
          <p:nvPr/>
        </p:nvSpPr>
        <p:spPr>
          <a:xfrm>
            <a:off x="5580679" y="6501275"/>
            <a:ext cx="4185300" cy="384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500" u="none" cap="none" strike="noStrike">
                <a:solidFill>
                  <a:srgbClr val="FF1437"/>
                </a:solidFill>
                <a:latin typeface="Exo 2 SemiBold"/>
                <a:ea typeface="Exo 2 SemiBold"/>
                <a:cs typeface="Exo 2 SemiBold"/>
                <a:sym typeface="Exo 2 SemiBold"/>
              </a:rPr>
              <a:t>First League Participation</a:t>
            </a:r>
            <a:endParaRPr/>
          </a:p>
        </p:txBody>
      </p:sp>
      <p:cxnSp>
        <p:nvCxnSpPr>
          <p:cNvPr id="210" name="Google Shape;210;p20"/>
          <p:cNvCxnSpPr/>
          <p:nvPr/>
        </p:nvCxnSpPr>
        <p:spPr>
          <a:xfrm rot="10800000">
            <a:off x="10299063" y="4591114"/>
            <a:ext cx="0" cy="772620"/>
          </a:xfrm>
          <a:prstGeom prst="straightConnector1">
            <a:avLst/>
          </a:prstGeom>
          <a:noFill/>
          <a:ln cap="flat" cmpd="sng" w="95250">
            <a:solidFill>
              <a:srgbClr val="FF1437"/>
            </a:solidFill>
            <a:prstDash val="solid"/>
            <a:round/>
            <a:headEnd len="sm" w="sm" type="none"/>
            <a:tailEnd len="sm" w="sm" type="none"/>
          </a:ln>
        </p:spPr>
      </p:cxnSp>
      <p:grpSp>
        <p:nvGrpSpPr>
          <p:cNvPr id="211" name="Google Shape;211;p20"/>
          <p:cNvGrpSpPr/>
          <p:nvPr/>
        </p:nvGrpSpPr>
        <p:grpSpPr>
          <a:xfrm>
            <a:off x="10180548" y="5363733"/>
            <a:ext cx="237030" cy="237030"/>
            <a:chOff x="0" y="0"/>
            <a:chExt cx="812800" cy="812800"/>
          </a:xfrm>
        </p:grpSpPr>
        <p:sp>
          <p:nvSpPr>
            <p:cNvPr id="212" name="Google Shape;21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14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14" name="Google Shape;214;p20"/>
          <p:cNvSpPr txBox="1"/>
          <p:nvPr/>
        </p:nvSpPr>
        <p:spPr>
          <a:xfrm>
            <a:off x="10180551" y="5776755"/>
            <a:ext cx="13338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2017</a:t>
            </a:r>
            <a:endParaRPr>
              <a:latin typeface="Exo 2 ExtraBold"/>
              <a:ea typeface="Exo 2 ExtraBold"/>
              <a:cs typeface="Exo 2 ExtraBold"/>
              <a:sym typeface="Exo 2 ExtraBold"/>
            </a:endParaRPr>
          </a:p>
        </p:txBody>
      </p:sp>
      <p:sp>
        <p:nvSpPr>
          <p:cNvPr id="215" name="Google Shape;215;p20"/>
          <p:cNvSpPr txBox="1"/>
          <p:nvPr/>
        </p:nvSpPr>
        <p:spPr>
          <a:xfrm>
            <a:off x="10098943" y="7066625"/>
            <a:ext cx="3215400" cy="14064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FFFFFF"/>
                </a:solidFill>
                <a:latin typeface="Exo 2 Light"/>
                <a:ea typeface="Exo 2 Light"/>
                <a:cs typeface="Exo 2 Light"/>
                <a:sym typeface="Exo 2 Light"/>
              </a:rPr>
              <a:t>Lorem ipsum dolor sit amet, basketball adipiscing elit. Sed do eiusmod tempor dribblandum ut labore</a:t>
            </a:r>
            <a:endParaRPr/>
          </a:p>
        </p:txBody>
      </p:sp>
      <p:sp>
        <p:nvSpPr>
          <p:cNvPr id="216" name="Google Shape;216;p20"/>
          <p:cNvSpPr txBox="1"/>
          <p:nvPr/>
        </p:nvSpPr>
        <p:spPr>
          <a:xfrm>
            <a:off x="10180547" y="6504230"/>
            <a:ext cx="3868500" cy="384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500" u="none" cap="none" strike="noStrike">
                <a:solidFill>
                  <a:srgbClr val="FF1437"/>
                </a:solidFill>
                <a:latin typeface="Exo 2 SemiBold"/>
                <a:ea typeface="Exo 2 SemiBold"/>
                <a:cs typeface="Exo 2 SemiBold"/>
                <a:sym typeface="Exo 2 SemiBold"/>
              </a:rPr>
              <a:t>First Championship Win</a:t>
            </a:r>
            <a:endParaRPr/>
          </a:p>
        </p:txBody>
      </p:sp>
      <p:pic>
        <p:nvPicPr>
          <p:cNvPr id="217" name="Google Shape;217;p20"/>
          <p:cNvPicPr preferRelativeResize="0"/>
          <p:nvPr/>
        </p:nvPicPr>
        <p:blipFill rotWithShape="1">
          <a:blip r:embed="rId4">
            <a:alphaModFix/>
          </a:blip>
          <a:srcRect b="24693" l="17384" r="29010" t="0"/>
          <a:stretch/>
        </p:blipFill>
        <p:spPr>
          <a:xfrm>
            <a:off x="14050175" y="2820400"/>
            <a:ext cx="4237827" cy="74665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id="222" name="Google Shape;222;p21"/>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23" name="Google Shape;223;p2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4">
              <a:alphaModFix/>
            </a:blip>
            <a:stretch>
              <a:fillRect b="-10541" l="0" r="0" t="-7972"/>
            </a:stretch>
          </a:blipFill>
          <a:ln>
            <a:noFill/>
          </a:ln>
        </p:spPr>
      </p:sp>
      <p:pic>
        <p:nvPicPr>
          <p:cNvPr id="224" name="Google Shape;224;p21"/>
          <p:cNvPicPr preferRelativeResize="0"/>
          <p:nvPr/>
        </p:nvPicPr>
        <p:blipFill>
          <a:blip r:embed="rId5">
            <a:alphaModFix/>
          </a:blip>
          <a:stretch>
            <a:fillRect/>
          </a:stretch>
        </p:blipFill>
        <p:spPr>
          <a:xfrm>
            <a:off x="2090925" y="788951"/>
            <a:ext cx="14106148" cy="8823240"/>
          </a:xfrm>
          <a:prstGeom prst="rect">
            <a:avLst/>
          </a:prstGeom>
          <a:noFill/>
          <a:ln>
            <a:noFill/>
          </a:ln>
        </p:spPr>
      </p:pic>
      <p:sp>
        <p:nvSpPr>
          <p:cNvPr id="225" name="Google Shape;225;p21"/>
          <p:cNvSpPr/>
          <p:nvPr/>
        </p:nvSpPr>
        <p:spPr>
          <a:xfrm>
            <a:off x="2166824" y="2368408"/>
            <a:ext cx="13954352" cy="5550185"/>
          </a:xfrm>
          <a:custGeom>
            <a:rect b="b" l="l" r="r" t="t"/>
            <a:pathLst>
              <a:path extrusionOk="0" h="1461777" w="3675220">
                <a:moveTo>
                  <a:pt x="0" y="0"/>
                </a:moveTo>
                <a:lnTo>
                  <a:pt x="3675220" y="0"/>
                </a:lnTo>
                <a:lnTo>
                  <a:pt x="3675220" y="1461777"/>
                </a:lnTo>
                <a:lnTo>
                  <a:pt x="0" y="1461777"/>
                </a:lnTo>
                <a:close/>
              </a:path>
            </a:pathLst>
          </a:custGeom>
          <a:solidFill>
            <a:srgbClr val="0F1A38"/>
          </a:solidFill>
          <a:ln>
            <a:noFill/>
          </a:ln>
        </p:spPr>
      </p:sp>
      <p:sp>
        <p:nvSpPr>
          <p:cNvPr id="226" name="Google Shape;226;p21"/>
          <p:cNvSpPr txBox="1"/>
          <p:nvPr/>
        </p:nvSpPr>
        <p:spPr>
          <a:xfrm>
            <a:off x="1884319" y="2915127"/>
            <a:ext cx="14763422" cy="2736851"/>
          </a:xfrm>
          <a:prstGeom prst="rect">
            <a:avLst/>
          </a:prstGeom>
          <a:noFill/>
          <a:ln>
            <a:noFill/>
          </a:ln>
        </p:spPr>
        <p:txBody>
          <a:bodyPr anchorCtr="0" anchor="t" bIns="0" lIns="0" spcFirstLastPara="1" rIns="0" wrap="square" tIns="0">
            <a:spAutoFit/>
          </a:bodyPr>
          <a:lstStyle/>
          <a:p>
            <a:pPr indent="0" lvl="0" marL="0" marR="0" rtl="0" algn="ctr">
              <a:lnSpc>
                <a:spcPct val="140002"/>
              </a:lnSpc>
              <a:spcBef>
                <a:spcPts val="0"/>
              </a:spcBef>
              <a:spcAft>
                <a:spcPts val="0"/>
              </a:spcAft>
              <a:buNone/>
            </a:pPr>
            <a:r>
              <a:rPr b="1" i="0" lang="en-US" sz="15999" u="none" cap="none" strike="noStrike">
                <a:solidFill>
                  <a:srgbClr val="FFFFFF"/>
                </a:solidFill>
                <a:latin typeface="Khand"/>
                <a:ea typeface="Khand"/>
                <a:cs typeface="Khand"/>
                <a:sym typeface="Khand"/>
              </a:rPr>
              <a:t>IT’S GAME TIME!</a:t>
            </a:r>
            <a:endParaRPr/>
          </a:p>
        </p:txBody>
      </p:sp>
      <p:sp>
        <p:nvSpPr>
          <p:cNvPr id="227" name="Google Shape;227;p21"/>
          <p:cNvSpPr txBox="1"/>
          <p:nvPr/>
        </p:nvSpPr>
        <p:spPr>
          <a:xfrm>
            <a:off x="9139238" y="5281049"/>
            <a:ext cx="9525" cy="896620"/>
          </a:xfrm>
          <a:prstGeom prst="rect">
            <a:avLst/>
          </a:prstGeom>
          <a:noFill/>
          <a:ln>
            <a:noFill/>
          </a:ln>
        </p:spPr>
        <p:txBody>
          <a:bodyPr anchorCtr="0" anchor="t" bIns="0" lIns="0" spcFirstLastPara="1" rIns="0" wrap="square" tIns="0">
            <a:spAutoFit/>
          </a:bodyPr>
          <a:lstStyle/>
          <a:p>
            <a:pPr indent="0" lvl="0" marL="0" marR="0" rtl="0" algn="ctr">
              <a:lnSpc>
                <a:spcPct val="40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sp>
        <p:nvSpPr>
          <p:cNvPr id="228" name="Google Shape;228;p21"/>
          <p:cNvSpPr txBox="1"/>
          <p:nvPr/>
        </p:nvSpPr>
        <p:spPr>
          <a:xfrm>
            <a:off x="3788949" y="5642452"/>
            <a:ext cx="107100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4000" u="none" cap="none" strike="noStrike">
                <a:solidFill>
                  <a:srgbClr val="FF1437"/>
                </a:solidFill>
                <a:latin typeface="Exo 2 Medium"/>
                <a:ea typeface="Exo 2 Medium"/>
                <a:cs typeface="Exo 2 Medium"/>
                <a:sym typeface="Exo 2 Medium"/>
              </a:rPr>
              <a:t>USE THIS LAYOUT TO TRANSITION IN BETWEEN PARTS OF YOUR PRESENTATION.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F1A38"/>
        </a:solidFill>
      </p:bgPr>
    </p:bg>
    <p:spTree>
      <p:nvGrpSpPr>
        <p:cNvPr id="232" name="Shape 232"/>
        <p:cNvGrpSpPr/>
        <p:nvPr/>
      </p:nvGrpSpPr>
      <p:grpSpPr>
        <a:xfrm>
          <a:off x="0" y="0"/>
          <a:ext cx="0" cy="0"/>
          <a:chOff x="0" y="0"/>
          <a:chExt cx="0" cy="0"/>
        </a:xfrm>
      </p:grpSpPr>
      <p:cxnSp>
        <p:nvCxnSpPr>
          <p:cNvPr id="233" name="Google Shape;233;p22"/>
          <p:cNvCxnSpPr/>
          <p:nvPr/>
        </p:nvCxnSpPr>
        <p:spPr>
          <a:xfrm>
            <a:off x="0" y="7185005"/>
            <a:ext cx="18288000" cy="0"/>
          </a:xfrm>
          <a:prstGeom prst="straightConnector1">
            <a:avLst/>
          </a:prstGeom>
          <a:noFill/>
          <a:ln cap="flat" cmpd="sng" w="95250">
            <a:solidFill>
              <a:srgbClr val="FF1437"/>
            </a:solidFill>
            <a:prstDash val="dot"/>
            <a:round/>
            <a:headEnd len="sm" w="sm" type="none"/>
            <a:tailEnd len="sm" w="sm" type="none"/>
          </a:ln>
        </p:spPr>
      </p:cxnSp>
      <p:cxnSp>
        <p:nvCxnSpPr>
          <p:cNvPr id="234" name="Google Shape;234;p22"/>
          <p:cNvCxnSpPr/>
          <p:nvPr/>
        </p:nvCxnSpPr>
        <p:spPr>
          <a:xfrm>
            <a:off x="0" y="9777663"/>
            <a:ext cx="18288000" cy="0"/>
          </a:xfrm>
          <a:prstGeom prst="straightConnector1">
            <a:avLst/>
          </a:prstGeom>
          <a:noFill/>
          <a:ln cap="flat" cmpd="sng" w="95250">
            <a:solidFill>
              <a:srgbClr val="FF1437"/>
            </a:solidFill>
            <a:prstDash val="solid"/>
            <a:round/>
            <a:headEnd len="sm" w="sm" type="none"/>
            <a:tailEnd len="sm" w="sm" type="none"/>
          </a:ln>
        </p:spPr>
      </p:cxnSp>
      <p:grpSp>
        <p:nvGrpSpPr>
          <p:cNvPr id="235" name="Google Shape;235;p22"/>
          <p:cNvGrpSpPr/>
          <p:nvPr/>
        </p:nvGrpSpPr>
        <p:grpSpPr>
          <a:xfrm>
            <a:off x="15730425" y="4762"/>
            <a:ext cx="11695745" cy="7180242"/>
            <a:chOff x="0" y="0"/>
            <a:chExt cx="15594326" cy="9573656"/>
          </a:xfrm>
        </p:grpSpPr>
        <p:grpSp>
          <p:nvGrpSpPr>
            <p:cNvPr id="236" name="Google Shape;236;p22"/>
            <p:cNvGrpSpPr/>
            <p:nvPr/>
          </p:nvGrpSpPr>
          <p:grpSpPr>
            <a:xfrm rot="5400000">
              <a:off x="3010335" y="-3010335"/>
              <a:ext cx="9573656" cy="15594326"/>
              <a:chOff x="0" y="-47625"/>
              <a:chExt cx="732186" cy="1192642"/>
            </a:xfrm>
          </p:grpSpPr>
          <p:sp>
            <p:nvSpPr>
              <p:cNvPr id="237" name="Google Shape;237;p22"/>
              <p:cNvSpPr/>
              <p:nvPr/>
            </p:nvSpPr>
            <p:spPr>
              <a:xfrm>
                <a:off x="0" y="0"/>
                <a:ext cx="732186" cy="1145017"/>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143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22"/>
              <p:cNvSpPr txBox="1"/>
              <p:nvPr/>
            </p:nvSpPr>
            <p:spPr>
              <a:xfrm>
                <a:off x="0" y="-47625"/>
                <a:ext cx="732186" cy="10656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9" name="Google Shape;239;p22"/>
            <p:cNvGrpSpPr/>
            <p:nvPr/>
          </p:nvGrpSpPr>
          <p:grpSpPr>
            <a:xfrm rot="5400000">
              <a:off x="1644783" y="2231201"/>
              <a:ext cx="3143911" cy="5121051"/>
              <a:chOff x="0" y="-47625"/>
              <a:chExt cx="732186" cy="1192642"/>
            </a:xfrm>
          </p:grpSpPr>
          <p:sp>
            <p:nvSpPr>
              <p:cNvPr id="240" name="Google Shape;240;p22"/>
              <p:cNvSpPr/>
              <p:nvPr/>
            </p:nvSpPr>
            <p:spPr>
              <a:xfrm>
                <a:off x="0" y="0"/>
                <a:ext cx="732186" cy="1145017"/>
              </a:xfrm>
              <a:custGeom>
                <a:rect b="b" l="l" r="r" t="t"/>
                <a:pathLst>
                  <a:path extrusionOk="0" h="1145017" w="732186">
                    <a:moveTo>
                      <a:pt x="244194" y="1125948"/>
                    </a:moveTo>
                    <a:cubicBezTo>
                      <a:pt x="281731" y="1137462"/>
                      <a:pt x="324406" y="1145017"/>
                      <a:pt x="366290" y="1145017"/>
                    </a:cubicBezTo>
                    <a:cubicBezTo>
                      <a:pt x="408175" y="1145017"/>
                      <a:pt x="448479" y="1138540"/>
                      <a:pt x="485621" y="1127027"/>
                    </a:cubicBezTo>
                    <a:cubicBezTo>
                      <a:pt x="486412" y="1126667"/>
                      <a:pt x="487202" y="1126667"/>
                      <a:pt x="487992" y="1126308"/>
                    </a:cubicBezTo>
                    <a:cubicBezTo>
                      <a:pt x="627475" y="1080252"/>
                      <a:pt x="730211" y="958639"/>
                      <a:pt x="732186" y="809136"/>
                    </a:cubicBezTo>
                    <a:lnTo>
                      <a:pt x="732186" y="0"/>
                    </a:lnTo>
                    <a:lnTo>
                      <a:pt x="0" y="0"/>
                    </a:lnTo>
                    <a:lnTo>
                      <a:pt x="0" y="808535"/>
                    </a:lnTo>
                    <a:cubicBezTo>
                      <a:pt x="1976" y="959357"/>
                      <a:pt x="103130" y="1080973"/>
                      <a:pt x="244194" y="1125948"/>
                    </a:cubicBezTo>
                    <a:close/>
                  </a:path>
                </a:pathLst>
              </a:custGeom>
              <a:solidFill>
                <a:srgbClr val="000000">
                  <a:alpha val="0"/>
                </a:srgbClr>
              </a:solidFill>
              <a:ln cap="sq" cmpd="sng" w="95250">
                <a:solidFill>
                  <a:srgbClr val="FF1437"/>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22"/>
              <p:cNvSpPr txBox="1"/>
              <p:nvPr/>
            </p:nvSpPr>
            <p:spPr>
              <a:xfrm>
                <a:off x="0" y="-47625"/>
                <a:ext cx="732186" cy="106564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42" name="Google Shape;242;p22"/>
            <p:cNvCxnSpPr/>
            <p:nvPr/>
          </p:nvCxnSpPr>
          <p:spPr>
            <a:xfrm>
              <a:off x="2198827" y="3219770"/>
              <a:ext cx="0" cy="3143911"/>
            </a:xfrm>
            <a:prstGeom prst="straightConnector1">
              <a:avLst/>
            </a:prstGeom>
            <a:noFill/>
            <a:ln cap="flat" cmpd="sng" w="127000">
              <a:solidFill>
                <a:srgbClr val="FF1437"/>
              </a:solidFill>
              <a:prstDash val="solid"/>
              <a:round/>
              <a:headEnd len="sm" w="sm" type="none"/>
              <a:tailEnd len="sm" w="sm" type="none"/>
            </a:ln>
          </p:spPr>
        </p:cxnSp>
      </p:grpSp>
      <p:sp>
        <p:nvSpPr>
          <p:cNvPr id="243" name="Google Shape;243;p22"/>
          <p:cNvSpPr txBox="1"/>
          <p:nvPr/>
        </p:nvSpPr>
        <p:spPr>
          <a:xfrm>
            <a:off x="1543863" y="7624085"/>
            <a:ext cx="3172242" cy="15430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9000" u="none" cap="none" strike="noStrike">
                <a:solidFill>
                  <a:srgbClr val="FF1437"/>
                </a:solidFill>
                <a:latin typeface="Khand"/>
                <a:ea typeface="Khand"/>
                <a:cs typeface="Khand"/>
                <a:sym typeface="Khand"/>
              </a:rPr>
              <a:t>GOALS</a:t>
            </a:r>
            <a:endParaRPr/>
          </a:p>
        </p:txBody>
      </p:sp>
      <p:sp>
        <p:nvSpPr>
          <p:cNvPr id="244" name="Google Shape;244;p22"/>
          <p:cNvSpPr txBox="1"/>
          <p:nvPr/>
        </p:nvSpPr>
        <p:spPr>
          <a:xfrm>
            <a:off x="1543863" y="2825053"/>
            <a:ext cx="3594000" cy="969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Develop Individual Skills</a:t>
            </a:r>
            <a:endParaRPr>
              <a:latin typeface="Exo 2 ExtraBold"/>
              <a:ea typeface="Exo 2 ExtraBold"/>
              <a:cs typeface="Exo 2 ExtraBold"/>
              <a:sym typeface="Exo 2 ExtraBold"/>
            </a:endParaRPr>
          </a:p>
        </p:txBody>
      </p:sp>
      <p:sp>
        <p:nvSpPr>
          <p:cNvPr id="245" name="Google Shape;245;p22"/>
          <p:cNvSpPr txBox="1"/>
          <p:nvPr/>
        </p:nvSpPr>
        <p:spPr>
          <a:xfrm>
            <a:off x="1543863" y="4218986"/>
            <a:ext cx="3432000" cy="1723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FFFFFF"/>
                </a:solidFill>
                <a:latin typeface="Exo 2 Light"/>
                <a:ea typeface="Exo 2 Light"/>
                <a:cs typeface="Exo 2 Light"/>
                <a:sym typeface="Exo 2 Light"/>
              </a:rPr>
              <a:t>Lorem ipsum dolor sit amet, basketball adipiscing elit. Sed do eiusmod tempor dribblandum dolore eu fugiat nulla pariatur slam dunk. </a:t>
            </a:r>
            <a:endParaRPr/>
          </a:p>
        </p:txBody>
      </p:sp>
      <p:sp>
        <p:nvSpPr>
          <p:cNvPr id="246" name="Google Shape;246;p22"/>
          <p:cNvSpPr txBox="1"/>
          <p:nvPr/>
        </p:nvSpPr>
        <p:spPr>
          <a:xfrm>
            <a:off x="5356931" y="7930471"/>
            <a:ext cx="11229900" cy="10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FFFFFF"/>
                </a:solidFill>
                <a:latin typeface="Exo 2 Light"/>
                <a:ea typeface="Exo 2 Light"/>
                <a:cs typeface="Exo 2 Light"/>
                <a:sym typeface="Exo 2 Light"/>
              </a:rPr>
              <a:t>Tempor dribblandum ut labore et dolore magna aliqua. Ut enim ad minim veniam, quis nostrud exercitation slam dunk nisi ut aliquip ex ea commodo consequat. Duis aute irure dolor in reprehenderit in shot velit esse cillum dolore eu fugiat nulla pariatur. </a:t>
            </a:r>
            <a:endParaRPr/>
          </a:p>
        </p:txBody>
      </p:sp>
      <p:sp>
        <p:nvSpPr>
          <p:cNvPr id="247" name="Google Shape;247;p22"/>
          <p:cNvSpPr txBox="1"/>
          <p:nvPr/>
        </p:nvSpPr>
        <p:spPr>
          <a:xfrm>
            <a:off x="5888133" y="2825053"/>
            <a:ext cx="3255900" cy="969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Improve </a:t>
            </a:r>
            <a:endParaRPr>
              <a:latin typeface="Exo 2 ExtraBold"/>
              <a:ea typeface="Exo 2 ExtraBold"/>
              <a:cs typeface="Exo 2 ExtraBold"/>
              <a:sym typeface="Exo 2 ExtraBold"/>
            </a:endParaRPr>
          </a:p>
          <a:p>
            <a:pPr indent="0" lvl="0" marL="0" marR="0" rtl="0" algn="l">
              <a:lnSpc>
                <a:spcPct val="9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Team Defense</a:t>
            </a:r>
            <a:endParaRPr>
              <a:latin typeface="Exo 2 ExtraBold"/>
              <a:ea typeface="Exo 2 ExtraBold"/>
              <a:cs typeface="Exo 2 ExtraBold"/>
              <a:sym typeface="Exo 2 ExtraBold"/>
            </a:endParaRPr>
          </a:p>
        </p:txBody>
      </p:sp>
      <p:sp>
        <p:nvSpPr>
          <p:cNvPr id="248" name="Google Shape;248;p22"/>
          <p:cNvSpPr txBox="1"/>
          <p:nvPr/>
        </p:nvSpPr>
        <p:spPr>
          <a:xfrm>
            <a:off x="10232403" y="2825053"/>
            <a:ext cx="4584000" cy="969600"/>
          </a:xfrm>
          <a:prstGeom prst="rect">
            <a:avLst/>
          </a:prstGeom>
          <a:noFill/>
          <a:ln>
            <a:noFill/>
          </a:ln>
        </p:spPr>
        <p:txBody>
          <a:bodyPr anchorCtr="0" anchor="t" bIns="0" lIns="0" spcFirstLastPara="1" rIns="0" wrap="square" tIns="0">
            <a:spAutoFit/>
          </a:bodyPr>
          <a:lstStyle/>
          <a:p>
            <a:pPr indent="0" lvl="0" marL="0" marR="0" rtl="0" algn="l">
              <a:lnSpc>
                <a:spcPct val="9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Strengthen </a:t>
            </a:r>
            <a:endParaRPr>
              <a:latin typeface="Exo 2 ExtraBold"/>
              <a:ea typeface="Exo 2 ExtraBold"/>
              <a:cs typeface="Exo 2 ExtraBold"/>
              <a:sym typeface="Exo 2 ExtraBold"/>
            </a:endParaRPr>
          </a:p>
          <a:p>
            <a:pPr indent="0" lvl="0" marL="0" marR="0" rtl="0" algn="l">
              <a:lnSpc>
                <a:spcPct val="9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Team Chemistry</a:t>
            </a:r>
            <a:endParaRPr>
              <a:latin typeface="Exo 2 ExtraBold"/>
              <a:ea typeface="Exo 2 ExtraBold"/>
              <a:cs typeface="Exo 2 ExtraBold"/>
              <a:sym typeface="Exo 2 ExtraBold"/>
            </a:endParaRPr>
          </a:p>
        </p:txBody>
      </p:sp>
      <p:sp>
        <p:nvSpPr>
          <p:cNvPr id="249" name="Google Shape;249;p22"/>
          <p:cNvSpPr txBox="1"/>
          <p:nvPr/>
        </p:nvSpPr>
        <p:spPr>
          <a:xfrm>
            <a:off x="5888133" y="4218986"/>
            <a:ext cx="3432000" cy="1723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FFFFFF"/>
                </a:solidFill>
                <a:latin typeface="Exo 2 Light"/>
                <a:ea typeface="Exo 2 Light"/>
                <a:cs typeface="Exo 2 Light"/>
                <a:sym typeface="Exo 2 Light"/>
              </a:rPr>
              <a:t>Lorem ipsum dolor sit amet, basketball adipiscing elit. Sed do eiusmod tempor dribblandum dolore eu fugiat nulla pariatur slam dunk. </a:t>
            </a:r>
            <a:endParaRPr/>
          </a:p>
        </p:txBody>
      </p:sp>
      <p:sp>
        <p:nvSpPr>
          <p:cNvPr id="250" name="Google Shape;250;p22"/>
          <p:cNvSpPr txBox="1"/>
          <p:nvPr/>
        </p:nvSpPr>
        <p:spPr>
          <a:xfrm>
            <a:off x="10232403" y="4218986"/>
            <a:ext cx="3432000" cy="17238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000" u="none" cap="none" strike="noStrike">
                <a:solidFill>
                  <a:srgbClr val="FFFFFF"/>
                </a:solidFill>
                <a:latin typeface="Exo 2 Light"/>
                <a:ea typeface="Exo 2 Light"/>
                <a:cs typeface="Exo 2 Light"/>
                <a:sym typeface="Exo 2 Light"/>
              </a:rPr>
              <a:t>Lorem ipsum dolor sit amet, basketball adipiscing elit. Sed do eiusmod tempor dribblandum dolore eu fugiat nulla pariatur slam dunk. </a:t>
            </a:r>
            <a:endParaRPr/>
          </a:p>
        </p:txBody>
      </p:sp>
      <p:pic>
        <p:nvPicPr>
          <p:cNvPr id="251" name="Google Shape;251;p22"/>
          <p:cNvPicPr preferRelativeResize="0"/>
          <p:nvPr/>
        </p:nvPicPr>
        <p:blipFill>
          <a:blip r:embed="rId3">
            <a:alphaModFix/>
          </a:blip>
          <a:stretch>
            <a:fillRect/>
          </a:stretch>
        </p:blipFill>
        <p:spPr>
          <a:xfrm>
            <a:off x="1506225" y="1354072"/>
            <a:ext cx="1096902" cy="1183601"/>
          </a:xfrm>
          <a:prstGeom prst="rect">
            <a:avLst/>
          </a:prstGeom>
          <a:noFill/>
          <a:ln>
            <a:noFill/>
          </a:ln>
        </p:spPr>
      </p:pic>
      <p:pic>
        <p:nvPicPr>
          <p:cNvPr id="252" name="Google Shape;252;p22"/>
          <p:cNvPicPr preferRelativeResize="0"/>
          <p:nvPr/>
        </p:nvPicPr>
        <p:blipFill>
          <a:blip r:embed="rId4">
            <a:alphaModFix/>
          </a:blip>
          <a:stretch>
            <a:fillRect/>
          </a:stretch>
        </p:blipFill>
        <p:spPr>
          <a:xfrm>
            <a:off x="5896325" y="1381294"/>
            <a:ext cx="1170877" cy="1166855"/>
          </a:xfrm>
          <a:prstGeom prst="rect">
            <a:avLst/>
          </a:prstGeom>
          <a:noFill/>
          <a:ln>
            <a:noFill/>
          </a:ln>
        </p:spPr>
      </p:pic>
      <p:pic>
        <p:nvPicPr>
          <p:cNvPr id="253" name="Google Shape;253;p22"/>
          <p:cNvPicPr preferRelativeResize="0"/>
          <p:nvPr/>
        </p:nvPicPr>
        <p:blipFill>
          <a:blip r:embed="rId5">
            <a:alphaModFix/>
          </a:blip>
          <a:stretch>
            <a:fillRect/>
          </a:stretch>
        </p:blipFill>
        <p:spPr>
          <a:xfrm>
            <a:off x="10205391" y="1234210"/>
            <a:ext cx="1375585" cy="126341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D7DB"/>
        </a:solidFill>
      </p:bgPr>
    </p:bg>
    <p:spTree>
      <p:nvGrpSpPr>
        <p:cNvPr id="257" name="Shape 257"/>
        <p:cNvGrpSpPr/>
        <p:nvPr/>
      </p:nvGrpSpPr>
      <p:grpSpPr>
        <a:xfrm>
          <a:off x="0" y="0"/>
          <a:ext cx="0" cy="0"/>
          <a:chOff x="0" y="0"/>
          <a:chExt cx="0" cy="0"/>
        </a:xfrm>
      </p:grpSpPr>
      <p:pic>
        <p:nvPicPr>
          <p:cNvPr id="258" name="Google Shape;258;p23"/>
          <p:cNvPicPr preferRelativeResize="0"/>
          <p:nvPr/>
        </p:nvPicPr>
        <p:blipFill rotWithShape="1">
          <a:blip r:embed="rId3">
            <a:alphaModFix/>
          </a:blip>
          <a:srcRect b="0" l="36475" r="0" t="1797"/>
          <a:stretch/>
        </p:blipFill>
        <p:spPr>
          <a:xfrm>
            <a:off x="0" y="0"/>
            <a:ext cx="4152874" cy="10287002"/>
          </a:xfrm>
          <a:prstGeom prst="rect">
            <a:avLst/>
          </a:prstGeom>
          <a:noFill/>
          <a:ln>
            <a:noFill/>
          </a:ln>
        </p:spPr>
      </p:pic>
      <p:pic>
        <p:nvPicPr>
          <p:cNvPr id="259" name="Google Shape;259;p23"/>
          <p:cNvPicPr preferRelativeResize="0"/>
          <p:nvPr/>
        </p:nvPicPr>
        <p:blipFill rotWithShape="1">
          <a:blip r:embed="rId4">
            <a:alphaModFix/>
          </a:blip>
          <a:srcRect b="0" l="0" r="0" t="0"/>
          <a:stretch/>
        </p:blipFill>
        <p:spPr>
          <a:xfrm>
            <a:off x="8949704" y="6110299"/>
            <a:ext cx="3651794" cy="852085"/>
          </a:xfrm>
          <a:prstGeom prst="rect">
            <a:avLst/>
          </a:prstGeom>
          <a:noFill/>
          <a:ln>
            <a:noFill/>
          </a:ln>
        </p:spPr>
      </p:pic>
      <p:cxnSp>
        <p:nvCxnSpPr>
          <p:cNvPr id="260" name="Google Shape;260;p23"/>
          <p:cNvCxnSpPr/>
          <p:nvPr/>
        </p:nvCxnSpPr>
        <p:spPr>
          <a:xfrm rot="10800000">
            <a:off x="6834942" y="5191125"/>
            <a:ext cx="11453058" cy="0"/>
          </a:xfrm>
          <a:prstGeom prst="straightConnector1">
            <a:avLst/>
          </a:prstGeom>
          <a:noFill/>
          <a:ln cap="flat" cmpd="sng" w="95250">
            <a:solidFill>
              <a:srgbClr val="FF1437"/>
            </a:solidFill>
            <a:prstDash val="dot"/>
            <a:round/>
            <a:headEnd len="sm" w="sm" type="none"/>
            <a:tailEnd len="sm" w="sm" type="none"/>
          </a:ln>
        </p:spPr>
      </p:cxnSp>
      <p:cxnSp>
        <p:nvCxnSpPr>
          <p:cNvPr id="261" name="Google Shape;261;p23"/>
          <p:cNvCxnSpPr/>
          <p:nvPr/>
        </p:nvCxnSpPr>
        <p:spPr>
          <a:xfrm>
            <a:off x="4211757" y="0"/>
            <a:ext cx="0" cy="10287000"/>
          </a:xfrm>
          <a:prstGeom prst="straightConnector1">
            <a:avLst/>
          </a:prstGeom>
          <a:noFill/>
          <a:ln cap="flat" cmpd="sng" w="95250">
            <a:solidFill>
              <a:srgbClr val="FF1437"/>
            </a:solidFill>
            <a:prstDash val="solid"/>
            <a:round/>
            <a:headEnd len="sm" w="sm" type="none"/>
            <a:tailEnd len="sm" w="sm" type="none"/>
          </a:ln>
        </p:spPr>
      </p:cxnSp>
      <p:sp>
        <p:nvSpPr>
          <p:cNvPr id="262" name="Google Shape;262;p23"/>
          <p:cNvSpPr txBox="1"/>
          <p:nvPr/>
        </p:nvSpPr>
        <p:spPr>
          <a:xfrm>
            <a:off x="9144000" y="1028315"/>
            <a:ext cx="7658767" cy="1543048"/>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9000" u="none" cap="none" strike="noStrike">
                <a:solidFill>
                  <a:srgbClr val="FF1437"/>
                </a:solidFill>
                <a:latin typeface="Khand"/>
                <a:ea typeface="Khand"/>
                <a:cs typeface="Khand"/>
                <a:sym typeface="Khand"/>
              </a:rPr>
              <a:t>YOUR COACH</a:t>
            </a:r>
            <a:endParaRPr/>
          </a:p>
        </p:txBody>
      </p:sp>
      <p:sp>
        <p:nvSpPr>
          <p:cNvPr id="263" name="Google Shape;263;p23"/>
          <p:cNvSpPr txBox="1"/>
          <p:nvPr/>
        </p:nvSpPr>
        <p:spPr>
          <a:xfrm>
            <a:off x="9254020" y="3394075"/>
            <a:ext cx="8005200" cy="101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000" u="none" cap="none" strike="noStrike">
                <a:solidFill>
                  <a:srgbClr val="0F1A38"/>
                </a:solidFill>
                <a:latin typeface="Exo 2 Light"/>
                <a:ea typeface="Exo 2 Light"/>
                <a:cs typeface="Exo 2 Light"/>
                <a:sym typeface="Exo 2 Light"/>
              </a:rPr>
              <a:t>Lorem ipsum dolor sit amet, basketball adipiscing elit. Sed do eiusmod tempor dribblandum ut labore et dolore magna aliqua. Ut enim ad minim veniam, quis nostrud exercitation slam dunk nisi ut a.</a:t>
            </a:r>
            <a:endParaRPr/>
          </a:p>
        </p:txBody>
      </p:sp>
      <p:sp>
        <p:nvSpPr>
          <p:cNvPr id="264" name="Google Shape;264;p23"/>
          <p:cNvSpPr txBox="1"/>
          <p:nvPr/>
        </p:nvSpPr>
        <p:spPr>
          <a:xfrm>
            <a:off x="9254027" y="5611625"/>
            <a:ext cx="15456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500" u="none" cap="none" strike="noStrike">
                <a:solidFill>
                  <a:srgbClr val="FF1437"/>
                </a:solidFill>
                <a:latin typeface="Exo 2 SemiBold"/>
                <a:ea typeface="Exo 2 SemiBold"/>
                <a:cs typeface="Exo 2 SemiBold"/>
                <a:sym typeface="Exo 2 SemiBold"/>
              </a:rPr>
              <a:t>Skills</a:t>
            </a:r>
            <a:endParaRPr/>
          </a:p>
        </p:txBody>
      </p:sp>
      <p:sp>
        <p:nvSpPr>
          <p:cNvPr id="265" name="Google Shape;265;p23"/>
          <p:cNvSpPr txBox="1"/>
          <p:nvPr/>
        </p:nvSpPr>
        <p:spPr>
          <a:xfrm>
            <a:off x="12618845" y="6287104"/>
            <a:ext cx="3963116" cy="4318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499" u="none" cap="none" strike="noStrike">
                <a:solidFill>
                  <a:srgbClr val="0F1A38"/>
                </a:solidFill>
                <a:latin typeface="Exo 2"/>
                <a:ea typeface="Exo 2"/>
                <a:cs typeface="Exo 2"/>
                <a:sym typeface="Exo 2"/>
              </a:rPr>
              <a:t>SHOOTING ACCURACY</a:t>
            </a:r>
            <a:endParaRPr/>
          </a:p>
        </p:txBody>
      </p:sp>
      <p:pic>
        <p:nvPicPr>
          <p:cNvPr id="266" name="Google Shape;266;p23"/>
          <p:cNvPicPr preferRelativeResize="0"/>
          <p:nvPr/>
        </p:nvPicPr>
        <p:blipFill rotWithShape="1">
          <a:blip r:embed="rId5">
            <a:alphaModFix/>
          </a:blip>
          <a:srcRect b="0" l="0" r="0" t="0"/>
          <a:stretch/>
        </p:blipFill>
        <p:spPr>
          <a:xfrm>
            <a:off x="8949704" y="6694500"/>
            <a:ext cx="3651794" cy="852085"/>
          </a:xfrm>
          <a:prstGeom prst="rect">
            <a:avLst/>
          </a:prstGeom>
          <a:noFill/>
          <a:ln>
            <a:noFill/>
          </a:ln>
        </p:spPr>
      </p:pic>
      <p:sp>
        <p:nvSpPr>
          <p:cNvPr id="267" name="Google Shape;267;p23"/>
          <p:cNvSpPr txBox="1"/>
          <p:nvPr/>
        </p:nvSpPr>
        <p:spPr>
          <a:xfrm>
            <a:off x="12618845" y="6871304"/>
            <a:ext cx="4640455" cy="4318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499" u="none" cap="none" strike="noStrike">
                <a:solidFill>
                  <a:srgbClr val="0F1A38"/>
                </a:solidFill>
                <a:latin typeface="Exo 2"/>
                <a:ea typeface="Exo 2"/>
                <a:cs typeface="Exo 2"/>
                <a:sym typeface="Exo 2"/>
              </a:rPr>
              <a:t>BALL HANDLING</a:t>
            </a:r>
            <a:endParaRPr/>
          </a:p>
        </p:txBody>
      </p:sp>
      <p:pic>
        <p:nvPicPr>
          <p:cNvPr id="268" name="Google Shape;268;p23"/>
          <p:cNvPicPr preferRelativeResize="0"/>
          <p:nvPr/>
        </p:nvPicPr>
        <p:blipFill rotWithShape="1">
          <a:blip r:embed="rId6">
            <a:alphaModFix/>
          </a:blip>
          <a:srcRect b="0" l="0" r="0" t="0"/>
          <a:stretch/>
        </p:blipFill>
        <p:spPr>
          <a:xfrm>
            <a:off x="8949704" y="7278700"/>
            <a:ext cx="3651794" cy="852085"/>
          </a:xfrm>
          <a:prstGeom prst="rect">
            <a:avLst/>
          </a:prstGeom>
          <a:noFill/>
          <a:ln>
            <a:noFill/>
          </a:ln>
        </p:spPr>
      </p:pic>
      <p:sp>
        <p:nvSpPr>
          <p:cNvPr id="269" name="Google Shape;269;p23"/>
          <p:cNvSpPr txBox="1"/>
          <p:nvPr/>
        </p:nvSpPr>
        <p:spPr>
          <a:xfrm>
            <a:off x="12618845" y="7455505"/>
            <a:ext cx="3121790" cy="4318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499" u="none" cap="none" strike="noStrike">
                <a:solidFill>
                  <a:srgbClr val="0F1A38"/>
                </a:solidFill>
                <a:latin typeface="Exo 2"/>
                <a:ea typeface="Exo 2"/>
                <a:cs typeface="Exo 2"/>
                <a:sym typeface="Exo 2"/>
              </a:rPr>
              <a:t>FOOTWORK</a:t>
            </a:r>
            <a:endParaRPr/>
          </a:p>
        </p:txBody>
      </p:sp>
      <p:pic>
        <p:nvPicPr>
          <p:cNvPr id="270" name="Google Shape;270;p23"/>
          <p:cNvPicPr preferRelativeResize="0"/>
          <p:nvPr/>
        </p:nvPicPr>
        <p:blipFill rotWithShape="1">
          <a:blip r:embed="rId7">
            <a:alphaModFix/>
          </a:blip>
          <a:srcRect b="0" l="0" r="0" t="0"/>
          <a:stretch/>
        </p:blipFill>
        <p:spPr>
          <a:xfrm>
            <a:off x="8949704" y="7862900"/>
            <a:ext cx="3651794" cy="852085"/>
          </a:xfrm>
          <a:prstGeom prst="rect">
            <a:avLst/>
          </a:prstGeom>
          <a:noFill/>
          <a:ln>
            <a:noFill/>
          </a:ln>
        </p:spPr>
      </p:pic>
      <p:sp>
        <p:nvSpPr>
          <p:cNvPr id="271" name="Google Shape;271;p23"/>
          <p:cNvSpPr txBox="1"/>
          <p:nvPr/>
        </p:nvSpPr>
        <p:spPr>
          <a:xfrm>
            <a:off x="12618845" y="8039705"/>
            <a:ext cx="3328431" cy="4318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1" i="0" lang="en-US" sz="2499" u="none" cap="none" strike="noStrike">
                <a:solidFill>
                  <a:srgbClr val="0F1A38"/>
                </a:solidFill>
                <a:latin typeface="Exo 2"/>
                <a:ea typeface="Exo 2"/>
                <a:cs typeface="Exo 2"/>
                <a:sym typeface="Exo 2"/>
              </a:rPr>
              <a:t>STRATEGIC THINKING</a:t>
            </a:r>
            <a:endParaRPr/>
          </a:p>
        </p:txBody>
      </p:sp>
      <p:sp>
        <p:nvSpPr>
          <p:cNvPr id="272" name="Google Shape;272;p23"/>
          <p:cNvSpPr txBox="1"/>
          <p:nvPr/>
        </p:nvSpPr>
        <p:spPr>
          <a:xfrm>
            <a:off x="9254020" y="2635250"/>
            <a:ext cx="4460400" cy="5388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i="0" lang="en-US" sz="3500" u="none" cap="none" strike="noStrike">
                <a:solidFill>
                  <a:srgbClr val="0F1A38"/>
                </a:solidFill>
                <a:latin typeface="Exo 2 ExtraBold"/>
                <a:ea typeface="Exo 2 ExtraBold"/>
                <a:cs typeface="Exo 2 ExtraBold"/>
                <a:sym typeface="Exo 2 ExtraBold"/>
              </a:rPr>
              <a:t>Coach Jack Gaskarth </a:t>
            </a:r>
            <a:endParaRPr>
              <a:latin typeface="Exo 2 ExtraBold"/>
              <a:ea typeface="Exo 2 ExtraBold"/>
              <a:cs typeface="Exo 2 ExtraBold"/>
              <a:sym typeface="Exo 2 ExtraBold"/>
            </a:endParaRPr>
          </a:p>
        </p:txBody>
      </p:sp>
      <p:pic>
        <p:nvPicPr>
          <p:cNvPr id="273" name="Google Shape;273;p23"/>
          <p:cNvPicPr preferRelativeResize="0"/>
          <p:nvPr/>
        </p:nvPicPr>
        <p:blipFill>
          <a:blip r:embed="rId8">
            <a:alphaModFix/>
          </a:blip>
          <a:stretch>
            <a:fillRect/>
          </a:stretch>
        </p:blipFill>
        <p:spPr>
          <a:xfrm>
            <a:off x="7209012" y="616331"/>
            <a:ext cx="1170877" cy="1166855"/>
          </a:xfrm>
          <a:prstGeom prst="rect">
            <a:avLst/>
          </a:prstGeom>
          <a:noFill/>
          <a:ln>
            <a:noFill/>
          </a:ln>
        </p:spPr>
      </p:pic>
      <p:pic>
        <p:nvPicPr>
          <p:cNvPr id="274" name="Google Shape;274;p23"/>
          <p:cNvPicPr preferRelativeResize="0"/>
          <p:nvPr/>
        </p:nvPicPr>
        <p:blipFill>
          <a:blip r:embed="rId9">
            <a:alphaModFix/>
          </a:blip>
          <a:stretch>
            <a:fillRect/>
          </a:stretch>
        </p:blipFill>
        <p:spPr>
          <a:xfrm>
            <a:off x="6468200" y="8635988"/>
            <a:ext cx="1345398" cy="970935"/>
          </a:xfrm>
          <a:prstGeom prst="rect">
            <a:avLst/>
          </a:prstGeom>
          <a:noFill/>
          <a:ln>
            <a:noFill/>
          </a:ln>
        </p:spPr>
      </p:pic>
      <p:pic>
        <p:nvPicPr>
          <p:cNvPr id="275" name="Google Shape;275;p23"/>
          <p:cNvPicPr preferRelativeResize="0"/>
          <p:nvPr/>
        </p:nvPicPr>
        <p:blipFill>
          <a:blip r:embed="rId10">
            <a:alphaModFix/>
          </a:blip>
          <a:stretch>
            <a:fillRect/>
          </a:stretch>
        </p:blipFill>
        <p:spPr>
          <a:xfrm>
            <a:off x="682548" y="1517565"/>
            <a:ext cx="7058400" cy="7058400"/>
          </a:xfrm>
          <a:prstGeom prst="ellipse">
            <a:avLst/>
          </a:prstGeom>
          <a:noFill/>
          <a:ln cap="flat" cmpd="sng" w="114300">
            <a:solidFill>
              <a:srgbClr val="FF1437"/>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D7DB"/>
        </a:solidFill>
      </p:bgPr>
    </p:bg>
    <p:spTree>
      <p:nvGrpSpPr>
        <p:cNvPr id="279" name="Shape 279"/>
        <p:cNvGrpSpPr/>
        <p:nvPr/>
      </p:nvGrpSpPr>
      <p:grpSpPr>
        <a:xfrm>
          <a:off x="0" y="0"/>
          <a:ext cx="0" cy="0"/>
          <a:chOff x="0" y="0"/>
          <a:chExt cx="0" cy="0"/>
        </a:xfrm>
      </p:grpSpPr>
      <p:pic>
        <p:nvPicPr>
          <p:cNvPr id="280" name="Google Shape;280;p24"/>
          <p:cNvPicPr preferRelativeResize="0"/>
          <p:nvPr/>
        </p:nvPicPr>
        <p:blipFill rotWithShape="1">
          <a:blip r:embed="rId3">
            <a:alphaModFix/>
          </a:blip>
          <a:srcRect b="883" l="0" r="5392" t="952"/>
          <a:stretch/>
        </p:blipFill>
        <p:spPr>
          <a:xfrm>
            <a:off x="13297150" y="0"/>
            <a:ext cx="4990849" cy="10287002"/>
          </a:xfrm>
          <a:prstGeom prst="rect">
            <a:avLst/>
          </a:prstGeom>
          <a:noFill/>
          <a:ln>
            <a:noFill/>
          </a:ln>
        </p:spPr>
      </p:pic>
      <p:cxnSp>
        <p:nvCxnSpPr>
          <p:cNvPr id="281" name="Google Shape;281;p24"/>
          <p:cNvCxnSpPr/>
          <p:nvPr/>
        </p:nvCxnSpPr>
        <p:spPr>
          <a:xfrm rot="10800000">
            <a:off x="13297143" y="0"/>
            <a:ext cx="0" cy="10287000"/>
          </a:xfrm>
          <a:prstGeom prst="straightConnector1">
            <a:avLst/>
          </a:prstGeom>
          <a:noFill/>
          <a:ln cap="flat" cmpd="sng" w="95250">
            <a:solidFill>
              <a:srgbClr val="FF1437"/>
            </a:solidFill>
            <a:prstDash val="solid"/>
            <a:round/>
            <a:headEnd len="sm" w="sm" type="none"/>
            <a:tailEnd len="sm" w="sm" type="none"/>
          </a:ln>
        </p:spPr>
      </p:cxnSp>
      <p:cxnSp>
        <p:nvCxnSpPr>
          <p:cNvPr id="282" name="Google Shape;282;p24"/>
          <p:cNvCxnSpPr/>
          <p:nvPr/>
        </p:nvCxnSpPr>
        <p:spPr>
          <a:xfrm>
            <a:off x="-42650" y="617725"/>
            <a:ext cx="13339800" cy="0"/>
          </a:xfrm>
          <a:prstGeom prst="straightConnector1">
            <a:avLst/>
          </a:prstGeom>
          <a:noFill/>
          <a:ln cap="flat" cmpd="sng" w="95250">
            <a:solidFill>
              <a:srgbClr val="FF1437"/>
            </a:solidFill>
            <a:prstDash val="solid"/>
            <a:round/>
            <a:headEnd len="sm" w="sm" type="none"/>
            <a:tailEnd len="sm" w="sm" type="none"/>
          </a:ln>
        </p:spPr>
      </p:cxnSp>
      <p:grpSp>
        <p:nvGrpSpPr>
          <p:cNvPr id="283" name="Google Shape;283;p24"/>
          <p:cNvGrpSpPr/>
          <p:nvPr/>
        </p:nvGrpSpPr>
        <p:grpSpPr>
          <a:xfrm>
            <a:off x="14015252" y="2683415"/>
            <a:ext cx="3839176" cy="4920170"/>
            <a:chOff x="0" y="0"/>
            <a:chExt cx="5118900" cy="6560226"/>
          </a:xfrm>
        </p:grpSpPr>
        <p:sp>
          <p:nvSpPr>
            <p:cNvPr id="284" name="Google Shape;284;p24"/>
            <p:cNvSpPr/>
            <p:nvPr/>
          </p:nvSpPr>
          <p:spPr>
            <a:xfrm>
              <a:off x="158931" y="0"/>
              <a:ext cx="4800987" cy="6560226"/>
            </a:xfrm>
            <a:custGeom>
              <a:rect b="b" l="l" r="r" t="t"/>
              <a:pathLst>
                <a:path extrusionOk="0" h="1295847" w="948343">
                  <a:moveTo>
                    <a:pt x="0" y="0"/>
                  </a:moveTo>
                  <a:lnTo>
                    <a:pt x="948343" y="0"/>
                  </a:lnTo>
                  <a:lnTo>
                    <a:pt x="948343" y="1295847"/>
                  </a:lnTo>
                  <a:lnTo>
                    <a:pt x="0" y="1295847"/>
                  </a:lnTo>
                  <a:close/>
                </a:path>
              </a:pathLst>
            </a:custGeom>
            <a:solidFill>
              <a:srgbClr val="0F1A38"/>
            </a:solidFill>
            <a:ln>
              <a:noFill/>
            </a:ln>
          </p:spPr>
        </p:sp>
        <p:sp>
          <p:nvSpPr>
            <p:cNvPr id="285" name="Google Shape;285;p24"/>
            <p:cNvSpPr txBox="1"/>
            <p:nvPr/>
          </p:nvSpPr>
          <p:spPr>
            <a:xfrm>
              <a:off x="0" y="1013162"/>
              <a:ext cx="5118900" cy="44331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1" i="0" lang="en-US" sz="9000" u="none" cap="none" strike="noStrike">
                  <a:solidFill>
                    <a:srgbClr val="FF1437"/>
                  </a:solidFill>
                  <a:latin typeface="Khand"/>
                  <a:ea typeface="Khand"/>
                  <a:cs typeface="Khand"/>
                  <a:sym typeface="Khand"/>
                </a:rPr>
                <a:t>MEET OUR SQUAD</a:t>
              </a:r>
              <a:endParaRPr/>
            </a:p>
          </p:txBody>
        </p:sp>
      </p:grpSp>
      <p:sp>
        <p:nvSpPr>
          <p:cNvPr id="286" name="Google Shape;286;p24"/>
          <p:cNvSpPr txBox="1"/>
          <p:nvPr/>
        </p:nvSpPr>
        <p:spPr>
          <a:xfrm>
            <a:off x="692102" y="4230206"/>
            <a:ext cx="3310500" cy="5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Alex Barakat</a:t>
            </a:r>
            <a:endParaRPr>
              <a:latin typeface="Exo 2 ExtraBold"/>
              <a:ea typeface="Exo 2 ExtraBold"/>
              <a:cs typeface="Exo 2 ExtraBold"/>
              <a:sym typeface="Exo 2 ExtraBold"/>
            </a:endParaRPr>
          </a:p>
        </p:txBody>
      </p:sp>
      <p:sp>
        <p:nvSpPr>
          <p:cNvPr id="287" name="Google Shape;287;p24"/>
          <p:cNvSpPr txBox="1"/>
          <p:nvPr/>
        </p:nvSpPr>
        <p:spPr>
          <a:xfrm>
            <a:off x="1106017" y="4811231"/>
            <a:ext cx="2482773" cy="4317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500" u="none" cap="none" strike="noStrike">
                <a:solidFill>
                  <a:srgbClr val="0F1A38"/>
                </a:solidFill>
                <a:latin typeface="Exo 2 SemiBold"/>
                <a:ea typeface="Exo 2 SemiBold"/>
                <a:cs typeface="Exo 2 SemiBold"/>
                <a:sym typeface="Exo 2 SemiBold"/>
              </a:rPr>
              <a:t>Point Guard</a:t>
            </a:r>
            <a:endParaRPr/>
          </a:p>
        </p:txBody>
      </p:sp>
      <p:sp>
        <p:nvSpPr>
          <p:cNvPr id="288" name="Google Shape;288;p24"/>
          <p:cNvSpPr txBox="1"/>
          <p:nvPr/>
        </p:nvSpPr>
        <p:spPr>
          <a:xfrm>
            <a:off x="5200754" y="4230206"/>
            <a:ext cx="3310500" cy="5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Brendon Ross</a:t>
            </a:r>
            <a:endParaRPr>
              <a:latin typeface="Exo 2 ExtraBold"/>
              <a:ea typeface="Exo 2 ExtraBold"/>
              <a:cs typeface="Exo 2 ExtraBold"/>
              <a:sym typeface="Exo 2 ExtraBold"/>
            </a:endParaRPr>
          </a:p>
        </p:txBody>
      </p:sp>
      <p:sp>
        <p:nvSpPr>
          <p:cNvPr id="289" name="Google Shape;289;p24"/>
          <p:cNvSpPr txBox="1"/>
          <p:nvPr/>
        </p:nvSpPr>
        <p:spPr>
          <a:xfrm>
            <a:off x="5614669" y="4811231"/>
            <a:ext cx="2482773" cy="4317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500" u="none" cap="none" strike="noStrike">
                <a:solidFill>
                  <a:srgbClr val="0F1A38"/>
                </a:solidFill>
                <a:latin typeface="Exo 2 SemiBold"/>
                <a:ea typeface="Exo 2 SemiBold"/>
                <a:cs typeface="Exo 2 SemiBold"/>
                <a:sym typeface="Exo 2 SemiBold"/>
              </a:rPr>
              <a:t>Center</a:t>
            </a:r>
            <a:endParaRPr/>
          </a:p>
        </p:txBody>
      </p:sp>
      <p:sp>
        <p:nvSpPr>
          <p:cNvPr id="290" name="Google Shape;290;p24"/>
          <p:cNvSpPr txBox="1"/>
          <p:nvPr/>
        </p:nvSpPr>
        <p:spPr>
          <a:xfrm>
            <a:off x="9467600" y="4230206"/>
            <a:ext cx="3310500" cy="5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Kelly Grande</a:t>
            </a:r>
            <a:endParaRPr>
              <a:latin typeface="Exo 2 ExtraBold"/>
              <a:ea typeface="Exo 2 ExtraBold"/>
              <a:cs typeface="Exo 2 ExtraBold"/>
              <a:sym typeface="Exo 2 ExtraBold"/>
            </a:endParaRPr>
          </a:p>
        </p:txBody>
      </p:sp>
      <p:sp>
        <p:nvSpPr>
          <p:cNvPr id="291" name="Google Shape;291;p24"/>
          <p:cNvSpPr txBox="1"/>
          <p:nvPr/>
        </p:nvSpPr>
        <p:spPr>
          <a:xfrm>
            <a:off x="9881515" y="4811231"/>
            <a:ext cx="2482773" cy="4317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500" u="none" cap="none" strike="noStrike">
                <a:solidFill>
                  <a:srgbClr val="0F1A38"/>
                </a:solidFill>
                <a:latin typeface="Exo 2 SemiBold"/>
                <a:ea typeface="Exo 2 SemiBold"/>
                <a:cs typeface="Exo 2 SemiBold"/>
                <a:sym typeface="Exo 2 SemiBold"/>
              </a:rPr>
              <a:t>Shooting Guard</a:t>
            </a:r>
            <a:endParaRPr/>
          </a:p>
        </p:txBody>
      </p:sp>
      <p:sp>
        <p:nvSpPr>
          <p:cNvPr id="292" name="Google Shape;292;p24"/>
          <p:cNvSpPr txBox="1"/>
          <p:nvPr/>
        </p:nvSpPr>
        <p:spPr>
          <a:xfrm>
            <a:off x="2918231" y="8245476"/>
            <a:ext cx="3310500" cy="5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Jennie Pink</a:t>
            </a:r>
            <a:endParaRPr>
              <a:latin typeface="Exo 2 ExtraBold"/>
              <a:ea typeface="Exo 2 ExtraBold"/>
              <a:cs typeface="Exo 2 ExtraBold"/>
              <a:sym typeface="Exo 2 ExtraBold"/>
            </a:endParaRPr>
          </a:p>
        </p:txBody>
      </p:sp>
      <p:sp>
        <p:nvSpPr>
          <p:cNvPr id="293" name="Google Shape;293;p24"/>
          <p:cNvSpPr txBox="1"/>
          <p:nvPr/>
        </p:nvSpPr>
        <p:spPr>
          <a:xfrm>
            <a:off x="3332145" y="8826501"/>
            <a:ext cx="2482773" cy="4317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500" u="none" cap="none" strike="noStrike">
                <a:solidFill>
                  <a:srgbClr val="0F1A38"/>
                </a:solidFill>
                <a:latin typeface="Exo 2 SemiBold"/>
                <a:ea typeface="Exo 2 SemiBold"/>
                <a:cs typeface="Exo 2 SemiBold"/>
                <a:sym typeface="Exo 2 SemiBold"/>
              </a:rPr>
              <a:t>Small Forward</a:t>
            </a:r>
            <a:endParaRPr/>
          </a:p>
        </p:txBody>
      </p:sp>
      <p:sp>
        <p:nvSpPr>
          <p:cNvPr id="294" name="Google Shape;294;p24"/>
          <p:cNvSpPr txBox="1"/>
          <p:nvPr/>
        </p:nvSpPr>
        <p:spPr>
          <a:xfrm>
            <a:off x="7185076" y="8245476"/>
            <a:ext cx="3310500" cy="53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i="0" lang="en-US" sz="3500" u="none" cap="none" strike="noStrike">
                <a:solidFill>
                  <a:srgbClr val="FF1437"/>
                </a:solidFill>
                <a:latin typeface="Exo 2 ExtraBold"/>
                <a:ea typeface="Exo 2 ExtraBold"/>
                <a:cs typeface="Exo 2 ExtraBold"/>
                <a:sym typeface="Exo 2 ExtraBold"/>
              </a:rPr>
              <a:t>Mark Darcy</a:t>
            </a:r>
            <a:endParaRPr>
              <a:latin typeface="Exo 2 ExtraBold"/>
              <a:ea typeface="Exo 2 ExtraBold"/>
              <a:cs typeface="Exo 2 ExtraBold"/>
              <a:sym typeface="Exo 2 ExtraBold"/>
            </a:endParaRPr>
          </a:p>
        </p:txBody>
      </p:sp>
      <p:sp>
        <p:nvSpPr>
          <p:cNvPr id="295" name="Google Shape;295;p24"/>
          <p:cNvSpPr txBox="1"/>
          <p:nvPr/>
        </p:nvSpPr>
        <p:spPr>
          <a:xfrm>
            <a:off x="7598991" y="8826501"/>
            <a:ext cx="2482773" cy="431799"/>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2500" u="none" cap="none" strike="noStrike">
                <a:solidFill>
                  <a:srgbClr val="0F1A38"/>
                </a:solidFill>
                <a:latin typeface="Exo 2 SemiBold"/>
                <a:ea typeface="Exo 2 SemiBold"/>
                <a:cs typeface="Exo 2 SemiBold"/>
                <a:sym typeface="Exo 2 SemiBold"/>
              </a:rPr>
              <a:t>Power Forward</a:t>
            </a:r>
            <a:endParaRPr/>
          </a:p>
        </p:txBody>
      </p:sp>
      <p:cxnSp>
        <p:nvCxnSpPr>
          <p:cNvPr id="296" name="Google Shape;296;p24"/>
          <p:cNvCxnSpPr/>
          <p:nvPr/>
        </p:nvCxnSpPr>
        <p:spPr>
          <a:xfrm>
            <a:off x="38425" y="9665575"/>
            <a:ext cx="13258800" cy="0"/>
          </a:xfrm>
          <a:prstGeom prst="straightConnector1">
            <a:avLst/>
          </a:prstGeom>
          <a:noFill/>
          <a:ln cap="flat" cmpd="sng" w="95250">
            <a:solidFill>
              <a:srgbClr val="FF1437"/>
            </a:solidFill>
            <a:prstDash val="solid"/>
            <a:round/>
            <a:headEnd len="sm" w="sm" type="none"/>
            <a:tailEnd len="sm" w="sm" type="none"/>
          </a:ln>
        </p:spPr>
      </p:cxnSp>
      <p:pic>
        <p:nvPicPr>
          <p:cNvPr id="297" name="Google Shape;297;p24"/>
          <p:cNvPicPr preferRelativeResize="0"/>
          <p:nvPr/>
        </p:nvPicPr>
        <p:blipFill>
          <a:blip r:embed="rId4">
            <a:alphaModFix/>
          </a:blip>
          <a:stretch>
            <a:fillRect/>
          </a:stretch>
        </p:blipFill>
        <p:spPr>
          <a:xfrm>
            <a:off x="984500" y="1561125"/>
            <a:ext cx="2725775" cy="2583350"/>
          </a:xfrm>
          <a:prstGeom prst="rect">
            <a:avLst/>
          </a:prstGeom>
          <a:noFill/>
          <a:ln>
            <a:noFill/>
          </a:ln>
        </p:spPr>
      </p:pic>
      <p:pic>
        <p:nvPicPr>
          <p:cNvPr id="298" name="Google Shape;298;p24"/>
          <p:cNvPicPr preferRelativeResize="0"/>
          <p:nvPr/>
        </p:nvPicPr>
        <p:blipFill>
          <a:blip r:embed="rId5">
            <a:alphaModFix/>
          </a:blip>
          <a:stretch>
            <a:fillRect/>
          </a:stretch>
        </p:blipFill>
        <p:spPr>
          <a:xfrm>
            <a:off x="5493175" y="1605950"/>
            <a:ext cx="2725775" cy="2582024"/>
          </a:xfrm>
          <a:prstGeom prst="rect">
            <a:avLst/>
          </a:prstGeom>
          <a:noFill/>
          <a:ln>
            <a:noFill/>
          </a:ln>
        </p:spPr>
      </p:pic>
      <p:pic>
        <p:nvPicPr>
          <p:cNvPr id="299" name="Google Shape;299;p24"/>
          <p:cNvPicPr preferRelativeResize="0"/>
          <p:nvPr/>
        </p:nvPicPr>
        <p:blipFill>
          <a:blip r:embed="rId6">
            <a:alphaModFix/>
          </a:blip>
          <a:stretch>
            <a:fillRect/>
          </a:stretch>
        </p:blipFill>
        <p:spPr>
          <a:xfrm>
            <a:off x="9760000" y="1604594"/>
            <a:ext cx="2725775" cy="2583379"/>
          </a:xfrm>
          <a:prstGeom prst="rect">
            <a:avLst/>
          </a:prstGeom>
          <a:noFill/>
          <a:ln>
            <a:noFill/>
          </a:ln>
        </p:spPr>
      </p:pic>
      <p:pic>
        <p:nvPicPr>
          <p:cNvPr id="300" name="Google Shape;300;p24"/>
          <p:cNvPicPr preferRelativeResize="0"/>
          <p:nvPr/>
        </p:nvPicPr>
        <p:blipFill>
          <a:blip r:embed="rId7">
            <a:alphaModFix/>
          </a:blip>
          <a:stretch>
            <a:fillRect/>
          </a:stretch>
        </p:blipFill>
        <p:spPr>
          <a:xfrm>
            <a:off x="3240775" y="5583025"/>
            <a:ext cx="2725777" cy="2583967"/>
          </a:xfrm>
          <a:prstGeom prst="rect">
            <a:avLst/>
          </a:prstGeom>
          <a:noFill/>
          <a:ln>
            <a:noFill/>
          </a:ln>
        </p:spPr>
      </p:pic>
      <p:pic>
        <p:nvPicPr>
          <p:cNvPr id="301" name="Google Shape;301;p24"/>
          <p:cNvPicPr preferRelativeResize="0"/>
          <p:nvPr/>
        </p:nvPicPr>
        <p:blipFill>
          <a:blip r:embed="rId8">
            <a:alphaModFix/>
          </a:blip>
          <a:stretch>
            <a:fillRect/>
          </a:stretch>
        </p:blipFill>
        <p:spPr>
          <a:xfrm>
            <a:off x="7441500" y="5558675"/>
            <a:ext cx="2725774" cy="258471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1437"/>
        </a:solidFill>
      </p:bgPr>
    </p:bg>
    <p:spTree>
      <p:nvGrpSpPr>
        <p:cNvPr id="305" name="Shape 305"/>
        <p:cNvGrpSpPr/>
        <p:nvPr/>
      </p:nvGrpSpPr>
      <p:grpSpPr>
        <a:xfrm>
          <a:off x="0" y="0"/>
          <a:ext cx="0" cy="0"/>
          <a:chOff x="0" y="0"/>
          <a:chExt cx="0" cy="0"/>
        </a:xfrm>
      </p:grpSpPr>
      <p:pic>
        <p:nvPicPr>
          <p:cNvPr id="306" name="Google Shape;306;p25"/>
          <p:cNvPicPr preferRelativeResize="0"/>
          <p:nvPr/>
        </p:nvPicPr>
        <p:blipFill rotWithShape="1">
          <a:blip r:embed="rId3">
            <a:alphaModFix/>
          </a:blip>
          <a:srcRect b="0" l="0" r="84979" t="0"/>
          <a:stretch/>
        </p:blipFill>
        <p:spPr>
          <a:xfrm>
            <a:off x="16169125" y="583825"/>
            <a:ext cx="2118876" cy="8823249"/>
          </a:xfrm>
          <a:prstGeom prst="rect">
            <a:avLst/>
          </a:prstGeom>
          <a:noFill/>
          <a:ln>
            <a:noFill/>
          </a:ln>
        </p:spPr>
      </p:pic>
      <p:pic>
        <p:nvPicPr>
          <p:cNvPr id="307" name="Google Shape;307;p25"/>
          <p:cNvPicPr preferRelativeResize="0"/>
          <p:nvPr/>
        </p:nvPicPr>
        <p:blipFill rotWithShape="1">
          <a:blip r:embed="rId4">
            <a:alphaModFix/>
          </a:blip>
          <a:srcRect b="4707" l="0" r="17471" t="0"/>
          <a:stretch/>
        </p:blipFill>
        <p:spPr>
          <a:xfrm>
            <a:off x="12240200" y="461600"/>
            <a:ext cx="6047802" cy="9822602"/>
          </a:xfrm>
          <a:prstGeom prst="rect">
            <a:avLst/>
          </a:prstGeom>
          <a:noFill/>
          <a:ln>
            <a:noFill/>
          </a:ln>
        </p:spPr>
      </p:pic>
      <p:sp>
        <p:nvSpPr>
          <p:cNvPr id="308" name="Google Shape;308;p25"/>
          <p:cNvSpPr/>
          <p:nvPr/>
        </p:nvSpPr>
        <p:spPr>
          <a:xfrm>
            <a:off x="1760705" y="7906023"/>
            <a:ext cx="6419633" cy="1098182"/>
          </a:xfrm>
          <a:custGeom>
            <a:rect b="b" l="l" r="r" t="t"/>
            <a:pathLst>
              <a:path extrusionOk="0" h="289233" w="1690767">
                <a:moveTo>
                  <a:pt x="0" y="0"/>
                </a:moveTo>
                <a:lnTo>
                  <a:pt x="1690767" y="0"/>
                </a:lnTo>
                <a:lnTo>
                  <a:pt x="1690767" y="289233"/>
                </a:lnTo>
                <a:lnTo>
                  <a:pt x="0" y="289233"/>
                </a:lnTo>
                <a:close/>
              </a:path>
            </a:pathLst>
          </a:custGeom>
          <a:solidFill>
            <a:srgbClr val="0F1A38"/>
          </a:solidFill>
          <a:ln>
            <a:noFill/>
          </a:ln>
        </p:spPr>
      </p:sp>
      <p:sp>
        <p:nvSpPr>
          <p:cNvPr id="309" name="Google Shape;309;p25"/>
          <p:cNvSpPr txBox="1"/>
          <p:nvPr/>
        </p:nvSpPr>
        <p:spPr>
          <a:xfrm>
            <a:off x="1850493" y="2313249"/>
            <a:ext cx="11479200" cy="215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14000" u="none" cap="none" strike="noStrike">
                <a:solidFill>
                  <a:srgbClr val="0F1A38"/>
                </a:solidFill>
                <a:latin typeface="Khand"/>
                <a:ea typeface="Khand"/>
                <a:cs typeface="Khand"/>
                <a:sym typeface="Khand"/>
              </a:rPr>
              <a:t>YOU MISS</a:t>
            </a:r>
            <a:endParaRPr/>
          </a:p>
        </p:txBody>
      </p:sp>
      <p:sp>
        <p:nvSpPr>
          <p:cNvPr id="310" name="Google Shape;310;p25"/>
          <p:cNvSpPr txBox="1"/>
          <p:nvPr/>
        </p:nvSpPr>
        <p:spPr>
          <a:xfrm>
            <a:off x="1760705" y="8110614"/>
            <a:ext cx="6419700" cy="615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4000" u="none" cap="none" strike="noStrike">
                <a:solidFill>
                  <a:srgbClr val="FF1437"/>
                </a:solidFill>
                <a:latin typeface="Exo 2 Medium"/>
                <a:ea typeface="Exo 2 Medium"/>
                <a:cs typeface="Exo 2 Medium"/>
                <a:sym typeface="Exo 2 Medium"/>
              </a:rPr>
              <a:t>SOMEONE FAMOUS</a:t>
            </a:r>
            <a:endParaRPr/>
          </a:p>
        </p:txBody>
      </p:sp>
      <p:sp>
        <p:nvSpPr>
          <p:cNvPr id="311" name="Google Shape;311;p25"/>
          <p:cNvSpPr txBox="1"/>
          <p:nvPr/>
        </p:nvSpPr>
        <p:spPr>
          <a:xfrm>
            <a:off x="1850493" y="4320638"/>
            <a:ext cx="11479200" cy="3447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1" i="0" lang="en-US" sz="14000" u="none" cap="none" strike="noStrike">
                <a:solidFill>
                  <a:srgbClr val="0F1A38"/>
                </a:solidFill>
                <a:latin typeface="Khand"/>
                <a:ea typeface="Khand"/>
                <a:cs typeface="Khand"/>
                <a:sym typeface="Khand"/>
              </a:rPr>
              <a:t>OF THE SHOTS YOU DON'T TAKE.</a:t>
            </a:r>
            <a:endParaRPr/>
          </a:p>
        </p:txBody>
      </p:sp>
      <p:sp>
        <p:nvSpPr>
          <p:cNvPr id="312" name="Google Shape;312;p25"/>
          <p:cNvSpPr txBox="1"/>
          <p:nvPr/>
        </p:nvSpPr>
        <p:spPr>
          <a:xfrm>
            <a:off x="7590138" y="981725"/>
            <a:ext cx="7392000" cy="384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4999" u="none" cap="none" strike="noStrike">
                <a:solidFill>
                  <a:srgbClr val="FFFFFF"/>
                </a:solidFill>
                <a:latin typeface="Khand"/>
                <a:ea typeface="Khand"/>
                <a:cs typeface="Khand"/>
                <a:sym typeface="Khand"/>
              </a:rPr>
              <a:t>100%</a:t>
            </a:r>
            <a:endParaRPr/>
          </a:p>
        </p:txBody>
      </p:sp>
      <p:sp>
        <p:nvSpPr>
          <p:cNvPr id="313" name="Google Shape;313;p25"/>
          <p:cNvSpPr txBox="1"/>
          <p:nvPr/>
        </p:nvSpPr>
        <p:spPr>
          <a:xfrm>
            <a:off x="1850500" y="312246"/>
            <a:ext cx="3779100" cy="4155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7000" u="none" cap="none" strike="noStrike">
                <a:solidFill>
                  <a:srgbClr val="FFFFFF"/>
                </a:solidFill>
                <a:latin typeface="Exo 2 Black"/>
                <a:ea typeface="Exo 2 Black"/>
                <a:cs typeface="Exo 2 Black"/>
                <a:sym typeface="Exo 2 Black"/>
              </a:rPr>
              <a:t>“</a:t>
            </a:r>
            <a:endParaRPr/>
          </a:p>
        </p:txBody>
      </p:sp>
      <p:sp>
        <p:nvSpPr>
          <p:cNvPr id="314" name="Google Shape;314;p25"/>
          <p:cNvSpPr txBox="1"/>
          <p:nvPr/>
        </p:nvSpPr>
        <p:spPr>
          <a:xfrm rot="10800000">
            <a:off x="10860926" y="5420493"/>
            <a:ext cx="3779100" cy="4155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7000" u="none" cap="none" strike="noStrike">
                <a:solidFill>
                  <a:srgbClr val="FFFFFF"/>
                </a:solidFill>
                <a:latin typeface="Exo 2 Black"/>
                <a:ea typeface="Exo 2 Black"/>
                <a:cs typeface="Exo 2 Black"/>
                <a:sym typeface="Exo 2 Black"/>
              </a:rPr>
              <a:t>“</a:t>
            </a:r>
            <a:endParaRPr/>
          </a:p>
        </p:txBody>
      </p:sp>
      <p:pic>
        <p:nvPicPr>
          <p:cNvPr id="315" name="Google Shape;315;p25"/>
          <p:cNvPicPr preferRelativeResize="0"/>
          <p:nvPr/>
        </p:nvPicPr>
        <p:blipFill rotWithShape="1">
          <a:blip r:embed="rId5">
            <a:alphaModFix/>
          </a:blip>
          <a:srcRect b="0" l="92661" r="0" t="0"/>
          <a:stretch/>
        </p:blipFill>
        <p:spPr>
          <a:xfrm>
            <a:off x="-2" y="880400"/>
            <a:ext cx="1035126" cy="88232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asketball Court Slides">
  <a:themeElements>
    <a:clrScheme name="Office">
      <a:dk1>
        <a:srgbClr val="0F1A38"/>
      </a:dk1>
      <a:lt1>
        <a:srgbClr val="F1D7DB"/>
      </a:lt1>
      <a:dk2>
        <a:srgbClr val="FF1437"/>
      </a:dk2>
      <a:lt2>
        <a:srgbClr val="FFFFFF"/>
      </a:lt2>
      <a:accent1>
        <a:srgbClr val="FCF6F0"/>
      </a:accent1>
      <a:accent2>
        <a:srgbClr val="0F1A38"/>
      </a:accent2>
      <a:accent3>
        <a:srgbClr val="F1D7DB"/>
      </a:accent3>
      <a:accent4>
        <a:srgbClr val="FF1437"/>
      </a:accent4>
      <a:accent5>
        <a:srgbClr val="FFFFFF"/>
      </a:accent5>
      <a:accent6>
        <a:srgbClr val="FCF6F0"/>
      </a:accent6>
      <a:hlink>
        <a:srgbClr val="FF1437"/>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