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Barlow"/>
      <p:regular r:id="rId11"/>
      <p:bold r:id="rId12"/>
      <p:italic r:id="rId13"/>
      <p:boldItalic r:id="rId14"/>
    </p:embeddedFont>
    <p:embeddedFont>
      <p:font typeface="Barlow Black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arlow-regular.fntdata"/><Relationship Id="rId10" Type="http://schemas.openxmlformats.org/officeDocument/2006/relationships/slide" Target="slides/slide5.xml"/><Relationship Id="rId13" Type="http://schemas.openxmlformats.org/officeDocument/2006/relationships/font" Target="fonts/Barlow-italic.fntdata"/><Relationship Id="rId12" Type="http://schemas.openxmlformats.org/officeDocument/2006/relationships/font" Target="fonts/Barlow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arlowBlack-bold.fntdata"/><Relationship Id="rId14" Type="http://schemas.openxmlformats.org/officeDocument/2006/relationships/font" Target="fonts/Barlow-boldItalic.fntdata"/><Relationship Id="rId16" Type="http://schemas.openxmlformats.org/officeDocument/2006/relationships/font" Target="fonts/Barlow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d3d975404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2d3d9754045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20.png"/><Relationship Id="rId13" Type="http://schemas.openxmlformats.org/officeDocument/2006/relationships/image" Target="../media/image2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5" Type="http://schemas.openxmlformats.org/officeDocument/2006/relationships/image" Target="../media/image9.png"/><Relationship Id="rId14" Type="http://schemas.openxmlformats.org/officeDocument/2006/relationships/image" Target="../media/image10.png"/><Relationship Id="rId16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3.png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png"/><Relationship Id="rId4" Type="http://schemas.openxmlformats.org/officeDocument/2006/relationships/image" Target="../media/image16.png"/><Relationship Id="rId9" Type="http://schemas.openxmlformats.org/officeDocument/2006/relationships/image" Target="../media/image1.png"/><Relationship Id="rId1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5.png"/><Relationship Id="rId8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0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2.png"/><Relationship Id="rId15" Type="http://schemas.openxmlformats.org/officeDocument/2006/relationships/image" Target="../media/image15.png"/><Relationship Id="rId14" Type="http://schemas.openxmlformats.org/officeDocument/2006/relationships/image" Target="../media/image5.png"/><Relationship Id="rId16" Type="http://schemas.openxmlformats.org/officeDocument/2006/relationships/image" Target="../media/image20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20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2581" y="-1"/>
            <a:ext cx="10718795" cy="106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499565" y="232043"/>
            <a:ext cx="6561000" cy="25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87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BASKETBALL GAME</a:t>
            </a:r>
            <a:endParaRPr/>
          </a:p>
        </p:txBody>
      </p:sp>
      <p:grpSp>
        <p:nvGrpSpPr>
          <p:cNvPr id="86" name="Google Shape;86;p13"/>
          <p:cNvGrpSpPr/>
          <p:nvPr/>
        </p:nvGrpSpPr>
        <p:grpSpPr>
          <a:xfrm>
            <a:off x="4376202" y="1659621"/>
            <a:ext cx="2684233" cy="821727"/>
            <a:chOff x="0" y="-28575"/>
            <a:chExt cx="947083" cy="289932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947083" cy="261357"/>
            </a:xfrm>
            <a:custGeom>
              <a:rect b="b" l="l" r="r" t="t"/>
              <a:pathLst>
                <a:path extrusionOk="0" h="261357" w="947083">
                  <a:moveTo>
                    <a:pt x="0" y="0"/>
                  </a:moveTo>
                  <a:lnTo>
                    <a:pt x="947083" y="0"/>
                  </a:lnTo>
                  <a:lnTo>
                    <a:pt x="947083" y="261357"/>
                  </a:lnTo>
                  <a:lnTo>
                    <a:pt x="0" y="2613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947083" cy="289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3"/>
          <p:cNvSpPr txBox="1"/>
          <p:nvPr/>
        </p:nvSpPr>
        <p:spPr>
          <a:xfrm>
            <a:off x="4462143" y="1975532"/>
            <a:ext cx="2512350" cy="2708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28" u="none" cap="none" strike="noStrike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SCHEDULE CALENDAR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 flipH="1">
            <a:off x="-604053" y="541358"/>
            <a:ext cx="8768106" cy="9095795"/>
          </a:xfrm>
          <a:custGeom>
            <a:rect b="b" l="l" r="r" t="t"/>
            <a:pathLst>
              <a:path extrusionOk="0" h="9095795" w="8768106">
                <a:moveTo>
                  <a:pt x="8768106" y="0"/>
                </a:moveTo>
                <a:lnTo>
                  <a:pt x="0" y="0"/>
                </a:lnTo>
                <a:lnTo>
                  <a:pt x="0" y="9095795"/>
                </a:lnTo>
                <a:lnTo>
                  <a:pt x="8768106" y="9095795"/>
                </a:lnTo>
                <a:lnTo>
                  <a:pt x="876810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582" r="-33846" t="-19807"/>
            </a:stretch>
          </a:blipFill>
          <a:ln>
            <a:noFill/>
          </a:ln>
        </p:spPr>
      </p:sp>
      <p:grpSp>
        <p:nvGrpSpPr>
          <p:cNvPr id="91" name="Google Shape;91;p13"/>
          <p:cNvGrpSpPr/>
          <p:nvPr/>
        </p:nvGrpSpPr>
        <p:grpSpPr>
          <a:xfrm>
            <a:off x="0" y="2704729"/>
            <a:ext cx="7573497" cy="7987271"/>
            <a:chOff x="0" y="-9525"/>
            <a:chExt cx="2714170" cy="2862458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2714170" cy="2852933"/>
            </a:xfrm>
            <a:custGeom>
              <a:rect b="b" l="l" r="r" t="t"/>
              <a:pathLst>
                <a:path extrusionOk="0" h="2852933" w="2714170">
                  <a:moveTo>
                    <a:pt x="0" y="0"/>
                  </a:moveTo>
                  <a:lnTo>
                    <a:pt x="2714170" y="0"/>
                  </a:lnTo>
                  <a:lnTo>
                    <a:pt x="2714170" y="2852933"/>
                  </a:lnTo>
                  <a:lnTo>
                    <a:pt x="0" y="2852933"/>
                  </a:lnTo>
                  <a:close/>
                </a:path>
              </a:pathLst>
            </a:custGeom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00000">
                    <a:alpha val="77647"/>
                  </a:srgbClr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13"/>
            <p:cNvSpPr txBox="1"/>
            <p:nvPr/>
          </p:nvSpPr>
          <p:spPr>
            <a:xfrm>
              <a:off x="0" y="-9525"/>
              <a:ext cx="2714170" cy="2862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627783" y="4359765"/>
            <a:ext cx="2857238" cy="1288290"/>
            <a:chOff x="0" y="-9525"/>
            <a:chExt cx="1023969" cy="461694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1023969" cy="452169"/>
            </a:xfrm>
            <a:custGeom>
              <a:rect b="b" l="l" r="r" t="t"/>
              <a:pathLst>
                <a:path extrusionOk="0" h="452169" w="1023969">
                  <a:moveTo>
                    <a:pt x="0" y="0"/>
                  </a:moveTo>
                  <a:lnTo>
                    <a:pt x="1023969" y="0"/>
                  </a:lnTo>
                  <a:lnTo>
                    <a:pt x="1023969" y="452169"/>
                  </a:lnTo>
                  <a:lnTo>
                    <a:pt x="0" y="4521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6" name="Google Shape;96;p13"/>
            <p:cNvSpPr txBox="1"/>
            <p:nvPr/>
          </p:nvSpPr>
          <p:spPr>
            <a:xfrm>
              <a:off x="0" y="-9525"/>
              <a:ext cx="1023969" cy="461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1089748" y="3987881"/>
            <a:ext cx="1933306" cy="516760"/>
            <a:chOff x="0" y="-9525"/>
            <a:chExt cx="692853" cy="185195"/>
          </a:xfrm>
        </p:grpSpPr>
        <p:sp>
          <p:nvSpPr>
            <p:cNvPr id="98" name="Google Shape;98;p13"/>
            <p:cNvSpPr/>
            <p:nvPr/>
          </p:nvSpPr>
          <p:spPr>
            <a:xfrm>
              <a:off x="0" y="0"/>
              <a:ext cx="692853" cy="175670"/>
            </a:xfrm>
            <a:custGeom>
              <a:rect b="b" l="l" r="r" t="t"/>
              <a:pathLst>
                <a:path extrusionOk="0" h="175670" w="692853">
                  <a:moveTo>
                    <a:pt x="0" y="0"/>
                  </a:moveTo>
                  <a:lnTo>
                    <a:pt x="692853" y="0"/>
                  </a:lnTo>
                  <a:lnTo>
                    <a:pt x="692853" y="175670"/>
                  </a:lnTo>
                  <a:lnTo>
                    <a:pt x="0" y="175670"/>
                  </a:ln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</p:sp>
        <p:sp>
          <p:nvSpPr>
            <p:cNvPr id="99" name="Google Shape;99;p13"/>
            <p:cNvSpPr txBox="1"/>
            <p:nvPr/>
          </p:nvSpPr>
          <p:spPr>
            <a:xfrm>
              <a:off x="0" y="-9525"/>
              <a:ext cx="692853" cy="185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3"/>
          <p:cNvSpPr txBox="1"/>
          <p:nvPr/>
        </p:nvSpPr>
        <p:spPr>
          <a:xfrm>
            <a:off x="1379266" y="4116675"/>
            <a:ext cx="135427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SEP 30 | MON</a:t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885764" y="4651993"/>
            <a:ext cx="629303" cy="629303"/>
          </a:xfrm>
          <a:custGeom>
            <a:rect b="b" l="l" r="r" t="t"/>
            <a:pathLst>
              <a:path extrusionOk="0" h="629303" w="629303">
                <a:moveTo>
                  <a:pt x="0" y="0"/>
                </a:moveTo>
                <a:lnTo>
                  <a:pt x="629303" y="0"/>
                </a:lnTo>
                <a:lnTo>
                  <a:pt x="629303" y="629302"/>
                </a:lnTo>
                <a:lnTo>
                  <a:pt x="0" y="629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3"/>
          <p:cNvSpPr/>
          <p:nvPr/>
        </p:nvSpPr>
        <p:spPr>
          <a:xfrm>
            <a:off x="2641184" y="4610226"/>
            <a:ext cx="671069" cy="671069"/>
          </a:xfrm>
          <a:custGeom>
            <a:rect b="b" l="l" r="r" t="t"/>
            <a:pathLst>
              <a:path extrusionOk="0" h="671069" w="671069">
                <a:moveTo>
                  <a:pt x="0" y="0"/>
                </a:moveTo>
                <a:lnTo>
                  <a:pt x="671069" y="0"/>
                </a:lnTo>
                <a:lnTo>
                  <a:pt x="671069" y="671069"/>
                </a:lnTo>
                <a:lnTo>
                  <a:pt x="0" y="671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3"/>
          <p:cNvSpPr txBox="1"/>
          <p:nvPr/>
        </p:nvSpPr>
        <p:spPr>
          <a:xfrm>
            <a:off x="2595048" y="5343208"/>
            <a:ext cx="763342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2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818744" y="5343208"/>
            <a:ext cx="763342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1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1611862" y="4872988"/>
            <a:ext cx="953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4:30 PM</a:t>
            </a:r>
            <a:endParaRPr/>
          </a:p>
        </p:txBody>
      </p:sp>
      <p:grpSp>
        <p:nvGrpSpPr>
          <p:cNvPr id="106" name="Google Shape;106;p13"/>
          <p:cNvGrpSpPr/>
          <p:nvPr/>
        </p:nvGrpSpPr>
        <p:grpSpPr>
          <a:xfrm>
            <a:off x="627783" y="6239312"/>
            <a:ext cx="2857238" cy="1288290"/>
            <a:chOff x="0" y="-9525"/>
            <a:chExt cx="1023969" cy="461694"/>
          </a:xfrm>
        </p:grpSpPr>
        <p:sp>
          <p:nvSpPr>
            <p:cNvPr id="107" name="Google Shape;107;p13"/>
            <p:cNvSpPr/>
            <p:nvPr/>
          </p:nvSpPr>
          <p:spPr>
            <a:xfrm>
              <a:off x="0" y="0"/>
              <a:ext cx="1023969" cy="452169"/>
            </a:xfrm>
            <a:custGeom>
              <a:rect b="b" l="l" r="r" t="t"/>
              <a:pathLst>
                <a:path extrusionOk="0" h="452169" w="1023969">
                  <a:moveTo>
                    <a:pt x="0" y="0"/>
                  </a:moveTo>
                  <a:lnTo>
                    <a:pt x="1023969" y="0"/>
                  </a:lnTo>
                  <a:lnTo>
                    <a:pt x="1023969" y="452169"/>
                  </a:lnTo>
                  <a:lnTo>
                    <a:pt x="0" y="4521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8" name="Google Shape;108;p13"/>
            <p:cNvSpPr txBox="1"/>
            <p:nvPr/>
          </p:nvSpPr>
          <p:spPr>
            <a:xfrm>
              <a:off x="0" y="-9525"/>
              <a:ext cx="1023969" cy="461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1089748" y="5867428"/>
            <a:ext cx="1933306" cy="516760"/>
            <a:chOff x="0" y="-9525"/>
            <a:chExt cx="692853" cy="185195"/>
          </a:xfrm>
        </p:grpSpPr>
        <p:sp>
          <p:nvSpPr>
            <p:cNvPr id="110" name="Google Shape;110;p13"/>
            <p:cNvSpPr/>
            <p:nvPr/>
          </p:nvSpPr>
          <p:spPr>
            <a:xfrm>
              <a:off x="0" y="0"/>
              <a:ext cx="692853" cy="175670"/>
            </a:xfrm>
            <a:custGeom>
              <a:rect b="b" l="l" r="r" t="t"/>
              <a:pathLst>
                <a:path extrusionOk="0" h="175670" w="692853">
                  <a:moveTo>
                    <a:pt x="0" y="0"/>
                  </a:moveTo>
                  <a:lnTo>
                    <a:pt x="692853" y="0"/>
                  </a:lnTo>
                  <a:lnTo>
                    <a:pt x="692853" y="175670"/>
                  </a:lnTo>
                  <a:lnTo>
                    <a:pt x="0" y="175670"/>
                  </a:ln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</p:sp>
        <p:sp>
          <p:nvSpPr>
            <p:cNvPr id="111" name="Google Shape;111;p13"/>
            <p:cNvSpPr txBox="1"/>
            <p:nvPr/>
          </p:nvSpPr>
          <p:spPr>
            <a:xfrm>
              <a:off x="0" y="-9525"/>
              <a:ext cx="692853" cy="185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3"/>
          <p:cNvSpPr txBox="1"/>
          <p:nvPr/>
        </p:nvSpPr>
        <p:spPr>
          <a:xfrm>
            <a:off x="1379266" y="5996222"/>
            <a:ext cx="135427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OCT 01 | TUE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2595048" y="7222755"/>
            <a:ext cx="763342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4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818744" y="7222755"/>
            <a:ext cx="763342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3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1611862" y="6752538"/>
            <a:ext cx="953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4:30 PM</a:t>
            </a:r>
            <a:endParaRPr/>
          </a:p>
        </p:txBody>
      </p:sp>
      <p:grpSp>
        <p:nvGrpSpPr>
          <p:cNvPr id="116" name="Google Shape;116;p13"/>
          <p:cNvGrpSpPr/>
          <p:nvPr/>
        </p:nvGrpSpPr>
        <p:grpSpPr>
          <a:xfrm>
            <a:off x="627783" y="8120558"/>
            <a:ext cx="2857238" cy="1288290"/>
            <a:chOff x="0" y="-9525"/>
            <a:chExt cx="1023969" cy="461694"/>
          </a:xfrm>
        </p:grpSpPr>
        <p:sp>
          <p:nvSpPr>
            <p:cNvPr id="117" name="Google Shape;117;p13"/>
            <p:cNvSpPr/>
            <p:nvPr/>
          </p:nvSpPr>
          <p:spPr>
            <a:xfrm>
              <a:off x="0" y="0"/>
              <a:ext cx="1023969" cy="452169"/>
            </a:xfrm>
            <a:custGeom>
              <a:rect b="b" l="l" r="r" t="t"/>
              <a:pathLst>
                <a:path extrusionOk="0" h="452169" w="1023969">
                  <a:moveTo>
                    <a:pt x="0" y="0"/>
                  </a:moveTo>
                  <a:lnTo>
                    <a:pt x="1023969" y="0"/>
                  </a:lnTo>
                  <a:lnTo>
                    <a:pt x="1023969" y="452169"/>
                  </a:lnTo>
                  <a:lnTo>
                    <a:pt x="0" y="4521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8" name="Google Shape;118;p13"/>
            <p:cNvSpPr txBox="1"/>
            <p:nvPr/>
          </p:nvSpPr>
          <p:spPr>
            <a:xfrm>
              <a:off x="0" y="-9525"/>
              <a:ext cx="1023969" cy="461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3"/>
          <p:cNvGrpSpPr/>
          <p:nvPr/>
        </p:nvGrpSpPr>
        <p:grpSpPr>
          <a:xfrm>
            <a:off x="1089748" y="7748674"/>
            <a:ext cx="1933306" cy="516760"/>
            <a:chOff x="0" y="-9525"/>
            <a:chExt cx="692853" cy="185195"/>
          </a:xfrm>
        </p:grpSpPr>
        <p:sp>
          <p:nvSpPr>
            <p:cNvPr id="120" name="Google Shape;120;p13"/>
            <p:cNvSpPr/>
            <p:nvPr/>
          </p:nvSpPr>
          <p:spPr>
            <a:xfrm>
              <a:off x="0" y="0"/>
              <a:ext cx="692853" cy="175670"/>
            </a:xfrm>
            <a:custGeom>
              <a:rect b="b" l="l" r="r" t="t"/>
              <a:pathLst>
                <a:path extrusionOk="0" h="175670" w="692853">
                  <a:moveTo>
                    <a:pt x="0" y="0"/>
                  </a:moveTo>
                  <a:lnTo>
                    <a:pt x="692853" y="0"/>
                  </a:lnTo>
                  <a:lnTo>
                    <a:pt x="692853" y="175670"/>
                  </a:lnTo>
                  <a:lnTo>
                    <a:pt x="0" y="175670"/>
                  </a:ln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</p:sp>
        <p:sp>
          <p:nvSpPr>
            <p:cNvPr id="121" name="Google Shape;121;p13"/>
            <p:cNvSpPr txBox="1"/>
            <p:nvPr/>
          </p:nvSpPr>
          <p:spPr>
            <a:xfrm>
              <a:off x="0" y="-9525"/>
              <a:ext cx="692853" cy="185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3"/>
          <p:cNvSpPr txBox="1"/>
          <p:nvPr/>
        </p:nvSpPr>
        <p:spPr>
          <a:xfrm>
            <a:off x="1379266" y="7877468"/>
            <a:ext cx="135427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OCT 02 | WED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2595048" y="9104001"/>
            <a:ext cx="763342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6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818744" y="9104001"/>
            <a:ext cx="763342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5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1611862" y="8633787"/>
            <a:ext cx="953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4:30 PM</a:t>
            </a:r>
            <a:endParaRPr/>
          </a:p>
        </p:txBody>
      </p:sp>
      <p:grpSp>
        <p:nvGrpSpPr>
          <p:cNvPr id="126" name="Google Shape;126;p13"/>
          <p:cNvGrpSpPr/>
          <p:nvPr/>
        </p:nvGrpSpPr>
        <p:grpSpPr>
          <a:xfrm>
            <a:off x="4074980" y="4359765"/>
            <a:ext cx="2857238" cy="1288290"/>
            <a:chOff x="0" y="-9525"/>
            <a:chExt cx="1023969" cy="461694"/>
          </a:xfrm>
        </p:grpSpPr>
        <p:sp>
          <p:nvSpPr>
            <p:cNvPr id="127" name="Google Shape;127;p13"/>
            <p:cNvSpPr/>
            <p:nvPr/>
          </p:nvSpPr>
          <p:spPr>
            <a:xfrm>
              <a:off x="0" y="0"/>
              <a:ext cx="1023969" cy="452169"/>
            </a:xfrm>
            <a:custGeom>
              <a:rect b="b" l="l" r="r" t="t"/>
              <a:pathLst>
                <a:path extrusionOk="0" h="452169" w="1023969">
                  <a:moveTo>
                    <a:pt x="0" y="0"/>
                  </a:moveTo>
                  <a:lnTo>
                    <a:pt x="1023969" y="0"/>
                  </a:lnTo>
                  <a:lnTo>
                    <a:pt x="1023969" y="452169"/>
                  </a:lnTo>
                  <a:lnTo>
                    <a:pt x="0" y="4521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8" name="Google Shape;128;p13"/>
            <p:cNvSpPr txBox="1"/>
            <p:nvPr/>
          </p:nvSpPr>
          <p:spPr>
            <a:xfrm>
              <a:off x="0" y="-9525"/>
              <a:ext cx="1023969" cy="461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3"/>
          <p:cNvGrpSpPr/>
          <p:nvPr/>
        </p:nvGrpSpPr>
        <p:grpSpPr>
          <a:xfrm>
            <a:off x="4536945" y="3987881"/>
            <a:ext cx="1933306" cy="516760"/>
            <a:chOff x="0" y="-9525"/>
            <a:chExt cx="692853" cy="185195"/>
          </a:xfrm>
        </p:grpSpPr>
        <p:sp>
          <p:nvSpPr>
            <p:cNvPr id="130" name="Google Shape;130;p13"/>
            <p:cNvSpPr/>
            <p:nvPr/>
          </p:nvSpPr>
          <p:spPr>
            <a:xfrm>
              <a:off x="0" y="0"/>
              <a:ext cx="692853" cy="175670"/>
            </a:xfrm>
            <a:custGeom>
              <a:rect b="b" l="l" r="r" t="t"/>
              <a:pathLst>
                <a:path extrusionOk="0" h="175670" w="692853">
                  <a:moveTo>
                    <a:pt x="0" y="0"/>
                  </a:moveTo>
                  <a:lnTo>
                    <a:pt x="692853" y="0"/>
                  </a:lnTo>
                  <a:lnTo>
                    <a:pt x="692853" y="175670"/>
                  </a:lnTo>
                  <a:lnTo>
                    <a:pt x="0" y="175670"/>
                  </a:ln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</p:sp>
        <p:sp>
          <p:nvSpPr>
            <p:cNvPr id="131" name="Google Shape;131;p13"/>
            <p:cNvSpPr txBox="1"/>
            <p:nvPr/>
          </p:nvSpPr>
          <p:spPr>
            <a:xfrm>
              <a:off x="0" y="-9525"/>
              <a:ext cx="692853" cy="185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13"/>
          <p:cNvSpPr txBox="1"/>
          <p:nvPr/>
        </p:nvSpPr>
        <p:spPr>
          <a:xfrm>
            <a:off x="4826463" y="4116675"/>
            <a:ext cx="135427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OCT 03 | THU</a:t>
            </a: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6042245" y="5343208"/>
            <a:ext cx="763342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8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4265941" y="5343208"/>
            <a:ext cx="763342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7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5078037" y="4846975"/>
            <a:ext cx="953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4:30 PM</a:t>
            </a:r>
            <a:endParaRPr/>
          </a:p>
        </p:txBody>
      </p:sp>
      <p:grpSp>
        <p:nvGrpSpPr>
          <p:cNvPr id="136" name="Google Shape;136;p13"/>
          <p:cNvGrpSpPr/>
          <p:nvPr/>
        </p:nvGrpSpPr>
        <p:grpSpPr>
          <a:xfrm>
            <a:off x="4074980" y="6239312"/>
            <a:ext cx="2857238" cy="1288290"/>
            <a:chOff x="0" y="-9525"/>
            <a:chExt cx="1023969" cy="461694"/>
          </a:xfrm>
        </p:grpSpPr>
        <p:sp>
          <p:nvSpPr>
            <p:cNvPr id="137" name="Google Shape;137;p13"/>
            <p:cNvSpPr/>
            <p:nvPr/>
          </p:nvSpPr>
          <p:spPr>
            <a:xfrm>
              <a:off x="0" y="0"/>
              <a:ext cx="1023969" cy="452169"/>
            </a:xfrm>
            <a:custGeom>
              <a:rect b="b" l="l" r="r" t="t"/>
              <a:pathLst>
                <a:path extrusionOk="0" h="452169" w="1023969">
                  <a:moveTo>
                    <a:pt x="0" y="0"/>
                  </a:moveTo>
                  <a:lnTo>
                    <a:pt x="1023969" y="0"/>
                  </a:lnTo>
                  <a:lnTo>
                    <a:pt x="1023969" y="452169"/>
                  </a:lnTo>
                  <a:lnTo>
                    <a:pt x="0" y="4521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8" name="Google Shape;138;p13"/>
            <p:cNvSpPr txBox="1"/>
            <p:nvPr/>
          </p:nvSpPr>
          <p:spPr>
            <a:xfrm>
              <a:off x="0" y="-9525"/>
              <a:ext cx="1023969" cy="461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4536945" y="5867428"/>
            <a:ext cx="1933306" cy="516760"/>
            <a:chOff x="0" y="-9525"/>
            <a:chExt cx="692853" cy="185195"/>
          </a:xfrm>
        </p:grpSpPr>
        <p:sp>
          <p:nvSpPr>
            <p:cNvPr id="140" name="Google Shape;140;p13"/>
            <p:cNvSpPr/>
            <p:nvPr/>
          </p:nvSpPr>
          <p:spPr>
            <a:xfrm>
              <a:off x="0" y="0"/>
              <a:ext cx="692853" cy="175670"/>
            </a:xfrm>
            <a:custGeom>
              <a:rect b="b" l="l" r="r" t="t"/>
              <a:pathLst>
                <a:path extrusionOk="0" h="175670" w="692853">
                  <a:moveTo>
                    <a:pt x="0" y="0"/>
                  </a:moveTo>
                  <a:lnTo>
                    <a:pt x="692853" y="0"/>
                  </a:lnTo>
                  <a:lnTo>
                    <a:pt x="692853" y="175670"/>
                  </a:lnTo>
                  <a:lnTo>
                    <a:pt x="0" y="175670"/>
                  </a:ln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</p:sp>
        <p:sp>
          <p:nvSpPr>
            <p:cNvPr id="141" name="Google Shape;141;p13"/>
            <p:cNvSpPr txBox="1"/>
            <p:nvPr/>
          </p:nvSpPr>
          <p:spPr>
            <a:xfrm>
              <a:off x="0" y="-9525"/>
              <a:ext cx="692853" cy="185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3"/>
          <p:cNvSpPr txBox="1"/>
          <p:nvPr/>
        </p:nvSpPr>
        <p:spPr>
          <a:xfrm>
            <a:off x="4826463" y="5996222"/>
            <a:ext cx="135427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OCT 04 | FRI</a:t>
            </a: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4332961" y="6531539"/>
            <a:ext cx="629303" cy="629303"/>
          </a:xfrm>
          <a:custGeom>
            <a:rect b="b" l="l" r="r" t="t"/>
            <a:pathLst>
              <a:path extrusionOk="0" h="629303" w="629303">
                <a:moveTo>
                  <a:pt x="0" y="0"/>
                </a:moveTo>
                <a:lnTo>
                  <a:pt x="629302" y="0"/>
                </a:lnTo>
                <a:lnTo>
                  <a:pt x="629302" y="629303"/>
                </a:lnTo>
                <a:lnTo>
                  <a:pt x="0" y="629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3"/>
          <p:cNvSpPr txBox="1"/>
          <p:nvPr/>
        </p:nvSpPr>
        <p:spPr>
          <a:xfrm>
            <a:off x="6042245" y="7222755"/>
            <a:ext cx="763342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3</a:t>
            </a:r>
            <a:endParaRPr/>
          </a:p>
        </p:txBody>
      </p:sp>
      <p:sp>
        <p:nvSpPr>
          <p:cNvPr id="145" name="Google Shape;145;p13"/>
          <p:cNvSpPr txBox="1"/>
          <p:nvPr/>
        </p:nvSpPr>
        <p:spPr>
          <a:xfrm>
            <a:off x="4265941" y="7222755"/>
            <a:ext cx="763342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1</a:t>
            </a:r>
            <a:endParaRPr/>
          </a:p>
        </p:txBody>
      </p:sp>
      <p:sp>
        <p:nvSpPr>
          <p:cNvPr id="146" name="Google Shape;146;p13"/>
          <p:cNvSpPr txBox="1"/>
          <p:nvPr/>
        </p:nvSpPr>
        <p:spPr>
          <a:xfrm>
            <a:off x="5078037" y="6751690"/>
            <a:ext cx="953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4:30 PM</a:t>
            </a:r>
            <a:endParaRPr/>
          </a:p>
        </p:txBody>
      </p:sp>
      <p:grpSp>
        <p:nvGrpSpPr>
          <p:cNvPr id="147" name="Google Shape;147;p13"/>
          <p:cNvGrpSpPr/>
          <p:nvPr/>
        </p:nvGrpSpPr>
        <p:grpSpPr>
          <a:xfrm>
            <a:off x="4074980" y="8120558"/>
            <a:ext cx="2857238" cy="1288290"/>
            <a:chOff x="0" y="-9525"/>
            <a:chExt cx="1023969" cy="461694"/>
          </a:xfrm>
        </p:grpSpPr>
        <p:sp>
          <p:nvSpPr>
            <p:cNvPr id="148" name="Google Shape;148;p13"/>
            <p:cNvSpPr/>
            <p:nvPr/>
          </p:nvSpPr>
          <p:spPr>
            <a:xfrm>
              <a:off x="0" y="0"/>
              <a:ext cx="1023969" cy="452169"/>
            </a:xfrm>
            <a:custGeom>
              <a:rect b="b" l="l" r="r" t="t"/>
              <a:pathLst>
                <a:path extrusionOk="0" h="452169" w="1023969">
                  <a:moveTo>
                    <a:pt x="0" y="0"/>
                  </a:moveTo>
                  <a:lnTo>
                    <a:pt x="1023969" y="0"/>
                  </a:lnTo>
                  <a:lnTo>
                    <a:pt x="1023969" y="452169"/>
                  </a:lnTo>
                  <a:lnTo>
                    <a:pt x="0" y="4521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9" name="Google Shape;149;p13"/>
            <p:cNvSpPr txBox="1"/>
            <p:nvPr/>
          </p:nvSpPr>
          <p:spPr>
            <a:xfrm>
              <a:off x="0" y="-9525"/>
              <a:ext cx="1023969" cy="461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13"/>
          <p:cNvGrpSpPr/>
          <p:nvPr/>
        </p:nvGrpSpPr>
        <p:grpSpPr>
          <a:xfrm>
            <a:off x="4536945" y="7748674"/>
            <a:ext cx="1933306" cy="516760"/>
            <a:chOff x="0" y="-9525"/>
            <a:chExt cx="692853" cy="185195"/>
          </a:xfrm>
        </p:grpSpPr>
        <p:sp>
          <p:nvSpPr>
            <p:cNvPr id="151" name="Google Shape;151;p13"/>
            <p:cNvSpPr/>
            <p:nvPr/>
          </p:nvSpPr>
          <p:spPr>
            <a:xfrm>
              <a:off x="0" y="0"/>
              <a:ext cx="692853" cy="175670"/>
            </a:xfrm>
            <a:custGeom>
              <a:rect b="b" l="l" r="r" t="t"/>
              <a:pathLst>
                <a:path extrusionOk="0" h="175670" w="692853">
                  <a:moveTo>
                    <a:pt x="0" y="0"/>
                  </a:moveTo>
                  <a:lnTo>
                    <a:pt x="692853" y="0"/>
                  </a:lnTo>
                  <a:lnTo>
                    <a:pt x="692853" y="175670"/>
                  </a:lnTo>
                  <a:lnTo>
                    <a:pt x="0" y="175670"/>
                  </a:ln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</p:sp>
        <p:sp>
          <p:nvSpPr>
            <p:cNvPr id="152" name="Google Shape;152;p13"/>
            <p:cNvSpPr txBox="1"/>
            <p:nvPr/>
          </p:nvSpPr>
          <p:spPr>
            <a:xfrm>
              <a:off x="0" y="-9525"/>
              <a:ext cx="692853" cy="185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13"/>
          <p:cNvSpPr txBox="1"/>
          <p:nvPr/>
        </p:nvSpPr>
        <p:spPr>
          <a:xfrm>
            <a:off x="4826463" y="7877468"/>
            <a:ext cx="135427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OCT 05 | SAT</a:t>
            </a:r>
            <a:endParaRPr/>
          </a:p>
        </p:txBody>
      </p:sp>
      <p:sp>
        <p:nvSpPr>
          <p:cNvPr id="154" name="Google Shape;154;p13"/>
          <p:cNvSpPr txBox="1"/>
          <p:nvPr/>
        </p:nvSpPr>
        <p:spPr>
          <a:xfrm>
            <a:off x="6042245" y="9104001"/>
            <a:ext cx="763342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4</a:t>
            </a:r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4265941" y="9104001"/>
            <a:ext cx="763342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2</a:t>
            </a:r>
            <a:endParaRPr/>
          </a:p>
        </p:txBody>
      </p:sp>
      <p:sp>
        <p:nvSpPr>
          <p:cNvPr id="156" name="Google Shape;156;p13"/>
          <p:cNvSpPr txBox="1"/>
          <p:nvPr/>
        </p:nvSpPr>
        <p:spPr>
          <a:xfrm>
            <a:off x="5078037" y="8658126"/>
            <a:ext cx="953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4:30 PM</a:t>
            </a:r>
            <a:endParaRPr/>
          </a:p>
        </p:txBody>
      </p:sp>
      <p:grpSp>
        <p:nvGrpSpPr>
          <p:cNvPr id="157" name="Google Shape;157;p13"/>
          <p:cNvGrpSpPr/>
          <p:nvPr/>
        </p:nvGrpSpPr>
        <p:grpSpPr>
          <a:xfrm>
            <a:off x="-105890" y="9841298"/>
            <a:ext cx="7850818" cy="850702"/>
            <a:chOff x="0" y="-9525"/>
            <a:chExt cx="2813556" cy="304872"/>
          </a:xfrm>
        </p:grpSpPr>
        <p:sp>
          <p:nvSpPr>
            <p:cNvPr id="158" name="Google Shape;158;p13"/>
            <p:cNvSpPr/>
            <p:nvPr/>
          </p:nvSpPr>
          <p:spPr>
            <a:xfrm>
              <a:off x="0" y="0"/>
              <a:ext cx="2813556" cy="295347"/>
            </a:xfrm>
            <a:custGeom>
              <a:rect b="b" l="l" r="r" t="t"/>
              <a:pathLst>
                <a:path extrusionOk="0" h="295347" w="2813556">
                  <a:moveTo>
                    <a:pt x="0" y="0"/>
                  </a:moveTo>
                  <a:lnTo>
                    <a:pt x="2813556" y="0"/>
                  </a:lnTo>
                  <a:lnTo>
                    <a:pt x="2813556" y="295347"/>
                  </a:lnTo>
                  <a:lnTo>
                    <a:pt x="0" y="295347"/>
                  </a:lnTo>
                  <a:close/>
                </a:path>
              </a:pathLst>
            </a:custGeom>
            <a:solidFill>
              <a:srgbClr val="FFE29D"/>
            </a:solidFill>
            <a:ln>
              <a:noFill/>
            </a:ln>
          </p:spPr>
        </p:sp>
        <p:sp>
          <p:nvSpPr>
            <p:cNvPr id="159" name="Google Shape;159;p13"/>
            <p:cNvSpPr txBox="1"/>
            <p:nvPr/>
          </p:nvSpPr>
          <p:spPr>
            <a:xfrm>
              <a:off x="0" y="-9525"/>
              <a:ext cx="2813556" cy="3048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3"/>
          <p:cNvSpPr/>
          <p:nvPr/>
        </p:nvSpPr>
        <p:spPr>
          <a:xfrm>
            <a:off x="462665" y="10085797"/>
            <a:ext cx="388281" cy="388281"/>
          </a:xfrm>
          <a:custGeom>
            <a:rect b="b" l="l" r="r" t="t"/>
            <a:pathLst>
              <a:path extrusionOk="0" h="388281" w="388281">
                <a:moveTo>
                  <a:pt x="0" y="0"/>
                </a:moveTo>
                <a:lnTo>
                  <a:pt x="388281" y="0"/>
                </a:lnTo>
                <a:lnTo>
                  <a:pt x="388281" y="388282"/>
                </a:lnTo>
                <a:lnTo>
                  <a:pt x="0" y="388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1" name="Google Shape;161;p13"/>
          <p:cNvGrpSpPr/>
          <p:nvPr/>
        </p:nvGrpSpPr>
        <p:grpSpPr>
          <a:xfrm>
            <a:off x="976407" y="10079009"/>
            <a:ext cx="401857" cy="401857"/>
            <a:chOff x="0" y="0"/>
            <a:chExt cx="812800" cy="812800"/>
          </a:xfrm>
        </p:grpSpPr>
        <p:sp>
          <p:nvSpPr>
            <p:cNvPr id="162" name="Google Shape;16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3"/>
          <p:cNvSpPr/>
          <p:nvPr/>
        </p:nvSpPr>
        <p:spPr>
          <a:xfrm>
            <a:off x="1055195" y="10169570"/>
            <a:ext cx="244280" cy="220735"/>
          </a:xfrm>
          <a:custGeom>
            <a:rect b="b" l="l" r="r" t="t"/>
            <a:pathLst>
              <a:path extrusionOk="0" h="220735" w="244280">
                <a:moveTo>
                  <a:pt x="0" y="0"/>
                </a:moveTo>
                <a:lnTo>
                  <a:pt x="244281" y="0"/>
                </a:lnTo>
                <a:lnTo>
                  <a:pt x="244281" y="220736"/>
                </a:lnTo>
                <a:lnTo>
                  <a:pt x="0" y="220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5" name="Google Shape;165;p13"/>
          <p:cNvGrpSpPr/>
          <p:nvPr/>
        </p:nvGrpSpPr>
        <p:grpSpPr>
          <a:xfrm>
            <a:off x="1507579" y="10079009"/>
            <a:ext cx="401857" cy="401857"/>
            <a:chOff x="0" y="0"/>
            <a:chExt cx="812800" cy="812800"/>
          </a:xfrm>
        </p:grpSpPr>
        <p:sp>
          <p:nvSpPr>
            <p:cNvPr id="166" name="Google Shape;16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3"/>
          <p:cNvSpPr/>
          <p:nvPr/>
        </p:nvSpPr>
        <p:spPr>
          <a:xfrm>
            <a:off x="1583835" y="10155266"/>
            <a:ext cx="249344" cy="249344"/>
          </a:xfrm>
          <a:custGeom>
            <a:rect b="b" l="l" r="r" t="t"/>
            <a:pathLst>
              <a:path extrusionOk="0" h="249344" w="249344">
                <a:moveTo>
                  <a:pt x="0" y="0"/>
                </a:moveTo>
                <a:lnTo>
                  <a:pt x="249345" y="0"/>
                </a:lnTo>
                <a:lnTo>
                  <a:pt x="249345" y="249344"/>
                </a:lnTo>
                <a:lnTo>
                  <a:pt x="0" y="249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3"/>
          <p:cNvSpPr/>
          <p:nvPr/>
        </p:nvSpPr>
        <p:spPr>
          <a:xfrm>
            <a:off x="4154348" y="10082403"/>
            <a:ext cx="395069" cy="395069"/>
          </a:xfrm>
          <a:custGeom>
            <a:rect b="b" l="l" r="r" t="t"/>
            <a:pathLst>
              <a:path extrusionOk="0" h="395069" w="395069">
                <a:moveTo>
                  <a:pt x="0" y="0"/>
                </a:moveTo>
                <a:lnTo>
                  <a:pt x="395069" y="0"/>
                </a:lnTo>
                <a:lnTo>
                  <a:pt x="395069" y="395070"/>
                </a:lnTo>
                <a:lnTo>
                  <a:pt x="0" y="395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3"/>
          <p:cNvSpPr txBox="1"/>
          <p:nvPr/>
        </p:nvSpPr>
        <p:spPr>
          <a:xfrm>
            <a:off x="2195186" y="10137063"/>
            <a:ext cx="1356296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@bballgame</a:t>
            </a:r>
            <a:endParaRPr/>
          </a:p>
        </p:txBody>
      </p:sp>
      <p:sp>
        <p:nvSpPr>
          <p:cNvPr id="171" name="Google Shape;171;p13"/>
          <p:cNvSpPr txBox="1"/>
          <p:nvPr/>
        </p:nvSpPr>
        <p:spPr>
          <a:xfrm>
            <a:off x="4682767" y="10137063"/>
            <a:ext cx="2448073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123-456-789 | bball.com</a:t>
            </a: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856703" y="6518273"/>
            <a:ext cx="687424" cy="687424"/>
          </a:xfrm>
          <a:custGeom>
            <a:rect b="b" l="l" r="r" t="t"/>
            <a:pathLst>
              <a:path extrusionOk="0" h="687424" w="687424">
                <a:moveTo>
                  <a:pt x="0" y="0"/>
                </a:moveTo>
                <a:lnTo>
                  <a:pt x="687424" y="0"/>
                </a:lnTo>
                <a:lnTo>
                  <a:pt x="687424" y="687423"/>
                </a:lnTo>
                <a:lnTo>
                  <a:pt x="0" y="687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3"/>
          <p:cNvSpPr/>
          <p:nvPr/>
        </p:nvSpPr>
        <p:spPr>
          <a:xfrm>
            <a:off x="2557365" y="6461472"/>
            <a:ext cx="801025" cy="801025"/>
          </a:xfrm>
          <a:custGeom>
            <a:rect b="b" l="l" r="r" t="t"/>
            <a:pathLst>
              <a:path extrusionOk="0" h="801025" w="801025">
                <a:moveTo>
                  <a:pt x="0" y="0"/>
                </a:moveTo>
                <a:lnTo>
                  <a:pt x="801025" y="0"/>
                </a:lnTo>
                <a:lnTo>
                  <a:pt x="801025" y="801025"/>
                </a:lnTo>
                <a:lnTo>
                  <a:pt x="0" y="801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3"/>
          <p:cNvSpPr/>
          <p:nvPr/>
        </p:nvSpPr>
        <p:spPr>
          <a:xfrm>
            <a:off x="768416" y="8295437"/>
            <a:ext cx="863999" cy="863999"/>
          </a:xfrm>
          <a:custGeom>
            <a:rect b="b" l="l" r="r" t="t"/>
            <a:pathLst>
              <a:path extrusionOk="0" h="863999" w="863999">
                <a:moveTo>
                  <a:pt x="0" y="0"/>
                </a:moveTo>
                <a:lnTo>
                  <a:pt x="863999" y="0"/>
                </a:lnTo>
                <a:lnTo>
                  <a:pt x="863999" y="863999"/>
                </a:lnTo>
                <a:lnTo>
                  <a:pt x="0" y="863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3"/>
          <p:cNvSpPr/>
          <p:nvPr/>
        </p:nvSpPr>
        <p:spPr>
          <a:xfrm>
            <a:off x="2557365" y="8332109"/>
            <a:ext cx="801025" cy="863999"/>
          </a:xfrm>
          <a:custGeom>
            <a:rect b="b" l="l" r="r" t="t"/>
            <a:pathLst>
              <a:path extrusionOk="0" h="863999" w="801025">
                <a:moveTo>
                  <a:pt x="0" y="0"/>
                </a:moveTo>
                <a:lnTo>
                  <a:pt x="801025" y="0"/>
                </a:lnTo>
                <a:lnTo>
                  <a:pt x="801025" y="863999"/>
                </a:lnTo>
                <a:lnTo>
                  <a:pt x="0" y="863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-12711" l="-17642" r="-17642" t="-12713"/>
            </a:stretch>
          </a:blipFill>
          <a:ln>
            <a:noFill/>
          </a:ln>
        </p:spPr>
      </p:sp>
      <p:sp>
        <p:nvSpPr>
          <p:cNvPr id="176" name="Google Shape;176;p13"/>
          <p:cNvSpPr/>
          <p:nvPr/>
        </p:nvSpPr>
        <p:spPr>
          <a:xfrm>
            <a:off x="4265941" y="4586011"/>
            <a:ext cx="761266" cy="761266"/>
          </a:xfrm>
          <a:custGeom>
            <a:rect b="b" l="l" r="r" t="t"/>
            <a:pathLst>
              <a:path extrusionOk="0" h="761266" w="761266">
                <a:moveTo>
                  <a:pt x="0" y="0"/>
                </a:moveTo>
                <a:lnTo>
                  <a:pt x="761266" y="0"/>
                </a:lnTo>
                <a:lnTo>
                  <a:pt x="761266" y="761266"/>
                </a:lnTo>
                <a:lnTo>
                  <a:pt x="0" y="761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3"/>
          <p:cNvSpPr/>
          <p:nvPr/>
        </p:nvSpPr>
        <p:spPr>
          <a:xfrm>
            <a:off x="6067229" y="4633904"/>
            <a:ext cx="713373" cy="713373"/>
          </a:xfrm>
          <a:custGeom>
            <a:rect b="b" l="l" r="r" t="t"/>
            <a:pathLst>
              <a:path extrusionOk="0" h="713373" w="713373">
                <a:moveTo>
                  <a:pt x="0" y="0"/>
                </a:moveTo>
                <a:lnTo>
                  <a:pt x="713373" y="0"/>
                </a:lnTo>
                <a:lnTo>
                  <a:pt x="713373" y="713373"/>
                </a:lnTo>
                <a:lnTo>
                  <a:pt x="0" y="713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3"/>
          <p:cNvSpPr/>
          <p:nvPr/>
        </p:nvSpPr>
        <p:spPr>
          <a:xfrm>
            <a:off x="6080204" y="6531539"/>
            <a:ext cx="687424" cy="687424"/>
          </a:xfrm>
          <a:custGeom>
            <a:rect b="b" l="l" r="r" t="t"/>
            <a:pathLst>
              <a:path extrusionOk="0" h="687424" w="687424">
                <a:moveTo>
                  <a:pt x="0" y="0"/>
                </a:moveTo>
                <a:lnTo>
                  <a:pt x="687423" y="0"/>
                </a:lnTo>
                <a:lnTo>
                  <a:pt x="687423" y="687424"/>
                </a:lnTo>
                <a:lnTo>
                  <a:pt x="0" y="687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3"/>
          <p:cNvSpPr/>
          <p:nvPr/>
        </p:nvSpPr>
        <p:spPr>
          <a:xfrm>
            <a:off x="6023403" y="8332109"/>
            <a:ext cx="801025" cy="801025"/>
          </a:xfrm>
          <a:custGeom>
            <a:rect b="b" l="l" r="r" t="t"/>
            <a:pathLst>
              <a:path extrusionOk="0" h="801025" w="801025">
                <a:moveTo>
                  <a:pt x="0" y="0"/>
                </a:moveTo>
                <a:lnTo>
                  <a:pt x="801025" y="0"/>
                </a:lnTo>
                <a:lnTo>
                  <a:pt x="801025" y="801024"/>
                </a:lnTo>
                <a:lnTo>
                  <a:pt x="0" y="801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3"/>
          <p:cNvSpPr/>
          <p:nvPr/>
        </p:nvSpPr>
        <p:spPr>
          <a:xfrm>
            <a:off x="4311039" y="8408309"/>
            <a:ext cx="671069" cy="671069"/>
          </a:xfrm>
          <a:custGeom>
            <a:rect b="b" l="l" r="r" t="t"/>
            <a:pathLst>
              <a:path extrusionOk="0" h="671069" w="671069">
                <a:moveTo>
                  <a:pt x="0" y="0"/>
                </a:moveTo>
                <a:lnTo>
                  <a:pt x="671069" y="0"/>
                </a:lnTo>
                <a:lnTo>
                  <a:pt x="671069" y="671069"/>
                </a:lnTo>
                <a:lnTo>
                  <a:pt x="0" y="671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2581" y="-1"/>
            <a:ext cx="10718795" cy="1069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14"/>
          <p:cNvGrpSpPr/>
          <p:nvPr/>
        </p:nvGrpSpPr>
        <p:grpSpPr>
          <a:xfrm>
            <a:off x="2437884" y="117556"/>
            <a:ext cx="2684233" cy="821727"/>
            <a:chOff x="0" y="-28575"/>
            <a:chExt cx="947083" cy="289932"/>
          </a:xfrm>
        </p:grpSpPr>
        <p:sp>
          <p:nvSpPr>
            <p:cNvPr id="187" name="Google Shape;187;p14"/>
            <p:cNvSpPr/>
            <p:nvPr/>
          </p:nvSpPr>
          <p:spPr>
            <a:xfrm>
              <a:off x="0" y="0"/>
              <a:ext cx="947083" cy="261357"/>
            </a:xfrm>
            <a:custGeom>
              <a:rect b="b" l="l" r="r" t="t"/>
              <a:pathLst>
                <a:path extrusionOk="0" h="261357" w="947083">
                  <a:moveTo>
                    <a:pt x="0" y="0"/>
                  </a:moveTo>
                  <a:lnTo>
                    <a:pt x="947083" y="0"/>
                  </a:lnTo>
                  <a:lnTo>
                    <a:pt x="947083" y="261357"/>
                  </a:lnTo>
                  <a:lnTo>
                    <a:pt x="0" y="2613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8" name="Google Shape;188;p14"/>
            <p:cNvSpPr txBox="1"/>
            <p:nvPr/>
          </p:nvSpPr>
          <p:spPr>
            <a:xfrm>
              <a:off x="0" y="-28575"/>
              <a:ext cx="947083" cy="289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14"/>
          <p:cNvSpPr txBox="1"/>
          <p:nvPr/>
        </p:nvSpPr>
        <p:spPr>
          <a:xfrm>
            <a:off x="2523825" y="433467"/>
            <a:ext cx="2512350" cy="2708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28" u="none" cap="none" strike="noStrike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SCHEDULE CALENDAR</a:t>
            </a:r>
            <a:endParaRPr/>
          </a:p>
        </p:txBody>
      </p:sp>
      <p:sp>
        <p:nvSpPr>
          <p:cNvPr id="190" name="Google Shape;190;p14"/>
          <p:cNvSpPr txBox="1"/>
          <p:nvPr/>
        </p:nvSpPr>
        <p:spPr>
          <a:xfrm>
            <a:off x="499565" y="1138189"/>
            <a:ext cx="6560869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BASKETBALL GAME </a:t>
            </a:r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499565" y="2663928"/>
            <a:ext cx="6560869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BASKETBALL GAME </a:t>
            </a:r>
            <a:endParaRPr/>
          </a:p>
        </p:txBody>
      </p:sp>
      <p:sp>
        <p:nvSpPr>
          <p:cNvPr id="192" name="Google Shape;192;p14"/>
          <p:cNvSpPr txBox="1"/>
          <p:nvPr/>
        </p:nvSpPr>
        <p:spPr>
          <a:xfrm>
            <a:off x="499565" y="1901059"/>
            <a:ext cx="6560869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BASKETBALL GAME </a:t>
            </a:r>
            <a:endParaRPr/>
          </a:p>
        </p:txBody>
      </p:sp>
      <p:sp>
        <p:nvSpPr>
          <p:cNvPr id="193" name="Google Shape;193;p14"/>
          <p:cNvSpPr txBox="1"/>
          <p:nvPr/>
        </p:nvSpPr>
        <p:spPr>
          <a:xfrm>
            <a:off x="499565" y="3426798"/>
            <a:ext cx="6560869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BASKETBALL GAME </a:t>
            </a:r>
            <a:endParaRPr/>
          </a:p>
        </p:txBody>
      </p:sp>
      <p:sp>
        <p:nvSpPr>
          <p:cNvPr id="194" name="Google Shape;194;p14"/>
          <p:cNvSpPr txBox="1"/>
          <p:nvPr/>
        </p:nvSpPr>
        <p:spPr>
          <a:xfrm>
            <a:off x="514403" y="4189668"/>
            <a:ext cx="6560869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BASKETBALL GAME </a:t>
            </a:r>
            <a:endParaRPr/>
          </a:p>
        </p:txBody>
      </p:sp>
      <p:grpSp>
        <p:nvGrpSpPr>
          <p:cNvPr id="195" name="Google Shape;195;p14"/>
          <p:cNvGrpSpPr/>
          <p:nvPr/>
        </p:nvGrpSpPr>
        <p:grpSpPr>
          <a:xfrm>
            <a:off x="32771" y="1888415"/>
            <a:ext cx="7573497" cy="8821040"/>
            <a:chOff x="0" y="-9525"/>
            <a:chExt cx="2714170" cy="3161261"/>
          </a:xfrm>
        </p:grpSpPr>
        <p:sp>
          <p:nvSpPr>
            <p:cNvPr id="196" name="Google Shape;196;p14"/>
            <p:cNvSpPr/>
            <p:nvPr/>
          </p:nvSpPr>
          <p:spPr>
            <a:xfrm>
              <a:off x="0" y="0"/>
              <a:ext cx="2714170" cy="3151736"/>
            </a:xfrm>
            <a:custGeom>
              <a:rect b="b" l="l" r="r" t="t"/>
              <a:pathLst>
                <a:path extrusionOk="0" h="3151736" w="2714170">
                  <a:moveTo>
                    <a:pt x="0" y="0"/>
                  </a:moveTo>
                  <a:lnTo>
                    <a:pt x="2714170" y="0"/>
                  </a:lnTo>
                  <a:lnTo>
                    <a:pt x="2714170" y="3151736"/>
                  </a:lnTo>
                  <a:lnTo>
                    <a:pt x="0" y="3151736"/>
                  </a:lnTo>
                  <a:close/>
                </a:path>
              </a:pathLst>
            </a:custGeom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00000">
                    <a:alpha val="77647"/>
                  </a:srgbClr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97" name="Google Shape;197;p14"/>
            <p:cNvSpPr txBox="1"/>
            <p:nvPr/>
          </p:nvSpPr>
          <p:spPr>
            <a:xfrm>
              <a:off x="0" y="-9525"/>
              <a:ext cx="2714170" cy="3161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4"/>
          <p:cNvSpPr/>
          <p:nvPr/>
        </p:nvSpPr>
        <p:spPr>
          <a:xfrm>
            <a:off x="1457918" y="17455"/>
            <a:ext cx="4644165" cy="4955822"/>
          </a:xfrm>
          <a:custGeom>
            <a:rect b="b" l="l" r="r" t="t"/>
            <a:pathLst>
              <a:path extrusionOk="0" h="4955822" w="4644165">
                <a:moveTo>
                  <a:pt x="0" y="0"/>
                </a:moveTo>
                <a:lnTo>
                  <a:pt x="4644164" y="0"/>
                </a:lnTo>
                <a:lnTo>
                  <a:pt x="4644164" y="4955822"/>
                </a:lnTo>
                <a:lnTo>
                  <a:pt x="0" y="49558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742" l="-63462" r="-16997" t="0"/>
            </a:stretch>
          </a:blipFill>
          <a:ln>
            <a:noFill/>
          </a:ln>
        </p:spPr>
      </p:sp>
      <p:grpSp>
        <p:nvGrpSpPr>
          <p:cNvPr id="199" name="Google Shape;199;p14"/>
          <p:cNvGrpSpPr/>
          <p:nvPr/>
        </p:nvGrpSpPr>
        <p:grpSpPr>
          <a:xfrm>
            <a:off x="-105890" y="9841298"/>
            <a:ext cx="7850818" cy="850702"/>
            <a:chOff x="0" y="-9525"/>
            <a:chExt cx="2813556" cy="304872"/>
          </a:xfrm>
        </p:grpSpPr>
        <p:sp>
          <p:nvSpPr>
            <p:cNvPr id="200" name="Google Shape;200;p14"/>
            <p:cNvSpPr/>
            <p:nvPr/>
          </p:nvSpPr>
          <p:spPr>
            <a:xfrm>
              <a:off x="0" y="0"/>
              <a:ext cx="2813556" cy="295347"/>
            </a:xfrm>
            <a:custGeom>
              <a:rect b="b" l="l" r="r" t="t"/>
              <a:pathLst>
                <a:path extrusionOk="0" h="295347" w="2813556">
                  <a:moveTo>
                    <a:pt x="0" y="0"/>
                  </a:moveTo>
                  <a:lnTo>
                    <a:pt x="2813556" y="0"/>
                  </a:lnTo>
                  <a:lnTo>
                    <a:pt x="2813556" y="295347"/>
                  </a:lnTo>
                  <a:lnTo>
                    <a:pt x="0" y="295347"/>
                  </a:lnTo>
                  <a:close/>
                </a:path>
              </a:pathLst>
            </a:custGeom>
            <a:solidFill>
              <a:srgbClr val="FFE29D"/>
            </a:solidFill>
            <a:ln>
              <a:noFill/>
            </a:ln>
          </p:spPr>
        </p:sp>
        <p:sp>
          <p:nvSpPr>
            <p:cNvPr id="201" name="Google Shape;201;p14"/>
            <p:cNvSpPr txBox="1"/>
            <p:nvPr/>
          </p:nvSpPr>
          <p:spPr>
            <a:xfrm>
              <a:off x="0" y="-9525"/>
              <a:ext cx="2813556" cy="3048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14"/>
          <p:cNvSpPr/>
          <p:nvPr/>
        </p:nvSpPr>
        <p:spPr>
          <a:xfrm>
            <a:off x="462665" y="10085797"/>
            <a:ext cx="388281" cy="388281"/>
          </a:xfrm>
          <a:custGeom>
            <a:rect b="b" l="l" r="r" t="t"/>
            <a:pathLst>
              <a:path extrusionOk="0" h="388281" w="388281">
                <a:moveTo>
                  <a:pt x="0" y="0"/>
                </a:moveTo>
                <a:lnTo>
                  <a:pt x="388281" y="0"/>
                </a:lnTo>
                <a:lnTo>
                  <a:pt x="388281" y="388282"/>
                </a:lnTo>
                <a:lnTo>
                  <a:pt x="0" y="388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3" name="Google Shape;203;p14"/>
          <p:cNvGrpSpPr/>
          <p:nvPr/>
        </p:nvGrpSpPr>
        <p:grpSpPr>
          <a:xfrm>
            <a:off x="976407" y="10079009"/>
            <a:ext cx="401857" cy="401857"/>
            <a:chOff x="0" y="0"/>
            <a:chExt cx="812800" cy="812800"/>
          </a:xfrm>
        </p:grpSpPr>
        <p:sp>
          <p:nvSpPr>
            <p:cNvPr id="204" name="Google Shape;20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4"/>
          <p:cNvSpPr/>
          <p:nvPr/>
        </p:nvSpPr>
        <p:spPr>
          <a:xfrm>
            <a:off x="1055195" y="10169570"/>
            <a:ext cx="244280" cy="220735"/>
          </a:xfrm>
          <a:custGeom>
            <a:rect b="b" l="l" r="r" t="t"/>
            <a:pathLst>
              <a:path extrusionOk="0" h="220735" w="244280">
                <a:moveTo>
                  <a:pt x="0" y="0"/>
                </a:moveTo>
                <a:lnTo>
                  <a:pt x="244281" y="0"/>
                </a:lnTo>
                <a:lnTo>
                  <a:pt x="244281" y="220736"/>
                </a:lnTo>
                <a:lnTo>
                  <a:pt x="0" y="220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7" name="Google Shape;207;p14"/>
          <p:cNvGrpSpPr/>
          <p:nvPr/>
        </p:nvGrpSpPr>
        <p:grpSpPr>
          <a:xfrm>
            <a:off x="1507579" y="10079009"/>
            <a:ext cx="401857" cy="401857"/>
            <a:chOff x="0" y="0"/>
            <a:chExt cx="812800" cy="812800"/>
          </a:xfrm>
        </p:grpSpPr>
        <p:sp>
          <p:nvSpPr>
            <p:cNvPr id="208" name="Google Shape;20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4"/>
          <p:cNvSpPr/>
          <p:nvPr/>
        </p:nvSpPr>
        <p:spPr>
          <a:xfrm>
            <a:off x="1583835" y="10155266"/>
            <a:ext cx="249344" cy="249344"/>
          </a:xfrm>
          <a:custGeom>
            <a:rect b="b" l="l" r="r" t="t"/>
            <a:pathLst>
              <a:path extrusionOk="0" h="249344" w="249344">
                <a:moveTo>
                  <a:pt x="0" y="0"/>
                </a:moveTo>
                <a:lnTo>
                  <a:pt x="249345" y="0"/>
                </a:lnTo>
                <a:lnTo>
                  <a:pt x="249345" y="249344"/>
                </a:lnTo>
                <a:lnTo>
                  <a:pt x="0" y="249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4"/>
          <p:cNvSpPr/>
          <p:nvPr/>
        </p:nvSpPr>
        <p:spPr>
          <a:xfrm>
            <a:off x="4154348" y="10082403"/>
            <a:ext cx="395069" cy="395069"/>
          </a:xfrm>
          <a:custGeom>
            <a:rect b="b" l="l" r="r" t="t"/>
            <a:pathLst>
              <a:path extrusionOk="0" h="395069" w="395069">
                <a:moveTo>
                  <a:pt x="0" y="0"/>
                </a:moveTo>
                <a:lnTo>
                  <a:pt x="395069" y="0"/>
                </a:lnTo>
                <a:lnTo>
                  <a:pt x="395069" y="395070"/>
                </a:lnTo>
                <a:lnTo>
                  <a:pt x="0" y="395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4"/>
          <p:cNvSpPr txBox="1"/>
          <p:nvPr/>
        </p:nvSpPr>
        <p:spPr>
          <a:xfrm>
            <a:off x="2195186" y="10137063"/>
            <a:ext cx="1356296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@bballgame</a:t>
            </a:r>
            <a:endParaRPr/>
          </a:p>
        </p:txBody>
      </p:sp>
      <p:sp>
        <p:nvSpPr>
          <p:cNvPr id="213" name="Google Shape;213;p14"/>
          <p:cNvSpPr txBox="1"/>
          <p:nvPr/>
        </p:nvSpPr>
        <p:spPr>
          <a:xfrm>
            <a:off x="4682767" y="10137063"/>
            <a:ext cx="2448073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123-456-789 | bball.com</a:t>
            </a:r>
            <a:endParaRPr/>
          </a:p>
        </p:txBody>
      </p:sp>
      <p:grpSp>
        <p:nvGrpSpPr>
          <p:cNvPr id="214" name="Google Shape;214;p14"/>
          <p:cNvGrpSpPr/>
          <p:nvPr/>
        </p:nvGrpSpPr>
        <p:grpSpPr>
          <a:xfrm>
            <a:off x="174207" y="5159318"/>
            <a:ext cx="7172067" cy="1654279"/>
            <a:chOff x="0" y="-9525"/>
            <a:chExt cx="2570307" cy="592856"/>
          </a:xfrm>
        </p:grpSpPr>
        <p:sp>
          <p:nvSpPr>
            <p:cNvPr id="215" name="Google Shape;215;p14"/>
            <p:cNvSpPr/>
            <p:nvPr/>
          </p:nvSpPr>
          <p:spPr>
            <a:xfrm>
              <a:off x="0" y="0"/>
              <a:ext cx="2570307" cy="583331"/>
            </a:xfrm>
            <a:custGeom>
              <a:rect b="b" l="l" r="r" t="t"/>
              <a:pathLst>
                <a:path extrusionOk="0" h="583331" w="2570307">
                  <a:moveTo>
                    <a:pt x="0" y="0"/>
                  </a:moveTo>
                  <a:lnTo>
                    <a:pt x="2570307" y="0"/>
                  </a:lnTo>
                  <a:lnTo>
                    <a:pt x="2570307" y="583331"/>
                  </a:lnTo>
                  <a:lnTo>
                    <a:pt x="0" y="5833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6" name="Google Shape;216;p14"/>
            <p:cNvSpPr txBox="1"/>
            <p:nvPr/>
          </p:nvSpPr>
          <p:spPr>
            <a:xfrm>
              <a:off x="0" y="-9525"/>
              <a:ext cx="2570307" cy="592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4"/>
          <p:cNvGrpSpPr/>
          <p:nvPr/>
        </p:nvGrpSpPr>
        <p:grpSpPr>
          <a:xfrm>
            <a:off x="2504065" y="4946699"/>
            <a:ext cx="2636470" cy="516760"/>
            <a:chOff x="0" y="-9525"/>
            <a:chExt cx="944851" cy="185195"/>
          </a:xfrm>
        </p:grpSpPr>
        <p:sp>
          <p:nvSpPr>
            <p:cNvPr id="218" name="Google Shape;218;p14"/>
            <p:cNvSpPr/>
            <p:nvPr/>
          </p:nvSpPr>
          <p:spPr>
            <a:xfrm>
              <a:off x="0" y="0"/>
              <a:ext cx="944851" cy="175670"/>
            </a:xfrm>
            <a:custGeom>
              <a:rect b="b" l="l" r="r" t="t"/>
              <a:pathLst>
                <a:path extrusionOk="0" h="175670" w="944851">
                  <a:moveTo>
                    <a:pt x="0" y="0"/>
                  </a:moveTo>
                  <a:lnTo>
                    <a:pt x="944851" y="0"/>
                  </a:lnTo>
                  <a:lnTo>
                    <a:pt x="944851" y="175670"/>
                  </a:lnTo>
                  <a:lnTo>
                    <a:pt x="0" y="175670"/>
                  </a:ln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</p:sp>
        <p:sp>
          <p:nvSpPr>
            <p:cNvPr id="219" name="Google Shape;219;p14"/>
            <p:cNvSpPr txBox="1"/>
            <p:nvPr/>
          </p:nvSpPr>
          <p:spPr>
            <a:xfrm>
              <a:off x="0" y="-9525"/>
              <a:ext cx="944851" cy="185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14"/>
          <p:cNvSpPr txBox="1"/>
          <p:nvPr/>
        </p:nvSpPr>
        <p:spPr>
          <a:xfrm>
            <a:off x="2843704" y="5075493"/>
            <a:ext cx="195719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SEP 30 | MONDAY</a:t>
            </a:r>
            <a:endParaRPr/>
          </a:p>
        </p:txBody>
      </p:sp>
      <p:sp>
        <p:nvSpPr>
          <p:cNvPr id="221" name="Google Shape;221;p14"/>
          <p:cNvSpPr/>
          <p:nvPr/>
        </p:nvSpPr>
        <p:spPr>
          <a:xfrm>
            <a:off x="465022" y="5690839"/>
            <a:ext cx="537301" cy="537301"/>
          </a:xfrm>
          <a:custGeom>
            <a:rect b="b" l="l" r="r" t="t"/>
            <a:pathLst>
              <a:path extrusionOk="0" h="537301" w="537301">
                <a:moveTo>
                  <a:pt x="0" y="0"/>
                </a:moveTo>
                <a:lnTo>
                  <a:pt x="537301" y="0"/>
                </a:lnTo>
                <a:lnTo>
                  <a:pt x="537301" y="537301"/>
                </a:lnTo>
                <a:lnTo>
                  <a:pt x="0" y="537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4"/>
          <p:cNvSpPr/>
          <p:nvPr/>
        </p:nvSpPr>
        <p:spPr>
          <a:xfrm>
            <a:off x="1963807" y="5673009"/>
            <a:ext cx="572962" cy="572962"/>
          </a:xfrm>
          <a:custGeom>
            <a:rect b="b" l="l" r="r" t="t"/>
            <a:pathLst>
              <a:path extrusionOk="0" h="572962" w="572962">
                <a:moveTo>
                  <a:pt x="0" y="0"/>
                </a:moveTo>
                <a:lnTo>
                  <a:pt x="572962" y="0"/>
                </a:lnTo>
                <a:lnTo>
                  <a:pt x="572962" y="572961"/>
                </a:lnTo>
                <a:lnTo>
                  <a:pt x="0" y="572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4"/>
          <p:cNvSpPr txBox="1"/>
          <p:nvPr/>
        </p:nvSpPr>
        <p:spPr>
          <a:xfrm>
            <a:off x="1924416" y="6349545"/>
            <a:ext cx="65174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2</a:t>
            </a:r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07800" y="6349545"/>
            <a:ext cx="65174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1</a:t>
            </a:r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1110341" y="5836110"/>
            <a:ext cx="708352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4:30 PM</a:t>
            </a:r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4254736" y="6357577"/>
            <a:ext cx="65174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4</a:t>
            </a:r>
            <a:endParaRPr/>
          </a:p>
        </p:txBody>
      </p:sp>
      <p:sp>
        <p:nvSpPr>
          <p:cNvPr id="227" name="Google Shape;227;p14"/>
          <p:cNvSpPr txBox="1"/>
          <p:nvPr/>
        </p:nvSpPr>
        <p:spPr>
          <a:xfrm>
            <a:off x="2738120" y="6357577"/>
            <a:ext cx="65174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3</a:t>
            </a:r>
            <a:endParaRPr/>
          </a:p>
        </p:txBody>
      </p:sp>
      <p:sp>
        <p:nvSpPr>
          <p:cNvPr id="228" name="Google Shape;228;p14"/>
          <p:cNvSpPr txBox="1"/>
          <p:nvPr/>
        </p:nvSpPr>
        <p:spPr>
          <a:xfrm>
            <a:off x="3440661" y="5836110"/>
            <a:ext cx="708352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6:30 PM</a:t>
            </a: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5125661" y="5690839"/>
            <a:ext cx="537301" cy="537301"/>
          </a:xfrm>
          <a:custGeom>
            <a:rect b="b" l="l" r="r" t="t"/>
            <a:pathLst>
              <a:path extrusionOk="0" h="537301" w="537301">
                <a:moveTo>
                  <a:pt x="0" y="0"/>
                </a:moveTo>
                <a:lnTo>
                  <a:pt x="537302" y="0"/>
                </a:lnTo>
                <a:lnTo>
                  <a:pt x="537302" y="537301"/>
                </a:lnTo>
                <a:lnTo>
                  <a:pt x="0" y="537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4"/>
          <p:cNvSpPr/>
          <p:nvPr/>
        </p:nvSpPr>
        <p:spPr>
          <a:xfrm>
            <a:off x="6624447" y="5673009"/>
            <a:ext cx="572962" cy="572962"/>
          </a:xfrm>
          <a:custGeom>
            <a:rect b="b" l="l" r="r" t="t"/>
            <a:pathLst>
              <a:path extrusionOk="0" h="572962" w="572962">
                <a:moveTo>
                  <a:pt x="0" y="0"/>
                </a:moveTo>
                <a:lnTo>
                  <a:pt x="572962" y="0"/>
                </a:lnTo>
                <a:lnTo>
                  <a:pt x="572962" y="572961"/>
                </a:lnTo>
                <a:lnTo>
                  <a:pt x="0" y="572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14"/>
          <p:cNvSpPr txBox="1"/>
          <p:nvPr/>
        </p:nvSpPr>
        <p:spPr>
          <a:xfrm>
            <a:off x="6585055" y="6349545"/>
            <a:ext cx="65174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6</a:t>
            </a:r>
            <a:endParaRPr/>
          </a:p>
        </p:txBody>
      </p:sp>
      <p:sp>
        <p:nvSpPr>
          <p:cNvPr id="232" name="Google Shape;232;p14"/>
          <p:cNvSpPr txBox="1"/>
          <p:nvPr/>
        </p:nvSpPr>
        <p:spPr>
          <a:xfrm>
            <a:off x="5068440" y="6349545"/>
            <a:ext cx="65174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5</a:t>
            </a:r>
            <a:endParaRPr/>
          </a:p>
        </p:txBody>
      </p:sp>
      <p:sp>
        <p:nvSpPr>
          <p:cNvPr id="233" name="Google Shape;233;p14"/>
          <p:cNvSpPr txBox="1"/>
          <p:nvPr/>
        </p:nvSpPr>
        <p:spPr>
          <a:xfrm>
            <a:off x="5770981" y="5836110"/>
            <a:ext cx="708352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8:30 PM</a:t>
            </a:r>
            <a:endParaRPr/>
          </a:p>
        </p:txBody>
      </p:sp>
      <p:sp>
        <p:nvSpPr>
          <p:cNvPr id="234" name="Google Shape;234;p14"/>
          <p:cNvSpPr/>
          <p:nvPr/>
        </p:nvSpPr>
        <p:spPr>
          <a:xfrm>
            <a:off x="2755567" y="5651064"/>
            <a:ext cx="616851" cy="616851"/>
          </a:xfrm>
          <a:custGeom>
            <a:rect b="b" l="l" r="r" t="t"/>
            <a:pathLst>
              <a:path extrusionOk="0" h="616851" w="616851">
                <a:moveTo>
                  <a:pt x="0" y="0"/>
                </a:moveTo>
                <a:lnTo>
                  <a:pt x="616851" y="0"/>
                </a:lnTo>
                <a:lnTo>
                  <a:pt x="616851" y="616851"/>
                </a:lnTo>
                <a:lnTo>
                  <a:pt x="0" y="6168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4"/>
          <p:cNvSpPr/>
          <p:nvPr/>
        </p:nvSpPr>
        <p:spPr>
          <a:xfrm>
            <a:off x="4206883" y="5609691"/>
            <a:ext cx="699597" cy="699597"/>
          </a:xfrm>
          <a:custGeom>
            <a:rect b="b" l="l" r="r" t="t"/>
            <a:pathLst>
              <a:path extrusionOk="0" h="699597" w="699597">
                <a:moveTo>
                  <a:pt x="0" y="0"/>
                </a:moveTo>
                <a:lnTo>
                  <a:pt x="699597" y="0"/>
                </a:lnTo>
                <a:lnTo>
                  <a:pt x="699597" y="699597"/>
                </a:lnTo>
                <a:lnTo>
                  <a:pt x="0" y="699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6" name="Google Shape;236;p14"/>
          <p:cNvGrpSpPr/>
          <p:nvPr/>
        </p:nvGrpSpPr>
        <p:grpSpPr>
          <a:xfrm>
            <a:off x="193966" y="7606617"/>
            <a:ext cx="7172067" cy="1654279"/>
            <a:chOff x="0" y="-9525"/>
            <a:chExt cx="2570307" cy="592856"/>
          </a:xfrm>
        </p:grpSpPr>
        <p:sp>
          <p:nvSpPr>
            <p:cNvPr id="237" name="Google Shape;237;p14"/>
            <p:cNvSpPr/>
            <p:nvPr/>
          </p:nvSpPr>
          <p:spPr>
            <a:xfrm>
              <a:off x="0" y="0"/>
              <a:ext cx="2570307" cy="583331"/>
            </a:xfrm>
            <a:custGeom>
              <a:rect b="b" l="l" r="r" t="t"/>
              <a:pathLst>
                <a:path extrusionOk="0" h="583331" w="2570307">
                  <a:moveTo>
                    <a:pt x="0" y="0"/>
                  </a:moveTo>
                  <a:lnTo>
                    <a:pt x="2570307" y="0"/>
                  </a:lnTo>
                  <a:lnTo>
                    <a:pt x="2570307" y="583331"/>
                  </a:lnTo>
                  <a:lnTo>
                    <a:pt x="0" y="5833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8" name="Google Shape;238;p14"/>
            <p:cNvSpPr txBox="1"/>
            <p:nvPr/>
          </p:nvSpPr>
          <p:spPr>
            <a:xfrm>
              <a:off x="0" y="-9525"/>
              <a:ext cx="2570307" cy="592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4"/>
          <p:cNvGrpSpPr/>
          <p:nvPr/>
        </p:nvGrpSpPr>
        <p:grpSpPr>
          <a:xfrm>
            <a:off x="2523825" y="7393998"/>
            <a:ext cx="2636470" cy="516760"/>
            <a:chOff x="0" y="-9525"/>
            <a:chExt cx="944851" cy="185195"/>
          </a:xfrm>
        </p:grpSpPr>
        <p:sp>
          <p:nvSpPr>
            <p:cNvPr id="240" name="Google Shape;240;p14"/>
            <p:cNvSpPr/>
            <p:nvPr/>
          </p:nvSpPr>
          <p:spPr>
            <a:xfrm>
              <a:off x="0" y="0"/>
              <a:ext cx="944851" cy="175670"/>
            </a:xfrm>
            <a:custGeom>
              <a:rect b="b" l="l" r="r" t="t"/>
              <a:pathLst>
                <a:path extrusionOk="0" h="175670" w="944851">
                  <a:moveTo>
                    <a:pt x="0" y="0"/>
                  </a:moveTo>
                  <a:lnTo>
                    <a:pt x="944851" y="0"/>
                  </a:lnTo>
                  <a:lnTo>
                    <a:pt x="944851" y="175670"/>
                  </a:lnTo>
                  <a:lnTo>
                    <a:pt x="0" y="175670"/>
                  </a:ln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</p:sp>
        <p:sp>
          <p:nvSpPr>
            <p:cNvPr id="241" name="Google Shape;241;p14"/>
            <p:cNvSpPr txBox="1"/>
            <p:nvPr/>
          </p:nvSpPr>
          <p:spPr>
            <a:xfrm>
              <a:off x="0" y="-9525"/>
              <a:ext cx="944851" cy="185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4"/>
          <p:cNvSpPr txBox="1"/>
          <p:nvPr/>
        </p:nvSpPr>
        <p:spPr>
          <a:xfrm>
            <a:off x="2863464" y="7522792"/>
            <a:ext cx="195719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OCT 01 | TUESDAY</a:t>
            </a:r>
            <a:endParaRPr/>
          </a:p>
        </p:txBody>
      </p:sp>
      <p:sp>
        <p:nvSpPr>
          <p:cNvPr id="243" name="Google Shape;243;p14"/>
          <p:cNvSpPr txBox="1"/>
          <p:nvPr/>
        </p:nvSpPr>
        <p:spPr>
          <a:xfrm>
            <a:off x="1944176" y="8796845"/>
            <a:ext cx="65174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8</a:t>
            </a:r>
            <a:endParaRPr/>
          </a:p>
        </p:txBody>
      </p:sp>
      <p:sp>
        <p:nvSpPr>
          <p:cNvPr id="244" name="Google Shape;244;p14"/>
          <p:cNvSpPr txBox="1"/>
          <p:nvPr/>
        </p:nvSpPr>
        <p:spPr>
          <a:xfrm>
            <a:off x="427560" y="8796845"/>
            <a:ext cx="65174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7</a:t>
            </a:r>
            <a:endParaRPr/>
          </a:p>
        </p:txBody>
      </p:sp>
      <p:sp>
        <p:nvSpPr>
          <p:cNvPr id="245" name="Google Shape;245;p14"/>
          <p:cNvSpPr txBox="1"/>
          <p:nvPr/>
        </p:nvSpPr>
        <p:spPr>
          <a:xfrm>
            <a:off x="1130101" y="8283409"/>
            <a:ext cx="708352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4:30 PM</a:t>
            </a:r>
            <a:endParaRPr/>
          </a:p>
        </p:txBody>
      </p:sp>
      <p:sp>
        <p:nvSpPr>
          <p:cNvPr id="246" name="Google Shape;246;p14"/>
          <p:cNvSpPr txBox="1"/>
          <p:nvPr/>
        </p:nvSpPr>
        <p:spPr>
          <a:xfrm>
            <a:off x="4274495" y="8804877"/>
            <a:ext cx="65174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3</a:t>
            </a:r>
            <a:endParaRPr/>
          </a:p>
        </p:txBody>
      </p:sp>
      <p:sp>
        <p:nvSpPr>
          <p:cNvPr id="247" name="Google Shape;247;p14"/>
          <p:cNvSpPr txBox="1"/>
          <p:nvPr/>
        </p:nvSpPr>
        <p:spPr>
          <a:xfrm>
            <a:off x="2757880" y="8804877"/>
            <a:ext cx="65174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1</a:t>
            </a:r>
            <a:endParaRPr/>
          </a:p>
        </p:txBody>
      </p:sp>
      <p:sp>
        <p:nvSpPr>
          <p:cNvPr id="248" name="Google Shape;248;p14"/>
          <p:cNvSpPr txBox="1"/>
          <p:nvPr/>
        </p:nvSpPr>
        <p:spPr>
          <a:xfrm>
            <a:off x="3460421" y="8283409"/>
            <a:ext cx="708352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6:30 PM</a:t>
            </a:r>
            <a:endParaRPr/>
          </a:p>
        </p:txBody>
      </p:sp>
      <p:sp>
        <p:nvSpPr>
          <p:cNvPr id="249" name="Google Shape;249;p14"/>
          <p:cNvSpPr txBox="1"/>
          <p:nvPr/>
        </p:nvSpPr>
        <p:spPr>
          <a:xfrm>
            <a:off x="6604815" y="8796845"/>
            <a:ext cx="65174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4</a:t>
            </a:r>
            <a:endParaRPr/>
          </a:p>
        </p:txBody>
      </p:sp>
      <p:sp>
        <p:nvSpPr>
          <p:cNvPr id="250" name="Google Shape;250;p14"/>
          <p:cNvSpPr txBox="1"/>
          <p:nvPr/>
        </p:nvSpPr>
        <p:spPr>
          <a:xfrm>
            <a:off x="5088200" y="8796845"/>
            <a:ext cx="65174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2</a:t>
            </a:r>
            <a:endParaRPr/>
          </a:p>
        </p:txBody>
      </p:sp>
      <p:sp>
        <p:nvSpPr>
          <p:cNvPr id="251" name="Google Shape;251;p14"/>
          <p:cNvSpPr txBox="1"/>
          <p:nvPr/>
        </p:nvSpPr>
        <p:spPr>
          <a:xfrm>
            <a:off x="5790741" y="8283409"/>
            <a:ext cx="708352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8:30 PM</a:t>
            </a:r>
            <a:endParaRPr/>
          </a:p>
        </p:txBody>
      </p:sp>
      <p:sp>
        <p:nvSpPr>
          <p:cNvPr id="252" name="Google Shape;252;p14"/>
          <p:cNvSpPr/>
          <p:nvPr/>
        </p:nvSpPr>
        <p:spPr>
          <a:xfrm>
            <a:off x="4309389" y="8127892"/>
            <a:ext cx="616851" cy="616851"/>
          </a:xfrm>
          <a:custGeom>
            <a:rect b="b" l="l" r="r" t="t"/>
            <a:pathLst>
              <a:path extrusionOk="0" h="616851" w="616851">
                <a:moveTo>
                  <a:pt x="0" y="0"/>
                </a:moveTo>
                <a:lnTo>
                  <a:pt x="616851" y="0"/>
                </a:lnTo>
                <a:lnTo>
                  <a:pt x="616851" y="616851"/>
                </a:lnTo>
                <a:lnTo>
                  <a:pt x="0" y="6168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4"/>
          <p:cNvSpPr/>
          <p:nvPr/>
        </p:nvSpPr>
        <p:spPr>
          <a:xfrm>
            <a:off x="427560" y="8115989"/>
            <a:ext cx="640658" cy="640658"/>
          </a:xfrm>
          <a:custGeom>
            <a:rect b="b" l="l" r="r" t="t"/>
            <a:pathLst>
              <a:path extrusionOk="0" h="640658" w="640658">
                <a:moveTo>
                  <a:pt x="0" y="0"/>
                </a:moveTo>
                <a:lnTo>
                  <a:pt x="640658" y="0"/>
                </a:lnTo>
                <a:lnTo>
                  <a:pt x="640658" y="640657"/>
                </a:lnTo>
                <a:lnTo>
                  <a:pt x="0" y="6406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4"/>
          <p:cNvSpPr/>
          <p:nvPr/>
        </p:nvSpPr>
        <p:spPr>
          <a:xfrm>
            <a:off x="1969872" y="8156294"/>
            <a:ext cx="600352" cy="600352"/>
          </a:xfrm>
          <a:custGeom>
            <a:rect b="b" l="l" r="r" t="t"/>
            <a:pathLst>
              <a:path extrusionOk="0" h="600352" w="600352">
                <a:moveTo>
                  <a:pt x="0" y="0"/>
                </a:moveTo>
                <a:lnTo>
                  <a:pt x="600352" y="0"/>
                </a:lnTo>
                <a:lnTo>
                  <a:pt x="600352" y="600352"/>
                </a:lnTo>
                <a:lnTo>
                  <a:pt x="0" y="6003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14"/>
          <p:cNvSpPr/>
          <p:nvPr/>
        </p:nvSpPr>
        <p:spPr>
          <a:xfrm>
            <a:off x="2799294" y="8207441"/>
            <a:ext cx="537301" cy="537301"/>
          </a:xfrm>
          <a:custGeom>
            <a:rect b="b" l="l" r="r" t="t"/>
            <a:pathLst>
              <a:path extrusionOk="0" h="537301" w="537301">
                <a:moveTo>
                  <a:pt x="0" y="0"/>
                </a:moveTo>
                <a:lnTo>
                  <a:pt x="537302" y="0"/>
                </a:lnTo>
                <a:lnTo>
                  <a:pt x="537302" y="537302"/>
                </a:lnTo>
                <a:lnTo>
                  <a:pt x="0" y="537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14"/>
          <p:cNvSpPr/>
          <p:nvPr/>
        </p:nvSpPr>
        <p:spPr>
          <a:xfrm>
            <a:off x="5127591" y="8160565"/>
            <a:ext cx="572962" cy="572962"/>
          </a:xfrm>
          <a:custGeom>
            <a:rect b="b" l="l" r="r" t="t"/>
            <a:pathLst>
              <a:path extrusionOk="0" h="572962" w="572962">
                <a:moveTo>
                  <a:pt x="0" y="0"/>
                </a:moveTo>
                <a:lnTo>
                  <a:pt x="572962" y="0"/>
                </a:lnTo>
                <a:lnTo>
                  <a:pt x="572962" y="572962"/>
                </a:lnTo>
                <a:lnTo>
                  <a:pt x="0" y="572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14"/>
          <p:cNvSpPr/>
          <p:nvPr/>
        </p:nvSpPr>
        <p:spPr>
          <a:xfrm>
            <a:off x="6561129" y="8086519"/>
            <a:ext cx="699597" cy="699597"/>
          </a:xfrm>
          <a:custGeom>
            <a:rect b="b" l="l" r="r" t="t"/>
            <a:pathLst>
              <a:path extrusionOk="0" h="699597" w="699597">
                <a:moveTo>
                  <a:pt x="0" y="0"/>
                </a:moveTo>
                <a:lnTo>
                  <a:pt x="699597" y="0"/>
                </a:lnTo>
                <a:lnTo>
                  <a:pt x="699597" y="699597"/>
                </a:lnTo>
                <a:lnTo>
                  <a:pt x="0" y="699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2581" y="-1"/>
            <a:ext cx="10718795" cy="106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5"/>
          <p:cNvSpPr/>
          <p:nvPr/>
        </p:nvSpPr>
        <p:spPr>
          <a:xfrm>
            <a:off x="2617277" y="-234568"/>
            <a:ext cx="6302922" cy="11269636"/>
          </a:xfrm>
          <a:custGeom>
            <a:rect b="b" l="l" r="r" t="t"/>
            <a:pathLst>
              <a:path extrusionOk="0" h="11269636" w="6302922">
                <a:moveTo>
                  <a:pt x="0" y="0"/>
                </a:moveTo>
                <a:lnTo>
                  <a:pt x="6302922" y="0"/>
                </a:lnTo>
                <a:lnTo>
                  <a:pt x="6302922" y="11269636"/>
                </a:lnTo>
                <a:lnTo>
                  <a:pt x="0" y="11269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9198" t="0"/>
            </a:stretch>
          </a:blipFill>
          <a:ln>
            <a:noFill/>
          </a:ln>
        </p:spPr>
      </p:sp>
      <p:grpSp>
        <p:nvGrpSpPr>
          <p:cNvPr id="264" name="Google Shape;264;p15"/>
          <p:cNvGrpSpPr/>
          <p:nvPr/>
        </p:nvGrpSpPr>
        <p:grpSpPr>
          <a:xfrm>
            <a:off x="2762496" y="2065870"/>
            <a:ext cx="2783704" cy="852179"/>
            <a:chOff x="0" y="-28575"/>
            <a:chExt cx="947083" cy="289932"/>
          </a:xfrm>
        </p:grpSpPr>
        <p:sp>
          <p:nvSpPr>
            <p:cNvPr id="265" name="Google Shape;265;p15"/>
            <p:cNvSpPr/>
            <p:nvPr/>
          </p:nvSpPr>
          <p:spPr>
            <a:xfrm>
              <a:off x="0" y="0"/>
              <a:ext cx="947083" cy="261357"/>
            </a:xfrm>
            <a:custGeom>
              <a:rect b="b" l="l" r="r" t="t"/>
              <a:pathLst>
                <a:path extrusionOk="0" h="261357" w="947083">
                  <a:moveTo>
                    <a:pt x="0" y="0"/>
                  </a:moveTo>
                  <a:lnTo>
                    <a:pt x="947083" y="0"/>
                  </a:lnTo>
                  <a:lnTo>
                    <a:pt x="947083" y="261357"/>
                  </a:lnTo>
                  <a:lnTo>
                    <a:pt x="0" y="2613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6" name="Google Shape;266;p15"/>
            <p:cNvSpPr txBox="1"/>
            <p:nvPr/>
          </p:nvSpPr>
          <p:spPr>
            <a:xfrm>
              <a:off x="0" y="-28575"/>
              <a:ext cx="947083" cy="289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5"/>
          <p:cNvGrpSpPr/>
          <p:nvPr/>
        </p:nvGrpSpPr>
        <p:grpSpPr>
          <a:xfrm>
            <a:off x="0" y="3499686"/>
            <a:ext cx="5789317" cy="1010626"/>
            <a:chOff x="0" y="-9525"/>
            <a:chExt cx="2074761" cy="362185"/>
          </a:xfrm>
        </p:grpSpPr>
        <p:sp>
          <p:nvSpPr>
            <p:cNvPr id="268" name="Google Shape;268;p15"/>
            <p:cNvSpPr/>
            <p:nvPr/>
          </p:nvSpPr>
          <p:spPr>
            <a:xfrm>
              <a:off x="0" y="0"/>
              <a:ext cx="2074761" cy="352660"/>
            </a:xfrm>
            <a:custGeom>
              <a:rect b="b" l="l" r="r" t="t"/>
              <a:pathLst>
                <a:path extrusionOk="0" h="352660" w="2074761">
                  <a:moveTo>
                    <a:pt x="1871561" y="0"/>
                  </a:moveTo>
                  <a:lnTo>
                    <a:pt x="0" y="0"/>
                  </a:lnTo>
                  <a:lnTo>
                    <a:pt x="0" y="352660"/>
                  </a:lnTo>
                  <a:lnTo>
                    <a:pt x="1871561" y="352660"/>
                  </a:lnTo>
                  <a:lnTo>
                    <a:pt x="2074761" y="176330"/>
                  </a:lnTo>
                  <a:lnTo>
                    <a:pt x="1871561" y="0"/>
                  </a:ln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</p:sp>
        <p:sp>
          <p:nvSpPr>
            <p:cNvPr id="269" name="Google Shape;269;p15"/>
            <p:cNvSpPr txBox="1"/>
            <p:nvPr/>
          </p:nvSpPr>
          <p:spPr>
            <a:xfrm>
              <a:off x="0" y="-9525"/>
              <a:ext cx="1960461" cy="362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15"/>
          <p:cNvSpPr/>
          <p:nvPr/>
        </p:nvSpPr>
        <p:spPr>
          <a:xfrm>
            <a:off x="1981973" y="3703637"/>
            <a:ext cx="629303" cy="629303"/>
          </a:xfrm>
          <a:custGeom>
            <a:rect b="b" l="l" r="r" t="t"/>
            <a:pathLst>
              <a:path extrusionOk="0" h="629303" w="629303">
                <a:moveTo>
                  <a:pt x="0" y="0"/>
                </a:moveTo>
                <a:lnTo>
                  <a:pt x="629303" y="0"/>
                </a:lnTo>
                <a:lnTo>
                  <a:pt x="629303" y="629302"/>
                </a:lnTo>
                <a:lnTo>
                  <a:pt x="0" y="629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5"/>
          <p:cNvSpPr/>
          <p:nvPr/>
        </p:nvSpPr>
        <p:spPr>
          <a:xfrm>
            <a:off x="3188367" y="3661871"/>
            <a:ext cx="671069" cy="671069"/>
          </a:xfrm>
          <a:custGeom>
            <a:rect b="b" l="l" r="r" t="t"/>
            <a:pathLst>
              <a:path extrusionOk="0" h="671069" w="671069">
                <a:moveTo>
                  <a:pt x="0" y="0"/>
                </a:moveTo>
                <a:lnTo>
                  <a:pt x="671069" y="0"/>
                </a:lnTo>
                <a:lnTo>
                  <a:pt x="671069" y="671068"/>
                </a:lnTo>
                <a:lnTo>
                  <a:pt x="0" y="671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2" name="Google Shape;272;p15"/>
          <p:cNvGrpSpPr/>
          <p:nvPr/>
        </p:nvGrpSpPr>
        <p:grpSpPr>
          <a:xfrm>
            <a:off x="0" y="4714483"/>
            <a:ext cx="5789317" cy="1010626"/>
            <a:chOff x="0" y="-9525"/>
            <a:chExt cx="2074761" cy="362185"/>
          </a:xfrm>
        </p:grpSpPr>
        <p:sp>
          <p:nvSpPr>
            <p:cNvPr id="273" name="Google Shape;273;p15"/>
            <p:cNvSpPr/>
            <p:nvPr/>
          </p:nvSpPr>
          <p:spPr>
            <a:xfrm>
              <a:off x="0" y="0"/>
              <a:ext cx="2074761" cy="352660"/>
            </a:xfrm>
            <a:custGeom>
              <a:rect b="b" l="l" r="r" t="t"/>
              <a:pathLst>
                <a:path extrusionOk="0" h="352660" w="2074761">
                  <a:moveTo>
                    <a:pt x="1871561" y="0"/>
                  </a:moveTo>
                  <a:lnTo>
                    <a:pt x="0" y="0"/>
                  </a:lnTo>
                  <a:lnTo>
                    <a:pt x="0" y="352660"/>
                  </a:lnTo>
                  <a:lnTo>
                    <a:pt x="1871561" y="352660"/>
                  </a:lnTo>
                  <a:lnTo>
                    <a:pt x="2074761" y="176330"/>
                  </a:lnTo>
                  <a:lnTo>
                    <a:pt x="1871561" y="0"/>
                  </a:ln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</p:sp>
        <p:sp>
          <p:nvSpPr>
            <p:cNvPr id="274" name="Google Shape;274;p15"/>
            <p:cNvSpPr txBox="1"/>
            <p:nvPr/>
          </p:nvSpPr>
          <p:spPr>
            <a:xfrm>
              <a:off x="0" y="-9525"/>
              <a:ext cx="1960461" cy="362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5"/>
          <p:cNvGrpSpPr/>
          <p:nvPr/>
        </p:nvGrpSpPr>
        <p:grpSpPr>
          <a:xfrm>
            <a:off x="0" y="5927130"/>
            <a:ext cx="5789317" cy="1010626"/>
            <a:chOff x="0" y="-9525"/>
            <a:chExt cx="2074761" cy="362185"/>
          </a:xfrm>
        </p:grpSpPr>
        <p:sp>
          <p:nvSpPr>
            <p:cNvPr id="276" name="Google Shape;276;p15"/>
            <p:cNvSpPr/>
            <p:nvPr/>
          </p:nvSpPr>
          <p:spPr>
            <a:xfrm>
              <a:off x="0" y="0"/>
              <a:ext cx="2074761" cy="352660"/>
            </a:xfrm>
            <a:custGeom>
              <a:rect b="b" l="l" r="r" t="t"/>
              <a:pathLst>
                <a:path extrusionOk="0" h="352660" w="2074761">
                  <a:moveTo>
                    <a:pt x="1871561" y="0"/>
                  </a:moveTo>
                  <a:lnTo>
                    <a:pt x="0" y="0"/>
                  </a:lnTo>
                  <a:lnTo>
                    <a:pt x="0" y="352660"/>
                  </a:lnTo>
                  <a:lnTo>
                    <a:pt x="1871561" y="352660"/>
                  </a:lnTo>
                  <a:lnTo>
                    <a:pt x="2074761" y="176330"/>
                  </a:lnTo>
                  <a:lnTo>
                    <a:pt x="1871561" y="0"/>
                  </a:ln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</p:sp>
        <p:sp>
          <p:nvSpPr>
            <p:cNvPr id="277" name="Google Shape;277;p15"/>
            <p:cNvSpPr txBox="1"/>
            <p:nvPr/>
          </p:nvSpPr>
          <p:spPr>
            <a:xfrm>
              <a:off x="0" y="-9525"/>
              <a:ext cx="1960461" cy="362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5"/>
          <p:cNvGrpSpPr/>
          <p:nvPr/>
        </p:nvGrpSpPr>
        <p:grpSpPr>
          <a:xfrm>
            <a:off x="0" y="7139778"/>
            <a:ext cx="5789317" cy="1010626"/>
            <a:chOff x="0" y="-9525"/>
            <a:chExt cx="2074761" cy="362185"/>
          </a:xfrm>
        </p:grpSpPr>
        <p:sp>
          <p:nvSpPr>
            <p:cNvPr id="279" name="Google Shape;279;p15"/>
            <p:cNvSpPr/>
            <p:nvPr/>
          </p:nvSpPr>
          <p:spPr>
            <a:xfrm>
              <a:off x="0" y="0"/>
              <a:ext cx="2074761" cy="352660"/>
            </a:xfrm>
            <a:custGeom>
              <a:rect b="b" l="l" r="r" t="t"/>
              <a:pathLst>
                <a:path extrusionOk="0" h="352660" w="2074761">
                  <a:moveTo>
                    <a:pt x="1871561" y="0"/>
                  </a:moveTo>
                  <a:lnTo>
                    <a:pt x="0" y="0"/>
                  </a:lnTo>
                  <a:lnTo>
                    <a:pt x="0" y="352660"/>
                  </a:lnTo>
                  <a:lnTo>
                    <a:pt x="1871561" y="352660"/>
                  </a:lnTo>
                  <a:lnTo>
                    <a:pt x="2074761" y="176330"/>
                  </a:lnTo>
                  <a:lnTo>
                    <a:pt x="1871561" y="0"/>
                  </a:ln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</p:sp>
        <p:sp>
          <p:nvSpPr>
            <p:cNvPr id="280" name="Google Shape;280;p15"/>
            <p:cNvSpPr txBox="1"/>
            <p:nvPr/>
          </p:nvSpPr>
          <p:spPr>
            <a:xfrm>
              <a:off x="0" y="-9525"/>
              <a:ext cx="1960461" cy="362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5"/>
          <p:cNvGrpSpPr/>
          <p:nvPr/>
        </p:nvGrpSpPr>
        <p:grpSpPr>
          <a:xfrm>
            <a:off x="0" y="8352426"/>
            <a:ext cx="5789317" cy="1010626"/>
            <a:chOff x="0" y="-9525"/>
            <a:chExt cx="2074761" cy="362185"/>
          </a:xfrm>
        </p:grpSpPr>
        <p:sp>
          <p:nvSpPr>
            <p:cNvPr id="282" name="Google Shape;282;p15"/>
            <p:cNvSpPr/>
            <p:nvPr/>
          </p:nvSpPr>
          <p:spPr>
            <a:xfrm>
              <a:off x="0" y="0"/>
              <a:ext cx="2074761" cy="352660"/>
            </a:xfrm>
            <a:custGeom>
              <a:rect b="b" l="l" r="r" t="t"/>
              <a:pathLst>
                <a:path extrusionOk="0" h="352660" w="2074761">
                  <a:moveTo>
                    <a:pt x="1871561" y="0"/>
                  </a:moveTo>
                  <a:lnTo>
                    <a:pt x="0" y="0"/>
                  </a:lnTo>
                  <a:lnTo>
                    <a:pt x="0" y="352660"/>
                  </a:lnTo>
                  <a:lnTo>
                    <a:pt x="1871561" y="352660"/>
                  </a:lnTo>
                  <a:lnTo>
                    <a:pt x="2074761" y="176330"/>
                  </a:lnTo>
                  <a:lnTo>
                    <a:pt x="1871561" y="0"/>
                  </a:ln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</p:sp>
        <p:sp>
          <p:nvSpPr>
            <p:cNvPr id="283" name="Google Shape;283;p15"/>
            <p:cNvSpPr txBox="1"/>
            <p:nvPr/>
          </p:nvSpPr>
          <p:spPr>
            <a:xfrm>
              <a:off x="0" y="-9525"/>
              <a:ext cx="1960461" cy="362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5"/>
          <p:cNvSpPr/>
          <p:nvPr/>
        </p:nvSpPr>
        <p:spPr>
          <a:xfrm>
            <a:off x="1952912" y="4889373"/>
            <a:ext cx="687424" cy="687424"/>
          </a:xfrm>
          <a:custGeom>
            <a:rect b="b" l="l" r="r" t="t"/>
            <a:pathLst>
              <a:path extrusionOk="0" h="687424" w="687424">
                <a:moveTo>
                  <a:pt x="0" y="0"/>
                </a:moveTo>
                <a:lnTo>
                  <a:pt x="687424" y="0"/>
                </a:lnTo>
                <a:lnTo>
                  <a:pt x="687424" y="687423"/>
                </a:lnTo>
                <a:lnTo>
                  <a:pt x="0" y="687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15"/>
          <p:cNvSpPr/>
          <p:nvPr/>
        </p:nvSpPr>
        <p:spPr>
          <a:xfrm>
            <a:off x="3123389" y="4850027"/>
            <a:ext cx="801025" cy="801025"/>
          </a:xfrm>
          <a:custGeom>
            <a:rect b="b" l="l" r="r" t="t"/>
            <a:pathLst>
              <a:path extrusionOk="0" h="801025" w="801025">
                <a:moveTo>
                  <a:pt x="0" y="0"/>
                </a:moveTo>
                <a:lnTo>
                  <a:pt x="801025" y="0"/>
                </a:lnTo>
                <a:lnTo>
                  <a:pt x="801025" y="801025"/>
                </a:lnTo>
                <a:lnTo>
                  <a:pt x="0" y="801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6" name="Google Shape;286;p15"/>
          <p:cNvGrpSpPr/>
          <p:nvPr/>
        </p:nvGrpSpPr>
        <p:grpSpPr>
          <a:xfrm>
            <a:off x="-105890" y="9841298"/>
            <a:ext cx="7850818" cy="850702"/>
            <a:chOff x="0" y="-9525"/>
            <a:chExt cx="2813556" cy="304872"/>
          </a:xfrm>
        </p:grpSpPr>
        <p:sp>
          <p:nvSpPr>
            <p:cNvPr id="287" name="Google Shape;287;p15"/>
            <p:cNvSpPr/>
            <p:nvPr/>
          </p:nvSpPr>
          <p:spPr>
            <a:xfrm>
              <a:off x="0" y="0"/>
              <a:ext cx="2813556" cy="295347"/>
            </a:xfrm>
            <a:custGeom>
              <a:rect b="b" l="l" r="r" t="t"/>
              <a:pathLst>
                <a:path extrusionOk="0" h="295347" w="2813556">
                  <a:moveTo>
                    <a:pt x="0" y="0"/>
                  </a:moveTo>
                  <a:lnTo>
                    <a:pt x="2813556" y="0"/>
                  </a:lnTo>
                  <a:lnTo>
                    <a:pt x="2813556" y="295347"/>
                  </a:lnTo>
                  <a:lnTo>
                    <a:pt x="0" y="295347"/>
                  </a:lnTo>
                  <a:close/>
                </a:path>
              </a:pathLst>
            </a:custGeom>
            <a:solidFill>
              <a:srgbClr val="FFE29D"/>
            </a:solidFill>
            <a:ln>
              <a:noFill/>
            </a:ln>
          </p:spPr>
        </p:sp>
        <p:sp>
          <p:nvSpPr>
            <p:cNvPr id="288" name="Google Shape;288;p15"/>
            <p:cNvSpPr txBox="1"/>
            <p:nvPr/>
          </p:nvSpPr>
          <p:spPr>
            <a:xfrm>
              <a:off x="0" y="-9525"/>
              <a:ext cx="2813556" cy="3048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5"/>
          <p:cNvSpPr/>
          <p:nvPr/>
        </p:nvSpPr>
        <p:spPr>
          <a:xfrm>
            <a:off x="1864625" y="6029834"/>
            <a:ext cx="863999" cy="863999"/>
          </a:xfrm>
          <a:custGeom>
            <a:rect b="b" l="l" r="r" t="t"/>
            <a:pathLst>
              <a:path extrusionOk="0" h="863999" w="863999">
                <a:moveTo>
                  <a:pt x="0" y="0"/>
                </a:moveTo>
                <a:lnTo>
                  <a:pt x="863999" y="0"/>
                </a:lnTo>
                <a:lnTo>
                  <a:pt x="863999" y="863999"/>
                </a:lnTo>
                <a:lnTo>
                  <a:pt x="0" y="863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5"/>
          <p:cNvSpPr/>
          <p:nvPr/>
        </p:nvSpPr>
        <p:spPr>
          <a:xfrm>
            <a:off x="3123389" y="6029834"/>
            <a:ext cx="801025" cy="863999"/>
          </a:xfrm>
          <a:custGeom>
            <a:rect b="b" l="l" r="r" t="t"/>
            <a:pathLst>
              <a:path extrusionOk="0" h="863999" w="801025">
                <a:moveTo>
                  <a:pt x="0" y="0"/>
                </a:moveTo>
                <a:lnTo>
                  <a:pt x="801025" y="0"/>
                </a:lnTo>
                <a:lnTo>
                  <a:pt x="801025" y="863999"/>
                </a:lnTo>
                <a:lnTo>
                  <a:pt x="0" y="863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12711" l="-17642" r="-17642" t="-12713"/>
            </a:stretch>
          </a:blipFill>
          <a:ln>
            <a:noFill/>
          </a:ln>
        </p:spPr>
      </p:sp>
      <p:sp>
        <p:nvSpPr>
          <p:cNvPr id="291" name="Google Shape;291;p15"/>
          <p:cNvSpPr/>
          <p:nvPr/>
        </p:nvSpPr>
        <p:spPr>
          <a:xfrm>
            <a:off x="1915991" y="7277747"/>
            <a:ext cx="761266" cy="761266"/>
          </a:xfrm>
          <a:custGeom>
            <a:rect b="b" l="l" r="r" t="t"/>
            <a:pathLst>
              <a:path extrusionOk="0" h="761266" w="761266">
                <a:moveTo>
                  <a:pt x="0" y="0"/>
                </a:moveTo>
                <a:lnTo>
                  <a:pt x="761266" y="0"/>
                </a:lnTo>
                <a:lnTo>
                  <a:pt x="761266" y="761266"/>
                </a:lnTo>
                <a:lnTo>
                  <a:pt x="0" y="761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5"/>
          <p:cNvSpPr/>
          <p:nvPr/>
        </p:nvSpPr>
        <p:spPr>
          <a:xfrm>
            <a:off x="3188367" y="7325640"/>
            <a:ext cx="713373" cy="713373"/>
          </a:xfrm>
          <a:custGeom>
            <a:rect b="b" l="l" r="r" t="t"/>
            <a:pathLst>
              <a:path extrusionOk="0" h="713373" w="713373">
                <a:moveTo>
                  <a:pt x="0" y="0"/>
                </a:moveTo>
                <a:lnTo>
                  <a:pt x="713373" y="0"/>
                </a:lnTo>
                <a:lnTo>
                  <a:pt x="713373" y="713373"/>
                </a:lnTo>
                <a:lnTo>
                  <a:pt x="0" y="713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5"/>
          <p:cNvSpPr txBox="1"/>
          <p:nvPr/>
        </p:nvSpPr>
        <p:spPr>
          <a:xfrm>
            <a:off x="2564275" y="8756727"/>
            <a:ext cx="634977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VS</a:t>
            </a:r>
            <a:endParaRPr/>
          </a:p>
        </p:txBody>
      </p:sp>
      <p:sp>
        <p:nvSpPr>
          <p:cNvPr id="294" name="Google Shape;294;p15"/>
          <p:cNvSpPr/>
          <p:nvPr/>
        </p:nvSpPr>
        <p:spPr>
          <a:xfrm>
            <a:off x="1952912" y="8625151"/>
            <a:ext cx="629303" cy="629303"/>
          </a:xfrm>
          <a:custGeom>
            <a:rect b="b" l="l" r="r" t="t"/>
            <a:pathLst>
              <a:path extrusionOk="0" h="629303" w="629303">
                <a:moveTo>
                  <a:pt x="0" y="0"/>
                </a:moveTo>
                <a:lnTo>
                  <a:pt x="629303" y="0"/>
                </a:lnTo>
                <a:lnTo>
                  <a:pt x="629303" y="629303"/>
                </a:lnTo>
                <a:lnTo>
                  <a:pt x="0" y="629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5"/>
          <p:cNvSpPr/>
          <p:nvPr/>
        </p:nvSpPr>
        <p:spPr>
          <a:xfrm>
            <a:off x="3180190" y="8540929"/>
            <a:ext cx="742586" cy="742586"/>
          </a:xfrm>
          <a:custGeom>
            <a:rect b="b" l="l" r="r" t="t"/>
            <a:pathLst>
              <a:path extrusionOk="0" h="742586" w="742586">
                <a:moveTo>
                  <a:pt x="0" y="0"/>
                </a:moveTo>
                <a:lnTo>
                  <a:pt x="742585" y="0"/>
                </a:lnTo>
                <a:lnTo>
                  <a:pt x="742585" y="742585"/>
                </a:lnTo>
                <a:lnTo>
                  <a:pt x="0" y="742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15"/>
          <p:cNvSpPr/>
          <p:nvPr/>
        </p:nvSpPr>
        <p:spPr>
          <a:xfrm>
            <a:off x="462665" y="10085797"/>
            <a:ext cx="388281" cy="388281"/>
          </a:xfrm>
          <a:custGeom>
            <a:rect b="b" l="l" r="r" t="t"/>
            <a:pathLst>
              <a:path extrusionOk="0" h="388281" w="388281">
                <a:moveTo>
                  <a:pt x="0" y="0"/>
                </a:moveTo>
                <a:lnTo>
                  <a:pt x="388281" y="0"/>
                </a:lnTo>
                <a:lnTo>
                  <a:pt x="388281" y="388282"/>
                </a:lnTo>
                <a:lnTo>
                  <a:pt x="0" y="388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7" name="Google Shape;297;p15"/>
          <p:cNvGrpSpPr/>
          <p:nvPr/>
        </p:nvGrpSpPr>
        <p:grpSpPr>
          <a:xfrm>
            <a:off x="976407" y="10079009"/>
            <a:ext cx="401857" cy="401857"/>
            <a:chOff x="0" y="0"/>
            <a:chExt cx="812800" cy="812800"/>
          </a:xfrm>
        </p:grpSpPr>
        <p:sp>
          <p:nvSpPr>
            <p:cNvPr id="298" name="Google Shape;29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15"/>
          <p:cNvSpPr/>
          <p:nvPr/>
        </p:nvSpPr>
        <p:spPr>
          <a:xfrm>
            <a:off x="1055195" y="10169570"/>
            <a:ext cx="244280" cy="220735"/>
          </a:xfrm>
          <a:custGeom>
            <a:rect b="b" l="l" r="r" t="t"/>
            <a:pathLst>
              <a:path extrusionOk="0" h="220735" w="244280">
                <a:moveTo>
                  <a:pt x="0" y="0"/>
                </a:moveTo>
                <a:lnTo>
                  <a:pt x="244281" y="0"/>
                </a:lnTo>
                <a:lnTo>
                  <a:pt x="244281" y="220736"/>
                </a:lnTo>
                <a:lnTo>
                  <a:pt x="0" y="220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1" name="Google Shape;301;p15"/>
          <p:cNvGrpSpPr/>
          <p:nvPr/>
        </p:nvGrpSpPr>
        <p:grpSpPr>
          <a:xfrm>
            <a:off x="1507579" y="10079009"/>
            <a:ext cx="401857" cy="401857"/>
            <a:chOff x="0" y="0"/>
            <a:chExt cx="812800" cy="812800"/>
          </a:xfrm>
        </p:grpSpPr>
        <p:sp>
          <p:nvSpPr>
            <p:cNvPr id="302" name="Google Shape;30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15"/>
          <p:cNvSpPr/>
          <p:nvPr/>
        </p:nvSpPr>
        <p:spPr>
          <a:xfrm>
            <a:off x="1583835" y="10155266"/>
            <a:ext cx="249344" cy="249344"/>
          </a:xfrm>
          <a:custGeom>
            <a:rect b="b" l="l" r="r" t="t"/>
            <a:pathLst>
              <a:path extrusionOk="0" h="249344" w="249344">
                <a:moveTo>
                  <a:pt x="0" y="0"/>
                </a:moveTo>
                <a:lnTo>
                  <a:pt x="249345" y="0"/>
                </a:lnTo>
                <a:lnTo>
                  <a:pt x="249345" y="249344"/>
                </a:lnTo>
                <a:lnTo>
                  <a:pt x="0" y="249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5"/>
          <p:cNvSpPr/>
          <p:nvPr/>
        </p:nvSpPr>
        <p:spPr>
          <a:xfrm>
            <a:off x="4154348" y="10082403"/>
            <a:ext cx="395069" cy="395069"/>
          </a:xfrm>
          <a:custGeom>
            <a:rect b="b" l="l" r="r" t="t"/>
            <a:pathLst>
              <a:path extrusionOk="0" h="395069" w="395069">
                <a:moveTo>
                  <a:pt x="0" y="0"/>
                </a:moveTo>
                <a:lnTo>
                  <a:pt x="395069" y="0"/>
                </a:lnTo>
                <a:lnTo>
                  <a:pt x="395069" y="395070"/>
                </a:lnTo>
                <a:lnTo>
                  <a:pt x="0" y="395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5"/>
          <p:cNvSpPr txBox="1"/>
          <p:nvPr/>
        </p:nvSpPr>
        <p:spPr>
          <a:xfrm>
            <a:off x="4065750" y="6302862"/>
            <a:ext cx="1014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4:30 PM</a:t>
            </a:r>
            <a:endParaRPr/>
          </a:p>
        </p:txBody>
      </p:sp>
      <p:sp>
        <p:nvSpPr>
          <p:cNvPr id="307" name="Google Shape;307;p15"/>
          <p:cNvSpPr txBox="1"/>
          <p:nvPr/>
        </p:nvSpPr>
        <p:spPr>
          <a:xfrm>
            <a:off x="2564275" y="6331432"/>
            <a:ext cx="634977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VS</a:t>
            </a:r>
            <a:endParaRPr/>
          </a:p>
        </p:txBody>
      </p:sp>
      <p:sp>
        <p:nvSpPr>
          <p:cNvPr id="308" name="Google Shape;308;p15"/>
          <p:cNvSpPr txBox="1"/>
          <p:nvPr/>
        </p:nvSpPr>
        <p:spPr>
          <a:xfrm>
            <a:off x="4065750" y="7515507"/>
            <a:ext cx="1014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4:30 PM</a:t>
            </a:r>
            <a:endParaRPr/>
          </a:p>
        </p:txBody>
      </p:sp>
      <p:sp>
        <p:nvSpPr>
          <p:cNvPr id="309" name="Google Shape;309;p15"/>
          <p:cNvSpPr txBox="1"/>
          <p:nvPr/>
        </p:nvSpPr>
        <p:spPr>
          <a:xfrm>
            <a:off x="2564275" y="7544080"/>
            <a:ext cx="634977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VS</a:t>
            </a:r>
            <a:endParaRPr/>
          </a:p>
        </p:txBody>
      </p:sp>
      <p:sp>
        <p:nvSpPr>
          <p:cNvPr id="310" name="Google Shape;310;p15"/>
          <p:cNvSpPr txBox="1"/>
          <p:nvPr/>
        </p:nvSpPr>
        <p:spPr>
          <a:xfrm>
            <a:off x="4065750" y="8728151"/>
            <a:ext cx="1014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4:30 PM</a:t>
            </a:r>
            <a:endParaRPr/>
          </a:p>
        </p:txBody>
      </p:sp>
      <p:sp>
        <p:nvSpPr>
          <p:cNvPr id="311" name="Google Shape;311;p15"/>
          <p:cNvSpPr txBox="1"/>
          <p:nvPr/>
        </p:nvSpPr>
        <p:spPr>
          <a:xfrm>
            <a:off x="462665" y="1039939"/>
            <a:ext cx="5937378" cy="1951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19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BASKETBALL GAME</a:t>
            </a:r>
            <a:endParaRPr/>
          </a:p>
        </p:txBody>
      </p:sp>
      <p:sp>
        <p:nvSpPr>
          <p:cNvPr id="312" name="Google Shape;312;p15"/>
          <p:cNvSpPr txBox="1"/>
          <p:nvPr/>
        </p:nvSpPr>
        <p:spPr>
          <a:xfrm>
            <a:off x="2851622" y="2383964"/>
            <a:ext cx="2605452" cy="290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95" u="none" cap="none" strike="noStrike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SCHEDULE CALENDAR</a:t>
            </a:r>
            <a:endParaRPr/>
          </a:p>
        </p:txBody>
      </p:sp>
      <p:sp>
        <p:nvSpPr>
          <p:cNvPr id="313" name="Google Shape;313;p15"/>
          <p:cNvSpPr txBox="1"/>
          <p:nvPr/>
        </p:nvSpPr>
        <p:spPr>
          <a:xfrm>
            <a:off x="462665" y="3784926"/>
            <a:ext cx="135427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SEP 30 | MON</a:t>
            </a:r>
            <a:endParaRPr/>
          </a:p>
        </p:txBody>
      </p:sp>
      <p:sp>
        <p:nvSpPr>
          <p:cNvPr id="314" name="Google Shape;314;p15"/>
          <p:cNvSpPr txBox="1"/>
          <p:nvPr/>
        </p:nvSpPr>
        <p:spPr>
          <a:xfrm>
            <a:off x="4065750" y="3875425"/>
            <a:ext cx="1014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4:30 PM</a:t>
            </a:r>
            <a:endParaRPr/>
          </a:p>
        </p:txBody>
      </p:sp>
      <p:sp>
        <p:nvSpPr>
          <p:cNvPr id="315" name="Google Shape;315;p15"/>
          <p:cNvSpPr txBox="1"/>
          <p:nvPr/>
        </p:nvSpPr>
        <p:spPr>
          <a:xfrm>
            <a:off x="2564275" y="3903988"/>
            <a:ext cx="634977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VS</a:t>
            </a:r>
            <a:endParaRPr/>
          </a:p>
        </p:txBody>
      </p:sp>
      <p:sp>
        <p:nvSpPr>
          <p:cNvPr id="316" name="Google Shape;316;p15"/>
          <p:cNvSpPr txBox="1"/>
          <p:nvPr/>
        </p:nvSpPr>
        <p:spPr>
          <a:xfrm>
            <a:off x="462665" y="4087063"/>
            <a:ext cx="1355986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1 VS TEAM 2</a:t>
            </a:r>
            <a:endParaRPr/>
          </a:p>
        </p:txBody>
      </p:sp>
      <p:sp>
        <p:nvSpPr>
          <p:cNvPr id="317" name="Google Shape;317;p15"/>
          <p:cNvSpPr txBox="1"/>
          <p:nvPr/>
        </p:nvSpPr>
        <p:spPr>
          <a:xfrm>
            <a:off x="462665" y="4999722"/>
            <a:ext cx="135427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OCT 01 | TUE</a:t>
            </a:r>
            <a:endParaRPr/>
          </a:p>
        </p:txBody>
      </p:sp>
      <p:sp>
        <p:nvSpPr>
          <p:cNvPr id="318" name="Google Shape;318;p15"/>
          <p:cNvSpPr txBox="1"/>
          <p:nvPr/>
        </p:nvSpPr>
        <p:spPr>
          <a:xfrm>
            <a:off x="4065750" y="5090219"/>
            <a:ext cx="1014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4:30 PM</a:t>
            </a:r>
            <a:endParaRPr/>
          </a:p>
        </p:txBody>
      </p:sp>
      <p:sp>
        <p:nvSpPr>
          <p:cNvPr id="319" name="Google Shape;319;p15"/>
          <p:cNvSpPr txBox="1"/>
          <p:nvPr/>
        </p:nvSpPr>
        <p:spPr>
          <a:xfrm>
            <a:off x="2564275" y="5118785"/>
            <a:ext cx="634977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VS</a:t>
            </a:r>
            <a:endParaRPr/>
          </a:p>
        </p:txBody>
      </p:sp>
      <p:sp>
        <p:nvSpPr>
          <p:cNvPr id="320" name="Google Shape;320;p15"/>
          <p:cNvSpPr txBox="1"/>
          <p:nvPr/>
        </p:nvSpPr>
        <p:spPr>
          <a:xfrm>
            <a:off x="462665" y="5301860"/>
            <a:ext cx="1355986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3 VS TEAM 4</a:t>
            </a:r>
            <a:endParaRPr/>
          </a:p>
        </p:txBody>
      </p:sp>
      <p:sp>
        <p:nvSpPr>
          <p:cNvPr id="321" name="Google Shape;321;p15"/>
          <p:cNvSpPr txBox="1"/>
          <p:nvPr/>
        </p:nvSpPr>
        <p:spPr>
          <a:xfrm>
            <a:off x="462665" y="6212370"/>
            <a:ext cx="135427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OCT 02 | WED</a:t>
            </a:r>
            <a:endParaRPr/>
          </a:p>
        </p:txBody>
      </p:sp>
      <p:sp>
        <p:nvSpPr>
          <p:cNvPr id="322" name="Google Shape;322;p15"/>
          <p:cNvSpPr txBox="1"/>
          <p:nvPr/>
        </p:nvSpPr>
        <p:spPr>
          <a:xfrm>
            <a:off x="462665" y="6514507"/>
            <a:ext cx="1355986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5 VS TEAM 6</a:t>
            </a:r>
            <a:endParaRPr/>
          </a:p>
        </p:txBody>
      </p:sp>
      <p:sp>
        <p:nvSpPr>
          <p:cNvPr id="323" name="Google Shape;323;p15"/>
          <p:cNvSpPr txBox="1"/>
          <p:nvPr/>
        </p:nvSpPr>
        <p:spPr>
          <a:xfrm>
            <a:off x="462665" y="7425017"/>
            <a:ext cx="135427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OCT 03 | THU</a:t>
            </a:r>
            <a:endParaRPr/>
          </a:p>
        </p:txBody>
      </p:sp>
      <p:sp>
        <p:nvSpPr>
          <p:cNvPr id="324" name="Google Shape;324;p15"/>
          <p:cNvSpPr txBox="1"/>
          <p:nvPr/>
        </p:nvSpPr>
        <p:spPr>
          <a:xfrm>
            <a:off x="462665" y="7727155"/>
            <a:ext cx="1355986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7 VS TEAM 8</a:t>
            </a:r>
            <a:endParaRPr/>
          </a:p>
        </p:txBody>
      </p:sp>
      <p:sp>
        <p:nvSpPr>
          <p:cNvPr id="325" name="Google Shape;325;p15"/>
          <p:cNvSpPr txBox="1"/>
          <p:nvPr/>
        </p:nvSpPr>
        <p:spPr>
          <a:xfrm>
            <a:off x="462665" y="8637665"/>
            <a:ext cx="135427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E29D"/>
                </a:solidFill>
                <a:latin typeface="Barlow Black"/>
                <a:ea typeface="Barlow Black"/>
                <a:cs typeface="Barlow Black"/>
                <a:sym typeface="Barlow Black"/>
              </a:rPr>
              <a:t>OCT 04 | FRI</a:t>
            </a:r>
            <a:endParaRPr/>
          </a:p>
        </p:txBody>
      </p:sp>
      <p:sp>
        <p:nvSpPr>
          <p:cNvPr id="326" name="Google Shape;326;p15"/>
          <p:cNvSpPr txBox="1"/>
          <p:nvPr/>
        </p:nvSpPr>
        <p:spPr>
          <a:xfrm>
            <a:off x="462665" y="8939802"/>
            <a:ext cx="1355986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TEAM 1 VS TEAM 3</a:t>
            </a:r>
            <a:endParaRPr/>
          </a:p>
        </p:txBody>
      </p:sp>
      <p:sp>
        <p:nvSpPr>
          <p:cNvPr id="327" name="Google Shape;327;p15"/>
          <p:cNvSpPr txBox="1"/>
          <p:nvPr/>
        </p:nvSpPr>
        <p:spPr>
          <a:xfrm>
            <a:off x="2195186" y="10137063"/>
            <a:ext cx="1356296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@bballgame</a:t>
            </a:r>
            <a:endParaRPr/>
          </a:p>
        </p:txBody>
      </p:sp>
      <p:sp>
        <p:nvSpPr>
          <p:cNvPr id="328" name="Google Shape;328;p15"/>
          <p:cNvSpPr txBox="1"/>
          <p:nvPr/>
        </p:nvSpPr>
        <p:spPr>
          <a:xfrm>
            <a:off x="4682767" y="10137063"/>
            <a:ext cx="2448073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123-456-789 | bball.com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/>
          <p:nvPr/>
        </p:nvSpPr>
        <p:spPr>
          <a:xfrm>
            <a:off x="-1585511" y="17455"/>
            <a:ext cx="10731022" cy="10692000"/>
          </a:xfrm>
          <a:custGeom>
            <a:rect b="b" l="l" r="r" t="t"/>
            <a:pathLst>
              <a:path extrusionOk="0" h="10692000" w="10731022">
                <a:moveTo>
                  <a:pt x="0" y="0"/>
                </a:moveTo>
                <a:lnTo>
                  <a:pt x="10731022" y="0"/>
                </a:lnTo>
                <a:lnTo>
                  <a:pt x="10731022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34" name="Google Shape;334;p16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335" name="Google Shape;335;p16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6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6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338" name="Google Shape;338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16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341" name="Google Shape;341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6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344" name="Google Shape;344;p16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6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6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347" name="Google Shape;347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6"/>
          <p:cNvGrpSpPr/>
          <p:nvPr/>
        </p:nvGrpSpPr>
        <p:grpSpPr>
          <a:xfrm>
            <a:off x="3981379" y="2896064"/>
            <a:ext cx="982190" cy="830803"/>
            <a:chOff x="0" y="-9477"/>
            <a:chExt cx="1309587" cy="1107737"/>
          </a:xfrm>
        </p:grpSpPr>
        <p:grpSp>
          <p:nvGrpSpPr>
            <p:cNvPr id="350" name="Google Shape;350;p16"/>
            <p:cNvGrpSpPr/>
            <p:nvPr/>
          </p:nvGrpSpPr>
          <p:grpSpPr>
            <a:xfrm>
              <a:off x="250455" y="-9477"/>
              <a:ext cx="808677" cy="818154"/>
              <a:chOff x="0" y="-9525"/>
              <a:chExt cx="812800" cy="822325"/>
            </a:xfrm>
          </p:grpSpPr>
          <p:sp>
            <p:nvSpPr>
              <p:cNvPr id="351" name="Google Shape;35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E2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3" name="Google Shape;353;p16"/>
            <p:cNvSpPr txBox="1"/>
            <p:nvPr/>
          </p:nvSpPr>
          <p:spPr>
            <a:xfrm>
              <a:off x="0" y="923121"/>
              <a:ext cx="1309587" cy="175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4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#FFE29D</a:t>
              </a:r>
              <a:endParaRPr/>
            </a:p>
          </p:txBody>
        </p:sp>
      </p:grpSp>
      <p:sp>
        <p:nvSpPr>
          <p:cNvPr id="354" name="Google Shape;354;p16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355" name="Google Shape;355;p16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E29D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356" name="Google Shape;356;p16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357" name="Google Shape;357;p16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58" name="Google Shape;358;p16"/>
          <p:cNvSpPr txBox="1"/>
          <p:nvPr/>
        </p:nvSpPr>
        <p:spPr>
          <a:xfrm>
            <a:off x="1329797" y="31721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</p:txBody>
      </p:sp>
      <p:sp>
        <p:nvSpPr>
          <p:cNvPr id="359" name="Google Shape;359;p16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360" name="Google Shape;360;p16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361" name="Google Shape;361;p16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362" name="Google Shape;362;p16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E29D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363" name="Google Shape;363;p16"/>
          <p:cNvGrpSpPr/>
          <p:nvPr/>
        </p:nvGrpSpPr>
        <p:grpSpPr>
          <a:xfrm>
            <a:off x="5068430" y="2896064"/>
            <a:ext cx="982190" cy="830803"/>
            <a:chOff x="0" y="-9477"/>
            <a:chExt cx="1309587" cy="1107737"/>
          </a:xfrm>
        </p:grpSpPr>
        <p:grpSp>
          <p:nvGrpSpPr>
            <p:cNvPr id="364" name="Google Shape;364;p16"/>
            <p:cNvGrpSpPr/>
            <p:nvPr/>
          </p:nvGrpSpPr>
          <p:grpSpPr>
            <a:xfrm>
              <a:off x="250455" y="-9477"/>
              <a:ext cx="808677" cy="818154"/>
              <a:chOff x="0" y="-9525"/>
              <a:chExt cx="812800" cy="822325"/>
            </a:xfrm>
          </p:grpSpPr>
          <p:sp>
            <p:nvSpPr>
              <p:cNvPr id="365" name="Google Shape;36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742C0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7" name="Google Shape;367;p16"/>
            <p:cNvSpPr txBox="1"/>
            <p:nvPr/>
          </p:nvSpPr>
          <p:spPr>
            <a:xfrm>
              <a:off x="0" y="923121"/>
              <a:ext cx="1309587" cy="175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4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#742C0F</a:t>
              </a:r>
              <a:endParaRPr/>
            </a:p>
          </p:txBody>
        </p:sp>
      </p:grpSp>
      <p:sp>
        <p:nvSpPr>
          <p:cNvPr id="368" name="Google Shape;368;p16"/>
          <p:cNvSpPr/>
          <p:nvPr/>
        </p:nvSpPr>
        <p:spPr>
          <a:xfrm>
            <a:off x="2166527" y="6600838"/>
            <a:ext cx="634350" cy="634350"/>
          </a:xfrm>
          <a:custGeom>
            <a:rect b="b" l="l" r="r" t="t"/>
            <a:pathLst>
              <a:path extrusionOk="0" h="634350" w="634350">
                <a:moveTo>
                  <a:pt x="0" y="0"/>
                </a:moveTo>
                <a:lnTo>
                  <a:pt x="634350" y="0"/>
                </a:lnTo>
                <a:lnTo>
                  <a:pt x="634350" y="634350"/>
                </a:lnTo>
                <a:lnTo>
                  <a:pt x="0" y="634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69" name="Google Shape;369;p16"/>
          <p:cNvGrpSpPr/>
          <p:nvPr/>
        </p:nvGrpSpPr>
        <p:grpSpPr>
          <a:xfrm>
            <a:off x="3005848" y="6589748"/>
            <a:ext cx="656530" cy="656530"/>
            <a:chOff x="0" y="0"/>
            <a:chExt cx="812800" cy="812800"/>
          </a:xfrm>
        </p:grpSpPr>
        <p:sp>
          <p:nvSpPr>
            <p:cNvPr id="370" name="Google Shape;37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16"/>
          <p:cNvSpPr/>
          <p:nvPr/>
        </p:nvSpPr>
        <p:spPr>
          <a:xfrm>
            <a:off x="3134568" y="6737701"/>
            <a:ext cx="399090" cy="360624"/>
          </a:xfrm>
          <a:custGeom>
            <a:rect b="b" l="l" r="r" t="t"/>
            <a:pathLst>
              <a:path extrusionOk="0" h="360624" w="399090">
                <a:moveTo>
                  <a:pt x="0" y="0"/>
                </a:moveTo>
                <a:lnTo>
                  <a:pt x="399090" y="0"/>
                </a:lnTo>
                <a:lnTo>
                  <a:pt x="399090" y="360624"/>
                </a:lnTo>
                <a:lnTo>
                  <a:pt x="0" y="360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73" name="Google Shape;373;p16"/>
          <p:cNvGrpSpPr/>
          <p:nvPr/>
        </p:nvGrpSpPr>
        <p:grpSpPr>
          <a:xfrm>
            <a:off x="3873644" y="6589748"/>
            <a:ext cx="656530" cy="656530"/>
            <a:chOff x="0" y="0"/>
            <a:chExt cx="812800" cy="812800"/>
          </a:xfrm>
        </p:grpSpPr>
        <p:sp>
          <p:nvSpPr>
            <p:cNvPr id="374" name="Google Shape;37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42C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16"/>
          <p:cNvSpPr/>
          <p:nvPr/>
        </p:nvSpPr>
        <p:spPr>
          <a:xfrm>
            <a:off x="3998227" y="6714331"/>
            <a:ext cx="407364" cy="407364"/>
          </a:xfrm>
          <a:custGeom>
            <a:rect b="b" l="l" r="r" t="t"/>
            <a:pathLst>
              <a:path extrusionOk="0" h="407364" w="407364">
                <a:moveTo>
                  <a:pt x="0" y="0"/>
                </a:moveTo>
                <a:lnTo>
                  <a:pt x="407364" y="0"/>
                </a:lnTo>
                <a:lnTo>
                  <a:pt x="407364" y="407364"/>
                </a:lnTo>
                <a:lnTo>
                  <a:pt x="0" y="407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16"/>
          <p:cNvSpPr/>
          <p:nvPr/>
        </p:nvSpPr>
        <p:spPr>
          <a:xfrm>
            <a:off x="4748033" y="6595293"/>
            <a:ext cx="645440" cy="645440"/>
          </a:xfrm>
          <a:custGeom>
            <a:rect b="b" l="l" r="r" t="t"/>
            <a:pathLst>
              <a:path extrusionOk="0" h="645440" w="645440">
                <a:moveTo>
                  <a:pt x="0" y="0"/>
                </a:moveTo>
                <a:lnTo>
                  <a:pt x="645440" y="0"/>
                </a:lnTo>
                <a:lnTo>
                  <a:pt x="645440" y="645440"/>
                </a:lnTo>
                <a:lnTo>
                  <a:pt x="0" y="645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16"/>
          <p:cNvSpPr/>
          <p:nvPr/>
        </p:nvSpPr>
        <p:spPr>
          <a:xfrm flipH="1">
            <a:off x="1575945" y="7342462"/>
            <a:ext cx="1770255" cy="1836414"/>
          </a:xfrm>
          <a:custGeom>
            <a:rect b="b" l="l" r="r" t="t"/>
            <a:pathLst>
              <a:path extrusionOk="0" h="1836414" w="1770255">
                <a:moveTo>
                  <a:pt x="1770255" y="0"/>
                </a:moveTo>
                <a:lnTo>
                  <a:pt x="0" y="0"/>
                </a:lnTo>
                <a:lnTo>
                  <a:pt x="0" y="1836414"/>
                </a:lnTo>
                <a:lnTo>
                  <a:pt x="1770255" y="1836414"/>
                </a:lnTo>
                <a:lnTo>
                  <a:pt x="1770255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52582" r="-33846" t="-19807"/>
            </a:stretch>
          </a:blipFill>
          <a:ln>
            <a:noFill/>
          </a:ln>
        </p:spPr>
      </p:sp>
      <p:sp>
        <p:nvSpPr>
          <p:cNvPr id="379" name="Google Shape;379;p16"/>
          <p:cNvSpPr/>
          <p:nvPr/>
        </p:nvSpPr>
        <p:spPr>
          <a:xfrm>
            <a:off x="3215177" y="7284378"/>
            <a:ext cx="1829790" cy="1952582"/>
          </a:xfrm>
          <a:custGeom>
            <a:rect b="b" l="l" r="r" t="t"/>
            <a:pathLst>
              <a:path extrusionOk="0" h="1952582" w="1829790">
                <a:moveTo>
                  <a:pt x="0" y="0"/>
                </a:moveTo>
                <a:lnTo>
                  <a:pt x="1829790" y="0"/>
                </a:lnTo>
                <a:lnTo>
                  <a:pt x="1829790" y="1952582"/>
                </a:lnTo>
                <a:lnTo>
                  <a:pt x="0" y="1952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2742" l="-63462" r="-16997" t="0"/>
            </a:stretch>
          </a:blipFill>
          <a:ln>
            <a:noFill/>
          </a:ln>
        </p:spPr>
      </p:sp>
      <p:sp>
        <p:nvSpPr>
          <p:cNvPr id="380" name="Google Shape;380;p16"/>
          <p:cNvSpPr/>
          <p:nvPr/>
        </p:nvSpPr>
        <p:spPr>
          <a:xfrm>
            <a:off x="4913943" y="7303988"/>
            <a:ext cx="1070112" cy="1913362"/>
          </a:xfrm>
          <a:custGeom>
            <a:rect b="b" l="l" r="r" t="t"/>
            <a:pathLst>
              <a:path extrusionOk="0" h="1913362" w="1070112">
                <a:moveTo>
                  <a:pt x="0" y="0"/>
                </a:moveTo>
                <a:lnTo>
                  <a:pt x="1070112" y="0"/>
                </a:lnTo>
                <a:lnTo>
                  <a:pt x="1070112" y="1913362"/>
                </a:lnTo>
                <a:lnTo>
                  <a:pt x="0" y="1913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-19198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7"/>
          <p:cNvSpPr/>
          <p:nvPr/>
        </p:nvSpPr>
        <p:spPr>
          <a:xfrm>
            <a:off x="-1585511" y="17455"/>
            <a:ext cx="10731022" cy="10692000"/>
          </a:xfrm>
          <a:custGeom>
            <a:rect b="b" l="l" r="r" t="t"/>
            <a:pathLst>
              <a:path extrusionOk="0" h="10692000" w="10731022">
                <a:moveTo>
                  <a:pt x="0" y="0"/>
                </a:moveTo>
                <a:lnTo>
                  <a:pt x="10731022" y="0"/>
                </a:lnTo>
                <a:lnTo>
                  <a:pt x="10731022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17"/>
          <p:cNvSpPr txBox="1"/>
          <p:nvPr/>
        </p:nvSpPr>
        <p:spPr>
          <a:xfrm>
            <a:off x="719300" y="3399760"/>
            <a:ext cx="6117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87" name="Google Shape;387;p17"/>
          <p:cNvSpPr txBox="1"/>
          <p:nvPr/>
        </p:nvSpPr>
        <p:spPr>
          <a:xfrm>
            <a:off x="2157955" y="7483913"/>
            <a:ext cx="324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 sz="2400"/>
          </a:p>
        </p:txBody>
      </p:sp>
      <p:sp>
        <p:nvSpPr>
          <p:cNvPr id="388" name="Google Shape;388;p17"/>
          <p:cNvSpPr txBox="1"/>
          <p:nvPr/>
        </p:nvSpPr>
        <p:spPr>
          <a:xfrm>
            <a:off x="1160891" y="5192512"/>
            <a:ext cx="5234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89" name="Google Shape;389;p17"/>
          <p:cNvSpPr txBox="1"/>
          <p:nvPr/>
        </p:nvSpPr>
        <p:spPr>
          <a:xfrm>
            <a:off x="1160891" y="6469901"/>
            <a:ext cx="5234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90" name="Google Shape;390;p17"/>
          <p:cNvSpPr txBox="1"/>
          <p:nvPr/>
        </p:nvSpPr>
        <p:spPr>
          <a:xfrm>
            <a:off x="1829157" y="2840189"/>
            <a:ext cx="389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 sz="3000"/>
          </a:p>
        </p:txBody>
      </p:sp>
      <p:sp>
        <p:nvSpPr>
          <p:cNvPr id="391" name="Google Shape;391;p17"/>
          <p:cNvSpPr txBox="1"/>
          <p:nvPr/>
        </p:nvSpPr>
        <p:spPr>
          <a:xfrm>
            <a:off x="1220750" y="5931838"/>
            <a:ext cx="511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 sz="3600"/>
          </a:p>
        </p:txBody>
      </p:sp>
      <p:sp>
        <p:nvSpPr>
          <p:cNvPr id="392" name="Google Shape;392;p17"/>
          <p:cNvSpPr/>
          <p:nvPr/>
        </p:nvSpPr>
        <p:spPr>
          <a:xfrm>
            <a:off x="2154275" y="4211310"/>
            <a:ext cx="3244438" cy="811110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