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Arv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vo-bold.fntdata"/><Relationship Id="rId30" Type="http://schemas.openxmlformats.org/officeDocument/2006/relationships/font" Target="fonts/Arvo-regular.fntdata"/><Relationship Id="rId11" Type="http://schemas.openxmlformats.org/officeDocument/2006/relationships/slide" Target="slides/slide6.xml"/><Relationship Id="rId33" Type="http://schemas.openxmlformats.org/officeDocument/2006/relationships/font" Target="fonts/Arvo-boldItalic.fntdata"/><Relationship Id="rId10" Type="http://schemas.openxmlformats.org/officeDocument/2006/relationships/slide" Target="slides/slide5.xml"/><Relationship Id="rId32" Type="http://schemas.openxmlformats.org/officeDocument/2006/relationships/font" Target="fonts/Arv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4.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52500" y="1482725"/>
            <a:ext cx="14523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8000"/>
              <a:buNone/>
              <a:defRPr/>
            </a:lvl1pPr>
            <a:lvl2pPr lvl="1">
              <a:spcBef>
                <a:spcPts val="0"/>
              </a:spcBef>
              <a:spcAft>
                <a:spcPts val="0"/>
              </a:spcAft>
              <a:buSzPts val="8000"/>
              <a:buFont typeface="Arvo"/>
              <a:buNone/>
              <a:defRPr sz="8000">
                <a:latin typeface="Arvo"/>
                <a:ea typeface="Arvo"/>
                <a:cs typeface="Arvo"/>
                <a:sym typeface="Arvo"/>
              </a:defRPr>
            </a:lvl2pPr>
            <a:lvl3pPr lvl="2">
              <a:spcBef>
                <a:spcPts val="0"/>
              </a:spcBef>
              <a:spcAft>
                <a:spcPts val="0"/>
              </a:spcAft>
              <a:buSzPts val="8000"/>
              <a:buFont typeface="Arvo"/>
              <a:buNone/>
              <a:defRPr sz="8000">
                <a:latin typeface="Arvo"/>
                <a:ea typeface="Arvo"/>
                <a:cs typeface="Arvo"/>
                <a:sym typeface="Arvo"/>
              </a:defRPr>
            </a:lvl3pPr>
            <a:lvl4pPr lvl="3">
              <a:spcBef>
                <a:spcPts val="0"/>
              </a:spcBef>
              <a:spcAft>
                <a:spcPts val="0"/>
              </a:spcAft>
              <a:buSzPts val="8000"/>
              <a:buFont typeface="Arvo"/>
              <a:buNone/>
              <a:defRPr sz="8000">
                <a:latin typeface="Arvo"/>
                <a:ea typeface="Arvo"/>
                <a:cs typeface="Arvo"/>
                <a:sym typeface="Arvo"/>
              </a:defRPr>
            </a:lvl4pPr>
            <a:lvl5pPr lvl="4">
              <a:spcBef>
                <a:spcPts val="0"/>
              </a:spcBef>
              <a:spcAft>
                <a:spcPts val="0"/>
              </a:spcAft>
              <a:buSzPts val="8000"/>
              <a:buFont typeface="Arvo"/>
              <a:buNone/>
              <a:defRPr sz="8000">
                <a:latin typeface="Arvo"/>
                <a:ea typeface="Arvo"/>
                <a:cs typeface="Arvo"/>
                <a:sym typeface="Arvo"/>
              </a:defRPr>
            </a:lvl5pPr>
            <a:lvl6pPr lvl="5">
              <a:spcBef>
                <a:spcPts val="0"/>
              </a:spcBef>
              <a:spcAft>
                <a:spcPts val="0"/>
              </a:spcAft>
              <a:buSzPts val="8000"/>
              <a:buFont typeface="Arvo"/>
              <a:buNone/>
              <a:defRPr sz="8000">
                <a:latin typeface="Arvo"/>
                <a:ea typeface="Arvo"/>
                <a:cs typeface="Arvo"/>
                <a:sym typeface="Arvo"/>
              </a:defRPr>
            </a:lvl6pPr>
            <a:lvl7pPr lvl="6">
              <a:spcBef>
                <a:spcPts val="0"/>
              </a:spcBef>
              <a:spcAft>
                <a:spcPts val="0"/>
              </a:spcAft>
              <a:buSzPts val="8000"/>
              <a:buFont typeface="Arvo"/>
              <a:buNone/>
              <a:defRPr sz="8000">
                <a:latin typeface="Arvo"/>
                <a:ea typeface="Arvo"/>
                <a:cs typeface="Arvo"/>
                <a:sym typeface="Arvo"/>
              </a:defRPr>
            </a:lvl7pPr>
            <a:lvl8pPr lvl="7">
              <a:spcBef>
                <a:spcPts val="0"/>
              </a:spcBef>
              <a:spcAft>
                <a:spcPts val="0"/>
              </a:spcAft>
              <a:buSzPts val="8000"/>
              <a:buFont typeface="Arvo"/>
              <a:buNone/>
              <a:defRPr sz="8000">
                <a:latin typeface="Arvo"/>
                <a:ea typeface="Arvo"/>
                <a:cs typeface="Arvo"/>
                <a:sym typeface="Arvo"/>
              </a:defRPr>
            </a:lvl8pPr>
            <a:lvl9pPr lvl="8">
              <a:spcBef>
                <a:spcPts val="0"/>
              </a:spcBef>
              <a:spcAft>
                <a:spcPts val="0"/>
              </a:spcAft>
              <a:buSzPts val="8000"/>
              <a:buFont typeface="Arvo"/>
              <a:buNone/>
              <a:defRPr sz="8000">
                <a:latin typeface="Arvo"/>
                <a:ea typeface="Arvo"/>
                <a:cs typeface="Arvo"/>
                <a:sym typeface="Arvo"/>
              </a:defRPr>
            </a:lvl9pPr>
          </a:lstStyle>
          <a:p/>
        </p:txBody>
      </p:sp>
      <p:sp>
        <p:nvSpPr>
          <p:cNvPr id="11" name="Google Shape;11;p3"/>
          <p:cNvSpPr txBox="1"/>
          <p:nvPr>
            <p:ph idx="1" type="subTitle"/>
          </p:nvPr>
        </p:nvSpPr>
        <p:spPr>
          <a:xfrm>
            <a:off x="2952750" y="5600700"/>
            <a:ext cx="9989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2532828" y="7334738"/>
            <a:ext cx="4556865" cy="1563750"/>
          </a:xfrm>
          <a:prstGeom prst="rect">
            <a:avLst/>
          </a:prstGeom>
          <a:noFill/>
          <a:ln>
            <a:noFill/>
          </a:ln>
        </p:spPr>
      </p:pic>
      <p:pic>
        <p:nvPicPr>
          <p:cNvPr id="13" name="Google Shape;13;p3"/>
          <p:cNvPicPr preferRelativeResize="0"/>
          <p:nvPr/>
        </p:nvPicPr>
        <p:blipFill>
          <a:blip r:embed="rId3">
            <a:alphaModFix/>
          </a:blip>
          <a:stretch>
            <a:fillRect/>
          </a:stretch>
        </p:blipFill>
        <p:spPr>
          <a:xfrm>
            <a:off x="14166351" y="6071963"/>
            <a:ext cx="6840066" cy="2348425"/>
          </a:xfrm>
          <a:prstGeom prst="rect">
            <a:avLst/>
          </a:prstGeom>
          <a:noFill/>
          <a:ln>
            <a:noFill/>
          </a:ln>
        </p:spPr>
      </p:pic>
      <p:grpSp>
        <p:nvGrpSpPr>
          <p:cNvPr id="14" name="Google Shape;14;p3"/>
          <p:cNvGrpSpPr/>
          <p:nvPr/>
        </p:nvGrpSpPr>
        <p:grpSpPr>
          <a:xfrm>
            <a:off x="-7903341" y="8436049"/>
            <a:ext cx="19017803" cy="9674410"/>
            <a:chOff x="0" y="0"/>
            <a:chExt cx="5008771" cy="2547976"/>
          </a:xfrm>
        </p:grpSpPr>
        <p:sp>
          <p:nvSpPr>
            <p:cNvPr id="15" name="Google Shape;15;p3"/>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 name="Google Shape;17;p3"/>
          <p:cNvPicPr preferRelativeResize="0"/>
          <p:nvPr/>
        </p:nvPicPr>
        <p:blipFill>
          <a:blip r:embed="rId4">
            <a:alphaModFix/>
          </a:blip>
          <a:stretch>
            <a:fillRect/>
          </a:stretch>
        </p:blipFill>
        <p:spPr>
          <a:xfrm>
            <a:off x="14599500" y="686913"/>
            <a:ext cx="5592774" cy="1947223"/>
          </a:xfrm>
          <a:prstGeom prst="rect">
            <a:avLst/>
          </a:prstGeom>
          <a:noFill/>
          <a:ln>
            <a:noFill/>
          </a:ln>
        </p:spPr>
      </p:pic>
      <p:grpSp>
        <p:nvGrpSpPr>
          <p:cNvPr id="18" name="Google Shape;18;p3"/>
          <p:cNvGrpSpPr/>
          <p:nvPr/>
        </p:nvGrpSpPr>
        <p:grpSpPr>
          <a:xfrm>
            <a:off x="6461104" y="7547632"/>
            <a:ext cx="19017803" cy="9674410"/>
            <a:chOff x="0" y="0"/>
            <a:chExt cx="5008771" cy="2547976"/>
          </a:xfrm>
        </p:grpSpPr>
        <p:sp>
          <p:nvSpPr>
            <p:cNvPr id="19" name="Google Shape;19;p3"/>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571500" y="1189050"/>
            <a:ext cx="14104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5146975" y="40149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4" name="Google Shape;24;p4"/>
          <p:cNvPicPr preferRelativeResize="0"/>
          <p:nvPr/>
        </p:nvPicPr>
        <p:blipFill>
          <a:blip r:embed="rId2">
            <a:alphaModFix/>
          </a:blip>
          <a:stretch>
            <a:fillRect/>
          </a:stretch>
        </p:blipFill>
        <p:spPr>
          <a:xfrm>
            <a:off x="-3180375" y="6825825"/>
            <a:ext cx="8993451" cy="2157749"/>
          </a:xfrm>
          <a:prstGeom prst="rect">
            <a:avLst/>
          </a:prstGeom>
          <a:noFill/>
          <a:ln>
            <a:noFill/>
          </a:ln>
        </p:spPr>
      </p:pic>
      <p:pic>
        <p:nvPicPr>
          <p:cNvPr id="25" name="Google Shape;25;p4"/>
          <p:cNvPicPr preferRelativeResize="0"/>
          <p:nvPr/>
        </p:nvPicPr>
        <p:blipFill>
          <a:blip r:embed="rId3">
            <a:alphaModFix/>
          </a:blip>
          <a:stretch>
            <a:fillRect/>
          </a:stretch>
        </p:blipFill>
        <p:spPr>
          <a:xfrm>
            <a:off x="10730437" y="4986150"/>
            <a:ext cx="8993427" cy="3578739"/>
          </a:xfrm>
          <a:prstGeom prst="rect">
            <a:avLst/>
          </a:prstGeom>
          <a:noFill/>
          <a:ln>
            <a:noFill/>
          </a:ln>
        </p:spPr>
      </p:pic>
      <p:grpSp>
        <p:nvGrpSpPr>
          <p:cNvPr id="26" name="Google Shape;26;p4"/>
          <p:cNvGrpSpPr/>
          <p:nvPr/>
        </p:nvGrpSpPr>
        <p:grpSpPr>
          <a:xfrm>
            <a:off x="6461104" y="7547632"/>
            <a:ext cx="19017803" cy="9674410"/>
            <a:chOff x="0" y="0"/>
            <a:chExt cx="5008771" cy="2547976"/>
          </a:xfrm>
        </p:grpSpPr>
        <p:sp>
          <p:nvSpPr>
            <p:cNvPr id="27" name="Google Shape;27;p4"/>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12040378" y="8541038"/>
            <a:ext cx="33546491" cy="11532474"/>
            <a:chOff x="0" y="0"/>
            <a:chExt cx="8571992" cy="2946844"/>
          </a:xfrm>
        </p:grpSpPr>
        <p:sp>
          <p:nvSpPr>
            <p:cNvPr id="30" name="Google Shape;30;p4"/>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803624" y="238167"/>
              <a:ext cx="6964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 name="Google Shape;32;p4"/>
          <p:cNvPicPr preferRelativeResize="0"/>
          <p:nvPr/>
        </p:nvPicPr>
        <p:blipFill>
          <a:blip r:embed="rId4">
            <a:alphaModFix/>
          </a:blip>
          <a:stretch>
            <a:fillRect/>
          </a:stretch>
        </p:blipFill>
        <p:spPr>
          <a:xfrm>
            <a:off x="14223775" y="12"/>
            <a:ext cx="8993425" cy="312178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5"/>
          <p:cNvSpPr txBox="1"/>
          <p:nvPr>
            <p:ph type="title"/>
          </p:nvPr>
        </p:nvSpPr>
        <p:spPr>
          <a:xfrm>
            <a:off x="982099" y="741225"/>
            <a:ext cx="14989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None/>
              <a:defRPr cap="none"/>
            </a:lvl1pPr>
            <a:lvl2pPr lvl="1">
              <a:spcBef>
                <a:spcPts val="0"/>
              </a:spcBef>
              <a:spcAft>
                <a:spcPts val="0"/>
              </a:spcAft>
              <a:buSzPts val="8000"/>
              <a:buFont typeface="Arvo"/>
              <a:buNone/>
              <a:defRPr sz="8000">
                <a:latin typeface="Arvo"/>
                <a:ea typeface="Arvo"/>
                <a:cs typeface="Arvo"/>
                <a:sym typeface="Arvo"/>
              </a:defRPr>
            </a:lvl2pPr>
            <a:lvl3pPr lvl="2">
              <a:spcBef>
                <a:spcPts val="0"/>
              </a:spcBef>
              <a:spcAft>
                <a:spcPts val="0"/>
              </a:spcAft>
              <a:buSzPts val="8000"/>
              <a:buFont typeface="Arvo"/>
              <a:buNone/>
              <a:defRPr sz="8000">
                <a:latin typeface="Arvo"/>
                <a:ea typeface="Arvo"/>
                <a:cs typeface="Arvo"/>
                <a:sym typeface="Arvo"/>
              </a:defRPr>
            </a:lvl3pPr>
            <a:lvl4pPr lvl="3">
              <a:spcBef>
                <a:spcPts val="0"/>
              </a:spcBef>
              <a:spcAft>
                <a:spcPts val="0"/>
              </a:spcAft>
              <a:buSzPts val="8000"/>
              <a:buFont typeface="Arvo"/>
              <a:buNone/>
              <a:defRPr sz="8000">
                <a:latin typeface="Arvo"/>
                <a:ea typeface="Arvo"/>
                <a:cs typeface="Arvo"/>
                <a:sym typeface="Arvo"/>
              </a:defRPr>
            </a:lvl4pPr>
            <a:lvl5pPr lvl="4">
              <a:spcBef>
                <a:spcPts val="0"/>
              </a:spcBef>
              <a:spcAft>
                <a:spcPts val="0"/>
              </a:spcAft>
              <a:buSzPts val="8000"/>
              <a:buFont typeface="Arvo"/>
              <a:buNone/>
              <a:defRPr sz="8000">
                <a:latin typeface="Arvo"/>
                <a:ea typeface="Arvo"/>
                <a:cs typeface="Arvo"/>
                <a:sym typeface="Arvo"/>
              </a:defRPr>
            </a:lvl5pPr>
            <a:lvl6pPr lvl="5">
              <a:spcBef>
                <a:spcPts val="0"/>
              </a:spcBef>
              <a:spcAft>
                <a:spcPts val="0"/>
              </a:spcAft>
              <a:buSzPts val="8000"/>
              <a:buFont typeface="Arvo"/>
              <a:buNone/>
              <a:defRPr sz="8000">
                <a:latin typeface="Arvo"/>
                <a:ea typeface="Arvo"/>
                <a:cs typeface="Arvo"/>
                <a:sym typeface="Arvo"/>
              </a:defRPr>
            </a:lvl6pPr>
            <a:lvl7pPr lvl="6">
              <a:spcBef>
                <a:spcPts val="0"/>
              </a:spcBef>
              <a:spcAft>
                <a:spcPts val="0"/>
              </a:spcAft>
              <a:buSzPts val="8000"/>
              <a:buFont typeface="Arvo"/>
              <a:buNone/>
              <a:defRPr sz="8000">
                <a:latin typeface="Arvo"/>
                <a:ea typeface="Arvo"/>
                <a:cs typeface="Arvo"/>
                <a:sym typeface="Arvo"/>
              </a:defRPr>
            </a:lvl7pPr>
            <a:lvl8pPr lvl="7">
              <a:spcBef>
                <a:spcPts val="0"/>
              </a:spcBef>
              <a:spcAft>
                <a:spcPts val="0"/>
              </a:spcAft>
              <a:buSzPts val="8000"/>
              <a:buFont typeface="Arvo"/>
              <a:buNone/>
              <a:defRPr sz="8000">
                <a:latin typeface="Arvo"/>
                <a:ea typeface="Arvo"/>
                <a:cs typeface="Arvo"/>
                <a:sym typeface="Arvo"/>
              </a:defRPr>
            </a:lvl8pPr>
            <a:lvl9pPr lvl="8">
              <a:spcBef>
                <a:spcPts val="0"/>
              </a:spcBef>
              <a:spcAft>
                <a:spcPts val="0"/>
              </a:spcAft>
              <a:buSzPts val="8000"/>
              <a:buFont typeface="Arvo"/>
              <a:buNone/>
              <a:defRPr sz="8000">
                <a:latin typeface="Arvo"/>
                <a:ea typeface="Arvo"/>
                <a:cs typeface="Arvo"/>
                <a:sym typeface="Arvo"/>
              </a:defRPr>
            </a:lvl9pPr>
          </a:lstStyle>
          <a:p/>
        </p:txBody>
      </p:sp>
      <p:sp>
        <p:nvSpPr>
          <p:cNvPr id="35" name="Google Shape;35;p5"/>
          <p:cNvSpPr txBox="1"/>
          <p:nvPr>
            <p:ph idx="1" type="body"/>
          </p:nvPr>
        </p:nvSpPr>
        <p:spPr>
          <a:xfrm>
            <a:off x="4214813" y="6226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pic>
        <p:nvPicPr>
          <p:cNvPr id="36" name="Google Shape;36;p5"/>
          <p:cNvPicPr preferRelativeResize="0"/>
          <p:nvPr/>
        </p:nvPicPr>
        <p:blipFill>
          <a:blip r:embed="rId2">
            <a:alphaModFix/>
          </a:blip>
          <a:stretch>
            <a:fillRect/>
          </a:stretch>
        </p:blipFill>
        <p:spPr>
          <a:xfrm>
            <a:off x="-6507477" y="5057550"/>
            <a:ext cx="12184376" cy="4854749"/>
          </a:xfrm>
          <a:prstGeom prst="rect">
            <a:avLst/>
          </a:prstGeom>
          <a:noFill/>
          <a:ln>
            <a:noFill/>
          </a:ln>
        </p:spPr>
      </p:pic>
      <p:grpSp>
        <p:nvGrpSpPr>
          <p:cNvPr id="37" name="Google Shape;37;p5"/>
          <p:cNvGrpSpPr/>
          <p:nvPr/>
        </p:nvGrpSpPr>
        <p:grpSpPr>
          <a:xfrm>
            <a:off x="345280" y="8046605"/>
            <a:ext cx="28861040" cy="11265264"/>
            <a:chOff x="0" y="0"/>
            <a:chExt cx="8571992" cy="3345886"/>
          </a:xfrm>
        </p:grpSpPr>
        <p:sp>
          <p:nvSpPr>
            <p:cNvPr id="38" name="Google Shape;38;p5"/>
            <p:cNvSpPr/>
            <p:nvPr/>
          </p:nvSpPr>
          <p:spPr>
            <a:xfrm>
              <a:off x="0" y="0"/>
              <a:ext cx="8571992" cy="3345886"/>
            </a:xfrm>
            <a:custGeom>
              <a:rect b="b" l="l" r="r" t="t"/>
              <a:pathLst>
                <a:path extrusionOk="0" h="3345886" w="8571992">
                  <a:moveTo>
                    <a:pt x="4285996" y="0"/>
                  </a:moveTo>
                  <a:cubicBezTo>
                    <a:pt x="1918906" y="0"/>
                    <a:pt x="0" y="749002"/>
                    <a:pt x="0" y="1672943"/>
                  </a:cubicBezTo>
                  <a:cubicBezTo>
                    <a:pt x="0" y="2596884"/>
                    <a:pt x="1918906" y="3345886"/>
                    <a:pt x="4285996" y="3345886"/>
                  </a:cubicBezTo>
                  <a:cubicBezTo>
                    <a:pt x="6653086" y="3345886"/>
                    <a:pt x="8571992" y="2596884"/>
                    <a:pt x="8571992" y="1672943"/>
                  </a:cubicBezTo>
                  <a:cubicBezTo>
                    <a:pt x="8571992" y="749002"/>
                    <a:pt x="6653086" y="0"/>
                    <a:pt x="428599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nvSpPr>
          <p:spPr>
            <a:xfrm>
              <a:off x="803624" y="275577"/>
              <a:ext cx="6964800" cy="275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5"/>
          <p:cNvGrpSpPr/>
          <p:nvPr/>
        </p:nvGrpSpPr>
        <p:grpSpPr>
          <a:xfrm>
            <a:off x="-7903341" y="8436049"/>
            <a:ext cx="19017803" cy="9674410"/>
            <a:chOff x="0" y="0"/>
            <a:chExt cx="5008771" cy="2547976"/>
          </a:xfrm>
        </p:grpSpPr>
        <p:sp>
          <p:nvSpPr>
            <p:cNvPr id="41" name="Google Shape;41;p5"/>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6"/>
          <p:cNvSpPr txBox="1"/>
          <p:nvPr>
            <p:ph type="title"/>
          </p:nvPr>
        </p:nvSpPr>
        <p:spPr>
          <a:xfrm>
            <a:off x="571500" y="1189050"/>
            <a:ext cx="14104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1554025" y="3793850"/>
            <a:ext cx="7299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6" name="Google Shape;46;p6"/>
          <p:cNvSpPr txBox="1"/>
          <p:nvPr>
            <p:ph idx="2" type="body"/>
          </p:nvPr>
        </p:nvSpPr>
        <p:spPr>
          <a:xfrm>
            <a:off x="7224346" y="3749513"/>
            <a:ext cx="7299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pic>
        <p:nvPicPr>
          <p:cNvPr id="47" name="Google Shape;47;p6"/>
          <p:cNvPicPr preferRelativeResize="0"/>
          <p:nvPr/>
        </p:nvPicPr>
        <p:blipFill>
          <a:blip r:embed="rId2">
            <a:alphaModFix/>
          </a:blip>
          <a:stretch>
            <a:fillRect/>
          </a:stretch>
        </p:blipFill>
        <p:spPr>
          <a:xfrm>
            <a:off x="10670250" y="5083120"/>
            <a:ext cx="9089647" cy="3617026"/>
          </a:xfrm>
          <a:prstGeom prst="rect">
            <a:avLst/>
          </a:prstGeom>
          <a:noFill/>
          <a:ln>
            <a:noFill/>
          </a:ln>
        </p:spPr>
      </p:pic>
      <p:pic>
        <p:nvPicPr>
          <p:cNvPr id="48" name="Google Shape;48;p6"/>
          <p:cNvPicPr preferRelativeResize="0"/>
          <p:nvPr/>
        </p:nvPicPr>
        <p:blipFill>
          <a:blip r:embed="rId3">
            <a:alphaModFix/>
          </a:blip>
          <a:stretch>
            <a:fillRect/>
          </a:stretch>
        </p:blipFill>
        <p:spPr>
          <a:xfrm>
            <a:off x="-1804773" y="8275625"/>
            <a:ext cx="3899250" cy="1340375"/>
          </a:xfrm>
          <a:prstGeom prst="rect">
            <a:avLst/>
          </a:prstGeom>
          <a:noFill/>
          <a:ln>
            <a:noFill/>
          </a:ln>
        </p:spPr>
      </p:pic>
      <p:grpSp>
        <p:nvGrpSpPr>
          <p:cNvPr id="49" name="Google Shape;49;p6"/>
          <p:cNvGrpSpPr/>
          <p:nvPr/>
        </p:nvGrpSpPr>
        <p:grpSpPr>
          <a:xfrm>
            <a:off x="6112716" y="7962124"/>
            <a:ext cx="19017803" cy="9674410"/>
            <a:chOff x="0" y="0"/>
            <a:chExt cx="5008771" cy="2547976"/>
          </a:xfrm>
        </p:grpSpPr>
        <p:sp>
          <p:nvSpPr>
            <p:cNvPr id="50" name="Google Shape;50;p6"/>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6"/>
          <p:cNvGrpSpPr/>
          <p:nvPr/>
        </p:nvGrpSpPr>
        <p:grpSpPr>
          <a:xfrm>
            <a:off x="-12411625" y="9005275"/>
            <a:ext cx="33546491" cy="11532474"/>
            <a:chOff x="0" y="0"/>
            <a:chExt cx="8571992" cy="2946844"/>
          </a:xfrm>
        </p:grpSpPr>
        <p:sp>
          <p:nvSpPr>
            <p:cNvPr id="53" name="Google Shape;53;p6"/>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txBox="1"/>
            <p:nvPr/>
          </p:nvSpPr>
          <p:spPr>
            <a:xfrm>
              <a:off x="803624" y="238167"/>
              <a:ext cx="6964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7"/>
          <p:cNvSpPr txBox="1"/>
          <p:nvPr>
            <p:ph type="title"/>
          </p:nvPr>
        </p:nvSpPr>
        <p:spPr>
          <a:xfrm>
            <a:off x="571500" y="1189050"/>
            <a:ext cx="14104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332176" y="4079875"/>
            <a:ext cx="66885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8" name="Google Shape;58;p7"/>
          <p:cNvSpPr txBox="1"/>
          <p:nvPr>
            <p:ph idx="2" type="body"/>
          </p:nvPr>
        </p:nvSpPr>
        <p:spPr>
          <a:xfrm>
            <a:off x="9264935" y="4079875"/>
            <a:ext cx="66909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pic>
        <p:nvPicPr>
          <p:cNvPr id="59" name="Google Shape;59;p7"/>
          <p:cNvPicPr preferRelativeResize="0"/>
          <p:nvPr/>
        </p:nvPicPr>
        <p:blipFill>
          <a:blip r:embed="rId2">
            <a:alphaModFix/>
          </a:blip>
          <a:stretch>
            <a:fillRect/>
          </a:stretch>
        </p:blipFill>
        <p:spPr>
          <a:xfrm>
            <a:off x="-7575427" y="6067775"/>
            <a:ext cx="12184376" cy="4854749"/>
          </a:xfrm>
          <a:prstGeom prst="rect">
            <a:avLst/>
          </a:prstGeom>
          <a:noFill/>
          <a:ln>
            <a:noFill/>
          </a:ln>
        </p:spPr>
      </p:pic>
      <p:grpSp>
        <p:nvGrpSpPr>
          <p:cNvPr id="60" name="Google Shape;60;p7"/>
          <p:cNvGrpSpPr/>
          <p:nvPr/>
        </p:nvGrpSpPr>
        <p:grpSpPr>
          <a:xfrm>
            <a:off x="345280" y="8046605"/>
            <a:ext cx="28861040" cy="11265264"/>
            <a:chOff x="0" y="0"/>
            <a:chExt cx="8571992" cy="3345886"/>
          </a:xfrm>
        </p:grpSpPr>
        <p:sp>
          <p:nvSpPr>
            <p:cNvPr id="61" name="Google Shape;61;p7"/>
            <p:cNvSpPr/>
            <p:nvPr/>
          </p:nvSpPr>
          <p:spPr>
            <a:xfrm>
              <a:off x="0" y="0"/>
              <a:ext cx="8571992" cy="3345886"/>
            </a:xfrm>
            <a:custGeom>
              <a:rect b="b" l="l" r="r" t="t"/>
              <a:pathLst>
                <a:path extrusionOk="0" h="3345886" w="8571992">
                  <a:moveTo>
                    <a:pt x="4285996" y="0"/>
                  </a:moveTo>
                  <a:cubicBezTo>
                    <a:pt x="1918906" y="0"/>
                    <a:pt x="0" y="749002"/>
                    <a:pt x="0" y="1672943"/>
                  </a:cubicBezTo>
                  <a:cubicBezTo>
                    <a:pt x="0" y="2596884"/>
                    <a:pt x="1918906" y="3345886"/>
                    <a:pt x="4285996" y="3345886"/>
                  </a:cubicBezTo>
                  <a:cubicBezTo>
                    <a:pt x="6653086" y="3345886"/>
                    <a:pt x="8571992" y="2596884"/>
                    <a:pt x="8571992" y="1672943"/>
                  </a:cubicBezTo>
                  <a:cubicBezTo>
                    <a:pt x="8571992" y="749002"/>
                    <a:pt x="6653086" y="0"/>
                    <a:pt x="428599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txBox="1"/>
            <p:nvPr/>
          </p:nvSpPr>
          <p:spPr>
            <a:xfrm>
              <a:off x="803624" y="275577"/>
              <a:ext cx="6964800" cy="275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7"/>
          <p:cNvGrpSpPr/>
          <p:nvPr/>
        </p:nvGrpSpPr>
        <p:grpSpPr>
          <a:xfrm>
            <a:off x="-7903341" y="8436049"/>
            <a:ext cx="19017803" cy="9674410"/>
            <a:chOff x="0" y="0"/>
            <a:chExt cx="5008771" cy="2547976"/>
          </a:xfrm>
        </p:grpSpPr>
        <p:sp>
          <p:nvSpPr>
            <p:cNvPr id="64" name="Google Shape;64;p7"/>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8"/>
          <p:cNvSpPr txBox="1"/>
          <p:nvPr>
            <p:ph type="title"/>
          </p:nvPr>
        </p:nvSpPr>
        <p:spPr>
          <a:xfrm>
            <a:off x="571500" y="1189050"/>
            <a:ext cx="14104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8" name="Google Shape;68;p8"/>
          <p:cNvPicPr preferRelativeResize="0"/>
          <p:nvPr/>
        </p:nvPicPr>
        <p:blipFill>
          <a:blip r:embed="rId2">
            <a:alphaModFix/>
          </a:blip>
          <a:stretch>
            <a:fillRect/>
          </a:stretch>
        </p:blipFill>
        <p:spPr>
          <a:xfrm>
            <a:off x="11084416" y="3821512"/>
            <a:ext cx="9987598" cy="3974351"/>
          </a:xfrm>
          <a:prstGeom prst="rect">
            <a:avLst/>
          </a:prstGeom>
          <a:noFill/>
          <a:ln>
            <a:noFill/>
          </a:ln>
        </p:spPr>
      </p:pic>
      <p:pic>
        <p:nvPicPr>
          <p:cNvPr id="69" name="Google Shape;69;p8"/>
          <p:cNvPicPr preferRelativeResize="0"/>
          <p:nvPr/>
        </p:nvPicPr>
        <p:blipFill>
          <a:blip r:embed="rId3">
            <a:alphaModFix/>
          </a:blip>
          <a:stretch>
            <a:fillRect/>
          </a:stretch>
        </p:blipFill>
        <p:spPr>
          <a:xfrm>
            <a:off x="-3773650" y="6460081"/>
            <a:ext cx="9996151" cy="2398318"/>
          </a:xfrm>
          <a:prstGeom prst="rect">
            <a:avLst/>
          </a:prstGeom>
          <a:noFill/>
          <a:ln>
            <a:noFill/>
          </a:ln>
        </p:spPr>
      </p:pic>
      <p:grpSp>
        <p:nvGrpSpPr>
          <p:cNvPr id="70" name="Google Shape;70;p8"/>
          <p:cNvGrpSpPr/>
          <p:nvPr/>
        </p:nvGrpSpPr>
        <p:grpSpPr>
          <a:xfrm>
            <a:off x="6461104" y="7070857"/>
            <a:ext cx="19017803" cy="9674410"/>
            <a:chOff x="0" y="0"/>
            <a:chExt cx="5008771" cy="2547976"/>
          </a:xfrm>
        </p:grpSpPr>
        <p:sp>
          <p:nvSpPr>
            <p:cNvPr id="71" name="Google Shape;71;p8"/>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8"/>
          <p:cNvGrpSpPr/>
          <p:nvPr/>
        </p:nvGrpSpPr>
        <p:grpSpPr>
          <a:xfrm>
            <a:off x="-12040378" y="8541038"/>
            <a:ext cx="33546491" cy="11532474"/>
            <a:chOff x="0" y="0"/>
            <a:chExt cx="8571992" cy="2946844"/>
          </a:xfrm>
        </p:grpSpPr>
        <p:sp>
          <p:nvSpPr>
            <p:cNvPr id="74" name="Google Shape;74;p8"/>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nvSpPr>
          <p:spPr>
            <a:xfrm>
              <a:off x="803624" y="238167"/>
              <a:ext cx="6964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 name="Google Shape;76;p8"/>
          <p:cNvPicPr preferRelativeResize="0"/>
          <p:nvPr/>
        </p:nvPicPr>
        <p:blipFill>
          <a:blip r:embed="rId4">
            <a:alphaModFix/>
          </a:blip>
          <a:stretch>
            <a:fillRect/>
          </a:stretch>
        </p:blipFill>
        <p:spPr>
          <a:xfrm>
            <a:off x="13990326" y="1456150"/>
            <a:ext cx="4664624" cy="16201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9"/>
          <p:cNvSpPr txBox="1"/>
          <p:nvPr>
            <p:ph type="title"/>
          </p:nvPr>
        </p:nvSpPr>
        <p:spPr>
          <a:xfrm>
            <a:off x="832425" y="1773950"/>
            <a:ext cx="14788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Arvo"/>
              <a:buNone/>
              <a:defRPr sz="8000">
                <a:latin typeface="Arvo"/>
                <a:ea typeface="Arvo"/>
                <a:cs typeface="Arvo"/>
                <a:sym typeface="Arvo"/>
              </a:defRPr>
            </a:lvl2pPr>
            <a:lvl3pPr lvl="2">
              <a:spcBef>
                <a:spcPts val="0"/>
              </a:spcBef>
              <a:spcAft>
                <a:spcPts val="0"/>
              </a:spcAft>
              <a:buSzPts val="8000"/>
              <a:buFont typeface="Arvo"/>
              <a:buNone/>
              <a:defRPr sz="8000">
                <a:latin typeface="Arvo"/>
                <a:ea typeface="Arvo"/>
                <a:cs typeface="Arvo"/>
                <a:sym typeface="Arvo"/>
              </a:defRPr>
            </a:lvl3pPr>
            <a:lvl4pPr lvl="3">
              <a:spcBef>
                <a:spcPts val="0"/>
              </a:spcBef>
              <a:spcAft>
                <a:spcPts val="0"/>
              </a:spcAft>
              <a:buSzPts val="8000"/>
              <a:buFont typeface="Arvo"/>
              <a:buNone/>
              <a:defRPr sz="8000">
                <a:latin typeface="Arvo"/>
                <a:ea typeface="Arvo"/>
                <a:cs typeface="Arvo"/>
                <a:sym typeface="Arvo"/>
              </a:defRPr>
            </a:lvl4pPr>
            <a:lvl5pPr lvl="4">
              <a:spcBef>
                <a:spcPts val="0"/>
              </a:spcBef>
              <a:spcAft>
                <a:spcPts val="0"/>
              </a:spcAft>
              <a:buSzPts val="8000"/>
              <a:buFont typeface="Arvo"/>
              <a:buNone/>
              <a:defRPr sz="8000">
                <a:latin typeface="Arvo"/>
                <a:ea typeface="Arvo"/>
                <a:cs typeface="Arvo"/>
                <a:sym typeface="Arvo"/>
              </a:defRPr>
            </a:lvl5pPr>
            <a:lvl6pPr lvl="5">
              <a:spcBef>
                <a:spcPts val="0"/>
              </a:spcBef>
              <a:spcAft>
                <a:spcPts val="0"/>
              </a:spcAft>
              <a:buSzPts val="8000"/>
              <a:buFont typeface="Arvo"/>
              <a:buNone/>
              <a:defRPr sz="8000">
                <a:latin typeface="Arvo"/>
                <a:ea typeface="Arvo"/>
                <a:cs typeface="Arvo"/>
                <a:sym typeface="Arvo"/>
              </a:defRPr>
            </a:lvl6pPr>
            <a:lvl7pPr lvl="6">
              <a:spcBef>
                <a:spcPts val="0"/>
              </a:spcBef>
              <a:spcAft>
                <a:spcPts val="0"/>
              </a:spcAft>
              <a:buSzPts val="8000"/>
              <a:buFont typeface="Arvo"/>
              <a:buNone/>
              <a:defRPr sz="8000">
                <a:latin typeface="Arvo"/>
                <a:ea typeface="Arvo"/>
                <a:cs typeface="Arvo"/>
                <a:sym typeface="Arvo"/>
              </a:defRPr>
            </a:lvl7pPr>
            <a:lvl8pPr lvl="7">
              <a:spcBef>
                <a:spcPts val="0"/>
              </a:spcBef>
              <a:spcAft>
                <a:spcPts val="0"/>
              </a:spcAft>
              <a:buSzPts val="8000"/>
              <a:buFont typeface="Arvo"/>
              <a:buNone/>
              <a:defRPr sz="8000">
                <a:latin typeface="Arvo"/>
                <a:ea typeface="Arvo"/>
                <a:cs typeface="Arvo"/>
                <a:sym typeface="Arvo"/>
              </a:defRPr>
            </a:lvl8pPr>
            <a:lvl9pPr lvl="8">
              <a:spcBef>
                <a:spcPts val="0"/>
              </a:spcBef>
              <a:spcAft>
                <a:spcPts val="0"/>
              </a:spcAft>
              <a:buSzPts val="8000"/>
              <a:buFont typeface="Arvo"/>
              <a:buNone/>
              <a:defRPr sz="8000">
                <a:latin typeface="Arvo"/>
                <a:ea typeface="Arvo"/>
                <a:cs typeface="Arvo"/>
                <a:sym typeface="Arvo"/>
              </a:defRPr>
            </a:lvl9pPr>
          </a:lstStyle>
          <a:p/>
        </p:txBody>
      </p:sp>
      <p:sp>
        <p:nvSpPr>
          <p:cNvPr id="79" name="Google Shape;79;p9"/>
          <p:cNvSpPr txBox="1"/>
          <p:nvPr>
            <p:ph idx="1" type="body"/>
          </p:nvPr>
        </p:nvSpPr>
        <p:spPr>
          <a:xfrm>
            <a:off x="7853553" y="3453125"/>
            <a:ext cx="8540400" cy="49683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80" name="Google Shape;80;p9"/>
          <p:cNvSpPr txBox="1"/>
          <p:nvPr>
            <p:ph idx="2" type="body"/>
          </p:nvPr>
        </p:nvSpPr>
        <p:spPr>
          <a:xfrm>
            <a:off x="2269225" y="3453133"/>
            <a:ext cx="5026200" cy="39822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81" name="Google Shape;81;p9"/>
          <p:cNvPicPr preferRelativeResize="0"/>
          <p:nvPr/>
        </p:nvPicPr>
        <p:blipFill>
          <a:blip r:embed="rId2">
            <a:alphaModFix/>
          </a:blip>
          <a:stretch>
            <a:fillRect/>
          </a:stretch>
        </p:blipFill>
        <p:spPr>
          <a:xfrm>
            <a:off x="15391896" y="7960071"/>
            <a:ext cx="5415479" cy="2062750"/>
          </a:xfrm>
          <a:prstGeom prst="rect">
            <a:avLst/>
          </a:prstGeom>
          <a:noFill/>
          <a:ln>
            <a:noFill/>
          </a:ln>
        </p:spPr>
      </p:pic>
      <p:grpSp>
        <p:nvGrpSpPr>
          <p:cNvPr id="82" name="Google Shape;82;p9"/>
          <p:cNvGrpSpPr/>
          <p:nvPr/>
        </p:nvGrpSpPr>
        <p:grpSpPr>
          <a:xfrm>
            <a:off x="4770678" y="8907780"/>
            <a:ext cx="19017803" cy="9674410"/>
            <a:chOff x="0" y="0"/>
            <a:chExt cx="5008771" cy="2547976"/>
          </a:xfrm>
        </p:grpSpPr>
        <p:sp>
          <p:nvSpPr>
            <p:cNvPr id="83" name="Google Shape;83;p9"/>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9"/>
          <p:cNvGrpSpPr/>
          <p:nvPr/>
        </p:nvGrpSpPr>
        <p:grpSpPr>
          <a:xfrm>
            <a:off x="-13501843" y="8800560"/>
            <a:ext cx="33546491" cy="11532474"/>
            <a:chOff x="0" y="0"/>
            <a:chExt cx="8571992" cy="2946844"/>
          </a:xfrm>
        </p:grpSpPr>
        <p:sp>
          <p:nvSpPr>
            <p:cNvPr id="86" name="Google Shape;86;p9"/>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9"/>
            <p:cNvSpPr txBox="1"/>
            <p:nvPr/>
          </p:nvSpPr>
          <p:spPr>
            <a:xfrm>
              <a:off x="803624" y="238167"/>
              <a:ext cx="6964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 name="Google Shape;88;p9"/>
          <p:cNvPicPr preferRelativeResize="0"/>
          <p:nvPr/>
        </p:nvPicPr>
        <p:blipFill>
          <a:blip r:embed="rId3">
            <a:alphaModFix/>
          </a:blip>
          <a:stretch>
            <a:fillRect/>
          </a:stretch>
        </p:blipFill>
        <p:spPr>
          <a:xfrm>
            <a:off x="14485772" y="617606"/>
            <a:ext cx="5415475" cy="188086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10"/>
          <p:cNvSpPr txBox="1"/>
          <p:nvPr>
            <p:ph type="title"/>
          </p:nvPr>
        </p:nvSpPr>
        <p:spPr>
          <a:xfrm>
            <a:off x="551167" y="2635825"/>
            <a:ext cx="13395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0"/>
          <p:cNvSpPr/>
          <p:nvPr>
            <p:ph idx="2" type="pic"/>
          </p:nvPr>
        </p:nvSpPr>
        <p:spPr>
          <a:xfrm>
            <a:off x="3743758" y="3687350"/>
            <a:ext cx="4643100" cy="3482400"/>
          </a:xfrm>
          <a:prstGeom prst="rect">
            <a:avLst/>
          </a:prstGeom>
          <a:noFill/>
          <a:ln>
            <a:noFill/>
          </a:ln>
        </p:spPr>
      </p:sp>
      <p:sp>
        <p:nvSpPr>
          <p:cNvPr id="92" name="Google Shape;92;p10"/>
          <p:cNvSpPr txBox="1"/>
          <p:nvPr>
            <p:ph idx="1" type="body"/>
          </p:nvPr>
        </p:nvSpPr>
        <p:spPr>
          <a:xfrm>
            <a:off x="10067638" y="41445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93" name="Google Shape;93;p10"/>
          <p:cNvPicPr preferRelativeResize="0"/>
          <p:nvPr/>
        </p:nvPicPr>
        <p:blipFill>
          <a:blip r:embed="rId2">
            <a:alphaModFix/>
          </a:blip>
          <a:stretch>
            <a:fillRect/>
          </a:stretch>
        </p:blipFill>
        <p:spPr>
          <a:xfrm>
            <a:off x="12079733" y="5891487"/>
            <a:ext cx="9086543" cy="3618000"/>
          </a:xfrm>
          <a:prstGeom prst="rect">
            <a:avLst/>
          </a:prstGeom>
          <a:noFill/>
          <a:ln>
            <a:noFill/>
          </a:ln>
        </p:spPr>
      </p:pic>
      <p:pic>
        <p:nvPicPr>
          <p:cNvPr id="94" name="Google Shape;94;p10"/>
          <p:cNvPicPr preferRelativeResize="0"/>
          <p:nvPr/>
        </p:nvPicPr>
        <p:blipFill>
          <a:blip r:embed="rId3">
            <a:alphaModFix/>
          </a:blip>
          <a:stretch>
            <a:fillRect/>
          </a:stretch>
        </p:blipFill>
        <p:spPr>
          <a:xfrm>
            <a:off x="-3324475" y="6823374"/>
            <a:ext cx="11942349" cy="2863925"/>
          </a:xfrm>
          <a:prstGeom prst="rect">
            <a:avLst/>
          </a:prstGeom>
          <a:noFill/>
          <a:ln>
            <a:noFill/>
          </a:ln>
        </p:spPr>
      </p:pic>
      <p:grpSp>
        <p:nvGrpSpPr>
          <p:cNvPr id="95" name="Google Shape;95;p10"/>
          <p:cNvGrpSpPr/>
          <p:nvPr/>
        </p:nvGrpSpPr>
        <p:grpSpPr>
          <a:xfrm>
            <a:off x="6331383" y="9030105"/>
            <a:ext cx="19017803" cy="9674410"/>
            <a:chOff x="0" y="0"/>
            <a:chExt cx="5008771" cy="2547976"/>
          </a:xfrm>
        </p:grpSpPr>
        <p:sp>
          <p:nvSpPr>
            <p:cNvPr id="96" name="Google Shape;96;p10"/>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0"/>
          <p:cNvGrpSpPr/>
          <p:nvPr/>
        </p:nvGrpSpPr>
        <p:grpSpPr>
          <a:xfrm>
            <a:off x="-12310610" y="9235334"/>
            <a:ext cx="33546491" cy="11532474"/>
            <a:chOff x="0" y="0"/>
            <a:chExt cx="8571992" cy="2946844"/>
          </a:xfrm>
        </p:grpSpPr>
        <p:sp>
          <p:nvSpPr>
            <p:cNvPr id="99" name="Google Shape;99;p10"/>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txBox="1"/>
            <p:nvPr/>
          </p:nvSpPr>
          <p:spPr>
            <a:xfrm>
              <a:off x="803624" y="238167"/>
              <a:ext cx="6964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1" name="Google Shape;101;p10"/>
          <p:cNvPicPr preferRelativeResize="0"/>
          <p:nvPr/>
        </p:nvPicPr>
        <p:blipFill>
          <a:blip r:embed="rId4">
            <a:alphaModFix/>
          </a:blip>
          <a:stretch>
            <a:fillRect/>
          </a:stretch>
        </p:blipFill>
        <p:spPr>
          <a:xfrm>
            <a:off x="-3129300" y="3202525"/>
            <a:ext cx="5192250" cy="17986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71500" y="1189050"/>
            <a:ext cx="14104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8000"/>
              <a:buFont typeface="Arvo"/>
              <a:buNone/>
              <a:defRPr i="0" sz="8000" u="none" cap="none" strike="noStrike">
                <a:solidFill>
                  <a:schemeClr val="lt2"/>
                </a:solidFill>
                <a:latin typeface="Arvo"/>
                <a:ea typeface="Arvo"/>
                <a:cs typeface="Arvo"/>
                <a:sym typeface="Arv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4814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1pPr>
            <a:lvl2pPr indent="-361950" lvl="1" marL="914400" marR="0" rtl="0" algn="l">
              <a:spcBef>
                <a:spcPts val="56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2pPr>
            <a:lvl3pPr indent="-361950" lvl="2" marL="1371600" marR="0" rtl="0" algn="l">
              <a:spcBef>
                <a:spcPts val="48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3pPr>
            <a:lvl4pPr indent="-361950" lvl="3" marL="18288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4pPr>
            <a:lvl5pPr indent="-361950" lvl="4" marL="22860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5pPr>
            <a:lvl6pPr indent="-361950" lvl="5" marL="27432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6pPr>
            <a:lvl7pPr indent="-361950" lvl="6" marL="32004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7pPr>
            <a:lvl8pPr indent="-361950" lvl="7" marL="36576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8pPr>
            <a:lvl9pPr indent="-361950" lvl="8" marL="4114800" marR="0" rtl="0" algn="l">
              <a:spcBef>
                <a:spcPts val="400"/>
              </a:spcBef>
              <a:spcAft>
                <a:spcPts val="0"/>
              </a:spcAft>
              <a:buClr>
                <a:schemeClr val="dk1"/>
              </a:buClr>
              <a:buSzPts val="2100"/>
              <a:buFont typeface="Arvo"/>
              <a:buChar char="•"/>
              <a:defRPr i="0" sz="2100" u="none" cap="none" strike="noStrike">
                <a:solidFill>
                  <a:schemeClr val="dk1"/>
                </a:solidFill>
                <a:latin typeface="Arvo"/>
                <a:ea typeface="Arvo"/>
                <a:cs typeface="Arvo"/>
                <a:sym typeface="Ar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image" Target="../media/image47.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image" Target="../media/image2.png"/><Relationship Id="rId5"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58.png"/><Relationship Id="rId5" Type="http://schemas.openxmlformats.org/officeDocument/2006/relationships/image" Target="../media/image52.png"/><Relationship Id="rId6" Type="http://schemas.openxmlformats.org/officeDocument/2006/relationships/image" Target="../media/image68.png"/><Relationship Id="rId7" Type="http://schemas.openxmlformats.org/officeDocument/2006/relationships/image" Target="../media/image53.png"/><Relationship Id="rId8"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0.png"/><Relationship Id="rId6" Type="http://schemas.openxmlformats.org/officeDocument/2006/relationships/image" Target="../media/image50.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20.png"/><Relationship Id="rId6" Type="http://schemas.openxmlformats.org/officeDocument/2006/relationships/image" Target="../media/image71.png"/><Relationship Id="rId7"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20.png"/><Relationship Id="rId5" Type="http://schemas.openxmlformats.org/officeDocument/2006/relationships/image" Target="../media/image67.png"/><Relationship Id="rId6"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20.png"/><Relationship Id="rId5" Type="http://schemas.openxmlformats.org/officeDocument/2006/relationships/image" Target="../media/image79.png"/><Relationship Id="rId6" Type="http://schemas.openxmlformats.org/officeDocument/2006/relationships/image" Target="../media/image69.png"/><Relationship Id="rId7"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75.png"/><Relationship Id="rId7" Type="http://schemas.openxmlformats.org/officeDocument/2006/relationships/image" Target="../media/image11.png"/><Relationship Id="rId8"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6.png"/><Relationship Id="rId6" Type="http://schemas.openxmlformats.org/officeDocument/2006/relationships/image" Target="../media/image20.png"/><Relationship Id="rId7"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0.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81.png"/><Relationship Id="rId5" Type="http://schemas.openxmlformats.org/officeDocument/2006/relationships/image" Target="../media/image80.png"/><Relationship Id="rId6"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49.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45.png"/><Relationship Id="rId5" Type="http://schemas.openxmlformats.org/officeDocument/2006/relationships/image" Target="../media/image20.png"/><Relationship Id="rId6" Type="http://schemas.openxmlformats.org/officeDocument/2006/relationships/image" Target="../media/image42.png"/><Relationship Id="rId7" Type="http://schemas.openxmlformats.org/officeDocument/2006/relationships/image" Target="../media/image30.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20.png"/><Relationship Id="rId5" Type="http://schemas.openxmlformats.org/officeDocument/2006/relationships/image" Target="../media/image33.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20.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61.png"/><Relationship Id="rId6" Type="http://schemas.openxmlformats.org/officeDocument/2006/relationships/image" Target="../media/image66.png"/><Relationship Id="rId7" Type="http://schemas.openxmlformats.org/officeDocument/2006/relationships/image" Target="../media/image51.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105" name="Shape 105"/>
        <p:cNvGrpSpPr/>
        <p:nvPr/>
      </p:nvGrpSpPr>
      <p:grpSpPr>
        <a:xfrm>
          <a:off x="0" y="0"/>
          <a:ext cx="0" cy="0"/>
          <a:chOff x="0" y="0"/>
          <a:chExt cx="0" cy="0"/>
        </a:xfrm>
      </p:grpSpPr>
      <p:grpSp>
        <p:nvGrpSpPr>
          <p:cNvPr id="106" name="Google Shape;106;p11"/>
          <p:cNvGrpSpPr/>
          <p:nvPr/>
        </p:nvGrpSpPr>
        <p:grpSpPr>
          <a:xfrm>
            <a:off x="7118415" y="5537821"/>
            <a:ext cx="4673359" cy="4673359"/>
            <a:chOff x="0" y="0"/>
            <a:chExt cx="812800" cy="812800"/>
          </a:xfrm>
        </p:grpSpPr>
        <p:sp>
          <p:nvSpPr>
            <p:cNvPr id="107" name="Google Shape;10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txBox="1"/>
            <p:nvPr/>
          </p:nvSpPr>
          <p:spPr>
            <a:xfrm flipH="1" rot="10800000">
              <a:off x="76200" y="382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9" name="Google Shape;109;p11"/>
          <p:cNvPicPr preferRelativeResize="0"/>
          <p:nvPr/>
        </p:nvPicPr>
        <p:blipFill>
          <a:blip r:embed="rId3">
            <a:alphaModFix/>
          </a:blip>
          <a:stretch>
            <a:fillRect/>
          </a:stretch>
        </p:blipFill>
        <p:spPr>
          <a:xfrm>
            <a:off x="11039099" y="4875700"/>
            <a:ext cx="8739150" cy="3477525"/>
          </a:xfrm>
          <a:prstGeom prst="rect">
            <a:avLst/>
          </a:prstGeom>
          <a:noFill/>
          <a:ln>
            <a:noFill/>
          </a:ln>
        </p:spPr>
      </p:pic>
      <p:pic>
        <p:nvPicPr>
          <p:cNvPr id="110" name="Google Shape;110;p11"/>
          <p:cNvPicPr preferRelativeResize="0"/>
          <p:nvPr/>
        </p:nvPicPr>
        <p:blipFill rotWithShape="1">
          <a:blip r:embed="rId4">
            <a:alphaModFix/>
          </a:blip>
          <a:srcRect b="0" l="27288" r="0" t="0"/>
          <a:stretch/>
        </p:blipFill>
        <p:spPr>
          <a:xfrm>
            <a:off x="-36300" y="5824325"/>
            <a:ext cx="8739149" cy="2881575"/>
          </a:xfrm>
          <a:prstGeom prst="rect">
            <a:avLst/>
          </a:prstGeom>
          <a:noFill/>
          <a:ln>
            <a:noFill/>
          </a:ln>
        </p:spPr>
      </p:pic>
      <p:grpSp>
        <p:nvGrpSpPr>
          <p:cNvPr id="111" name="Google Shape;111;p11"/>
          <p:cNvGrpSpPr/>
          <p:nvPr/>
        </p:nvGrpSpPr>
        <p:grpSpPr>
          <a:xfrm>
            <a:off x="6520665" y="7541792"/>
            <a:ext cx="19017679" cy="9674347"/>
            <a:chOff x="0" y="0"/>
            <a:chExt cx="5008771" cy="2547976"/>
          </a:xfrm>
        </p:grpSpPr>
        <p:sp>
          <p:nvSpPr>
            <p:cNvPr id="112" name="Google Shape;112;p11"/>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1"/>
          <p:cNvGrpSpPr/>
          <p:nvPr/>
        </p:nvGrpSpPr>
        <p:grpSpPr>
          <a:xfrm>
            <a:off x="-9789098" y="8201406"/>
            <a:ext cx="28861224" cy="9921793"/>
            <a:chOff x="0" y="0"/>
            <a:chExt cx="8571992" cy="2946844"/>
          </a:xfrm>
        </p:grpSpPr>
        <p:sp>
          <p:nvSpPr>
            <p:cNvPr id="115" name="Google Shape;115;p11"/>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1"/>
          <p:cNvGrpSpPr/>
          <p:nvPr/>
        </p:nvGrpSpPr>
        <p:grpSpPr>
          <a:xfrm>
            <a:off x="8936721" y="9253542"/>
            <a:ext cx="414558" cy="340041"/>
            <a:chOff x="0" y="0"/>
            <a:chExt cx="552744" cy="453388"/>
          </a:xfrm>
        </p:grpSpPr>
        <p:grpSp>
          <p:nvGrpSpPr>
            <p:cNvPr id="118" name="Google Shape;118;p11"/>
            <p:cNvGrpSpPr/>
            <p:nvPr/>
          </p:nvGrpSpPr>
          <p:grpSpPr>
            <a:xfrm>
              <a:off x="68751" y="353906"/>
              <a:ext cx="483993" cy="99482"/>
              <a:chOff x="0" y="-24759"/>
              <a:chExt cx="812800" cy="167067"/>
            </a:xfrm>
          </p:grpSpPr>
          <p:sp>
            <p:nvSpPr>
              <p:cNvPr id="119" name="Google Shape;119;p11"/>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1"/>
            <p:cNvSpPr/>
            <p:nvPr/>
          </p:nvSpPr>
          <p:spPr>
            <a:xfrm>
              <a:off x="0" y="0"/>
              <a:ext cx="431448" cy="431448"/>
            </a:xfrm>
            <a:custGeom>
              <a:rect b="b" l="l" r="r" t="t"/>
              <a:pathLst>
                <a:path extrusionOk="0" h="431448" w="431448">
                  <a:moveTo>
                    <a:pt x="0" y="0"/>
                  </a:moveTo>
                  <a:lnTo>
                    <a:pt x="431448" y="0"/>
                  </a:lnTo>
                  <a:lnTo>
                    <a:pt x="431448" y="431448"/>
                  </a:lnTo>
                  <a:lnTo>
                    <a:pt x="0" y="431448"/>
                  </a:lnTo>
                  <a:lnTo>
                    <a:pt x="0" y="0"/>
                  </a:lnTo>
                  <a:close/>
                </a:path>
              </a:pathLst>
            </a:custGeom>
            <a:blipFill rotWithShape="1">
              <a:blip r:embed="rId5">
                <a:alphaModFix/>
              </a:blip>
              <a:stretch>
                <a:fillRect b="0" l="0" r="0" t="0"/>
              </a:stretch>
            </a:blipFill>
            <a:ln>
              <a:noFill/>
            </a:ln>
          </p:spPr>
        </p:sp>
      </p:grpSp>
      <p:grpSp>
        <p:nvGrpSpPr>
          <p:cNvPr id="122" name="Google Shape;122;p11"/>
          <p:cNvGrpSpPr/>
          <p:nvPr/>
        </p:nvGrpSpPr>
        <p:grpSpPr>
          <a:xfrm>
            <a:off x="13358800" y="8282908"/>
            <a:ext cx="189602" cy="170042"/>
            <a:chOff x="0" y="0"/>
            <a:chExt cx="252803" cy="226722"/>
          </a:xfrm>
        </p:grpSpPr>
        <p:grpSp>
          <p:nvGrpSpPr>
            <p:cNvPr id="123" name="Google Shape;123;p11"/>
            <p:cNvGrpSpPr/>
            <p:nvPr/>
          </p:nvGrpSpPr>
          <p:grpSpPr>
            <a:xfrm>
              <a:off x="27517" y="180415"/>
              <a:ext cx="225286" cy="46307"/>
              <a:chOff x="0" y="-24759"/>
              <a:chExt cx="812800" cy="167067"/>
            </a:xfrm>
          </p:grpSpPr>
          <p:sp>
            <p:nvSpPr>
              <p:cNvPr id="124" name="Google Shape;124;p11"/>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1"/>
            <p:cNvSpPr/>
            <p:nvPr/>
          </p:nvSpPr>
          <p:spPr>
            <a:xfrm>
              <a:off x="0" y="0"/>
              <a:ext cx="208826" cy="208826"/>
            </a:xfrm>
            <a:custGeom>
              <a:rect b="b" l="l" r="r" t="t"/>
              <a:pathLst>
                <a:path extrusionOk="0" h="208826" w="208826">
                  <a:moveTo>
                    <a:pt x="0" y="0"/>
                  </a:moveTo>
                  <a:lnTo>
                    <a:pt x="208826" y="0"/>
                  </a:lnTo>
                  <a:lnTo>
                    <a:pt x="208826" y="208826"/>
                  </a:lnTo>
                  <a:lnTo>
                    <a:pt x="0" y="208826"/>
                  </a:lnTo>
                  <a:lnTo>
                    <a:pt x="0" y="0"/>
                  </a:lnTo>
                  <a:close/>
                </a:path>
              </a:pathLst>
            </a:custGeom>
            <a:blipFill rotWithShape="1">
              <a:blip r:embed="rId5">
                <a:alphaModFix/>
              </a:blip>
              <a:stretch>
                <a:fillRect b="0" l="0" r="0" t="0"/>
              </a:stretch>
            </a:blipFill>
            <a:ln>
              <a:noFill/>
            </a:ln>
          </p:spPr>
        </p:sp>
      </p:grpSp>
      <p:grpSp>
        <p:nvGrpSpPr>
          <p:cNvPr id="127" name="Google Shape;127;p11"/>
          <p:cNvGrpSpPr/>
          <p:nvPr/>
        </p:nvGrpSpPr>
        <p:grpSpPr>
          <a:xfrm>
            <a:off x="17259300" y="7874500"/>
            <a:ext cx="169842" cy="123157"/>
            <a:chOff x="0" y="0"/>
            <a:chExt cx="226456" cy="164209"/>
          </a:xfrm>
        </p:grpSpPr>
        <p:grpSp>
          <p:nvGrpSpPr>
            <p:cNvPr id="128" name="Google Shape;128;p11"/>
            <p:cNvGrpSpPr/>
            <p:nvPr/>
          </p:nvGrpSpPr>
          <p:grpSpPr>
            <a:xfrm>
              <a:off x="0" y="117662"/>
              <a:ext cx="226456" cy="46547"/>
              <a:chOff x="0" y="-24759"/>
              <a:chExt cx="812800" cy="167067"/>
            </a:xfrm>
          </p:grpSpPr>
          <p:sp>
            <p:nvSpPr>
              <p:cNvPr id="129" name="Google Shape;129;p11"/>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1"/>
            <p:cNvSpPr/>
            <p:nvPr/>
          </p:nvSpPr>
          <p:spPr>
            <a:xfrm>
              <a:off x="0" y="0"/>
              <a:ext cx="144385" cy="144385"/>
            </a:xfrm>
            <a:custGeom>
              <a:rect b="b" l="l" r="r" t="t"/>
              <a:pathLst>
                <a:path extrusionOk="0" h="144385" w="144385">
                  <a:moveTo>
                    <a:pt x="0" y="0"/>
                  </a:moveTo>
                  <a:lnTo>
                    <a:pt x="144385" y="0"/>
                  </a:lnTo>
                  <a:lnTo>
                    <a:pt x="144385" y="144385"/>
                  </a:lnTo>
                  <a:lnTo>
                    <a:pt x="0" y="144385"/>
                  </a:lnTo>
                  <a:lnTo>
                    <a:pt x="0" y="0"/>
                  </a:lnTo>
                  <a:close/>
                </a:path>
              </a:pathLst>
            </a:custGeom>
            <a:blipFill rotWithShape="1">
              <a:blip r:embed="rId5">
                <a:alphaModFix/>
              </a:blip>
              <a:stretch>
                <a:fillRect b="0" l="0" r="0" t="0"/>
              </a:stretch>
            </a:blipFill>
            <a:ln>
              <a:noFill/>
            </a:ln>
          </p:spPr>
        </p:sp>
      </p:grpSp>
      <p:grpSp>
        <p:nvGrpSpPr>
          <p:cNvPr id="132" name="Google Shape;132;p11"/>
          <p:cNvGrpSpPr/>
          <p:nvPr/>
        </p:nvGrpSpPr>
        <p:grpSpPr>
          <a:xfrm>
            <a:off x="4199665" y="9593583"/>
            <a:ext cx="1726829" cy="617596"/>
            <a:chOff x="0" y="0"/>
            <a:chExt cx="2302439" cy="823461"/>
          </a:xfrm>
        </p:grpSpPr>
        <p:sp>
          <p:nvSpPr>
            <p:cNvPr id="133" name="Google Shape;133;p11"/>
            <p:cNvSpPr/>
            <p:nvPr/>
          </p:nvSpPr>
          <p:spPr>
            <a:xfrm>
              <a:off x="1020946" y="0"/>
              <a:ext cx="114034" cy="660195"/>
            </a:xfrm>
            <a:custGeom>
              <a:rect b="b" l="l" r="r" t="t"/>
              <a:pathLst>
                <a:path extrusionOk="0" h="660195" w="114034">
                  <a:moveTo>
                    <a:pt x="0" y="0"/>
                  </a:moveTo>
                  <a:lnTo>
                    <a:pt x="114034" y="0"/>
                  </a:lnTo>
                  <a:lnTo>
                    <a:pt x="114034" y="660195"/>
                  </a:lnTo>
                  <a:lnTo>
                    <a:pt x="0" y="660195"/>
                  </a:lnTo>
                  <a:lnTo>
                    <a:pt x="0" y="0"/>
                  </a:lnTo>
                  <a:close/>
                </a:path>
              </a:pathLst>
            </a:custGeom>
            <a:blipFill rotWithShape="1">
              <a:blip r:embed="rId6">
                <a:alphaModFix/>
              </a:blip>
              <a:stretch>
                <a:fillRect b="0" l="0" r="0" t="0"/>
              </a:stretch>
            </a:blipFill>
            <a:ln>
              <a:noFill/>
            </a:ln>
          </p:spPr>
        </p:sp>
        <p:grpSp>
          <p:nvGrpSpPr>
            <p:cNvPr id="134" name="Google Shape;134;p11"/>
            <p:cNvGrpSpPr/>
            <p:nvPr/>
          </p:nvGrpSpPr>
          <p:grpSpPr>
            <a:xfrm>
              <a:off x="0" y="62383"/>
              <a:ext cx="2302439" cy="761078"/>
              <a:chOff x="0" y="-38100"/>
              <a:chExt cx="454803" cy="150336"/>
            </a:xfrm>
          </p:grpSpPr>
          <p:sp>
            <p:nvSpPr>
              <p:cNvPr id="135" name="Google Shape;135;p11"/>
              <p:cNvSpPr/>
              <p:nvPr/>
            </p:nvSpPr>
            <p:spPr>
              <a:xfrm>
                <a:off x="0" y="0"/>
                <a:ext cx="454803" cy="112236"/>
              </a:xfrm>
              <a:custGeom>
                <a:rect b="b" l="l" r="r" t="t"/>
                <a:pathLst>
                  <a:path extrusionOk="0" h="112236" w="454803">
                    <a:moveTo>
                      <a:pt x="0" y="0"/>
                    </a:moveTo>
                    <a:lnTo>
                      <a:pt x="454803" y="0"/>
                    </a:lnTo>
                    <a:lnTo>
                      <a:pt x="454803" y="112236"/>
                    </a:lnTo>
                    <a:lnTo>
                      <a:pt x="0" y="112236"/>
                    </a:lnTo>
                    <a:close/>
                  </a:path>
                </a:pathLst>
              </a:custGeom>
              <a:solidFill>
                <a:srgbClr val="A7B56B"/>
              </a:solidFill>
              <a:ln>
                <a:noFill/>
              </a:ln>
            </p:spPr>
          </p:sp>
          <p:sp>
            <p:nvSpPr>
              <p:cNvPr id="136" name="Google Shape;136;p11"/>
              <p:cNvSpPr txBox="1"/>
              <p:nvPr/>
            </p:nvSpPr>
            <p:spPr>
              <a:xfrm>
                <a:off x="0" y="-38100"/>
                <a:ext cx="454803" cy="1503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7" name="Google Shape;137;p11"/>
          <p:cNvGrpSpPr/>
          <p:nvPr/>
        </p:nvGrpSpPr>
        <p:grpSpPr>
          <a:xfrm>
            <a:off x="16152867" y="8466144"/>
            <a:ext cx="848622" cy="374797"/>
            <a:chOff x="0" y="-44417"/>
            <a:chExt cx="1131496" cy="499730"/>
          </a:xfrm>
        </p:grpSpPr>
        <p:grpSp>
          <p:nvGrpSpPr>
            <p:cNvPr id="138" name="Google Shape;138;p11"/>
            <p:cNvGrpSpPr/>
            <p:nvPr/>
          </p:nvGrpSpPr>
          <p:grpSpPr>
            <a:xfrm>
              <a:off x="0" y="-44417"/>
              <a:ext cx="1131496" cy="466460"/>
              <a:chOff x="0" y="-20150"/>
              <a:chExt cx="513313" cy="211614"/>
            </a:xfrm>
          </p:grpSpPr>
          <p:sp>
            <p:nvSpPr>
              <p:cNvPr id="139" name="Google Shape;139;p11"/>
              <p:cNvSpPr/>
              <p:nvPr/>
            </p:nvSpPr>
            <p:spPr>
              <a:xfrm>
                <a:off x="0" y="0"/>
                <a:ext cx="513313" cy="191464"/>
              </a:xfrm>
              <a:custGeom>
                <a:rect b="b" l="l" r="r" t="t"/>
                <a:pathLst>
                  <a:path extrusionOk="0" h="191464" w="513313">
                    <a:moveTo>
                      <a:pt x="256657" y="0"/>
                    </a:moveTo>
                    <a:cubicBezTo>
                      <a:pt x="114909" y="0"/>
                      <a:pt x="0" y="42861"/>
                      <a:pt x="0" y="95732"/>
                    </a:cubicBezTo>
                    <a:cubicBezTo>
                      <a:pt x="0" y="148603"/>
                      <a:pt x="114909" y="191464"/>
                      <a:pt x="256657" y="191464"/>
                    </a:cubicBezTo>
                    <a:cubicBezTo>
                      <a:pt x="398404" y="191464"/>
                      <a:pt x="513313" y="148603"/>
                      <a:pt x="513313" y="95732"/>
                    </a:cubicBezTo>
                    <a:cubicBezTo>
                      <a:pt x="513313" y="42861"/>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txBox="1"/>
              <p:nvPr/>
            </p:nvSpPr>
            <p:spPr>
              <a:xfrm>
                <a:off x="48123" y="-20150"/>
                <a:ext cx="417067" cy="1936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1"/>
            <p:cNvGrpSpPr/>
            <p:nvPr/>
          </p:nvGrpSpPr>
          <p:grpSpPr>
            <a:xfrm>
              <a:off x="0" y="-11147"/>
              <a:ext cx="1131496" cy="466460"/>
              <a:chOff x="0" y="-20150"/>
              <a:chExt cx="513313" cy="211614"/>
            </a:xfrm>
          </p:grpSpPr>
          <p:sp>
            <p:nvSpPr>
              <p:cNvPr id="142" name="Google Shape;142;p11"/>
              <p:cNvSpPr/>
              <p:nvPr/>
            </p:nvSpPr>
            <p:spPr>
              <a:xfrm>
                <a:off x="0" y="0"/>
                <a:ext cx="513313" cy="191464"/>
              </a:xfrm>
              <a:custGeom>
                <a:rect b="b" l="l" r="r" t="t"/>
                <a:pathLst>
                  <a:path extrusionOk="0" h="191464" w="513313">
                    <a:moveTo>
                      <a:pt x="256657" y="0"/>
                    </a:moveTo>
                    <a:cubicBezTo>
                      <a:pt x="114909" y="0"/>
                      <a:pt x="0" y="42861"/>
                      <a:pt x="0" y="95732"/>
                    </a:cubicBezTo>
                    <a:cubicBezTo>
                      <a:pt x="0" y="148603"/>
                      <a:pt x="114909" y="191464"/>
                      <a:pt x="256657" y="191464"/>
                    </a:cubicBezTo>
                    <a:cubicBezTo>
                      <a:pt x="398404" y="191464"/>
                      <a:pt x="513313" y="148603"/>
                      <a:pt x="513313" y="95732"/>
                    </a:cubicBezTo>
                    <a:cubicBezTo>
                      <a:pt x="513313" y="42861"/>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txBox="1"/>
              <p:nvPr/>
            </p:nvSpPr>
            <p:spPr>
              <a:xfrm>
                <a:off x="48123" y="-20150"/>
                <a:ext cx="417067" cy="1936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4" name="Google Shape;144;p11"/>
          <p:cNvSpPr txBox="1"/>
          <p:nvPr/>
        </p:nvSpPr>
        <p:spPr>
          <a:xfrm>
            <a:off x="1415859" y="1201192"/>
            <a:ext cx="15456281" cy="3674511"/>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b="1" i="0" lang="en-US" sz="12935" u="none" cap="none" strike="noStrike">
                <a:solidFill>
                  <a:srgbClr val="3C3C3B"/>
                </a:solidFill>
                <a:latin typeface="Arvo"/>
                <a:ea typeface="Arvo"/>
                <a:cs typeface="Arvo"/>
                <a:sym typeface="Arvo"/>
              </a:rPr>
              <a:t>GOLF SPORTS CENTER</a:t>
            </a:r>
            <a:endParaRPr/>
          </a:p>
        </p:txBody>
      </p:sp>
      <p:pic>
        <p:nvPicPr>
          <p:cNvPr id="145" name="Google Shape;145;p11"/>
          <p:cNvPicPr preferRelativeResize="0"/>
          <p:nvPr/>
        </p:nvPicPr>
        <p:blipFill>
          <a:blip r:embed="rId7">
            <a:alphaModFix/>
          </a:blip>
          <a:stretch>
            <a:fillRect/>
          </a:stretch>
        </p:blipFill>
        <p:spPr>
          <a:xfrm>
            <a:off x="957525" y="3616475"/>
            <a:ext cx="4026426" cy="6340851"/>
          </a:xfrm>
          <a:prstGeom prst="rect">
            <a:avLst/>
          </a:prstGeom>
          <a:noFill/>
          <a:ln>
            <a:noFill/>
          </a:ln>
        </p:spPr>
      </p:pic>
      <p:pic>
        <p:nvPicPr>
          <p:cNvPr id="146" name="Google Shape;146;p11"/>
          <p:cNvPicPr preferRelativeResize="0"/>
          <p:nvPr/>
        </p:nvPicPr>
        <p:blipFill>
          <a:blip r:embed="rId8">
            <a:alphaModFix/>
          </a:blip>
          <a:stretch>
            <a:fillRect/>
          </a:stretch>
        </p:blipFill>
        <p:spPr>
          <a:xfrm>
            <a:off x="15425688" y="1353588"/>
            <a:ext cx="1207775" cy="7584274"/>
          </a:xfrm>
          <a:prstGeom prst="rect">
            <a:avLst/>
          </a:prstGeom>
          <a:noFill/>
          <a:ln>
            <a:noFill/>
          </a:ln>
        </p:spPr>
      </p:pic>
      <p:pic>
        <p:nvPicPr>
          <p:cNvPr id="147" name="Google Shape;147;p11"/>
          <p:cNvPicPr preferRelativeResize="0"/>
          <p:nvPr/>
        </p:nvPicPr>
        <p:blipFill>
          <a:blip r:embed="rId9">
            <a:alphaModFix/>
          </a:blip>
          <a:stretch>
            <a:fillRect/>
          </a:stretch>
        </p:blipFill>
        <p:spPr>
          <a:xfrm>
            <a:off x="-1684525" y="1353599"/>
            <a:ext cx="5039775" cy="175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446" name="Shape 446"/>
        <p:cNvGrpSpPr/>
        <p:nvPr/>
      </p:nvGrpSpPr>
      <p:grpSpPr>
        <a:xfrm>
          <a:off x="0" y="0"/>
          <a:ext cx="0" cy="0"/>
          <a:chOff x="0" y="0"/>
          <a:chExt cx="0" cy="0"/>
        </a:xfrm>
      </p:grpSpPr>
      <p:pic>
        <p:nvPicPr>
          <p:cNvPr id="447" name="Google Shape;447;p20"/>
          <p:cNvPicPr preferRelativeResize="0"/>
          <p:nvPr/>
        </p:nvPicPr>
        <p:blipFill>
          <a:blip r:embed="rId3">
            <a:alphaModFix/>
          </a:blip>
          <a:stretch>
            <a:fillRect/>
          </a:stretch>
        </p:blipFill>
        <p:spPr>
          <a:xfrm>
            <a:off x="15391896" y="7960071"/>
            <a:ext cx="5415479" cy="2062750"/>
          </a:xfrm>
          <a:prstGeom prst="rect">
            <a:avLst/>
          </a:prstGeom>
          <a:noFill/>
          <a:ln>
            <a:noFill/>
          </a:ln>
        </p:spPr>
      </p:pic>
      <p:grpSp>
        <p:nvGrpSpPr>
          <p:cNvPr id="448" name="Google Shape;448;p20"/>
          <p:cNvGrpSpPr/>
          <p:nvPr/>
        </p:nvGrpSpPr>
        <p:grpSpPr>
          <a:xfrm>
            <a:off x="4770678" y="8907780"/>
            <a:ext cx="19017679" cy="9674347"/>
            <a:chOff x="0" y="0"/>
            <a:chExt cx="5008771" cy="2547976"/>
          </a:xfrm>
        </p:grpSpPr>
        <p:sp>
          <p:nvSpPr>
            <p:cNvPr id="449" name="Google Shape;449;p20"/>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0"/>
          <p:cNvGrpSpPr/>
          <p:nvPr/>
        </p:nvGrpSpPr>
        <p:grpSpPr>
          <a:xfrm>
            <a:off x="-13501843" y="8800560"/>
            <a:ext cx="33546865" cy="11532603"/>
            <a:chOff x="0" y="0"/>
            <a:chExt cx="8571992" cy="2946844"/>
          </a:xfrm>
        </p:grpSpPr>
        <p:sp>
          <p:nvSpPr>
            <p:cNvPr id="452" name="Google Shape;452;p20"/>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0"/>
          <p:cNvGrpSpPr/>
          <p:nvPr/>
        </p:nvGrpSpPr>
        <p:grpSpPr>
          <a:xfrm>
            <a:off x="1745783" y="9538726"/>
            <a:ext cx="441374" cy="331580"/>
            <a:chOff x="0" y="0"/>
            <a:chExt cx="588499" cy="442108"/>
          </a:xfrm>
        </p:grpSpPr>
        <p:grpSp>
          <p:nvGrpSpPr>
            <p:cNvPr id="455" name="Google Shape;455;p20"/>
            <p:cNvGrpSpPr/>
            <p:nvPr/>
          </p:nvGrpSpPr>
          <p:grpSpPr>
            <a:xfrm>
              <a:off x="0" y="321146"/>
              <a:ext cx="588499" cy="120962"/>
              <a:chOff x="0" y="-24759"/>
              <a:chExt cx="812800" cy="167067"/>
            </a:xfrm>
          </p:grpSpPr>
          <p:sp>
            <p:nvSpPr>
              <p:cNvPr id="456" name="Google Shape;456;p2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0"/>
            <p:cNvSpPr/>
            <p:nvPr/>
          </p:nvSpPr>
          <p:spPr>
            <a:xfrm>
              <a:off x="0" y="0"/>
              <a:ext cx="390590" cy="390590"/>
            </a:xfrm>
            <a:custGeom>
              <a:rect b="b" l="l" r="r" t="t"/>
              <a:pathLst>
                <a:path extrusionOk="0" h="390590" w="390590">
                  <a:moveTo>
                    <a:pt x="0" y="0"/>
                  </a:moveTo>
                  <a:lnTo>
                    <a:pt x="390590" y="0"/>
                  </a:lnTo>
                  <a:lnTo>
                    <a:pt x="390590" y="390590"/>
                  </a:lnTo>
                  <a:lnTo>
                    <a:pt x="0" y="390590"/>
                  </a:lnTo>
                  <a:lnTo>
                    <a:pt x="0" y="0"/>
                  </a:lnTo>
                  <a:close/>
                </a:path>
              </a:pathLst>
            </a:custGeom>
            <a:blipFill rotWithShape="1">
              <a:blip r:embed="rId4">
                <a:alphaModFix/>
              </a:blip>
              <a:stretch>
                <a:fillRect b="0" l="0" r="0" t="0"/>
              </a:stretch>
            </a:blipFill>
            <a:ln>
              <a:noFill/>
            </a:ln>
          </p:spPr>
        </p:sp>
      </p:grpSp>
      <p:grpSp>
        <p:nvGrpSpPr>
          <p:cNvPr id="459" name="Google Shape;459;p20"/>
          <p:cNvGrpSpPr/>
          <p:nvPr/>
        </p:nvGrpSpPr>
        <p:grpSpPr>
          <a:xfrm>
            <a:off x="6668050" y="9704517"/>
            <a:ext cx="339217" cy="254835"/>
            <a:chOff x="0" y="0"/>
            <a:chExt cx="452290" cy="339781"/>
          </a:xfrm>
        </p:grpSpPr>
        <p:grpSp>
          <p:nvGrpSpPr>
            <p:cNvPr id="460" name="Google Shape;460;p20"/>
            <p:cNvGrpSpPr/>
            <p:nvPr/>
          </p:nvGrpSpPr>
          <p:grpSpPr>
            <a:xfrm>
              <a:off x="0" y="246816"/>
              <a:ext cx="452290" cy="92965"/>
              <a:chOff x="0" y="-24759"/>
              <a:chExt cx="812800" cy="167067"/>
            </a:xfrm>
          </p:grpSpPr>
          <p:sp>
            <p:nvSpPr>
              <p:cNvPr id="461" name="Google Shape;461;p2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0"/>
            <p:cNvSpPr/>
            <p:nvPr/>
          </p:nvSpPr>
          <p:spPr>
            <a:xfrm>
              <a:off x="0" y="0"/>
              <a:ext cx="300187" cy="300187"/>
            </a:xfrm>
            <a:custGeom>
              <a:rect b="b" l="l" r="r" t="t"/>
              <a:pathLst>
                <a:path extrusionOk="0" h="300187" w="300187">
                  <a:moveTo>
                    <a:pt x="0" y="0"/>
                  </a:moveTo>
                  <a:lnTo>
                    <a:pt x="300187" y="0"/>
                  </a:lnTo>
                  <a:lnTo>
                    <a:pt x="300187" y="300187"/>
                  </a:lnTo>
                  <a:lnTo>
                    <a:pt x="0" y="300187"/>
                  </a:lnTo>
                  <a:lnTo>
                    <a:pt x="0" y="0"/>
                  </a:lnTo>
                  <a:close/>
                </a:path>
              </a:pathLst>
            </a:custGeom>
            <a:blipFill rotWithShape="1">
              <a:blip r:embed="rId4">
                <a:alphaModFix/>
              </a:blip>
              <a:stretch>
                <a:fillRect b="0" l="0" r="0" t="0"/>
              </a:stretch>
            </a:blipFill>
            <a:ln>
              <a:noFill/>
            </a:ln>
          </p:spPr>
        </p:sp>
      </p:grpSp>
      <p:grpSp>
        <p:nvGrpSpPr>
          <p:cNvPr id="464" name="Google Shape;464;p20"/>
          <p:cNvGrpSpPr/>
          <p:nvPr/>
        </p:nvGrpSpPr>
        <p:grpSpPr>
          <a:xfrm>
            <a:off x="14485763" y="9394209"/>
            <a:ext cx="169797" cy="127559"/>
            <a:chOff x="0" y="0"/>
            <a:chExt cx="226396" cy="170079"/>
          </a:xfrm>
        </p:grpSpPr>
        <p:grpSp>
          <p:nvGrpSpPr>
            <p:cNvPr id="465" name="Google Shape;465;p20"/>
            <p:cNvGrpSpPr/>
            <p:nvPr/>
          </p:nvGrpSpPr>
          <p:grpSpPr>
            <a:xfrm>
              <a:off x="0" y="123545"/>
              <a:ext cx="226396" cy="46534"/>
              <a:chOff x="0" y="-24759"/>
              <a:chExt cx="812800" cy="167067"/>
            </a:xfrm>
          </p:grpSpPr>
          <p:sp>
            <p:nvSpPr>
              <p:cNvPr id="466" name="Google Shape;466;p2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0"/>
            <p:cNvSpPr/>
            <p:nvPr/>
          </p:nvSpPr>
          <p:spPr>
            <a:xfrm>
              <a:off x="0" y="0"/>
              <a:ext cx="150260" cy="150260"/>
            </a:xfrm>
            <a:custGeom>
              <a:rect b="b" l="l" r="r" t="t"/>
              <a:pathLst>
                <a:path extrusionOk="0" h="150260" w="150260">
                  <a:moveTo>
                    <a:pt x="0" y="0"/>
                  </a:moveTo>
                  <a:lnTo>
                    <a:pt x="150260" y="0"/>
                  </a:lnTo>
                  <a:lnTo>
                    <a:pt x="150260" y="150260"/>
                  </a:lnTo>
                  <a:lnTo>
                    <a:pt x="0" y="150260"/>
                  </a:lnTo>
                  <a:lnTo>
                    <a:pt x="0" y="0"/>
                  </a:lnTo>
                  <a:close/>
                </a:path>
              </a:pathLst>
            </a:custGeom>
            <a:blipFill rotWithShape="1">
              <a:blip r:embed="rId4">
                <a:alphaModFix/>
              </a:blip>
              <a:stretch>
                <a:fillRect b="0" l="0" r="0" t="0"/>
              </a:stretch>
            </a:blipFill>
            <a:ln>
              <a:noFill/>
            </a:ln>
          </p:spPr>
        </p:sp>
      </p:grpSp>
      <p:pic>
        <p:nvPicPr>
          <p:cNvPr id="469" name="Google Shape;469;p20"/>
          <p:cNvPicPr preferRelativeResize="0"/>
          <p:nvPr/>
        </p:nvPicPr>
        <p:blipFill rotWithShape="1">
          <a:blip r:embed="rId5">
            <a:alphaModFix/>
          </a:blip>
          <a:srcRect b="0" l="0" r="0" t="0"/>
          <a:stretch/>
        </p:blipFill>
        <p:spPr>
          <a:xfrm>
            <a:off x="1241812" y="3440156"/>
            <a:ext cx="3849673" cy="3849673"/>
          </a:xfrm>
          <a:prstGeom prst="rect">
            <a:avLst/>
          </a:prstGeom>
          <a:noFill/>
          <a:ln>
            <a:noFill/>
          </a:ln>
        </p:spPr>
      </p:pic>
      <p:sp>
        <p:nvSpPr>
          <p:cNvPr id="470" name="Google Shape;470;p20"/>
          <p:cNvSpPr txBox="1"/>
          <p:nvPr/>
        </p:nvSpPr>
        <p:spPr>
          <a:xfrm>
            <a:off x="14279518" y="7226198"/>
            <a:ext cx="2039990" cy="7338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featured statistic.</a:t>
            </a:r>
            <a:endParaRPr/>
          </a:p>
        </p:txBody>
      </p:sp>
      <p:pic>
        <p:nvPicPr>
          <p:cNvPr id="471" name="Google Shape;471;p20"/>
          <p:cNvPicPr preferRelativeResize="0"/>
          <p:nvPr/>
        </p:nvPicPr>
        <p:blipFill rotWithShape="1">
          <a:blip r:embed="rId6">
            <a:alphaModFix/>
          </a:blip>
          <a:srcRect b="0" l="0" r="0" t="0"/>
          <a:stretch/>
        </p:blipFill>
        <p:spPr>
          <a:xfrm>
            <a:off x="7219164" y="3440156"/>
            <a:ext cx="3849673" cy="3849673"/>
          </a:xfrm>
          <a:prstGeom prst="rect">
            <a:avLst/>
          </a:prstGeom>
          <a:noFill/>
          <a:ln>
            <a:noFill/>
          </a:ln>
        </p:spPr>
      </p:pic>
      <p:pic>
        <p:nvPicPr>
          <p:cNvPr id="472" name="Google Shape;472;p20"/>
          <p:cNvPicPr preferRelativeResize="0"/>
          <p:nvPr/>
        </p:nvPicPr>
        <p:blipFill rotWithShape="1">
          <a:blip r:embed="rId7">
            <a:alphaModFix/>
          </a:blip>
          <a:srcRect b="0" l="0" r="0" t="0"/>
          <a:stretch/>
        </p:blipFill>
        <p:spPr>
          <a:xfrm>
            <a:off x="13196516" y="3440156"/>
            <a:ext cx="3849673" cy="3849673"/>
          </a:xfrm>
          <a:prstGeom prst="rect">
            <a:avLst/>
          </a:prstGeom>
          <a:noFill/>
          <a:ln>
            <a:noFill/>
          </a:ln>
        </p:spPr>
      </p:pic>
      <p:sp>
        <p:nvSpPr>
          <p:cNvPr id="473" name="Google Shape;473;p20"/>
          <p:cNvSpPr txBox="1"/>
          <p:nvPr/>
        </p:nvSpPr>
        <p:spPr>
          <a:xfrm>
            <a:off x="1028700" y="1076325"/>
            <a:ext cx="13944632"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MARKET RESEARCH</a:t>
            </a:r>
            <a:endParaRPr/>
          </a:p>
        </p:txBody>
      </p:sp>
      <p:sp>
        <p:nvSpPr>
          <p:cNvPr id="474" name="Google Shape;474;p20"/>
          <p:cNvSpPr txBox="1"/>
          <p:nvPr/>
        </p:nvSpPr>
        <p:spPr>
          <a:xfrm>
            <a:off x="1194928" y="2498480"/>
            <a:ext cx="1232239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featured statistic</a:t>
            </a:r>
            <a:endParaRPr/>
          </a:p>
        </p:txBody>
      </p:sp>
      <p:sp>
        <p:nvSpPr>
          <p:cNvPr id="475" name="Google Shape;475;p20"/>
          <p:cNvSpPr txBox="1"/>
          <p:nvPr/>
        </p:nvSpPr>
        <p:spPr>
          <a:xfrm>
            <a:off x="8243750" y="7226198"/>
            <a:ext cx="2039990" cy="7338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featured statistic.</a:t>
            </a:r>
            <a:endParaRPr/>
          </a:p>
        </p:txBody>
      </p:sp>
      <p:sp>
        <p:nvSpPr>
          <p:cNvPr id="476" name="Google Shape;476;p20"/>
          <p:cNvSpPr txBox="1"/>
          <p:nvPr/>
        </p:nvSpPr>
        <p:spPr>
          <a:xfrm>
            <a:off x="2187158" y="7226198"/>
            <a:ext cx="2039990" cy="7338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the </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featured statistic.</a:t>
            </a:r>
            <a:endParaRPr/>
          </a:p>
        </p:txBody>
      </p:sp>
      <p:pic>
        <p:nvPicPr>
          <p:cNvPr id="477" name="Google Shape;477;p20"/>
          <p:cNvPicPr preferRelativeResize="0"/>
          <p:nvPr/>
        </p:nvPicPr>
        <p:blipFill>
          <a:blip r:embed="rId8">
            <a:alphaModFix/>
          </a:blip>
          <a:stretch>
            <a:fillRect/>
          </a:stretch>
        </p:blipFill>
        <p:spPr>
          <a:xfrm>
            <a:off x="14485772" y="617606"/>
            <a:ext cx="5415475" cy="18808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481" name="Shape 481"/>
        <p:cNvGrpSpPr/>
        <p:nvPr/>
      </p:nvGrpSpPr>
      <p:grpSpPr>
        <a:xfrm>
          <a:off x="0" y="0"/>
          <a:ext cx="0" cy="0"/>
          <a:chOff x="0" y="0"/>
          <a:chExt cx="0" cy="0"/>
        </a:xfrm>
      </p:grpSpPr>
      <p:grpSp>
        <p:nvGrpSpPr>
          <p:cNvPr id="482" name="Google Shape;482;p21"/>
          <p:cNvGrpSpPr/>
          <p:nvPr/>
        </p:nvGrpSpPr>
        <p:grpSpPr>
          <a:xfrm rot="2700000">
            <a:off x="7971380" y="836797"/>
            <a:ext cx="2444787" cy="8646641"/>
            <a:chOff x="0" y="-38100"/>
            <a:chExt cx="661643" cy="2340077"/>
          </a:xfrm>
        </p:grpSpPr>
        <p:sp>
          <p:nvSpPr>
            <p:cNvPr id="483" name="Google Shape;483;p21"/>
            <p:cNvSpPr/>
            <p:nvPr/>
          </p:nvSpPr>
          <p:spPr>
            <a:xfrm>
              <a:off x="0" y="0"/>
              <a:ext cx="661643" cy="2301977"/>
            </a:xfrm>
            <a:custGeom>
              <a:rect b="b" l="l" r="r" t="t"/>
              <a:pathLst>
                <a:path extrusionOk="0" h="2301977" w="661643">
                  <a:moveTo>
                    <a:pt x="0" y="0"/>
                  </a:moveTo>
                  <a:lnTo>
                    <a:pt x="661643" y="0"/>
                  </a:lnTo>
                  <a:lnTo>
                    <a:pt x="661643" y="2301977"/>
                  </a:lnTo>
                  <a:lnTo>
                    <a:pt x="0" y="2301977"/>
                  </a:lnTo>
                  <a:close/>
                </a:path>
              </a:pathLst>
            </a:custGeom>
            <a:solidFill>
              <a:srgbClr val="85904E"/>
            </a:solidFill>
            <a:ln>
              <a:noFill/>
            </a:ln>
          </p:spPr>
        </p:sp>
        <p:sp>
          <p:nvSpPr>
            <p:cNvPr id="484" name="Google Shape;484;p21"/>
            <p:cNvSpPr txBox="1"/>
            <p:nvPr/>
          </p:nvSpPr>
          <p:spPr>
            <a:xfrm>
              <a:off x="0" y="-38100"/>
              <a:ext cx="661643" cy="23400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1"/>
          <p:cNvGrpSpPr/>
          <p:nvPr/>
        </p:nvGrpSpPr>
        <p:grpSpPr>
          <a:xfrm rot="-2700000">
            <a:off x="7871834" y="704014"/>
            <a:ext cx="2444787" cy="8646641"/>
            <a:chOff x="0" y="-38100"/>
            <a:chExt cx="661643" cy="2340077"/>
          </a:xfrm>
        </p:grpSpPr>
        <p:sp>
          <p:nvSpPr>
            <p:cNvPr id="486" name="Google Shape;486;p21"/>
            <p:cNvSpPr/>
            <p:nvPr/>
          </p:nvSpPr>
          <p:spPr>
            <a:xfrm>
              <a:off x="0" y="0"/>
              <a:ext cx="661643" cy="2301977"/>
            </a:xfrm>
            <a:custGeom>
              <a:rect b="b" l="l" r="r" t="t"/>
              <a:pathLst>
                <a:path extrusionOk="0" h="2301977" w="661643">
                  <a:moveTo>
                    <a:pt x="0" y="0"/>
                  </a:moveTo>
                  <a:lnTo>
                    <a:pt x="661643" y="0"/>
                  </a:lnTo>
                  <a:lnTo>
                    <a:pt x="661643" y="2301977"/>
                  </a:lnTo>
                  <a:lnTo>
                    <a:pt x="0" y="2301977"/>
                  </a:lnTo>
                  <a:close/>
                </a:path>
              </a:pathLst>
            </a:custGeom>
            <a:solidFill>
              <a:srgbClr val="94A259">
                <a:alpha val="69803"/>
              </a:srgbClr>
            </a:solidFill>
            <a:ln>
              <a:noFill/>
            </a:ln>
          </p:spPr>
        </p:sp>
        <p:sp>
          <p:nvSpPr>
            <p:cNvPr id="487" name="Google Shape;487;p21"/>
            <p:cNvSpPr txBox="1"/>
            <p:nvPr/>
          </p:nvSpPr>
          <p:spPr>
            <a:xfrm>
              <a:off x="0" y="-38100"/>
              <a:ext cx="661643" cy="23400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21"/>
          <p:cNvSpPr txBox="1"/>
          <p:nvPr/>
        </p:nvSpPr>
        <p:spPr>
          <a:xfrm>
            <a:off x="13387114" y="6961287"/>
            <a:ext cx="387075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THREATS</a:t>
            </a:r>
            <a:endParaRPr/>
          </a:p>
        </p:txBody>
      </p:sp>
      <p:sp>
        <p:nvSpPr>
          <p:cNvPr id="489" name="Google Shape;489;p21"/>
          <p:cNvSpPr txBox="1"/>
          <p:nvPr/>
        </p:nvSpPr>
        <p:spPr>
          <a:xfrm>
            <a:off x="13387114" y="3140883"/>
            <a:ext cx="3538878"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Are resources adequate? What do others do better than you?</a:t>
            </a:r>
            <a:endParaRPr/>
          </a:p>
        </p:txBody>
      </p:sp>
      <p:grpSp>
        <p:nvGrpSpPr>
          <p:cNvPr id="490" name="Google Shape;490;p21"/>
          <p:cNvGrpSpPr/>
          <p:nvPr/>
        </p:nvGrpSpPr>
        <p:grpSpPr>
          <a:xfrm>
            <a:off x="16688343" y="4039186"/>
            <a:ext cx="3199315" cy="3199315"/>
            <a:chOff x="0" y="0"/>
            <a:chExt cx="812800" cy="812800"/>
          </a:xfrm>
        </p:grpSpPr>
        <p:sp>
          <p:nvSpPr>
            <p:cNvPr id="491" name="Google Shape;4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3" name="Google Shape;493;p21"/>
          <p:cNvSpPr txBox="1"/>
          <p:nvPr/>
        </p:nvSpPr>
        <p:spPr>
          <a:xfrm>
            <a:off x="6559957" y="2286811"/>
            <a:ext cx="898081" cy="1587491"/>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10999" u="none" cap="none" strike="noStrike">
                <a:solidFill>
                  <a:srgbClr val="3C3C3B"/>
                </a:solidFill>
                <a:latin typeface="Arvo"/>
                <a:ea typeface="Arvo"/>
                <a:cs typeface="Arvo"/>
                <a:sym typeface="Arvo"/>
              </a:rPr>
              <a:t>S</a:t>
            </a:r>
            <a:endParaRPr/>
          </a:p>
        </p:txBody>
      </p:sp>
      <p:sp>
        <p:nvSpPr>
          <p:cNvPr id="494" name="Google Shape;494;p21"/>
          <p:cNvSpPr txBox="1"/>
          <p:nvPr/>
        </p:nvSpPr>
        <p:spPr>
          <a:xfrm>
            <a:off x="10528033" y="2286811"/>
            <a:ext cx="1529366" cy="1587491"/>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10999" u="none" cap="none" strike="noStrike">
                <a:solidFill>
                  <a:srgbClr val="3C3C3B"/>
                </a:solidFill>
                <a:latin typeface="Arvo"/>
                <a:ea typeface="Arvo"/>
                <a:cs typeface="Arvo"/>
                <a:sym typeface="Arvo"/>
              </a:rPr>
              <a:t>W</a:t>
            </a:r>
            <a:endParaRPr/>
          </a:p>
        </p:txBody>
      </p:sp>
      <p:sp>
        <p:nvSpPr>
          <p:cNvPr id="495" name="Google Shape;495;p21"/>
          <p:cNvSpPr txBox="1"/>
          <p:nvPr/>
        </p:nvSpPr>
        <p:spPr>
          <a:xfrm>
            <a:off x="6467335" y="6648550"/>
            <a:ext cx="1083324" cy="15970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11000" u="none" cap="none" strike="noStrike">
                <a:solidFill>
                  <a:srgbClr val="3C3C3B"/>
                </a:solidFill>
                <a:latin typeface="Arvo"/>
                <a:ea typeface="Arvo"/>
                <a:cs typeface="Arvo"/>
                <a:sym typeface="Arvo"/>
              </a:rPr>
              <a:t>O</a:t>
            </a:r>
            <a:endParaRPr/>
          </a:p>
        </p:txBody>
      </p:sp>
      <p:sp>
        <p:nvSpPr>
          <p:cNvPr id="496" name="Google Shape;496;p21"/>
          <p:cNvSpPr txBox="1"/>
          <p:nvPr/>
        </p:nvSpPr>
        <p:spPr>
          <a:xfrm>
            <a:off x="10813614" y="6648550"/>
            <a:ext cx="958203" cy="15970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11000" u="none" cap="none" strike="noStrike">
                <a:solidFill>
                  <a:srgbClr val="3C3C3B"/>
                </a:solidFill>
                <a:latin typeface="Arvo"/>
                <a:ea typeface="Arvo"/>
                <a:cs typeface="Arvo"/>
                <a:sym typeface="Arvo"/>
              </a:rPr>
              <a:t>T</a:t>
            </a:r>
            <a:endParaRPr/>
          </a:p>
        </p:txBody>
      </p:sp>
      <p:sp>
        <p:nvSpPr>
          <p:cNvPr id="497" name="Google Shape;497;p21"/>
          <p:cNvSpPr txBox="1"/>
          <p:nvPr/>
        </p:nvSpPr>
        <p:spPr>
          <a:xfrm>
            <a:off x="1028700" y="2740833"/>
            <a:ext cx="387075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STRENGTHS</a:t>
            </a:r>
            <a:endParaRPr/>
          </a:p>
        </p:txBody>
      </p:sp>
      <p:sp>
        <p:nvSpPr>
          <p:cNvPr id="498" name="Google Shape;498;p21"/>
          <p:cNvSpPr txBox="1"/>
          <p:nvPr/>
        </p:nvSpPr>
        <p:spPr>
          <a:xfrm>
            <a:off x="13387114" y="2512233"/>
            <a:ext cx="387075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WEAKNESSES</a:t>
            </a:r>
            <a:endParaRPr/>
          </a:p>
        </p:txBody>
      </p:sp>
      <p:sp>
        <p:nvSpPr>
          <p:cNvPr id="499" name="Google Shape;499;p21"/>
          <p:cNvSpPr txBox="1"/>
          <p:nvPr/>
        </p:nvSpPr>
        <p:spPr>
          <a:xfrm>
            <a:off x="1028700" y="7189887"/>
            <a:ext cx="387075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OPPORTUNITIES</a:t>
            </a:r>
            <a:endParaRPr/>
          </a:p>
        </p:txBody>
      </p:sp>
      <p:sp>
        <p:nvSpPr>
          <p:cNvPr id="500" name="Google Shape;500;p21"/>
          <p:cNvSpPr txBox="1"/>
          <p:nvPr/>
        </p:nvSpPr>
        <p:spPr>
          <a:xfrm>
            <a:off x="1028700" y="3393391"/>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What sets you apart? What are your good qualities?</a:t>
            </a:r>
            <a:endParaRPr/>
          </a:p>
        </p:txBody>
      </p:sp>
      <p:sp>
        <p:nvSpPr>
          <p:cNvPr id="501" name="Google Shape;501;p21"/>
          <p:cNvSpPr txBox="1"/>
          <p:nvPr/>
        </p:nvSpPr>
        <p:spPr>
          <a:xfrm>
            <a:off x="1028700" y="7847112"/>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Are demands shifting? How can it be improved?</a:t>
            </a:r>
            <a:endParaRPr/>
          </a:p>
        </p:txBody>
      </p:sp>
      <p:sp>
        <p:nvSpPr>
          <p:cNvPr id="502" name="Google Shape;502;p21"/>
          <p:cNvSpPr txBox="1"/>
          <p:nvPr/>
        </p:nvSpPr>
        <p:spPr>
          <a:xfrm>
            <a:off x="13387114" y="7594605"/>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What are factors outside of your control?</a:t>
            </a:r>
            <a:endParaRPr/>
          </a:p>
        </p:txBody>
      </p:sp>
      <p:grpSp>
        <p:nvGrpSpPr>
          <p:cNvPr id="503" name="Google Shape;503;p21"/>
          <p:cNvGrpSpPr/>
          <p:nvPr/>
        </p:nvGrpSpPr>
        <p:grpSpPr>
          <a:xfrm>
            <a:off x="8760502" y="6171478"/>
            <a:ext cx="848622" cy="275848"/>
            <a:chOff x="0" y="-56974"/>
            <a:chExt cx="1131496" cy="367796"/>
          </a:xfrm>
        </p:grpSpPr>
        <p:grpSp>
          <p:nvGrpSpPr>
            <p:cNvPr id="504" name="Google Shape;504;p21"/>
            <p:cNvGrpSpPr/>
            <p:nvPr/>
          </p:nvGrpSpPr>
          <p:grpSpPr>
            <a:xfrm>
              <a:off x="0" y="-56974"/>
              <a:ext cx="1131496" cy="345084"/>
              <a:chOff x="0" y="-25847"/>
              <a:chExt cx="513313" cy="156551"/>
            </a:xfrm>
          </p:grpSpPr>
          <p:sp>
            <p:nvSpPr>
              <p:cNvPr id="505" name="Google Shape;505;p21"/>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1"/>
            <p:cNvGrpSpPr/>
            <p:nvPr/>
          </p:nvGrpSpPr>
          <p:grpSpPr>
            <a:xfrm>
              <a:off x="0" y="-34262"/>
              <a:ext cx="1131496" cy="345084"/>
              <a:chOff x="0" y="-25847"/>
              <a:chExt cx="513313" cy="156551"/>
            </a:xfrm>
          </p:grpSpPr>
          <p:sp>
            <p:nvSpPr>
              <p:cNvPr id="508" name="Google Shape;508;p21"/>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10" name="Google Shape;510;p21"/>
          <p:cNvPicPr preferRelativeResize="0"/>
          <p:nvPr/>
        </p:nvPicPr>
        <p:blipFill>
          <a:blip r:embed="rId3">
            <a:alphaModFix/>
          </a:blip>
          <a:stretch>
            <a:fillRect/>
          </a:stretch>
        </p:blipFill>
        <p:spPr>
          <a:xfrm>
            <a:off x="-1697174" y="546850"/>
            <a:ext cx="5013974" cy="1739950"/>
          </a:xfrm>
          <a:prstGeom prst="rect">
            <a:avLst/>
          </a:prstGeom>
          <a:noFill/>
          <a:ln>
            <a:noFill/>
          </a:ln>
        </p:spPr>
      </p:pic>
      <p:pic>
        <p:nvPicPr>
          <p:cNvPr id="511" name="Google Shape;511;p21"/>
          <p:cNvPicPr preferRelativeResize="0"/>
          <p:nvPr/>
        </p:nvPicPr>
        <p:blipFill>
          <a:blip r:embed="rId4">
            <a:alphaModFix/>
          </a:blip>
          <a:stretch>
            <a:fillRect/>
          </a:stretch>
        </p:blipFill>
        <p:spPr>
          <a:xfrm>
            <a:off x="16688350" y="5793052"/>
            <a:ext cx="4652549" cy="1615900"/>
          </a:xfrm>
          <a:prstGeom prst="rect">
            <a:avLst/>
          </a:prstGeom>
          <a:noFill/>
          <a:ln>
            <a:noFill/>
          </a:ln>
        </p:spPr>
      </p:pic>
      <p:pic>
        <p:nvPicPr>
          <p:cNvPr id="512" name="Google Shape;512;p21"/>
          <p:cNvPicPr preferRelativeResize="0"/>
          <p:nvPr/>
        </p:nvPicPr>
        <p:blipFill>
          <a:blip r:embed="rId5">
            <a:alphaModFix/>
          </a:blip>
          <a:stretch>
            <a:fillRect/>
          </a:stretch>
        </p:blipFill>
        <p:spPr>
          <a:xfrm>
            <a:off x="8873565" y="3934843"/>
            <a:ext cx="350075" cy="24506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516" name="Shape 516"/>
        <p:cNvGrpSpPr/>
        <p:nvPr/>
      </p:nvGrpSpPr>
      <p:grpSpPr>
        <a:xfrm>
          <a:off x="0" y="0"/>
          <a:ext cx="0" cy="0"/>
          <a:chOff x="0" y="0"/>
          <a:chExt cx="0" cy="0"/>
        </a:xfrm>
      </p:grpSpPr>
      <p:pic>
        <p:nvPicPr>
          <p:cNvPr id="517" name="Google Shape;517;p22"/>
          <p:cNvPicPr preferRelativeResize="0"/>
          <p:nvPr/>
        </p:nvPicPr>
        <p:blipFill>
          <a:blip r:embed="rId3">
            <a:alphaModFix/>
          </a:blip>
          <a:stretch>
            <a:fillRect/>
          </a:stretch>
        </p:blipFill>
        <p:spPr>
          <a:xfrm>
            <a:off x="15327783" y="7715425"/>
            <a:ext cx="5923017" cy="2262725"/>
          </a:xfrm>
          <a:prstGeom prst="rect">
            <a:avLst/>
          </a:prstGeom>
          <a:noFill/>
          <a:ln>
            <a:noFill/>
          </a:ln>
        </p:spPr>
      </p:pic>
      <p:grpSp>
        <p:nvGrpSpPr>
          <p:cNvPr id="518" name="Google Shape;518;p22"/>
          <p:cNvGrpSpPr/>
          <p:nvPr/>
        </p:nvGrpSpPr>
        <p:grpSpPr>
          <a:xfrm>
            <a:off x="-6582135" y="9006533"/>
            <a:ext cx="19017679" cy="9674347"/>
            <a:chOff x="0" y="0"/>
            <a:chExt cx="5008771" cy="2547976"/>
          </a:xfrm>
        </p:grpSpPr>
        <p:sp>
          <p:nvSpPr>
            <p:cNvPr id="519" name="Google Shape;519;p22"/>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2"/>
          <p:cNvGrpSpPr/>
          <p:nvPr/>
        </p:nvGrpSpPr>
        <p:grpSpPr>
          <a:xfrm>
            <a:off x="-2331971" y="8931270"/>
            <a:ext cx="33546865" cy="11532603"/>
            <a:chOff x="0" y="0"/>
            <a:chExt cx="8571992" cy="2946844"/>
          </a:xfrm>
        </p:grpSpPr>
        <p:sp>
          <p:nvSpPr>
            <p:cNvPr id="522" name="Google Shape;522;p22"/>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2"/>
          <p:cNvGrpSpPr/>
          <p:nvPr/>
        </p:nvGrpSpPr>
        <p:grpSpPr>
          <a:xfrm>
            <a:off x="14142441" y="9334050"/>
            <a:ext cx="598040" cy="449276"/>
            <a:chOff x="0" y="0"/>
            <a:chExt cx="797386" cy="599035"/>
          </a:xfrm>
        </p:grpSpPr>
        <p:grpSp>
          <p:nvGrpSpPr>
            <p:cNvPr id="525" name="Google Shape;525;p22"/>
            <p:cNvGrpSpPr/>
            <p:nvPr/>
          </p:nvGrpSpPr>
          <p:grpSpPr>
            <a:xfrm>
              <a:off x="0" y="435137"/>
              <a:ext cx="797386" cy="163898"/>
              <a:chOff x="0" y="-24759"/>
              <a:chExt cx="812800" cy="167067"/>
            </a:xfrm>
          </p:grpSpPr>
          <p:sp>
            <p:nvSpPr>
              <p:cNvPr id="526" name="Google Shape;526;p2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2"/>
            <p:cNvSpPr/>
            <p:nvPr/>
          </p:nvSpPr>
          <p:spPr>
            <a:xfrm>
              <a:off x="0" y="0"/>
              <a:ext cx="529230" cy="529230"/>
            </a:xfrm>
            <a:custGeom>
              <a:rect b="b" l="l" r="r" t="t"/>
              <a:pathLst>
                <a:path extrusionOk="0" h="529230" w="529230">
                  <a:moveTo>
                    <a:pt x="0" y="0"/>
                  </a:moveTo>
                  <a:lnTo>
                    <a:pt x="529230" y="0"/>
                  </a:lnTo>
                  <a:lnTo>
                    <a:pt x="529230" y="529230"/>
                  </a:lnTo>
                  <a:lnTo>
                    <a:pt x="0" y="529230"/>
                  </a:lnTo>
                  <a:lnTo>
                    <a:pt x="0" y="0"/>
                  </a:lnTo>
                  <a:close/>
                </a:path>
              </a:pathLst>
            </a:custGeom>
            <a:blipFill rotWithShape="1">
              <a:blip r:embed="rId4">
                <a:alphaModFix/>
              </a:blip>
              <a:stretch>
                <a:fillRect b="0" l="0" r="0" t="0"/>
              </a:stretch>
            </a:blipFill>
            <a:ln>
              <a:noFill/>
            </a:ln>
          </p:spPr>
        </p:sp>
      </p:grpSp>
      <p:grpSp>
        <p:nvGrpSpPr>
          <p:cNvPr id="529" name="Google Shape;529;p22"/>
          <p:cNvGrpSpPr/>
          <p:nvPr/>
        </p:nvGrpSpPr>
        <p:grpSpPr>
          <a:xfrm>
            <a:off x="9654969" y="9415254"/>
            <a:ext cx="288657" cy="216853"/>
            <a:chOff x="0" y="0"/>
            <a:chExt cx="384876" cy="289137"/>
          </a:xfrm>
        </p:grpSpPr>
        <p:grpSp>
          <p:nvGrpSpPr>
            <p:cNvPr id="530" name="Google Shape;530;p22"/>
            <p:cNvGrpSpPr/>
            <p:nvPr/>
          </p:nvGrpSpPr>
          <p:grpSpPr>
            <a:xfrm>
              <a:off x="0" y="210028"/>
              <a:ext cx="384876" cy="79109"/>
              <a:chOff x="0" y="-24759"/>
              <a:chExt cx="812800" cy="167067"/>
            </a:xfrm>
          </p:grpSpPr>
          <p:sp>
            <p:nvSpPr>
              <p:cNvPr id="531" name="Google Shape;531;p2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22"/>
            <p:cNvSpPr/>
            <p:nvPr/>
          </p:nvSpPr>
          <p:spPr>
            <a:xfrm>
              <a:off x="0" y="0"/>
              <a:ext cx="255444" cy="255444"/>
            </a:xfrm>
            <a:custGeom>
              <a:rect b="b" l="l" r="r" t="t"/>
              <a:pathLst>
                <a:path extrusionOk="0" h="255444" w="255444">
                  <a:moveTo>
                    <a:pt x="0" y="0"/>
                  </a:moveTo>
                  <a:lnTo>
                    <a:pt x="255444" y="0"/>
                  </a:lnTo>
                  <a:lnTo>
                    <a:pt x="255444" y="255444"/>
                  </a:lnTo>
                  <a:lnTo>
                    <a:pt x="0" y="255444"/>
                  </a:lnTo>
                  <a:lnTo>
                    <a:pt x="0" y="0"/>
                  </a:lnTo>
                  <a:close/>
                </a:path>
              </a:pathLst>
            </a:custGeom>
            <a:blipFill rotWithShape="1">
              <a:blip r:embed="rId4">
                <a:alphaModFix/>
              </a:blip>
              <a:stretch>
                <a:fillRect b="0" l="0" r="0" t="0"/>
              </a:stretch>
            </a:blipFill>
            <a:ln>
              <a:noFill/>
            </a:ln>
          </p:spPr>
        </p:sp>
      </p:grpSp>
      <p:grpSp>
        <p:nvGrpSpPr>
          <p:cNvPr id="534" name="Google Shape;534;p22"/>
          <p:cNvGrpSpPr/>
          <p:nvPr/>
        </p:nvGrpSpPr>
        <p:grpSpPr>
          <a:xfrm>
            <a:off x="2263912" y="9558688"/>
            <a:ext cx="195459" cy="146838"/>
            <a:chOff x="0" y="0"/>
            <a:chExt cx="260612" cy="195785"/>
          </a:xfrm>
        </p:grpSpPr>
        <p:grpSp>
          <p:nvGrpSpPr>
            <p:cNvPr id="535" name="Google Shape;535;p22"/>
            <p:cNvGrpSpPr/>
            <p:nvPr/>
          </p:nvGrpSpPr>
          <p:grpSpPr>
            <a:xfrm>
              <a:off x="0" y="142217"/>
              <a:ext cx="260612" cy="53568"/>
              <a:chOff x="0" y="-24759"/>
              <a:chExt cx="812800" cy="167067"/>
            </a:xfrm>
          </p:grpSpPr>
          <p:sp>
            <p:nvSpPr>
              <p:cNvPr id="536" name="Google Shape;536;p2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22"/>
            <p:cNvSpPr/>
            <p:nvPr/>
          </p:nvSpPr>
          <p:spPr>
            <a:xfrm>
              <a:off x="0" y="0"/>
              <a:ext cx="172970" cy="172970"/>
            </a:xfrm>
            <a:custGeom>
              <a:rect b="b" l="l" r="r" t="t"/>
              <a:pathLst>
                <a:path extrusionOk="0" h="172970" w="172970">
                  <a:moveTo>
                    <a:pt x="0" y="0"/>
                  </a:moveTo>
                  <a:lnTo>
                    <a:pt x="172970" y="0"/>
                  </a:lnTo>
                  <a:lnTo>
                    <a:pt x="172970" y="172970"/>
                  </a:lnTo>
                  <a:lnTo>
                    <a:pt x="0" y="172970"/>
                  </a:lnTo>
                  <a:lnTo>
                    <a:pt x="0" y="0"/>
                  </a:lnTo>
                  <a:close/>
                </a:path>
              </a:pathLst>
            </a:custGeom>
            <a:blipFill rotWithShape="1">
              <a:blip r:embed="rId4">
                <a:alphaModFix/>
              </a:blip>
              <a:stretch>
                <a:fillRect b="0" l="0" r="0" t="0"/>
              </a:stretch>
            </a:blipFill>
            <a:ln>
              <a:noFill/>
            </a:ln>
          </p:spPr>
        </p:sp>
      </p:grpSp>
      <p:grpSp>
        <p:nvGrpSpPr>
          <p:cNvPr id="539" name="Google Shape;539;p22"/>
          <p:cNvGrpSpPr/>
          <p:nvPr/>
        </p:nvGrpSpPr>
        <p:grpSpPr>
          <a:xfrm>
            <a:off x="15588088" y="439388"/>
            <a:ext cx="2394649" cy="2394649"/>
            <a:chOff x="0" y="0"/>
            <a:chExt cx="812800" cy="812800"/>
          </a:xfrm>
        </p:grpSpPr>
        <p:sp>
          <p:nvSpPr>
            <p:cNvPr id="540" name="Google Shape;54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2"/>
          <p:cNvSpPr txBox="1"/>
          <p:nvPr/>
        </p:nvSpPr>
        <p:spPr>
          <a:xfrm>
            <a:off x="7490963" y="7267744"/>
            <a:ext cx="330607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CLIENT NAME</a:t>
            </a:r>
            <a:endParaRPr/>
          </a:p>
        </p:txBody>
      </p:sp>
      <p:sp>
        <p:nvSpPr>
          <p:cNvPr id="543" name="Google Shape;543;p22"/>
          <p:cNvSpPr txBox="1"/>
          <p:nvPr/>
        </p:nvSpPr>
        <p:spPr>
          <a:xfrm>
            <a:off x="7490963" y="795400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544" name="Google Shape;544;p22"/>
          <p:cNvSpPr txBox="1"/>
          <p:nvPr/>
        </p:nvSpPr>
        <p:spPr>
          <a:xfrm>
            <a:off x="1613299" y="7267744"/>
            <a:ext cx="330607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CLIENT NAME</a:t>
            </a:r>
            <a:endParaRPr/>
          </a:p>
        </p:txBody>
      </p:sp>
      <p:sp>
        <p:nvSpPr>
          <p:cNvPr id="545" name="Google Shape;545;p22"/>
          <p:cNvSpPr txBox="1"/>
          <p:nvPr/>
        </p:nvSpPr>
        <p:spPr>
          <a:xfrm>
            <a:off x="1613299" y="795400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546" name="Google Shape;546;p22"/>
          <p:cNvSpPr txBox="1"/>
          <p:nvPr/>
        </p:nvSpPr>
        <p:spPr>
          <a:xfrm>
            <a:off x="13368628" y="7267744"/>
            <a:ext cx="330607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CLIENT NAME</a:t>
            </a:r>
            <a:endParaRPr/>
          </a:p>
        </p:txBody>
      </p:sp>
      <p:sp>
        <p:nvSpPr>
          <p:cNvPr id="547" name="Google Shape;547;p22"/>
          <p:cNvSpPr txBox="1"/>
          <p:nvPr/>
        </p:nvSpPr>
        <p:spPr>
          <a:xfrm>
            <a:off x="13368628" y="795400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548" name="Google Shape;548;p22"/>
          <p:cNvSpPr txBox="1"/>
          <p:nvPr/>
        </p:nvSpPr>
        <p:spPr>
          <a:xfrm>
            <a:off x="1401193" y="1362234"/>
            <a:ext cx="8542432"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TESTIMONIALS</a:t>
            </a:r>
            <a:endParaRPr/>
          </a:p>
        </p:txBody>
      </p:sp>
      <p:pic>
        <p:nvPicPr>
          <p:cNvPr id="549" name="Google Shape;549;p22"/>
          <p:cNvPicPr preferRelativeResize="0"/>
          <p:nvPr/>
        </p:nvPicPr>
        <p:blipFill>
          <a:blip r:embed="rId5">
            <a:alphaModFix/>
          </a:blip>
          <a:stretch>
            <a:fillRect/>
          </a:stretch>
        </p:blipFill>
        <p:spPr>
          <a:xfrm>
            <a:off x="1629875" y="2976949"/>
            <a:ext cx="2784699" cy="3963780"/>
          </a:xfrm>
          <a:prstGeom prst="rect">
            <a:avLst/>
          </a:prstGeom>
          <a:noFill/>
          <a:ln>
            <a:noFill/>
          </a:ln>
        </p:spPr>
      </p:pic>
      <p:pic>
        <p:nvPicPr>
          <p:cNvPr id="550" name="Google Shape;550;p22"/>
          <p:cNvPicPr preferRelativeResize="0"/>
          <p:nvPr/>
        </p:nvPicPr>
        <p:blipFill>
          <a:blip r:embed="rId6">
            <a:alphaModFix/>
          </a:blip>
          <a:stretch>
            <a:fillRect/>
          </a:stretch>
        </p:blipFill>
        <p:spPr>
          <a:xfrm>
            <a:off x="7577600" y="2917300"/>
            <a:ext cx="2833650" cy="4033451"/>
          </a:xfrm>
          <a:prstGeom prst="rect">
            <a:avLst/>
          </a:prstGeom>
          <a:noFill/>
          <a:ln>
            <a:noFill/>
          </a:ln>
        </p:spPr>
      </p:pic>
      <p:pic>
        <p:nvPicPr>
          <p:cNvPr id="551" name="Google Shape;551;p22"/>
          <p:cNvPicPr preferRelativeResize="0"/>
          <p:nvPr/>
        </p:nvPicPr>
        <p:blipFill>
          <a:blip r:embed="rId7">
            <a:alphaModFix/>
          </a:blip>
          <a:stretch>
            <a:fillRect/>
          </a:stretch>
        </p:blipFill>
        <p:spPr>
          <a:xfrm>
            <a:off x="13574275" y="3000075"/>
            <a:ext cx="2784699" cy="3963776"/>
          </a:xfrm>
          <a:prstGeom prst="rect">
            <a:avLst/>
          </a:prstGeom>
          <a:noFill/>
          <a:ln>
            <a:noFill/>
          </a:ln>
        </p:spPr>
      </p:pic>
      <p:pic>
        <p:nvPicPr>
          <p:cNvPr id="552" name="Google Shape;552;p22"/>
          <p:cNvPicPr preferRelativeResize="0"/>
          <p:nvPr/>
        </p:nvPicPr>
        <p:blipFill>
          <a:blip r:embed="rId8">
            <a:alphaModFix/>
          </a:blip>
          <a:stretch>
            <a:fillRect/>
          </a:stretch>
        </p:blipFill>
        <p:spPr>
          <a:xfrm>
            <a:off x="-2219626" y="1913101"/>
            <a:ext cx="4375300" cy="1515899"/>
          </a:xfrm>
          <a:prstGeom prst="rect">
            <a:avLst/>
          </a:prstGeom>
          <a:noFill/>
          <a:ln>
            <a:noFill/>
          </a:ln>
        </p:spPr>
      </p:pic>
      <p:pic>
        <p:nvPicPr>
          <p:cNvPr id="553" name="Google Shape;553;p22"/>
          <p:cNvPicPr preferRelativeResize="0"/>
          <p:nvPr/>
        </p:nvPicPr>
        <p:blipFill>
          <a:blip r:embed="rId9">
            <a:alphaModFix/>
          </a:blip>
          <a:stretch>
            <a:fillRect/>
          </a:stretch>
        </p:blipFill>
        <p:spPr>
          <a:xfrm>
            <a:off x="15915400" y="1123159"/>
            <a:ext cx="4747775" cy="164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557" name="Shape 557"/>
        <p:cNvGrpSpPr/>
        <p:nvPr/>
      </p:nvGrpSpPr>
      <p:grpSpPr>
        <a:xfrm>
          <a:off x="0" y="0"/>
          <a:ext cx="0" cy="0"/>
          <a:chOff x="0" y="0"/>
          <a:chExt cx="0" cy="0"/>
        </a:xfrm>
      </p:grpSpPr>
      <p:grpSp>
        <p:nvGrpSpPr>
          <p:cNvPr id="558" name="Google Shape;558;p23"/>
          <p:cNvGrpSpPr/>
          <p:nvPr/>
        </p:nvGrpSpPr>
        <p:grpSpPr>
          <a:xfrm>
            <a:off x="5396569" y="5902712"/>
            <a:ext cx="5575300" cy="5575300"/>
            <a:chOff x="0" y="0"/>
            <a:chExt cx="812800" cy="812800"/>
          </a:xfrm>
        </p:grpSpPr>
        <p:sp>
          <p:nvSpPr>
            <p:cNvPr id="559" name="Google Shape;55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1" name="Google Shape;561;p23"/>
          <p:cNvPicPr preferRelativeResize="0"/>
          <p:nvPr/>
        </p:nvPicPr>
        <p:blipFill>
          <a:blip r:embed="rId3">
            <a:alphaModFix/>
          </a:blip>
          <a:stretch>
            <a:fillRect/>
          </a:stretch>
        </p:blipFill>
        <p:spPr>
          <a:xfrm>
            <a:off x="11084416" y="3821512"/>
            <a:ext cx="9987598" cy="3974351"/>
          </a:xfrm>
          <a:prstGeom prst="rect">
            <a:avLst/>
          </a:prstGeom>
          <a:noFill/>
          <a:ln>
            <a:noFill/>
          </a:ln>
        </p:spPr>
      </p:pic>
      <p:pic>
        <p:nvPicPr>
          <p:cNvPr id="562" name="Google Shape;562;p23"/>
          <p:cNvPicPr preferRelativeResize="0"/>
          <p:nvPr/>
        </p:nvPicPr>
        <p:blipFill>
          <a:blip r:embed="rId4">
            <a:alphaModFix/>
          </a:blip>
          <a:stretch>
            <a:fillRect/>
          </a:stretch>
        </p:blipFill>
        <p:spPr>
          <a:xfrm>
            <a:off x="-3773650" y="6460081"/>
            <a:ext cx="9996151" cy="2398318"/>
          </a:xfrm>
          <a:prstGeom prst="rect">
            <a:avLst/>
          </a:prstGeom>
          <a:noFill/>
          <a:ln>
            <a:noFill/>
          </a:ln>
        </p:spPr>
      </p:pic>
      <p:grpSp>
        <p:nvGrpSpPr>
          <p:cNvPr id="563" name="Google Shape;563;p23"/>
          <p:cNvGrpSpPr/>
          <p:nvPr/>
        </p:nvGrpSpPr>
        <p:grpSpPr>
          <a:xfrm>
            <a:off x="6461104" y="7070857"/>
            <a:ext cx="19017679" cy="9674347"/>
            <a:chOff x="0" y="0"/>
            <a:chExt cx="5008771" cy="2547976"/>
          </a:xfrm>
        </p:grpSpPr>
        <p:sp>
          <p:nvSpPr>
            <p:cNvPr id="564" name="Google Shape;564;p23"/>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3"/>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3"/>
          <p:cNvGrpSpPr/>
          <p:nvPr/>
        </p:nvGrpSpPr>
        <p:grpSpPr>
          <a:xfrm>
            <a:off x="-12040378" y="8541038"/>
            <a:ext cx="33546865" cy="11532603"/>
            <a:chOff x="0" y="0"/>
            <a:chExt cx="8571992" cy="2946844"/>
          </a:xfrm>
        </p:grpSpPr>
        <p:sp>
          <p:nvSpPr>
            <p:cNvPr id="567" name="Google Shape;567;p23"/>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3"/>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3"/>
          <p:cNvGrpSpPr/>
          <p:nvPr/>
        </p:nvGrpSpPr>
        <p:grpSpPr>
          <a:xfrm>
            <a:off x="15829432" y="8690362"/>
            <a:ext cx="281022" cy="168050"/>
            <a:chOff x="0" y="0"/>
            <a:chExt cx="374697" cy="224066"/>
          </a:xfrm>
        </p:grpSpPr>
        <p:grpSp>
          <p:nvGrpSpPr>
            <p:cNvPr id="570" name="Google Shape;570;p23"/>
            <p:cNvGrpSpPr/>
            <p:nvPr/>
          </p:nvGrpSpPr>
          <p:grpSpPr>
            <a:xfrm>
              <a:off x="0" y="147049"/>
              <a:ext cx="374697" cy="77017"/>
              <a:chOff x="0" y="-24759"/>
              <a:chExt cx="812800" cy="167067"/>
            </a:xfrm>
          </p:grpSpPr>
          <p:sp>
            <p:nvSpPr>
              <p:cNvPr id="571" name="Google Shape;571;p23"/>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3"/>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3" name="Google Shape;573;p23"/>
            <p:cNvSpPr/>
            <p:nvPr/>
          </p:nvSpPr>
          <p:spPr>
            <a:xfrm flipH="1">
              <a:off x="0" y="0"/>
              <a:ext cx="208826" cy="208826"/>
            </a:xfrm>
            <a:custGeom>
              <a:rect b="b" l="l" r="r" t="t"/>
              <a:pathLst>
                <a:path extrusionOk="0" h="208826" w="208826">
                  <a:moveTo>
                    <a:pt x="208826" y="0"/>
                  </a:moveTo>
                  <a:lnTo>
                    <a:pt x="0" y="0"/>
                  </a:lnTo>
                  <a:lnTo>
                    <a:pt x="0" y="208826"/>
                  </a:lnTo>
                  <a:lnTo>
                    <a:pt x="208826" y="208826"/>
                  </a:lnTo>
                  <a:lnTo>
                    <a:pt x="208826" y="0"/>
                  </a:lnTo>
                  <a:close/>
                </a:path>
              </a:pathLst>
            </a:custGeom>
            <a:blipFill rotWithShape="1">
              <a:blip r:embed="rId5">
                <a:alphaModFix/>
              </a:blip>
              <a:stretch>
                <a:fillRect b="0" l="0" r="0" t="0"/>
              </a:stretch>
            </a:blipFill>
            <a:ln>
              <a:noFill/>
            </a:ln>
          </p:spPr>
        </p:sp>
      </p:grpSp>
      <p:sp>
        <p:nvSpPr>
          <p:cNvPr id="574" name="Google Shape;574;p23"/>
          <p:cNvSpPr txBox="1"/>
          <p:nvPr/>
        </p:nvSpPr>
        <p:spPr>
          <a:xfrm>
            <a:off x="1273862" y="1388371"/>
            <a:ext cx="7378075"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ABOUT US</a:t>
            </a:r>
            <a:endParaRPr/>
          </a:p>
        </p:txBody>
      </p:sp>
      <p:sp>
        <p:nvSpPr>
          <p:cNvPr id="575" name="Google Shape;575;p23"/>
          <p:cNvSpPr txBox="1"/>
          <p:nvPr/>
        </p:nvSpPr>
        <p:spPr>
          <a:xfrm>
            <a:off x="1273862" y="2728221"/>
            <a:ext cx="6131464" cy="2594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At our core, we are a team of passionate individuals dedicated to making a positive impact in the world. With a shared vision of creating a better future for all, we strive to innovate, collaborate, and inspire change. Our mission is to empower others, foster creativity, and build a community where diversity is celebrated and inclusivity is key. </a:t>
            </a:r>
            <a:endParaRPr/>
          </a:p>
        </p:txBody>
      </p:sp>
      <p:grpSp>
        <p:nvGrpSpPr>
          <p:cNvPr id="576" name="Google Shape;576;p23"/>
          <p:cNvGrpSpPr/>
          <p:nvPr/>
        </p:nvGrpSpPr>
        <p:grpSpPr>
          <a:xfrm>
            <a:off x="2238833" y="8935490"/>
            <a:ext cx="602687" cy="360404"/>
            <a:chOff x="0" y="0"/>
            <a:chExt cx="803583" cy="480538"/>
          </a:xfrm>
        </p:grpSpPr>
        <p:grpSp>
          <p:nvGrpSpPr>
            <p:cNvPr id="577" name="Google Shape;577;p23"/>
            <p:cNvGrpSpPr/>
            <p:nvPr/>
          </p:nvGrpSpPr>
          <p:grpSpPr>
            <a:xfrm>
              <a:off x="0" y="315366"/>
              <a:ext cx="803583" cy="165172"/>
              <a:chOff x="0" y="-24759"/>
              <a:chExt cx="812800" cy="167067"/>
            </a:xfrm>
          </p:grpSpPr>
          <p:sp>
            <p:nvSpPr>
              <p:cNvPr id="578" name="Google Shape;578;p23"/>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23"/>
            <p:cNvSpPr/>
            <p:nvPr/>
          </p:nvSpPr>
          <p:spPr>
            <a:xfrm flipH="1">
              <a:off x="0" y="0"/>
              <a:ext cx="447853" cy="447853"/>
            </a:xfrm>
            <a:custGeom>
              <a:rect b="b" l="l" r="r" t="t"/>
              <a:pathLst>
                <a:path extrusionOk="0" h="447853" w="447853">
                  <a:moveTo>
                    <a:pt x="447853" y="0"/>
                  </a:moveTo>
                  <a:lnTo>
                    <a:pt x="0" y="0"/>
                  </a:lnTo>
                  <a:lnTo>
                    <a:pt x="0" y="447853"/>
                  </a:lnTo>
                  <a:lnTo>
                    <a:pt x="447853" y="447853"/>
                  </a:lnTo>
                  <a:lnTo>
                    <a:pt x="447853" y="0"/>
                  </a:lnTo>
                  <a:close/>
                </a:path>
              </a:pathLst>
            </a:custGeom>
            <a:blipFill rotWithShape="1">
              <a:blip r:embed="rId5">
                <a:alphaModFix/>
              </a:blip>
              <a:stretch>
                <a:fillRect b="0" l="0" r="0" t="0"/>
              </a:stretch>
            </a:blipFill>
            <a:ln>
              <a:noFill/>
            </a:ln>
          </p:spPr>
        </p:sp>
      </p:grpSp>
      <p:grpSp>
        <p:nvGrpSpPr>
          <p:cNvPr id="581" name="Google Shape;581;p23"/>
          <p:cNvGrpSpPr/>
          <p:nvPr/>
        </p:nvGrpSpPr>
        <p:grpSpPr>
          <a:xfrm>
            <a:off x="6222496" y="9514968"/>
            <a:ext cx="238608" cy="142686"/>
            <a:chOff x="0" y="0"/>
            <a:chExt cx="318144" cy="190248"/>
          </a:xfrm>
        </p:grpSpPr>
        <p:grpSp>
          <p:nvGrpSpPr>
            <p:cNvPr id="582" name="Google Shape;582;p23"/>
            <p:cNvGrpSpPr/>
            <p:nvPr/>
          </p:nvGrpSpPr>
          <p:grpSpPr>
            <a:xfrm>
              <a:off x="0" y="124855"/>
              <a:ext cx="318144" cy="65393"/>
              <a:chOff x="0" y="-24759"/>
              <a:chExt cx="812800" cy="167067"/>
            </a:xfrm>
          </p:grpSpPr>
          <p:sp>
            <p:nvSpPr>
              <p:cNvPr id="583" name="Google Shape;583;p23"/>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3"/>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23"/>
            <p:cNvSpPr/>
            <p:nvPr/>
          </p:nvSpPr>
          <p:spPr>
            <a:xfrm flipH="1">
              <a:off x="0" y="0"/>
              <a:ext cx="177308" cy="177308"/>
            </a:xfrm>
            <a:custGeom>
              <a:rect b="b" l="l" r="r" t="t"/>
              <a:pathLst>
                <a:path extrusionOk="0" h="177308" w="177308">
                  <a:moveTo>
                    <a:pt x="177308" y="0"/>
                  </a:moveTo>
                  <a:lnTo>
                    <a:pt x="0" y="0"/>
                  </a:lnTo>
                  <a:lnTo>
                    <a:pt x="0" y="177308"/>
                  </a:lnTo>
                  <a:lnTo>
                    <a:pt x="177308" y="177308"/>
                  </a:lnTo>
                  <a:lnTo>
                    <a:pt x="177308" y="0"/>
                  </a:lnTo>
                  <a:close/>
                </a:path>
              </a:pathLst>
            </a:custGeom>
            <a:blipFill rotWithShape="1">
              <a:blip r:embed="rId5">
                <a:alphaModFix/>
              </a:blip>
              <a:stretch>
                <a:fillRect b="0" l="0" r="0" t="0"/>
              </a:stretch>
            </a:blipFill>
            <a:ln>
              <a:noFill/>
            </a:ln>
          </p:spPr>
        </p:sp>
      </p:grpSp>
      <p:pic>
        <p:nvPicPr>
          <p:cNvPr id="586" name="Google Shape;586;p23"/>
          <p:cNvPicPr preferRelativeResize="0"/>
          <p:nvPr/>
        </p:nvPicPr>
        <p:blipFill>
          <a:blip r:embed="rId6">
            <a:alphaModFix/>
          </a:blip>
          <a:stretch>
            <a:fillRect/>
          </a:stretch>
        </p:blipFill>
        <p:spPr>
          <a:xfrm>
            <a:off x="8651925" y="2556769"/>
            <a:ext cx="3561101" cy="7536893"/>
          </a:xfrm>
          <a:prstGeom prst="rect">
            <a:avLst/>
          </a:prstGeom>
          <a:noFill/>
          <a:ln>
            <a:noFill/>
          </a:ln>
        </p:spPr>
      </p:pic>
      <p:pic>
        <p:nvPicPr>
          <p:cNvPr id="587" name="Google Shape;587;p23"/>
          <p:cNvPicPr preferRelativeResize="0"/>
          <p:nvPr/>
        </p:nvPicPr>
        <p:blipFill>
          <a:blip r:embed="rId7">
            <a:alphaModFix/>
          </a:blip>
          <a:stretch>
            <a:fillRect/>
          </a:stretch>
        </p:blipFill>
        <p:spPr>
          <a:xfrm>
            <a:off x="9777595" y="691625"/>
            <a:ext cx="5369926" cy="186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591" name="Shape 591"/>
        <p:cNvGrpSpPr/>
        <p:nvPr/>
      </p:nvGrpSpPr>
      <p:grpSpPr>
        <a:xfrm>
          <a:off x="0" y="0"/>
          <a:ext cx="0" cy="0"/>
          <a:chOff x="0" y="0"/>
          <a:chExt cx="0" cy="0"/>
        </a:xfrm>
      </p:grpSpPr>
      <p:pic>
        <p:nvPicPr>
          <p:cNvPr id="592" name="Google Shape;592;p24"/>
          <p:cNvPicPr preferRelativeResize="0"/>
          <p:nvPr/>
        </p:nvPicPr>
        <p:blipFill>
          <a:blip r:embed="rId3">
            <a:alphaModFix/>
          </a:blip>
          <a:stretch>
            <a:fillRect/>
          </a:stretch>
        </p:blipFill>
        <p:spPr>
          <a:xfrm>
            <a:off x="13512400" y="7021759"/>
            <a:ext cx="6202200" cy="2465066"/>
          </a:xfrm>
          <a:prstGeom prst="rect">
            <a:avLst/>
          </a:prstGeom>
          <a:noFill/>
          <a:ln>
            <a:noFill/>
          </a:ln>
        </p:spPr>
      </p:pic>
      <p:pic>
        <p:nvPicPr>
          <p:cNvPr id="593" name="Google Shape;593;p24"/>
          <p:cNvPicPr preferRelativeResize="0"/>
          <p:nvPr/>
        </p:nvPicPr>
        <p:blipFill>
          <a:blip r:embed="rId4">
            <a:alphaModFix/>
          </a:blip>
          <a:stretch>
            <a:fillRect/>
          </a:stretch>
        </p:blipFill>
        <p:spPr>
          <a:xfrm>
            <a:off x="-1501426" y="6658005"/>
            <a:ext cx="6202199" cy="2132170"/>
          </a:xfrm>
          <a:prstGeom prst="rect">
            <a:avLst/>
          </a:prstGeom>
          <a:noFill/>
          <a:ln>
            <a:noFill/>
          </a:ln>
        </p:spPr>
      </p:pic>
      <p:grpSp>
        <p:nvGrpSpPr>
          <p:cNvPr id="594" name="Google Shape;594;p24"/>
          <p:cNvGrpSpPr/>
          <p:nvPr/>
        </p:nvGrpSpPr>
        <p:grpSpPr>
          <a:xfrm>
            <a:off x="6179929" y="9002235"/>
            <a:ext cx="19017679" cy="9674347"/>
            <a:chOff x="0" y="0"/>
            <a:chExt cx="5008771" cy="2547976"/>
          </a:xfrm>
        </p:grpSpPr>
        <p:sp>
          <p:nvSpPr>
            <p:cNvPr id="595" name="Google Shape;595;p24"/>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24"/>
          <p:cNvGrpSpPr/>
          <p:nvPr/>
        </p:nvGrpSpPr>
        <p:grpSpPr>
          <a:xfrm>
            <a:off x="-14216560" y="8596611"/>
            <a:ext cx="33546865" cy="11532603"/>
            <a:chOff x="0" y="0"/>
            <a:chExt cx="8571992" cy="2946844"/>
          </a:xfrm>
        </p:grpSpPr>
        <p:sp>
          <p:nvSpPr>
            <p:cNvPr id="598" name="Google Shape;598;p24"/>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4"/>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24"/>
          <p:cNvGrpSpPr/>
          <p:nvPr/>
        </p:nvGrpSpPr>
        <p:grpSpPr>
          <a:xfrm>
            <a:off x="0" y="634693"/>
            <a:ext cx="3199315" cy="3199315"/>
            <a:chOff x="0" y="0"/>
            <a:chExt cx="812800" cy="812800"/>
          </a:xfrm>
        </p:grpSpPr>
        <p:sp>
          <p:nvSpPr>
            <p:cNvPr id="601" name="Google Shape;6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4"/>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4"/>
          <p:cNvGrpSpPr/>
          <p:nvPr/>
        </p:nvGrpSpPr>
        <p:grpSpPr>
          <a:xfrm>
            <a:off x="591824" y="9817122"/>
            <a:ext cx="90467" cy="67963"/>
            <a:chOff x="0" y="0"/>
            <a:chExt cx="120623" cy="90618"/>
          </a:xfrm>
        </p:grpSpPr>
        <p:grpSp>
          <p:nvGrpSpPr>
            <p:cNvPr id="604" name="Google Shape;604;p24"/>
            <p:cNvGrpSpPr/>
            <p:nvPr/>
          </p:nvGrpSpPr>
          <p:grpSpPr>
            <a:xfrm>
              <a:off x="0" y="65825"/>
              <a:ext cx="120623" cy="24793"/>
              <a:chOff x="0" y="-24759"/>
              <a:chExt cx="812800" cy="167067"/>
            </a:xfrm>
          </p:grpSpPr>
          <p:sp>
            <p:nvSpPr>
              <p:cNvPr id="605" name="Google Shape;605;p2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7" name="Google Shape;607;p24"/>
            <p:cNvSpPr/>
            <p:nvPr/>
          </p:nvSpPr>
          <p:spPr>
            <a:xfrm>
              <a:off x="0" y="0"/>
              <a:ext cx="80058" cy="80058"/>
            </a:xfrm>
            <a:custGeom>
              <a:rect b="b" l="l" r="r" t="t"/>
              <a:pathLst>
                <a:path extrusionOk="0" h="80058" w="80058">
                  <a:moveTo>
                    <a:pt x="0" y="0"/>
                  </a:moveTo>
                  <a:lnTo>
                    <a:pt x="80058" y="0"/>
                  </a:lnTo>
                  <a:lnTo>
                    <a:pt x="80058" y="80058"/>
                  </a:lnTo>
                  <a:lnTo>
                    <a:pt x="0" y="80058"/>
                  </a:lnTo>
                  <a:lnTo>
                    <a:pt x="0" y="0"/>
                  </a:lnTo>
                  <a:close/>
                </a:path>
              </a:pathLst>
            </a:custGeom>
            <a:blipFill rotWithShape="1">
              <a:blip r:embed="rId5">
                <a:alphaModFix/>
              </a:blip>
              <a:stretch>
                <a:fillRect b="0" l="0" r="0" t="0"/>
              </a:stretch>
            </a:blipFill>
            <a:ln>
              <a:noFill/>
            </a:ln>
          </p:spPr>
        </p:sp>
      </p:grpSp>
      <p:grpSp>
        <p:nvGrpSpPr>
          <p:cNvPr id="608" name="Google Shape;608;p24"/>
          <p:cNvGrpSpPr/>
          <p:nvPr/>
        </p:nvGrpSpPr>
        <p:grpSpPr>
          <a:xfrm>
            <a:off x="17492561" y="9885085"/>
            <a:ext cx="267414" cy="200894"/>
            <a:chOff x="0" y="0"/>
            <a:chExt cx="356552" cy="267859"/>
          </a:xfrm>
        </p:grpSpPr>
        <p:grpSp>
          <p:nvGrpSpPr>
            <p:cNvPr id="609" name="Google Shape;609;p24"/>
            <p:cNvGrpSpPr/>
            <p:nvPr/>
          </p:nvGrpSpPr>
          <p:grpSpPr>
            <a:xfrm>
              <a:off x="0" y="194572"/>
              <a:ext cx="356552" cy="73287"/>
              <a:chOff x="0" y="-24759"/>
              <a:chExt cx="812800" cy="167067"/>
            </a:xfrm>
          </p:grpSpPr>
          <p:sp>
            <p:nvSpPr>
              <p:cNvPr id="610" name="Google Shape;610;p2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 name="Google Shape;612;p24"/>
            <p:cNvSpPr/>
            <p:nvPr/>
          </p:nvSpPr>
          <p:spPr>
            <a:xfrm>
              <a:off x="0" y="0"/>
              <a:ext cx="236646" cy="236646"/>
            </a:xfrm>
            <a:custGeom>
              <a:rect b="b" l="l" r="r" t="t"/>
              <a:pathLst>
                <a:path extrusionOk="0" h="236646" w="236646">
                  <a:moveTo>
                    <a:pt x="0" y="0"/>
                  </a:moveTo>
                  <a:lnTo>
                    <a:pt x="236646" y="0"/>
                  </a:lnTo>
                  <a:lnTo>
                    <a:pt x="236646" y="236646"/>
                  </a:lnTo>
                  <a:lnTo>
                    <a:pt x="0" y="236646"/>
                  </a:lnTo>
                  <a:lnTo>
                    <a:pt x="0" y="0"/>
                  </a:lnTo>
                  <a:close/>
                </a:path>
              </a:pathLst>
            </a:custGeom>
            <a:blipFill rotWithShape="1">
              <a:blip r:embed="rId5">
                <a:alphaModFix/>
              </a:blip>
              <a:stretch>
                <a:fillRect b="0" l="0" r="0" t="0"/>
              </a:stretch>
            </a:blipFill>
            <a:ln>
              <a:noFill/>
            </a:ln>
          </p:spPr>
        </p:sp>
      </p:grpSp>
      <p:grpSp>
        <p:nvGrpSpPr>
          <p:cNvPr id="613" name="Google Shape;613;p24"/>
          <p:cNvGrpSpPr/>
          <p:nvPr/>
        </p:nvGrpSpPr>
        <p:grpSpPr>
          <a:xfrm>
            <a:off x="3663143" y="9562879"/>
            <a:ext cx="154972" cy="116422"/>
            <a:chOff x="0" y="0"/>
            <a:chExt cx="206630" cy="155230"/>
          </a:xfrm>
        </p:grpSpPr>
        <p:grpSp>
          <p:nvGrpSpPr>
            <p:cNvPr id="614" name="Google Shape;614;p24"/>
            <p:cNvGrpSpPr/>
            <p:nvPr/>
          </p:nvGrpSpPr>
          <p:grpSpPr>
            <a:xfrm>
              <a:off x="0" y="112759"/>
              <a:ext cx="206630" cy="42471"/>
              <a:chOff x="0" y="-24759"/>
              <a:chExt cx="812800" cy="167067"/>
            </a:xfrm>
          </p:grpSpPr>
          <p:sp>
            <p:nvSpPr>
              <p:cNvPr id="615" name="Google Shape;615;p2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24"/>
            <p:cNvSpPr/>
            <p:nvPr/>
          </p:nvSpPr>
          <p:spPr>
            <a:xfrm>
              <a:off x="0" y="0"/>
              <a:ext cx="137141" cy="137141"/>
            </a:xfrm>
            <a:custGeom>
              <a:rect b="b" l="l" r="r" t="t"/>
              <a:pathLst>
                <a:path extrusionOk="0" h="137141" w="137141">
                  <a:moveTo>
                    <a:pt x="0" y="0"/>
                  </a:moveTo>
                  <a:lnTo>
                    <a:pt x="137141" y="0"/>
                  </a:lnTo>
                  <a:lnTo>
                    <a:pt x="137141" y="137141"/>
                  </a:lnTo>
                  <a:lnTo>
                    <a:pt x="0" y="137141"/>
                  </a:lnTo>
                  <a:lnTo>
                    <a:pt x="0" y="0"/>
                  </a:lnTo>
                  <a:close/>
                </a:path>
              </a:pathLst>
            </a:custGeom>
            <a:blipFill rotWithShape="1">
              <a:blip r:embed="rId5">
                <a:alphaModFix/>
              </a:blip>
              <a:stretch>
                <a:fillRect b="0" l="0" r="0" t="0"/>
              </a:stretch>
            </a:blipFill>
            <a:ln>
              <a:noFill/>
            </a:ln>
          </p:spPr>
        </p:sp>
      </p:grpSp>
      <p:grpSp>
        <p:nvGrpSpPr>
          <p:cNvPr id="618" name="Google Shape;618;p24"/>
          <p:cNvGrpSpPr/>
          <p:nvPr/>
        </p:nvGrpSpPr>
        <p:grpSpPr>
          <a:xfrm>
            <a:off x="16668922" y="9486826"/>
            <a:ext cx="192476" cy="192476"/>
            <a:chOff x="0" y="0"/>
            <a:chExt cx="812800" cy="812800"/>
          </a:xfrm>
        </p:grpSpPr>
        <p:sp>
          <p:nvSpPr>
            <p:cNvPr id="619" name="Google Shape;6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4"/>
            <p:cNvSpPr txBox="1"/>
            <p:nvPr/>
          </p:nvSpPr>
          <p:spPr>
            <a:xfrm>
              <a:off x="76200" y="38100"/>
              <a:ext cx="660400" cy="698500"/>
            </a:xfrm>
            <a:prstGeom prst="rect">
              <a:avLst/>
            </a:prstGeom>
            <a:noFill/>
            <a:ln>
              <a:noFill/>
            </a:ln>
          </p:spPr>
          <p:txBody>
            <a:bodyPr anchorCtr="0" anchor="ctr" bIns="42200" lIns="42200" spcFirstLastPara="1" rIns="42200" wrap="square" tIns="422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4"/>
          <p:cNvGrpSpPr/>
          <p:nvPr/>
        </p:nvGrpSpPr>
        <p:grpSpPr>
          <a:xfrm>
            <a:off x="14457489" y="9466641"/>
            <a:ext cx="154972" cy="116422"/>
            <a:chOff x="0" y="0"/>
            <a:chExt cx="206630" cy="155230"/>
          </a:xfrm>
        </p:grpSpPr>
        <p:grpSp>
          <p:nvGrpSpPr>
            <p:cNvPr id="622" name="Google Shape;622;p24"/>
            <p:cNvGrpSpPr/>
            <p:nvPr/>
          </p:nvGrpSpPr>
          <p:grpSpPr>
            <a:xfrm>
              <a:off x="0" y="112759"/>
              <a:ext cx="206630" cy="42471"/>
              <a:chOff x="0" y="-24759"/>
              <a:chExt cx="812800" cy="167067"/>
            </a:xfrm>
          </p:grpSpPr>
          <p:sp>
            <p:nvSpPr>
              <p:cNvPr id="623" name="Google Shape;623;p2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5" name="Google Shape;625;p24"/>
            <p:cNvSpPr/>
            <p:nvPr/>
          </p:nvSpPr>
          <p:spPr>
            <a:xfrm>
              <a:off x="0" y="0"/>
              <a:ext cx="137141" cy="137141"/>
            </a:xfrm>
            <a:custGeom>
              <a:rect b="b" l="l" r="r" t="t"/>
              <a:pathLst>
                <a:path extrusionOk="0" h="137141" w="137141">
                  <a:moveTo>
                    <a:pt x="0" y="0"/>
                  </a:moveTo>
                  <a:lnTo>
                    <a:pt x="137141" y="0"/>
                  </a:lnTo>
                  <a:lnTo>
                    <a:pt x="137141" y="137141"/>
                  </a:lnTo>
                  <a:lnTo>
                    <a:pt x="0" y="137141"/>
                  </a:lnTo>
                  <a:lnTo>
                    <a:pt x="0" y="0"/>
                  </a:lnTo>
                  <a:close/>
                </a:path>
              </a:pathLst>
            </a:custGeom>
            <a:blipFill rotWithShape="1">
              <a:blip r:embed="rId5">
                <a:alphaModFix/>
              </a:blip>
              <a:stretch>
                <a:fillRect b="0" l="0" r="0" t="0"/>
              </a:stretch>
            </a:blipFill>
            <a:ln>
              <a:noFill/>
            </a:ln>
          </p:spPr>
        </p:sp>
      </p:grpSp>
      <p:sp>
        <p:nvSpPr>
          <p:cNvPr id="626" name="Google Shape;626;p24"/>
          <p:cNvSpPr txBox="1"/>
          <p:nvPr/>
        </p:nvSpPr>
        <p:spPr>
          <a:xfrm>
            <a:off x="9658606" y="1379562"/>
            <a:ext cx="7600694"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OUR HISTORY</a:t>
            </a:r>
            <a:endParaRPr/>
          </a:p>
        </p:txBody>
      </p:sp>
      <p:sp>
        <p:nvSpPr>
          <p:cNvPr id="627" name="Google Shape;627;p24"/>
          <p:cNvSpPr txBox="1"/>
          <p:nvPr/>
        </p:nvSpPr>
        <p:spPr>
          <a:xfrm>
            <a:off x="9658606" y="2602177"/>
            <a:ext cx="7600694" cy="37090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Our history is a tapestry woven with threads of triumphs, challenges, and resilience. It is a narrative of courage in the face of adversity, of progress born from perseverance. Each chapter tells the story of our ancestors' journeys, their sacrifices, their dreams. Our history is a testament to the human spirit's boundless capacity for growth, unity, and compassion. It serves as a beacon guiding us towards a future filled with hope, understanding, and harmony. Let us honor our history by embracing its lessons, cherishing its diversity, and shaping a tomorrow that reflects the best of who we are.</a:t>
            </a:r>
            <a:endParaRPr/>
          </a:p>
        </p:txBody>
      </p:sp>
      <p:pic>
        <p:nvPicPr>
          <p:cNvPr id="628" name="Google Shape;628;p24"/>
          <p:cNvPicPr preferRelativeResize="0"/>
          <p:nvPr/>
        </p:nvPicPr>
        <p:blipFill>
          <a:blip r:embed="rId6">
            <a:alphaModFix/>
          </a:blip>
          <a:stretch>
            <a:fillRect/>
          </a:stretch>
        </p:blipFill>
        <p:spPr>
          <a:xfrm>
            <a:off x="4164500" y="3350825"/>
            <a:ext cx="5291037" cy="6534251"/>
          </a:xfrm>
          <a:prstGeom prst="rect">
            <a:avLst/>
          </a:prstGeom>
          <a:noFill/>
          <a:ln>
            <a:noFill/>
          </a:ln>
        </p:spPr>
      </p:pic>
      <p:pic>
        <p:nvPicPr>
          <p:cNvPr id="629" name="Google Shape;629;p24"/>
          <p:cNvPicPr preferRelativeResize="0"/>
          <p:nvPr/>
        </p:nvPicPr>
        <p:blipFill>
          <a:blip r:embed="rId7">
            <a:alphaModFix/>
          </a:blip>
          <a:stretch>
            <a:fillRect/>
          </a:stretch>
        </p:blipFill>
        <p:spPr>
          <a:xfrm>
            <a:off x="1406939" y="1223758"/>
            <a:ext cx="5291026" cy="18372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633" name="Shape 633"/>
        <p:cNvGrpSpPr/>
        <p:nvPr/>
      </p:nvGrpSpPr>
      <p:grpSpPr>
        <a:xfrm>
          <a:off x="0" y="0"/>
          <a:ext cx="0" cy="0"/>
          <a:chOff x="0" y="0"/>
          <a:chExt cx="0" cy="0"/>
        </a:xfrm>
      </p:grpSpPr>
      <p:pic>
        <p:nvPicPr>
          <p:cNvPr id="634" name="Google Shape;634;p25"/>
          <p:cNvPicPr preferRelativeResize="0"/>
          <p:nvPr/>
        </p:nvPicPr>
        <p:blipFill>
          <a:blip r:embed="rId3">
            <a:alphaModFix/>
          </a:blip>
          <a:stretch>
            <a:fillRect/>
          </a:stretch>
        </p:blipFill>
        <p:spPr>
          <a:xfrm>
            <a:off x="16087600" y="7471450"/>
            <a:ext cx="6687961" cy="2554925"/>
          </a:xfrm>
          <a:prstGeom prst="rect">
            <a:avLst/>
          </a:prstGeom>
          <a:noFill/>
          <a:ln>
            <a:noFill/>
          </a:ln>
        </p:spPr>
      </p:pic>
      <p:sp>
        <p:nvSpPr>
          <p:cNvPr id="635" name="Google Shape;635;p25"/>
          <p:cNvSpPr txBox="1"/>
          <p:nvPr/>
        </p:nvSpPr>
        <p:spPr>
          <a:xfrm>
            <a:off x="1064301" y="1422077"/>
            <a:ext cx="8115300"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OUR HISTORY</a:t>
            </a:r>
            <a:endParaRPr/>
          </a:p>
        </p:txBody>
      </p:sp>
      <p:sp>
        <p:nvSpPr>
          <p:cNvPr id="636" name="Google Shape;636;p25"/>
          <p:cNvSpPr txBox="1"/>
          <p:nvPr/>
        </p:nvSpPr>
        <p:spPr>
          <a:xfrm>
            <a:off x="1028700" y="6947585"/>
            <a:ext cx="3901548"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ADD A MAIN POINT</a:t>
            </a:r>
            <a:endParaRPr/>
          </a:p>
        </p:txBody>
      </p:sp>
      <p:sp>
        <p:nvSpPr>
          <p:cNvPr id="637" name="Google Shape;637;p25"/>
          <p:cNvSpPr txBox="1"/>
          <p:nvPr/>
        </p:nvSpPr>
        <p:spPr>
          <a:xfrm>
            <a:off x="1028700" y="7732064"/>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638" name="Google Shape;638;p25"/>
          <p:cNvSpPr txBox="1"/>
          <p:nvPr/>
        </p:nvSpPr>
        <p:spPr>
          <a:xfrm>
            <a:off x="6913091" y="6947585"/>
            <a:ext cx="382674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ADD A MAIN POINT</a:t>
            </a:r>
            <a:endParaRPr/>
          </a:p>
        </p:txBody>
      </p:sp>
      <p:sp>
        <p:nvSpPr>
          <p:cNvPr id="639" name="Google Shape;639;p25"/>
          <p:cNvSpPr txBox="1"/>
          <p:nvPr/>
        </p:nvSpPr>
        <p:spPr>
          <a:xfrm>
            <a:off x="6913091" y="7732064"/>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640" name="Google Shape;640;p25"/>
          <p:cNvSpPr txBox="1"/>
          <p:nvPr/>
        </p:nvSpPr>
        <p:spPr>
          <a:xfrm>
            <a:off x="12722676" y="6947585"/>
            <a:ext cx="453662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ADD A MAIN POINT</a:t>
            </a:r>
            <a:endParaRPr/>
          </a:p>
        </p:txBody>
      </p:sp>
      <p:sp>
        <p:nvSpPr>
          <p:cNvPr id="641" name="Google Shape;641;p25"/>
          <p:cNvSpPr txBox="1"/>
          <p:nvPr/>
        </p:nvSpPr>
        <p:spPr>
          <a:xfrm>
            <a:off x="12722676" y="7732064"/>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grpSp>
        <p:nvGrpSpPr>
          <p:cNvPr id="642" name="Google Shape;642;p25"/>
          <p:cNvGrpSpPr/>
          <p:nvPr/>
        </p:nvGrpSpPr>
        <p:grpSpPr>
          <a:xfrm>
            <a:off x="-6582135" y="9006533"/>
            <a:ext cx="19017679" cy="9674347"/>
            <a:chOff x="0" y="0"/>
            <a:chExt cx="5008771" cy="2547976"/>
          </a:xfrm>
        </p:grpSpPr>
        <p:sp>
          <p:nvSpPr>
            <p:cNvPr id="643" name="Google Shape;643;p25"/>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5"/>
          <p:cNvGrpSpPr/>
          <p:nvPr/>
        </p:nvGrpSpPr>
        <p:grpSpPr>
          <a:xfrm>
            <a:off x="-2331971" y="8931270"/>
            <a:ext cx="33546865" cy="11532603"/>
            <a:chOff x="0" y="0"/>
            <a:chExt cx="8571992" cy="2946844"/>
          </a:xfrm>
        </p:grpSpPr>
        <p:sp>
          <p:nvSpPr>
            <p:cNvPr id="646" name="Google Shape;646;p25"/>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5"/>
          <p:cNvGrpSpPr/>
          <p:nvPr/>
        </p:nvGrpSpPr>
        <p:grpSpPr>
          <a:xfrm>
            <a:off x="14142441" y="9334050"/>
            <a:ext cx="598040" cy="449276"/>
            <a:chOff x="0" y="0"/>
            <a:chExt cx="797386" cy="599035"/>
          </a:xfrm>
        </p:grpSpPr>
        <p:grpSp>
          <p:nvGrpSpPr>
            <p:cNvPr id="649" name="Google Shape;649;p25"/>
            <p:cNvGrpSpPr/>
            <p:nvPr/>
          </p:nvGrpSpPr>
          <p:grpSpPr>
            <a:xfrm>
              <a:off x="0" y="435137"/>
              <a:ext cx="797386" cy="163898"/>
              <a:chOff x="0" y="-24759"/>
              <a:chExt cx="812800" cy="167067"/>
            </a:xfrm>
          </p:grpSpPr>
          <p:sp>
            <p:nvSpPr>
              <p:cNvPr id="650" name="Google Shape;650;p25"/>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2" name="Google Shape;652;p25"/>
            <p:cNvSpPr/>
            <p:nvPr/>
          </p:nvSpPr>
          <p:spPr>
            <a:xfrm>
              <a:off x="0" y="0"/>
              <a:ext cx="529230" cy="529230"/>
            </a:xfrm>
            <a:custGeom>
              <a:rect b="b" l="l" r="r" t="t"/>
              <a:pathLst>
                <a:path extrusionOk="0" h="529230" w="529230">
                  <a:moveTo>
                    <a:pt x="0" y="0"/>
                  </a:moveTo>
                  <a:lnTo>
                    <a:pt x="529230" y="0"/>
                  </a:lnTo>
                  <a:lnTo>
                    <a:pt x="529230" y="529230"/>
                  </a:lnTo>
                  <a:lnTo>
                    <a:pt x="0" y="529230"/>
                  </a:lnTo>
                  <a:lnTo>
                    <a:pt x="0" y="0"/>
                  </a:lnTo>
                  <a:close/>
                </a:path>
              </a:pathLst>
            </a:custGeom>
            <a:blipFill rotWithShape="1">
              <a:blip r:embed="rId4">
                <a:alphaModFix/>
              </a:blip>
              <a:stretch>
                <a:fillRect b="0" l="0" r="0" t="0"/>
              </a:stretch>
            </a:blipFill>
            <a:ln>
              <a:noFill/>
            </a:ln>
          </p:spPr>
        </p:sp>
      </p:grpSp>
      <p:grpSp>
        <p:nvGrpSpPr>
          <p:cNvPr id="653" name="Google Shape;653;p25"/>
          <p:cNvGrpSpPr/>
          <p:nvPr/>
        </p:nvGrpSpPr>
        <p:grpSpPr>
          <a:xfrm>
            <a:off x="9654969" y="9341835"/>
            <a:ext cx="288657" cy="216853"/>
            <a:chOff x="0" y="0"/>
            <a:chExt cx="384876" cy="289137"/>
          </a:xfrm>
        </p:grpSpPr>
        <p:grpSp>
          <p:nvGrpSpPr>
            <p:cNvPr id="654" name="Google Shape;654;p25"/>
            <p:cNvGrpSpPr/>
            <p:nvPr/>
          </p:nvGrpSpPr>
          <p:grpSpPr>
            <a:xfrm>
              <a:off x="0" y="210028"/>
              <a:ext cx="384876" cy="79109"/>
              <a:chOff x="0" y="-24759"/>
              <a:chExt cx="812800" cy="167067"/>
            </a:xfrm>
          </p:grpSpPr>
          <p:sp>
            <p:nvSpPr>
              <p:cNvPr id="655" name="Google Shape;655;p25"/>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7" name="Google Shape;657;p25"/>
            <p:cNvSpPr/>
            <p:nvPr/>
          </p:nvSpPr>
          <p:spPr>
            <a:xfrm>
              <a:off x="0" y="0"/>
              <a:ext cx="255444" cy="255444"/>
            </a:xfrm>
            <a:custGeom>
              <a:rect b="b" l="l" r="r" t="t"/>
              <a:pathLst>
                <a:path extrusionOk="0" h="255444" w="255444">
                  <a:moveTo>
                    <a:pt x="0" y="0"/>
                  </a:moveTo>
                  <a:lnTo>
                    <a:pt x="255444" y="0"/>
                  </a:lnTo>
                  <a:lnTo>
                    <a:pt x="255444" y="255444"/>
                  </a:lnTo>
                  <a:lnTo>
                    <a:pt x="0" y="255444"/>
                  </a:lnTo>
                  <a:lnTo>
                    <a:pt x="0" y="0"/>
                  </a:lnTo>
                  <a:close/>
                </a:path>
              </a:pathLst>
            </a:custGeom>
            <a:blipFill rotWithShape="1">
              <a:blip r:embed="rId4">
                <a:alphaModFix/>
              </a:blip>
              <a:stretch>
                <a:fillRect b="0" l="0" r="0" t="0"/>
              </a:stretch>
            </a:blipFill>
            <a:ln>
              <a:noFill/>
            </a:ln>
          </p:spPr>
        </p:sp>
      </p:grpSp>
      <p:grpSp>
        <p:nvGrpSpPr>
          <p:cNvPr id="658" name="Google Shape;658;p25"/>
          <p:cNvGrpSpPr/>
          <p:nvPr/>
        </p:nvGrpSpPr>
        <p:grpSpPr>
          <a:xfrm>
            <a:off x="2263912" y="9558688"/>
            <a:ext cx="195459" cy="146838"/>
            <a:chOff x="0" y="0"/>
            <a:chExt cx="260612" cy="195785"/>
          </a:xfrm>
        </p:grpSpPr>
        <p:grpSp>
          <p:nvGrpSpPr>
            <p:cNvPr id="659" name="Google Shape;659;p25"/>
            <p:cNvGrpSpPr/>
            <p:nvPr/>
          </p:nvGrpSpPr>
          <p:grpSpPr>
            <a:xfrm>
              <a:off x="0" y="142217"/>
              <a:ext cx="260612" cy="53568"/>
              <a:chOff x="0" y="-24759"/>
              <a:chExt cx="812800" cy="167067"/>
            </a:xfrm>
          </p:grpSpPr>
          <p:sp>
            <p:nvSpPr>
              <p:cNvPr id="660" name="Google Shape;660;p25"/>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2" name="Google Shape;662;p25"/>
            <p:cNvSpPr/>
            <p:nvPr/>
          </p:nvSpPr>
          <p:spPr>
            <a:xfrm>
              <a:off x="0" y="0"/>
              <a:ext cx="172970" cy="172970"/>
            </a:xfrm>
            <a:custGeom>
              <a:rect b="b" l="l" r="r" t="t"/>
              <a:pathLst>
                <a:path extrusionOk="0" h="172970" w="172970">
                  <a:moveTo>
                    <a:pt x="0" y="0"/>
                  </a:moveTo>
                  <a:lnTo>
                    <a:pt x="172970" y="0"/>
                  </a:lnTo>
                  <a:lnTo>
                    <a:pt x="172970" y="172970"/>
                  </a:lnTo>
                  <a:lnTo>
                    <a:pt x="0" y="172970"/>
                  </a:lnTo>
                  <a:lnTo>
                    <a:pt x="0" y="0"/>
                  </a:lnTo>
                  <a:close/>
                </a:path>
              </a:pathLst>
            </a:custGeom>
            <a:blipFill rotWithShape="1">
              <a:blip r:embed="rId4">
                <a:alphaModFix/>
              </a:blip>
              <a:stretch>
                <a:fillRect b="0" l="0" r="0" t="0"/>
              </a:stretch>
            </a:blipFill>
            <a:ln>
              <a:noFill/>
            </a:ln>
          </p:spPr>
        </p:sp>
      </p:grpSp>
      <p:grpSp>
        <p:nvGrpSpPr>
          <p:cNvPr id="663" name="Google Shape;663;p25"/>
          <p:cNvGrpSpPr/>
          <p:nvPr/>
        </p:nvGrpSpPr>
        <p:grpSpPr>
          <a:xfrm>
            <a:off x="13878253" y="163560"/>
            <a:ext cx="3313065" cy="3313065"/>
            <a:chOff x="0" y="0"/>
            <a:chExt cx="812800" cy="812800"/>
          </a:xfrm>
        </p:grpSpPr>
        <p:sp>
          <p:nvSpPr>
            <p:cNvPr id="664" name="Google Shape;66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6" name="Google Shape;666;p25"/>
          <p:cNvCxnSpPr/>
          <p:nvPr/>
        </p:nvCxnSpPr>
        <p:spPr>
          <a:xfrm>
            <a:off x="1064301" y="6065972"/>
            <a:ext cx="15756712" cy="0"/>
          </a:xfrm>
          <a:prstGeom prst="straightConnector1">
            <a:avLst/>
          </a:prstGeom>
          <a:noFill/>
          <a:ln cap="flat" cmpd="sng" w="28575">
            <a:solidFill>
              <a:srgbClr val="3C3C3B"/>
            </a:solidFill>
            <a:prstDash val="solid"/>
            <a:round/>
            <a:headEnd len="sm" w="sm" type="none"/>
            <a:tailEnd len="sm" w="sm" type="none"/>
          </a:ln>
        </p:spPr>
      </p:cxnSp>
      <p:grpSp>
        <p:nvGrpSpPr>
          <p:cNvPr id="667" name="Google Shape;667;p25"/>
          <p:cNvGrpSpPr/>
          <p:nvPr/>
        </p:nvGrpSpPr>
        <p:grpSpPr>
          <a:xfrm>
            <a:off x="953102" y="5869266"/>
            <a:ext cx="848622" cy="358553"/>
            <a:chOff x="0" y="-46480"/>
            <a:chExt cx="1131496" cy="478070"/>
          </a:xfrm>
        </p:grpSpPr>
        <p:grpSp>
          <p:nvGrpSpPr>
            <p:cNvPr id="668" name="Google Shape;668;p25"/>
            <p:cNvGrpSpPr/>
            <p:nvPr/>
          </p:nvGrpSpPr>
          <p:grpSpPr>
            <a:xfrm>
              <a:off x="0" y="-46480"/>
              <a:ext cx="1131496" cy="446533"/>
              <a:chOff x="0" y="-21086"/>
              <a:chExt cx="513313" cy="202573"/>
            </a:xfrm>
          </p:grpSpPr>
          <p:sp>
            <p:nvSpPr>
              <p:cNvPr id="669" name="Google Shape;669;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25"/>
            <p:cNvGrpSpPr/>
            <p:nvPr/>
          </p:nvGrpSpPr>
          <p:grpSpPr>
            <a:xfrm>
              <a:off x="0" y="-14943"/>
              <a:ext cx="1131496" cy="446533"/>
              <a:chOff x="0" y="-21086"/>
              <a:chExt cx="513313" cy="202573"/>
            </a:xfrm>
          </p:grpSpPr>
          <p:sp>
            <p:nvSpPr>
              <p:cNvPr id="672" name="Google Shape;672;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4" name="Google Shape;674;p25"/>
          <p:cNvGrpSpPr/>
          <p:nvPr/>
        </p:nvGrpSpPr>
        <p:grpSpPr>
          <a:xfrm>
            <a:off x="6852029" y="5869266"/>
            <a:ext cx="848622" cy="358553"/>
            <a:chOff x="0" y="-46480"/>
            <a:chExt cx="1131496" cy="478070"/>
          </a:xfrm>
        </p:grpSpPr>
        <p:grpSp>
          <p:nvGrpSpPr>
            <p:cNvPr id="675" name="Google Shape;675;p25"/>
            <p:cNvGrpSpPr/>
            <p:nvPr/>
          </p:nvGrpSpPr>
          <p:grpSpPr>
            <a:xfrm>
              <a:off x="0" y="-46480"/>
              <a:ext cx="1131496" cy="446533"/>
              <a:chOff x="0" y="-21086"/>
              <a:chExt cx="513313" cy="202573"/>
            </a:xfrm>
          </p:grpSpPr>
          <p:sp>
            <p:nvSpPr>
              <p:cNvPr id="676" name="Google Shape;676;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5"/>
            <p:cNvGrpSpPr/>
            <p:nvPr/>
          </p:nvGrpSpPr>
          <p:grpSpPr>
            <a:xfrm>
              <a:off x="0" y="-14943"/>
              <a:ext cx="1131496" cy="446533"/>
              <a:chOff x="0" y="-21086"/>
              <a:chExt cx="513313" cy="202573"/>
            </a:xfrm>
          </p:grpSpPr>
          <p:sp>
            <p:nvSpPr>
              <p:cNvPr id="679" name="Google Shape;679;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81" name="Google Shape;681;p25"/>
          <p:cNvGrpSpPr/>
          <p:nvPr/>
        </p:nvGrpSpPr>
        <p:grpSpPr>
          <a:xfrm>
            <a:off x="12686995" y="5869266"/>
            <a:ext cx="848622" cy="358553"/>
            <a:chOff x="0" y="-46480"/>
            <a:chExt cx="1131496" cy="478070"/>
          </a:xfrm>
        </p:grpSpPr>
        <p:grpSp>
          <p:nvGrpSpPr>
            <p:cNvPr id="682" name="Google Shape;682;p25"/>
            <p:cNvGrpSpPr/>
            <p:nvPr/>
          </p:nvGrpSpPr>
          <p:grpSpPr>
            <a:xfrm>
              <a:off x="0" y="-46480"/>
              <a:ext cx="1131496" cy="446533"/>
              <a:chOff x="0" y="-21086"/>
              <a:chExt cx="513313" cy="202573"/>
            </a:xfrm>
          </p:grpSpPr>
          <p:sp>
            <p:nvSpPr>
              <p:cNvPr id="683" name="Google Shape;683;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25"/>
            <p:cNvGrpSpPr/>
            <p:nvPr/>
          </p:nvGrpSpPr>
          <p:grpSpPr>
            <a:xfrm>
              <a:off x="0" y="-14943"/>
              <a:ext cx="1131496" cy="446533"/>
              <a:chOff x="0" y="-21086"/>
              <a:chExt cx="513313" cy="202573"/>
            </a:xfrm>
          </p:grpSpPr>
          <p:sp>
            <p:nvSpPr>
              <p:cNvPr id="686" name="Google Shape;686;p25"/>
              <p:cNvSpPr/>
              <p:nvPr/>
            </p:nvSpPr>
            <p:spPr>
              <a:xfrm>
                <a:off x="0" y="0"/>
                <a:ext cx="513313" cy="181487"/>
              </a:xfrm>
              <a:custGeom>
                <a:rect b="b" l="l" r="r" t="t"/>
                <a:pathLst>
                  <a:path extrusionOk="0" h="181487" w="513313">
                    <a:moveTo>
                      <a:pt x="256657" y="0"/>
                    </a:moveTo>
                    <a:cubicBezTo>
                      <a:pt x="114909" y="0"/>
                      <a:pt x="0" y="40627"/>
                      <a:pt x="0" y="90744"/>
                    </a:cubicBezTo>
                    <a:cubicBezTo>
                      <a:pt x="0" y="140860"/>
                      <a:pt x="114909" y="181487"/>
                      <a:pt x="256657" y="181487"/>
                    </a:cubicBezTo>
                    <a:cubicBezTo>
                      <a:pt x="398404" y="181487"/>
                      <a:pt x="513313" y="140860"/>
                      <a:pt x="513313" y="90744"/>
                    </a:cubicBezTo>
                    <a:cubicBezTo>
                      <a:pt x="513313" y="40627"/>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txBox="1"/>
              <p:nvPr/>
            </p:nvSpPr>
            <p:spPr>
              <a:xfrm>
                <a:off x="48123" y="-21086"/>
                <a:ext cx="417067" cy="1855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88" name="Google Shape;688;p25"/>
          <p:cNvPicPr preferRelativeResize="0"/>
          <p:nvPr/>
        </p:nvPicPr>
        <p:blipFill>
          <a:blip r:embed="rId5">
            <a:alphaModFix/>
          </a:blip>
          <a:stretch>
            <a:fillRect/>
          </a:stretch>
        </p:blipFill>
        <p:spPr>
          <a:xfrm>
            <a:off x="14740449" y="1318054"/>
            <a:ext cx="5418650" cy="1882620"/>
          </a:xfrm>
          <a:prstGeom prst="rect">
            <a:avLst/>
          </a:prstGeom>
          <a:noFill/>
          <a:ln>
            <a:noFill/>
          </a:ln>
        </p:spPr>
      </p:pic>
      <p:pic>
        <p:nvPicPr>
          <p:cNvPr id="689" name="Google Shape;689;p25"/>
          <p:cNvPicPr preferRelativeResize="0"/>
          <p:nvPr/>
        </p:nvPicPr>
        <p:blipFill>
          <a:blip r:embed="rId6">
            <a:alphaModFix/>
          </a:blip>
          <a:stretch>
            <a:fillRect/>
          </a:stretch>
        </p:blipFill>
        <p:spPr>
          <a:xfrm>
            <a:off x="1349675" y="3498560"/>
            <a:ext cx="378425" cy="2673390"/>
          </a:xfrm>
          <a:prstGeom prst="rect">
            <a:avLst/>
          </a:prstGeom>
          <a:noFill/>
          <a:ln>
            <a:noFill/>
          </a:ln>
        </p:spPr>
      </p:pic>
      <p:pic>
        <p:nvPicPr>
          <p:cNvPr id="690" name="Google Shape;690;p25"/>
          <p:cNvPicPr preferRelativeResize="0"/>
          <p:nvPr/>
        </p:nvPicPr>
        <p:blipFill>
          <a:blip r:embed="rId6">
            <a:alphaModFix/>
          </a:blip>
          <a:stretch>
            <a:fillRect/>
          </a:stretch>
        </p:blipFill>
        <p:spPr>
          <a:xfrm>
            <a:off x="7230488" y="3498560"/>
            <a:ext cx="378425" cy="2673390"/>
          </a:xfrm>
          <a:prstGeom prst="rect">
            <a:avLst/>
          </a:prstGeom>
          <a:noFill/>
          <a:ln>
            <a:noFill/>
          </a:ln>
        </p:spPr>
      </p:pic>
      <p:pic>
        <p:nvPicPr>
          <p:cNvPr id="691" name="Google Shape;691;p25"/>
          <p:cNvPicPr preferRelativeResize="0"/>
          <p:nvPr/>
        </p:nvPicPr>
        <p:blipFill>
          <a:blip r:embed="rId6">
            <a:alphaModFix/>
          </a:blip>
          <a:stretch>
            <a:fillRect/>
          </a:stretch>
        </p:blipFill>
        <p:spPr>
          <a:xfrm>
            <a:off x="13075013" y="3498560"/>
            <a:ext cx="378425" cy="26733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695" name="Shape 695"/>
        <p:cNvGrpSpPr/>
        <p:nvPr/>
      </p:nvGrpSpPr>
      <p:grpSpPr>
        <a:xfrm>
          <a:off x="0" y="0"/>
          <a:ext cx="0" cy="0"/>
          <a:chOff x="0" y="0"/>
          <a:chExt cx="0" cy="0"/>
        </a:xfrm>
      </p:grpSpPr>
      <p:pic>
        <p:nvPicPr>
          <p:cNvPr id="696" name="Google Shape;696;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97" name="Google Shape;697;p26"/>
          <p:cNvGrpSpPr/>
          <p:nvPr/>
        </p:nvGrpSpPr>
        <p:grpSpPr>
          <a:xfrm>
            <a:off x="-2537180" y="1771936"/>
            <a:ext cx="10863462" cy="6578296"/>
            <a:chOff x="0" y="-38100"/>
            <a:chExt cx="2861159" cy="1732555"/>
          </a:xfrm>
        </p:grpSpPr>
        <p:sp>
          <p:nvSpPr>
            <p:cNvPr id="698" name="Google Shape;698;p26"/>
            <p:cNvSpPr/>
            <p:nvPr/>
          </p:nvSpPr>
          <p:spPr>
            <a:xfrm>
              <a:off x="0" y="0"/>
              <a:ext cx="2861159" cy="1694455"/>
            </a:xfrm>
            <a:custGeom>
              <a:rect b="b" l="l" r="r" t="t"/>
              <a:pathLst>
                <a:path extrusionOk="0" h="1694455" w="2861159">
                  <a:moveTo>
                    <a:pt x="36345" y="0"/>
                  </a:moveTo>
                  <a:lnTo>
                    <a:pt x="2824813" y="0"/>
                  </a:lnTo>
                  <a:cubicBezTo>
                    <a:pt x="2834453" y="0"/>
                    <a:pt x="2843697" y="3829"/>
                    <a:pt x="2850514" y="10645"/>
                  </a:cubicBezTo>
                  <a:cubicBezTo>
                    <a:pt x="2857330" y="17461"/>
                    <a:pt x="2861159" y="26706"/>
                    <a:pt x="2861159" y="36345"/>
                  </a:cubicBezTo>
                  <a:lnTo>
                    <a:pt x="2861159" y="1658110"/>
                  </a:lnTo>
                  <a:cubicBezTo>
                    <a:pt x="2861159" y="1678183"/>
                    <a:pt x="2844886" y="1694455"/>
                    <a:pt x="2824813" y="1694455"/>
                  </a:cubicBezTo>
                  <a:lnTo>
                    <a:pt x="36345" y="1694455"/>
                  </a:lnTo>
                  <a:cubicBezTo>
                    <a:pt x="16272" y="1694455"/>
                    <a:pt x="0" y="1678183"/>
                    <a:pt x="0" y="1658110"/>
                  </a:cubicBezTo>
                  <a:lnTo>
                    <a:pt x="0" y="36345"/>
                  </a:lnTo>
                  <a:cubicBezTo>
                    <a:pt x="0" y="16272"/>
                    <a:pt x="16272" y="0"/>
                    <a:pt x="36345" y="0"/>
                  </a:cubicBezTo>
                  <a:close/>
                </a:path>
              </a:pathLst>
            </a:custGeom>
            <a:solidFill>
              <a:srgbClr val="4B5026">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txBox="1"/>
            <p:nvPr/>
          </p:nvSpPr>
          <p:spPr>
            <a:xfrm>
              <a:off x="0" y="-38100"/>
              <a:ext cx="2861159" cy="17325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0" name="Google Shape;700;p26"/>
          <p:cNvSpPr txBox="1"/>
          <p:nvPr/>
        </p:nvSpPr>
        <p:spPr>
          <a:xfrm>
            <a:off x="768610" y="2911475"/>
            <a:ext cx="7557672" cy="4491504"/>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FFF3E0"/>
                </a:solidFill>
                <a:latin typeface="Arvo"/>
                <a:ea typeface="Arvo"/>
                <a:cs typeface="Arvo"/>
                <a:sym typeface="Arvo"/>
              </a:rPr>
              <a:t>“ A PICTURE IS WORTH A THOUSAND WORDS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704" name="Shape 704"/>
        <p:cNvGrpSpPr/>
        <p:nvPr/>
      </p:nvGrpSpPr>
      <p:grpSpPr>
        <a:xfrm>
          <a:off x="0" y="0"/>
          <a:ext cx="0" cy="0"/>
          <a:chOff x="0" y="0"/>
          <a:chExt cx="0" cy="0"/>
        </a:xfrm>
      </p:grpSpPr>
      <p:grpSp>
        <p:nvGrpSpPr>
          <p:cNvPr id="705" name="Google Shape;705;p27"/>
          <p:cNvGrpSpPr/>
          <p:nvPr/>
        </p:nvGrpSpPr>
        <p:grpSpPr>
          <a:xfrm>
            <a:off x="5746332" y="6457770"/>
            <a:ext cx="5095011" cy="5095011"/>
            <a:chOff x="0" y="0"/>
            <a:chExt cx="812800" cy="812800"/>
          </a:xfrm>
        </p:grpSpPr>
        <p:sp>
          <p:nvSpPr>
            <p:cNvPr id="706" name="Google Shape;7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7"/>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8" name="Google Shape;708;p27"/>
          <p:cNvPicPr preferRelativeResize="0"/>
          <p:nvPr/>
        </p:nvPicPr>
        <p:blipFill>
          <a:blip r:embed="rId3">
            <a:alphaModFix/>
          </a:blip>
          <a:stretch>
            <a:fillRect/>
          </a:stretch>
        </p:blipFill>
        <p:spPr>
          <a:xfrm>
            <a:off x="9836126" y="6186724"/>
            <a:ext cx="8884822" cy="2954400"/>
          </a:xfrm>
          <a:prstGeom prst="rect">
            <a:avLst/>
          </a:prstGeom>
          <a:noFill/>
          <a:ln>
            <a:noFill/>
          </a:ln>
        </p:spPr>
      </p:pic>
      <p:grpSp>
        <p:nvGrpSpPr>
          <p:cNvPr id="709" name="Google Shape;709;p27"/>
          <p:cNvGrpSpPr/>
          <p:nvPr/>
        </p:nvGrpSpPr>
        <p:grpSpPr>
          <a:xfrm>
            <a:off x="5468541" y="8034514"/>
            <a:ext cx="19017679" cy="9674347"/>
            <a:chOff x="0" y="0"/>
            <a:chExt cx="5008771" cy="2547976"/>
          </a:xfrm>
        </p:grpSpPr>
        <p:sp>
          <p:nvSpPr>
            <p:cNvPr id="710" name="Google Shape;710;p27"/>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7"/>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27"/>
          <p:cNvGrpSpPr/>
          <p:nvPr/>
        </p:nvGrpSpPr>
        <p:grpSpPr>
          <a:xfrm>
            <a:off x="-12388765" y="9005275"/>
            <a:ext cx="33546865" cy="11532603"/>
            <a:chOff x="0" y="0"/>
            <a:chExt cx="8571992" cy="2946844"/>
          </a:xfrm>
        </p:grpSpPr>
        <p:sp>
          <p:nvSpPr>
            <p:cNvPr id="713" name="Google Shape;713;p27"/>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7"/>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27"/>
          <p:cNvGrpSpPr/>
          <p:nvPr/>
        </p:nvGrpSpPr>
        <p:grpSpPr>
          <a:xfrm>
            <a:off x="5468541" y="9479225"/>
            <a:ext cx="336085" cy="252483"/>
            <a:chOff x="0" y="0"/>
            <a:chExt cx="448113" cy="336644"/>
          </a:xfrm>
        </p:grpSpPr>
        <p:grpSp>
          <p:nvGrpSpPr>
            <p:cNvPr id="716" name="Google Shape;716;p27"/>
            <p:cNvGrpSpPr/>
            <p:nvPr/>
          </p:nvGrpSpPr>
          <p:grpSpPr>
            <a:xfrm>
              <a:off x="0" y="244537"/>
              <a:ext cx="448113" cy="92107"/>
              <a:chOff x="0" y="-24759"/>
              <a:chExt cx="812800" cy="167067"/>
            </a:xfrm>
          </p:grpSpPr>
          <p:sp>
            <p:nvSpPr>
              <p:cNvPr id="717" name="Google Shape;717;p27"/>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7"/>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9" name="Google Shape;719;p27"/>
            <p:cNvSpPr/>
            <p:nvPr/>
          </p:nvSpPr>
          <p:spPr>
            <a:xfrm>
              <a:off x="0" y="0"/>
              <a:ext cx="297415" cy="297415"/>
            </a:xfrm>
            <a:custGeom>
              <a:rect b="b" l="l" r="r" t="t"/>
              <a:pathLst>
                <a:path extrusionOk="0" h="297415" w="297415">
                  <a:moveTo>
                    <a:pt x="0" y="0"/>
                  </a:moveTo>
                  <a:lnTo>
                    <a:pt x="297415" y="0"/>
                  </a:lnTo>
                  <a:lnTo>
                    <a:pt x="297415" y="297415"/>
                  </a:lnTo>
                  <a:lnTo>
                    <a:pt x="0" y="297415"/>
                  </a:lnTo>
                  <a:lnTo>
                    <a:pt x="0" y="0"/>
                  </a:lnTo>
                  <a:close/>
                </a:path>
              </a:pathLst>
            </a:custGeom>
            <a:blipFill rotWithShape="1">
              <a:blip r:embed="rId4">
                <a:alphaModFix/>
              </a:blip>
              <a:stretch>
                <a:fillRect b="0" l="0" r="0" t="0"/>
              </a:stretch>
            </a:blipFill>
            <a:ln>
              <a:noFill/>
            </a:ln>
          </p:spPr>
        </p:sp>
      </p:grpSp>
      <p:grpSp>
        <p:nvGrpSpPr>
          <p:cNvPr id="720" name="Google Shape;720;p27"/>
          <p:cNvGrpSpPr/>
          <p:nvPr/>
        </p:nvGrpSpPr>
        <p:grpSpPr>
          <a:xfrm>
            <a:off x="14338686" y="8692993"/>
            <a:ext cx="231675" cy="231675"/>
            <a:chOff x="0" y="0"/>
            <a:chExt cx="812800" cy="812800"/>
          </a:xfrm>
        </p:grpSpPr>
        <p:sp>
          <p:nvSpPr>
            <p:cNvPr id="721" name="Google Shape;7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3" name="Google Shape;723;p27"/>
          <p:cNvSpPr txBox="1"/>
          <p:nvPr/>
        </p:nvSpPr>
        <p:spPr>
          <a:xfrm>
            <a:off x="1028700" y="1532222"/>
            <a:ext cx="11546091" cy="33972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WRITE AN ORIGINAL STATEMENT OR INSPIRING QUOTE</a:t>
            </a:r>
            <a:endParaRPr/>
          </a:p>
        </p:txBody>
      </p:sp>
      <p:sp>
        <p:nvSpPr>
          <p:cNvPr id="724" name="Google Shape;724;p27"/>
          <p:cNvSpPr txBox="1"/>
          <p:nvPr/>
        </p:nvSpPr>
        <p:spPr>
          <a:xfrm>
            <a:off x="1028700" y="5704583"/>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 Include a credit, citation, or supporting message</a:t>
            </a:r>
            <a:endParaRPr/>
          </a:p>
        </p:txBody>
      </p:sp>
      <p:grpSp>
        <p:nvGrpSpPr>
          <p:cNvPr id="725" name="Google Shape;725;p27"/>
          <p:cNvGrpSpPr/>
          <p:nvPr/>
        </p:nvGrpSpPr>
        <p:grpSpPr>
          <a:xfrm>
            <a:off x="1369887" y="9754573"/>
            <a:ext cx="848622" cy="275848"/>
            <a:chOff x="0" y="-56974"/>
            <a:chExt cx="1131496" cy="367796"/>
          </a:xfrm>
        </p:grpSpPr>
        <p:grpSp>
          <p:nvGrpSpPr>
            <p:cNvPr id="726" name="Google Shape;726;p27"/>
            <p:cNvGrpSpPr/>
            <p:nvPr/>
          </p:nvGrpSpPr>
          <p:grpSpPr>
            <a:xfrm>
              <a:off x="0" y="-56974"/>
              <a:ext cx="1131496" cy="345084"/>
              <a:chOff x="0" y="-25847"/>
              <a:chExt cx="513313" cy="156551"/>
            </a:xfrm>
          </p:grpSpPr>
          <p:sp>
            <p:nvSpPr>
              <p:cNvPr id="727" name="Google Shape;727;p27"/>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7"/>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7"/>
            <p:cNvGrpSpPr/>
            <p:nvPr/>
          </p:nvGrpSpPr>
          <p:grpSpPr>
            <a:xfrm>
              <a:off x="0" y="-34262"/>
              <a:ext cx="1131496" cy="345084"/>
              <a:chOff x="0" y="-25847"/>
              <a:chExt cx="513313" cy="156551"/>
            </a:xfrm>
          </p:grpSpPr>
          <p:sp>
            <p:nvSpPr>
              <p:cNvPr id="730" name="Google Shape;730;p27"/>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7"/>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32" name="Google Shape;732;p27"/>
          <p:cNvPicPr preferRelativeResize="0"/>
          <p:nvPr/>
        </p:nvPicPr>
        <p:blipFill>
          <a:blip r:embed="rId5">
            <a:alphaModFix/>
          </a:blip>
          <a:stretch>
            <a:fillRect/>
          </a:stretch>
        </p:blipFill>
        <p:spPr>
          <a:xfrm>
            <a:off x="12928025" y="3600150"/>
            <a:ext cx="4602574" cy="5879074"/>
          </a:xfrm>
          <a:prstGeom prst="rect">
            <a:avLst/>
          </a:prstGeom>
          <a:noFill/>
          <a:ln>
            <a:noFill/>
          </a:ln>
        </p:spPr>
      </p:pic>
      <p:pic>
        <p:nvPicPr>
          <p:cNvPr id="733" name="Google Shape;733;p27"/>
          <p:cNvPicPr preferRelativeResize="0"/>
          <p:nvPr/>
        </p:nvPicPr>
        <p:blipFill>
          <a:blip r:embed="rId6">
            <a:alphaModFix/>
          </a:blip>
          <a:stretch>
            <a:fillRect/>
          </a:stretch>
        </p:blipFill>
        <p:spPr>
          <a:xfrm>
            <a:off x="13553674" y="1532225"/>
            <a:ext cx="4452346" cy="1547050"/>
          </a:xfrm>
          <a:prstGeom prst="rect">
            <a:avLst/>
          </a:prstGeom>
          <a:noFill/>
          <a:ln>
            <a:noFill/>
          </a:ln>
        </p:spPr>
      </p:pic>
      <p:pic>
        <p:nvPicPr>
          <p:cNvPr id="734" name="Google Shape;734;p27"/>
          <p:cNvPicPr preferRelativeResize="0"/>
          <p:nvPr/>
        </p:nvPicPr>
        <p:blipFill>
          <a:blip r:embed="rId7">
            <a:alphaModFix/>
          </a:blip>
          <a:stretch>
            <a:fillRect/>
          </a:stretch>
        </p:blipFill>
        <p:spPr>
          <a:xfrm>
            <a:off x="1766050" y="6457776"/>
            <a:ext cx="482975" cy="34237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738" name="Shape 738"/>
        <p:cNvGrpSpPr/>
        <p:nvPr/>
      </p:nvGrpSpPr>
      <p:grpSpPr>
        <a:xfrm>
          <a:off x="0" y="0"/>
          <a:ext cx="0" cy="0"/>
          <a:chOff x="0" y="0"/>
          <a:chExt cx="0" cy="0"/>
        </a:xfrm>
      </p:grpSpPr>
      <p:pic>
        <p:nvPicPr>
          <p:cNvPr id="739" name="Google Shape;739;p28"/>
          <p:cNvPicPr preferRelativeResize="0"/>
          <p:nvPr/>
        </p:nvPicPr>
        <p:blipFill>
          <a:blip r:embed="rId3">
            <a:alphaModFix/>
          </a:blip>
          <a:stretch>
            <a:fillRect/>
          </a:stretch>
        </p:blipFill>
        <p:spPr>
          <a:xfrm>
            <a:off x="12079733" y="5891487"/>
            <a:ext cx="9086543" cy="3618000"/>
          </a:xfrm>
          <a:prstGeom prst="rect">
            <a:avLst/>
          </a:prstGeom>
          <a:noFill/>
          <a:ln>
            <a:noFill/>
          </a:ln>
        </p:spPr>
      </p:pic>
      <p:pic>
        <p:nvPicPr>
          <p:cNvPr id="740" name="Google Shape;740;p28"/>
          <p:cNvPicPr preferRelativeResize="0"/>
          <p:nvPr/>
        </p:nvPicPr>
        <p:blipFill>
          <a:blip r:embed="rId4">
            <a:alphaModFix/>
          </a:blip>
          <a:stretch>
            <a:fillRect/>
          </a:stretch>
        </p:blipFill>
        <p:spPr>
          <a:xfrm>
            <a:off x="-3324475" y="6823374"/>
            <a:ext cx="11942349" cy="2863925"/>
          </a:xfrm>
          <a:prstGeom prst="rect">
            <a:avLst/>
          </a:prstGeom>
          <a:noFill/>
          <a:ln>
            <a:noFill/>
          </a:ln>
        </p:spPr>
      </p:pic>
      <p:grpSp>
        <p:nvGrpSpPr>
          <p:cNvPr id="741" name="Google Shape;741;p28"/>
          <p:cNvGrpSpPr/>
          <p:nvPr/>
        </p:nvGrpSpPr>
        <p:grpSpPr>
          <a:xfrm>
            <a:off x="6331383" y="9030105"/>
            <a:ext cx="19017679" cy="9674347"/>
            <a:chOff x="0" y="0"/>
            <a:chExt cx="5008771" cy="2547976"/>
          </a:xfrm>
        </p:grpSpPr>
        <p:sp>
          <p:nvSpPr>
            <p:cNvPr id="742" name="Google Shape;742;p28"/>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8"/>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28"/>
          <p:cNvGrpSpPr/>
          <p:nvPr/>
        </p:nvGrpSpPr>
        <p:grpSpPr>
          <a:xfrm>
            <a:off x="-12310610" y="9235334"/>
            <a:ext cx="33546865" cy="11532603"/>
            <a:chOff x="0" y="0"/>
            <a:chExt cx="8571992" cy="2946844"/>
          </a:xfrm>
        </p:grpSpPr>
        <p:sp>
          <p:nvSpPr>
            <p:cNvPr id="745" name="Google Shape;745;p28"/>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8"/>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28"/>
          <p:cNvGrpSpPr/>
          <p:nvPr/>
        </p:nvGrpSpPr>
        <p:grpSpPr>
          <a:xfrm>
            <a:off x="16482493" y="9258300"/>
            <a:ext cx="281022" cy="168050"/>
            <a:chOff x="0" y="0"/>
            <a:chExt cx="374697" cy="224066"/>
          </a:xfrm>
        </p:grpSpPr>
        <p:grpSp>
          <p:nvGrpSpPr>
            <p:cNvPr id="748" name="Google Shape;748;p28"/>
            <p:cNvGrpSpPr/>
            <p:nvPr/>
          </p:nvGrpSpPr>
          <p:grpSpPr>
            <a:xfrm>
              <a:off x="0" y="147049"/>
              <a:ext cx="374697" cy="77017"/>
              <a:chOff x="0" y="-24759"/>
              <a:chExt cx="812800" cy="167067"/>
            </a:xfrm>
          </p:grpSpPr>
          <p:sp>
            <p:nvSpPr>
              <p:cNvPr id="749" name="Google Shape;749;p28"/>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8"/>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1" name="Google Shape;751;p28"/>
            <p:cNvSpPr/>
            <p:nvPr/>
          </p:nvSpPr>
          <p:spPr>
            <a:xfrm flipH="1">
              <a:off x="0" y="0"/>
              <a:ext cx="208826" cy="208826"/>
            </a:xfrm>
            <a:custGeom>
              <a:rect b="b" l="l" r="r" t="t"/>
              <a:pathLst>
                <a:path extrusionOk="0" h="208826" w="208826">
                  <a:moveTo>
                    <a:pt x="208826" y="0"/>
                  </a:moveTo>
                  <a:lnTo>
                    <a:pt x="0" y="0"/>
                  </a:lnTo>
                  <a:lnTo>
                    <a:pt x="0" y="208826"/>
                  </a:lnTo>
                  <a:lnTo>
                    <a:pt x="208826" y="208826"/>
                  </a:lnTo>
                  <a:lnTo>
                    <a:pt x="208826" y="0"/>
                  </a:lnTo>
                  <a:close/>
                </a:path>
              </a:pathLst>
            </a:custGeom>
            <a:blipFill rotWithShape="1">
              <a:blip r:embed="rId5">
                <a:alphaModFix/>
              </a:blip>
              <a:stretch>
                <a:fillRect b="0" l="0" r="0" t="0"/>
              </a:stretch>
            </a:blipFill>
            <a:ln>
              <a:noFill/>
            </a:ln>
          </p:spPr>
        </p:sp>
      </p:grpSp>
      <p:grpSp>
        <p:nvGrpSpPr>
          <p:cNvPr id="752" name="Google Shape;752;p28"/>
          <p:cNvGrpSpPr/>
          <p:nvPr/>
        </p:nvGrpSpPr>
        <p:grpSpPr>
          <a:xfrm>
            <a:off x="1028700" y="1028700"/>
            <a:ext cx="3133827" cy="3133827"/>
            <a:chOff x="0" y="0"/>
            <a:chExt cx="812800" cy="812800"/>
          </a:xfrm>
        </p:grpSpPr>
        <p:sp>
          <p:nvSpPr>
            <p:cNvPr id="753" name="Google Shape;75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8"/>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8"/>
          <p:cNvGrpSpPr/>
          <p:nvPr/>
        </p:nvGrpSpPr>
        <p:grpSpPr>
          <a:xfrm>
            <a:off x="14309205" y="9708145"/>
            <a:ext cx="602687" cy="360404"/>
            <a:chOff x="0" y="0"/>
            <a:chExt cx="803583" cy="480538"/>
          </a:xfrm>
        </p:grpSpPr>
        <p:grpSp>
          <p:nvGrpSpPr>
            <p:cNvPr id="756" name="Google Shape;756;p28"/>
            <p:cNvGrpSpPr/>
            <p:nvPr/>
          </p:nvGrpSpPr>
          <p:grpSpPr>
            <a:xfrm>
              <a:off x="0" y="315366"/>
              <a:ext cx="803583" cy="165172"/>
              <a:chOff x="0" y="-24759"/>
              <a:chExt cx="812800" cy="167067"/>
            </a:xfrm>
          </p:grpSpPr>
          <p:sp>
            <p:nvSpPr>
              <p:cNvPr id="757" name="Google Shape;757;p28"/>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8"/>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9" name="Google Shape;759;p28"/>
            <p:cNvSpPr/>
            <p:nvPr/>
          </p:nvSpPr>
          <p:spPr>
            <a:xfrm flipH="1">
              <a:off x="0" y="0"/>
              <a:ext cx="447853" cy="447853"/>
            </a:xfrm>
            <a:custGeom>
              <a:rect b="b" l="l" r="r" t="t"/>
              <a:pathLst>
                <a:path extrusionOk="0" h="447853" w="447853">
                  <a:moveTo>
                    <a:pt x="447853" y="0"/>
                  </a:moveTo>
                  <a:lnTo>
                    <a:pt x="0" y="0"/>
                  </a:lnTo>
                  <a:lnTo>
                    <a:pt x="0" y="447853"/>
                  </a:lnTo>
                  <a:lnTo>
                    <a:pt x="447853" y="447853"/>
                  </a:lnTo>
                  <a:lnTo>
                    <a:pt x="447853" y="0"/>
                  </a:lnTo>
                  <a:close/>
                </a:path>
              </a:pathLst>
            </a:custGeom>
            <a:blipFill rotWithShape="1">
              <a:blip r:embed="rId5">
                <a:alphaModFix/>
              </a:blip>
              <a:stretch>
                <a:fillRect b="0" l="0" r="0" t="0"/>
              </a:stretch>
            </a:blipFill>
            <a:ln>
              <a:noFill/>
            </a:ln>
          </p:spPr>
        </p:sp>
      </p:grpSp>
      <p:sp>
        <p:nvSpPr>
          <p:cNvPr id="760" name="Google Shape;760;p28"/>
          <p:cNvSpPr txBox="1"/>
          <p:nvPr/>
        </p:nvSpPr>
        <p:spPr>
          <a:xfrm>
            <a:off x="10246454" y="1623851"/>
            <a:ext cx="7012846"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CONTACT US</a:t>
            </a:r>
            <a:endParaRPr/>
          </a:p>
        </p:txBody>
      </p:sp>
      <p:sp>
        <p:nvSpPr>
          <p:cNvPr id="761" name="Google Shape;761;p28"/>
          <p:cNvSpPr txBox="1"/>
          <p:nvPr/>
        </p:nvSpPr>
        <p:spPr>
          <a:xfrm>
            <a:off x="11276589" y="3512893"/>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123 Anywhere St., Any City,ST 12345</a:t>
            </a:r>
            <a:endParaRPr/>
          </a:p>
        </p:txBody>
      </p:sp>
      <p:sp>
        <p:nvSpPr>
          <p:cNvPr id="762" name="Google Shape;762;p28"/>
          <p:cNvSpPr txBox="1"/>
          <p:nvPr/>
        </p:nvSpPr>
        <p:spPr>
          <a:xfrm>
            <a:off x="11276589" y="443851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123-456-7890</a:t>
            </a:r>
            <a:endParaRPr/>
          </a:p>
        </p:txBody>
      </p:sp>
      <p:sp>
        <p:nvSpPr>
          <p:cNvPr id="763" name="Google Shape;763;p28"/>
          <p:cNvSpPr txBox="1"/>
          <p:nvPr/>
        </p:nvSpPr>
        <p:spPr>
          <a:xfrm>
            <a:off x="11276589" y="532707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hello@reallygreatsite.com</a:t>
            </a:r>
            <a:endParaRPr/>
          </a:p>
        </p:txBody>
      </p:sp>
      <p:sp>
        <p:nvSpPr>
          <p:cNvPr id="764" name="Google Shape;764;p28"/>
          <p:cNvSpPr txBox="1"/>
          <p:nvPr/>
        </p:nvSpPr>
        <p:spPr>
          <a:xfrm>
            <a:off x="11276589" y="710872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reallygreatsite.com</a:t>
            </a:r>
            <a:endParaRPr/>
          </a:p>
        </p:txBody>
      </p:sp>
      <p:sp>
        <p:nvSpPr>
          <p:cNvPr id="765" name="Google Shape;765;p28"/>
          <p:cNvSpPr txBox="1"/>
          <p:nvPr/>
        </p:nvSpPr>
        <p:spPr>
          <a:xfrm>
            <a:off x="11276589" y="620441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@reallygreatsite</a:t>
            </a:r>
            <a:endParaRPr/>
          </a:p>
        </p:txBody>
      </p:sp>
      <p:pic>
        <p:nvPicPr>
          <p:cNvPr id="766" name="Google Shape;766;p28"/>
          <p:cNvPicPr preferRelativeResize="0"/>
          <p:nvPr/>
        </p:nvPicPr>
        <p:blipFill>
          <a:blip r:embed="rId6">
            <a:alphaModFix/>
          </a:blip>
          <a:stretch>
            <a:fillRect/>
          </a:stretch>
        </p:blipFill>
        <p:spPr>
          <a:xfrm>
            <a:off x="6390500" y="3428999"/>
            <a:ext cx="2020000" cy="6468849"/>
          </a:xfrm>
          <a:prstGeom prst="rect">
            <a:avLst/>
          </a:prstGeom>
          <a:noFill/>
          <a:ln>
            <a:noFill/>
          </a:ln>
        </p:spPr>
      </p:pic>
      <p:pic>
        <p:nvPicPr>
          <p:cNvPr id="767" name="Google Shape;767;p28"/>
          <p:cNvPicPr preferRelativeResize="0"/>
          <p:nvPr/>
        </p:nvPicPr>
        <p:blipFill>
          <a:blip r:embed="rId7">
            <a:alphaModFix/>
          </a:blip>
          <a:stretch>
            <a:fillRect/>
          </a:stretch>
        </p:blipFill>
        <p:spPr>
          <a:xfrm>
            <a:off x="-1758700" y="1623850"/>
            <a:ext cx="6619351" cy="2293050"/>
          </a:xfrm>
          <a:prstGeom prst="rect">
            <a:avLst/>
          </a:prstGeom>
          <a:noFill/>
          <a:ln>
            <a:noFill/>
          </a:ln>
        </p:spPr>
      </p:pic>
      <p:pic>
        <p:nvPicPr>
          <p:cNvPr id="768" name="Google Shape;768;p28"/>
          <p:cNvPicPr preferRelativeResize="0"/>
          <p:nvPr/>
        </p:nvPicPr>
        <p:blipFill>
          <a:blip r:embed="rId8">
            <a:alphaModFix/>
          </a:blip>
          <a:stretch>
            <a:fillRect/>
          </a:stretch>
        </p:blipFill>
        <p:spPr>
          <a:xfrm flipH="1">
            <a:off x="10638475" y="3504525"/>
            <a:ext cx="372341" cy="3893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772" name="Shape 772"/>
        <p:cNvGrpSpPr/>
        <p:nvPr/>
      </p:nvGrpSpPr>
      <p:grpSpPr>
        <a:xfrm>
          <a:off x="0" y="0"/>
          <a:ext cx="0" cy="0"/>
          <a:chOff x="0" y="0"/>
          <a:chExt cx="0" cy="0"/>
        </a:xfrm>
      </p:grpSpPr>
      <p:pic>
        <p:nvPicPr>
          <p:cNvPr id="773" name="Google Shape;773;p29"/>
          <p:cNvPicPr preferRelativeResize="0"/>
          <p:nvPr/>
        </p:nvPicPr>
        <p:blipFill>
          <a:blip r:embed="rId3">
            <a:alphaModFix/>
          </a:blip>
          <a:stretch>
            <a:fillRect/>
          </a:stretch>
        </p:blipFill>
        <p:spPr>
          <a:xfrm>
            <a:off x="8789102" y="8163355"/>
            <a:ext cx="8485799" cy="1094945"/>
          </a:xfrm>
          <a:prstGeom prst="rect">
            <a:avLst/>
          </a:prstGeom>
          <a:noFill/>
          <a:ln>
            <a:noFill/>
          </a:ln>
        </p:spPr>
      </p:pic>
      <p:pic>
        <p:nvPicPr>
          <p:cNvPr id="774" name="Google Shape;774;p29"/>
          <p:cNvPicPr preferRelativeResize="0"/>
          <p:nvPr/>
        </p:nvPicPr>
        <p:blipFill>
          <a:blip r:embed="rId4">
            <a:alphaModFix/>
          </a:blip>
          <a:stretch>
            <a:fillRect/>
          </a:stretch>
        </p:blipFill>
        <p:spPr>
          <a:xfrm>
            <a:off x="9013575" y="5563452"/>
            <a:ext cx="2769675" cy="1980943"/>
          </a:xfrm>
          <a:prstGeom prst="rect">
            <a:avLst/>
          </a:prstGeom>
          <a:noFill/>
          <a:ln>
            <a:noFill/>
          </a:ln>
        </p:spPr>
      </p:pic>
      <p:pic>
        <p:nvPicPr>
          <p:cNvPr id="775" name="Google Shape;775;p29"/>
          <p:cNvPicPr preferRelativeResize="0"/>
          <p:nvPr/>
        </p:nvPicPr>
        <p:blipFill>
          <a:blip r:embed="rId5">
            <a:alphaModFix/>
          </a:blip>
          <a:stretch>
            <a:fillRect/>
          </a:stretch>
        </p:blipFill>
        <p:spPr>
          <a:xfrm>
            <a:off x="8373100" y="1028700"/>
            <a:ext cx="8485799" cy="4288623"/>
          </a:xfrm>
          <a:prstGeom prst="rect">
            <a:avLst/>
          </a:prstGeom>
          <a:noFill/>
          <a:ln>
            <a:noFill/>
          </a:ln>
        </p:spPr>
      </p:pic>
      <p:sp>
        <p:nvSpPr>
          <p:cNvPr id="776" name="Google Shape;776;p29"/>
          <p:cNvSpPr txBox="1"/>
          <p:nvPr/>
        </p:nvSpPr>
        <p:spPr>
          <a:xfrm>
            <a:off x="1028700" y="822901"/>
            <a:ext cx="6585607" cy="2282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RESOURCE </a:t>
            </a:r>
            <a:endParaRPr/>
          </a:p>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PAGE</a:t>
            </a:r>
            <a:endParaRPr/>
          </a:p>
        </p:txBody>
      </p:sp>
      <p:sp>
        <p:nvSpPr>
          <p:cNvPr id="777" name="Google Shape;777;p29"/>
          <p:cNvSpPr txBox="1"/>
          <p:nvPr/>
        </p:nvSpPr>
        <p:spPr>
          <a:xfrm>
            <a:off x="1028700" y="3526155"/>
            <a:ext cx="6096637" cy="480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Use these design resources in your Canva Presentation.</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Don't forget to delete this page before presenting. </a:t>
            </a:r>
            <a:endParaRPr/>
          </a:p>
        </p:txBody>
      </p:sp>
      <p:sp>
        <p:nvSpPr>
          <p:cNvPr id="778" name="Google Shape;778;p29"/>
          <p:cNvSpPr txBox="1"/>
          <p:nvPr/>
        </p:nvSpPr>
        <p:spPr>
          <a:xfrm>
            <a:off x="1028700" y="4675441"/>
            <a:ext cx="467676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This presentation template uses the following free fonts:</a:t>
            </a:r>
            <a:endParaRPr/>
          </a:p>
        </p:txBody>
      </p:sp>
      <p:sp>
        <p:nvSpPr>
          <p:cNvPr id="779" name="Google Shape;779;p29"/>
          <p:cNvSpPr txBox="1"/>
          <p:nvPr/>
        </p:nvSpPr>
        <p:spPr>
          <a:xfrm>
            <a:off x="1028700" y="5955744"/>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Arvo</a:t>
            </a:r>
            <a:endParaRPr/>
          </a:p>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Arvo</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Arimo</a:t>
            </a:r>
            <a:endParaRPr/>
          </a:p>
        </p:txBody>
      </p:sp>
      <p:sp>
        <p:nvSpPr>
          <p:cNvPr id="780" name="Google Shape;780;p29"/>
          <p:cNvSpPr/>
          <p:nvPr/>
        </p:nvSpPr>
        <p:spPr>
          <a:xfrm flipH="1" rot="5400000">
            <a:off x="12087732" y="6383202"/>
            <a:ext cx="1165380" cy="1165380"/>
          </a:xfrm>
          <a:custGeom>
            <a:rect b="b" l="l" r="r" t="t"/>
            <a:pathLst>
              <a:path extrusionOk="0" h="1165380" w="1165380">
                <a:moveTo>
                  <a:pt x="1165380" y="0"/>
                </a:moveTo>
                <a:lnTo>
                  <a:pt x="0" y="0"/>
                </a:lnTo>
                <a:lnTo>
                  <a:pt x="0" y="1165379"/>
                </a:lnTo>
                <a:lnTo>
                  <a:pt x="1165380" y="1165379"/>
                </a:lnTo>
                <a:lnTo>
                  <a:pt x="1165380" y="0"/>
                </a:lnTo>
                <a:close/>
              </a:path>
            </a:pathLst>
          </a:custGeom>
          <a:blipFill rotWithShape="1">
            <a:blip r:embed="rId6">
              <a:alphaModFix/>
            </a:blip>
            <a:stretch>
              <a:fillRect b="0" l="0" r="0" t="0"/>
            </a:stretch>
          </a:blipFill>
          <a:ln>
            <a:noFill/>
          </a:ln>
        </p:spPr>
      </p:sp>
      <p:pic>
        <p:nvPicPr>
          <p:cNvPr id="781" name="Google Shape;781;p29"/>
          <p:cNvPicPr preferRelativeResize="0"/>
          <p:nvPr/>
        </p:nvPicPr>
        <p:blipFill>
          <a:blip r:embed="rId7">
            <a:alphaModFix/>
          </a:blip>
          <a:stretch>
            <a:fillRect/>
          </a:stretch>
        </p:blipFill>
        <p:spPr>
          <a:xfrm>
            <a:off x="13671493" y="6123888"/>
            <a:ext cx="3701708" cy="136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151" name="Shape 151"/>
        <p:cNvGrpSpPr/>
        <p:nvPr/>
      </p:nvGrpSpPr>
      <p:grpSpPr>
        <a:xfrm>
          <a:off x="0" y="0"/>
          <a:ext cx="0" cy="0"/>
          <a:chOff x="0" y="0"/>
          <a:chExt cx="0" cy="0"/>
        </a:xfrm>
      </p:grpSpPr>
      <p:pic>
        <p:nvPicPr>
          <p:cNvPr id="152" name="Google Shape;152;p12"/>
          <p:cNvPicPr preferRelativeResize="0"/>
          <p:nvPr/>
        </p:nvPicPr>
        <p:blipFill>
          <a:blip r:embed="rId3">
            <a:alphaModFix/>
          </a:blip>
          <a:stretch>
            <a:fillRect/>
          </a:stretch>
        </p:blipFill>
        <p:spPr>
          <a:xfrm>
            <a:off x="-2532828" y="7334738"/>
            <a:ext cx="4556865" cy="1563750"/>
          </a:xfrm>
          <a:prstGeom prst="rect">
            <a:avLst/>
          </a:prstGeom>
          <a:noFill/>
          <a:ln>
            <a:noFill/>
          </a:ln>
        </p:spPr>
      </p:pic>
      <p:pic>
        <p:nvPicPr>
          <p:cNvPr id="153" name="Google Shape;153;p12"/>
          <p:cNvPicPr preferRelativeResize="0"/>
          <p:nvPr/>
        </p:nvPicPr>
        <p:blipFill>
          <a:blip r:embed="rId4">
            <a:alphaModFix/>
          </a:blip>
          <a:stretch>
            <a:fillRect/>
          </a:stretch>
        </p:blipFill>
        <p:spPr>
          <a:xfrm>
            <a:off x="14166351" y="6071963"/>
            <a:ext cx="6840066" cy="2348425"/>
          </a:xfrm>
          <a:prstGeom prst="rect">
            <a:avLst/>
          </a:prstGeom>
          <a:noFill/>
          <a:ln>
            <a:noFill/>
          </a:ln>
        </p:spPr>
      </p:pic>
      <p:grpSp>
        <p:nvGrpSpPr>
          <p:cNvPr id="154" name="Google Shape;154;p12"/>
          <p:cNvGrpSpPr/>
          <p:nvPr/>
        </p:nvGrpSpPr>
        <p:grpSpPr>
          <a:xfrm>
            <a:off x="-7903341" y="8436049"/>
            <a:ext cx="19017679" cy="9674347"/>
            <a:chOff x="0" y="0"/>
            <a:chExt cx="5008771" cy="2547976"/>
          </a:xfrm>
        </p:grpSpPr>
        <p:sp>
          <p:nvSpPr>
            <p:cNvPr id="155" name="Google Shape;155;p12"/>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2"/>
          <p:cNvGrpSpPr/>
          <p:nvPr/>
        </p:nvGrpSpPr>
        <p:grpSpPr>
          <a:xfrm>
            <a:off x="345280" y="8046605"/>
            <a:ext cx="28861224" cy="11265335"/>
            <a:chOff x="0" y="0"/>
            <a:chExt cx="8571992" cy="3345886"/>
          </a:xfrm>
        </p:grpSpPr>
        <p:sp>
          <p:nvSpPr>
            <p:cNvPr id="158" name="Google Shape;158;p12"/>
            <p:cNvSpPr/>
            <p:nvPr/>
          </p:nvSpPr>
          <p:spPr>
            <a:xfrm>
              <a:off x="0" y="0"/>
              <a:ext cx="8571992" cy="3345886"/>
            </a:xfrm>
            <a:custGeom>
              <a:rect b="b" l="l" r="r" t="t"/>
              <a:pathLst>
                <a:path extrusionOk="0" h="3345886" w="8571992">
                  <a:moveTo>
                    <a:pt x="4285996" y="0"/>
                  </a:moveTo>
                  <a:cubicBezTo>
                    <a:pt x="1918906" y="0"/>
                    <a:pt x="0" y="749002"/>
                    <a:pt x="0" y="1672943"/>
                  </a:cubicBezTo>
                  <a:cubicBezTo>
                    <a:pt x="0" y="2596884"/>
                    <a:pt x="1918906" y="3345886"/>
                    <a:pt x="4285996" y="3345886"/>
                  </a:cubicBezTo>
                  <a:cubicBezTo>
                    <a:pt x="6653086" y="3345886"/>
                    <a:pt x="8571992" y="2596884"/>
                    <a:pt x="8571992" y="1672943"/>
                  </a:cubicBezTo>
                  <a:cubicBezTo>
                    <a:pt x="8571992" y="749002"/>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
            <p:cNvSpPr txBox="1"/>
            <p:nvPr/>
          </p:nvSpPr>
          <p:spPr>
            <a:xfrm>
              <a:off x="803624" y="275577"/>
              <a:ext cx="6964744" cy="27566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2"/>
          <p:cNvGrpSpPr/>
          <p:nvPr/>
        </p:nvGrpSpPr>
        <p:grpSpPr>
          <a:xfrm>
            <a:off x="9117187" y="9288096"/>
            <a:ext cx="628948" cy="541595"/>
            <a:chOff x="0" y="0"/>
            <a:chExt cx="838598" cy="722126"/>
          </a:xfrm>
        </p:grpSpPr>
        <p:grpSp>
          <p:nvGrpSpPr>
            <p:cNvPr id="161" name="Google Shape;161;p12"/>
            <p:cNvGrpSpPr/>
            <p:nvPr/>
          </p:nvGrpSpPr>
          <p:grpSpPr>
            <a:xfrm>
              <a:off x="35750" y="557105"/>
              <a:ext cx="802848" cy="165021"/>
              <a:chOff x="0" y="-24759"/>
              <a:chExt cx="812800" cy="167067"/>
            </a:xfrm>
          </p:grpSpPr>
          <p:sp>
            <p:nvSpPr>
              <p:cNvPr id="162" name="Google Shape;162;p1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2"/>
            <p:cNvSpPr/>
            <p:nvPr/>
          </p:nvSpPr>
          <p:spPr>
            <a:xfrm>
              <a:off x="0" y="0"/>
              <a:ext cx="683061" cy="683061"/>
            </a:xfrm>
            <a:custGeom>
              <a:rect b="b" l="l" r="r" t="t"/>
              <a:pathLst>
                <a:path extrusionOk="0" h="683061" w="683061">
                  <a:moveTo>
                    <a:pt x="0" y="0"/>
                  </a:moveTo>
                  <a:lnTo>
                    <a:pt x="683061" y="0"/>
                  </a:lnTo>
                  <a:lnTo>
                    <a:pt x="683061" y="683061"/>
                  </a:lnTo>
                  <a:lnTo>
                    <a:pt x="0" y="683061"/>
                  </a:lnTo>
                  <a:lnTo>
                    <a:pt x="0" y="0"/>
                  </a:lnTo>
                  <a:close/>
                </a:path>
              </a:pathLst>
            </a:custGeom>
            <a:blipFill rotWithShape="1">
              <a:blip r:embed="rId5">
                <a:alphaModFix/>
              </a:blip>
              <a:stretch>
                <a:fillRect b="0" l="0" r="0" t="0"/>
              </a:stretch>
            </a:blipFill>
            <a:ln>
              <a:noFill/>
            </a:ln>
          </p:spPr>
        </p:sp>
      </p:grpSp>
      <p:grpSp>
        <p:nvGrpSpPr>
          <p:cNvPr id="165" name="Google Shape;165;p12"/>
          <p:cNvGrpSpPr/>
          <p:nvPr/>
        </p:nvGrpSpPr>
        <p:grpSpPr>
          <a:xfrm>
            <a:off x="1739224" y="9288096"/>
            <a:ext cx="171665" cy="152557"/>
            <a:chOff x="0" y="0"/>
            <a:chExt cx="228886" cy="203409"/>
          </a:xfrm>
        </p:grpSpPr>
        <p:grpSp>
          <p:nvGrpSpPr>
            <p:cNvPr id="166" name="Google Shape;166;p12"/>
            <p:cNvGrpSpPr/>
            <p:nvPr/>
          </p:nvGrpSpPr>
          <p:grpSpPr>
            <a:xfrm>
              <a:off x="0" y="156363"/>
              <a:ext cx="228886" cy="47046"/>
              <a:chOff x="0" y="-24759"/>
              <a:chExt cx="812800" cy="167067"/>
            </a:xfrm>
          </p:grpSpPr>
          <p:sp>
            <p:nvSpPr>
              <p:cNvPr id="167" name="Google Shape;167;p1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2"/>
            <p:cNvSpPr/>
            <p:nvPr/>
          </p:nvSpPr>
          <p:spPr>
            <a:xfrm>
              <a:off x="0" y="0"/>
              <a:ext cx="183372" cy="183372"/>
            </a:xfrm>
            <a:custGeom>
              <a:rect b="b" l="l" r="r" t="t"/>
              <a:pathLst>
                <a:path extrusionOk="0" h="183372" w="183372">
                  <a:moveTo>
                    <a:pt x="0" y="0"/>
                  </a:moveTo>
                  <a:lnTo>
                    <a:pt x="183372" y="0"/>
                  </a:lnTo>
                  <a:lnTo>
                    <a:pt x="183372" y="183372"/>
                  </a:lnTo>
                  <a:lnTo>
                    <a:pt x="0" y="183372"/>
                  </a:lnTo>
                  <a:lnTo>
                    <a:pt x="0" y="0"/>
                  </a:lnTo>
                  <a:close/>
                </a:path>
              </a:pathLst>
            </a:custGeom>
            <a:blipFill rotWithShape="1">
              <a:blip r:embed="rId5">
                <a:alphaModFix/>
              </a:blip>
              <a:stretch>
                <a:fillRect b="0" l="0" r="0" t="0"/>
              </a:stretch>
            </a:blipFill>
            <a:ln>
              <a:noFill/>
            </a:ln>
          </p:spPr>
        </p:sp>
      </p:grpSp>
      <p:grpSp>
        <p:nvGrpSpPr>
          <p:cNvPr id="170" name="Google Shape;170;p12"/>
          <p:cNvGrpSpPr/>
          <p:nvPr/>
        </p:nvGrpSpPr>
        <p:grpSpPr>
          <a:xfrm>
            <a:off x="14599504" y="8823562"/>
            <a:ext cx="547883" cy="337923"/>
            <a:chOff x="0" y="0"/>
            <a:chExt cx="730510" cy="450564"/>
          </a:xfrm>
        </p:grpSpPr>
        <p:grpSp>
          <p:nvGrpSpPr>
            <p:cNvPr id="171" name="Google Shape;171;p12"/>
            <p:cNvGrpSpPr/>
            <p:nvPr/>
          </p:nvGrpSpPr>
          <p:grpSpPr>
            <a:xfrm>
              <a:off x="0" y="300412"/>
              <a:ext cx="730510" cy="150152"/>
              <a:chOff x="0" y="-24759"/>
              <a:chExt cx="812800" cy="167067"/>
            </a:xfrm>
          </p:grpSpPr>
          <p:sp>
            <p:nvSpPr>
              <p:cNvPr id="172" name="Google Shape;172;p12"/>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2"/>
            <p:cNvSpPr/>
            <p:nvPr/>
          </p:nvSpPr>
          <p:spPr>
            <a:xfrm>
              <a:off x="0" y="0"/>
              <a:ext cx="435704" cy="435704"/>
            </a:xfrm>
            <a:custGeom>
              <a:rect b="b" l="l" r="r" t="t"/>
              <a:pathLst>
                <a:path extrusionOk="0" h="435704" w="435704">
                  <a:moveTo>
                    <a:pt x="0" y="0"/>
                  </a:moveTo>
                  <a:lnTo>
                    <a:pt x="435704" y="0"/>
                  </a:lnTo>
                  <a:lnTo>
                    <a:pt x="435704" y="435704"/>
                  </a:lnTo>
                  <a:lnTo>
                    <a:pt x="0" y="435704"/>
                  </a:lnTo>
                  <a:lnTo>
                    <a:pt x="0" y="0"/>
                  </a:lnTo>
                  <a:close/>
                </a:path>
              </a:pathLst>
            </a:custGeom>
            <a:blipFill rotWithShape="1">
              <a:blip r:embed="rId5">
                <a:alphaModFix/>
              </a:blip>
              <a:stretch>
                <a:fillRect b="0" l="0" r="0" t="0"/>
              </a:stretch>
            </a:blipFill>
            <a:ln>
              <a:noFill/>
            </a:ln>
          </p:spPr>
        </p:sp>
      </p:grpSp>
      <p:grpSp>
        <p:nvGrpSpPr>
          <p:cNvPr id="175" name="Google Shape;175;p12"/>
          <p:cNvGrpSpPr/>
          <p:nvPr/>
        </p:nvGrpSpPr>
        <p:grpSpPr>
          <a:xfrm>
            <a:off x="1028700" y="3052796"/>
            <a:ext cx="2348410" cy="2348410"/>
            <a:chOff x="0" y="0"/>
            <a:chExt cx="812800" cy="812800"/>
          </a:xfrm>
        </p:grpSpPr>
        <p:sp>
          <p:nvSpPr>
            <p:cNvPr id="176" name="Google Shape;1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txBox="1"/>
            <p:nvPr/>
          </p:nvSpPr>
          <p:spPr>
            <a:xfrm>
              <a:off x="76200" y="38100"/>
              <a:ext cx="660400" cy="698500"/>
            </a:xfrm>
            <a:prstGeom prst="rect">
              <a:avLst/>
            </a:prstGeom>
            <a:noFill/>
            <a:ln>
              <a:noFill/>
            </a:ln>
          </p:spPr>
          <p:txBody>
            <a:bodyPr anchorCtr="0" anchor="ctr" bIns="56550" lIns="56550" spcFirstLastPara="1" rIns="56550" wrap="square" tIns="565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2"/>
          <p:cNvGrpSpPr/>
          <p:nvPr/>
        </p:nvGrpSpPr>
        <p:grpSpPr>
          <a:xfrm>
            <a:off x="6696404" y="3052796"/>
            <a:ext cx="2348410" cy="2348410"/>
            <a:chOff x="0" y="0"/>
            <a:chExt cx="812800" cy="812800"/>
          </a:xfrm>
        </p:grpSpPr>
        <p:sp>
          <p:nvSpPr>
            <p:cNvPr id="179" name="Google Shape;17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txBox="1"/>
            <p:nvPr/>
          </p:nvSpPr>
          <p:spPr>
            <a:xfrm>
              <a:off x="76200" y="38100"/>
              <a:ext cx="660400" cy="698500"/>
            </a:xfrm>
            <a:prstGeom prst="rect">
              <a:avLst/>
            </a:prstGeom>
            <a:noFill/>
            <a:ln>
              <a:noFill/>
            </a:ln>
          </p:spPr>
          <p:txBody>
            <a:bodyPr anchorCtr="0" anchor="ctr" bIns="56550" lIns="56550" spcFirstLastPara="1" rIns="56550" wrap="square" tIns="565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2"/>
          <p:cNvGrpSpPr/>
          <p:nvPr/>
        </p:nvGrpSpPr>
        <p:grpSpPr>
          <a:xfrm>
            <a:off x="11508077" y="3052796"/>
            <a:ext cx="2348410" cy="2348410"/>
            <a:chOff x="0" y="0"/>
            <a:chExt cx="812800" cy="812800"/>
          </a:xfrm>
        </p:grpSpPr>
        <p:sp>
          <p:nvSpPr>
            <p:cNvPr id="182" name="Google Shape;1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76200" y="38100"/>
              <a:ext cx="660400" cy="698500"/>
            </a:xfrm>
            <a:prstGeom prst="rect">
              <a:avLst/>
            </a:prstGeom>
            <a:noFill/>
            <a:ln>
              <a:noFill/>
            </a:ln>
          </p:spPr>
          <p:txBody>
            <a:bodyPr anchorCtr="0" anchor="ctr" bIns="56550" lIns="56550" spcFirstLastPara="1" rIns="56550" wrap="square" tIns="565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2"/>
          <p:cNvSpPr txBox="1"/>
          <p:nvPr/>
        </p:nvSpPr>
        <p:spPr>
          <a:xfrm>
            <a:off x="6323409" y="6144156"/>
            <a:ext cx="330607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OUR PROJECTS</a:t>
            </a:r>
            <a:endParaRPr/>
          </a:p>
        </p:txBody>
      </p:sp>
      <p:sp>
        <p:nvSpPr>
          <p:cNvPr id="185" name="Google Shape;185;p12"/>
          <p:cNvSpPr txBox="1"/>
          <p:nvPr/>
        </p:nvSpPr>
        <p:spPr>
          <a:xfrm>
            <a:off x="6323401" y="6877550"/>
            <a:ext cx="3071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186" name="Google Shape;186;p12"/>
          <p:cNvSpPr txBox="1"/>
          <p:nvPr/>
        </p:nvSpPr>
        <p:spPr>
          <a:xfrm>
            <a:off x="1028700" y="6144156"/>
            <a:ext cx="3306074"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INTRODUCTION</a:t>
            </a:r>
            <a:endParaRPr/>
          </a:p>
        </p:txBody>
      </p:sp>
      <p:sp>
        <p:nvSpPr>
          <p:cNvPr id="187" name="Google Shape;187;p12"/>
          <p:cNvSpPr txBox="1"/>
          <p:nvPr/>
        </p:nvSpPr>
        <p:spPr>
          <a:xfrm>
            <a:off x="1028700" y="6877550"/>
            <a:ext cx="27726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188" name="Google Shape;188;p12"/>
          <p:cNvSpPr txBox="1"/>
          <p:nvPr/>
        </p:nvSpPr>
        <p:spPr>
          <a:xfrm>
            <a:off x="11620208" y="6144156"/>
            <a:ext cx="3794478"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ABOUT US</a:t>
            </a:r>
            <a:endParaRPr/>
          </a:p>
        </p:txBody>
      </p:sp>
      <p:sp>
        <p:nvSpPr>
          <p:cNvPr id="189" name="Google Shape;189;p12"/>
          <p:cNvSpPr txBox="1"/>
          <p:nvPr/>
        </p:nvSpPr>
        <p:spPr>
          <a:xfrm>
            <a:off x="11620200" y="6877550"/>
            <a:ext cx="3071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190" name="Google Shape;190;p12"/>
          <p:cNvSpPr txBox="1"/>
          <p:nvPr/>
        </p:nvSpPr>
        <p:spPr>
          <a:xfrm>
            <a:off x="1096105" y="1076325"/>
            <a:ext cx="12177140"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TABLE OF CONTENTS</a:t>
            </a:r>
            <a:endParaRPr/>
          </a:p>
        </p:txBody>
      </p:sp>
      <p:sp>
        <p:nvSpPr>
          <p:cNvPr id="191" name="Google Shape;191;p12"/>
          <p:cNvSpPr txBox="1"/>
          <p:nvPr/>
        </p:nvSpPr>
        <p:spPr>
          <a:xfrm>
            <a:off x="1533125" y="3612640"/>
            <a:ext cx="1785915" cy="1295397"/>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8999" u="none" cap="none" strike="noStrike">
                <a:solidFill>
                  <a:srgbClr val="FFF3E0"/>
                </a:solidFill>
                <a:latin typeface="Arvo"/>
                <a:ea typeface="Arvo"/>
                <a:cs typeface="Arvo"/>
                <a:sym typeface="Arvo"/>
              </a:rPr>
              <a:t>01.</a:t>
            </a:r>
            <a:endParaRPr/>
          </a:p>
        </p:txBody>
      </p:sp>
      <p:sp>
        <p:nvSpPr>
          <p:cNvPr id="192" name="Google Shape;192;p12"/>
          <p:cNvSpPr txBox="1"/>
          <p:nvPr/>
        </p:nvSpPr>
        <p:spPr>
          <a:xfrm>
            <a:off x="7001822" y="3612640"/>
            <a:ext cx="1949249" cy="1295397"/>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8999" u="none" cap="none" strike="noStrike">
                <a:solidFill>
                  <a:srgbClr val="FFF3E0"/>
                </a:solidFill>
                <a:latin typeface="Arvo"/>
                <a:ea typeface="Arvo"/>
                <a:cs typeface="Arvo"/>
                <a:sym typeface="Arvo"/>
              </a:rPr>
              <a:t>02.</a:t>
            </a:r>
            <a:endParaRPr/>
          </a:p>
        </p:txBody>
      </p:sp>
      <p:sp>
        <p:nvSpPr>
          <p:cNvPr id="193" name="Google Shape;193;p12"/>
          <p:cNvSpPr txBox="1"/>
          <p:nvPr/>
        </p:nvSpPr>
        <p:spPr>
          <a:xfrm>
            <a:off x="11897594" y="3657087"/>
            <a:ext cx="1958893" cy="1295397"/>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8999" u="none" cap="none" strike="noStrike">
                <a:solidFill>
                  <a:srgbClr val="FFF3E0"/>
                </a:solidFill>
                <a:latin typeface="Arvo"/>
                <a:ea typeface="Arvo"/>
                <a:cs typeface="Arvo"/>
                <a:sym typeface="Arvo"/>
              </a:rPr>
              <a:t>03.</a:t>
            </a:r>
            <a:endParaRPr/>
          </a:p>
        </p:txBody>
      </p:sp>
      <p:pic>
        <p:nvPicPr>
          <p:cNvPr id="194" name="Google Shape;194;p12"/>
          <p:cNvPicPr preferRelativeResize="0"/>
          <p:nvPr/>
        </p:nvPicPr>
        <p:blipFill>
          <a:blip r:embed="rId6">
            <a:alphaModFix/>
          </a:blip>
          <a:stretch>
            <a:fillRect/>
          </a:stretch>
        </p:blipFill>
        <p:spPr>
          <a:xfrm>
            <a:off x="14599500" y="686913"/>
            <a:ext cx="5592774" cy="19472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785" name="Shape 785"/>
        <p:cNvGrpSpPr/>
        <p:nvPr/>
      </p:nvGrpSpPr>
      <p:grpSpPr>
        <a:xfrm>
          <a:off x="0" y="0"/>
          <a:ext cx="0" cy="0"/>
          <a:chOff x="0" y="0"/>
          <a:chExt cx="0" cy="0"/>
        </a:xfrm>
      </p:grpSpPr>
      <p:grpSp>
        <p:nvGrpSpPr>
          <p:cNvPr id="786" name="Google Shape;786;p30"/>
          <p:cNvGrpSpPr/>
          <p:nvPr/>
        </p:nvGrpSpPr>
        <p:grpSpPr>
          <a:xfrm>
            <a:off x="6331383" y="9030105"/>
            <a:ext cx="19017679" cy="9674347"/>
            <a:chOff x="0" y="0"/>
            <a:chExt cx="5008771" cy="2547976"/>
          </a:xfrm>
        </p:grpSpPr>
        <p:sp>
          <p:nvSpPr>
            <p:cNvPr id="787" name="Google Shape;787;p30"/>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0"/>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30"/>
          <p:cNvGrpSpPr/>
          <p:nvPr/>
        </p:nvGrpSpPr>
        <p:grpSpPr>
          <a:xfrm>
            <a:off x="-12310610" y="9235334"/>
            <a:ext cx="33546865" cy="11532603"/>
            <a:chOff x="0" y="0"/>
            <a:chExt cx="8571992" cy="2946844"/>
          </a:xfrm>
        </p:grpSpPr>
        <p:sp>
          <p:nvSpPr>
            <p:cNvPr id="790" name="Google Shape;790;p30"/>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0"/>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30"/>
          <p:cNvGrpSpPr/>
          <p:nvPr/>
        </p:nvGrpSpPr>
        <p:grpSpPr>
          <a:xfrm>
            <a:off x="14954077" y="1204706"/>
            <a:ext cx="3133827" cy="3133827"/>
            <a:chOff x="0" y="0"/>
            <a:chExt cx="812800" cy="812800"/>
          </a:xfrm>
        </p:grpSpPr>
        <p:sp>
          <p:nvSpPr>
            <p:cNvPr id="793" name="Google Shape;79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0"/>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30"/>
          <p:cNvGrpSpPr/>
          <p:nvPr/>
        </p:nvGrpSpPr>
        <p:grpSpPr>
          <a:xfrm>
            <a:off x="16482493" y="9258300"/>
            <a:ext cx="281022" cy="168050"/>
            <a:chOff x="0" y="0"/>
            <a:chExt cx="374697" cy="224066"/>
          </a:xfrm>
        </p:grpSpPr>
        <p:grpSp>
          <p:nvGrpSpPr>
            <p:cNvPr id="796" name="Google Shape;796;p30"/>
            <p:cNvGrpSpPr/>
            <p:nvPr/>
          </p:nvGrpSpPr>
          <p:grpSpPr>
            <a:xfrm>
              <a:off x="0" y="147049"/>
              <a:ext cx="374697" cy="77017"/>
              <a:chOff x="0" y="-24759"/>
              <a:chExt cx="812800" cy="167067"/>
            </a:xfrm>
          </p:grpSpPr>
          <p:sp>
            <p:nvSpPr>
              <p:cNvPr id="797" name="Google Shape;797;p3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9" name="Google Shape;799;p30"/>
            <p:cNvSpPr/>
            <p:nvPr/>
          </p:nvSpPr>
          <p:spPr>
            <a:xfrm flipH="1">
              <a:off x="0" y="0"/>
              <a:ext cx="208826" cy="208826"/>
            </a:xfrm>
            <a:custGeom>
              <a:rect b="b" l="l" r="r" t="t"/>
              <a:pathLst>
                <a:path extrusionOk="0" h="208826" w="208826">
                  <a:moveTo>
                    <a:pt x="208826" y="0"/>
                  </a:moveTo>
                  <a:lnTo>
                    <a:pt x="0" y="0"/>
                  </a:lnTo>
                  <a:lnTo>
                    <a:pt x="0" y="208826"/>
                  </a:lnTo>
                  <a:lnTo>
                    <a:pt x="208826" y="208826"/>
                  </a:lnTo>
                  <a:lnTo>
                    <a:pt x="208826" y="0"/>
                  </a:lnTo>
                  <a:close/>
                </a:path>
              </a:pathLst>
            </a:custGeom>
            <a:blipFill rotWithShape="1">
              <a:blip r:embed="rId3">
                <a:alphaModFix/>
              </a:blip>
              <a:stretch>
                <a:fillRect b="0" l="0" r="0" t="0"/>
              </a:stretch>
            </a:blipFill>
            <a:ln>
              <a:noFill/>
            </a:ln>
          </p:spPr>
        </p:sp>
      </p:grpSp>
      <p:grpSp>
        <p:nvGrpSpPr>
          <p:cNvPr id="800" name="Google Shape;800;p30"/>
          <p:cNvGrpSpPr/>
          <p:nvPr/>
        </p:nvGrpSpPr>
        <p:grpSpPr>
          <a:xfrm>
            <a:off x="14309205" y="9708145"/>
            <a:ext cx="602687" cy="360404"/>
            <a:chOff x="0" y="0"/>
            <a:chExt cx="803583" cy="480538"/>
          </a:xfrm>
        </p:grpSpPr>
        <p:grpSp>
          <p:nvGrpSpPr>
            <p:cNvPr id="801" name="Google Shape;801;p30"/>
            <p:cNvGrpSpPr/>
            <p:nvPr/>
          </p:nvGrpSpPr>
          <p:grpSpPr>
            <a:xfrm>
              <a:off x="0" y="315366"/>
              <a:ext cx="803583" cy="165172"/>
              <a:chOff x="0" y="-24759"/>
              <a:chExt cx="812800" cy="167067"/>
            </a:xfrm>
          </p:grpSpPr>
          <p:sp>
            <p:nvSpPr>
              <p:cNvPr id="802" name="Google Shape;802;p3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4" name="Google Shape;804;p30"/>
            <p:cNvSpPr/>
            <p:nvPr/>
          </p:nvSpPr>
          <p:spPr>
            <a:xfrm flipH="1">
              <a:off x="0" y="0"/>
              <a:ext cx="447853" cy="447853"/>
            </a:xfrm>
            <a:custGeom>
              <a:rect b="b" l="l" r="r" t="t"/>
              <a:pathLst>
                <a:path extrusionOk="0" h="447853" w="447853">
                  <a:moveTo>
                    <a:pt x="447853" y="0"/>
                  </a:moveTo>
                  <a:lnTo>
                    <a:pt x="0" y="0"/>
                  </a:lnTo>
                  <a:lnTo>
                    <a:pt x="0" y="447853"/>
                  </a:lnTo>
                  <a:lnTo>
                    <a:pt x="447853" y="447853"/>
                  </a:lnTo>
                  <a:lnTo>
                    <a:pt x="447853" y="0"/>
                  </a:lnTo>
                  <a:close/>
                </a:path>
              </a:pathLst>
            </a:custGeom>
            <a:blipFill rotWithShape="1">
              <a:blip r:embed="rId3">
                <a:alphaModFix/>
              </a:blip>
              <a:stretch>
                <a:fillRect b="0" l="0" r="0" t="0"/>
              </a:stretch>
            </a:blipFill>
            <a:ln>
              <a:noFill/>
            </a:ln>
          </p:spPr>
        </p:sp>
      </p:grpSp>
      <p:grpSp>
        <p:nvGrpSpPr>
          <p:cNvPr id="805" name="Google Shape;805;p30"/>
          <p:cNvGrpSpPr/>
          <p:nvPr/>
        </p:nvGrpSpPr>
        <p:grpSpPr>
          <a:xfrm>
            <a:off x="865866" y="9612499"/>
            <a:ext cx="848622" cy="275848"/>
            <a:chOff x="0" y="-56974"/>
            <a:chExt cx="1131496" cy="367796"/>
          </a:xfrm>
        </p:grpSpPr>
        <p:grpSp>
          <p:nvGrpSpPr>
            <p:cNvPr id="806" name="Google Shape;806;p30"/>
            <p:cNvGrpSpPr/>
            <p:nvPr/>
          </p:nvGrpSpPr>
          <p:grpSpPr>
            <a:xfrm>
              <a:off x="0" y="-56974"/>
              <a:ext cx="1131496" cy="345084"/>
              <a:chOff x="0" y="-25847"/>
              <a:chExt cx="513313" cy="156551"/>
            </a:xfrm>
          </p:grpSpPr>
          <p:sp>
            <p:nvSpPr>
              <p:cNvPr id="807" name="Google Shape;807;p30"/>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0"/>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p30"/>
            <p:cNvGrpSpPr/>
            <p:nvPr/>
          </p:nvGrpSpPr>
          <p:grpSpPr>
            <a:xfrm>
              <a:off x="0" y="-34262"/>
              <a:ext cx="1131496" cy="345084"/>
              <a:chOff x="0" y="-25847"/>
              <a:chExt cx="513313" cy="156551"/>
            </a:xfrm>
          </p:grpSpPr>
          <p:sp>
            <p:nvSpPr>
              <p:cNvPr id="810" name="Google Shape;810;p30"/>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0"/>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12" name="Google Shape;812;p30"/>
          <p:cNvGrpSpPr/>
          <p:nvPr/>
        </p:nvGrpSpPr>
        <p:grpSpPr>
          <a:xfrm>
            <a:off x="2073675" y="9649866"/>
            <a:ext cx="407771" cy="243845"/>
            <a:chOff x="0" y="0"/>
            <a:chExt cx="543695" cy="325126"/>
          </a:xfrm>
        </p:grpSpPr>
        <p:grpSp>
          <p:nvGrpSpPr>
            <p:cNvPr id="813" name="Google Shape;813;p30"/>
            <p:cNvGrpSpPr/>
            <p:nvPr/>
          </p:nvGrpSpPr>
          <p:grpSpPr>
            <a:xfrm>
              <a:off x="0" y="213372"/>
              <a:ext cx="543695" cy="111754"/>
              <a:chOff x="0" y="-24759"/>
              <a:chExt cx="812800" cy="167067"/>
            </a:xfrm>
          </p:grpSpPr>
          <p:sp>
            <p:nvSpPr>
              <p:cNvPr id="814" name="Google Shape;814;p30"/>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0"/>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6" name="Google Shape;816;p30"/>
            <p:cNvSpPr/>
            <p:nvPr/>
          </p:nvSpPr>
          <p:spPr>
            <a:xfrm flipH="1">
              <a:off x="0" y="0"/>
              <a:ext cx="303013" cy="303013"/>
            </a:xfrm>
            <a:custGeom>
              <a:rect b="b" l="l" r="r" t="t"/>
              <a:pathLst>
                <a:path extrusionOk="0" h="303013" w="303013">
                  <a:moveTo>
                    <a:pt x="303013" y="0"/>
                  </a:moveTo>
                  <a:lnTo>
                    <a:pt x="0" y="0"/>
                  </a:lnTo>
                  <a:lnTo>
                    <a:pt x="0" y="303013"/>
                  </a:lnTo>
                  <a:lnTo>
                    <a:pt x="303013" y="303013"/>
                  </a:lnTo>
                  <a:lnTo>
                    <a:pt x="303013" y="0"/>
                  </a:lnTo>
                  <a:close/>
                </a:path>
              </a:pathLst>
            </a:custGeom>
            <a:blipFill rotWithShape="1">
              <a:blip r:embed="rId3">
                <a:alphaModFix/>
              </a:blip>
              <a:stretch>
                <a:fillRect b="0" l="0" r="0" t="0"/>
              </a:stretch>
            </a:blipFill>
            <a:ln>
              <a:noFill/>
            </a:ln>
          </p:spPr>
        </p:sp>
      </p:grpSp>
      <p:sp>
        <p:nvSpPr>
          <p:cNvPr id="817" name="Google Shape;817;p30"/>
          <p:cNvSpPr txBox="1"/>
          <p:nvPr/>
        </p:nvSpPr>
        <p:spPr>
          <a:xfrm>
            <a:off x="5280936" y="1252331"/>
            <a:ext cx="7726128" cy="1168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CREDITS</a:t>
            </a:r>
            <a:endParaRPr/>
          </a:p>
        </p:txBody>
      </p:sp>
      <p:sp>
        <p:nvSpPr>
          <p:cNvPr id="818" name="Google Shape;818;p30"/>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Arvo"/>
                <a:ea typeface="Arvo"/>
                <a:cs typeface="Arvo"/>
                <a:sym typeface="Arvo"/>
              </a:rPr>
              <a:t>This presentation template is free for everyone to use thanks to the following:</a:t>
            </a:r>
            <a:endParaRPr/>
          </a:p>
        </p:txBody>
      </p:sp>
      <p:sp>
        <p:nvSpPr>
          <p:cNvPr id="819" name="Google Shape;819;p30"/>
          <p:cNvSpPr txBox="1"/>
          <p:nvPr/>
        </p:nvSpPr>
        <p:spPr>
          <a:xfrm>
            <a:off x="2818025" y="7131141"/>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Pexels for the photos</a:t>
            </a:r>
            <a:endParaRPr/>
          </a:p>
        </p:txBody>
      </p:sp>
      <p:sp>
        <p:nvSpPr>
          <p:cNvPr id="820" name="Google Shape;820;p30"/>
          <p:cNvSpPr txBox="1"/>
          <p:nvPr/>
        </p:nvSpPr>
        <p:spPr>
          <a:xfrm>
            <a:off x="2818025" y="8738263"/>
            <a:ext cx="12651949" cy="4476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HAPPY DESIGNING! </a:t>
            </a:r>
            <a:endParaRPr/>
          </a:p>
        </p:txBody>
      </p:sp>
      <p:pic>
        <p:nvPicPr>
          <p:cNvPr id="821" name="Google Shape;821;p30"/>
          <p:cNvPicPr preferRelativeResize="0"/>
          <p:nvPr/>
        </p:nvPicPr>
        <p:blipFill>
          <a:blip r:embed="rId4">
            <a:alphaModFix/>
          </a:blip>
          <a:stretch>
            <a:fillRect/>
          </a:stretch>
        </p:blipFill>
        <p:spPr>
          <a:xfrm>
            <a:off x="14507851" y="1656775"/>
            <a:ext cx="8067650" cy="2801650"/>
          </a:xfrm>
          <a:prstGeom prst="rect">
            <a:avLst/>
          </a:prstGeom>
          <a:noFill/>
          <a:ln>
            <a:noFill/>
          </a:ln>
        </p:spPr>
      </p:pic>
      <p:pic>
        <p:nvPicPr>
          <p:cNvPr id="822" name="Google Shape;822;p30"/>
          <p:cNvPicPr preferRelativeResize="0"/>
          <p:nvPr/>
        </p:nvPicPr>
        <p:blipFill>
          <a:blip r:embed="rId5">
            <a:alphaModFix/>
          </a:blip>
          <a:stretch>
            <a:fillRect/>
          </a:stretch>
        </p:blipFill>
        <p:spPr>
          <a:xfrm>
            <a:off x="1225552" y="2420722"/>
            <a:ext cx="1052000" cy="7418628"/>
          </a:xfrm>
          <a:prstGeom prst="rect">
            <a:avLst/>
          </a:prstGeom>
          <a:noFill/>
          <a:ln>
            <a:noFill/>
          </a:ln>
        </p:spPr>
      </p:pic>
      <p:pic>
        <p:nvPicPr>
          <p:cNvPr id="823" name="Google Shape;823;p30"/>
          <p:cNvPicPr preferRelativeResize="0"/>
          <p:nvPr/>
        </p:nvPicPr>
        <p:blipFill>
          <a:blip r:embed="rId6">
            <a:alphaModFix/>
          </a:blip>
          <a:stretch>
            <a:fillRect/>
          </a:stretch>
        </p:blipFill>
        <p:spPr>
          <a:xfrm>
            <a:off x="6131250" y="2952058"/>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198" name="Shape 198"/>
        <p:cNvGrpSpPr/>
        <p:nvPr/>
      </p:nvGrpSpPr>
      <p:grpSpPr>
        <a:xfrm>
          <a:off x="0" y="0"/>
          <a:ext cx="0" cy="0"/>
          <a:chOff x="0" y="0"/>
          <a:chExt cx="0" cy="0"/>
        </a:xfrm>
      </p:grpSpPr>
      <p:pic>
        <p:nvPicPr>
          <p:cNvPr id="199" name="Google Shape;199;p13"/>
          <p:cNvPicPr preferRelativeResize="0"/>
          <p:nvPr/>
        </p:nvPicPr>
        <p:blipFill>
          <a:blip r:embed="rId3">
            <a:alphaModFix/>
          </a:blip>
          <a:stretch>
            <a:fillRect/>
          </a:stretch>
        </p:blipFill>
        <p:spPr>
          <a:xfrm>
            <a:off x="-3180375" y="6825825"/>
            <a:ext cx="8993451" cy="2157749"/>
          </a:xfrm>
          <a:prstGeom prst="rect">
            <a:avLst/>
          </a:prstGeom>
          <a:noFill/>
          <a:ln>
            <a:noFill/>
          </a:ln>
        </p:spPr>
      </p:pic>
      <p:pic>
        <p:nvPicPr>
          <p:cNvPr id="200" name="Google Shape;200;p13"/>
          <p:cNvPicPr preferRelativeResize="0"/>
          <p:nvPr/>
        </p:nvPicPr>
        <p:blipFill>
          <a:blip r:embed="rId4">
            <a:alphaModFix/>
          </a:blip>
          <a:stretch>
            <a:fillRect/>
          </a:stretch>
        </p:blipFill>
        <p:spPr>
          <a:xfrm>
            <a:off x="10730437" y="4986150"/>
            <a:ext cx="8993427" cy="3578739"/>
          </a:xfrm>
          <a:prstGeom prst="rect">
            <a:avLst/>
          </a:prstGeom>
          <a:noFill/>
          <a:ln>
            <a:noFill/>
          </a:ln>
        </p:spPr>
      </p:pic>
      <p:grpSp>
        <p:nvGrpSpPr>
          <p:cNvPr id="201" name="Google Shape;201;p13"/>
          <p:cNvGrpSpPr/>
          <p:nvPr/>
        </p:nvGrpSpPr>
        <p:grpSpPr>
          <a:xfrm>
            <a:off x="7007312" y="6679490"/>
            <a:ext cx="3723095" cy="3723095"/>
            <a:chOff x="0" y="0"/>
            <a:chExt cx="812800" cy="812800"/>
          </a:xfrm>
        </p:grpSpPr>
        <p:sp>
          <p:nvSpPr>
            <p:cNvPr id="202" name="Google Shape;2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3"/>
          <p:cNvGrpSpPr/>
          <p:nvPr/>
        </p:nvGrpSpPr>
        <p:grpSpPr>
          <a:xfrm>
            <a:off x="6461104" y="7547632"/>
            <a:ext cx="19017679" cy="9674347"/>
            <a:chOff x="0" y="0"/>
            <a:chExt cx="5008771" cy="2547976"/>
          </a:xfrm>
        </p:grpSpPr>
        <p:sp>
          <p:nvSpPr>
            <p:cNvPr id="205" name="Google Shape;205;p13"/>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3"/>
          <p:cNvGrpSpPr/>
          <p:nvPr/>
        </p:nvGrpSpPr>
        <p:grpSpPr>
          <a:xfrm>
            <a:off x="-12040378" y="8541038"/>
            <a:ext cx="33546865" cy="11532603"/>
            <a:chOff x="0" y="0"/>
            <a:chExt cx="8571992" cy="2946844"/>
          </a:xfrm>
        </p:grpSpPr>
        <p:sp>
          <p:nvSpPr>
            <p:cNvPr id="208" name="Google Shape;208;p13"/>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3"/>
          <p:cNvGrpSpPr/>
          <p:nvPr/>
        </p:nvGrpSpPr>
        <p:grpSpPr>
          <a:xfrm>
            <a:off x="6761826" y="9634568"/>
            <a:ext cx="515507" cy="105960"/>
            <a:chOff x="0" y="-24759"/>
            <a:chExt cx="812800" cy="167067"/>
          </a:xfrm>
        </p:grpSpPr>
        <p:sp>
          <p:nvSpPr>
            <p:cNvPr id="211" name="Google Shape;211;p13"/>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txBox="1"/>
            <p:nvPr/>
          </p:nvSpPr>
          <p:spPr>
            <a:xfrm>
              <a:off x="76200" y="-24759"/>
              <a:ext cx="660400" cy="153725"/>
            </a:xfrm>
            <a:prstGeom prst="rect">
              <a:avLst/>
            </a:prstGeom>
            <a:noFill/>
            <a:ln>
              <a:noFill/>
            </a:ln>
          </p:spPr>
          <p:txBody>
            <a:bodyPr anchorCtr="0" anchor="ctr" bIns="93175" lIns="93175" spcFirstLastPara="1" rIns="93175" wrap="square" tIns="931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3"/>
          <p:cNvSpPr/>
          <p:nvPr/>
        </p:nvSpPr>
        <p:spPr>
          <a:xfrm flipH="1">
            <a:off x="6737291" y="9333076"/>
            <a:ext cx="386484" cy="386484"/>
          </a:xfrm>
          <a:custGeom>
            <a:rect b="b" l="l" r="r" t="t"/>
            <a:pathLst>
              <a:path extrusionOk="0" h="386484" w="386484">
                <a:moveTo>
                  <a:pt x="386483" y="0"/>
                </a:moveTo>
                <a:lnTo>
                  <a:pt x="0" y="0"/>
                </a:lnTo>
                <a:lnTo>
                  <a:pt x="0" y="386484"/>
                </a:lnTo>
                <a:lnTo>
                  <a:pt x="386483" y="386484"/>
                </a:lnTo>
                <a:lnTo>
                  <a:pt x="386483" y="0"/>
                </a:lnTo>
                <a:close/>
              </a:path>
            </a:pathLst>
          </a:custGeom>
          <a:blipFill rotWithShape="1">
            <a:blip r:embed="rId5">
              <a:alphaModFix/>
            </a:blip>
            <a:stretch>
              <a:fillRect b="0" l="0" r="0" t="0"/>
            </a:stretch>
          </a:blipFill>
          <a:ln>
            <a:noFill/>
          </a:ln>
        </p:spPr>
      </p:sp>
      <p:grpSp>
        <p:nvGrpSpPr>
          <p:cNvPr id="214" name="Google Shape;214;p13"/>
          <p:cNvGrpSpPr/>
          <p:nvPr/>
        </p:nvGrpSpPr>
        <p:grpSpPr>
          <a:xfrm>
            <a:off x="2888552" y="8983572"/>
            <a:ext cx="281022" cy="168050"/>
            <a:chOff x="0" y="0"/>
            <a:chExt cx="374697" cy="224066"/>
          </a:xfrm>
        </p:grpSpPr>
        <p:grpSp>
          <p:nvGrpSpPr>
            <p:cNvPr id="215" name="Google Shape;215;p13"/>
            <p:cNvGrpSpPr/>
            <p:nvPr/>
          </p:nvGrpSpPr>
          <p:grpSpPr>
            <a:xfrm>
              <a:off x="0" y="147049"/>
              <a:ext cx="374697" cy="77017"/>
              <a:chOff x="0" y="-24759"/>
              <a:chExt cx="812800" cy="167067"/>
            </a:xfrm>
          </p:grpSpPr>
          <p:sp>
            <p:nvSpPr>
              <p:cNvPr id="216" name="Google Shape;216;p13"/>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3"/>
            <p:cNvSpPr/>
            <p:nvPr/>
          </p:nvSpPr>
          <p:spPr>
            <a:xfrm flipH="1">
              <a:off x="0" y="0"/>
              <a:ext cx="208826" cy="208826"/>
            </a:xfrm>
            <a:custGeom>
              <a:rect b="b" l="l" r="r" t="t"/>
              <a:pathLst>
                <a:path extrusionOk="0" h="208826" w="208826">
                  <a:moveTo>
                    <a:pt x="208826" y="0"/>
                  </a:moveTo>
                  <a:lnTo>
                    <a:pt x="0" y="0"/>
                  </a:lnTo>
                  <a:lnTo>
                    <a:pt x="0" y="208826"/>
                  </a:lnTo>
                  <a:lnTo>
                    <a:pt x="208826" y="208826"/>
                  </a:lnTo>
                  <a:lnTo>
                    <a:pt x="208826" y="0"/>
                  </a:lnTo>
                  <a:close/>
                </a:path>
              </a:pathLst>
            </a:custGeom>
            <a:blipFill rotWithShape="1">
              <a:blip r:embed="rId5">
                <a:alphaModFix/>
              </a:blip>
              <a:stretch>
                <a:fillRect b="0" l="0" r="0" t="0"/>
              </a:stretch>
            </a:blipFill>
            <a:ln>
              <a:noFill/>
            </a:ln>
          </p:spPr>
        </p:sp>
      </p:grpSp>
      <p:sp>
        <p:nvSpPr>
          <p:cNvPr id="219" name="Google Shape;219;p13"/>
          <p:cNvSpPr txBox="1"/>
          <p:nvPr/>
        </p:nvSpPr>
        <p:spPr>
          <a:xfrm>
            <a:off x="1028700" y="1206275"/>
            <a:ext cx="12177140"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INTRODUCTION</a:t>
            </a:r>
            <a:endParaRPr/>
          </a:p>
        </p:txBody>
      </p:sp>
      <p:sp>
        <p:nvSpPr>
          <p:cNvPr id="220" name="Google Shape;220;p13"/>
          <p:cNvSpPr txBox="1"/>
          <p:nvPr/>
        </p:nvSpPr>
        <p:spPr>
          <a:xfrm>
            <a:off x="1028700" y="2597869"/>
            <a:ext cx="8424676" cy="33375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Welcome to a world of limitless creativity and endless possibilities. In this space, imagination knows no bounds, and innovation is key. As we embark on this journey together, let your mind wander and your ideas flow freely.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Here, we celebrate diversity, embrace uniqueness, and foster a sense of belonging for all who join us. So, let us unlock our potential, explore new horizons, and create something truly extraordinary. Together, let us write a story that inspires, uplifts, and unites us all. </a:t>
            </a:r>
            <a:endParaRPr/>
          </a:p>
        </p:txBody>
      </p:sp>
      <p:pic>
        <p:nvPicPr>
          <p:cNvPr id="221" name="Google Shape;221;p13"/>
          <p:cNvPicPr preferRelativeResize="0"/>
          <p:nvPr/>
        </p:nvPicPr>
        <p:blipFill>
          <a:blip r:embed="rId6">
            <a:alphaModFix/>
          </a:blip>
          <a:stretch>
            <a:fillRect/>
          </a:stretch>
        </p:blipFill>
        <p:spPr>
          <a:xfrm>
            <a:off x="11456134" y="3387387"/>
            <a:ext cx="4635164" cy="6776274"/>
          </a:xfrm>
          <a:prstGeom prst="rect">
            <a:avLst/>
          </a:prstGeom>
          <a:noFill/>
          <a:ln>
            <a:noFill/>
          </a:ln>
        </p:spPr>
      </p:pic>
      <p:pic>
        <p:nvPicPr>
          <p:cNvPr id="222" name="Google Shape;222;p13"/>
          <p:cNvPicPr preferRelativeResize="0"/>
          <p:nvPr/>
        </p:nvPicPr>
        <p:blipFill>
          <a:blip r:embed="rId7">
            <a:alphaModFix/>
          </a:blip>
          <a:stretch>
            <a:fillRect/>
          </a:stretch>
        </p:blipFill>
        <p:spPr>
          <a:xfrm>
            <a:off x="14223775" y="12"/>
            <a:ext cx="8993425" cy="31217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226" name="Shape 226"/>
        <p:cNvGrpSpPr/>
        <p:nvPr/>
      </p:nvGrpSpPr>
      <p:grpSpPr>
        <a:xfrm>
          <a:off x="0" y="0"/>
          <a:ext cx="0" cy="0"/>
          <a:chOff x="0" y="0"/>
          <a:chExt cx="0" cy="0"/>
        </a:xfrm>
      </p:grpSpPr>
      <p:pic>
        <p:nvPicPr>
          <p:cNvPr id="227" name="Google Shape;227;p14"/>
          <p:cNvPicPr preferRelativeResize="0"/>
          <p:nvPr/>
        </p:nvPicPr>
        <p:blipFill>
          <a:blip r:embed="rId3">
            <a:alphaModFix/>
          </a:blip>
          <a:stretch>
            <a:fillRect/>
          </a:stretch>
        </p:blipFill>
        <p:spPr>
          <a:xfrm>
            <a:off x="10670250" y="5083120"/>
            <a:ext cx="9089647" cy="3617026"/>
          </a:xfrm>
          <a:prstGeom prst="rect">
            <a:avLst/>
          </a:prstGeom>
          <a:noFill/>
          <a:ln>
            <a:noFill/>
          </a:ln>
        </p:spPr>
      </p:pic>
      <p:pic>
        <p:nvPicPr>
          <p:cNvPr id="228" name="Google Shape;228;p14"/>
          <p:cNvPicPr preferRelativeResize="0"/>
          <p:nvPr/>
        </p:nvPicPr>
        <p:blipFill>
          <a:blip r:embed="rId4">
            <a:alphaModFix/>
          </a:blip>
          <a:stretch>
            <a:fillRect/>
          </a:stretch>
        </p:blipFill>
        <p:spPr>
          <a:xfrm>
            <a:off x="-1804773" y="8275625"/>
            <a:ext cx="3899250" cy="1340375"/>
          </a:xfrm>
          <a:prstGeom prst="rect">
            <a:avLst/>
          </a:prstGeom>
          <a:noFill/>
          <a:ln>
            <a:noFill/>
          </a:ln>
        </p:spPr>
      </p:pic>
      <p:grpSp>
        <p:nvGrpSpPr>
          <p:cNvPr id="229" name="Google Shape;229;p14"/>
          <p:cNvGrpSpPr/>
          <p:nvPr/>
        </p:nvGrpSpPr>
        <p:grpSpPr>
          <a:xfrm>
            <a:off x="6112716" y="7962124"/>
            <a:ext cx="19017679" cy="9674347"/>
            <a:chOff x="0" y="0"/>
            <a:chExt cx="5008771" cy="2547976"/>
          </a:xfrm>
        </p:grpSpPr>
        <p:sp>
          <p:nvSpPr>
            <p:cNvPr id="230" name="Google Shape;230;p14"/>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4"/>
          <p:cNvGrpSpPr/>
          <p:nvPr/>
        </p:nvGrpSpPr>
        <p:grpSpPr>
          <a:xfrm>
            <a:off x="-12411625" y="9005275"/>
            <a:ext cx="33546865" cy="11532603"/>
            <a:chOff x="0" y="0"/>
            <a:chExt cx="8571992" cy="2946844"/>
          </a:xfrm>
        </p:grpSpPr>
        <p:sp>
          <p:nvSpPr>
            <p:cNvPr id="233" name="Google Shape;233;p14"/>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4"/>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4"/>
          <p:cNvGrpSpPr/>
          <p:nvPr/>
        </p:nvGrpSpPr>
        <p:grpSpPr>
          <a:xfrm>
            <a:off x="5612471" y="9478256"/>
            <a:ext cx="523033" cy="218117"/>
            <a:chOff x="0" y="-29011"/>
            <a:chExt cx="697377" cy="290823"/>
          </a:xfrm>
        </p:grpSpPr>
        <p:grpSp>
          <p:nvGrpSpPr>
            <p:cNvPr id="236" name="Google Shape;236;p14"/>
            <p:cNvGrpSpPr/>
            <p:nvPr/>
          </p:nvGrpSpPr>
          <p:grpSpPr>
            <a:xfrm>
              <a:off x="0" y="-29011"/>
              <a:ext cx="697377" cy="271692"/>
              <a:chOff x="0" y="-21354"/>
              <a:chExt cx="513313" cy="199982"/>
            </a:xfrm>
          </p:grpSpPr>
          <p:sp>
            <p:nvSpPr>
              <p:cNvPr id="237" name="Google Shape;237;p14"/>
              <p:cNvSpPr/>
              <p:nvPr/>
            </p:nvSpPr>
            <p:spPr>
              <a:xfrm>
                <a:off x="0" y="0"/>
                <a:ext cx="513313" cy="178628"/>
              </a:xfrm>
              <a:custGeom>
                <a:rect b="b" l="l" r="r" t="t"/>
                <a:pathLst>
                  <a:path extrusionOk="0" h="178628" w="513313">
                    <a:moveTo>
                      <a:pt x="256657" y="0"/>
                    </a:moveTo>
                    <a:cubicBezTo>
                      <a:pt x="114909" y="0"/>
                      <a:pt x="0" y="39987"/>
                      <a:pt x="0" y="89314"/>
                    </a:cubicBezTo>
                    <a:cubicBezTo>
                      <a:pt x="0" y="138641"/>
                      <a:pt x="114909" y="178628"/>
                      <a:pt x="256657" y="178628"/>
                    </a:cubicBezTo>
                    <a:cubicBezTo>
                      <a:pt x="398404" y="178628"/>
                      <a:pt x="513313" y="138641"/>
                      <a:pt x="513313" y="89314"/>
                    </a:cubicBezTo>
                    <a:cubicBezTo>
                      <a:pt x="513313" y="39987"/>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
              <p:cNvSpPr txBox="1"/>
              <p:nvPr/>
            </p:nvSpPr>
            <p:spPr>
              <a:xfrm>
                <a:off x="48123" y="-21354"/>
                <a:ext cx="417067" cy="1832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4"/>
            <p:cNvGrpSpPr/>
            <p:nvPr/>
          </p:nvGrpSpPr>
          <p:grpSpPr>
            <a:xfrm>
              <a:off x="0" y="-9880"/>
              <a:ext cx="697377" cy="271692"/>
              <a:chOff x="0" y="-21354"/>
              <a:chExt cx="513313" cy="199982"/>
            </a:xfrm>
          </p:grpSpPr>
          <p:sp>
            <p:nvSpPr>
              <p:cNvPr id="240" name="Google Shape;240;p14"/>
              <p:cNvSpPr/>
              <p:nvPr/>
            </p:nvSpPr>
            <p:spPr>
              <a:xfrm>
                <a:off x="0" y="0"/>
                <a:ext cx="513313" cy="178628"/>
              </a:xfrm>
              <a:custGeom>
                <a:rect b="b" l="l" r="r" t="t"/>
                <a:pathLst>
                  <a:path extrusionOk="0" h="178628" w="513313">
                    <a:moveTo>
                      <a:pt x="256657" y="0"/>
                    </a:moveTo>
                    <a:cubicBezTo>
                      <a:pt x="114909" y="0"/>
                      <a:pt x="0" y="39987"/>
                      <a:pt x="0" y="89314"/>
                    </a:cubicBezTo>
                    <a:cubicBezTo>
                      <a:pt x="0" y="138641"/>
                      <a:pt x="114909" y="178628"/>
                      <a:pt x="256657" y="178628"/>
                    </a:cubicBezTo>
                    <a:cubicBezTo>
                      <a:pt x="398404" y="178628"/>
                      <a:pt x="513313" y="138641"/>
                      <a:pt x="513313" y="89314"/>
                    </a:cubicBezTo>
                    <a:cubicBezTo>
                      <a:pt x="513313" y="39987"/>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txBox="1"/>
              <p:nvPr/>
            </p:nvSpPr>
            <p:spPr>
              <a:xfrm>
                <a:off x="48123" y="-21354"/>
                <a:ext cx="417067" cy="1832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2" name="Google Shape;242;p14"/>
          <p:cNvGrpSpPr/>
          <p:nvPr/>
        </p:nvGrpSpPr>
        <p:grpSpPr>
          <a:xfrm>
            <a:off x="12337028" y="466314"/>
            <a:ext cx="3199315" cy="3199315"/>
            <a:chOff x="0" y="0"/>
            <a:chExt cx="812800" cy="812800"/>
          </a:xfrm>
        </p:grpSpPr>
        <p:sp>
          <p:nvSpPr>
            <p:cNvPr id="243" name="Google Shape;24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4"/>
          <p:cNvGrpSpPr/>
          <p:nvPr/>
        </p:nvGrpSpPr>
        <p:grpSpPr>
          <a:xfrm>
            <a:off x="591824" y="9817122"/>
            <a:ext cx="90467" cy="67963"/>
            <a:chOff x="0" y="0"/>
            <a:chExt cx="120623" cy="90618"/>
          </a:xfrm>
        </p:grpSpPr>
        <p:grpSp>
          <p:nvGrpSpPr>
            <p:cNvPr id="246" name="Google Shape;246;p14"/>
            <p:cNvGrpSpPr/>
            <p:nvPr/>
          </p:nvGrpSpPr>
          <p:grpSpPr>
            <a:xfrm>
              <a:off x="0" y="65825"/>
              <a:ext cx="120623" cy="24793"/>
              <a:chOff x="0" y="-24759"/>
              <a:chExt cx="812800" cy="167067"/>
            </a:xfrm>
          </p:grpSpPr>
          <p:sp>
            <p:nvSpPr>
              <p:cNvPr id="247" name="Google Shape;247;p1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4"/>
            <p:cNvSpPr/>
            <p:nvPr/>
          </p:nvSpPr>
          <p:spPr>
            <a:xfrm>
              <a:off x="0" y="0"/>
              <a:ext cx="80058" cy="80058"/>
            </a:xfrm>
            <a:custGeom>
              <a:rect b="b" l="l" r="r" t="t"/>
              <a:pathLst>
                <a:path extrusionOk="0" h="80058" w="80058">
                  <a:moveTo>
                    <a:pt x="0" y="0"/>
                  </a:moveTo>
                  <a:lnTo>
                    <a:pt x="80058" y="0"/>
                  </a:lnTo>
                  <a:lnTo>
                    <a:pt x="80058" y="80058"/>
                  </a:lnTo>
                  <a:lnTo>
                    <a:pt x="0" y="80058"/>
                  </a:lnTo>
                  <a:lnTo>
                    <a:pt x="0" y="0"/>
                  </a:lnTo>
                  <a:close/>
                </a:path>
              </a:pathLst>
            </a:custGeom>
            <a:blipFill rotWithShape="1">
              <a:blip r:embed="rId5">
                <a:alphaModFix/>
              </a:blip>
              <a:stretch>
                <a:fillRect b="0" l="0" r="0" t="0"/>
              </a:stretch>
            </a:blipFill>
            <a:ln>
              <a:noFill/>
            </a:ln>
          </p:spPr>
        </p:sp>
      </p:grpSp>
      <p:grpSp>
        <p:nvGrpSpPr>
          <p:cNvPr id="250" name="Google Shape;250;p14"/>
          <p:cNvGrpSpPr/>
          <p:nvPr/>
        </p:nvGrpSpPr>
        <p:grpSpPr>
          <a:xfrm>
            <a:off x="9909096" y="9817122"/>
            <a:ext cx="267414" cy="200894"/>
            <a:chOff x="0" y="0"/>
            <a:chExt cx="356552" cy="267859"/>
          </a:xfrm>
        </p:grpSpPr>
        <p:grpSp>
          <p:nvGrpSpPr>
            <p:cNvPr id="251" name="Google Shape;251;p14"/>
            <p:cNvGrpSpPr/>
            <p:nvPr/>
          </p:nvGrpSpPr>
          <p:grpSpPr>
            <a:xfrm>
              <a:off x="0" y="194572"/>
              <a:ext cx="356552" cy="73287"/>
              <a:chOff x="0" y="-24759"/>
              <a:chExt cx="812800" cy="167067"/>
            </a:xfrm>
          </p:grpSpPr>
          <p:sp>
            <p:nvSpPr>
              <p:cNvPr id="252" name="Google Shape;252;p1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14"/>
            <p:cNvSpPr/>
            <p:nvPr/>
          </p:nvSpPr>
          <p:spPr>
            <a:xfrm>
              <a:off x="0" y="0"/>
              <a:ext cx="236646" cy="236646"/>
            </a:xfrm>
            <a:custGeom>
              <a:rect b="b" l="l" r="r" t="t"/>
              <a:pathLst>
                <a:path extrusionOk="0" h="236646" w="236646">
                  <a:moveTo>
                    <a:pt x="0" y="0"/>
                  </a:moveTo>
                  <a:lnTo>
                    <a:pt x="236646" y="0"/>
                  </a:lnTo>
                  <a:lnTo>
                    <a:pt x="236646" y="236646"/>
                  </a:lnTo>
                  <a:lnTo>
                    <a:pt x="0" y="236646"/>
                  </a:lnTo>
                  <a:lnTo>
                    <a:pt x="0" y="0"/>
                  </a:lnTo>
                  <a:close/>
                </a:path>
              </a:pathLst>
            </a:custGeom>
            <a:blipFill rotWithShape="1">
              <a:blip r:embed="rId5">
                <a:alphaModFix/>
              </a:blip>
              <a:stretch>
                <a:fillRect b="0" l="0" r="0" t="0"/>
              </a:stretch>
            </a:blipFill>
            <a:ln>
              <a:noFill/>
            </a:ln>
          </p:spPr>
        </p:sp>
      </p:grpSp>
      <p:grpSp>
        <p:nvGrpSpPr>
          <p:cNvPr id="255" name="Google Shape;255;p14"/>
          <p:cNvGrpSpPr/>
          <p:nvPr/>
        </p:nvGrpSpPr>
        <p:grpSpPr>
          <a:xfrm>
            <a:off x="15418457" y="8904828"/>
            <a:ext cx="470513" cy="353472"/>
            <a:chOff x="0" y="0"/>
            <a:chExt cx="627350" cy="471296"/>
          </a:xfrm>
        </p:grpSpPr>
        <p:grpSp>
          <p:nvGrpSpPr>
            <p:cNvPr id="256" name="Google Shape;256;p14"/>
            <p:cNvGrpSpPr/>
            <p:nvPr/>
          </p:nvGrpSpPr>
          <p:grpSpPr>
            <a:xfrm>
              <a:off x="0" y="342347"/>
              <a:ext cx="627350" cy="128949"/>
              <a:chOff x="0" y="-24759"/>
              <a:chExt cx="812800" cy="167067"/>
            </a:xfrm>
          </p:grpSpPr>
          <p:sp>
            <p:nvSpPr>
              <p:cNvPr id="257" name="Google Shape;257;p1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14"/>
            <p:cNvSpPr/>
            <p:nvPr/>
          </p:nvSpPr>
          <p:spPr>
            <a:xfrm>
              <a:off x="0" y="0"/>
              <a:ext cx="416376" cy="416376"/>
            </a:xfrm>
            <a:custGeom>
              <a:rect b="b" l="l" r="r" t="t"/>
              <a:pathLst>
                <a:path extrusionOk="0" h="416376" w="416376">
                  <a:moveTo>
                    <a:pt x="0" y="0"/>
                  </a:moveTo>
                  <a:lnTo>
                    <a:pt x="416376" y="0"/>
                  </a:lnTo>
                  <a:lnTo>
                    <a:pt x="416376" y="416376"/>
                  </a:lnTo>
                  <a:lnTo>
                    <a:pt x="0" y="416376"/>
                  </a:lnTo>
                  <a:lnTo>
                    <a:pt x="0" y="0"/>
                  </a:lnTo>
                  <a:close/>
                </a:path>
              </a:pathLst>
            </a:custGeom>
            <a:blipFill rotWithShape="1">
              <a:blip r:embed="rId5">
                <a:alphaModFix/>
              </a:blip>
              <a:stretch>
                <a:fillRect b="0" l="0" r="0" t="0"/>
              </a:stretch>
            </a:blipFill>
            <a:ln>
              <a:noFill/>
            </a:ln>
          </p:spPr>
        </p:sp>
      </p:grpSp>
      <p:grpSp>
        <p:nvGrpSpPr>
          <p:cNvPr id="260" name="Google Shape;260;p14"/>
          <p:cNvGrpSpPr/>
          <p:nvPr/>
        </p:nvGrpSpPr>
        <p:grpSpPr>
          <a:xfrm>
            <a:off x="3663143" y="9562879"/>
            <a:ext cx="154972" cy="116422"/>
            <a:chOff x="0" y="0"/>
            <a:chExt cx="206630" cy="155230"/>
          </a:xfrm>
        </p:grpSpPr>
        <p:grpSp>
          <p:nvGrpSpPr>
            <p:cNvPr id="261" name="Google Shape;261;p14"/>
            <p:cNvGrpSpPr/>
            <p:nvPr/>
          </p:nvGrpSpPr>
          <p:grpSpPr>
            <a:xfrm>
              <a:off x="0" y="112759"/>
              <a:ext cx="206630" cy="42471"/>
              <a:chOff x="0" y="-24759"/>
              <a:chExt cx="812800" cy="167067"/>
            </a:xfrm>
          </p:grpSpPr>
          <p:sp>
            <p:nvSpPr>
              <p:cNvPr id="262" name="Google Shape;262;p14"/>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4"/>
            <p:cNvSpPr/>
            <p:nvPr/>
          </p:nvSpPr>
          <p:spPr>
            <a:xfrm>
              <a:off x="0" y="0"/>
              <a:ext cx="137141" cy="137141"/>
            </a:xfrm>
            <a:custGeom>
              <a:rect b="b" l="l" r="r" t="t"/>
              <a:pathLst>
                <a:path extrusionOk="0" h="137141" w="137141">
                  <a:moveTo>
                    <a:pt x="0" y="0"/>
                  </a:moveTo>
                  <a:lnTo>
                    <a:pt x="137141" y="0"/>
                  </a:lnTo>
                  <a:lnTo>
                    <a:pt x="137141" y="137141"/>
                  </a:lnTo>
                  <a:lnTo>
                    <a:pt x="0" y="137141"/>
                  </a:lnTo>
                  <a:lnTo>
                    <a:pt x="0" y="0"/>
                  </a:lnTo>
                  <a:close/>
                </a:path>
              </a:pathLst>
            </a:custGeom>
            <a:blipFill rotWithShape="1">
              <a:blip r:embed="rId5">
                <a:alphaModFix/>
              </a:blip>
              <a:stretch>
                <a:fillRect b="0" l="0" r="0" t="0"/>
              </a:stretch>
            </a:blipFill>
            <a:ln>
              <a:noFill/>
            </a:ln>
          </p:spPr>
        </p:sp>
      </p:grpSp>
      <p:grpSp>
        <p:nvGrpSpPr>
          <p:cNvPr id="265" name="Google Shape;265;p14"/>
          <p:cNvGrpSpPr/>
          <p:nvPr/>
        </p:nvGrpSpPr>
        <p:grpSpPr>
          <a:xfrm>
            <a:off x="5845571" y="6280613"/>
            <a:ext cx="579864" cy="3449354"/>
            <a:chOff x="0" y="0"/>
            <a:chExt cx="773153" cy="4599139"/>
          </a:xfrm>
        </p:grpSpPr>
        <p:sp>
          <p:nvSpPr>
            <p:cNvPr id="266" name="Google Shape;266;p14"/>
            <p:cNvSpPr/>
            <p:nvPr/>
          </p:nvSpPr>
          <p:spPr>
            <a:xfrm flipH="1">
              <a:off x="0" y="0"/>
              <a:ext cx="644837" cy="4558113"/>
            </a:xfrm>
            <a:custGeom>
              <a:rect b="b" l="l" r="r" t="t"/>
              <a:pathLst>
                <a:path extrusionOk="0" h="4558113" w="644837">
                  <a:moveTo>
                    <a:pt x="644837" y="0"/>
                  </a:moveTo>
                  <a:lnTo>
                    <a:pt x="0" y="0"/>
                  </a:lnTo>
                  <a:lnTo>
                    <a:pt x="0" y="4558113"/>
                  </a:lnTo>
                  <a:lnTo>
                    <a:pt x="644837" y="4558113"/>
                  </a:lnTo>
                  <a:lnTo>
                    <a:pt x="644837" y="0"/>
                  </a:lnTo>
                  <a:close/>
                </a:path>
              </a:pathLst>
            </a:custGeom>
            <a:blipFill rotWithShape="1">
              <a:blip r:embed="rId6">
                <a:alphaModFix/>
              </a:blip>
              <a:stretch>
                <a:fillRect b="0" l="-252137" r="0" t="0"/>
              </a:stretch>
            </a:blipFill>
            <a:ln>
              <a:noFill/>
            </a:ln>
          </p:spPr>
        </p:sp>
        <p:grpSp>
          <p:nvGrpSpPr>
            <p:cNvPr id="267" name="Google Shape;267;p14"/>
            <p:cNvGrpSpPr/>
            <p:nvPr/>
          </p:nvGrpSpPr>
          <p:grpSpPr>
            <a:xfrm>
              <a:off x="516519" y="4342505"/>
              <a:ext cx="256634" cy="256634"/>
              <a:chOff x="0" y="0"/>
              <a:chExt cx="812800" cy="812800"/>
            </a:xfrm>
          </p:grpSpPr>
          <p:sp>
            <p:nvSpPr>
              <p:cNvPr id="268" name="Google Shape;2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txBox="1"/>
              <p:nvPr/>
            </p:nvSpPr>
            <p:spPr>
              <a:xfrm>
                <a:off x="76200" y="38100"/>
                <a:ext cx="660400" cy="698500"/>
              </a:xfrm>
              <a:prstGeom prst="rect">
                <a:avLst/>
              </a:prstGeom>
              <a:noFill/>
              <a:ln>
                <a:noFill/>
              </a:ln>
            </p:spPr>
            <p:txBody>
              <a:bodyPr anchorCtr="0" anchor="ctr" bIns="42200" lIns="42200" spcFirstLastPara="1" rIns="42200" wrap="square" tIns="422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0" name="Google Shape;270;p14"/>
          <p:cNvSpPr txBox="1"/>
          <p:nvPr/>
        </p:nvSpPr>
        <p:spPr>
          <a:xfrm>
            <a:off x="910796" y="1165556"/>
            <a:ext cx="8343226"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OUR COMPANY</a:t>
            </a:r>
            <a:endParaRPr/>
          </a:p>
        </p:txBody>
      </p:sp>
      <p:sp>
        <p:nvSpPr>
          <p:cNvPr id="271" name="Google Shape;271;p14"/>
          <p:cNvSpPr txBox="1"/>
          <p:nvPr/>
        </p:nvSpPr>
        <p:spPr>
          <a:xfrm>
            <a:off x="7309800" y="6900222"/>
            <a:ext cx="4584125"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WHAT WE DO? </a:t>
            </a:r>
            <a:endParaRPr/>
          </a:p>
        </p:txBody>
      </p:sp>
      <p:sp>
        <p:nvSpPr>
          <p:cNvPr id="272" name="Google Shape;272;p14"/>
          <p:cNvSpPr txBox="1"/>
          <p:nvPr/>
        </p:nvSpPr>
        <p:spPr>
          <a:xfrm>
            <a:off x="910796" y="6900222"/>
            <a:ext cx="4584125"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WHO WE ARE?</a:t>
            </a:r>
            <a:endParaRPr/>
          </a:p>
        </p:txBody>
      </p:sp>
      <p:sp>
        <p:nvSpPr>
          <p:cNvPr id="273" name="Google Shape;273;p14"/>
          <p:cNvSpPr txBox="1"/>
          <p:nvPr/>
        </p:nvSpPr>
        <p:spPr>
          <a:xfrm>
            <a:off x="910796" y="7538397"/>
            <a:ext cx="386727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Briefly elaborate on what you want to discuss. </a:t>
            </a:r>
            <a:endParaRPr/>
          </a:p>
        </p:txBody>
      </p:sp>
      <p:sp>
        <p:nvSpPr>
          <p:cNvPr id="274" name="Google Shape;274;p14"/>
          <p:cNvSpPr txBox="1"/>
          <p:nvPr/>
        </p:nvSpPr>
        <p:spPr>
          <a:xfrm>
            <a:off x="7309800" y="7538397"/>
            <a:ext cx="386727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Briefly elaborate on what you want to discuss. </a:t>
            </a:r>
            <a:endParaRPr/>
          </a:p>
        </p:txBody>
      </p:sp>
      <p:pic>
        <p:nvPicPr>
          <p:cNvPr id="275" name="Google Shape;275;p14"/>
          <p:cNvPicPr preferRelativeResize="0"/>
          <p:nvPr/>
        </p:nvPicPr>
        <p:blipFill>
          <a:blip r:embed="rId7">
            <a:alphaModFix/>
          </a:blip>
          <a:stretch>
            <a:fillRect/>
          </a:stretch>
        </p:blipFill>
        <p:spPr>
          <a:xfrm>
            <a:off x="910800" y="2740950"/>
            <a:ext cx="3867276" cy="3617022"/>
          </a:xfrm>
          <a:prstGeom prst="rect">
            <a:avLst/>
          </a:prstGeom>
          <a:noFill/>
          <a:ln>
            <a:noFill/>
          </a:ln>
        </p:spPr>
      </p:pic>
      <p:pic>
        <p:nvPicPr>
          <p:cNvPr id="276" name="Google Shape;276;p14"/>
          <p:cNvPicPr preferRelativeResize="0"/>
          <p:nvPr/>
        </p:nvPicPr>
        <p:blipFill>
          <a:blip r:embed="rId8">
            <a:alphaModFix/>
          </a:blip>
          <a:stretch>
            <a:fillRect/>
          </a:stretch>
        </p:blipFill>
        <p:spPr>
          <a:xfrm>
            <a:off x="7351774" y="2740950"/>
            <a:ext cx="3867305" cy="3617025"/>
          </a:xfrm>
          <a:prstGeom prst="rect">
            <a:avLst/>
          </a:prstGeom>
          <a:noFill/>
          <a:ln>
            <a:noFill/>
          </a:ln>
        </p:spPr>
      </p:pic>
      <p:pic>
        <p:nvPicPr>
          <p:cNvPr id="277" name="Google Shape;277;p14"/>
          <p:cNvPicPr preferRelativeResize="0"/>
          <p:nvPr/>
        </p:nvPicPr>
        <p:blipFill>
          <a:blip r:embed="rId9">
            <a:alphaModFix/>
          </a:blip>
          <a:stretch>
            <a:fillRect/>
          </a:stretch>
        </p:blipFill>
        <p:spPr>
          <a:xfrm>
            <a:off x="13398525" y="1011650"/>
            <a:ext cx="6072750" cy="2108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281" name="Shape 281"/>
        <p:cNvGrpSpPr/>
        <p:nvPr/>
      </p:nvGrpSpPr>
      <p:grpSpPr>
        <a:xfrm>
          <a:off x="0" y="0"/>
          <a:ext cx="0" cy="0"/>
          <a:chOff x="0" y="0"/>
          <a:chExt cx="0" cy="0"/>
        </a:xfrm>
      </p:grpSpPr>
      <p:pic>
        <p:nvPicPr>
          <p:cNvPr id="282" name="Google Shape;282;p15"/>
          <p:cNvPicPr preferRelativeResize="0"/>
          <p:nvPr/>
        </p:nvPicPr>
        <p:blipFill>
          <a:blip r:embed="rId3">
            <a:alphaModFix/>
          </a:blip>
          <a:stretch>
            <a:fillRect/>
          </a:stretch>
        </p:blipFill>
        <p:spPr>
          <a:xfrm>
            <a:off x="-6507477" y="5057550"/>
            <a:ext cx="12184376" cy="4854749"/>
          </a:xfrm>
          <a:prstGeom prst="rect">
            <a:avLst/>
          </a:prstGeom>
          <a:noFill/>
          <a:ln>
            <a:noFill/>
          </a:ln>
        </p:spPr>
      </p:pic>
      <p:grpSp>
        <p:nvGrpSpPr>
          <p:cNvPr id="283" name="Google Shape;283;p15"/>
          <p:cNvGrpSpPr/>
          <p:nvPr/>
        </p:nvGrpSpPr>
        <p:grpSpPr>
          <a:xfrm>
            <a:off x="4389704" y="5837776"/>
            <a:ext cx="4417659" cy="4417659"/>
            <a:chOff x="0" y="0"/>
            <a:chExt cx="812800" cy="812800"/>
          </a:xfrm>
        </p:grpSpPr>
        <p:sp>
          <p:nvSpPr>
            <p:cNvPr id="284" name="Google Shape;2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5"/>
          <p:cNvGrpSpPr/>
          <p:nvPr/>
        </p:nvGrpSpPr>
        <p:grpSpPr>
          <a:xfrm>
            <a:off x="345280" y="8046605"/>
            <a:ext cx="28861224" cy="11265335"/>
            <a:chOff x="0" y="0"/>
            <a:chExt cx="8571992" cy="3345886"/>
          </a:xfrm>
        </p:grpSpPr>
        <p:sp>
          <p:nvSpPr>
            <p:cNvPr id="287" name="Google Shape;287;p15"/>
            <p:cNvSpPr/>
            <p:nvPr/>
          </p:nvSpPr>
          <p:spPr>
            <a:xfrm>
              <a:off x="0" y="0"/>
              <a:ext cx="8571992" cy="3345886"/>
            </a:xfrm>
            <a:custGeom>
              <a:rect b="b" l="l" r="r" t="t"/>
              <a:pathLst>
                <a:path extrusionOk="0" h="3345886" w="8571992">
                  <a:moveTo>
                    <a:pt x="4285996" y="0"/>
                  </a:moveTo>
                  <a:cubicBezTo>
                    <a:pt x="1918906" y="0"/>
                    <a:pt x="0" y="749002"/>
                    <a:pt x="0" y="1672943"/>
                  </a:cubicBezTo>
                  <a:cubicBezTo>
                    <a:pt x="0" y="2596884"/>
                    <a:pt x="1918906" y="3345886"/>
                    <a:pt x="4285996" y="3345886"/>
                  </a:cubicBezTo>
                  <a:cubicBezTo>
                    <a:pt x="6653086" y="3345886"/>
                    <a:pt x="8571992" y="2596884"/>
                    <a:pt x="8571992" y="1672943"/>
                  </a:cubicBezTo>
                  <a:cubicBezTo>
                    <a:pt x="8571992" y="749002"/>
                    <a:pt x="6653086" y="0"/>
                    <a:pt x="428599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nvSpPr>
          <p:spPr>
            <a:xfrm>
              <a:off x="803624" y="275577"/>
              <a:ext cx="6964744" cy="27566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5"/>
          <p:cNvGrpSpPr/>
          <p:nvPr/>
        </p:nvGrpSpPr>
        <p:grpSpPr>
          <a:xfrm>
            <a:off x="1102105" y="8900639"/>
            <a:ext cx="339217" cy="254835"/>
            <a:chOff x="0" y="0"/>
            <a:chExt cx="452290" cy="339781"/>
          </a:xfrm>
        </p:grpSpPr>
        <p:grpSp>
          <p:nvGrpSpPr>
            <p:cNvPr id="290" name="Google Shape;290;p15"/>
            <p:cNvGrpSpPr/>
            <p:nvPr/>
          </p:nvGrpSpPr>
          <p:grpSpPr>
            <a:xfrm>
              <a:off x="0" y="246816"/>
              <a:ext cx="452290" cy="92965"/>
              <a:chOff x="0" y="-24759"/>
              <a:chExt cx="812800" cy="167067"/>
            </a:xfrm>
          </p:grpSpPr>
          <p:sp>
            <p:nvSpPr>
              <p:cNvPr id="291" name="Google Shape;291;p15"/>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15"/>
            <p:cNvSpPr/>
            <p:nvPr/>
          </p:nvSpPr>
          <p:spPr>
            <a:xfrm>
              <a:off x="0" y="0"/>
              <a:ext cx="300187" cy="300187"/>
            </a:xfrm>
            <a:custGeom>
              <a:rect b="b" l="l" r="r" t="t"/>
              <a:pathLst>
                <a:path extrusionOk="0" h="300187" w="300187">
                  <a:moveTo>
                    <a:pt x="0" y="0"/>
                  </a:moveTo>
                  <a:lnTo>
                    <a:pt x="300187" y="0"/>
                  </a:lnTo>
                  <a:lnTo>
                    <a:pt x="300187" y="300187"/>
                  </a:lnTo>
                  <a:lnTo>
                    <a:pt x="0" y="300187"/>
                  </a:lnTo>
                  <a:lnTo>
                    <a:pt x="0" y="0"/>
                  </a:lnTo>
                  <a:close/>
                </a:path>
              </a:pathLst>
            </a:custGeom>
            <a:blipFill rotWithShape="1">
              <a:blip r:embed="rId4">
                <a:alphaModFix/>
              </a:blip>
              <a:stretch>
                <a:fillRect b="0" l="0" r="0" t="0"/>
              </a:stretch>
            </a:blipFill>
            <a:ln>
              <a:noFill/>
            </a:ln>
          </p:spPr>
        </p:sp>
      </p:grpSp>
      <p:grpSp>
        <p:nvGrpSpPr>
          <p:cNvPr id="294" name="Google Shape;294;p15"/>
          <p:cNvGrpSpPr/>
          <p:nvPr/>
        </p:nvGrpSpPr>
        <p:grpSpPr>
          <a:xfrm>
            <a:off x="-7903341" y="8436049"/>
            <a:ext cx="19017803" cy="9674410"/>
            <a:chOff x="0" y="0"/>
            <a:chExt cx="5008771" cy="2547976"/>
          </a:xfrm>
        </p:grpSpPr>
        <p:sp>
          <p:nvSpPr>
            <p:cNvPr id="295" name="Google Shape;295;p15"/>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txBox="1"/>
            <p:nvPr/>
          </p:nvSpPr>
          <p:spPr>
            <a:xfrm>
              <a:off x="469572" y="200773"/>
              <a:ext cx="4069500" cy="210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5"/>
          <p:cNvGrpSpPr/>
          <p:nvPr/>
        </p:nvGrpSpPr>
        <p:grpSpPr>
          <a:xfrm>
            <a:off x="3055299" y="9756695"/>
            <a:ext cx="207116" cy="155594"/>
            <a:chOff x="0" y="0"/>
            <a:chExt cx="276155" cy="207460"/>
          </a:xfrm>
        </p:grpSpPr>
        <p:grpSp>
          <p:nvGrpSpPr>
            <p:cNvPr id="298" name="Google Shape;298;p15"/>
            <p:cNvGrpSpPr/>
            <p:nvPr/>
          </p:nvGrpSpPr>
          <p:grpSpPr>
            <a:xfrm>
              <a:off x="0" y="150698"/>
              <a:ext cx="276155" cy="56762"/>
              <a:chOff x="0" y="-24759"/>
              <a:chExt cx="812800" cy="167067"/>
            </a:xfrm>
          </p:grpSpPr>
          <p:sp>
            <p:nvSpPr>
              <p:cNvPr id="299" name="Google Shape;299;p15"/>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15"/>
            <p:cNvSpPr/>
            <p:nvPr/>
          </p:nvSpPr>
          <p:spPr>
            <a:xfrm>
              <a:off x="0" y="0"/>
              <a:ext cx="183285" cy="183285"/>
            </a:xfrm>
            <a:custGeom>
              <a:rect b="b" l="l" r="r" t="t"/>
              <a:pathLst>
                <a:path extrusionOk="0" h="183285" w="183285">
                  <a:moveTo>
                    <a:pt x="0" y="0"/>
                  </a:moveTo>
                  <a:lnTo>
                    <a:pt x="183285" y="0"/>
                  </a:lnTo>
                  <a:lnTo>
                    <a:pt x="183285" y="183285"/>
                  </a:lnTo>
                  <a:lnTo>
                    <a:pt x="0" y="183285"/>
                  </a:lnTo>
                  <a:lnTo>
                    <a:pt x="0" y="0"/>
                  </a:lnTo>
                  <a:close/>
                </a:path>
              </a:pathLst>
            </a:custGeom>
            <a:blipFill rotWithShape="1">
              <a:blip r:embed="rId4">
                <a:alphaModFix/>
              </a:blip>
              <a:stretch>
                <a:fillRect b="0" l="0" r="0" t="0"/>
              </a:stretch>
            </a:blipFill>
            <a:ln>
              <a:noFill/>
            </a:ln>
          </p:spPr>
        </p:sp>
      </p:grpSp>
      <p:sp>
        <p:nvSpPr>
          <p:cNvPr id="302" name="Google Shape;302;p15"/>
          <p:cNvSpPr txBox="1"/>
          <p:nvPr/>
        </p:nvSpPr>
        <p:spPr>
          <a:xfrm>
            <a:off x="1028700" y="868051"/>
            <a:ext cx="16748000"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WELCOME TO PRESENTATION</a:t>
            </a:r>
            <a:endParaRPr/>
          </a:p>
        </p:txBody>
      </p:sp>
      <p:sp>
        <p:nvSpPr>
          <p:cNvPr id="303" name="Google Shape;303;p15"/>
          <p:cNvSpPr txBox="1"/>
          <p:nvPr/>
        </p:nvSpPr>
        <p:spPr>
          <a:xfrm>
            <a:off x="1028700" y="2180899"/>
            <a:ext cx="1555732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pic>
        <p:nvPicPr>
          <p:cNvPr id="304" name="Google Shape;304;p15"/>
          <p:cNvPicPr preferRelativeResize="0"/>
          <p:nvPr/>
        </p:nvPicPr>
        <p:blipFill>
          <a:blip r:embed="rId5">
            <a:alphaModFix/>
          </a:blip>
          <a:stretch>
            <a:fillRect/>
          </a:stretch>
        </p:blipFill>
        <p:spPr>
          <a:xfrm>
            <a:off x="7413102" y="3249500"/>
            <a:ext cx="4964625" cy="7005925"/>
          </a:xfrm>
          <a:prstGeom prst="rect">
            <a:avLst/>
          </a:prstGeom>
          <a:noFill/>
          <a:ln>
            <a:noFill/>
          </a:ln>
        </p:spPr>
      </p:pic>
      <p:pic>
        <p:nvPicPr>
          <p:cNvPr id="305" name="Google Shape;305;p15"/>
          <p:cNvPicPr preferRelativeResize="0"/>
          <p:nvPr/>
        </p:nvPicPr>
        <p:blipFill>
          <a:blip r:embed="rId6">
            <a:alphaModFix/>
          </a:blip>
          <a:stretch>
            <a:fillRect/>
          </a:stretch>
        </p:blipFill>
        <p:spPr>
          <a:xfrm>
            <a:off x="12812075" y="5215523"/>
            <a:ext cx="4964626" cy="41017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309" name="Shape 309"/>
        <p:cNvGrpSpPr/>
        <p:nvPr/>
      </p:nvGrpSpPr>
      <p:grpSpPr>
        <a:xfrm>
          <a:off x="0" y="0"/>
          <a:ext cx="0" cy="0"/>
          <a:chOff x="0" y="0"/>
          <a:chExt cx="0" cy="0"/>
        </a:xfrm>
      </p:grpSpPr>
      <p:pic>
        <p:nvPicPr>
          <p:cNvPr id="310" name="Google Shape;310;p16"/>
          <p:cNvPicPr preferRelativeResize="0"/>
          <p:nvPr/>
        </p:nvPicPr>
        <p:blipFill>
          <a:blip r:embed="rId3">
            <a:alphaModFix/>
          </a:blip>
          <a:stretch>
            <a:fillRect/>
          </a:stretch>
        </p:blipFill>
        <p:spPr>
          <a:xfrm>
            <a:off x="-4037013" y="5610325"/>
            <a:ext cx="9966389" cy="3892750"/>
          </a:xfrm>
          <a:prstGeom prst="rect">
            <a:avLst/>
          </a:prstGeom>
          <a:noFill/>
          <a:ln>
            <a:noFill/>
          </a:ln>
        </p:spPr>
      </p:pic>
      <p:sp>
        <p:nvSpPr>
          <p:cNvPr id="311" name="Google Shape;311;p16"/>
          <p:cNvSpPr txBox="1"/>
          <p:nvPr/>
        </p:nvSpPr>
        <p:spPr>
          <a:xfrm>
            <a:off x="1949153" y="1076325"/>
            <a:ext cx="5327352"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MISSION</a:t>
            </a:r>
            <a:endParaRPr/>
          </a:p>
        </p:txBody>
      </p:sp>
      <p:sp>
        <p:nvSpPr>
          <p:cNvPr id="312" name="Google Shape;312;p16"/>
          <p:cNvSpPr txBox="1"/>
          <p:nvPr/>
        </p:nvSpPr>
        <p:spPr>
          <a:xfrm>
            <a:off x="11543464" y="1076325"/>
            <a:ext cx="4584125"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VISION</a:t>
            </a:r>
            <a:endParaRPr/>
          </a:p>
        </p:txBody>
      </p:sp>
      <p:grpSp>
        <p:nvGrpSpPr>
          <p:cNvPr id="313" name="Google Shape;313;p16"/>
          <p:cNvGrpSpPr/>
          <p:nvPr/>
        </p:nvGrpSpPr>
        <p:grpSpPr>
          <a:xfrm>
            <a:off x="4612829" y="6329051"/>
            <a:ext cx="4673359" cy="4673359"/>
            <a:chOff x="0" y="0"/>
            <a:chExt cx="812800" cy="812800"/>
          </a:xfrm>
        </p:grpSpPr>
        <p:sp>
          <p:nvSpPr>
            <p:cNvPr id="314" name="Google Shape;31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6"/>
          <p:cNvGrpSpPr/>
          <p:nvPr/>
        </p:nvGrpSpPr>
        <p:grpSpPr>
          <a:xfrm>
            <a:off x="-7903341" y="8436049"/>
            <a:ext cx="19017679" cy="9674347"/>
            <a:chOff x="0" y="0"/>
            <a:chExt cx="5008771" cy="2547976"/>
          </a:xfrm>
        </p:grpSpPr>
        <p:sp>
          <p:nvSpPr>
            <p:cNvPr id="317" name="Google Shape;317;p16"/>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6"/>
          <p:cNvGrpSpPr/>
          <p:nvPr/>
        </p:nvGrpSpPr>
        <p:grpSpPr>
          <a:xfrm>
            <a:off x="345280" y="8046605"/>
            <a:ext cx="28861224" cy="11265335"/>
            <a:chOff x="0" y="0"/>
            <a:chExt cx="8571992" cy="3345886"/>
          </a:xfrm>
        </p:grpSpPr>
        <p:sp>
          <p:nvSpPr>
            <p:cNvPr id="320" name="Google Shape;320;p16"/>
            <p:cNvSpPr/>
            <p:nvPr/>
          </p:nvSpPr>
          <p:spPr>
            <a:xfrm>
              <a:off x="0" y="0"/>
              <a:ext cx="8571992" cy="3345886"/>
            </a:xfrm>
            <a:custGeom>
              <a:rect b="b" l="l" r="r" t="t"/>
              <a:pathLst>
                <a:path extrusionOk="0" h="3345886" w="8571992">
                  <a:moveTo>
                    <a:pt x="4285996" y="0"/>
                  </a:moveTo>
                  <a:cubicBezTo>
                    <a:pt x="1918906" y="0"/>
                    <a:pt x="0" y="749002"/>
                    <a:pt x="0" y="1672943"/>
                  </a:cubicBezTo>
                  <a:cubicBezTo>
                    <a:pt x="0" y="2596884"/>
                    <a:pt x="1918906" y="3345886"/>
                    <a:pt x="4285996" y="3345886"/>
                  </a:cubicBezTo>
                  <a:cubicBezTo>
                    <a:pt x="6653086" y="3345886"/>
                    <a:pt x="8571992" y="2596884"/>
                    <a:pt x="8571992" y="1672943"/>
                  </a:cubicBezTo>
                  <a:cubicBezTo>
                    <a:pt x="8571992" y="749002"/>
                    <a:pt x="6653086" y="0"/>
                    <a:pt x="428599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txBox="1"/>
            <p:nvPr/>
          </p:nvSpPr>
          <p:spPr>
            <a:xfrm>
              <a:off x="803624" y="275577"/>
              <a:ext cx="6964744" cy="27566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6"/>
          <p:cNvSpPr txBox="1"/>
          <p:nvPr/>
        </p:nvSpPr>
        <p:spPr>
          <a:xfrm>
            <a:off x="1949153" y="2439717"/>
            <a:ext cx="4666043" cy="2594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To embark on a mission is to set forth with a purpose in mind, a goal to achieve, and a journey to undertake. It requires courage, determination, and a belief in oneself. Each mission is unique, a chance to make a difference, to leave a mark on the world. </a:t>
            </a:r>
            <a:endParaRPr/>
          </a:p>
        </p:txBody>
      </p:sp>
      <p:sp>
        <p:nvSpPr>
          <p:cNvPr id="323" name="Google Shape;323;p16"/>
          <p:cNvSpPr txBox="1"/>
          <p:nvPr/>
        </p:nvSpPr>
        <p:spPr>
          <a:xfrm>
            <a:off x="11543464" y="2439717"/>
            <a:ext cx="4958251" cy="258284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Vision is the ability to see beyond the present moment and imagine a future filled with endless possibilities. It is the driving force that propels us towards our goals and dreams, guiding us through challenges and obstacles along the way. A strong vision provides clarity and focus.</a:t>
            </a:r>
            <a:endParaRPr/>
          </a:p>
        </p:txBody>
      </p:sp>
      <p:grpSp>
        <p:nvGrpSpPr>
          <p:cNvPr id="324" name="Google Shape;324;p16"/>
          <p:cNvGrpSpPr/>
          <p:nvPr/>
        </p:nvGrpSpPr>
        <p:grpSpPr>
          <a:xfrm>
            <a:off x="11633132" y="9466782"/>
            <a:ext cx="555030" cy="416966"/>
            <a:chOff x="0" y="0"/>
            <a:chExt cx="740040" cy="555954"/>
          </a:xfrm>
        </p:grpSpPr>
        <p:grpSp>
          <p:nvGrpSpPr>
            <p:cNvPr id="325" name="Google Shape;325;p16"/>
            <p:cNvGrpSpPr/>
            <p:nvPr/>
          </p:nvGrpSpPr>
          <p:grpSpPr>
            <a:xfrm>
              <a:off x="0" y="403842"/>
              <a:ext cx="740040" cy="152112"/>
              <a:chOff x="0" y="-24759"/>
              <a:chExt cx="812800" cy="167067"/>
            </a:xfrm>
          </p:grpSpPr>
          <p:sp>
            <p:nvSpPr>
              <p:cNvPr id="326" name="Google Shape;326;p16"/>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6"/>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6"/>
            <p:cNvSpPr/>
            <p:nvPr/>
          </p:nvSpPr>
          <p:spPr>
            <a:xfrm>
              <a:off x="0" y="0"/>
              <a:ext cx="491169" cy="491169"/>
            </a:xfrm>
            <a:custGeom>
              <a:rect b="b" l="l" r="r" t="t"/>
              <a:pathLst>
                <a:path extrusionOk="0" h="491169" w="491169">
                  <a:moveTo>
                    <a:pt x="0" y="0"/>
                  </a:moveTo>
                  <a:lnTo>
                    <a:pt x="491169" y="0"/>
                  </a:lnTo>
                  <a:lnTo>
                    <a:pt x="491169" y="491169"/>
                  </a:lnTo>
                  <a:lnTo>
                    <a:pt x="0" y="491169"/>
                  </a:lnTo>
                  <a:lnTo>
                    <a:pt x="0" y="0"/>
                  </a:lnTo>
                  <a:close/>
                </a:path>
              </a:pathLst>
            </a:custGeom>
            <a:blipFill rotWithShape="1">
              <a:blip r:embed="rId4">
                <a:alphaModFix/>
              </a:blip>
              <a:stretch>
                <a:fillRect b="0" l="0" r="0" t="0"/>
              </a:stretch>
            </a:blipFill>
            <a:ln>
              <a:noFill/>
            </a:ln>
          </p:spPr>
        </p:sp>
      </p:grpSp>
      <p:grpSp>
        <p:nvGrpSpPr>
          <p:cNvPr id="329" name="Google Shape;329;p16"/>
          <p:cNvGrpSpPr/>
          <p:nvPr/>
        </p:nvGrpSpPr>
        <p:grpSpPr>
          <a:xfrm>
            <a:off x="15469325" y="9050007"/>
            <a:ext cx="277262" cy="208292"/>
            <a:chOff x="0" y="0"/>
            <a:chExt cx="369683" cy="277723"/>
          </a:xfrm>
        </p:grpSpPr>
        <p:grpSp>
          <p:nvGrpSpPr>
            <p:cNvPr id="330" name="Google Shape;330;p16"/>
            <p:cNvGrpSpPr/>
            <p:nvPr/>
          </p:nvGrpSpPr>
          <p:grpSpPr>
            <a:xfrm>
              <a:off x="0" y="201737"/>
              <a:ext cx="369683" cy="75986"/>
              <a:chOff x="0" y="-24759"/>
              <a:chExt cx="812800" cy="167067"/>
            </a:xfrm>
          </p:grpSpPr>
          <p:sp>
            <p:nvSpPr>
              <p:cNvPr id="331" name="Google Shape;331;p16"/>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16"/>
            <p:cNvSpPr/>
            <p:nvPr/>
          </p:nvSpPr>
          <p:spPr>
            <a:xfrm>
              <a:off x="0" y="0"/>
              <a:ext cx="245361" cy="245361"/>
            </a:xfrm>
            <a:custGeom>
              <a:rect b="b" l="l" r="r" t="t"/>
              <a:pathLst>
                <a:path extrusionOk="0" h="245361" w="245361">
                  <a:moveTo>
                    <a:pt x="0" y="0"/>
                  </a:moveTo>
                  <a:lnTo>
                    <a:pt x="245361" y="0"/>
                  </a:lnTo>
                  <a:lnTo>
                    <a:pt x="245361" y="245361"/>
                  </a:lnTo>
                  <a:lnTo>
                    <a:pt x="0" y="245361"/>
                  </a:lnTo>
                  <a:lnTo>
                    <a:pt x="0" y="0"/>
                  </a:lnTo>
                  <a:close/>
                </a:path>
              </a:pathLst>
            </a:custGeom>
            <a:blipFill rotWithShape="1">
              <a:blip r:embed="rId4">
                <a:alphaModFix/>
              </a:blip>
              <a:stretch>
                <a:fillRect b="0" l="0" r="0" t="0"/>
              </a:stretch>
            </a:blipFill>
            <a:ln>
              <a:noFill/>
            </a:ln>
          </p:spPr>
        </p:sp>
      </p:grpSp>
      <p:grpSp>
        <p:nvGrpSpPr>
          <p:cNvPr id="334" name="Google Shape;334;p16"/>
          <p:cNvGrpSpPr/>
          <p:nvPr/>
        </p:nvGrpSpPr>
        <p:grpSpPr>
          <a:xfrm>
            <a:off x="1886609" y="9258300"/>
            <a:ext cx="213512" cy="160400"/>
            <a:chOff x="0" y="0"/>
            <a:chExt cx="284683" cy="213867"/>
          </a:xfrm>
        </p:grpSpPr>
        <p:grpSp>
          <p:nvGrpSpPr>
            <p:cNvPr id="335" name="Google Shape;335;p16"/>
            <p:cNvGrpSpPr/>
            <p:nvPr/>
          </p:nvGrpSpPr>
          <p:grpSpPr>
            <a:xfrm>
              <a:off x="0" y="155352"/>
              <a:ext cx="284683" cy="58515"/>
              <a:chOff x="0" y="-24759"/>
              <a:chExt cx="812800" cy="167067"/>
            </a:xfrm>
          </p:grpSpPr>
          <p:sp>
            <p:nvSpPr>
              <p:cNvPr id="336" name="Google Shape;336;p16"/>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16"/>
            <p:cNvSpPr/>
            <p:nvPr/>
          </p:nvSpPr>
          <p:spPr>
            <a:xfrm>
              <a:off x="0" y="0"/>
              <a:ext cx="188946" cy="188946"/>
            </a:xfrm>
            <a:custGeom>
              <a:rect b="b" l="l" r="r" t="t"/>
              <a:pathLst>
                <a:path extrusionOk="0" h="188946" w="188946">
                  <a:moveTo>
                    <a:pt x="0" y="0"/>
                  </a:moveTo>
                  <a:lnTo>
                    <a:pt x="188946" y="0"/>
                  </a:lnTo>
                  <a:lnTo>
                    <a:pt x="188946" y="188946"/>
                  </a:lnTo>
                  <a:lnTo>
                    <a:pt x="0" y="188946"/>
                  </a:lnTo>
                  <a:lnTo>
                    <a:pt x="0" y="0"/>
                  </a:lnTo>
                  <a:close/>
                </a:path>
              </a:pathLst>
            </a:custGeom>
            <a:blipFill rotWithShape="1">
              <a:blip r:embed="rId4">
                <a:alphaModFix/>
              </a:blip>
              <a:stretch>
                <a:fillRect b="0" l="0" r="0" t="0"/>
              </a:stretch>
            </a:blipFill>
            <a:ln>
              <a:noFill/>
            </a:ln>
          </p:spPr>
        </p:sp>
      </p:grpSp>
      <p:grpSp>
        <p:nvGrpSpPr>
          <p:cNvPr id="339" name="Google Shape;339;p16"/>
          <p:cNvGrpSpPr/>
          <p:nvPr/>
        </p:nvGrpSpPr>
        <p:grpSpPr>
          <a:xfrm>
            <a:off x="16415609" y="9503077"/>
            <a:ext cx="380671" cy="380671"/>
            <a:chOff x="0" y="0"/>
            <a:chExt cx="812800" cy="812800"/>
          </a:xfrm>
        </p:grpSpPr>
        <p:sp>
          <p:nvSpPr>
            <p:cNvPr id="340" name="Google Shape;34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
            <p:cNvSpPr txBox="1"/>
            <p:nvPr/>
          </p:nvSpPr>
          <p:spPr>
            <a:xfrm>
              <a:off x="76200" y="38100"/>
              <a:ext cx="660400" cy="698500"/>
            </a:xfrm>
            <a:prstGeom prst="rect">
              <a:avLst/>
            </a:prstGeom>
            <a:noFill/>
            <a:ln>
              <a:noFill/>
            </a:ln>
          </p:spPr>
          <p:txBody>
            <a:bodyPr anchorCtr="0" anchor="ctr" bIns="83450" lIns="83450" spcFirstLastPara="1" rIns="83450" wrap="square" tIns="834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2" name="Google Shape;342;p16"/>
          <p:cNvPicPr preferRelativeResize="0"/>
          <p:nvPr/>
        </p:nvPicPr>
        <p:blipFill>
          <a:blip r:embed="rId5">
            <a:alphaModFix/>
          </a:blip>
          <a:stretch>
            <a:fillRect/>
          </a:stretch>
        </p:blipFill>
        <p:spPr>
          <a:xfrm>
            <a:off x="7091155" y="2981100"/>
            <a:ext cx="4066006" cy="7305900"/>
          </a:xfrm>
          <a:prstGeom prst="rect">
            <a:avLst/>
          </a:prstGeom>
          <a:noFill/>
          <a:ln>
            <a:noFill/>
          </a:ln>
        </p:spPr>
      </p:pic>
      <p:pic>
        <p:nvPicPr>
          <p:cNvPr id="343" name="Google Shape;343;p16"/>
          <p:cNvPicPr preferRelativeResize="0"/>
          <p:nvPr/>
        </p:nvPicPr>
        <p:blipFill>
          <a:blip r:embed="rId6">
            <a:alphaModFix/>
          </a:blip>
          <a:stretch>
            <a:fillRect/>
          </a:stretch>
        </p:blipFill>
        <p:spPr>
          <a:xfrm>
            <a:off x="16127600" y="652591"/>
            <a:ext cx="4584125" cy="15921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347" name="Shape 347"/>
        <p:cNvGrpSpPr/>
        <p:nvPr/>
      </p:nvGrpSpPr>
      <p:grpSpPr>
        <a:xfrm>
          <a:off x="0" y="0"/>
          <a:ext cx="0" cy="0"/>
          <a:chOff x="0" y="0"/>
          <a:chExt cx="0" cy="0"/>
        </a:xfrm>
      </p:grpSpPr>
      <p:grpSp>
        <p:nvGrpSpPr>
          <p:cNvPr id="348" name="Google Shape;348;p17"/>
          <p:cNvGrpSpPr/>
          <p:nvPr/>
        </p:nvGrpSpPr>
        <p:grpSpPr>
          <a:xfrm>
            <a:off x="6625689" y="6928785"/>
            <a:ext cx="3649665" cy="3649665"/>
            <a:chOff x="0" y="0"/>
            <a:chExt cx="812800" cy="812800"/>
          </a:xfrm>
        </p:grpSpPr>
        <p:sp>
          <p:nvSpPr>
            <p:cNvPr id="349" name="Google Shape;3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1" name="Google Shape;351;p17"/>
          <p:cNvPicPr preferRelativeResize="0"/>
          <p:nvPr/>
        </p:nvPicPr>
        <p:blipFill>
          <a:blip r:embed="rId3">
            <a:alphaModFix/>
          </a:blip>
          <a:stretch>
            <a:fillRect/>
          </a:stretch>
        </p:blipFill>
        <p:spPr>
          <a:xfrm>
            <a:off x="-3103200" y="3670146"/>
            <a:ext cx="11274848" cy="5332698"/>
          </a:xfrm>
          <a:prstGeom prst="rect">
            <a:avLst/>
          </a:prstGeom>
          <a:noFill/>
          <a:ln>
            <a:noFill/>
          </a:ln>
        </p:spPr>
      </p:pic>
      <p:pic>
        <p:nvPicPr>
          <p:cNvPr id="352" name="Google Shape;352;p17"/>
          <p:cNvPicPr preferRelativeResize="0"/>
          <p:nvPr/>
        </p:nvPicPr>
        <p:blipFill>
          <a:blip r:embed="rId4">
            <a:alphaModFix/>
          </a:blip>
          <a:stretch>
            <a:fillRect/>
          </a:stretch>
        </p:blipFill>
        <p:spPr>
          <a:xfrm>
            <a:off x="12116914" y="7259925"/>
            <a:ext cx="8650310" cy="2074125"/>
          </a:xfrm>
          <a:prstGeom prst="rect">
            <a:avLst/>
          </a:prstGeom>
          <a:noFill/>
          <a:ln>
            <a:noFill/>
          </a:ln>
        </p:spPr>
      </p:pic>
      <p:grpSp>
        <p:nvGrpSpPr>
          <p:cNvPr id="353" name="Google Shape;353;p17"/>
          <p:cNvGrpSpPr/>
          <p:nvPr/>
        </p:nvGrpSpPr>
        <p:grpSpPr>
          <a:xfrm>
            <a:off x="-8287312" y="7706464"/>
            <a:ext cx="19017679" cy="9674347"/>
            <a:chOff x="0" y="0"/>
            <a:chExt cx="5008771" cy="2547976"/>
          </a:xfrm>
        </p:grpSpPr>
        <p:sp>
          <p:nvSpPr>
            <p:cNvPr id="354" name="Google Shape;354;p17"/>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7"/>
          <p:cNvGrpSpPr/>
          <p:nvPr/>
        </p:nvGrpSpPr>
        <p:grpSpPr>
          <a:xfrm>
            <a:off x="-2331971" y="8778870"/>
            <a:ext cx="33546865" cy="11532603"/>
            <a:chOff x="0" y="0"/>
            <a:chExt cx="8571992" cy="2946844"/>
          </a:xfrm>
        </p:grpSpPr>
        <p:sp>
          <p:nvSpPr>
            <p:cNvPr id="357" name="Google Shape;357;p17"/>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7"/>
          <p:cNvGrpSpPr/>
          <p:nvPr/>
        </p:nvGrpSpPr>
        <p:grpSpPr>
          <a:xfrm>
            <a:off x="14142441" y="9334050"/>
            <a:ext cx="598040" cy="449276"/>
            <a:chOff x="0" y="0"/>
            <a:chExt cx="797386" cy="599035"/>
          </a:xfrm>
        </p:grpSpPr>
        <p:grpSp>
          <p:nvGrpSpPr>
            <p:cNvPr id="360" name="Google Shape;360;p17"/>
            <p:cNvGrpSpPr/>
            <p:nvPr/>
          </p:nvGrpSpPr>
          <p:grpSpPr>
            <a:xfrm>
              <a:off x="0" y="435137"/>
              <a:ext cx="797386" cy="163898"/>
              <a:chOff x="0" y="-24759"/>
              <a:chExt cx="812800" cy="167067"/>
            </a:xfrm>
          </p:grpSpPr>
          <p:sp>
            <p:nvSpPr>
              <p:cNvPr id="361" name="Google Shape;361;p17"/>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17"/>
            <p:cNvSpPr/>
            <p:nvPr/>
          </p:nvSpPr>
          <p:spPr>
            <a:xfrm>
              <a:off x="0" y="0"/>
              <a:ext cx="529230" cy="529230"/>
            </a:xfrm>
            <a:custGeom>
              <a:rect b="b" l="l" r="r" t="t"/>
              <a:pathLst>
                <a:path extrusionOk="0" h="529230" w="529230">
                  <a:moveTo>
                    <a:pt x="0" y="0"/>
                  </a:moveTo>
                  <a:lnTo>
                    <a:pt x="529230" y="0"/>
                  </a:lnTo>
                  <a:lnTo>
                    <a:pt x="529230" y="529230"/>
                  </a:lnTo>
                  <a:lnTo>
                    <a:pt x="0" y="529230"/>
                  </a:lnTo>
                  <a:lnTo>
                    <a:pt x="0" y="0"/>
                  </a:lnTo>
                  <a:close/>
                </a:path>
              </a:pathLst>
            </a:custGeom>
            <a:blipFill rotWithShape="1">
              <a:blip r:embed="rId5">
                <a:alphaModFix/>
              </a:blip>
              <a:stretch>
                <a:fillRect b="0" l="0" r="0" t="0"/>
              </a:stretch>
            </a:blipFill>
            <a:ln>
              <a:noFill/>
            </a:ln>
          </p:spPr>
        </p:sp>
      </p:grpSp>
      <p:grpSp>
        <p:nvGrpSpPr>
          <p:cNvPr id="364" name="Google Shape;364;p17"/>
          <p:cNvGrpSpPr/>
          <p:nvPr/>
        </p:nvGrpSpPr>
        <p:grpSpPr>
          <a:xfrm>
            <a:off x="9654969" y="9341835"/>
            <a:ext cx="288657" cy="216853"/>
            <a:chOff x="0" y="0"/>
            <a:chExt cx="384876" cy="289137"/>
          </a:xfrm>
        </p:grpSpPr>
        <p:grpSp>
          <p:nvGrpSpPr>
            <p:cNvPr id="365" name="Google Shape;365;p17"/>
            <p:cNvGrpSpPr/>
            <p:nvPr/>
          </p:nvGrpSpPr>
          <p:grpSpPr>
            <a:xfrm>
              <a:off x="0" y="210028"/>
              <a:ext cx="384876" cy="79109"/>
              <a:chOff x="0" y="-24759"/>
              <a:chExt cx="812800" cy="167067"/>
            </a:xfrm>
          </p:grpSpPr>
          <p:sp>
            <p:nvSpPr>
              <p:cNvPr id="366" name="Google Shape;366;p17"/>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17"/>
            <p:cNvSpPr/>
            <p:nvPr/>
          </p:nvSpPr>
          <p:spPr>
            <a:xfrm>
              <a:off x="0" y="0"/>
              <a:ext cx="255444" cy="255444"/>
            </a:xfrm>
            <a:custGeom>
              <a:rect b="b" l="l" r="r" t="t"/>
              <a:pathLst>
                <a:path extrusionOk="0" h="255444" w="255444">
                  <a:moveTo>
                    <a:pt x="0" y="0"/>
                  </a:moveTo>
                  <a:lnTo>
                    <a:pt x="255444" y="0"/>
                  </a:lnTo>
                  <a:lnTo>
                    <a:pt x="255444" y="255444"/>
                  </a:lnTo>
                  <a:lnTo>
                    <a:pt x="0" y="255444"/>
                  </a:lnTo>
                  <a:lnTo>
                    <a:pt x="0" y="0"/>
                  </a:lnTo>
                  <a:close/>
                </a:path>
              </a:pathLst>
            </a:custGeom>
            <a:blipFill rotWithShape="1">
              <a:blip r:embed="rId5">
                <a:alphaModFix/>
              </a:blip>
              <a:stretch>
                <a:fillRect b="0" l="0" r="0" t="0"/>
              </a:stretch>
            </a:blipFill>
            <a:ln>
              <a:noFill/>
            </a:ln>
          </p:spPr>
        </p:sp>
      </p:grpSp>
      <p:sp>
        <p:nvSpPr>
          <p:cNvPr id="369" name="Google Shape;369;p17"/>
          <p:cNvSpPr txBox="1"/>
          <p:nvPr/>
        </p:nvSpPr>
        <p:spPr>
          <a:xfrm>
            <a:off x="8743158" y="1076325"/>
            <a:ext cx="8516142"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OUR PROJECTS</a:t>
            </a:r>
            <a:endParaRPr/>
          </a:p>
        </p:txBody>
      </p:sp>
      <p:sp>
        <p:nvSpPr>
          <p:cNvPr id="370" name="Google Shape;370;p17"/>
          <p:cNvSpPr txBox="1"/>
          <p:nvPr/>
        </p:nvSpPr>
        <p:spPr>
          <a:xfrm>
            <a:off x="8856147" y="2458753"/>
            <a:ext cx="8064186" cy="33224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Our projects are the heart and soul of our work, each one a unique expression of creativity, dedication, and innovation. From inception to completion, we pour our passion and expertise into every detail, striving to exceed expectations and deliver excellence. With a diverse portfolio spanning various industries and disciplines, our projects showcase our commitment to quality, collaboration, and forward-thinking solutions. Join us on this journey of discovery and transformation as we continue to push boundaries, inspire change, and make a positive impact in the world.</a:t>
            </a:r>
            <a:endParaRPr/>
          </a:p>
        </p:txBody>
      </p:sp>
      <p:pic>
        <p:nvPicPr>
          <p:cNvPr id="371" name="Google Shape;371;p17"/>
          <p:cNvPicPr preferRelativeResize="0"/>
          <p:nvPr/>
        </p:nvPicPr>
        <p:blipFill>
          <a:blip r:embed="rId6">
            <a:alphaModFix/>
          </a:blip>
          <a:stretch>
            <a:fillRect/>
          </a:stretch>
        </p:blipFill>
        <p:spPr>
          <a:xfrm>
            <a:off x="-838204" y="3047553"/>
            <a:ext cx="4651475" cy="6577905"/>
          </a:xfrm>
          <a:prstGeom prst="rect">
            <a:avLst/>
          </a:prstGeom>
          <a:noFill/>
          <a:ln>
            <a:noFill/>
          </a:ln>
        </p:spPr>
      </p:pic>
      <p:pic>
        <p:nvPicPr>
          <p:cNvPr id="372" name="Google Shape;372;p17"/>
          <p:cNvPicPr preferRelativeResize="0"/>
          <p:nvPr/>
        </p:nvPicPr>
        <p:blipFill>
          <a:blip r:embed="rId7">
            <a:alphaModFix/>
          </a:blip>
          <a:stretch>
            <a:fillRect/>
          </a:stretch>
        </p:blipFill>
        <p:spPr>
          <a:xfrm>
            <a:off x="1848086" y="623471"/>
            <a:ext cx="5971939" cy="207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376" name="Shape 376"/>
        <p:cNvGrpSpPr/>
        <p:nvPr/>
      </p:nvGrpSpPr>
      <p:grpSpPr>
        <a:xfrm>
          <a:off x="0" y="0"/>
          <a:ext cx="0" cy="0"/>
          <a:chOff x="0" y="0"/>
          <a:chExt cx="0" cy="0"/>
        </a:xfrm>
      </p:grpSpPr>
      <p:pic>
        <p:nvPicPr>
          <p:cNvPr id="377" name="Google Shape;377;p18"/>
          <p:cNvPicPr preferRelativeResize="0"/>
          <p:nvPr/>
        </p:nvPicPr>
        <p:blipFill>
          <a:blip r:embed="rId3">
            <a:alphaModFix/>
          </a:blip>
          <a:stretch>
            <a:fillRect/>
          </a:stretch>
        </p:blipFill>
        <p:spPr>
          <a:xfrm>
            <a:off x="-1257290" y="7208599"/>
            <a:ext cx="9531264" cy="2286775"/>
          </a:xfrm>
          <a:prstGeom prst="rect">
            <a:avLst/>
          </a:prstGeom>
          <a:noFill/>
          <a:ln>
            <a:noFill/>
          </a:ln>
        </p:spPr>
      </p:pic>
      <p:grpSp>
        <p:nvGrpSpPr>
          <p:cNvPr id="378" name="Google Shape;378;p18"/>
          <p:cNvGrpSpPr/>
          <p:nvPr/>
        </p:nvGrpSpPr>
        <p:grpSpPr>
          <a:xfrm>
            <a:off x="6209294" y="7829414"/>
            <a:ext cx="21896113" cy="11138614"/>
            <a:chOff x="0" y="0"/>
            <a:chExt cx="5008771" cy="2547976"/>
          </a:xfrm>
        </p:grpSpPr>
        <p:sp>
          <p:nvSpPr>
            <p:cNvPr id="379" name="Google Shape;379;p18"/>
            <p:cNvSpPr/>
            <p:nvPr/>
          </p:nvSpPr>
          <p:spPr>
            <a:xfrm>
              <a:off x="0" y="0"/>
              <a:ext cx="5008771" cy="2547976"/>
            </a:xfrm>
            <a:custGeom>
              <a:rect b="b" l="l" r="r" t="t"/>
              <a:pathLst>
                <a:path extrusionOk="0" h="2547976" w="5008771">
                  <a:moveTo>
                    <a:pt x="2504386" y="0"/>
                  </a:moveTo>
                  <a:cubicBezTo>
                    <a:pt x="1121252" y="0"/>
                    <a:pt x="0" y="570384"/>
                    <a:pt x="0" y="1273988"/>
                  </a:cubicBezTo>
                  <a:cubicBezTo>
                    <a:pt x="0" y="1977592"/>
                    <a:pt x="1121252" y="2547976"/>
                    <a:pt x="2504386" y="2547976"/>
                  </a:cubicBezTo>
                  <a:cubicBezTo>
                    <a:pt x="3887520" y="2547976"/>
                    <a:pt x="5008771" y="1977592"/>
                    <a:pt x="5008771" y="1273988"/>
                  </a:cubicBezTo>
                  <a:cubicBezTo>
                    <a:pt x="5008771" y="570384"/>
                    <a:pt x="3887520" y="0"/>
                    <a:pt x="2504386" y="0"/>
                  </a:cubicBezTo>
                  <a:close/>
                </a:path>
              </a:pathLst>
            </a:custGeom>
            <a:solidFill>
              <a:srgbClr val="859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txBox="1"/>
            <p:nvPr/>
          </p:nvSpPr>
          <p:spPr>
            <a:xfrm>
              <a:off x="469572" y="200773"/>
              <a:ext cx="4069627" cy="21083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8"/>
          <p:cNvGrpSpPr/>
          <p:nvPr/>
        </p:nvGrpSpPr>
        <p:grpSpPr>
          <a:xfrm>
            <a:off x="-12388765" y="9005275"/>
            <a:ext cx="33546865" cy="11532603"/>
            <a:chOff x="0" y="0"/>
            <a:chExt cx="8571992" cy="2946844"/>
          </a:xfrm>
        </p:grpSpPr>
        <p:sp>
          <p:nvSpPr>
            <p:cNvPr id="382" name="Google Shape;382;p18"/>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8"/>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8"/>
          <p:cNvGrpSpPr/>
          <p:nvPr/>
        </p:nvGrpSpPr>
        <p:grpSpPr>
          <a:xfrm>
            <a:off x="13496224" y="729417"/>
            <a:ext cx="3687269" cy="3687269"/>
            <a:chOff x="0" y="0"/>
            <a:chExt cx="812800" cy="812800"/>
          </a:xfrm>
        </p:grpSpPr>
        <p:sp>
          <p:nvSpPr>
            <p:cNvPr id="385" name="Google Shape;38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8"/>
          <p:cNvGrpSpPr/>
          <p:nvPr/>
        </p:nvGrpSpPr>
        <p:grpSpPr>
          <a:xfrm>
            <a:off x="12884360" y="8664710"/>
            <a:ext cx="169797" cy="127559"/>
            <a:chOff x="0" y="0"/>
            <a:chExt cx="226396" cy="170079"/>
          </a:xfrm>
        </p:grpSpPr>
        <p:grpSp>
          <p:nvGrpSpPr>
            <p:cNvPr id="388" name="Google Shape;388;p18"/>
            <p:cNvGrpSpPr/>
            <p:nvPr/>
          </p:nvGrpSpPr>
          <p:grpSpPr>
            <a:xfrm>
              <a:off x="0" y="123545"/>
              <a:ext cx="226396" cy="46534"/>
              <a:chOff x="0" y="-24759"/>
              <a:chExt cx="812800" cy="167067"/>
            </a:xfrm>
          </p:grpSpPr>
          <p:sp>
            <p:nvSpPr>
              <p:cNvPr id="389" name="Google Shape;389;p18"/>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18"/>
            <p:cNvSpPr/>
            <p:nvPr/>
          </p:nvSpPr>
          <p:spPr>
            <a:xfrm>
              <a:off x="0" y="0"/>
              <a:ext cx="150260" cy="150260"/>
            </a:xfrm>
            <a:custGeom>
              <a:rect b="b" l="l" r="r" t="t"/>
              <a:pathLst>
                <a:path extrusionOk="0" h="150260" w="150260">
                  <a:moveTo>
                    <a:pt x="0" y="0"/>
                  </a:moveTo>
                  <a:lnTo>
                    <a:pt x="150260" y="0"/>
                  </a:lnTo>
                  <a:lnTo>
                    <a:pt x="150260" y="150260"/>
                  </a:lnTo>
                  <a:lnTo>
                    <a:pt x="0" y="150260"/>
                  </a:lnTo>
                  <a:lnTo>
                    <a:pt x="0" y="0"/>
                  </a:lnTo>
                  <a:close/>
                </a:path>
              </a:pathLst>
            </a:custGeom>
            <a:blipFill rotWithShape="1">
              <a:blip r:embed="rId4">
                <a:alphaModFix/>
              </a:blip>
              <a:stretch>
                <a:fillRect b="0" l="0" r="0" t="0"/>
              </a:stretch>
            </a:blipFill>
            <a:ln>
              <a:noFill/>
            </a:ln>
          </p:spPr>
        </p:sp>
      </p:grpSp>
      <p:grpSp>
        <p:nvGrpSpPr>
          <p:cNvPr id="392" name="Google Shape;392;p18"/>
          <p:cNvGrpSpPr/>
          <p:nvPr/>
        </p:nvGrpSpPr>
        <p:grpSpPr>
          <a:xfrm>
            <a:off x="16864770" y="9685868"/>
            <a:ext cx="396686" cy="298009"/>
            <a:chOff x="0" y="0"/>
            <a:chExt cx="528914" cy="397346"/>
          </a:xfrm>
        </p:grpSpPr>
        <p:grpSp>
          <p:nvGrpSpPr>
            <p:cNvPr id="393" name="Google Shape;393;p18"/>
            <p:cNvGrpSpPr/>
            <p:nvPr/>
          </p:nvGrpSpPr>
          <p:grpSpPr>
            <a:xfrm>
              <a:off x="0" y="288631"/>
              <a:ext cx="528914" cy="108715"/>
              <a:chOff x="0" y="-24759"/>
              <a:chExt cx="812800" cy="167067"/>
            </a:xfrm>
          </p:grpSpPr>
          <p:sp>
            <p:nvSpPr>
              <p:cNvPr id="394" name="Google Shape;394;p18"/>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18"/>
            <p:cNvSpPr/>
            <p:nvPr/>
          </p:nvSpPr>
          <p:spPr>
            <a:xfrm>
              <a:off x="0" y="0"/>
              <a:ext cx="351044" cy="351044"/>
            </a:xfrm>
            <a:custGeom>
              <a:rect b="b" l="l" r="r" t="t"/>
              <a:pathLst>
                <a:path extrusionOk="0" h="351044" w="351044">
                  <a:moveTo>
                    <a:pt x="0" y="0"/>
                  </a:moveTo>
                  <a:lnTo>
                    <a:pt x="351044" y="0"/>
                  </a:lnTo>
                  <a:lnTo>
                    <a:pt x="351044" y="351044"/>
                  </a:lnTo>
                  <a:lnTo>
                    <a:pt x="0" y="351044"/>
                  </a:lnTo>
                  <a:lnTo>
                    <a:pt x="0" y="0"/>
                  </a:lnTo>
                  <a:close/>
                </a:path>
              </a:pathLst>
            </a:custGeom>
            <a:blipFill rotWithShape="1">
              <a:blip r:embed="rId4">
                <a:alphaModFix/>
              </a:blip>
              <a:stretch>
                <a:fillRect b="0" l="0" r="0" t="0"/>
              </a:stretch>
            </a:blipFill>
            <a:ln>
              <a:noFill/>
            </a:ln>
          </p:spPr>
        </p:sp>
      </p:grpSp>
      <p:grpSp>
        <p:nvGrpSpPr>
          <p:cNvPr id="397" name="Google Shape;397;p18"/>
          <p:cNvGrpSpPr/>
          <p:nvPr/>
        </p:nvGrpSpPr>
        <p:grpSpPr>
          <a:xfrm>
            <a:off x="14553070" y="8621979"/>
            <a:ext cx="848622" cy="275848"/>
            <a:chOff x="0" y="-56974"/>
            <a:chExt cx="1131496" cy="367796"/>
          </a:xfrm>
        </p:grpSpPr>
        <p:grpSp>
          <p:nvGrpSpPr>
            <p:cNvPr id="398" name="Google Shape;398;p18"/>
            <p:cNvGrpSpPr/>
            <p:nvPr/>
          </p:nvGrpSpPr>
          <p:grpSpPr>
            <a:xfrm>
              <a:off x="0" y="-56974"/>
              <a:ext cx="1131496" cy="345084"/>
              <a:chOff x="0" y="-25847"/>
              <a:chExt cx="513313" cy="156551"/>
            </a:xfrm>
          </p:grpSpPr>
          <p:sp>
            <p:nvSpPr>
              <p:cNvPr id="399" name="Google Shape;399;p18"/>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6F7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8"/>
            <p:cNvGrpSpPr/>
            <p:nvPr/>
          </p:nvGrpSpPr>
          <p:grpSpPr>
            <a:xfrm>
              <a:off x="0" y="-34262"/>
              <a:ext cx="1131496" cy="345084"/>
              <a:chOff x="0" y="-25847"/>
              <a:chExt cx="513313" cy="156551"/>
            </a:xfrm>
          </p:grpSpPr>
          <p:sp>
            <p:nvSpPr>
              <p:cNvPr id="402" name="Google Shape;402;p18"/>
              <p:cNvSpPr/>
              <p:nvPr/>
            </p:nvSpPr>
            <p:spPr>
              <a:xfrm>
                <a:off x="0" y="0"/>
                <a:ext cx="513313" cy="130704"/>
              </a:xfrm>
              <a:custGeom>
                <a:rect b="b" l="l" r="r" t="t"/>
                <a:pathLst>
                  <a:path extrusionOk="0" h="130704" w="513313">
                    <a:moveTo>
                      <a:pt x="256657" y="0"/>
                    </a:moveTo>
                    <a:cubicBezTo>
                      <a:pt x="114909" y="0"/>
                      <a:pt x="0" y="29259"/>
                      <a:pt x="0" y="65352"/>
                    </a:cubicBezTo>
                    <a:cubicBezTo>
                      <a:pt x="0" y="101445"/>
                      <a:pt x="114909" y="130704"/>
                      <a:pt x="256657" y="130704"/>
                    </a:cubicBezTo>
                    <a:cubicBezTo>
                      <a:pt x="398404" y="130704"/>
                      <a:pt x="513313" y="101445"/>
                      <a:pt x="513313" y="65352"/>
                    </a:cubicBezTo>
                    <a:cubicBezTo>
                      <a:pt x="513313" y="29259"/>
                      <a:pt x="398404" y="0"/>
                      <a:pt x="256657" y="0"/>
                    </a:cubicBezTo>
                    <a:close/>
                  </a:path>
                </a:pathLst>
              </a:custGeom>
              <a:solidFill>
                <a:srgbClr val="95A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txBox="1"/>
              <p:nvPr/>
            </p:nvSpPr>
            <p:spPr>
              <a:xfrm>
                <a:off x="48123" y="-25847"/>
                <a:ext cx="417067" cy="14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4" name="Google Shape;404;p18"/>
          <p:cNvSpPr txBox="1"/>
          <p:nvPr/>
        </p:nvSpPr>
        <p:spPr>
          <a:xfrm>
            <a:off x="977666" y="1076325"/>
            <a:ext cx="10463255"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WHAT WE OFFER</a:t>
            </a:r>
            <a:endParaRPr/>
          </a:p>
        </p:txBody>
      </p:sp>
      <p:sp>
        <p:nvSpPr>
          <p:cNvPr id="405" name="Google Shape;405;p18"/>
          <p:cNvSpPr txBox="1"/>
          <p:nvPr/>
        </p:nvSpPr>
        <p:spPr>
          <a:xfrm>
            <a:off x="1028700" y="2892425"/>
            <a:ext cx="3870752" cy="447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SERVICE ONE</a:t>
            </a:r>
            <a:endParaRPr/>
          </a:p>
        </p:txBody>
      </p:sp>
      <p:sp>
        <p:nvSpPr>
          <p:cNvPr id="406" name="Google Shape;406;p18"/>
          <p:cNvSpPr txBox="1"/>
          <p:nvPr/>
        </p:nvSpPr>
        <p:spPr>
          <a:xfrm>
            <a:off x="1028700" y="5364778"/>
            <a:ext cx="4032753" cy="44513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SERVICE TWO</a:t>
            </a:r>
            <a:endParaRPr/>
          </a:p>
        </p:txBody>
      </p:sp>
      <p:sp>
        <p:nvSpPr>
          <p:cNvPr id="407" name="Google Shape;407;p18"/>
          <p:cNvSpPr txBox="1"/>
          <p:nvPr/>
        </p:nvSpPr>
        <p:spPr>
          <a:xfrm>
            <a:off x="7257044" y="2892425"/>
            <a:ext cx="3870752" cy="44513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SERVICE THREE</a:t>
            </a:r>
            <a:endParaRPr/>
          </a:p>
        </p:txBody>
      </p:sp>
      <p:sp>
        <p:nvSpPr>
          <p:cNvPr id="408" name="Google Shape;408;p18"/>
          <p:cNvSpPr txBox="1"/>
          <p:nvPr/>
        </p:nvSpPr>
        <p:spPr>
          <a:xfrm>
            <a:off x="7257044" y="5364778"/>
            <a:ext cx="4032753" cy="44513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3000" u="none" cap="none" strike="noStrike">
                <a:solidFill>
                  <a:srgbClr val="3C3C3B"/>
                </a:solidFill>
                <a:latin typeface="Arvo"/>
                <a:ea typeface="Arvo"/>
                <a:cs typeface="Arvo"/>
                <a:sym typeface="Arvo"/>
              </a:rPr>
              <a:t>SERVICE FOUR</a:t>
            </a:r>
            <a:endParaRPr/>
          </a:p>
        </p:txBody>
      </p:sp>
      <p:sp>
        <p:nvSpPr>
          <p:cNvPr id="409" name="Google Shape;409;p18"/>
          <p:cNvSpPr txBox="1"/>
          <p:nvPr/>
        </p:nvSpPr>
        <p:spPr>
          <a:xfrm>
            <a:off x="1028700" y="3564457"/>
            <a:ext cx="310708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410" name="Google Shape;410;p18"/>
          <p:cNvSpPr txBox="1"/>
          <p:nvPr/>
        </p:nvSpPr>
        <p:spPr>
          <a:xfrm>
            <a:off x="1028700" y="6036809"/>
            <a:ext cx="271725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411" name="Google Shape;411;p18"/>
          <p:cNvSpPr txBox="1"/>
          <p:nvPr/>
        </p:nvSpPr>
        <p:spPr>
          <a:xfrm>
            <a:off x="7257044" y="3564457"/>
            <a:ext cx="2901999"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sp>
        <p:nvSpPr>
          <p:cNvPr id="412" name="Google Shape;412;p18"/>
          <p:cNvSpPr txBox="1"/>
          <p:nvPr/>
        </p:nvSpPr>
        <p:spPr>
          <a:xfrm>
            <a:off x="7257044" y="6036809"/>
            <a:ext cx="2901999"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Elaborate on what you want to discuss. </a:t>
            </a:r>
            <a:endParaRPr/>
          </a:p>
        </p:txBody>
      </p:sp>
      <p:pic>
        <p:nvPicPr>
          <p:cNvPr id="413" name="Google Shape;413;p18"/>
          <p:cNvPicPr preferRelativeResize="0"/>
          <p:nvPr/>
        </p:nvPicPr>
        <p:blipFill>
          <a:blip r:embed="rId5">
            <a:alphaModFix/>
          </a:blip>
          <a:stretch>
            <a:fillRect/>
          </a:stretch>
        </p:blipFill>
        <p:spPr>
          <a:xfrm>
            <a:off x="5113864" y="6082708"/>
            <a:ext cx="2190875" cy="4064417"/>
          </a:xfrm>
          <a:prstGeom prst="rect">
            <a:avLst/>
          </a:prstGeom>
          <a:noFill/>
          <a:ln>
            <a:noFill/>
          </a:ln>
        </p:spPr>
      </p:pic>
      <p:pic>
        <p:nvPicPr>
          <p:cNvPr id="414" name="Google Shape;414;p18"/>
          <p:cNvPicPr preferRelativeResize="0"/>
          <p:nvPr/>
        </p:nvPicPr>
        <p:blipFill>
          <a:blip r:embed="rId6">
            <a:alphaModFix/>
          </a:blip>
          <a:stretch>
            <a:fillRect/>
          </a:stretch>
        </p:blipFill>
        <p:spPr>
          <a:xfrm>
            <a:off x="13788912" y="1944378"/>
            <a:ext cx="6737099" cy="2341199"/>
          </a:xfrm>
          <a:prstGeom prst="rect">
            <a:avLst/>
          </a:prstGeom>
          <a:noFill/>
          <a:ln>
            <a:noFill/>
          </a:ln>
        </p:spPr>
      </p:pic>
      <p:pic>
        <p:nvPicPr>
          <p:cNvPr id="415" name="Google Shape;415;p18"/>
          <p:cNvPicPr preferRelativeResize="0"/>
          <p:nvPr/>
        </p:nvPicPr>
        <p:blipFill>
          <a:blip r:embed="rId7">
            <a:alphaModFix/>
          </a:blip>
          <a:stretch>
            <a:fillRect/>
          </a:stretch>
        </p:blipFill>
        <p:spPr>
          <a:xfrm>
            <a:off x="14338675" y="4739893"/>
            <a:ext cx="666725" cy="41579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BCF"/>
        </a:solidFill>
      </p:bgPr>
    </p:bg>
    <p:spTree>
      <p:nvGrpSpPr>
        <p:cNvPr id="419" name="Shape 419"/>
        <p:cNvGrpSpPr/>
        <p:nvPr/>
      </p:nvGrpSpPr>
      <p:grpSpPr>
        <a:xfrm>
          <a:off x="0" y="0"/>
          <a:ext cx="0" cy="0"/>
          <a:chOff x="0" y="0"/>
          <a:chExt cx="0" cy="0"/>
        </a:xfrm>
      </p:grpSpPr>
      <p:pic>
        <p:nvPicPr>
          <p:cNvPr id="420" name="Google Shape;420;p19"/>
          <p:cNvPicPr preferRelativeResize="0"/>
          <p:nvPr/>
        </p:nvPicPr>
        <p:blipFill>
          <a:blip r:embed="rId3">
            <a:alphaModFix/>
          </a:blip>
          <a:stretch>
            <a:fillRect/>
          </a:stretch>
        </p:blipFill>
        <p:spPr>
          <a:xfrm>
            <a:off x="-3653320" y="6493446"/>
            <a:ext cx="9531280" cy="2286775"/>
          </a:xfrm>
          <a:prstGeom prst="rect">
            <a:avLst/>
          </a:prstGeom>
          <a:noFill/>
          <a:ln>
            <a:noFill/>
          </a:ln>
        </p:spPr>
      </p:pic>
      <p:sp>
        <p:nvSpPr>
          <p:cNvPr id="421" name="Google Shape;421;p19"/>
          <p:cNvSpPr txBox="1"/>
          <p:nvPr/>
        </p:nvSpPr>
        <p:spPr>
          <a:xfrm>
            <a:off x="1028700" y="3053957"/>
            <a:ext cx="130540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mo"/>
                <a:ea typeface="Arimo"/>
                <a:cs typeface="Arimo"/>
                <a:sym typeface="Arimo"/>
              </a:rPr>
              <a:t>What can you say about your projects? Share it here!</a:t>
            </a:r>
            <a:endParaRPr/>
          </a:p>
        </p:txBody>
      </p:sp>
      <p:grpSp>
        <p:nvGrpSpPr>
          <p:cNvPr id="422" name="Google Shape;422;p19"/>
          <p:cNvGrpSpPr/>
          <p:nvPr/>
        </p:nvGrpSpPr>
        <p:grpSpPr>
          <a:xfrm>
            <a:off x="12762431" y="420687"/>
            <a:ext cx="3199315" cy="3199315"/>
            <a:chOff x="0" y="0"/>
            <a:chExt cx="812800" cy="812800"/>
          </a:xfrm>
        </p:grpSpPr>
        <p:sp>
          <p:nvSpPr>
            <p:cNvPr id="423" name="Google Shape;42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txBox="1"/>
            <p:nvPr/>
          </p:nvSpPr>
          <p:spPr>
            <a:xfrm>
              <a:off x="76200" y="38100"/>
              <a:ext cx="660400" cy="698500"/>
            </a:xfrm>
            <a:prstGeom prst="rect">
              <a:avLst/>
            </a:prstGeom>
            <a:noFill/>
            <a:ln>
              <a:noFill/>
            </a:ln>
          </p:spPr>
          <p:txBody>
            <a:bodyPr anchorCtr="0" anchor="ctr" bIns="77025" lIns="77025" spcFirstLastPara="1" rIns="77025" wrap="square" tIns="7702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9"/>
          <p:cNvGrpSpPr/>
          <p:nvPr/>
        </p:nvGrpSpPr>
        <p:grpSpPr>
          <a:xfrm>
            <a:off x="-11079828" y="7997396"/>
            <a:ext cx="39134919" cy="13453641"/>
            <a:chOff x="0" y="0"/>
            <a:chExt cx="8571992" cy="2946844"/>
          </a:xfrm>
        </p:grpSpPr>
        <p:sp>
          <p:nvSpPr>
            <p:cNvPr id="426" name="Google Shape;426;p19"/>
            <p:cNvSpPr/>
            <p:nvPr/>
          </p:nvSpPr>
          <p:spPr>
            <a:xfrm>
              <a:off x="0" y="0"/>
              <a:ext cx="8571992" cy="2946844"/>
            </a:xfrm>
            <a:custGeom>
              <a:rect b="b" l="l" r="r" t="t"/>
              <a:pathLst>
                <a:path extrusionOk="0" h="2946844" w="8571992">
                  <a:moveTo>
                    <a:pt x="4285996" y="0"/>
                  </a:moveTo>
                  <a:cubicBezTo>
                    <a:pt x="1918906" y="0"/>
                    <a:pt x="0" y="659674"/>
                    <a:pt x="0" y="1473422"/>
                  </a:cubicBezTo>
                  <a:cubicBezTo>
                    <a:pt x="0" y="2287170"/>
                    <a:pt x="1918906" y="2946844"/>
                    <a:pt x="4285996" y="2946844"/>
                  </a:cubicBezTo>
                  <a:cubicBezTo>
                    <a:pt x="6653086" y="2946844"/>
                    <a:pt x="8571992" y="2287170"/>
                    <a:pt x="8571992" y="1473422"/>
                  </a:cubicBezTo>
                  <a:cubicBezTo>
                    <a:pt x="8571992" y="659674"/>
                    <a:pt x="6653086" y="0"/>
                    <a:pt x="4285996" y="0"/>
                  </a:cubicBezTo>
                  <a:close/>
                </a:path>
              </a:pathLst>
            </a:custGeom>
            <a:solidFill>
              <a:srgbClr val="A7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txBox="1"/>
            <p:nvPr/>
          </p:nvSpPr>
          <p:spPr>
            <a:xfrm>
              <a:off x="803624" y="238167"/>
              <a:ext cx="6964744" cy="24324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9"/>
          <p:cNvGrpSpPr/>
          <p:nvPr/>
        </p:nvGrpSpPr>
        <p:grpSpPr>
          <a:xfrm>
            <a:off x="587326" y="9419461"/>
            <a:ext cx="441374" cy="331580"/>
            <a:chOff x="0" y="0"/>
            <a:chExt cx="588499" cy="442108"/>
          </a:xfrm>
        </p:grpSpPr>
        <p:grpSp>
          <p:nvGrpSpPr>
            <p:cNvPr id="429" name="Google Shape;429;p19"/>
            <p:cNvGrpSpPr/>
            <p:nvPr/>
          </p:nvGrpSpPr>
          <p:grpSpPr>
            <a:xfrm>
              <a:off x="0" y="321146"/>
              <a:ext cx="588499" cy="120962"/>
              <a:chOff x="0" y="-24759"/>
              <a:chExt cx="812800" cy="167067"/>
            </a:xfrm>
          </p:grpSpPr>
          <p:sp>
            <p:nvSpPr>
              <p:cNvPr id="430" name="Google Shape;430;p19"/>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19"/>
            <p:cNvSpPr/>
            <p:nvPr/>
          </p:nvSpPr>
          <p:spPr>
            <a:xfrm>
              <a:off x="0" y="0"/>
              <a:ext cx="390590" cy="390590"/>
            </a:xfrm>
            <a:custGeom>
              <a:rect b="b" l="l" r="r" t="t"/>
              <a:pathLst>
                <a:path extrusionOk="0" h="390590" w="390590">
                  <a:moveTo>
                    <a:pt x="0" y="0"/>
                  </a:moveTo>
                  <a:lnTo>
                    <a:pt x="390590" y="0"/>
                  </a:lnTo>
                  <a:lnTo>
                    <a:pt x="390590" y="390590"/>
                  </a:lnTo>
                  <a:lnTo>
                    <a:pt x="0" y="390590"/>
                  </a:lnTo>
                  <a:lnTo>
                    <a:pt x="0" y="0"/>
                  </a:lnTo>
                  <a:close/>
                </a:path>
              </a:pathLst>
            </a:custGeom>
            <a:blipFill rotWithShape="1">
              <a:blip r:embed="rId4">
                <a:alphaModFix/>
              </a:blip>
              <a:stretch>
                <a:fillRect b="0" l="0" r="0" t="0"/>
              </a:stretch>
            </a:blipFill>
            <a:ln>
              <a:noFill/>
            </a:ln>
          </p:spPr>
        </p:sp>
      </p:grpSp>
      <p:grpSp>
        <p:nvGrpSpPr>
          <p:cNvPr id="433" name="Google Shape;433;p19"/>
          <p:cNvGrpSpPr/>
          <p:nvPr/>
        </p:nvGrpSpPr>
        <p:grpSpPr>
          <a:xfrm>
            <a:off x="11511578" y="9790771"/>
            <a:ext cx="339217" cy="254835"/>
            <a:chOff x="0" y="0"/>
            <a:chExt cx="452290" cy="339781"/>
          </a:xfrm>
        </p:grpSpPr>
        <p:grpSp>
          <p:nvGrpSpPr>
            <p:cNvPr id="434" name="Google Shape;434;p19"/>
            <p:cNvGrpSpPr/>
            <p:nvPr/>
          </p:nvGrpSpPr>
          <p:grpSpPr>
            <a:xfrm>
              <a:off x="0" y="246816"/>
              <a:ext cx="452290" cy="92965"/>
              <a:chOff x="0" y="-24759"/>
              <a:chExt cx="812800" cy="167067"/>
            </a:xfrm>
          </p:grpSpPr>
          <p:sp>
            <p:nvSpPr>
              <p:cNvPr id="435" name="Google Shape;435;p19"/>
              <p:cNvSpPr/>
              <p:nvPr/>
            </p:nvSpPr>
            <p:spPr>
              <a:xfrm>
                <a:off x="0" y="0"/>
                <a:ext cx="812800" cy="142308"/>
              </a:xfrm>
              <a:custGeom>
                <a:rect b="b" l="l" r="r" t="t"/>
                <a:pathLst>
                  <a:path extrusionOk="0" h="142308" w="812800">
                    <a:moveTo>
                      <a:pt x="406400" y="0"/>
                    </a:moveTo>
                    <a:cubicBezTo>
                      <a:pt x="181951" y="0"/>
                      <a:pt x="0" y="31857"/>
                      <a:pt x="0" y="71154"/>
                    </a:cubicBezTo>
                    <a:cubicBezTo>
                      <a:pt x="0" y="110451"/>
                      <a:pt x="181951" y="142308"/>
                      <a:pt x="406400" y="142308"/>
                    </a:cubicBezTo>
                    <a:cubicBezTo>
                      <a:pt x="630849" y="142308"/>
                      <a:pt x="812800" y="110451"/>
                      <a:pt x="812800" y="71154"/>
                    </a:cubicBezTo>
                    <a:cubicBezTo>
                      <a:pt x="812800" y="31857"/>
                      <a:pt x="630849" y="0"/>
                      <a:pt x="406400" y="0"/>
                    </a:cubicBezTo>
                    <a:close/>
                  </a:path>
                </a:pathLst>
              </a:custGeom>
              <a:gradFill>
                <a:gsLst>
                  <a:gs pos="0">
                    <a:srgbClr val="696464">
                      <a:alpha val="33725"/>
                    </a:srgbClr>
                  </a:gs>
                  <a:gs pos="100000">
                    <a:srgbClr val="525252">
                      <a:alpha val="33725"/>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txBox="1"/>
              <p:nvPr/>
            </p:nvSpPr>
            <p:spPr>
              <a:xfrm>
                <a:off x="76200" y="-24759"/>
                <a:ext cx="660400" cy="1537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19"/>
            <p:cNvSpPr/>
            <p:nvPr/>
          </p:nvSpPr>
          <p:spPr>
            <a:xfrm>
              <a:off x="0" y="0"/>
              <a:ext cx="300187" cy="300187"/>
            </a:xfrm>
            <a:custGeom>
              <a:rect b="b" l="l" r="r" t="t"/>
              <a:pathLst>
                <a:path extrusionOk="0" h="300187" w="300187">
                  <a:moveTo>
                    <a:pt x="0" y="0"/>
                  </a:moveTo>
                  <a:lnTo>
                    <a:pt x="300187" y="0"/>
                  </a:lnTo>
                  <a:lnTo>
                    <a:pt x="300187" y="300187"/>
                  </a:lnTo>
                  <a:lnTo>
                    <a:pt x="0" y="300187"/>
                  </a:lnTo>
                  <a:lnTo>
                    <a:pt x="0" y="0"/>
                  </a:lnTo>
                  <a:close/>
                </a:path>
              </a:pathLst>
            </a:custGeom>
            <a:blipFill rotWithShape="1">
              <a:blip r:embed="rId4">
                <a:alphaModFix/>
              </a:blip>
              <a:stretch>
                <a:fillRect b="0" l="0" r="0" t="0"/>
              </a:stretch>
            </a:blipFill>
            <a:ln>
              <a:noFill/>
            </a:ln>
          </p:spPr>
        </p:sp>
      </p:grpSp>
      <p:sp>
        <p:nvSpPr>
          <p:cNvPr id="438" name="Google Shape;438;p19"/>
          <p:cNvSpPr txBox="1"/>
          <p:nvPr/>
        </p:nvSpPr>
        <p:spPr>
          <a:xfrm>
            <a:off x="1028700" y="1459957"/>
            <a:ext cx="9663084" cy="1168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C3C3B"/>
                </a:solidFill>
                <a:latin typeface="Arvo"/>
                <a:ea typeface="Arvo"/>
                <a:cs typeface="Arvo"/>
                <a:sym typeface="Arvo"/>
              </a:rPr>
              <a:t>GALLERY IMAGE</a:t>
            </a:r>
            <a:endParaRPr/>
          </a:p>
        </p:txBody>
      </p:sp>
      <p:pic>
        <p:nvPicPr>
          <p:cNvPr id="439" name="Google Shape;439;p19"/>
          <p:cNvPicPr preferRelativeResize="0"/>
          <p:nvPr/>
        </p:nvPicPr>
        <p:blipFill>
          <a:blip r:embed="rId5">
            <a:alphaModFix/>
          </a:blip>
          <a:stretch>
            <a:fillRect/>
          </a:stretch>
        </p:blipFill>
        <p:spPr>
          <a:xfrm>
            <a:off x="12190200" y="4048625"/>
            <a:ext cx="5075326" cy="5543831"/>
          </a:xfrm>
          <a:prstGeom prst="rect">
            <a:avLst/>
          </a:prstGeom>
          <a:noFill/>
          <a:ln>
            <a:noFill/>
          </a:ln>
        </p:spPr>
      </p:pic>
      <p:pic>
        <p:nvPicPr>
          <p:cNvPr id="440" name="Google Shape;440;p19"/>
          <p:cNvPicPr preferRelativeResize="0"/>
          <p:nvPr/>
        </p:nvPicPr>
        <p:blipFill>
          <a:blip r:embed="rId6">
            <a:alphaModFix/>
          </a:blip>
          <a:stretch>
            <a:fillRect/>
          </a:stretch>
        </p:blipFill>
        <p:spPr>
          <a:xfrm>
            <a:off x="6741750" y="4048625"/>
            <a:ext cx="5075326" cy="5543852"/>
          </a:xfrm>
          <a:prstGeom prst="rect">
            <a:avLst/>
          </a:prstGeom>
          <a:noFill/>
          <a:ln>
            <a:noFill/>
          </a:ln>
        </p:spPr>
      </p:pic>
      <p:pic>
        <p:nvPicPr>
          <p:cNvPr id="441" name="Google Shape;441;p19"/>
          <p:cNvPicPr preferRelativeResize="0"/>
          <p:nvPr/>
        </p:nvPicPr>
        <p:blipFill>
          <a:blip r:embed="rId7">
            <a:alphaModFix/>
          </a:blip>
          <a:stretch>
            <a:fillRect/>
          </a:stretch>
        </p:blipFill>
        <p:spPr>
          <a:xfrm>
            <a:off x="1103425" y="4048625"/>
            <a:ext cx="5075326" cy="5543824"/>
          </a:xfrm>
          <a:prstGeom prst="rect">
            <a:avLst/>
          </a:prstGeom>
          <a:noFill/>
          <a:ln>
            <a:noFill/>
          </a:ln>
        </p:spPr>
      </p:pic>
      <p:pic>
        <p:nvPicPr>
          <p:cNvPr id="442" name="Google Shape;442;p19"/>
          <p:cNvPicPr preferRelativeResize="0"/>
          <p:nvPr/>
        </p:nvPicPr>
        <p:blipFill>
          <a:blip r:embed="rId8">
            <a:alphaModFix/>
          </a:blip>
          <a:stretch>
            <a:fillRect/>
          </a:stretch>
        </p:blipFill>
        <p:spPr>
          <a:xfrm>
            <a:off x="12762425" y="662700"/>
            <a:ext cx="5075325" cy="17623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lf Sports Center Presentation">
  <a:themeElements>
    <a:clrScheme name="Office">
      <a:dk1>
        <a:srgbClr val="000000"/>
      </a:dk1>
      <a:lt1>
        <a:srgbClr val="FFFFFF"/>
      </a:lt1>
      <a:dk2>
        <a:srgbClr val="FBD887"/>
      </a:dk2>
      <a:lt2>
        <a:srgbClr val="3C3C3B"/>
      </a:lt2>
      <a:accent1>
        <a:srgbClr val="6F7351"/>
      </a:accent1>
      <a:accent2>
        <a:srgbClr val="85904E"/>
      </a:accent2>
      <a:accent3>
        <a:srgbClr val="6F793D"/>
      </a:accent3>
      <a:accent4>
        <a:srgbClr val="A7B56B"/>
      </a:accent4>
      <a:accent5>
        <a:srgbClr val="95A260"/>
      </a:accent5>
      <a:accent6>
        <a:srgbClr val="B4BE8B"/>
      </a:accent6>
      <a:hlink>
        <a:srgbClr val="AFCBC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